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embeddings/oleObject10.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Default Extension="wmf" ContentType="image/x-wmf"/>
  <Override PartName="/ppt/drawings/drawing2.xml" ContentType="application/vnd.openxmlformats-officedocument.drawingml.chartshapes+xml"/>
  <Override PartName="/ppt/slides/slide18.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embeddings/oleObject11.bin" ContentType="application/vnd.openxmlformats-officedocument.oleObject"/>
  <Override PartName="/ppt/slides/slide15.xml" ContentType="application/vnd.openxmlformats-officedocument.presentationml.slide+xml"/>
  <Override PartName="/ppt/slides/slide20.xml" ContentType="application/vnd.openxmlformats-officedocument.presentationml.slide+xml"/>
  <Override PartName="/ppt/embeddings/oleObject6.bin" ContentType="application/vnd.openxmlformats-officedocument.oleObject"/>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embeddings/oleObject13.bin" ContentType="application/vnd.openxmlformats-officedocument.oleObject"/>
  <Override PartName="/ppt/notesSlides/notesSlide14.xml" ContentType="application/vnd.openxmlformats-officedocument.presentationml.notesSlide+xml"/>
  <Override PartName="/ppt/drawings/drawing3.xml" ContentType="application/vnd.openxmlformats-officedocument.drawingml.chartshapes+xml"/>
  <Override PartName="/ppt/slides/slide19.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theme/theme2.xml" ContentType="application/vnd.openxmlformats-officedocument.theme+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embeddings/oleObject12.bin" ContentType="application/vnd.openxmlformats-officedocument.oleObject"/>
  <Override PartName="/ppt/slides/slide1.xml" ContentType="application/vnd.openxmlformats-officedocument.presentationml.slide+xml"/>
  <Default Extension="xlsx" ContentType="application/vnd.openxmlformats-officedocument.spreadsheetml.sheet"/>
  <Override PartName="/ppt/slides/slide21.xml" ContentType="application/vnd.openxmlformats-officedocument.presentationml.slide+xml"/>
  <Override PartName="/ppt/embeddings/oleObject7.bin" ContentType="application/vnd.openxmlformats-officedocument.oleObject"/>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embeddings/oleObject14.bin" ContentType="application/vnd.openxmlformats-officedocument.oleObject"/>
  <Override PartName="/ppt/notesSlides/notesSlide15.xml" ContentType="application/vnd.openxmlformats-officedocument.presentationml.notesSlide+xml"/>
  <Override PartName="/ppt/drawings/drawing4.xml" ContentType="application/vnd.openxmlformats-officedocument.drawingml.chartshapes+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embeddings/oleObject18.bin" ContentType="application/vnd.openxmlformats-officedocument.oleObject"/>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charts/chart3.xml" ContentType="application/vnd.openxmlformats-officedocument.drawingml.chart+xml"/>
  <Override PartName="/ppt/slides/slide10.xml" ContentType="application/vnd.openxmlformats-officedocument.presentationml.slide+xml"/>
  <Override PartName="/ppt/embeddings/oleObject1.bin" ContentType="application/vnd.openxmlformats-officedocument.oleObject"/>
  <Override PartName="/ppt/embeddings/oleObject19.bin" ContentType="application/vnd.openxmlformats-officedocument.oleObject"/>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0113" autoAdjust="0"/>
  </p:normalViewPr>
  <p:slideViewPr>
    <p:cSldViewPr>
      <p:cViewPr varScale="1">
        <p:scale>
          <a:sx n="80" d="100"/>
          <a:sy n="80" d="100"/>
        </p:scale>
        <p:origin x="-1160"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F:\flying\SAFE_Seminars\holding_patterns\holding_pattern_v12.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F:\flying\SAFE_Seminars\holding_patterns\holding_pattern_v12.xlsx" TargetMode="External"/><Relationship Id="rId2"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288139319936016"/>
          <c:y val="0.0253073227965517"/>
          <c:w val="0.955151510447716"/>
          <c:h val="0.955142566540576"/>
        </c:manualLayout>
      </c:layout>
      <c:scatterChart>
        <c:scatterStyle val="smoothMarker"/>
        <c:ser>
          <c:idx val="0"/>
          <c:order val="0"/>
          <c:tx>
            <c:strRef>
              <c:f>Sheet2!$B$1</c:f>
              <c:strCache>
                <c:ptCount val="1"/>
                <c:pt idx="0">
                  <c:v>y_bar</c:v>
                </c:pt>
              </c:strCache>
            </c:strRef>
          </c:tx>
          <c:marker>
            <c:symbol val="none"/>
          </c:marker>
          <c:xVal>
            <c:numRef>
              <c:f>Sheet2!$A$2:$A$7180</c:f>
              <c:numCache>
                <c:formatCode>General</c:formatCode>
                <c:ptCount val="7179"/>
                <c:pt idx="0">
                  <c:v>0.0</c:v>
                </c:pt>
                <c:pt idx="1">
                  <c:v>0.0159373558121841</c:v>
                </c:pt>
                <c:pt idx="2">
                  <c:v>0.0318698665754457</c:v>
                </c:pt>
                <c:pt idx="3">
                  <c:v>0.0477975080727879</c:v>
                </c:pt>
                <c:pt idx="4">
                  <c:v>0.0637202560930076</c:v>
                </c:pt>
                <c:pt idx="5">
                  <c:v>0.0796380864307249</c:v>
                </c:pt>
                <c:pt idx="6">
                  <c:v>0.0955509748864111</c:v>
                </c:pt>
                <c:pt idx="7">
                  <c:v>0.111458897266418</c:v>
                </c:pt>
                <c:pt idx="8">
                  <c:v>0.127361829383007</c:v>
                </c:pt>
                <c:pt idx="9">
                  <c:v>0.143259747054377</c:v>
                </c:pt>
                <c:pt idx="10">
                  <c:v>0.159152626104694</c:v>
                </c:pt>
                <c:pt idx="11">
                  <c:v>0.175040442364119</c:v>
                </c:pt>
                <c:pt idx="12">
                  <c:v>0.190923171668838</c:v>
                </c:pt>
                <c:pt idx="13">
                  <c:v>0.206800789861089</c:v>
                </c:pt>
                <c:pt idx="14">
                  <c:v>0.222673272789193</c:v>
                </c:pt>
                <c:pt idx="15">
                  <c:v>0.238540596307581</c:v>
                </c:pt>
                <c:pt idx="16">
                  <c:v>0.254402736276822</c:v>
                </c:pt>
                <c:pt idx="17">
                  <c:v>0.270259668563655</c:v>
                </c:pt>
                <c:pt idx="18">
                  <c:v>0.286111369041015</c:v>
                </c:pt>
                <c:pt idx="19">
                  <c:v>0.301957813588062</c:v>
                </c:pt>
                <c:pt idx="20">
                  <c:v>0.31779897809021</c:v>
                </c:pt>
                <c:pt idx="21">
                  <c:v>0.333634838439156</c:v>
                </c:pt>
                <c:pt idx="22">
                  <c:v>0.349465370532909</c:v>
                </c:pt>
                <c:pt idx="23">
                  <c:v>0.365290550275817</c:v>
                </c:pt>
                <c:pt idx="24">
                  <c:v>0.381110353578598</c:v>
                </c:pt>
                <c:pt idx="25">
                  <c:v>0.396924756358367</c:v>
                </c:pt>
                <c:pt idx="26">
                  <c:v>0.412733734538665</c:v>
                </c:pt>
                <c:pt idx="27">
                  <c:v>0.428537264049488</c:v>
                </c:pt>
                <c:pt idx="28">
                  <c:v>0.444335320827316</c:v>
                </c:pt>
                <c:pt idx="29">
                  <c:v>0.46012788081514</c:v>
                </c:pt>
                <c:pt idx="30">
                  <c:v>0.475914919962491</c:v>
                </c:pt>
                <c:pt idx="31">
                  <c:v>0.491696414225472</c:v>
                </c:pt>
                <c:pt idx="32">
                  <c:v>0.507472339566782</c:v>
                </c:pt>
                <c:pt idx="33">
                  <c:v>0.523242671955746</c:v>
                </c:pt>
                <c:pt idx="34">
                  <c:v>0.539007387368347</c:v>
                </c:pt>
                <c:pt idx="35">
                  <c:v>0.554766461787247</c:v>
                </c:pt>
                <c:pt idx="36">
                  <c:v>0.570519871201825</c:v>
                </c:pt>
                <c:pt idx="37">
                  <c:v>0.586267591608199</c:v>
                </c:pt>
                <c:pt idx="38">
                  <c:v>0.602009599009255</c:v>
                </c:pt>
                <c:pt idx="39">
                  <c:v>0.617745869414679</c:v>
                </c:pt>
                <c:pt idx="40">
                  <c:v>0.633476378840983</c:v>
                </c:pt>
                <c:pt idx="41">
                  <c:v>0.649201103311533</c:v>
                </c:pt>
                <c:pt idx="42">
                  <c:v>0.66492001885658</c:v>
                </c:pt>
                <c:pt idx="43">
                  <c:v>0.680633101513287</c:v>
                </c:pt>
                <c:pt idx="44">
                  <c:v>0.696340327325756</c:v>
                </c:pt>
                <c:pt idx="45">
                  <c:v>0.71204167234506</c:v>
                </c:pt>
                <c:pt idx="46">
                  <c:v>0.727737112629268</c:v>
                </c:pt>
                <c:pt idx="47">
                  <c:v>0.743426624243478</c:v>
                </c:pt>
                <c:pt idx="48">
                  <c:v>0.759110183259838</c:v>
                </c:pt>
                <c:pt idx="49">
                  <c:v>0.774787765757584</c:v>
                </c:pt>
                <c:pt idx="50">
                  <c:v>0.79045934782306</c:v>
                </c:pt>
                <c:pt idx="51">
                  <c:v>0.806124905549751</c:v>
                </c:pt>
                <c:pt idx="52">
                  <c:v>0.821784415038312</c:v>
                </c:pt>
                <c:pt idx="53">
                  <c:v>0.837437852396592</c:v>
                </c:pt>
                <c:pt idx="54">
                  <c:v>0.853085193739667</c:v>
                </c:pt>
                <c:pt idx="55">
                  <c:v>0.868726415189867</c:v>
                </c:pt>
                <c:pt idx="56">
                  <c:v>0.884361492876803</c:v>
                </c:pt>
                <c:pt idx="57">
                  <c:v>0.899990402937398</c:v>
                </c:pt>
                <c:pt idx="58">
                  <c:v>0.915613121515913</c:v>
                </c:pt>
                <c:pt idx="59">
                  <c:v>0.931229624763976</c:v>
                </c:pt>
                <c:pt idx="60">
                  <c:v>0.946839888840611</c:v>
                </c:pt>
                <c:pt idx="61">
                  <c:v>0.962443889912266</c:v>
                </c:pt>
                <c:pt idx="62">
                  <c:v>0.978041604152842</c:v>
                </c:pt>
                <c:pt idx="63">
                  <c:v>0.993633007743721</c:v>
                </c:pt>
                <c:pt idx="64">
                  <c:v>1.009218076873793</c:v>
                </c:pt>
                <c:pt idx="65">
                  <c:v>1.024796787739485</c:v>
                </c:pt>
                <c:pt idx="66">
                  <c:v>1.040369116544792</c:v>
                </c:pt>
                <c:pt idx="67">
                  <c:v>1.055935039501301</c:v>
                </c:pt>
                <c:pt idx="68">
                  <c:v>1.071494532828223</c:v>
                </c:pt>
                <c:pt idx="69">
                  <c:v>1.087047572752418</c:v>
                </c:pt>
                <c:pt idx="70">
                  <c:v>1.102594135508426</c:v>
                </c:pt>
                <c:pt idx="71">
                  <c:v>1.118134197338494</c:v>
                </c:pt>
                <c:pt idx="72">
                  <c:v>1.133667734492606</c:v>
                </c:pt>
                <c:pt idx="73">
                  <c:v>1.149194723228506</c:v>
                </c:pt>
                <c:pt idx="74">
                  <c:v>1.164715139811736</c:v>
                </c:pt>
                <c:pt idx="75">
                  <c:v>1.180228960515651</c:v>
                </c:pt>
                <c:pt idx="76">
                  <c:v>1.19573616162146</c:v>
                </c:pt>
                <c:pt idx="77">
                  <c:v>1.211236719418247</c:v>
                </c:pt>
                <c:pt idx="78">
                  <c:v>1.226730610203001</c:v>
                </c:pt>
                <c:pt idx="79">
                  <c:v>1.242217810280644</c:v>
                </c:pt>
                <c:pt idx="80">
                  <c:v>1.257698295964059</c:v>
                </c:pt>
                <c:pt idx="81">
                  <c:v>1.273172043574121</c:v>
                </c:pt>
                <c:pt idx="82">
                  <c:v>1.288639029439718</c:v>
                </c:pt>
                <c:pt idx="83">
                  <c:v>1.304099229897788</c:v>
                </c:pt>
                <c:pt idx="84">
                  <c:v>1.319552621293341</c:v>
                </c:pt>
                <c:pt idx="85">
                  <c:v>1.33499917997949</c:v>
                </c:pt>
                <c:pt idx="86">
                  <c:v>1.350438882317479</c:v>
                </c:pt>
                <c:pt idx="87">
                  <c:v>1.365871704676709</c:v>
                </c:pt>
                <c:pt idx="88">
                  <c:v>1.381297623434768</c:v>
                </c:pt>
                <c:pt idx="89">
                  <c:v>1.396716614977459</c:v>
                </c:pt>
                <c:pt idx="90">
                  <c:v>1.412128655698826</c:v>
                </c:pt>
                <c:pt idx="91">
                  <c:v>1.427533722001188</c:v>
                </c:pt>
                <c:pt idx="92">
                  <c:v>1.442931790295159</c:v>
                </c:pt>
                <c:pt idx="93">
                  <c:v>1.458322836999683</c:v>
                </c:pt>
                <c:pt idx="94">
                  <c:v>1.473706838542055</c:v>
                </c:pt>
                <c:pt idx="95">
                  <c:v>1.489083771357957</c:v>
                </c:pt>
                <c:pt idx="96">
                  <c:v>1.504453611891481</c:v>
                </c:pt>
                <c:pt idx="97">
                  <c:v>1.519816336595157</c:v>
                </c:pt>
                <c:pt idx="98">
                  <c:v>1.535171921929984</c:v>
                </c:pt>
                <c:pt idx="99">
                  <c:v>1.550520344365455</c:v>
                </c:pt>
                <c:pt idx="100">
                  <c:v>1.565861580379587</c:v>
                </c:pt>
                <c:pt idx="101">
                  <c:v>1.581195606458947</c:v>
                </c:pt>
                <c:pt idx="102">
                  <c:v>1.596522399098682</c:v>
                </c:pt>
                <c:pt idx="103">
                  <c:v>1.611841934802548</c:v>
                </c:pt>
                <c:pt idx="104">
                  <c:v>1.627154190082932</c:v>
                </c:pt>
                <c:pt idx="105">
                  <c:v>1.642459141460887</c:v>
                </c:pt>
                <c:pt idx="106">
                  <c:v>1.657756765466157</c:v>
                </c:pt>
                <c:pt idx="107">
                  <c:v>1.673047038637204</c:v>
                </c:pt>
                <c:pt idx="108">
                  <c:v>1.688329937521237</c:v>
                </c:pt>
                <c:pt idx="109">
                  <c:v>1.703605438674238</c:v>
                </c:pt>
                <c:pt idx="110">
                  <c:v>1.718873518660997</c:v>
                </c:pt>
                <c:pt idx="111">
                  <c:v>1.734134154055128</c:v>
                </c:pt>
                <c:pt idx="112">
                  <c:v>1.749387321439109</c:v>
                </c:pt>
                <c:pt idx="113">
                  <c:v>1.764632997404299</c:v>
                </c:pt>
                <c:pt idx="114">
                  <c:v>1.779871158550976</c:v>
                </c:pt>
                <c:pt idx="115">
                  <c:v>1.795101781488357</c:v>
                </c:pt>
                <c:pt idx="116">
                  <c:v>1.810324842834629</c:v>
                </c:pt>
                <c:pt idx="117">
                  <c:v>1.825540319216978</c:v>
                </c:pt>
                <c:pt idx="118">
                  <c:v>1.840748187271614</c:v>
                </c:pt>
                <c:pt idx="119">
                  <c:v>1.855948423643802</c:v>
                </c:pt>
                <c:pt idx="120">
                  <c:v>1.871141004987886</c:v>
                </c:pt>
                <c:pt idx="121">
                  <c:v>1.88632590796732</c:v>
                </c:pt>
                <c:pt idx="122">
                  <c:v>1.901503109254694</c:v>
                </c:pt>
                <c:pt idx="123">
                  <c:v>1.916672585531764</c:v>
                </c:pt>
                <c:pt idx="124">
                  <c:v>1.931834313489474</c:v>
                </c:pt>
                <c:pt idx="125">
                  <c:v>1.946988269827994</c:v>
                </c:pt>
                <c:pt idx="126">
                  <c:v>1.962134431256735</c:v>
                </c:pt>
                <c:pt idx="127">
                  <c:v>1.977272774494388</c:v>
                </c:pt>
                <c:pt idx="128">
                  <c:v>1.992403276268945</c:v>
                </c:pt>
                <c:pt idx="129">
                  <c:v>2.007525913317729</c:v>
                </c:pt>
                <c:pt idx="130">
                  <c:v>2.02264066238742</c:v>
                </c:pt>
                <c:pt idx="131">
                  <c:v>2.037747500234088</c:v>
                </c:pt>
                <c:pt idx="132">
                  <c:v>2.05284640362321</c:v>
                </c:pt>
                <c:pt idx="133">
                  <c:v>2.067937349329714</c:v>
                </c:pt>
                <c:pt idx="134">
                  <c:v>2.083020314137986</c:v>
                </c:pt>
                <c:pt idx="135">
                  <c:v>2.098095274841915</c:v>
                </c:pt>
                <c:pt idx="136">
                  <c:v>2.113162208244914</c:v>
                </c:pt>
                <c:pt idx="137">
                  <c:v>2.128221091159945</c:v>
                </c:pt>
                <c:pt idx="138">
                  <c:v>2.143271900409553</c:v>
                </c:pt>
                <c:pt idx="139">
                  <c:v>2.158314612825887</c:v>
                </c:pt>
                <c:pt idx="140">
                  <c:v>2.173349205250731</c:v>
                </c:pt>
                <c:pt idx="141">
                  <c:v>2.188375654535532</c:v>
                </c:pt>
                <c:pt idx="142">
                  <c:v>2.203393937541427</c:v>
                </c:pt>
                <c:pt idx="143">
                  <c:v>2.218404031139268</c:v>
                </c:pt>
                <c:pt idx="144">
                  <c:v>2.233405912209655</c:v>
                </c:pt>
                <c:pt idx="145">
                  <c:v>2.248399557642958</c:v>
                </c:pt>
                <c:pt idx="146">
                  <c:v>2.263384944339343</c:v>
                </c:pt>
                <c:pt idx="147">
                  <c:v>2.278362049208811</c:v>
                </c:pt>
                <c:pt idx="148">
                  <c:v>2.293330849171213</c:v>
                </c:pt>
                <c:pt idx="149">
                  <c:v>2.308291321156283</c:v>
                </c:pt>
                <c:pt idx="150">
                  <c:v>2.323243442103663</c:v>
                </c:pt>
                <c:pt idx="151">
                  <c:v>2.338187188962934</c:v>
                </c:pt>
                <c:pt idx="152">
                  <c:v>2.353122538693642</c:v>
                </c:pt>
                <c:pt idx="153">
                  <c:v>2.368049468265323</c:v>
                </c:pt>
                <c:pt idx="154">
                  <c:v>2.382967954657531</c:v>
                </c:pt>
                <c:pt idx="155">
                  <c:v>2.397877974859871</c:v>
                </c:pt>
                <c:pt idx="156">
                  <c:v>2.412779505872019</c:v>
                </c:pt>
                <c:pt idx="157">
                  <c:v>2.427672524703751</c:v>
                </c:pt>
                <c:pt idx="158">
                  <c:v>2.442557008374977</c:v>
                </c:pt>
                <c:pt idx="159">
                  <c:v>2.457432933915757</c:v>
                </c:pt>
                <c:pt idx="160">
                  <c:v>2.472300278366338</c:v>
                </c:pt>
                <c:pt idx="161">
                  <c:v>2.487159018777178</c:v>
                </c:pt>
                <c:pt idx="162">
                  <c:v>2.502009132208969</c:v>
                </c:pt>
                <c:pt idx="163">
                  <c:v>2.516850595732674</c:v>
                </c:pt>
                <c:pt idx="164">
                  <c:v>2.531683386429546</c:v>
                </c:pt>
                <c:pt idx="165">
                  <c:v>2.546507481391157</c:v>
                </c:pt>
                <c:pt idx="166">
                  <c:v>2.561322857719427</c:v>
                </c:pt>
                <c:pt idx="167">
                  <c:v>2.57612949252665</c:v>
                </c:pt>
                <c:pt idx="168">
                  <c:v>2.590927362935523</c:v>
                </c:pt>
                <c:pt idx="169">
                  <c:v>2.60571644607917</c:v>
                </c:pt>
                <c:pt idx="170">
                  <c:v>2.620496719101172</c:v>
                </c:pt>
                <c:pt idx="171">
                  <c:v>2.635268159155593</c:v>
                </c:pt>
                <c:pt idx="172">
                  <c:v>2.65003074340701</c:v>
                </c:pt>
                <c:pt idx="173">
                  <c:v>2.664784449030531</c:v>
                </c:pt>
                <c:pt idx="174">
                  <c:v>2.679529253211837</c:v>
                </c:pt>
                <c:pt idx="175">
                  <c:v>2.694265133147194</c:v>
                </c:pt>
                <c:pt idx="176">
                  <c:v>2.708992066043494</c:v>
                </c:pt>
                <c:pt idx="177">
                  <c:v>2.723710029118268</c:v>
                </c:pt>
                <c:pt idx="178">
                  <c:v>2.738418999599723</c:v>
                </c:pt>
                <c:pt idx="179">
                  <c:v>2.753118954726771</c:v>
                </c:pt>
                <c:pt idx="180">
                  <c:v>2.767809871749043</c:v>
                </c:pt>
                <c:pt idx="181">
                  <c:v>2.782491727926931</c:v>
                </c:pt>
                <c:pt idx="182">
                  <c:v>2.797164500531607</c:v>
                </c:pt>
                <c:pt idx="183">
                  <c:v>2.811828166845048</c:v>
                </c:pt>
                <c:pt idx="184">
                  <c:v>2.826482704160075</c:v>
                </c:pt>
                <c:pt idx="185">
                  <c:v>2.841128089780364</c:v>
                </c:pt>
                <c:pt idx="186">
                  <c:v>2.855764301020482</c:v>
                </c:pt>
                <c:pt idx="187">
                  <c:v>2.870391315205917</c:v>
                </c:pt>
                <c:pt idx="188">
                  <c:v>2.885009109673094</c:v>
                </c:pt>
                <c:pt idx="189">
                  <c:v>2.899617661769417</c:v>
                </c:pt>
                <c:pt idx="190">
                  <c:v>2.914216948853278</c:v>
                </c:pt>
                <c:pt idx="191">
                  <c:v>2.928806948294102</c:v>
                </c:pt>
                <c:pt idx="192">
                  <c:v>2.943387637472361</c:v>
                </c:pt>
                <c:pt idx="193">
                  <c:v>2.957958993779605</c:v>
                </c:pt>
                <c:pt idx="194">
                  <c:v>2.972520994618494</c:v>
                </c:pt>
                <c:pt idx="195">
                  <c:v>2.987073617402814</c:v>
                </c:pt>
                <c:pt idx="196">
                  <c:v>3.001616839557513</c:v>
                </c:pt>
                <c:pt idx="197">
                  <c:v>3.016150638518726</c:v>
                </c:pt>
                <c:pt idx="198">
                  <c:v>3.030674991733799</c:v>
                </c:pt>
                <c:pt idx="199">
                  <c:v>3.045189876661318</c:v>
                </c:pt>
                <c:pt idx="200">
                  <c:v>3.059695270771136</c:v>
                </c:pt>
                <c:pt idx="201">
                  <c:v>3.0741911515444</c:v>
                </c:pt>
                <c:pt idx="202">
                  <c:v>3.088677496473571</c:v>
                </c:pt>
                <c:pt idx="203">
                  <c:v>3.103154283062468</c:v>
                </c:pt>
                <c:pt idx="204">
                  <c:v>3.117621488826274</c:v>
                </c:pt>
                <c:pt idx="205">
                  <c:v>3.132079091291575</c:v>
                </c:pt>
                <c:pt idx="206">
                  <c:v>3.146527067996387</c:v>
                </c:pt>
                <c:pt idx="207">
                  <c:v>3.160965396490176</c:v>
                </c:pt>
                <c:pt idx="208">
                  <c:v>3.17539405433389</c:v>
                </c:pt>
                <c:pt idx="209">
                  <c:v>3.189813019099985</c:v>
                </c:pt>
                <c:pt idx="210">
                  <c:v>3.20422226837245</c:v>
                </c:pt>
                <c:pt idx="211">
                  <c:v>3.218621779746833</c:v>
                </c:pt>
                <c:pt idx="212">
                  <c:v>3.233011530830273</c:v>
                </c:pt>
                <c:pt idx="213">
                  <c:v>3.24739149924152</c:v>
                </c:pt>
                <c:pt idx="214">
                  <c:v>3.261761662610966</c:v>
                </c:pt>
                <c:pt idx="215">
                  <c:v>3.276121998580668</c:v>
                </c:pt>
                <c:pt idx="216">
                  <c:v>3.29047248480438</c:v>
                </c:pt>
                <c:pt idx="217">
                  <c:v>3.304813098947574</c:v>
                </c:pt>
                <c:pt idx="218">
                  <c:v>3.319143818687469</c:v>
                </c:pt>
                <c:pt idx="219">
                  <c:v>3.333464621713058</c:v>
                </c:pt>
                <c:pt idx="220">
                  <c:v>3.347775485725134</c:v>
                </c:pt>
                <c:pt idx="221">
                  <c:v>3.362076388436317</c:v>
                </c:pt>
                <c:pt idx="222">
                  <c:v>3.376367307571078</c:v>
                </c:pt>
                <c:pt idx="223">
                  <c:v>3.39064822086577</c:v>
                </c:pt>
                <c:pt idx="224">
                  <c:v>3.404919106068653</c:v>
                </c:pt>
                <c:pt idx="225">
                  <c:v>3.419179940939916</c:v>
                </c:pt>
                <c:pt idx="226">
                  <c:v>3.433430703251708</c:v>
                </c:pt>
                <c:pt idx="227">
                  <c:v>3.447671370788166</c:v>
                </c:pt>
                <c:pt idx="228">
                  <c:v>3.461901921345435</c:v>
                </c:pt>
                <c:pt idx="229">
                  <c:v>3.476122332731702</c:v>
                </c:pt>
                <c:pt idx="230">
                  <c:v>3.490332582767217</c:v>
                </c:pt>
                <c:pt idx="231">
                  <c:v>3.504532649284321</c:v>
                </c:pt>
                <c:pt idx="232">
                  <c:v>3.518722510127472</c:v>
                </c:pt>
                <c:pt idx="233">
                  <c:v>3.532902143153273</c:v>
                </c:pt>
                <c:pt idx="234">
                  <c:v>3.547071526230498</c:v>
                </c:pt>
                <c:pt idx="235">
                  <c:v>3.561230637240115</c:v>
                </c:pt>
                <c:pt idx="236">
                  <c:v>3.575379454075317</c:v>
                </c:pt>
                <c:pt idx="237">
                  <c:v>3.589517954641543</c:v>
                </c:pt>
                <c:pt idx="238">
                  <c:v>3.603646116856513</c:v>
                </c:pt>
                <c:pt idx="239">
                  <c:v>3.617763918650243</c:v>
                </c:pt>
                <c:pt idx="240">
                  <c:v>3.63187133796508</c:v>
                </c:pt>
                <c:pt idx="241">
                  <c:v>3.645968352755726</c:v>
                </c:pt>
                <c:pt idx="242">
                  <c:v>3.660054940989261</c:v>
                </c:pt>
                <c:pt idx="243">
                  <c:v>3.674131080645173</c:v>
                </c:pt>
                <c:pt idx="244">
                  <c:v>3.688196749715383</c:v>
                </c:pt>
                <c:pt idx="245">
                  <c:v>3.702251926204271</c:v>
                </c:pt>
                <c:pt idx="246">
                  <c:v>3.716296588128701</c:v>
                </c:pt>
                <c:pt idx="247">
                  <c:v>3.730330713518051</c:v>
                </c:pt>
                <c:pt idx="248">
                  <c:v>3.744354280414234</c:v>
                </c:pt>
                <c:pt idx="249">
                  <c:v>3.758367266871728</c:v>
                </c:pt>
                <c:pt idx="250">
                  <c:v>3.7723696509576</c:v>
                </c:pt>
                <c:pt idx="251">
                  <c:v>3.786361410751534</c:v>
                </c:pt>
                <c:pt idx="252">
                  <c:v>3.800342524345854</c:v>
                </c:pt>
                <c:pt idx="253">
                  <c:v>3.814312969845555</c:v>
                </c:pt>
                <c:pt idx="254">
                  <c:v>3.828272725368324</c:v>
                </c:pt>
                <c:pt idx="255">
                  <c:v>3.842221769044568</c:v>
                </c:pt>
                <c:pt idx="256">
                  <c:v>3.856160079017441</c:v>
                </c:pt>
                <c:pt idx="257">
                  <c:v>3.870087633442869</c:v>
                </c:pt>
                <c:pt idx="258">
                  <c:v>3.884004410489577</c:v>
                </c:pt>
                <c:pt idx="259">
                  <c:v>3.897910388339111</c:v>
                </c:pt>
                <c:pt idx="260">
                  <c:v>3.91180554518587</c:v>
                </c:pt>
                <c:pt idx="261">
                  <c:v>3.925689859237131</c:v>
                </c:pt>
                <c:pt idx="262">
                  <c:v>3.939563308713065</c:v>
                </c:pt>
                <c:pt idx="263">
                  <c:v>3.953425871846781</c:v>
                </c:pt>
                <c:pt idx="264">
                  <c:v>3.967277526884335</c:v>
                </c:pt>
                <c:pt idx="265">
                  <c:v>3.981118252084764</c:v>
                </c:pt>
                <c:pt idx="266">
                  <c:v>3.994948025720112</c:v>
                </c:pt>
                <c:pt idx="267">
                  <c:v>4.008766826075452</c:v>
                </c:pt>
                <c:pt idx="268">
                  <c:v>4.022574631448919</c:v>
                </c:pt>
                <c:pt idx="269">
                  <c:v>4.036371420151728</c:v>
                </c:pt>
                <c:pt idx="270">
                  <c:v>4.050157170508196</c:v>
                </c:pt>
                <c:pt idx="271">
                  <c:v>4.063931860855787</c:v>
                </c:pt>
                <c:pt idx="272">
                  <c:v>4.077695469545121</c:v>
                </c:pt>
                <c:pt idx="273">
                  <c:v>4.091447974939999</c:v>
                </c:pt>
                <c:pt idx="274">
                  <c:v>4.10518935541744</c:v>
                </c:pt>
                <c:pt idx="275">
                  <c:v>4.118919589367698</c:v>
                </c:pt>
                <c:pt idx="276">
                  <c:v>4.132638655194292</c:v>
                </c:pt>
                <c:pt idx="277">
                  <c:v>4.146346531314028</c:v>
                </c:pt>
                <c:pt idx="278">
                  <c:v>4.160043196157027</c:v>
                </c:pt>
                <c:pt idx="279">
                  <c:v>4.173728628166753</c:v>
                </c:pt>
                <c:pt idx="280">
                  <c:v>4.187402805800034</c:v>
                </c:pt>
                <c:pt idx="281">
                  <c:v>4.20106570752709</c:v>
                </c:pt>
                <c:pt idx="282">
                  <c:v>4.214717311831556</c:v>
                </c:pt>
                <c:pt idx="283">
                  <c:v>4.228357597210516</c:v>
                </c:pt>
                <c:pt idx="284">
                  <c:v>4.241986542174518</c:v>
                </c:pt>
                <c:pt idx="285">
                  <c:v>4.255604125247603</c:v>
                </c:pt>
                <c:pt idx="286">
                  <c:v>4.269210324967335</c:v>
                </c:pt>
                <c:pt idx="287">
                  <c:v>4.282805119884821</c:v>
                </c:pt>
                <c:pt idx="288">
                  <c:v>4.29638848856474</c:v>
                </c:pt>
                <c:pt idx="289">
                  <c:v>4.309960409585367</c:v>
                </c:pt>
                <c:pt idx="290">
                  <c:v>4.323520861538595</c:v>
                </c:pt>
                <c:pt idx="291">
                  <c:v>4.337069823029975</c:v>
                </c:pt>
                <c:pt idx="292">
                  <c:v>4.350607272678716</c:v>
                </c:pt>
                <c:pt idx="293">
                  <c:v>4.364133189117735</c:v>
                </c:pt>
                <c:pt idx="294">
                  <c:v>4.377647550993672</c:v>
                </c:pt>
                <c:pt idx="295">
                  <c:v>4.391150336966907</c:v>
                </c:pt>
                <c:pt idx="296">
                  <c:v>4.40464152571161</c:v>
                </c:pt>
                <c:pt idx="297">
                  <c:v>4.418121095915735</c:v>
                </c:pt>
                <c:pt idx="298">
                  <c:v>4.43158902628107</c:v>
                </c:pt>
                <c:pt idx="299">
                  <c:v>4.44504529552325</c:v>
                </c:pt>
                <c:pt idx="300">
                  <c:v>4.458489882371787</c:v>
                </c:pt>
                <c:pt idx="301">
                  <c:v>4.471922765570097</c:v>
                </c:pt>
                <c:pt idx="302">
                  <c:v>4.485343923875513</c:v>
                </c:pt>
                <c:pt idx="303">
                  <c:v>4.498753336059331</c:v>
                </c:pt>
                <c:pt idx="304">
                  <c:v>4.512150980906815</c:v>
                </c:pt>
                <c:pt idx="305">
                  <c:v>4.525536837217237</c:v>
                </c:pt>
                <c:pt idx="306">
                  <c:v>4.538910883803896</c:v>
                </c:pt>
                <c:pt idx="307">
                  <c:v>4.552273099494138</c:v>
                </c:pt>
                <c:pt idx="308">
                  <c:v>4.56562346312939</c:v>
                </c:pt>
                <c:pt idx="309">
                  <c:v>4.578961953565181</c:v>
                </c:pt>
                <c:pt idx="310">
                  <c:v>4.592288549671172</c:v>
                </c:pt>
                <c:pt idx="311">
                  <c:v>4.605603230331175</c:v>
                </c:pt>
                <c:pt idx="312">
                  <c:v>4.618905974443177</c:v>
                </c:pt>
                <c:pt idx="313">
                  <c:v>4.632196760919372</c:v>
                </c:pt>
                <c:pt idx="314">
                  <c:v>4.645475568686182</c:v>
                </c:pt>
                <c:pt idx="315">
                  <c:v>4.658742376684285</c:v>
                </c:pt>
                <c:pt idx="316">
                  <c:v>4.67199716386863</c:v>
                </c:pt>
                <c:pt idx="317">
                  <c:v>4.685239909208477</c:v>
                </c:pt>
                <c:pt idx="318">
                  <c:v>4.69847059168741</c:v>
                </c:pt>
                <c:pt idx="319">
                  <c:v>4.711689190303377</c:v>
                </c:pt>
                <c:pt idx="320">
                  <c:v>4.724895684068684</c:v>
                </c:pt>
                <c:pt idx="321">
                  <c:v>4.738090052010065</c:v>
                </c:pt>
                <c:pt idx="322">
                  <c:v>4.751272273168666</c:v>
                </c:pt>
                <c:pt idx="323">
                  <c:v>4.76444232660009</c:v>
                </c:pt>
                <c:pt idx="324">
                  <c:v>4.777600191374426</c:v>
                </c:pt>
                <c:pt idx="325">
                  <c:v>4.790745846576255</c:v>
                </c:pt>
                <c:pt idx="326">
                  <c:v>4.803879271304696</c:v>
                </c:pt>
                <c:pt idx="327">
                  <c:v>4.817000444673416</c:v>
                </c:pt>
                <c:pt idx="328">
                  <c:v>4.830109345810662</c:v>
                </c:pt>
                <c:pt idx="329">
                  <c:v>4.843205953859281</c:v>
                </c:pt>
                <c:pt idx="330">
                  <c:v>4.85629024797675</c:v>
                </c:pt>
                <c:pt idx="331">
                  <c:v>4.8693622073352</c:v>
                </c:pt>
                <c:pt idx="332">
                  <c:v>4.882421811121438</c:v>
                </c:pt>
                <c:pt idx="333">
                  <c:v>4.895469038536972</c:v>
                </c:pt>
                <c:pt idx="334">
                  <c:v>4.908503868798038</c:v>
                </c:pt>
                <c:pt idx="335">
                  <c:v>4.921526281135621</c:v>
                </c:pt>
                <c:pt idx="336">
                  <c:v>4.934536254795484</c:v>
                </c:pt>
                <c:pt idx="337">
                  <c:v>4.947533769038194</c:v>
                </c:pt>
                <c:pt idx="338">
                  <c:v>4.960518803139138</c:v>
                </c:pt>
                <c:pt idx="339">
                  <c:v>4.973491336388557</c:v>
                </c:pt>
                <c:pt idx="340">
                  <c:v>4.986451348091566</c:v>
                </c:pt>
                <c:pt idx="341">
                  <c:v>4.99939881756818</c:v>
                </c:pt>
                <c:pt idx="342">
                  <c:v>5.012333724153336</c:v>
                </c:pt>
                <c:pt idx="343">
                  <c:v>5.025256047196921</c:v>
                </c:pt>
                <c:pt idx="344">
                  <c:v>5.038165766063798</c:v>
                </c:pt>
                <c:pt idx="345">
                  <c:v>5.051062860133826</c:v>
                </c:pt>
                <c:pt idx="346">
                  <c:v>5.063947308801881</c:v>
                </c:pt>
                <c:pt idx="347">
                  <c:v>5.076819091477895</c:v>
                </c:pt>
                <c:pt idx="348">
                  <c:v>5.089678187586867</c:v>
                </c:pt>
                <c:pt idx="349">
                  <c:v>5.102524576568887</c:v>
                </c:pt>
                <c:pt idx="350">
                  <c:v>5.115358237879179</c:v>
                </c:pt>
                <c:pt idx="351">
                  <c:v>5.128179150988097</c:v>
                </c:pt>
                <c:pt idx="352">
                  <c:v>5.140987295381173</c:v>
                </c:pt>
                <c:pt idx="353">
                  <c:v>5.153782650559128</c:v>
                </c:pt>
                <c:pt idx="354">
                  <c:v>5.166565196037904</c:v>
                </c:pt>
                <c:pt idx="355">
                  <c:v>5.179334911348686</c:v>
                </c:pt>
                <c:pt idx="356">
                  <c:v>5.192091776037921</c:v>
                </c:pt>
                <c:pt idx="357">
                  <c:v>5.204835769667355</c:v>
                </c:pt>
                <c:pt idx="358">
                  <c:v>5.217566871814041</c:v>
                </c:pt>
                <c:pt idx="359">
                  <c:v>5.23028506207038</c:v>
                </c:pt>
                <c:pt idx="360">
                  <c:v>5.242990320044126</c:v>
                </c:pt>
                <c:pt idx="361">
                  <c:v>5.255682625358433</c:v>
                </c:pt>
                <c:pt idx="362">
                  <c:v>5.268361957651861</c:v>
                </c:pt>
                <c:pt idx="363">
                  <c:v>5.281028296578407</c:v>
                </c:pt>
                <c:pt idx="364">
                  <c:v>5.293681621807532</c:v>
                </c:pt>
                <c:pt idx="365">
                  <c:v>5.30632191302418</c:v>
                </c:pt>
                <c:pt idx="366">
                  <c:v>5.318949149928801</c:v>
                </c:pt>
                <c:pt idx="367">
                  <c:v>5.331563312237387</c:v>
                </c:pt>
                <c:pt idx="368">
                  <c:v>5.344164379681477</c:v>
                </c:pt>
                <c:pt idx="369">
                  <c:v>5.356752332008206</c:v>
                </c:pt>
                <c:pt idx="370">
                  <c:v>5.369327148980298</c:v>
                </c:pt>
                <c:pt idx="371">
                  <c:v>5.38188881037612</c:v>
                </c:pt>
                <c:pt idx="372">
                  <c:v>5.394437295989685</c:v>
                </c:pt>
                <c:pt idx="373">
                  <c:v>5.40697258563069</c:v>
                </c:pt>
                <c:pt idx="374">
                  <c:v>5.419494659124528</c:v>
                </c:pt>
                <c:pt idx="375">
                  <c:v>5.432003496312324</c:v>
                </c:pt>
                <c:pt idx="376">
                  <c:v>5.444499077050946</c:v>
                </c:pt>
                <c:pt idx="377">
                  <c:v>5.456981381213047</c:v>
                </c:pt>
                <c:pt idx="378">
                  <c:v>5.469450388687066</c:v>
                </c:pt>
                <c:pt idx="379">
                  <c:v>5.48190607937727</c:v>
                </c:pt>
                <c:pt idx="380">
                  <c:v>5.494348433203773</c:v>
                </c:pt>
                <c:pt idx="381">
                  <c:v>5.506777430102554</c:v>
                </c:pt>
                <c:pt idx="382">
                  <c:v>5.519193050025488</c:v>
                </c:pt>
                <c:pt idx="383">
                  <c:v>5.531595272940371</c:v>
                </c:pt>
                <c:pt idx="384">
                  <c:v>5.543984078830931</c:v>
                </c:pt>
                <c:pt idx="385">
                  <c:v>5.556359447696875</c:v>
                </c:pt>
                <c:pt idx="386">
                  <c:v>5.568721359553884</c:v>
                </c:pt>
                <c:pt idx="387">
                  <c:v>5.58106979443366</c:v>
                </c:pt>
                <c:pt idx="388">
                  <c:v>5.59340473238394</c:v>
                </c:pt>
                <c:pt idx="389">
                  <c:v>5.605726153468522</c:v>
                </c:pt>
                <c:pt idx="390">
                  <c:v>5.618034037767284</c:v>
                </c:pt>
                <c:pt idx="391">
                  <c:v>5.63032836537622</c:v>
                </c:pt>
                <c:pt idx="392">
                  <c:v>5.642609116407446</c:v>
                </c:pt>
                <c:pt idx="393">
                  <c:v>5.654876270989233</c:v>
                </c:pt>
                <c:pt idx="394">
                  <c:v>5.667129809266042</c:v>
                </c:pt>
                <c:pt idx="395">
                  <c:v>5.679369711398526</c:v>
                </c:pt>
                <c:pt idx="396">
                  <c:v>5.69159595756356</c:v>
                </c:pt>
                <c:pt idx="397">
                  <c:v>5.703808527954282</c:v>
                </c:pt>
                <c:pt idx="398">
                  <c:v>5.716007402780093</c:v>
                </c:pt>
                <c:pt idx="399">
                  <c:v>5.728192562266691</c:v>
                </c:pt>
                <c:pt idx="400">
                  <c:v>5.7403639866561</c:v>
                </c:pt>
                <c:pt idx="401">
                  <c:v>5.75252165620668</c:v>
                </c:pt>
                <c:pt idx="402">
                  <c:v>5.764665551193165</c:v>
                </c:pt>
                <c:pt idx="403">
                  <c:v>5.776795651906673</c:v>
                </c:pt>
                <c:pt idx="404">
                  <c:v>5.788911938654741</c:v>
                </c:pt>
                <c:pt idx="405">
                  <c:v>5.801014391761343</c:v>
                </c:pt>
                <c:pt idx="406">
                  <c:v>5.813102991566909</c:v>
                </c:pt>
                <c:pt idx="407">
                  <c:v>5.825177718428359</c:v>
                </c:pt>
                <c:pt idx="408">
                  <c:v>5.837238552719119</c:v>
                </c:pt>
                <c:pt idx="409">
                  <c:v>5.849285474829143</c:v>
                </c:pt>
                <c:pt idx="410">
                  <c:v>5.861318465164942</c:v>
                </c:pt>
                <c:pt idx="411">
                  <c:v>5.873337504149604</c:v>
                </c:pt>
                <c:pt idx="412">
                  <c:v>5.885342572222818</c:v>
                </c:pt>
                <c:pt idx="413">
                  <c:v>5.897333649840896</c:v>
                </c:pt>
                <c:pt idx="414">
                  <c:v>5.909310717476801</c:v>
                </c:pt>
                <c:pt idx="415">
                  <c:v>5.921273755620163</c:v>
                </c:pt>
                <c:pt idx="416">
                  <c:v>5.933222744777304</c:v>
                </c:pt>
                <c:pt idx="417">
                  <c:v>5.945157665471267</c:v>
                </c:pt>
                <c:pt idx="418">
                  <c:v>5.957078498241838</c:v>
                </c:pt>
                <c:pt idx="419">
                  <c:v>5.968985223645556</c:v>
                </c:pt>
                <c:pt idx="420">
                  <c:v>5.980877822255762</c:v>
                </c:pt>
                <c:pt idx="421">
                  <c:v>5.992756274662589</c:v>
                </c:pt>
                <c:pt idx="422">
                  <c:v>6.004620561473017</c:v>
                </c:pt>
                <c:pt idx="423">
                  <c:v>6.016470663310876</c:v>
                </c:pt>
                <c:pt idx="424">
                  <c:v>6.028306560816871</c:v>
                </c:pt>
                <c:pt idx="425">
                  <c:v>6.040128234648617</c:v>
                </c:pt>
                <c:pt idx="426">
                  <c:v>6.051935665480648</c:v>
                </c:pt>
                <c:pt idx="427">
                  <c:v>6.063728834004448</c:v>
                </c:pt>
                <c:pt idx="428">
                  <c:v>6.075507720928472</c:v>
                </c:pt>
                <c:pt idx="429">
                  <c:v>6.08727230697817</c:v>
                </c:pt>
                <c:pt idx="430">
                  <c:v>6.099022572896005</c:v>
                </c:pt>
                <c:pt idx="431">
                  <c:v>6.110758499441483</c:v>
                </c:pt>
                <c:pt idx="432">
                  <c:v>6.12248006739117</c:v>
                </c:pt>
                <c:pt idx="433">
                  <c:v>6.134187257538724</c:v>
                </c:pt>
                <c:pt idx="434">
                  <c:v>6.145880050694902</c:v>
                </c:pt>
                <c:pt idx="435">
                  <c:v>6.157558427687597</c:v>
                </c:pt>
                <c:pt idx="436">
                  <c:v>6.169222369361859</c:v>
                </c:pt>
                <c:pt idx="437">
                  <c:v>6.180871856579905</c:v>
                </c:pt>
                <c:pt idx="438">
                  <c:v>6.192506870221163</c:v>
                </c:pt>
                <c:pt idx="439">
                  <c:v>6.204127391182278</c:v>
                </c:pt>
                <c:pt idx="440">
                  <c:v>6.215733400377138</c:v>
                </c:pt>
                <c:pt idx="441">
                  <c:v>6.227324878736898</c:v>
                </c:pt>
                <c:pt idx="442">
                  <c:v>6.238901807210015</c:v>
                </c:pt>
                <c:pt idx="443">
                  <c:v>6.25046416676224</c:v>
                </c:pt>
                <c:pt idx="444">
                  <c:v>6.262011938376677</c:v>
                </c:pt>
                <c:pt idx="445">
                  <c:v>6.27354510305378</c:v>
                </c:pt>
                <c:pt idx="446">
                  <c:v>6.285063641811384</c:v>
                </c:pt>
                <c:pt idx="447">
                  <c:v>6.29656753568473</c:v>
                </c:pt>
                <c:pt idx="448">
                  <c:v>6.308056765726481</c:v>
                </c:pt>
                <c:pt idx="449">
                  <c:v>6.319531313006756</c:v>
                </c:pt>
                <c:pt idx="450">
                  <c:v>6.33099115861314</c:v>
                </c:pt>
                <c:pt idx="451">
                  <c:v>6.342436283650711</c:v>
                </c:pt>
                <c:pt idx="452">
                  <c:v>6.353866669242066</c:v>
                </c:pt>
                <c:pt idx="453">
                  <c:v>6.365282296527337</c:v>
                </c:pt>
                <c:pt idx="454">
                  <c:v>6.376683146664224</c:v>
                </c:pt>
                <c:pt idx="455">
                  <c:v>6.388069200828002</c:v>
                </c:pt>
                <c:pt idx="456">
                  <c:v>6.399440440211557</c:v>
                </c:pt>
                <c:pt idx="457">
                  <c:v>6.410796846025401</c:v>
                </c:pt>
                <c:pt idx="458">
                  <c:v>6.422138399497702</c:v>
                </c:pt>
                <c:pt idx="459">
                  <c:v>6.433465081874293</c:v>
                </c:pt>
                <c:pt idx="460">
                  <c:v>6.444776874418705</c:v>
                </c:pt>
                <c:pt idx="461">
                  <c:v>6.456073758412193</c:v>
                </c:pt>
                <c:pt idx="462">
                  <c:v>6.46735571515374</c:v>
                </c:pt>
                <c:pt idx="463">
                  <c:v>6.478622725960104</c:v>
                </c:pt>
                <c:pt idx="464">
                  <c:v>6.489874772165813</c:v>
                </c:pt>
                <c:pt idx="465">
                  <c:v>6.501111835123216</c:v>
                </c:pt>
                <c:pt idx="466">
                  <c:v>6.512333896202481</c:v>
                </c:pt>
                <c:pt idx="467">
                  <c:v>6.523540936791634</c:v>
                </c:pt>
                <c:pt idx="468">
                  <c:v>6.534732938296567</c:v>
                </c:pt>
                <c:pt idx="469">
                  <c:v>6.54590988214107</c:v>
                </c:pt>
                <c:pt idx="470">
                  <c:v>6.557071749766852</c:v>
                </c:pt>
                <c:pt idx="471">
                  <c:v>6.568218522633561</c:v>
                </c:pt>
                <c:pt idx="472">
                  <c:v>6.579350182218804</c:v>
                </c:pt>
                <c:pt idx="473">
                  <c:v>6.590466710018172</c:v>
                </c:pt>
                <c:pt idx="474">
                  <c:v>6.601568087545265</c:v>
                </c:pt>
                <c:pt idx="475">
                  <c:v>6.612654296331705</c:v>
                </c:pt>
                <c:pt idx="476">
                  <c:v>6.623725317927168</c:v>
                </c:pt>
                <c:pt idx="477">
                  <c:v>6.634781133899401</c:v>
                </c:pt>
                <c:pt idx="478">
                  <c:v>6.645821725834242</c:v>
                </c:pt>
                <c:pt idx="479">
                  <c:v>6.656847075335645</c:v>
                </c:pt>
                <c:pt idx="480">
                  <c:v>6.6678571640257</c:v>
                </c:pt>
                <c:pt idx="481">
                  <c:v>6.678851973544663</c:v>
                </c:pt>
                <c:pt idx="482">
                  <c:v>6.68983148555096</c:v>
                </c:pt>
                <c:pt idx="483">
                  <c:v>6.700795681721228</c:v>
                </c:pt>
                <c:pt idx="484">
                  <c:v>6.711744543750323</c:v>
                </c:pt>
                <c:pt idx="485">
                  <c:v>6.722678053351353</c:v>
                </c:pt>
                <c:pt idx="486">
                  <c:v>6.73359619225569</c:v>
                </c:pt>
                <c:pt idx="487">
                  <c:v>6.744498942212994</c:v>
                </c:pt>
                <c:pt idx="488">
                  <c:v>6.755386284991243</c:v>
                </c:pt>
                <c:pt idx="489">
                  <c:v>6.766258202376742</c:v>
                </c:pt>
                <c:pt idx="490">
                  <c:v>6.777114676174153</c:v>
                </c:pt>
                <c:pt idx="491">
                  <c:v>6.787955688206517</c:v>
                </c:pt>
                <c:pt idx="492">
                  <c:v>6.798781220315269</c:v>
                </c:pt>
                <c:pt idx="493">
                  <c:v>6.809591254360267</c:v>
                </c:pt>
                <c:pt idx="494">
                  <c:v>6.820385772219807</c:v>
                </c:pt>
                <c:pt idx="495">
                  <c:v>6.831164755790653</c:v>
                </c:pt>
                <c:pt idx="496">
                  <c:v>6.841928186988046</c:v>
                </c:pt>
                <c:pt idx="497">
                  <c:v>6.852676047745739</c:v>
                </c:pt>
                <c:pt idx="498">
                  <c:v>6.863408320016012</c:v>
                </c:pt>
                <c:pt idx="499">
                  <c:v>6.874124985769692</c:v>
                </c:pt>
                <c:pt idx="500">
                  <c:v>6.884826026996174</c:v>
                </c:pt>
                <c:pt idx="501">
                  <c:v>6.895511425703453</c:v>
                </c:pt>
                <c:pt idx="502">
                  <c:v>6.90618116391813</c:v>
                </c:pt>
                <c:pt idx="503">
                  <c:v>6.916835223685439</c:v>
                </c:pt>
                <c:pt idx="504">
                  <c:v>6.927473587069278</c:v>
                </c:pt>
                <c:pt idx="505">
                  <c:v>6.938096236152217</c:v>
                </c:pt>
                <c:pt idx="506">
                  <c:v>6.948703153035524</c:v>
                </c:pt>
                <c:pt idx="507">
                  <c:v>6.95929431983919</c:v>
                </c:pt>
                <c:pt idx="508">
                  <c:v>6.969869718701943</c:v>
                </c:pt>
                <c:pt idx="509">
                  <c:v>6.980429331781278</c:v>
                </c:pt>
                <c:pt idx="510">
                  <c:v>6.990973141253472</c:v>
                </c:pt>
                <c:pt idx="511">
                  <c:v>7.001501129313608</c:v>
                </c:pt>
                <c:pt idx="512">
                  <c:v>7.012013278175588</c:v>
                </c:pt>
                <c:pt idx="513">
                  <c:v>7.022509570072176</c:v>
                </c:pt>
                <c:pt idx="514">
                  <c:v>7.032989987254988</c:v>
                </c:pt>
                <c:pt idx="515">
                  <c:v>7.043454511994539</c:v>
                </c:pt>
                <c:pt idx="516">
                  <c:v>7.053903126580252</c:v>
                </c:pt>
                <c:pt idx="517">
                  <c:v>7.064335813320484</c:v>
                </c:pt>
                <c:pt idx="518">
                  <c:v>7.074752554542543</c:v>
                </c:pt>
                <c:pt idx="519">
                  <c:v>7.085153332592708</c:v>
                </c:pt>
                <c:pt idx="520">
                  <c:v>7.095538129836257</c:v>
                </c:pt>
                <c:pt idx="521">
                  <c:v>7.105906928657481</c:v>
                </c:pt>
                <c:pt idx="522">
                  <c:v>7.116259711459713</c:v>
                </c:pt>
                <c:pt idx="523">
                  <c:v>7.126596460665334</c:v>
                </c:pt>
                <c:pt idx="524">
                  <c:v>7.136917158715811</c:v>
                </c:pt>
                <c:pt idx="525">
                  <c:v>7.147221788071712</c:v>
                </c:pt>
                <c:pt idx="526">
                  <c:v>7.157510331212715</c:v>
                </c:pt>
                <c:pt idx="527">
                  <c:v>7.167782770637654</c:v>
                </c:pt>
                <c:pt idx="528">
                  <c:v>7.178039088864512</c:v>
                </c:pt>
                <c:pt idx="529">
                  <c:v>7.188279268430461</c:v>
                </c:pt>
                <c:pt idx="530">
                  <c:v>7.198503291891875</c:v>
                </c:pt>
                <c:pt idx="531">
                  <c:v>7.208711141824352</c:v>
                </c:pt>
                <c:pt idx="532">
                  <c:v>7.218902800822738</c:v>
                </c:pt>
                <c:pt idx="533">
                  <c:v>7.229078251501141</c:v>
                </c:pt>
                <c:pt idx="534">
                  <c:v>7.239237476492958</c:v>
                </c:pt>
                <c:pt idx="535">
                  <c:v>7.249380458450892</c:v>
                </c:pt>
                <c:pt idx="536">
                  <c:v>7.259507180046974</c:v>
                </c:pt>
                <c:pt idx="537">
                  <c:v>7.269617623972583</c:v>
                </c:pt>
                <c:pt idx="538">
                  <c:v>7.279711772938468</c:v>
                </c:pt>
                <c:pt idx="539">
                  <c:v>7.289789609674768</c:v>
                </c:pt>
                <c:pt idx="540">
                  <c:v>7.299851116931027</c:v>
                </c:pt>
                <c:pt idx="541">
                  <c:v>7.309896277476227</c:v>
                </c:pt>
                <c:pt idx="542">
                  <c:v>7.319925074098798</c:v>
                </c:pt>
                <c:pt idx="543">
                  <c:v>7.329937489606642</c:v>
                </c:pt>
                <c:pt idx="544">
                  <c:v>7.339933506827148</c:v>
                </c:pt>
                <c:pt idx="545">
                  <c:v>7.349913108607229</c:v>
                </c:pt>
                <c:pt idx="546">
                  <c:v>7.359876277813317</c:v>
                </c:pt>
                <c:pt idx="547">
                  <c:v>7.369822997331409</c:v>
                </c:pt>
                <c:pt idx="548">
                  <c:v>7.37975325006707</c:v>
                </c:pt>
                <c:pt idx="549">
                  <c:v>7.389667018945459</c:v>
                </c:pt>
                <c:pt idx="550">
                  <c:v>7.39956428691135</c:v>
                </c:pt>
                <c:pt idx="551">
                  <c:v>7.409445036929154</c:v>
                </c:pt>
                <c:pt idx="552">
                  <c:v>7.419309251982933</c:v>
                </c:pt>
                <c:pt idx="553">
                  <c:v>7.429156915076427</c:v>
                </c:pt>
                <c:pt idx="554">
                  <c:v>7.43898800923307</c:v>
                </c:pt>
                <c:pt idx="555">
                  <c:v>7.44880251749601</c:v>
                </c:pt>
                <c:pt idx="556">
                  <c:v>7.45860042292814</c:v>
                </c:pt>
                <c:pt idx="557">
                  <c:v>7.46838170861209</c:v>
                </c:pt>
                <c:pt idx="558">
                  <c:v>7.478146357650286</c:v>
                </c:pt>
                <c:pt idx="559">
                  <c:v>7.48789435316494</c:v>
                </c:pt>
                <c:pt idx="560">
                  <c:v>7.49762567829808</c:v>
                </c:pt>
                <c:pt idx="561">
                  <c:v>7.507340316211576</c:v>
                </c:pt>
                <c:pt idx="562">
                  <c:v>7.517038250087147</c:v>
                </c:pt>
                <c:pt idx="563">
                  <c:v>7.526719463126395</c:v>
                </c:pt>
                <c:pt idx="564">
                  <c:v>7.536383938550812</c:v>
                </c:pt>
                <c:pt idx="565">
                  <c:v>7.546031659601812</c:v>
                </c:pt>
                <c:pt idx="566">
                  <c:v>7.55566260954074</c:v>
                </c:pt>
                <c:pt idx="567">
                  <c:v>7.565276771648902</c:v>
                </c:pt>
                <c:pt idx="568">
                  <c:v>7.574874129227578</c:v>
                </c:pt>
                <c:pt idx="569">
                  <c:v>7.584454665598044</c:v>
                </c:pt>
                <c:pt idx="570">
                  <c:v>7.594018364101591</c:v>
                </c:pt>
                <c:pt idx="571">
                  <c:v>7.603565208099545</c:v>
                </c:pt>
                <c:pt idx="572">
                  <c:v>7.613095180973292</c:v>
                </c:pt>
                <c:pt idx="573">
                  <c:v>7.622608266124285</c:v>
                </c:pt>
                <c:pt idx="574">
                  <c:v>7.632104446974079</c:v>
                </c:pt>
                <c:pt idx="575">
                  <c:v>7.641583706964343</c:v>
                </c:pt>
                <c:pt idx="576">
                  <c:v>7.651046029556875</c:v>
                </c:pt>
                <c:pt idx="577">
                  <c:v>7.660491398233632</c:v>
                </c:pt>
                <c:pt idx="578">
                  <c:v>7.669919796496742</c:v>
                </c:pt>
                <c:pt idx="579">
                  <c:v>7.679331207868532</c:v>
                </c:pt>
                <c:pt idx="580">
                  <c:v>7.688725615891532</c:v>
                </c:pt>
                <c:pt idx="581">
                  <c:v>7.698103004128511</c:v>
                </c:pt>
                <c:pt idx="582">
                  <c:v>7.707463356162491</c:v>
                </c:pt>
                <c:pt idx="583">
                  <c:v>7.716806655596764</c:v>
                </c:pt>
                <c:pt idx="584">
                  <c:v>7.726132886054908</c:v>
                </c:pt>
                <c:pt idx="585">
                  <c:v>7.735442031180822</c:v>
                </c:pt>
                <c:pt idx="586">
                  <c:v>7.744734074638723</c:v>
                </c:pt>
                <c:pt idx="587">
                  <c:v>7.75400900011319</c:v>
                </c:pt>
                <c:pt idx="588">
                  <c:v>7.76326679130916</c:v>
                </c:pt>
                <c:pt idx="589">
                  <c:v>7.772507431951964</c:v>
                </c:pt>
                <c:pt idx="590">
                  <c:v>7.781730905787341</c:v>
                </c:pt>
                <c:pt idx="591">
                  <c:v>7.790937196581452</c:v>
                </c:pt>
                <c:pt idx="592">
                  <c:v>7.800126288120912</c:v>
                </c:pt>
                <c:pt idx="593">
                  <c:v>7.809298164212796</c:v>
                </c:pt>
                <c:pt idx="594">
                  <c:v>7.818452808684663</c:v>
                </c:pt>
                <c:pt idx="595">
                  <c:v>7.827590205384579</c:v>
                </c:pt>
                <c:pt idx="596">
                  <c:v>7.836710338181136</c:v>
                </c:pt>
                <c:pt idx="597">
                  <c:v>7.845813190963461</c:v>
                </c:pt>
                <c:pt idx="598">
                  <c:v>7.854898747641248</c:v>
                </c:pt>
                <c:pt idx="599">
                  <c:v>7.863966992144773</c:v>
                </c:pt>
                <c:pt idx="600">
                  <c:v>7.873017908424907</c:v>
                </c:pt>
                <c:pt idx="601">
                  <c:v>7.882051480453143</c:v>
                </c:pt>
                <c:pt idx="602">
                  <c:v>7.891067692221612</c:v>
                </c:pt>
                <c:pt idx="603">
                  <c:v>7.900066527743103</c:v>
                </c:pt>
                <c:pt idx="604">
                  <c:v>7.90904797105108</c:v>
                </c:pt>
                <c:pt idx="605">
                  <c:v>7.9180120061997</c:v>
                </c:pt>
                <c:pt idx="606">
                  <c:v>7.926958617263841</c:v>
                </c:pt>
                <c:pt idx="607">
                  <c:v>7.935887788339106</c:v>
                </c:pt>
                <c:pt idx="608">
                  <c:v>7.944799503541855</c:v>
                </c:pt>
                <c:pt idx="609">
                  <c:v>7.953693747009218</c:v>
                </c:pt>
                <c:pt idx="610">
                  <c:v>7.962570502899112</c:v>
                </c:pt>
                <c:pt idx="611">
                  <c:v>7.97142975539027</c:v>
                </c:pt>
                <c:pt idx="612">
                  <c:v>7.980271488682245</c:v>
                </c:pt>
                <c:pt idx="613">
                  <c:v>7.989095686995437</c:v>
                </c:pt>
                <c:pt idx="614">
                  <c:v>7.997902334571116</c:v>
                </c:pt>
                <c:pt idx="615">
                  <c:v>8.006691415671431</c:v>
                </c:pt>
                <c:pt idx="616">
                  <c:v>8.01546291457944</c:v>
                </c:pt>
                <c:pt idx="617">
                  <c:v>8.02421681559911</c:v>
                </c:pt>
                <c:pt idx="618">
                  <c:v>8.032953103055359</c:v>
                </c:pt>
                <c:pt idx="619">
                  <c:v>8.041671761294062</c:v>
                </c:pt>
                <c:pt idx="620">
                  <c:v>8.050372774682071</c:v>
                </c:pt>
                <c:pt idx="621">
                  <c:v>8.05905612760723</c:v>
                </c:pt>
                <c:pt idx="622">
                  <c:v>8.067721804478397</c:v>
                </c:pt>
                <c:pt idx="623">
                  <c:v>8.076369789725468</c:v>
                </c:pt>
                <c:pt idx="624">
                  <c:v>8.08500006779939</c:v>
                </c:pt>
                <c:pt idx="625">
                  <c:v>8.093612623172172</c:v>
                </c:pt>
                <c:pt idx="626">
                  <c:v>8.102207440336921</c:v>
                </c:pt>
                <c:pt idx="627">
                  <c:v>8.110784503807852</c:v>
                </c:pt>
                <c:pt idx="628">
                  <c:v>8.119343798120292</c:v>
                </c:pt>
                <c:pt idx="629">
                  <c:v>8.127885307830725</c:v>
                </c:pt>
                <c:pt idx="630">
                  <c:v>8.136409017516797</c:v>
                </c:pt>
                <c:pt idx="631">
                  <c:v>8.144914911777318</c:v>
                </c:pt>
                <c:pt idx="632">
                  <c:v>8.153402975232323</c:v>
                </c:pt>
                <c:pt idx="633">
                  <c:v>8.161873192523036</c:v>
                </c:pt>
                <c:pt idx="634">
                  <c:v>8.170325548311941</c:v>
                </c:pt>
                <c:pt idx="635">
                  <c:v>8.178760027282761</c:v>
                </c:pt>
                <c:pt idx="636">
                  <c:v>8.187176614140494</c:v>
                </c:pt>
                <c:pt idx="637">
                  <c:v>8.195575293611428</c:v>
                </c:pt>
                <c:pt idx="638">
                  <c:v>8.203956050443162</c:v>
                </c:pt>
                <c:pt idx="639">
                  <c:v>8.21231886940462</c:v>
                </c:pt>
                <c:pt idx="640">
                  <c:v>8.220663735286065</c:v>
                </c:pt>
                <c:pt idx="641">
                  <c:v>8.22899063289913</c:v>
                </c:pt>
                <c:pt idx="642">
                  <c:v>8.237299547076828</c:v>
                </c:pt>
                <c:pt idx="643">
                  <c:v>8.245590462673567</c:v>
                </c:pt>
                <c:pt idx="644">
                  <c:v>8.253863364565174</c:v>
                </c:pt>
                <c:pt idx="645">
                  <c:v>8.262118237648914</c:v>
                </c:pt>
                <c:pt idx="646">
                  <c:v>8.270355066843488</c:v>
                </c:pt>
                <c:pt idx="647">
                  <c:v>8.278573837089094</c:v>
                </c:pt>
                <c:pt idx="648">
                  <c:v>8.2867745333474</c:v>
                </c:pt>
                <c:pt idx="649">
                  <c:v>8.294957140601577</c:v>
                </c:pt>
                <c:pt idx="650">
                  <c:v>8.303121643856347</c:v>
                </c:pt>
                <c:pt idx="651">
                  <c:v>8.311268028137943</c:v>
                </c:pt>
                <c:pt idx="652">
                  <c:v>8.319396278494172</c:v>
                </c:pt>
                <c:pt idx="653">
                  <c:v>8.32750637999442</c:v>
                </c:pt>
                <c:pt idx="654">
                  <c:v>8.335598317729667</c:v>
                </c:pt>
                <c:pt idx="655">
                  <c:v>8.3436720768125</c:v>
                </c:pt>
                <c:pt idx="656">
                  <c:v>8.351727642377147</c:v>
                </c:pt>
                <c:pt idx="657">
                  <c:v>8.359764999579484</c:v>
                </c:pt>
                <c:pt idx="658">
                  <c:v>8.367784133597044</c:v>
                </c:pt>
                <c:pt idx="659">
                  <c:v>8.37578502962905</c:v>
                </c:pt>
                <c:pt idx="660">
                  <c:v>8.383767672896423</c:v>
                </c:pt>
                <c:pt idx="661">
                  <c:v>8.391732048641813</c:v>
                </c:pt>
                <c:pt idx="662">
                  <c:v>8.399678142129595</c:v>
                </c:pt>
                <c:pt idx="663">
                  <c:v>8.407605938645907</c:v>
                </c:pt>
                <c:pt idx="664">
                  <c:v>8.41551542349865</c:v>
                </c:pt>
                <c:pt idx="665">
                  <c:v>8.423406582017525</c:v>
                </c:pt>
                <c:pt idx="666">
                  <c:v>8.431279399554029</c:v>
                </c:pt>
                <c:pt idx="667">
                  <c:v>8.439133861481494</c:v>
                </c:pt>
                <c:pt idx="668">
                  <c:v>8.446969953195083</c:v>
                </c:pt>
                <c:pt idx="669">
                  <c:v>8.454787660111821</c:v>
                </c:pt>
                <c:pt idx="670">
                  <c:v>8.46258696767062</c:v>
                </c:pt>
                <c:pt idx="671">
                  <c:v>8.470367861332263</c:v>
                </c:pt>
                <c:pt idx="672">
                  <c:v>8.47813032657947</c:v>
                </c:pt>
                <c:pt idx="673">
                  <c:v>8.485874348916867</c:v>
                </c:pt>
                <c:pt idx="674">
                  <c:v>8.493599913871044</c:v>
                </c:pt>
                <c:pt idx="675">
                  <c:v>8.501307006990533</c:v>
                </c:pt>
                <c:pt idx="676">
                  <c:v>8.508995613845871</c:v>
                </c:pt>
                <c:pt idx="677">
                  <c:v>8.51666572002957</c:v>
                </c:pt>
                <c:pt idx="678">
                  <c:v>8.524317311156167</c:v>
                </c:pt>
                <c:pt idx="679">
                  <c:v>8.53195037286223</c:v>
                </c:pt>
                <c:pt idx="680">
                  <c:v>8.53956489080637</c:v>
                </c:pt>
                <c:pt idx="681">
                  <c:v>8.54716085066927</c:v>
                </c:pt>
                <c:pt idx="682">
                  <c:v>8.55473823815369</c:v>
                </c:pt>
                <c:pt idx="683">
                  <c:v>8.56229703898449</c:v>
                </c:pt>
                <c:pt idx="684">
                  <c:v>8.569837238908656</c:v>
                </c:pt>
                <c:pt idx="685">
                  <c:v>8.577358823695285</c:v>
                </c:pt>
                <c:pt idx="686">
                  <c:v>8.584861779135654</c:v>
                </c:pt>
                <c:pt idx="687">
                  <c:v>8.59234609104319</c:v>
                </c:pt>
                <c:pt idx="688">
                  <c:v>8.599811745253497</c:v>
                </c:pt>
                <c:pt idx="689">
                  <c:v>8.6072587276244</c:v>
                </c:pt>
                <c:pt idx="690">
                  <c:v>8.614687024035928</c:v>
                </c:pt>
                <c:pt idx="691">
                  <c:v>8.62209662039035</c:v>
                </c:pt>
                <c:pt idx="692">
                  <c:v>8.629487502612177</c:v>
                </c:pt>
                <c:pt idx="693">
                  <c:v>8.636859656648205</c:v>
                </c:pt>
                <c:pt idx="694">
                  <c:v>8.644213068467494</c:v>
                </c:pt>
                <c:pt idx="695">
                  <c:v>8.65154772406143</c:v>
                </c:pt>
                <c:pt idx="696">
                  <c:v>8.658863609443697</c:v>
                </c:pt>
                <c:pt idx="697">
                  <c:v>8.66616071065032</c:v>
                </c:pt>
                <c:pt idx="698">
                  <c:v>8.673439013739686</c:v>
                </c:pt>
                <c:pt idx="699">
                  <c:v>8.680698504792525</c:v>
                </c:pt>
                <c:pt idx="700">
                  <c:v>8.687939169911983</c:v>
                </c:pt>
                <c:pt idx="701">
                  <c:v>8.695160995223583</c:v>
                </c:pt>
                <c:pt idx="702">
                  <c:v>8.702363966875273</c:v>
                </c:pt>
                <c:pt idx="703">
                  <c:v>8.709548071037447</c:v>
                </c:pt>
                <c:pt idx="704">
                  <c:v>8.71671329390293</c:v>
                </c:pt>
                <c:pt idx="705">
                  <c:v>8.723859621687024</c:v>
                </c:pt>
                <c:pt idx="706">
                  <c:v>8.730987040627518</c:v>
                </c:pt>
                <c:pt idx="707">
                  <c:v>8.738095536984696</c:v>
                </c:pt>
                <c:pt idx="708">
                  <c:v>8.745185097041355</c:v>
                </c:pt>
                <c:pt idx="709">
                  <c:v>8.752255707102831</c:v>
                </c:pt>
                <c:pt idx="710">
                  <c:v>8.759307353497005</c:v>
                </c:pt>
                <c:pt idx="711">
                  <c:v>8.766340022574324</c:v>
                </c:pt>
                <c:pt idx="712">
                  <c:v>8.773353700707817</c:v>
                </c:pt>
                <c:pt idx="713">
                  <c:v>8.780348374293116</c:v>
                </c:pt>
                <c:pt idx="714">
                  <c:v>8.787324029748452</c:v>
                </c:pt>
                <c:pt idx="715">
                  <c:v>8.794280653514698</c:v>
                </c:pt>
                <c:pt idx="716">
                  <c:v>8.801218232055373</c:v>
                </c:pt>
                <c:pt idx="717">
                  <c:v>8.808136751856652</c:v>
                </c:pt>
                <c:pt idx="718">
                  <c:v>8.815036199427396</c:v>
                </c:pt>
                <c:pt idx="719">
                  <c:v>8.82191656129914</c:v>
                </c:pt>
                <c:pt idx="720">
                  <c:v>8.828777824026158</c:v>
                </c:pt>
                <c:pt idx="721">
                  <c:v>8.83561997418544</c:v>
                </c:pt>
                <c:pt idx="722">
                  <c:v>8.84244299837671</c:v>
                </c:pt>
                <c:pt idx="723">
                  <c:v>8.849246883222448</c:v>
                </c:pt>
                <c:pt idx="724">
                  <c:v>8.85603161536793</c:v>
                </c:pt>
                <c:pt idx="725">
                  <c:v>8.862797181481196</c:v>
                </c:pt>
                <c:pt idx="726">
                  <c:v>8.86954356825311</c:v>
                </c:pt>
                <c:pt idx="727">
                  <c:v>8.876270762397348</c:v>
                </c:pt>
                <c:pt idx="728">
                  <c:v>8.882978750650428</c:v>
                </c:pt>
                <c:pt idx="729">
                  <c:v>8.889667519771725</c:v>
                </c:pt>
                <c:pt idx="730">
                  <c:v>8.89633705654347</c:v>
                </c:pt>
                <c:pt idx="731">
                  <c:v>8.902987347770793</c:v>
                </c:pt>
                <c:pt idx="732">
                  <c:v>8.909618380281713</c:v>
                </c:pt>
                <c:pt idx="733">
                  <c:v>8.916230140927173</c:v>
                </c:pt>
                <c:pt idx="734">
                  <c:v>8.92282261658105</c:v>
                </c:pt>
                <c:pt idx="735">
                  <c:v>8.929395794140156</c:v>
                </c:pt>
                <c:pt idx="736">
                  <c:v>8.935949660524283</c:v>
                </c:pt>
                <c:pt idx="737">
                  <c:v>8.942484202676185</c:v>
                </c:pt>
                <c:pt idx="738">
                  <c:v>8.948999407561618</c:v>
                </c:pt>
                <c:pt idx="739">
                  <c:v>8.955495262169355</c:v>
                </c:pt>
                <c:pt idx="740">
                  <c:v>8.96197175351117</c:v>
                </c:pt>
                <c:pt idx="741">
                  <c:v>8.968428868621916</c:v>
                </c:pt>
                <c:pt idx="742">
                  <c:v>8.974866594559465</c:v>
                </c:pt>
                <c:pt idx="743">
                  <c:v>8.98128491840478</c:v>
                </c:pt>
                <c:pt idx="744">
                  <c:v>8.987683827261905</c:v>
                </c:pt>
                <c:pt idx="745">
                  <c:v>8.994063308257985</c:v>
                </c:pt>
                <c:pt idx="746">
                  <c:v>9.000423348543293</c:v>
                </c:pt>
                <c:pt idx="747">
                  <c:v>9.006763935291216</c:v>
                </c:pt>
                <c:pt idx="748">
                  <c:v>9.013085055698306</c:v>
                </c:pt>
                <c:pt idx="749">
                  <c:v>9.01938669698427</c:v>
                </c:pt>
                <c:pt idx="750">
                  <c:v>9.025668846391996</c:v>
                </c:pt>
                <c:pt idx="751">
                  <c:v>9.031931491187562</c:v>
                </c:pt>
                <c:pt idx="752">
                  <c:v>9.038174618660262</c:v>
                </c:pt>
                <c:pt idx="753">
                  <c:v>9.044398216122605</c:v>
                </c:pt>
                <c:pt idx="754">
                  <c:v>9.050602270910347</c:v>
                </c:pt>
                <c:pt idx="755">
                  <c:v>9.056786770382494</c:v>
                </c:pt>
                <c:pt idx="756">
                  <c:v>9.062951701921315</c:v>
                </c:pt>
                <c:pt idx="757">
                  <c:v>9.069097052932375</c:v>
                </c:pt>
                <c:pt idx="758">
                  <c:v>9.075222810844534</c:v>
                </c:pt>
                <c:pt idx="759">
                  <c:v>9.081328963109962</c:v>
                </c:pt>
                <c:pt idx="760">
                  <c:v>9.087415497204167</c:v>
                </c:pt>
                <c:pt idx="761">
                  <c:v>9.093482400625987</c:v>
                </c:pt>
                <c:pt idx="762">
                  <c:v>9.099529660897625</c:v>
                </c:pt>
                <c:pt idx="763">
                  <c:v>9.10555726556467</c:v>
                </c:pt>
                <c:pt idx="764">
                  <c:v>9.111565202196076</c:v>
                </c:pt>
                <c:pt idx="765">
                  <c:v>9.117553458384222</c:v>
                </c:pt>
                <c:pt idx="766">
                  <c:v>9.123522021744891</c:v>
                </c:pt>
                <c:pt idx="767">
                  <c:v>9.129470879917304</c:v>
                </c:pt>
                <c:pt idx="768">
                  <c:v>9.13540002056413</c:v>
                </c:pt>
                <c:pt idx="769">
                  <c:v>9.141309431371496</c:v>
                </c:pt>
                <c:pt idx="770">
                  <c:v>9.147199100049015</c:v>
                </c:pt>
                <c:pt idx="771">
                  <c:v>9.15306901432978</c:v>
                </c:pt>
                <c:pt idx="772">
                  <c:v>9.158919161970395</c:v>
                </c:pt>
                <c:pt idx="773">
                  <c:v>9.16474953075099</c:v>
                </c:pt>
                <c:pt idx="774">
                  <c:v>9.170560108475216</c:v>
                </c:pt>
                <c:pt idx="775">
                  <c:v>9.17635088297029</c:v>
                </c:pt>
                <c:pt idx="776">
                  <c:v>9.182121842086983</c:v>
                </c:pt>
                <c:pt idx="777">
                  <c:v>9.187872973699644</c:v>
                </c:pt>
                <c:pt idx="778">
                  <c:v>9.193604265706223</c:v>
                </c:pt>
                <c:pt idx="779">
                  <c:v>9.199315706028267</c:v>
                </c:pt>
                <c:pt idx="780">
                  <c:v>9.205007282610955</c:v>
                </c:pt>
                <c:pt idx="781">
                  <c:v>9.210678983423094</c:v>
                </c:pt>
                <c:pt idx="782">
                  <c:v>9.216330796457148</c:v>
                </c:pt>
                <c:pt idx="783">
                  <c:v>9.221962709729242</c:v>
                </c:pt>
                <c:pt idx="784">
                  <c:v>9.227574711279173</c:v>
                </c:pt>
                <c:pt idx="785">
                  <c:v>9.233166789170449</c:v>
                </c:pt>
                <c:pt idx="786">
                  <c:v>9.238738931490271</c:v>
                </c:pt>
                <c:pt idx="787">
                  <c:v>9.244291126349561</c:v>
                </c:pt>
                <c:pt idx="788">
                  <c:v>9.249823361882989</c:v>
                </c:pt>
                <c:pt idx="789">
                  <c:v>9.25533562624896</c:v>
                </c:pt>
                <c:pt idx="790">
                  <c:v>9.260827907629653</c:v>
                </c:pt>
                <c:pt idx="791">
                  <c:v>9.26630019423102</c:v>
                </c:pt>
                <c:pt idx="792">
                  <c:v>9.271752474282811</c:v>
                </c:pt>
                <c:pt idx="793">
                  <c:v>9.277184736038572</c:v>
                </c:pt>
                <c:pt idx="794">
                  <c:v>9.282596967775685</c:v>
                </c:pt>
                <c:pt idx="795">
                  <c:v>9.287989157795342</c:v>
                </c:pt>
                <c:pt idx="796">
                  <c:v>9.293361294422608</c:v>
                </c:pt>
                <c:pt idx="797">
                  <c:v>9.298713366006392</c:v>
                </c:pt>
                <c:pt idx="798">
                  <c:v>9.304045360919491</c:v>
                </c:pt>
                <c:pt idx="799">
                  <c:v>9.309357267558581</c:v>
                </c:pt>
                <c:pt idx="800">
                  <c:v>9.31464907434425</c:v>
                </c:pt>
                <c:pt idx="801">
                  <c:v>9.31992076972099</c:v>
                </c:pt>
                <c:pt idx="802">
                  <c:v>9.325172342157244</c:v>
                </c:pt>
                <c:pt idx="803">
                  <c:v>9.330403780145381</c:v>
                </c:pt>
                <c:pt idx="804">
                  <c:v>9.33561507220174</c:v>
                </c:pt>
                <c:pt idx="805">
                  <c:v>9.340806206866627</c:v>
                </c:pt>
                <c:pt idx="806">
                  <c:v>9.345977172704328</c:v>
                </c:pt>
                <c:pt idx="807">
                  <c:v>9.351127958303143</c:v>
                </c:pt>
                <c:pt idx="808">
                  <c:v>9.356258552275368</c:v>
                </c:pt>
                <c:pt idx="809">
                  <c:v>9.361368943257336</c:v>
                </c:pt>
                <c:pt idx="810">
                  <c:v>9.36645911990942</c:v>
                </c:pt>
                <c:pt idx="811">
                  <c:v>9.371529070916032</c:v>
                </c:pt>
                <c:pt idx="812">
                  <c:v>9.376578784985675</c:v>
                </c:pt>
                <c:pt idx="813">
                  <c:v>9.381608250850915</c:v>
                </c:pt>
                <c:pt idx="814">
                  <c:v>9.386617457268414</c:v>
                </c:pt>
                <c:pt idx="815">
                  <c:v>9.39160639301894</c:v>
                </c:pt>
                <c:pt idx="816">
                  <c:v>9.396575046907386</c:v>
                </c:pt>
                <c:pt idx="817">
                  <c:v>9.401523407762774</c:v>
                </c:pt>
                <c:pt idx="818">
                  <c:v>9.406451464438282</c:v>
                </c:pt>
                <c:pt idx="819">
                  <c:v>9.411359205811237</c:v>
                </c:pt>
                <c:pt idx="820">
                  <c:v>9.416246620783146</c:v>
                </c:pt>
                <c:pt idx="821">
                  <c:v>9.421113698279695</c:v>
                </c:pt>
                <c:pt idx="822">
                  <c:v>9.42596042725078</c:v>
                </c:pt>
                <c:pt idx="823">
                  <c:v>9.430786796670505</c:v>
                </c:pt>
                <c:pt idx="824">
                  <c:v>9.435592795537203</c:v>
                </c:pt>
                <c:pt idx="825">
                  <c:v>9.440378412873432</c:v>
                </c:pt>
                <c:pt idx="826">
                  <c:v>9.44514363772603</c:v>
                </c:pt>
                <c:pt idx="827">
                  <c:v>9.449888459166073</c:v>
                </c:pt>
                <c:pt idx="828">
                  <c:v>9.45461286628893</c:v>
                </c:pt>
                <c:pt idx="829">
                  <c:v>9.459316848214257</c:v>
                </c:pt>
                <c:pt idx="830">
                  <c:v>9.464000394086013</c:v>
                </c:pt>
                <c:pt idx="831">
                  <c:v>9.468663493072473</c:v>
                </c:pt>
                <c:pt idx="832">
                  <c:v>9.47330613436626</c:v>
                </c:pt>
                <c:pt idx="833">
                  <c:v>9.477928307184301</c:v>
                </c:pt>
                <c:pt idx="834">
                  <c:v>9.48253000076792</c:v>
                </c:pt>
                <c:pt idx="835">
                  <c:v>9.487111204382785</c:v>
                </c:pt>
                <c:pt idx="836">
                  <c:v>9.491671907318953</c:v>
                </c:pt>
                <c:pt idx="837">
                  <c:v>9.496212098890874</c:v>
                </c:pt>
                <c:pt idx="838">
                  <c:v>9.500731768437408</c:v>
                </c:pt>
                <c:pt idx="839">
                  <c:v>9.505230905321825</c:v>
                </c:pt>
                <c:pt idx="840">
                  <c:v>9.509709498931837</c:v>
                </c:pt>
                <c:pt idx="841">
                  <c:v>9.514167538679595</c:v>
                </c:pt>
                <c:pt idx="842">
                  <c:v>9.518605014001712</c:v>
                </c:pt>
                <c:pt idx="843">
                  <c:v>9.523021914359263</c:v>
                </c:pt>
                <c:pt idx="844">
                  <c:v>9.527418229237815</c:v>
                </c:pt>
                <c:pt idx="845">
                  <c:v>9.531793948147422</c:v>
                </c:pt>
                <c:pt idx="846">
                  <c:v>9.536149060622653</c:v>
                </c:pt>
                <c:pt idx="847">
                  <c:v>9.54048355622259</c:v>
                </c:pt>
                <c:pt idx="848">
                  <c:v>9.544797424530847</c:v>
                </c:pt>
                <c:pt idx="849">
                  <c:v>9.54909065515559</c:v>
                </c:pt>
                <c:pt idx="850">
                  <c:v>9.553363237729534</c:v>
                </c:pt>
                <c:pt idx="851">
                  <c:v>9.55761516190997</c:v>
                </c:pt>
                <c:pt idx="852">
                  <c:v>9.561846417378763</c:v>
                </c:pt>
                <c:pt idx="853">
                  <c:v>9.56605699384238</c:v>
                </c:pt>
                <c:pt idx="854">
                  <c:v>9.570246881031888</c:v>
                </c:pt>
                <c:pt idx="855">
                  <c:v>9.574416068702978</c:v>
                </c:pt>
                <c:pt idx="856">
                  <c:v>9.578564546635966</c:v>
                </c:pt>
                <c:pt idx="857">
                  <c:v>9.582692304635814</c:v>
                </c:pt>
                <c:pt idx="858">
                  <c:v>9.58679933253214</c:v>
                </c:pt>
                <c:pt idx="859">
                  <c:v>9.590885620179223</c:v>
                </c:pt>
                <c:pt idx="860">
                  <c:v>9.594951157456027</c:v>
                </c:pt>
                <c:pt idx="861">
                  <c:v>9.59899593426621</c:v>
                </c:pt>
                <c:pt idx="862">
                  <c:v>9.603019940538122</c:v>
                </c:pt>
                <c:pt idx="863">
                  <c:v>9.607023166224838</c:v>
                </c:pt>
                <c:pt idx="864">
                  <c:v>9.611005601304159</c:v>
                </c:pt>
                <c:pt idx="865">
                  <c:v>9.61496723577862</c:v>
                </c:pt>
                <c:pt idx="866">
                  <c:v>9.618908059675501</c:v>
                </c:pt>
                <c:pt idx="867">
                  <c:v>9.622828063046869</c:v>
                </c:pt>
                <c:pt idx="868">
                  <c:v>9.626727235969544</c:v>
                </c:pt>
                <c:pt idx="869">
                  <c:v>9.630605568545133</c:v>
                </c:pt>
                <c:pt idx="870">
                  <c:v>9.634463050900051</c:v>
                </c:pt>
                <c:pt idx="871">
                  <c:v>9.638299673185518</c:v>
                </c:pt>
                <c:pt idx="872">
                  <c:v>9.642115425577574</c:v>
                </c:pt>
                <c:pt idx="873">
                  <c:v>9.6459102982771</c:v>
                </c:pt>
                <c:pt idx="874">
                  <c:v>9.64968428150981</c:v>
                </c:pt>
                <c:pt idx="875">
                  <c:v>9.65343736552628</c:v>
                </c:pt>
                <c:pt idx="876">
                  <c:v>9.657169540601962</c:v>
                </c:pt>
                <c:pt idx="877">
                  <c:v>9.660880797037173</c:v>
                </c:pt>
                <c:pt idx="878">
                  <c:v>9.664571125157137</c:v>
                </c:pt>
                <c:pt idx="879">
                  <c:v>9.668240515311971</c:v>
                </c:pt>
                <c:pt idx="880">
                  <c:v>9.671888957876705</c:v>
                </c:pt>
                <c:pt idx="881">
                  <c:v>9.6755164432513</c:v>
                </c:pt>
                <c:pt idx="882">
                  <c:v>9.679122961860653</c:v>
                </c:pt>
                <c:pt idx="883">
                  <c:v>9.682708504154612</c:v>
                </c:pt>
                <c:pt idx="884">
                  <c:v>9.686273060607974</c:v>
                </c:pt>
                <c:pt idx="885">
                  <c:v>9.689816621720522</c:v>
                </c:pt>
                <c:pt idx="886">
                  <c:v>9.693339178017016</c:v>
                </c:pt>
                <c:pt idx="887">
                  <c:v>9.696840720047203</c:v>
                </c:pt>
                <c:pt idx="888">
                  <c:v>9.700321238385845</c:v>
                </c:pt>
                <c:pt idx="889">
                  <c:v>9.703780723632713</c:v>
                </c:pt>
                <c:pt idx="890">
                  <c:v>9.707219166412612</c:v>
                </c:pt>
                <c:pt idx="891">
                  <c:v>9.710636557375385</c:v>
                </c:pt>
                <c:pt idx="892">
                  <c:v>9.714032887195914</c:v>
                </c:pt>
                <c:pt idx="893">
                  <c:v>9.717408146574153</c:v>
                </c:pt>
                <c:pt idx="894">
                  <c:v>9.720762326235132</c:v>
                </c:pt>
                <c:pt idx="895">
                  <c:v>9.724095416928951</c:v>
                </c:pt>
                <c:pt idx="896">
                  <c:v>9.727407409430809</c:v>
                </c:pt>
                <c:pt idx="897">
                  <c:v>9.730698294541017</c:v>
                </c:pt>
                <c:pt idx="898">
                  <c:v>9.733968063084987</c:v>
                </c:pt>
                <c:pt idx="899">
                  <c:v>9.737216705913273</c:v>
                </c:pt>
                <c:pt idx="900">
                  <c:v>9.740444213901566</c:v>
                </c:pt>
                <c:pt idx="901">
                  <c:v>9.743650577950688</c:v>
                </c:pt>
                <c:pt idx="902">
                  <c:v>9.74683578898664</c:v>
                </c:pt>
                <c:pt idx="903">
                  <c:v>9.749999837960585</c:v>
                </c:pt>
                <c:pt idx="904">
                  <c:v>9.753142715848866</c:v>
                </c:pt>
                <c:pt idx="905">
                  <c:v>9.756264413653021</c:v>
                </c:pt>
                <c:pt idx="906">
                  <c:v>9.759364922399788</c:v>
                </c:pt>
                <c:pt idx="907">
                  <c:v>9.762444233141124</c:v>
                </c:pt>
                <c:pt idx="908">
                  <c:v>9.765502336954195</c:v>
                </c:pt>
                <c:pt idx="909">
                  <c:v>9.768539224941422</c:v>
                </c:pt>
                <c:pt idx="910">
                  <c:v>9.77155488823045</c:v>
                </c:pt>
                <c:pt idx="911">
                  <c:v>9.774549317974196</c:v>
                </c:pt>
                <c:pt idx="912">
                  <c:v>9.777522505350838</c:v>
                </c:pt>
                <c:pt idx="913">
                  <c:v>9.780474441563824</c:v>
                </c:pt>
                <c:pt idx="914">
                  <c:v>9.7834051178419</c:v>
                </c:pt>
                <c:pt idx="915">
                  <c:v>9.7863145254391</c:v>
                </c:pt>
                <c:pt idx="916">
                  <c:v>9.78920265563477</c:v>
                </c:pt>
                <c:pt idx="917">
                  <c:v>9.792069499733571</c:v>
                </c:pt>
                <c:pt idx="918">
                  <c:v>9.794915049065503</c:v>
                </c:pt>
                <c:pt idx="919">
                  <c:v>9.797739294985896</c:v>
                </c:pt>
                <c:pt idx="920">
                  <c:v>9.800542228875425</c:v>
                </c:pt>
                <c:pt idx="921">
                  <c:v>9.803323842140127</c:v>
                </c:pt>
                <c:pt idx="922">
                  <c:v>9.806084126211423</c:v>
                </c:pt>
                <c:pt idx="923">
                  <c:v>9.808823072546095</c:v>
                </c:pt>
                <c:pt idx="924">
                  <c:v>9.811540672626325</c:v>
                </c:pt>
                <c:pt idx="925">
                  <c:v>9.81423691795969</c:v>
                </c:pt>
                <c:pt idx="926">
                  <c:v>9.816911800079177</c:v>
                </c:pt>
                <c:pt idx="927">
                  <c:v>9.819565310543207</c:v>
                </c:pt>
                <c:pt idx="928">
                  <c:v>9.82219744093561</c:v>
                </c:pt>
                <c:pt idx="929">
                  <c:v>9.824808182865672</c:v>
                </c:pt>
                <c:pt idx="930">
                  <c:v>9.827397527968121</c:v>
                </c:pt>
                <c:pt idx="931">
                  <c:v>9.829965467903152</c:v>
                </c:pt>
                <c:pt idx="932">
                  <c:v>9.832511994356428</c:v>
                </c:pt>
                <c:pt idx="933">
                  <c:v>9.83503709903909</c:v>
                </c:pt>
                <c:pt idx="934">
                  <c:v>9.837540773687766</c:v>
                </c:pt>
                <c:pt idx="935">
                  <c:v>9.840023010064591</c:v>
                </c:pt>
                <c:pt idx="936">
                  <c:v>9.84248379995721</c:v>
                </c:pt>
                <c:pt idx="937">
                  <c:v>9.844923135178773</c:v>
                </c:pt>
                <c:pt idx="938">
                  <c:v>9.847341007567985</c:v>
                </c:pt>
                <c:pt idx="939">
                  <c:v>9.84973740898907</c:v>
                </c:pt>
                <c:pt idx="940">
                  <c:v>9.852112331331797</c:v>
                </c:pt>
                <c:pt idx="941">
                  <c:v>9.854465766511508</c:v>
                </c:pt>
                <c:pt idx="942">
                  <c:v>9.856797706469114</c:v>
                </c:pt>
                <c:pt idx="943">
                  <c:v>9.859108143171081</c:v>
                </c:pt>
                <c:pt idx="944">
                  <c:v>9.86139706860949</c:v>
                </c:pt>
                <c:pt idx="945">
                  <c:v>9.863664474802</c:v>
                </c:pt>
                <c:pt idx="946">
                  <c:v>9.865910353791882</c:v>
                </c:pt>
                <c:pt idx="947">
                  <c:v>9.868134697648024</c:v>
                </c:pt>
                <c:pt idx="948">
                  <c:v>9.870337498464934</c:v>
                </c:pt>
                <c:pt idx="949">
                  <c:v>9.872518748362756</c:v>
                </c:pt>
                <c:pt idx="950">
                  <c:v>9.874678439487285</c:v>
                </c:pt>
                <c:pt idx="951">
                  <c:v>9.876816564009958</c:v>
                </c:pt>
                <c:pt idx="952">
                  <c:v>9.878933114127878</c:v>
                </c:pt>
                <c:pt idx="953">
                  <c:v>9.881028082063823</c:v>
                </c:pt>
                <c:pt idx="954">
                  <c:v>9.883101460066257</c:v>
                </c:pt>
                <c:pt idx="955">
                  <c:v>9.885153240409318</c:v>
                </c:pt>
                <c:pt idx="956">
                  <c:v>9.887183415392851</c:v>
                </c:pt>
                <c:pt idx="957">
                  <c:v>9.88919197734242</c:v>
                </c:pt>
                <c:pt idx="958">
                  <c:v>9.89117891860929</c:v>
                </c:pt>
                <c:pt idx="959">
                  <c:v>9.89314423157046</c:v>
                </c:pt>
                <c:pt idx="960">
                  <c:v>9.89508790862867</c:v>
                </c:pt>
                <c:pt idx="961">
                  <c:v>9.89700994221239</c:v>
                </c:pt>
                <c:pt idx="962">
                  <c:v>9.898910324775864</c:v>
                </c:pt>
                <c:pt idx="963">
                  <c:v>9.900789048799085</c:v>
                </c:pt>
                <c:pt idx="964">
                  <c:v>9.902646106787818</c:v>
                </c:pt>
                <c:pt idx="965">
                  <c:v>9.904481491273612</c:v>
                </c:pt>
                <c:pt idx="966">
                  <c:v>9.906295194813808</c:v>
                </c:pt>
                <c:pt idx="967">
                  <c:v>9.908087209991544</c:v>
                </c:pt>
                <c:pt idx="968">
                  <c:v>9.90985752941576</c:v>
                </c:pt>
                <c:pt idx="969">
                  <c:v>9.911606145721218</c:v>
                </c:pt>
                <c:pt idx="970">
                  <c:v>9.9133330515685</c:v>
                </c:pt>
                <c:pt idx="971">
                  <c:v>9.91503823964403</c:v>
                </c:pt>
                <c:pt idx="972">
                  <c:v>9.916721702660059</c:v>
                </c:pt>
                <c:pt idx="973">
                  <c:v>9.918383433354707</c:v>
                </c:pt>
                <c:pt idx="974">
                  <c:v>9.920023424491942</c:v>
                </c:pt>
                <c:pt idx="975">
                  <c:v>9.921641668861605</c:v>
                </c:pt>
                <c:pt idx="976">
                  <c:v>9.923238159279408</c:v>
                </c:pt>
                <c:pt idx="977">
                  <c:v>9.924812888586954</c:v>
                </c:pt>
                <c:pt idx="978">
                  <c:v>9.926365849651738</c:v>
                </c:pt>
                <c:pt idx="979">
                  <c:v>9.927897035367156</c:v>
                </c:pt>
                <c:pt idx="980">
                  <c:v>9.929406438652518</c:v>
                </c:pt>
                <c:pt idx="981">
                  <c:v>9.93089405245305</c:v>
                </c:pt>
                <c:pt idx="982">
                  <c:v>9.932359869739904</c:v>
                </c:pt>
                <c:pt idx="983">
                  <c:v>9.933803883510169</c:v>
                </c:pt>
                <c:pt idx="984">
                  <c:v>9.935226086786892</c:v>
                </c:pt>
                <c:pt idx="985">
                  <c:v>9.93662647261905</c:v>
                </c:pt>
                <c:pt idx="986">
                  <c:v>9.938005034081593</c:v>
                </c:pt>
                <c:pt idx="987">
                  <c:v>9.939361764275434</c:v>
                </c:pt>
                <c:pt idx="988">
                  <c:v>9.94069665632748</c:v>
                </c:pt>
                <c:pt idx="989">
                  <c:v>9.942009703390598</c:v>
                </c:pt>
                <c:pt idx="990">
                  <c:v>9.94330089864367</c:v>
                </c:pt>
                <c:pt idx="991">
                  <c:v>9.944570235291565</c:v>
                </c:pt>
                <c:pt idx="992">
                  <c:v>9.945817706565172</c:v>
                </c:pt>
                <c:pt idx="993">
                  <c:v>9.947043305721395</c:v>
                </c:pt>
                <c:pt idx="994">
                  <c:v>9.948247026043159</c:v>
                </c:pt>
                <c:pt idx="995">
                  <c:v>9.949428860839431</c:v>
                </c:pt>
                <c:pt idx="996">
                  <c:v>9.950588803445217</c:v>
                </c:pt>
                <c:pt idx="997">
                  <c:v>9.951726847221562</c:v>
                </c:pt>
                <c:pt idx="998">
                  <c:v>9.952842985555585</c:v>
                </c:pt>
                <c:pt idx="999">
                  <c:v>9.953937211860468</c:v>
                </c:pt>
                <c:pt idx="1000">
                  <c:v>9.95500951957545</c:v>
                </c:pt>
                <c:pt idx="1001">
                  <c:v>9.956059902165872</c:v>
                </c:pt>
                <c:pt idx="1002">
                  <c:v>9.957088353123154</c:v>
                </c:pt>
                <c:pt idx="1003">
                  <c:v>9.958094865964815</c:v>
                </c:pt>
                <c:pt idx="1004">
                  <c:v>9.959079434234471</c:v>
                </c:pt>
                <c:pt idx="1005">
                  <c:v>9.960042051501865</c:v>
                </c:pt>
                <c:pt idx="1006">
                  <c:v>9.960982711362845</c:v>
                </c:pt>
                <c:pt idx="1007">
                  <c:v>9.961901407439393</c:v>
                </c:pt>
                <c:pt idx="1008">
                  <c:v>9.96279813337963</c:v>
                </c:pt>
                <c:pt idx="1009">
                  <c:v>9.963672882857807</c:v>
                </c:pt>
                <c:pt idx="1010">
                  <c:v>9.96452564957434</c:v>
                </c:pt>
                <c:pt idx="1011">
                  <c:v>9.965356427255795</c:v>
                </c:pt>
                <c:pt idx="1012">
                  <c:v>9.9661652096549</c:v>
                </c:pt>
                <c:pt idx="1013">
                  <c:v>9.966951990550557</c:v>
                </c:pt>
                <c:pt idx="1014">
                  <c:v>9.967716763747858</c:v>
                </c:pt>
                <c:pt idx="1015">
                  <c:v>9.96845952307807</c:v>
                </c:pt>
                <c:pt idx="1016">
                  <c:v>9.96918026239866</c:v>
                </c:pt>
                <c:pt idx="1017">
                  <c:v>9.969878975593292</c:v>
                </c:pt>
                <c:pt idx="1018">
                  <c:v>9.970555656571846</c:v>
                </c:pt>
                <c:pt idx="1019">
                  <c:v>9.971210299270412</c:v>
                </c:pt>
                <c:pt idx="1020">
                  <c:v>9.97184289765131</c:v>
                </c:pt>
                <c:pt idx="1021">
                  <c:v>9.972453445703086</c:v>
                </c:pt>
                <c:pt idx="1022">
                  <c:v>9.973041937440523</c:v>
                </c:pt>
                <c:pt idx="1023">
                  <c:v>9.973608366904656</c:v>
                </c:pt>
                <c:pt idx="1024">
                  <c:v>9.974152728162765</c:v>
                </c:pt>
                <c:pt idx="1025">
                  <c:v>9.974675015308394</c:v>
                </c:pt>
                <c:pt idx="1026">
                  <c:v>9.975175222461347</c:v>
                </c:pt>
                <c:pt idx="1027">
                  <c:v>9.975653343767708</c:v>
                </c:pt>
                <c:pt idx="1028">
                  <c:v>9.97610937339984</c:v>
                </c:pt>
                <c:pt idx="1029">
                  <c:v>9.976543305556386</c:v>
                </c:pt>
                <c:pt idx="1030">
                  <c:v>9.976955134462297</c:v>
                </c:pt>
                <c:pt idx="1031">
                  <c:v>9.97734485436881</c:v>
                </c:pt>
                <c:pt idx="1032">
                  <c:v>9.977712459553478</c:v>
                </c:pt>
                <c:pt idx="1033">
                  <c:v>9.978057944320168</c:v>
                </c:pt>
                <c:pt idx="1034">
                  <c:v>9.978381302999068</c:v>
                </c:pt>
                <c:pt idx="1035">
                  <c:v>9.978682529946697</c:v>
                </c:pt>
                <c:pt idx="1036">
                  <c:v>9.97896161954589</c:v>
                </c:pt>
                <c:pt idx="1037">
                  <c:v>9.979218566205853</c:v>
                </c:pt>
                <c:pt idx="1038">
                  <c:v>9.979453364362122</c:v>
                </c:pt>
                <c:pt idx="1039">
                  <c:v>9.979666008476593</c:v>
                </c:pt>
                <c:pt idx="1040">
                  <c:v>9.97985649303752</c:v>
                </c:pt>
                <c:pt idx="1041">
                  <c:v>9.980024812559525</c:v>
                </c:pt>
                <c:pt idx="1042">
                  <c:v>9.98017096158361</c:v>
                </c:pt>
                <c:pt idx="1043">
                  <c:v>9.980294934677154</c:v>
                </c:pt>
                <c:pt idx="1044">
                  <c:v>9.980396726433921</c:v>
                </c:pt>
                <c:pt idx="1045">
                  <c:v>9.980476331474074</c:v>
                </c:pt>
                <c:pt idx="1046">
                  <c:v>9.980533744444173</c:v>
                </c:pt>
                <c:pt idx="1047">
                  <c:v>9.980568960017184</c:v>
                </c:pt>
                <c:pt idx="1048">
                  <c:v>9.980581972892487</c:v>
                </c:pt>
                <c:pt idx="1049">
                  <c:v>9.980572777795883</c:v>
                </c:pt>
                <c:pt idx="1050">
                  <c:v>9.980541369479597</c:v>
                </c:pt>
                <c:pt idx="1051">
                  <c:v>9.980487742722287</c:v>
                </c:pt>
                <c:pt idx="1052">
                  <c:v>9.980411892329044</c:v>
                </c:pt>
                <c:pt idx="1053">
                  <c:v>9.980313813131408</c:v>
                </c:pt>
                <c:pt idx="1054">
                  <c:v>9.98019349998737</c:v>
                </c:pt>
                <c:pt idx="1055">
                  <c:v>9.980050947781377</c:v>
                </c:pt>
                <c:pt idx="1056">
                  <c:v>9.979886151424338</c:v>
                </c:pt>
                <c:pt idx="1057">
                  <c:v>9.97969910585362</c:v>
                </c:pt>
                <c:pt idx="1058">
                  <c:v>9.979489806033086</c:v>
                </c:pt>
                <c:pt idx="1059">
                  <c:v>9.979258246953058</c:v>
                </c:pt>
                <c:pt idx="1060">
                  <c:v>9.979004423630364</c:v>
                </c:pt>
                <c:pt idx="1061">
                  <c:v>9.97872833110831</c:v>
                </c:pt>
                <c:pt idx="1062">
                  <c:v>9.978429964456705</c:v>
                </c:pt>
                <c:pt idx="1063">
                  <c:v>9.978109318771865</c:v>
                </c:pt>
                <c:pt idx="1064">
                  <c:v>9.977766389176615</c:v>
                </c:pt>
                <c:pt idx="1065">
                  <c:v>9.97740117082029</c:v>
                </c:pt>
                <c:pt idx="1066">
                  <c:v>9.97701365887875</c:v>
                </c:pt>
                <c:pt idx="1067">
                  <c:v>9.97660384855439</c:v>
                </c:pt>
                <c:pt idx="1068">
                  <c:v>9.976171735076125</c:v>
                </c:pt>
                <c:pt idx="1069">
                  <c:v>9.975717313699425</c:v>
                </c:pt>
                <c:pt idx="1070">
                  <c:v>9.975240579706287</c:v>
                </c:pt>
                <c:pt idx="1071">
                  <c:v>9.974741528405266</c:v>
                </c:pt>
                <c:pt idx="1072">
                  <c:v>9.974220155131471</c:v>
                </c:pt>
                <c:pt idx="1073">
                  <c:v>9.973676455246586</c:v>
                </c:pt>
                <c:pt idx="1074">
                  <c:v>9.973110424138838</c:v>
                </c:pt>
                <c:pt idx="1075">
                  <c:v>9.97252205722304</c:v>
                </c:pt>
                <c:pt idx="1076">
                  <c:v>9.97191134994058</c:v>
                </c:pt>
                <c:pt idx="1077">
                  <c:v>9.971278297759433</c:v>
                </c:pt>
                <c:pt idx="1078">
                  <c:v>9.970622896174154</c:v>
                </c:pt>
                <c:pt idx="1079">
                  <c:v>9.9699451407059</c:v>
                </c:pt>
                <c:pt idx="1080">
                  <c:v>9.96924502690242</c:v>
                </c:pt>
                <c:pt idx="1081">
                  <c:v>9.968522550338075</c:v>
                </c:pt>
                <c:pt idx="1082">
                  <c:v>9.96777770661383</c:v>
                </c:pt>
                <c:pt idx="1083">
                  <c:v>9.967010491357271</c:v>
                </c:pt>
                <c:pt idx="1084">
                  <c:v>9.966220900222595</c:v>
                </c:pt>
                <c:pt idx="1085">
                  <c:v>9.965408928890633</c:v>
                </c:pt>
                <c:pt idx="1086">
                  <c:v>9.96457457306884</c:v>
                </c:pt>
                <c:pt idx="1087">
                  <c:v>9.963717828491306</c:v>
                </c:pt>
                <c:pt idx="1088">
                  <c:v>9.962838690918774</c:v>
                </c:pt>
                <c:pt idx="1089">
                  <c:v>9.96193715613862</c:v>
                </c:pt>
                <c:pt idx="1090">
                  <c:v>9.96101321996487</c:v>
                </c:pt>
                <c:pt idx="1091">
                  <c:v>9.96006687823822</c:v>
                </c:pt>
                <c:pt idx="1092">
                  <c:v>9.959098126826003</c:v>
                </c:pt>
                <c:pt idx="1093">
                  <c:v>9.95810696162224</c:v>
                </c:pt>
                <c:pt idx="1094">
                  <c:v>9.957093378547614</c:v>
                </c:pt>
                <c:pt idx="1095">
                  <c:v>9.95605737354948</c:v>
                </c:pt>
                <c:pt idx="1096">
                  <c:v>9.954998942601875</c:v>
                </c:pt>
                <c:pt idx="1097">
                  <c:v>9.953918081705527</c:v>
                </c:pt>
                <c:pt idx="1098">
                  <c:v>9.95281478688785</c:v>
                </c:pt>
                <c:pt idx="1099">
                  <c:v>9.951689054202946</c:v>
                </c:pt>
                <c:pt idx="1100">
                  <c:v>9.95054087973162</c:v>
                </c:pt>
                <c:pt idx="1101">
                  <c:v>9.94937025958138</c:v>
                </c:pt>
                <c:pt idx="1102">
                  <c:v>9.948177189886449</c:v>
                </c:pt>
                <c:pt idx="1103">
                  <c:v>9.946961666807763</c:v>
                </c:pt>
                <c:pt idx="1104">
                  <c:v>9.945723686532963</c:v>
                </c:pt>
                <c:pt idx="1105">
                  <c:v>9.944463245276424</c:v>
                </c:pt>
                <c:pt idx="1106">
                  <c:v>9.94318033927924</c:v>
                </c:pt>
                <c:pt idx="1107">
                  <c:v>9.94187496480924</c:v>
                </c:pt>
                <c:pt idx="1108">
                  <c:v>9.94054711816099</c:v>
                </c:pt>
                <c:pt idx="1109">
                  <c:v>9.939196795655792</c:v>
                </c:pt>
                <c:pt idx="1110">
                  <c:v>9.937823993641695</c:v>
                </c:pt>
                <c:pt idx="1111">
                  <c:v>9.936428708493498</c:v>
                </c:pt>
                <c:pt idx="1112">
                  <c:v>9.935010936612746</c:v>
                </c:pt>
                <c:pt idx="1113">
                  <c:v>9.93357067442775</c:v>
                </c:pt>
                <c:pt idx="1114">
                  <c:v>9.932107918393575</c:v>
                </c:pt>
                <c:pt idx="1115">
                  <c:v>9.930622664992061</c:v>
                </c:pt>
                <c:pt idx="1116">
                  <c:v>9.929114910731805</c:v>
                </c:pt>
                <c:pt idx="1117">
                  <c:v>9.927584652148194</c:v>
                </c:pt>
                <c:pt idx="1118">
                  <c:v>9.92603188580337</c:v>
                </c:pt>
                <c:pt idx="1119">
                  <c:v>9.924456608286284</c:v>
                </c:pt>
                <c:pt idx="1120">
                  <c:v>9.922858816212654</c:v>
                </c:pt>
                <c:pt idx="1121">
                  <c:v>9.921238506225</c:v>
                </c:pt>
                <c:pt idx="1122">
                  <c:v>9.91959567499263</c:v>
                </c:pt>
                <c:pt idx="1123">
                  <c:v>9.91793031921165</c:v>
                </c:pt>
                <c:pt idx="1124">
                  <c:v>9.91624243560497</c:v>
                </c:pt>
                <c:pt idx="1125">
                  <c:v>9.914532020922308</c:v>
                </c:pt>
                <c:pt idx="1126">
                  <c:v>9.912799071940186</c:v>
                </c:pt>
                <c:pt idx="1127">
                  <c:v>9.91104358546195</c:v>
                </c:pt>
                <c:pt idx="1128">
                  <c:v>9.909265558317754</c:v>
                </c:pt>
                <c:pt idx="1129">
                  <c:v>9.907464987364575</c:v>
                </c:pt>
                <c:pt idx="1130">
                  <c:v>9.905641869486224</c:v>
                </c:pt>
                <c:pt idx="1131">
                  <c:v>9.903796201593326</c:v>
                </c:pt>
                <c:pt idx="1132">
                  <c:v>9.901927980623348</c:v>
                </c:pt>
                <c:pt idx="1133">
                  <c:v>9.900037203540596</c:v>
                </c:pt>
                <c:pt idx="1134">
                  <c:v>9.898123867336205</c:v>
                </c:pt>
                <c:pt idx="1135">
                  <c:v>9.89618796902817</c:v>
                </c:pt>
                <c:pt idx="1136">
                  <c:v>9.89422950566131</c:v>
                </c:pt>
                <c:pt idx="1137">
                  <c:v>9.892248474307315</c:v>
                </c:pt>
                <c:pt idx="1138">
                  <c:v>9.89024487206472</c:v>
                </c:pt>
                <c:pt idx="1139">
                  <c:v>9.888218696058913</c:v>
                </c:pt>
                <c:pt idx="1140">
                  <c:v>9.886169943442157</c:v>
                </c:pt>
                <c:pt idx="1141">
                  <c:v>9.884098611393565</c:v>
                </c:pt>
                <c:pt idx="1142">
                  <c:v>9.882004697119125</c:v>
                </c:pt>
                <c:pt idx="1143">
                  <c:v>9.87988819785169</c:v>
                </c:pt>
                <c:pt idx="1144">
                  <c:v>9.877749110850995</c:v>
                </c:pt>
                <c:pt idx="1145">
                  <c:v>9.87558743340365</c:v>
                </c:pt>
                <c:pt idx="1146">
                  <c:v>9.87340316282313</c:v>
                </c:pt>
                <c:pt idx="1147">
                  <c:v>9.871196296449825</c:v>
                </c:pt>
                <c:pt idx="1148">
                  <c:v>9.868966831650986</c:v>
                </c:pt>
                <c:pt idx="1149">
                  <c:v>9.866714765820766</c:v>
                </c:pt>
                <c:pt idx="1150">
                  <c:v>9.86444009638021</c:v>
                </c:pt>
                <c:pt idx="1151">
                  <c:v>9.86214282077725</c:v>
                </c:pt>
                <c:pt idx="1152">
                  <c:v>9.859822936486727</c:v>
                </c:pt>
                <c:pt idx="1153">
                  <c:v>9.857480441010384</c:v>
                </c:pt>
                <c:pt idx="1154">
                  <c:v>9.85511533187687</c:v>
                </c:pt>
                <c:pt idx="1155">
                  <c:v>9.852727606641737</c:v>
                </c:pt>
                <c:pt idx="1156">
                  <c:v>9.85031726288745</c:v>
                </c:pt>
                <c:pt idx="1157">
                  <c:v>9.84788429822339</c:v>
                </c:pt>
                <c:pt idx="1158">
                  <c:v>9.84542871028585</c:v>
                </c:pt>
                <c:pt idx="1159">
                  <c:v>9.842950496738051</c:v>
                </c:pt>
                <c:pt idx="1160">
                  <c:v>9.840449655270132</c:v>
                </c:pt>
                <c:pt idx="1161">
                  <c:v>9.837926183599153</c:v>
                </c:pt>
                <c:pt idx="1162">
                  <c:v>9.835380079469116</c:v>
                </c:pt>
                <c:pt idx="1163">
                  <c:v>9.832811340650927</c:v>
                </c:pt>
                <c:pt idx="1164">
                  <c:v>9.830219964942458</c:v>
                </c:pt>
                <c:pt idx="1165">
                  <c:v>9.827605950168493</c:v>
                </c:pt>
                <c:pt idx="1166">
                  <c:v>9.824969294180762</c:v>
                </c:pt>
                <c:pt idx="1167">
                  <c:v>9.822309994857938</c:v>
                </c:pt>
                <c:pt idx="1168">
                  <c:v>9.819628050105636</c:v>
                </c:pt>
                <c:pt idx="1169">
                  <c:v>9.816923457856415</c:v>
                </c:pt>
                <c:pt idx="1170">
                  <c:v>9.81419621606979</c:v>
                </c:pt>
                <c:pt idx="1171">
                  <c:v>9.81144632273222</c:v>
                </c:pt>
                <c:pt idx="1172">
                  <c:v>9.808673775857109</c:v>
                </c:pt>
                <c:pt idx="1173">
                  <c:v>9.80587857348484</c:v>
                </c:pt>
                <c:pt idx="1174">
                  <c:v>9.803060713682734</c:v>
                </c:pt>
                <c:pt idx="1175">
                  <c:v>9.80022019454508</c:v>
                </c:pt>
                <c:pt idx="1176">
                  <c:v>9.797357014193126</c:v>
                </c:pt>
                <c:pt idx="1177">
                  <c:v>9.794471170775093</c:v>
                </c:pt>
                <c:pt idx="1178">
                  <c:v>9.791562662466161</c:v>
                </c:pt>
                <c:pt idx="1179">
                  <c:v>9.788631487468477</c:v>
                </c:pt>
                <c:pt idx="1180">
                  <c:v>9.785677644011169</c:v>
                </c:pt>
                <c:pt idx="1181">
                  <c:v>9.782701130350334</c:v>
                </c:pt>
                <c:pt idx="1182">
                  <c:v>9.779701944769044</c:v>
                </c:pt>
                <c:pt idx="1183">
                  <c:v>9.776680085577346</c:v>
                </c:pt>
                <c:pt idx="1184">
                  <c:v>9.77363555111227</c:v>
                </c:pt>
                <c:pt idx="1185">
                  <c:v>9.770568339737821</c:v>
                </c:pt>
                <c:pt idx="1186">
                  <c:v>9.767478449845004</c:v>
                </c:pt>
                <c:pt idx="1187">
                  <c:v>9.764365879851795</c:v>
                </c:pt>
                <c:pt idx="1188">
                  <c:v>9.76123062820316</c:v>
                </c:pt>
                <c:pt idx="1189">
                  <c:v>9.758072693371051</c:v>
                </c:pt>
                <c:pt idx="1190">
                  <c:v>9.754892073854423</c:v>
                </c:pt>
                <c:pt idx="1191">
                  <c:v>9.751688768179214</c:v>
                </c:pt>
                <c:pt idx="1192">
                  <c:v>9.748462774898353</c:v>
                </c:pt>
                <c:pt idx="1193">
                  <c:v>9.745214092591777</c:v>
                </c:pt>
                <c:pt idx="1194">
                  <c:v>9.741942719866413</c:v>
                </c:pt>
                <c:pt idx="1195">
                  <c:v>9.738648655356183</c:v>
                </c:pt>
                <c:pt idx="1196">
                  <c:v>9.735331897722028</c:v>
                </c:pt>
                <c:pt idx="1197">
                  <c:v>9.731992445651867</c:v>
                </c:pt>
                <c:pt idx="1198">
                  <c:v>9.728630297860654</c:v>
                </c:pt>
                <c:pt idx="1199">
                  <c:v>9.725245453090315</c:v>
                </c:pt>
                <c:pt idx="1200">
                  <c:v>9.721837910109808</c:v>
                </c:pt>
                <c:pt idx="1201">
                  <c:v>9.718407667715088</c:v>
                </c:pt>
                <c:pt idx="1202">
                  <c:v>9.714954724729127</c:v>
                </c:pt>
                <c:pt idx="1203">
                  <c:v>9.711479080001908</c:v>
                </c:pt>
                <c:pt idx="1204">
                  <c:v>9.707980732410418</c:v>
                </c:pt>
                <c:pt idx="1205">
                  <c:v>9.704459680858671</c:v>
                </c:pt>
                <c:pt idx="1206">
                  <c:v>9.700915924277691</c:v>
                </c:pt>
                <c:pt idx="1207">
                  <c:v>9.697349461625514</c:v>
                </c:pt>
                <c:pt idx="1208">
                  <c:v>9.693760291887206</c:v>
                </c:pt>
                <c:pt idx="1209">
                  <c:v>9.690148414074837</c:v>
                </c:pt>
                <c:pt idx="1210">
                  <c:v>9.686513827227516</c:v>
                </c:pt>
                <c:pt idx="1211">
                  <c:v>9.68285653041136</c:v>
                </c:pt>
                <c:pt idx="1212">
                  <c:v>9.679176522719508</c:v>
                </c:pt>
                <c:pt idx="1213">
                  <c:v>9.675473803272135</c:v>
                </c:pt>
                <c:pt idx="1214">
                  <c:v>9.671748371216431</c:v>
                </c:pt>
                <c:pt idx="1215">
                  <c:v>9.668000225726615</c:v>
                </c:pt>
                <c:pt idx="1216">
                  <c:v>9.66422936600393</c:v>
                </c:pt>
                <c:pt idx="1217">
                  <c:v>9.660435791276652</c:v>
                </c:pt>
                <c:pt idx="1218">
                  <c:v>9.656619500800086</c:v>
                </c:pt>
                <c:pt idx="1219">
                  <c:v>9.65278049385656</c:v>
                </c:pt>
                <c:pt idx="1220">
                  <c:v>9.648918769755431</c:v>
                </c:pt>
                <c:pt idx="1221">
                  <c:v>9.645034327833112</c:v>
                </c:pt>
                <c:pt idx="1222">
                  <c:v>9.64112716745301</c:v>
                </c:pt>
                <c:pt idx="1223">
                  <c:v>9.6371972880056</c:v>
                </c:pt>
                <c:pt idx="1224">
                  <c:v>9.633244688908364</c:v>
                </c:pt>
                <c:pt idx="1225">
                  <c:v>9.629269369605833</c:v>
                </c:pt>
                <c:pt idx="1226">
                  <c:v>9.625271329569568</c:v>
                </c:pt>
                <c:pt idx="1227">
                  <c:v>9.621250568298169</c:v>
                </c:pt>
                <c:pt idx="1228">
                  <c:v>9.617207085317274</c:v>
                </c:pt>
                <c:pt idx="1229">
                  <c:v>9.613140880179548</c:v>
                </c:pt>
                <c:pt idx="1230">
                  <c:v>9.609051952464705</c:v>
                </c:pt>
                <c:pt idx="1231">
                  <c:v>9.604940301779486</c:v>
                </c:pt>
                <c:pt idx="1232">
                  <c:v>9.600805927757678</c:v>
                </c:pt>
                <c:pt idx="1233">
                  <c:v>9.596648830060106</c:v>
                </c:pt>
                <c:pt idx="1234">
                  <c:v>9.592469008374633</c:v>
                </c:pt>
                <c:pt idx="1235">
                  <c:v>9.588266462416154</c:v>
                </c:pt>
                <c:pt idx="1236">
                  <c:v>9.584041191926623</c:v>
                </c:pt>
                <c:pt idx="1237">
                  <c:v>9.579793196675016</c:v>
                </c:pt>
                <c:pt idx="1238">
                  <c:v>9.575522476457354</c:v>
                </c:pt>
                <c:pt idx="1239">
                  <c:v>9.571229031096703</c:v>
                </c:pt>
                <c:pt idx="1240">
                  <c:v>9.56691286044317</c:v>
                </c:pt>
                <c:pt idx="1241">
                  <c:v>9.562573964373895</c:v>
                </c:pt>
                <c:pt idx="1242">
                  <c:v>9.558212342793068</c:v>
                </c:pt>
                <c:pt idx="1243">
                  <c:v>9.553827995631916</c:v>
                </c:pt>
                <c:pt idx="1244">
                  <c:v>9.54942092284871</c:v>
                </c:pt>
                <c:pt idx="1245">
                  <c:v>9.54499112442876</c:v>
                </c:pt>
                <c:pt idx="1246">
                  <c:v>9.540538600384421</c:v>
                </c:pt>
                <c:pt idx="1247">
                  <c:v>9.53606335075508</c:v>
                </c:pt>
                <c:pt idx="1248">
                  <c:v>9.531565375607181</c:v>
                </c:pt>
                <c:pt idx="1249">
                  <c:v>9.527044675034195</c:v>
                </c:pt>
                <c:pt idx="1250">
                  <c:v>9.522501249156647</c:v>
                </c:pt>
                <c:pt idx="1251">
                  <c:v>9.517935098122082</c:v>
                </c:pt>
                <c:pt idx="1252">
                  <c:v>9.513346222105115</c:v>
                </c:pt>
                <c:pt idx="1253">
                  <c:v>9.508734621307377</c:v>
                </c:pt>
                <c:pt idx="1254">
                  <c:v>9.504100295957555</c:v>
                </c:pt>
                <c:pt idx="1255">
                  <c:v>9.49944324631137</c:v>
                </c:pt>
                <c:pt idx="1256">
                  <c:v>9.494763472651579</c:v>
                </c:pt>
                <c:pt idx="1257">
                  <c:v>9.490060975287994</c:v>
                </c:pt>
                <c:pt idx="1258">
                  <c:v>9.48533575455744</c:v>
                </c:pt>
                <c:pt idx="1259">
                  <c:v>9.480587810823806</c:v>
                </c:pt>
                <c:pt idx="1260">
                  <c:v>9.475817144478005</c:v>
                </c:pt>
                <c:pt idx="1261">
                  <c:v>9.471023755937993</c:v>
                </c:pt>
                <c:pt idx="1262">
                  <c:v>9.466207645648767</c:v>
                </c:pt>
                <c:pt idx="1263">
                  <c:v>9.46136881408235</c:v>
                </c:pt>
                <c:pt idx="1264">
                  <c:v>9.456507261737813</c:v>
                </c:pt>
                <c:pt idx="1265">
                  <c:v>9.451622989141254</c:v>
                </c:pt>
                <c:pt idx="1266">
                  <c:v>9.44671599684581</c:v>
                </c:pt>
                <c:pt idx="1267">
                  <c:v>9.441786285431655</c:v>
                </c:pt>
                <c:pt idx="1268">
                  <c:v>9.43683385550599</c:v>
                </c:pt>
                <c:pt idx="1269">
                  <c:v>9.431858707703054</c:v>
                </c:pt>
                <c:pt idx="1270">
                  <c:v>9.426860842684121</c:v>
                </c:pt>
                <c:pt idx="1271">
                  <c:v>9.421840261137488</c:v>
                </c:pt>
                <c:pt idx="1272">
                  <c:v>9.41679696377849</c:v>
                </c:pt>
                <c:pt idx="1273">
                  <c:v>9.411730951349486</c:v>
                </c:pt>
                <c:pt idx="1274">
                  <c:v>9.40664222461987</c:v>
                </c:pt>
                <c:pt idx="1275">
                  <c:v>9.401530784386055</c:v>
                </c:pt>
                <c:pt idx="1276">
                  <c:v>9.396396631471496</c:v>
                </c:pt>
                <c:pt idx="1277">
                  <c:v>9.391239766726663</c:v>
                </c:pt>
                <c:pt idx="1278">
                  <c:v>9.38606019102905</c:v>
                </c:pt>
                <c:pt idx="1279">
                  <c:v>9.380857905283175</c:v>
                </c:pt>
                <c:pt idx="1280">
                  <c:v>9.37563291042059</c:v>
                </c:pt>
                <c:pt idx="1281">
                  <c:v>9.37038520739986</c:v>
                </c:pt>
                <c:pt idx="1282">
                  <c:v>9.365114797206565</c:v>
                </c:pt>
                <c:pt idx="1283">
                  <c:v>9.359821680853317</c:v>
                </c:pt>
                <c:pt idx="1284">
                  <c:v>9.35450585937974</c:v>
                </c:pt>
                <c:pt idx="1285">
                  <c:v>9.349167333852476</c:v>
                </c:pt>
                <c:pt idx="1286">
                  <c:v>9.34380610536518</c:v>
                </c:pt>
                <c:pt idx="1287">
                  <c:v>9.338422175038524</c:v>
                </c:pt>
                <c:pt idx="1288">
                  <c:v>9.333015544020197</c:v>
                </c:pt>
                <c:pt idx="1289">
                  <c:v>9.3275862134849</c:v>
                </c:pt>
                <c:pt idx="1290">
                  <c:v>9.322134184634322</c:v>
                </c:pt>
                <c:pt idx="1291">
                  <c:v>9.316659458697198</c:v>
                </c:pt>
                <c:pt idx="1292">
                  <c:v>9.311162036929246</c:v>
                </c:pt>
                <c:pt idx="1293">
                  <c:v>9.305641920613192</c:v>
                </c:pt>
                <c:pt idx="1294">
                  <c:v>9.300099111058777</c:v>
                </c:pt>
                <c:pt idx="1295">
                  <c:v>9.294533609602735</c:v>
                </c:pt>
                <c:pt idx="1296">
                  <c:v>9.288945417608804</c:v>
                </c:pt>
                <c:pt idx="1297">
                  <c:v>9.283334536467728</c:v>
                </c:pt>
                <c:pt idx="1298">
                  <c:v>9.277700967597235</c:v>
                </c:pt>
                <c:pt idx="1299">
                  <c:v>9.272044712442067</c:v>
                </c:pt>
                <c:pt idx="1300">
                  <c:v>9.266365772473943</c:v>
                </c:pt>
                <c:pt idx="1301">
                  <c:v>9.260664149191587</c:v>
                </c:pt>
                <c:pt idx="1302">
                  <c:v>9.254939844120716</c:v>
                </c:pt>
                <c:pt idx="1303">
                  <c:v>9.249192858814025</c:v>
                </c:pt>
                <c:pt idx="1304">
                  <c:v>9.243423194851204</c:v>
                </c:pt>
                <c:pt idx="1305">
                  <c:v>9.23763085383893</c:v>
                </c:pt>
                <c:pt idx="1306">
                  <c:v>9.231815837410853</c:v>
                </c:pt>
                <c:pt idx="1307">
                  <c:v>9.225978147227623</c:v>
                </c:pt>
                <c:pt idx="1308">
                  <c:v>9.220117784976852</c:v>
                </c:pt>
                <c:pt idx="1309">
                  <c:v>9.214234752373141</c:v>
                </c:pt>
                <c:pt idx="1310">
                  <c:v>9.20832905115806</c:v>
                </c:pt>
                <c:pt idx="1311">
                  <c:v>9.202400683100158</c:v>
                </c:pt>
                <c:pt idx="1312">
                  <c:v>9.196449649994953</c:v>
                </c:pt>
                <c:pt idx="1313">
                  <c:v>9.190475953664927</c:v>
                </c:pt>
                <c:pt idx="1314">
                  <c:v>9.184479595959542</c:v>
                </c:pt>
                <c:pt idx="1315">
                  <c:v>9.178460578755213</c:v>
                </c:pt>
                <c:pt idx="1316">
                  <c:v>9.172418903955323</c:v>
                </c:pt>
                <c:pt idx="1317">
                  <c:v>9.166354573490218</c:v>
                </c:pt>
                <c:pt idx="1318">
                  <c:v>9.160267589317197</c:v>
                </c:pt>
                <c:pt idx="1319">
                  <c:v>9.154157953420517</c:v>
                </c:pt>
                <c:pt idx="1320">
                  <c:v>9.148025667811387</c:v>
                </c:pt>
                <c:pt idx="1321">
                  <c:v>9.141870734527975</c:v>
                </c:pt>
                <c:pt idx="1322">
                  <c:v>9.13569315563539</c:v>
                </c:pt>
                <c:pt idx="1323">
                  <c:v>9.129492933225684</c:v>
                </c:pt>
                <c:pt idx="1324">
                  <c:v>9.123270069417856</c:v>
                </c:pt>
                <c:pt idx="1325">
                  <c:v>9.117024566357857</c:v>
                </c:pt>
                <c:pt idx="1326">
                  <c:v>9.110756426218563</c:v>
                </c:pt>
                <c:pt idx="1327">
                  <c:v>9.104465651199792</c:v>
                </c:pt>
                <c:pt idx="1328">
                  <c:v>9.098152243528293</c:v>
                </c:pt>
                <c:pt idx="1329">
                  <c:v>9.091816205457744</c:v>
                </c:pt>
                <c:pt idx="1330">
                  <c:v>9.08545753926876</c:v>
                </c:pt>
                <c:pt idx="1331">
                  <c:v>9.079076247268872</c:v>
                </c:pt>
                <c:pt idx="1332">
                  <c:v>9.07267233179254</c:v>
                </c:pt>
                <c:pt idx="1333">
                  <c:v>9.06624579520114</c:v>
                </c:pt>
                <c:pt idx="1334">
                  <c:v>9.05979663988297</c:v>
                </c:pt>
                <c:pt idx="1335">
                  <c:v>9.053324868253232</c:v>
                </c:pt>
                <c:pt idx="1336">
                  <c:v>9.046830482754048</c:v>
                </c:pt>
                <c:pt idx="1337">
                  <c:v>9.040313485854449</c:v>
                </c:pt>
                <c:pt idx="1338">
                  <c:v>9.033773880050372</c:v>
                </c:pt>
                <c:pt idx="1339">
                  <c:v>9.027211667864652</c:v>
                </c:pt>
                <c:pt idx="1340">
                  <c:v>9.020626851847026</c:v>
                </c:pt>
                <c:pt idx="1341">
                  <c:v>9.01401943457412</c:v>
                </c:pt>
                <c:pt idx="1342">
                  <c:v>9.00738941864947</c:v>
                </c:pt>
                <c:pt idx="1343">
                  <c:v>9.00073680670349</c:v>
                </c:pt>
                <c:pt idx="1344">
                  <c:v>8.994061601393481</c:v>
                </c:pt>
                <c:pt idx="1345">
                  <c:v>8.987363805403637</c:v>
                </c:pt>
                <c:pt idx="1346">
                  <c:v>8.980643421445023</c:v>
                </c:pt>
                <c:pt idx="1347">
                  <c:v>8.973900452255588</c:v>
                </c:pt>
                <c:pt idx="1348">
                  <c:v>8.967134900600152</c:v>
                </c:pt>
                <c:pt idx="1349">
                  <c:v>8.960346769270408</c:v>
                </c:pt>
                <c:pt idx="1350">
                  <c:v>8.95353606108492</c:v>
                </c:pt>
                <c:pt idx="1351">
                  <c:v>8.946702778889104</c:v>
                </c:pt>
                <c:pt idx="1352">
                  <c:v>8.939846925555254</c:v>
                </c:pt>
                <c:pt idx="1353">
                  <c:v>8.932968503982513</c:v>
                </c:pt>
                <c:pt idx="1354">
                  <c:v>8.926067517096875</c:v>
                </c:pt>
                <c:pt idx="1355">
                  <c:v>8.919143967851191</c:v>
                </c:pt>
                <c:pt idx="1356">
                  <c:v>8.912197859225157</c:v>
                </c:pt>
                <c:pt idx="1357">
                  <c:v>8.90522919422531</c:v>
                </c:pt>
                <c:pt idx="1358">
                  <c:v>8.898237975885033</c:v>
                </c:pt>
                <c:pt idx="1359">
                  <c:v>8.891224207264537</c:v>
                </c:pt>
                <c:pt idx="1360">
                  <c:v>8.884187891450875</c:v>
                </c:pt>
                <c:pt idx="1361">
                  <c:v>8.877129031557926</c:v>
                </c:pt>
                <c:pt idx="1362">
                  <c:v>8.87004763072639</c:v>
                </c:pt>
                <c:pt idx="1363">
                  <c:v>8.862943692123794</c:v>
                </c:pt>
                <c:pt idx="1364">
                  <c:v>8.85581721894448</c:v>
                </c:pt>
                <c:pt idx="1365">
                  <c:v>8.848668214409604</c:v>
                </c:pt>
                <c:pt idx="1366">
                  <c:v>8.84149668176714</c:v>
                </c:pt>
                <c:pt idx="1367">
                  <c:v>8.834302624291851</c:v>
                </c:pt>
                <c:pt idx="1368">
                  <c:v>8.827086045285326</c:v>
                </c:pt>
                <c:pt idx="1369">
                  <c:v>8.81984694807593</c:v>
                </c:pt>
                <c:pt idx="1370">
                  <c:v>8.81258533601884</c:v>
                </c:pt>
                <c:pt idx="1371">
                  <c:v>8.805301212496015</c:v>
                </c:pt>
                <c:pt idx="1372">
                  <c:v>8.797994580916198</c:v>
                </c:pt>
                <c:pt idx="1373">
                  <c:v>8.790665444714923</c:v>
                </c:pt>
                <c:pt idx="1374">
                  <c:v>8.783313807354501</c:v>
                </c:pt>
                <c:pt idx="1375">
                  <c:v>8.77593967232401</c:v>
                </c:pt>
                <c:pt idx="1376">
                  <c:v>8.768543043139303</c:v>
                </c:pt>
                <c:pt idx="1377">
                  <c:v>8.761123923343002</c:v>
                </c:pt>
                <c:pt idx="1378">
                  <c:v>8.753682316504487</c:v>
                </c:pt>
                <c:pt idx="1379">
                  <c:v>8.746218226219891</c:v>
                </c:pt>
                <c:pt idx="1380">
                  <c:v>8.738731656112115</c:v>
                </c:pt>
                <c:pt idx="1381">
                  <c:v>8.731222609830793</c:v>
                </c:pt>
                <c:pt idx="1382">
                  <c:v>8.723691091052318</c:v>
                </c:pt>
                <c:pt idx="1383">
                  <c:v>8.716137103479806</c:v>
                </c:pt>
                <c:pt idx="1384">
                  <c:v>8.708560650843125</c:v>
                </c:pt>
                <c:pt idx="1385">
                  <c:v>8.700961736898867</c:v>
                </c:pt>
                <c:pt idx="1386">
                  <c:v>8.693340365430352</c:v>
                </c:pt>
                <c:pt idx="1387">
                  <c:v>8.685696540247624</c:v>
                </c:pt>
                <c:pt idx="1388">
                  <c:v>8.67803026518744</c:v>
                </c:pt>
                <c:pt idx="1389">
                  <c:v>8.67034154411327</c:v>
                </c:pt>
                <c:pt idx="1390">
                  <c:v>8.66263038091531</c:v>
                </c:pt>
                <c:pt idx="1391">
                  <c:v>8.654896779510435</c:v>
                </c:pt>
                <c:pt idx="1392">
                  <c:v>8.647140743842238</c:v>
                </c:pt>
                <c:pt idx="1393">
                  <c:v>8.639362277880996</c:v>
                </c:pt>
                <c:pt idx="1394">
                  <c:v>8.631561385623682</c:v>
                </c:pt>
                <c:pt idx="1395">
                  <c:v>8.623738071093951</c:v>
                </c:pt>
                <c:pt idx="1396">
                  <c:v>8.61589233834214</c:v>
                </c:pt>
                <c:pt idx="1397">
                  <c:v>8.608024191445263</c:v>
                </c:pt>
                <c:pt idx="1398">
                  <c:v>8.600133634507004</c:v>
                </c:pt>
                <c:pt idx="1399">
                  <c:v>8.592220671657713</c:v>
                </c:pt>
                <c:pt idx="1400">
                  <c:v>8.584285307054395</c:v>
                </c:pt>
                <c:pt idx="1401">
                  <c:v>8.576327544880721</c:v>
                </c:pt>
                <c:pt idx="1402">
                  <c:v>8.56834738934701</c:v>
                </c:pt>
                <c:pt idx="1403">
                  <c:v>8.560344844690224</c:v>
                </c:pt>
                <c:pt idx="1404">
                  <c:v>8.55231991517397</c:v>
                </c:pt>
                <c:pt idx="1405">
                  <c:v>8.544272605088484</c:v>
                </c:pt>
                <c:pt idx="1406">
                  <c:v>8.536202918750644</c:v>
                </c:pt>
                <c:pt idx="1407">
                  <c:v>8.528110860503943</c:v>
                </c:pt>
                <c:pt idx="1408">
                  <c:v>8.519996434718501</c:v>
                </c:pt>
                <c:pt idx="1409">
                  <c:v>8.511859645791052</c:v>
                </c:pt>
                <c:pt idx="1410">
                  <c:v>8.50370049814494</c:v>
                </c:pt>
                <c:pt idx="1411">
                  <c:v>8.495518996230114</c:v>
                </c:pt>
                <c:pt idx="1412">
                  <c:v>8.487315144523118</c:v>
                </c:pt>
                <c:pt idx="1413">
                  <c:v>8.479088947527102</c:v>
                </c:pt>
                <c:pt idx="1414">
                  <c:v>8.47084040977179</c:v>
                </c:pt>
                <c:pt idx="1415">
                  <c:v>8.462569535813503</c:v>
                </c:pt>
                <c:pt idx="1416">
                  <c:v>8.45427633023513</c:v>
                </c:pt>
                <c:pt idx="1417">
                  <c:v>8.445960797646138</c:v>
                </c:pt>
                <c:pt idx="1418">
                  <c:v>8.437622942682561</c:v>
                </c:pt>
                <c:pt idx="1419">
                  <c:v>8.429262770006994</c:v>
                </c:pt>
                <c:pt idx="1420">
                  <c:v>8.420880284308587</c:v>
                </c:pt>
                <c:pt idx="1421">
                  <c:v>8.412475490303043</c:v>
                </c:pt>
                <c:pt idx="1422">
                  <c:v>8.404048392732601</c:v>
                </c:pt>
                <c:pt idx="1423">
                  <c:v>8.395598996366055</c:v>
                </c:pt>
                <c:pt idx="1424">
                  <c:v>8.38712730599872</c:v>
                </c:pt>
                <c:pt idx="1425">
                  <c:v>8.378633326452442</c:v>
                </c:pt>
                <c:pt idx="1426">
                  <c:v>8.370117062575595</c:v>
                </c:pt>
                <c:pt idx="1427">
                  <c:v>8.36157851924306</c:v>
                </c:pt>
                <c:pt idx="1428">
                  <c:v>8.353017701356234</c:v>
                </c:pt>
                <c:pt idx="1429">
                  <c:v>8.34443461384302</c:v>
                </c:pt>
                <c:pt idx="1430">
                  <c:v>8.33582926165781</c:v>
                </c:pt>
                <c:pt idx="1431">
                  <c:v>8.327201649781506</c:v>
                </c:pt>
                <c:pt idx="1432">
                  <c:v>8.318551783221483</c:v>
                </c:pt>
                <c:pt idx="1433">
                  <c:v>8.309879667011607</c:v>
                </c:pt>
                <c:pt idx="1434">
                  <c:v>8.301185306212207</c:v>
                </c:pt>
                <c:pt idx="1435">
                  <c:v>8.292468705910091</c:v>
                </c:pt>
                <c:pt idx="1436">
                  <c:v>8.283729871218528</c:v>
                </c:pt>
                <c:pt idx="1437">
                  <c:v>8.274968807277243</c:v>
                </c:pt>
                <c:pt idx="1438">
                  <c:v>8.266185519252415</c:v>
                </c:pt>
                <c:pt idx="1439">
                  <c:v>8.257380012336655</c:v>
                </c:pt>
                <c:pt idx="1440">
                  <c:v>8.248552291749028</c:v>
                </c:pt>
                <c:pt idx="1441">
                  <c:v>8.239702362735025</c:v>
                </c:pt>
                <c:pt idx="1442">
                  <c:v>8.230830230566567</c:v>
                </c:pt>
                <c:pt idx="1443">
                  <c:v>8.221935900541988</c:v>
                </c:pt>
                <c:pt idx="1444">
                  <c:v>8.21301937798604</c:v>
                </c:pt>
                <c:pt idx="1445">
                  <c:v>8.204080668249874</c:v>
                </c:pt>
                <c:pt idx="1446">
                  <c:v>8.195119776711061</c:v>
                </c:pt>
                <c:pt idx="1447">
                  <c:v>8.186136708773547</c:v>
                </c:pt>
                <c:pt idx="1448">
                  <c:v>8.177131469867673</c:v>
                </c:pt>
                <c:pt idx="1449">
                  <c:v>8.16810406545016</c:v>
                </c:pt>
                <c:pt idx="1450">
                  <c:v>8.159054501004113</c:v>
                </c:pt>
                <c:pt idx="1451">
                  <c:v>8.149982782038988</c:v>
                </c:pt>
                <c:pt idx="1452">
                  <c:v>8.14088891409062</c:v>
                </c:pt>
                <c:pt idx="1453">
                  <c:v>8.131772902721192</c:v>
                </c:pt>
                <c:pt idx="1454">
                  <c:v>8.122634753519237</c:v>
                </c:pt>
                <c:pt idx="1455">
                  <c:v>8.113474472099621</c:v>
                </c:pt>
                <c:pt idx="1456">
                  <c:v>8.104292064103561</c:v>
                </c:pt>
                <c:pt idx="1457">
                  <c:v>8.095087535198596</c:v>
                </c:pt>
                <c:pt idx="1458">
                  <c:v>8.085860891078578</c:v>
                </c:pt>
                <c:pt idx="1459">
                  <c:v>8.07661213746369</c:v>
                </c:pt>
                <c:pt idx="1460">
                  <c:v>8.067341280100411</c:v>
                </c:pt>
                <c:pt idx="1461">
                  <c:v>8.058048324761527</c:v>
                </c:pt>
                <c:pt idx="1462">
                  <c:v>8.048733277246123</c:v>
                </c:pt>
                <c:pt idx="1463">
                  <c:v>8.039396143379559</c:v>
                </c:pt>
                <c:pt idx="1464">
                  <c:v>8.03003692901349</c:v>
                </c:pt>
                <c:pt idx="1465">
                  <c:v>8.020655640025831</c:v>
                </c:pt>
                <c:pt idx="1466">
                  <c:v>8.011252282320774</c:v>
                </c:pt>
                <c:pt idx="1467">
                  <c:v>8.001826861828771</c:v>
                </c:pt>
                <c:pt idx="1468">
                  <c:v>7.992379384506522</c:v>
                </c:pt>
                <c:pt idx="1469">
                  <c:v>7.982909856336969</c:v>
                </c:pt>
                <c:pt idx="1470">
                  <c:v>7.973418283329306</c:v>
                </c:pt>
                <c:pt idx="1471">
                  <c:v>7.96390467151894</c:v>
                </c:pt>
                <c:pt idx="1472">
                  <c:v>7.954369026967524</c:v>
                </c:pt>
                <c:pt idx="1473">
                  <c:v>7.944811355762909</c:v>
                </c:pt>
                <c:pt idx="1474">
                  <c:v>7.935231664019167</c:v>
                </c:pt>
                <c:pt idx="1475">
                  <c:v>7.925629957876564</c:v>
                </c:pt>
                <c:pt idx="1476">
                  <c:v>7.91600624350157</c:v>
                </c:pt>
                <c:pt idx="1477">
                  <c:v>7.906360527086837</c:v>
                </c:pt>
                <c:pt idx="1478">
                  <c:v>7.8966928148512</c:v>
                </c:pt>
                <c:pt idx="1479">
                  <c:v>7.887003113039664</c:v>
                </c:pt>
                <c:pt idx="1480">
                  <c:v>7.877291427923406</c:v>
                </c:pt>
                <c:pt idx="1481">
                  <c:v>7.867557765799753</c:v>
                </c:pt>
                <c:pt idx="1482">
                  <c:v>7.857802132992191</c:v>
                </c:pt>
                <c:pt idx="1483">
                  <c:v>7.848024535850341</c:v>
                </c:pt>
                <c:pt idx="1484">
                  <c:v>7.83822498074997</c:v>
                </c:pt>
                <c:pt idx="1485">
                  <c:v>7.828403474092958</c:v>
                </c:pt>
                <c:pt idx="1486">
                  <c:v>7.818560022307318</c:v>
                </c:pt>
                <c:pt idx="1487">
                  <c:v>7.808694631847176</c:v>
                </c:pt>
                <c:pt idx="1488">
                  <c:v>7.798807309192751</c:v>
                </c:pt>
                <c:pt idx="1489">
                  <c:v>7.788898060850375</c:v>
                </c:pt>
                <c:pt idx="1490">
                  <c:v>7.778966893352457</c:v>
                </c:pt>
                <c:pt idx="1491">
                  <c:v>7.769013813257493</c:v>
                </c:pt>
                <c:pt idx="1492">
                  <c:v>7.759038827150056</c:v>
                </c:pt>
                <c:pt idx="1493">
                  <c:v>7.749041941640781</c:v>
                </c:pt>
                <c:pt idx="1494">
                  <c:v>7.739023163366362</c:v>
                </c:pt>
                <c:pt idx="1495">
                  <c:v>7.728982498989541</c:v>
                </c:pt>
                <c:pt idx="1496">
                  <c:v>7.718919955199109</c:v>
                </c:pt>
                <c:pt idx="1497">
                  <c:v>7.708835538709886</c:v>
                </c:pt>
                <c:pt idx="1498">
                  <c:v>7.698729256262722</c:v>
                </c:pt>
                <c:pt idx="1499">
                  <c:v>7.688601114624486</c:v>
                </c:pt>
                <c:pt idx="1500">
                  <c:v>7.67845112058805</c:v>
                </c:pt>
                <c:pt idx="1501">
                  <c:v>7.6682792809723</c:v>
                </c:pt>
                <c:pt idx="1502">
                  <c:v>7.658085602622107</c:v>
                </c:pt>
                <c:pt idx="1503">
                  <c:v>7.647870092408332</c:v>
                </c:pt>
                <c:pt idx="1504">
                  <c:v>7.637632757227813</c:v>
                </c:pt>
                <c:pt idx="1505">
                  <c:v>7.627373604003361</c:v>
                </c:pt>
                <c:pt idx="1506">
                  <c:v>7.617092639683742</c:v>
                </c:pt>
                <c:pt idx="1507">
                  <c:v>7.606789871243682</c:v>
                </c:pt>
                <c:pt idx="1508">
                  <c:v>7.59646530568385</c:v>
                </c:pt>
                <c:pt idx="1509">
                  <c:v>7.586118950030846</c:v>
                </c:pt>
                <c:pt idx="1510">
                  <c:v>7.575750811337207</c:v>
                </c:pt>
                <c:pt idx="1511">
                  <c:v>7.565360896681385</c:v>
                </c:pt>
                <c:pt idx="1512">
                  <c:v>7.554949213167744</c:v>
                </c:pt>
                <c:pt idx="1513">
                  <c:v>7.54451576792655</c:v>
                </c:pt>
                <c:pt idx="1514">
                  <c:v>7.534060568113971</c:v>
                </c:pt>
                <c:pt idx="1515">
                  <c:v>7.523583620912049</c:v>
                </c:pt>
                <c:pt idx="1516">
                  <c:v>7.51308493352871</c:v>
                </c:pt>
                <c:pt idx="1517">
                  <c:v>7.502564513197751</c:v>
                </c:pt>
                <c:pt idx="1518">
                  <c:v>7.492022367178826</c:v>
                </c:pt>
                <c:pt idx="1519">
                  <c:v>7.48145850275744</c:v>
                </c:pt>
                <c:pt idx="1520">
                  <c:v>7.470872927244941</c:v>
                </c:pt>
                <c:pt idx="1521">
                  <c:v>7.460265647978515</c:v>
                </c:pt>
                <c:pt idx="1522">
                  <c:v>7.44963667232117</c:v>
                </c:pt>
                <c:pt idx="1523">
                  <c:v>7.438986007661732</c:v>
                </c:pt>
                <c:pt idx="1524">
                  <c:v>7.428313661414837</c:v>
                </c:pt>
                <c:pt idx="1525">
                  <c:v>7.417619641020915</c:v>
                </c:pt>
                <c:pt idx="1526">
                  <c:v>7.40690395394619</c:v>
                </c:pt>
                <c:pt idx="1527">
                  <c:v>7.39616660768267</c:v>
                </c:pt>
                <c:pt idx="1528">
                  <c:v>7.385407609748127</c:v>
                </c:pt>
                <c:pt idx="1529">
                  <c:v>7.374626967686105</c:v>
                </c:pt>
                <c:pt idx="1530">
                  <c:v>7.363824689065898</c:v>
                </c:pt>
                <c:pt idx="1531">
                  <c:v>7.35300078148255</c:v>
                </c:pt>
                <c:pt idx="1532">
                  <c:v>7.342155252556836</c:v>
                </c:pt>
                <c:pt idx="1533">
                  <c:v>7.331288109935263</c:v>
                </c:pt>
                <c:pt idx="1534">
                  <c:v>7.320399361290052</c:v>
                </c:pt>
                <c:pt idx="1535">
                  <c:v>7.30948901431914</c:v>
                </c:pt>
                <c:pt idx="1536">
                  <c:v>7.298557076746155</c:v>
                </c:pt>
                <c:pt idx="1537">
                  <c:v>7.287603556320425</c:v>
                </c:pt>
                <c:pt idx="1538">
                  <c:v>7.276628460816952</c:v>
                </c:pt>
                <c:pt idx="1539">
                  <c:v>7.265631798036416</c:v>
                </c:pt>
                <c:pt idx="1540">
                  <c:v>7.254613575805157</c:v>
                </c:pt>
                <c:pt idx="1541">
                  <c:v>7.243573801975172</c:v>
                </c:pt>
                <c:pt idx="1542">
                  <c:v>7.232512484424098</c:v>
                </c:pt>
                <c:pt idx="1543">
                  <c:v>7.22142963105521</c:v>
                </c:pt>
                <c:pt idx="1544">
                  <c:v>7.210325249797409</c:v>
                </c:pt>
                <c:pt idx="1545">
                  <c:v>7.199199348605211</c:v>
                </c:pt>
                <c:pt idx="1546">
                  <c:v>7.18805193545874</c:v>
                </c:pt>
                <c:pt idx="1547">
                  <c:v>7.176883018363718</c:v>
                </c:pt>
                <c:pt idx="1548">
                  <c:v>7.165692605351451</c:v>
                </c:pt>
                <c:pt idx="1549">
                  <c:v>7.154480704478826</c:v>
                </c:pt>
                <c:pt idx="1550">
                  <c:v>7.143247323828299</c:v>
                </c:pt>
                <c:pt idx="1551">
                  <c:v>7.131992471507885</c:v>
                </c:pt>
                <c:pt idx="1552">
                  <c:v>7.120716155651147</c:v>
                </c:pt>
                <c:pt idx="1553">
                  <c:v>7.10941838441719</c:v>
                </c:pt>
                <c:pt idx="1554">
                  <c:v>7.098099165990646</c:v>
                </c:pt>
                <c:pt idx="1555">
                  <c:v>7.086758508581667</c:v>
                </c:pt>
                <c:pt idx="1556">
                  <c:v>7.075396420425921</c:v>
                </c:pt>
                <c:pt idx="1557">
                  <c:v>7.064012909784571</c:v>
                </c:pt>
                <c:pt idx="1558">
                  <c:v>7.052607984944277</c:v>
                </c:pt>
                <c:pt idx="1559">
                  <c:v>7.041181654217168</c:v>
                </c:pt>
                <c:pt idx="1560">
                  <c:v>7.029733925940858</c:v>
                </c:pt>
                <c:pt idx="1561">
                  <c:v>7.018264808478414</c:v>
                </c:pt>
                <c:pt idx="1562">
                  <c:v>7.006774310218359</c:v>
                </c:pt>
                <c:pt idx="1563">
                  <c:v>6.995262439574652</c:v>
                </c:pt>
                <c:pt idx="1564">
                  <c:v>6.983729204986686</c:v>
                </c:pt>
                <c:pt idx="1565">
                  <c:v>6.972174614919275</c:v>
                </c:pt>
                <c:pt idx="1566">
                  <c:v>6.960598677862645</c:v>
                </c:pt>
                <c:pt idx="1567">
                  <c:v>6.949001402332424</c:v>
                </c:pt>
                <c:pt idx="1568">
                  <c:v>6.937382796869626</c:v>
                </c:pt>
                <c:pt idx="1569">
                  <c:v>6.92574287004065</c:v>
                </c:pt>
                <c:pt idx="1570">
                  <c:v>6.914081630437265</c:v>
                </c:pt>
                <c:pt idx="1571">
                  <c:v>6.902399086676601</c:v>
                </c:pt>
                <c:pt idx="1572">
                  <c:v>6.890695247401135</c:v>
                </c:pt>
                <c:pt idx="1573">
                  <c:v>6.878970121278687</c:v>
                </c:pt>
                <c:pt idx="1574">
                  <c:v>6.867223717002402</c:v>
                </c:pt>
                <c:pt idx="1575">
                  <c:v>6.855456043290752</c:v>
                </c:pt>
                <c:pt idx="1576">
                  <c:v>6.843667108887511</c:v>
                </c:pt>
                <c:pt idx="1577">
                  <c:v>6.831856922561752</c:v>
                </c:pt>
                <c:pt idx="1578">
                  <c:v>6.820025493107838</c:v>
                </c:pt>
                <c:pt idx="1579">
                  <c:v>6.808172829345406</c:v>
                </c:pt>
                <c:pt idx="1580">
                  <c:v>6.796298940119371</c:v>
                </c:pt>
                <c:pt idx="1581">
                  <c:v>6.784403834299888</c:v>
                </c:pt>
                <c:pt idx="1582">
                  <c:v>6.77248752078237</c:v>
                </c:pt>
                <c:pt idx="1583">
                  <c:v>6.760550008487456</c:v>
                </c:pt>
                <c:pt idx="1584">
                  <c:v>6.748591306361024</c:v>
                </c:pt>
                <c:pt idx="1585">
                  <c:v>6.73661142337415</c:v>
                </c:pt>
                <c:pt idx="1586">
                  <c:v>6.724610368523119</c:v>
                </c:pt>
                <c:pt idx="1587">
                  <c:v>6.712588150829415</c:v>
                </c:pt>
                <c:pt idx="1588">
                  <c:v>6.698152215241255</c:v>
                </c:pt>
                <c:pt idx="1589">
                  <c:v>6.683716430482511</c:v>
                </c:pt>
                <c:pt idx="1590">
                  <c:v>6.669280645723768</c:v>
                </c:pt>
                <c:pt idx="1591">
                  <c:v>6.654844860965022</c:v>
                </c:pt>
                <c:pt idx="1592">
                  <c:v>6.640409076206279</c:v>
                </c:pt>
                <c:pt idx="1593">
                  <c:v>6.625973291447535</c:v>
                </c:pt>
                <c:pt idx="1594">
                  <c:v>6.611537506688791</c:v>
                </c:pt>
                <c:pt idx="1595">
                  <c:v>6.597101721930048</c:v>
                </c:pt>
                <c:pt idx="1596">
                  <c:v>6.582665937171305</c:v>
                </c:pt>
                <c:pt idx="1597">
                  <c:v>6.568230152412561</c:v>
                </c:pt>
                <c:pt idx="1598">
                  <c:v>6.553794367653817</c:v>
                </c:pt>
                <c:pt idx="1599">
                  <c:v>6.539358582895073</c:v>
                </c:pt>
                <c:pt idx="1600">
                  <c:v>6.524922798136329</c:v>
                </c:pt>
                <c:pt idx="1601">
                  <c:v>6.510487013377585</c:v>
                </c:pt>
                <c:pt idx="1602">
                  <c:v>6.496051228618841</c:v>
                </c:pt>
                <c:pt idx="1603">
                  <c:v>6.481615443860097</c:v>
                </c:pt>
                <c:pt idx="1604">
                  <c:v>6.467179659101352</c:v>
                </c:pt>
                <c:pt idx="1605">
                  <c:v>6.45274387434261</c:v>
                </c:pt>
                <c:pt idx="1606">
                  <c:v>6.438308089583867</c:v>
                </c:pt>
                <c:pt idx="1607">
                  <c:v>6.423872304825121</c:v>
                </c:pt>
                <c:pt idx="1608">
                  <c:v>6.409436520066377</c:v>
                </c:pt>
                <c:pt idx="1609">
                  <c:v>6.395000735307633</c:v>
                </c:pt>
                <c:pt idx="1610">
                  <c:v>6.380564950548888</c:v>
                </c:pt>
                <c:pt idx="1611">
                  <c:v>6.366129165790145</c:v>
                </c:pt>
                <c:pt idx="1612">
                  <c:v>6.351693381031401</c:v>
                </c:pt>
                <c:pt idx="1613">
                  <c:v>6.337257596272657</c:v>
                </c:pt>
                <c:pt idx="1614">
                  <c:v>6.322821811513911</c:v>
                </c:pt>
                <c:pt idx="1615">
                  <c:v>6.308386026755168</c:v>
                </c:pt>
                <c:pt idx="1616">
                  <c:v>6.293950241996424</c:v>
                </c:pt>
                <c:pt idx="1617">
                  <c:v>6.27951445723768</c:v>
                </c:pt>
                <c:pt idx="1618">
                  <c:v>6.265078672478936</c:v>
                </c:pt>
                <c:pt idx="1619">
                  <c:v>6.250642887720193</c:v>
                </c:pt>
                <c:pt idx="1620">
                  <c:v>6.23620710296145</c:v>
                </c:pt>
                <c:pt idx="1621">
                  <c:v>6.221771318202706</c:v>
                </c:pt>
                <c:pt idx="1622">
                  <c:v>6.207335533443961</c:v>
                </c:pt>
                <c:pt idx="1623">
                  <c:v>6.192899748685217</c:v>
                </c:pt>
                <c:pt idx="1624">
                  <c:v>6.178463963926474</c:v>
                </c:pt>
                <c:pt idx="1625">
                  <c:v>6.164028179167729</c:v>
                </c:pt>
                <c:pt idx="1626">
                  <c:v>6.149592394408986</c:v>
                </c:pt>
                <c:pt idx="1627">
                  <c:v>6.135156609650241</c:v>
                </c:pt>
                <c:pt idx="1628">
                  <c:v>6.120720824891497</c:v>
                </c:pt>
                <c:pt idx="1629">
                  <c:v>6.106285040132753</c:v>
                </c:pt>
                <c:pt idx="1630">
                  <c:v>6.09184925537401</c:v>
                </c:pt>
                <c:pt idx="1631">
                  <c:v>6.077413470615266</c:v>
                </c:pt>
                <c:pt idx="1632">
                  <c:v>6.062977685856522</c:v>
                </c:pt>
                <c:pt idx="1633">
                  <c:v>6.048541901097778</c:v>
                </c:pt>
                <c:pt idx="1634">
                  <c:v>6.034106116339033</c:v>
                </c:pt>
                <c:pt idx="1635">
                  <c:v>6.01967033158029</c:v>
                </c:pt>
                <c:pt idx="1636">
                  <c:v>6.005234546821545</c:v>
                </c:pt>
                <c:pt idx="1637">
                  <c:v>5.990798762062802</c:v>
                </c:pt>
                <c:pt idx="1638">
                  <c:v>5.976362977304058</c:v>
                </c:pt>
                <c:pt idx="1639">
                  <c:v>5.961927192545314</c:v>
                </c:pt>
                <c:pt idx="1640">
                  <c:v>5.94749140778657</c:v>
                </c:pt>
                <c:pt idx="1641">
                  <c:v>5.933055623027827</c:v>
                </c:pt>
                <c:pt idx="1642">
                  <c:v>5.918619838269081</c:v>
                </c:pt>
                <c:pt idx="1643">
                  <c:v>5.904184053510337</c:v>
                </c:pt>
                <c:pt idx="1644">
                  <c:v>5.889748268751594</c:v>
                </c:pt>
                <c:pt idx="1645">
                  <c:v>5.87531248399285</c:v>
                </c:pt>
                <c:pt idx="1646">
                  <c:v>5.860876699234106</c:v>
                </c:pt>
                <c:pt idx="1647">
                  <c:v>5.846440914475362</c:v>
                </c:pt>
                <c:pt idx="1648">
                  <c:v>5.832005129716618</c:v>
                </c:pt>
                <c:pt idx="1649">
                  <c:v>5.817569344957875</c:v>
                </c:pt>
                <c:pt idx="1650">
                  <c:v>5.80313356019913</c:v>
                </c:pt>
                <c:pt idx="1651">
                  <c:v>5.788697775440388</c:v>
                </c:pt>
                <c:pt idx="1652">
                  <c:v>5.774261990681644</c:v>
                </c:pt>
                <c:pt idx="1653">
                  <c:v>5.7598262059229</c:v>
                </c:pt>
                <c:pt idx="1654">
                  <c:v>5.745390421164156</c:v>
                </c:pt>
                <c:pt idx="1655">
                  <c:v>5.730954636405409</c:v>
                </c:pt>
                <c:pt idx="1656">
                  <c:v>5.716518851646667</c:v>
                </c:pt>
                <c:pt idx="1657">
                  <c:v>5.702083066887922</c:v>
                </c:pt>
                <c:pt idx="1658">
                  <c:v>5.68764728212918</c:v>
                </c:pt>
                <c:pt idx="1659">
                  <c:v>5.673211497370435</c:v>
                </c:pt>
                <c:pt idx="1660">
                  <c:v>5.658775712611691</c:v>
                </c:pt>
                <c:pt idx="1661">
                  <c:v>5.644339927852946</c:v>
                </c:pt>
                <c:pt idx="1662">
                  <c:v>5.629904143094202</c:v>
                </c:pt>
                <c:pt idx="1663">
                  <c:v>5.615468358335457</c:v>
                </c:pt>
                <c:pt idx="1664">
                  <c:v>5.601032573576714</c:v>
                </c:pt>
                <c:pt idx="1665">
                  <c:v>5.586596788817971</c:v>
                </c:pt>
                <c:pt idx="1666">
                  <c:v>5.572161004059227</c:v>
                </c:pt>
                <c:pt idx="1667">
                  <c:v>5.557725219300481</c:v>
                </c:pt>
                <c:pt idx="1668">
                  <c:v>5.54328943454174</c:v>
                </c:pt>
                <c:pt idx="1669">
                  <c:v>5.528853649782994</c:v>
                </c:pt>
                <c:pt idx="1670">
                  <c:v>5.514417865024249</c:v>
                </c:pt>
                <c:pt idx="1671">
                  <c:v>5.499982080265507</c:v>
                </c:pt>
                <c:pt idx="1672">
                  <c:v>5.485546295506763</c:v>
                </c:pt>
                <c:pt idx="1673">
                  <c:v>5.471110510748018</c:v>
                </c:pt>
                <c:pt idx="1674">
                  <c:v>5.456674725989276</c:v>
                </c:pt>
                <c:pt idx="1675">
                  <c:v>5.442238941230531</c:v>
                </c:pt>
                <c:pt idx="1676">
                  <c:v>5.427803156471787</c:v>
                </c:pt>
                <c:pt idx="1677">
                  <c:v>5.413367371713044</c:v>
                </c:pt>
                <c:pt idx="1678">
                  <c:v>5.398931586954299</c:v>
                </c:pt>
                <c:pt idx="1679">
                  <c:v>5.384495802195555</c:v>
                </c:pt>
                <c:pt idx="1680">
                  <c:v>5.370060017436812</c:v>
                </c:pt>
                <c:pt idx="1681">
                  <c:v>5.355624232678068</c:v>
                </c:pt>
                <c:pt idx="1682">
                  <c:v>5.341188447919324</c:v>
                </c:pt>
                <c:pt idx="1683">
                  <c:v>5.32675266316058</c:v>
                </c:pt>
                <c:pt idx="1684">
                  <c:v>5.312316878401835</c:v>
                </c:pt>
                <c:pt idx="1685">
                  <c:v>5.297881093643092</c:v>
                </c:pt>
                <c:pt idx="1686">
                  <c:v>5.283445308884348</c:v>
                </c:pt>
                <c:pt idx="1687">
                  <c:v>5.269009524125604</c:v>
                </c:pt>
                <c:pt idx="1688">
                  <c:v>5.254573739366859</c:v>
                </c:pt>
                <c:pt idx="1689">
                  <c:v>5.240137954608116</c:v>
                </c:pt>
                <c:pt idx="1690">
                  <c:v>5.225702169849372</c:v>
                </c:pt>
                <c:pt idx="1691">
                  <c:v>5.21126638509063</c:v>
                </c:pt>
                <c:pt idx="1692">
                  <c:v>5.196830600331884</c:v>
                </c:pt>
                <c:pt idx="1693">
                  <c:v>5.18239481557314</c:v>
                </c:pt>
                <c:pt idx="1694">
                  <c:v>5.167959030814395</c:v>
                </c:pt>
                <c:pt idx="1695">
                  <c:v>5.15352324605565</c:v>
                </c:pt>
                <c:pt idx="1696">
                  <c:v>5.139087461296907</c:v>
                </c:pt>
                <c:pt idx="1697">
                  <c:v>5.124651676538163</c:v>
                </c:pt>
                <c:pt idx="1698">
                  <c:v>5.110215891779419</c:v>
                </c:pt>
                <c:pt idx="1699">
                  <c:v>5.095780107020676</c:v>
                </c:pt>
                <c:pt idx="1700">
                  <c:v>5.081344322261932</c:v>
                </c:pt>
                <c:pt idx="1701">
                  <c:v>5.066908537503187</c:v>
                </c:pt>
                <c:pt idx="1702">
                  <c:v>5.052472752744444</c:v>
                </c:pt>
                <c:pt idx="1703">
                  <c:v>5.038036967985699</c:v>
                </c:pt>
                <c:pt idx="1704">
                  <c:v>5.023601183226957</c:v>
                </c:pt>
                <c:pt idx="1705">
                  <c:v>5.009165398468213</c:v>
                </c:pt>
                <c:pt idx="1706">
                  <c:v>4.99472961370947</c:v>
                </c:pt>
                <c:pt idx="1707">
                  <c:v>4.980293828950726</c:v>
                </c:pt>
                <c:pt idx="1708">
                  <c:v>4.965858044191981</c:v>
                </c:pt>
                <c:pt idx="1709">
                  <c:v>4.951422259433237</c:v>
                </c:pt>
                <c:pt idx="1710">
                  <c:v>4.936986474674493</c:v>
                </c:pt>
                <c:pt idx="1711">
                  <c:v>4.922550689915748</c:v>
                </c:pt>
                <c:pt idx="1712">
                  <c:v>4.908114905157005</c:v>
                </c:pt>
                <c:pt idx="1713">
                  <c:v>4.893679120398261</c:v>
                </c:pt>
                <c:pt idx="1714">
                  <c:v>4.879243335639518</c:v>
                </c:pt>
                <c:pt idx="1715">
                  <c:v>4.864807550880771</c:v>
                </c:pt>
                <c:pt idx="1716">
                  <c:v>4.850371766122029</c:v>
                </c:pt>
                <c:pt idx="1717">
                  <c:v>4.835935981363285</c:v>
                </c:pt>
                <c:pt idx="1718">
                  <c:v>4.821500196604541</c:v>
                </c:pt>
                <c:pt idx="1719">
                  <c:v>4.807064411845796</c:v>
                </c:pt>
                <c:pt idx="1720">
                  <c:v>4.792628627087052</c:v>
                </c:pt>
                <c:pt idx="1721">
                  <c:v>4.77819284232831</c:v>
                </c:pt>
                <c:pt idx="1722">
                  <c:v>4.763757057569565</c:v>
                </c:pt>
                <c:pt idx="1723">
                  <c:v>4.749321272810821</c:v>
                </c:pt>
                <c:pt idx="1724">
                  <c:v>4.734885488052077</c:v>
                </c:pt>
                <c:pt idx="1725">
                  <c:v>4.720449703293334</c:v>
                </c:pt>
                <c:pt idx="1726">
                  <c:v>4.70601391853459</c:v>
                </c:pt>
                <c:pt idx="1727">
                  <c:v>4.691578133775845</c:v>
                </c:pt>
                <c:pt idx="1728">
                  <c:v>4.6771423490171</c:v>
                </c:pt>
                <c:pt idx="1729">
                  <c:v>4.662706564258356</c:v>
                </c:pt>
                <c:pt idx="1730">
                  <c:v>4.648270779499612</c:v>
                </c:pt>
                <c:pt idx="1731">
                  <c:v>4.63383499474087</c:v>
                </c:pt>
                <c:pt idx="1732">
                  <c:v>4.619399209982127</c:v>
                </c:pt>
                <c:pt idx="1733">
                  <c:v>4.604963425223382</c:v>
                </c:pt>
                <c:pt idx="1734">
                  <c:v>4.590527640464638</c:v>
                </c:pt>
                <c:pt idx="1735">
                  <c:v>4.576091855705894</c:v>
                </c:pt>
                <c:pt idx="1736">
                  <c:v>4.56165607094715</c:v>
                </c:pt>
                <c:pt idx="1737">
                  <c:v>4.547220286188406</c:v>
                </c:pt>
                <c:pt idx="1738">
                  <c:v>4.532784501429662</c:v>
                </c:pt>
                <c:pt idx="1739">
                  <c:v>4.518348716670918</c:v>
                </c:pt>
                <c:pt idx="1740">
                  <c:v>4.503912931912174</c:v>
                </c:pt>
                <c:pt idx="1741">
                  <c:v>4.48947714715343</c:v>
                </c:pt>
                <c:pt idx="1742">
                  <c:v>4.475041362394687</c:v>
                </c:pt>
                <c:pt idx="1743">
                  <c:v>4.46060557763594</c:v>
                </c:pt>
                <c:pt idx="1744">
                  <c:v>4.4461697928772</c:v>
                </c:pt>
                <c:pt idx="1745">
                  <c:v>4.431734008118454</c:v>
                </c:pt>
                <c:pt idx="1746">
                  <c:v>4.41729822335971</c:v>
                </c:pt>
                <c:pt idx="1747">
                  <c:v>4.402862438600966</c:v>
                </c:pt>
                <c:pt idx="1748">
                  <c:v>4.388426653842222</c:v>
                </c:pt>
                <c:pt idx="1749">
                  <c:v>4.373990869083477</c:v>
                </c:pt>
                <c:pt idx="1750">
                  <c:v>4.359555084324734</c:v>
                </c:pt>
                <c:pt idx="1751">
                  <c:v>4.345119299565988</c:v>
                </c:pt>
                <c:pt idx="1752">
                  <c:v>4.330683514807246</c:v>
                </c:pt>
                <c:pt idx="1753">
                  <c:v>4.316247730048502</c:v>
                </c:pt>
                <c:pt idx="1754">
                  <c:v>4.301811945289757</c:v>
                </c:pt>
                <c:pt idx="1755">
                  <c:v>4.287376160531014</c:v>
                </c:pt>
                <c:pt idx="1756">
                  <c:v>4.27294037577227</c:v>
                </c:pt>
                <c:pt idx="1757">
                  <c:v>4.258504591013526</c:v>
                </c:pt>
                <c:pt idx="1758">
                  <c:v>4.244068806254782</c:v>
                </c:pt>
                <c:pt idx="1759">
                  <c:v>4.22963302149604</c:v>
                </c:pt>
                <c:pt idx="1760">
                  <c:v>4.215197236737294</c:v>
                </c:pt>
                <c:pt idx="1761">
                  <c:v>4.200761451978551</c:v>
                </c:pt>
                <c:pt idx="1762">
                  <c:v>4.186325667219807</c:v>
                </c:pt>
                <c:pt idx="1763">
                  <c:v>4.171889882461063</c:v>
                </c:pt>
                <c:pt idx="1764">
                  <c:v>4.157454097702318</c:v>
                </c:pt>
                <c:pt idx="1765">
                  <c:v>4.143018312943575</c:v>
                </c:pt>
                <c:pt idx="1766">
                  <c:v>4.12858252818483</c:v>
                </c:pt>
                <c:pt idx="1767">
                  <c:v>4.114146743426086</c:v>
                </c:pt>
                <c:pt idx="1768">
                  <c:v>4.099710958667342</c:v>
                </c:pt>
                <c:pt idx="1769">
                  <c:v>4.085275173908599</c:v>
                </c:pt>
                <c:pt idx="1770">
                  <c:v>4.070839389149855</c:v>
                </c:pt>
                <c:pt idx="1771">
                  <c:v>4.056403604391111</c:v>
                </c:pt>
                <c:pt idx="1772">
                  <c:v>4.041967819632367</c:v>
                </c:pt>
                <c:pt idx="1773">
                  <c:v>4.027532034873623</c:v>
                </c:pt>
                <c:pt idx="1774">
                  <c:v>4.01309625011488</c:v>
                </c:pt>
                <c:pt idx="1775">
                  <c:v>3.998660465356135</c:v>
                </c:pt>
                <c:pt idx="1776">
                  <c:v>3.984224680597391</c:v>
                </c:pt>
                <c:pt idx="1777">
                  <c:v>3.969788895838647</c:v>
                </c:pt>
                <c:pt idx="1778">
                  <c:v>3.955353111079903</c:v>
                </c:pt>
                <c:pt idx="1779">
                  <c:v>3.94091732632116</c:v>
                </c:pt>
                <c:pt idx="1780">
                  <c:v>3.926481541562415</c:v>
                </c:pt>
                <c:pt idx="1781">
                  <c:v>3.912045756803671</c:v>
                </c:pt>
                <c:pt idx="1782">
                  <c:v>3.897609972044927</c:v>
                </c:pt>
                <c:pt idx="1783">
                  <c:v>3.883174187286184</c:v>
                </c:pt>
                <c:pt idx="1784">
                  <c:v>3.86873840252744</c:v>
                </c:pt>
                <c:pt idx="1785">
                  <c:v>3.854302617768695</c:v>
                </c:pt>
                <c:pt idx="1786">
                  <c:v>3.839866833009951</c:v>
                </c:pt>
                <c:pt idx="1787">
                  <c:v>3.825431048251208</c:v>
                </c:pt>
                <c:pt idx="1788">
                  <c:v>3.810995263492463</c:v>
                </c:pt>
                <c:pt idx="1789">
                  <c:v>3.796559478733719</c:v>
                </c:pt>
                <c:pt idx="1790">
                  <c:v>3.782123693974976</c:v>
                </c:pt>
                <c:pt idx="1791">
                  <c:v>3.767687909216232</c:v>
                </c:pt>
                <c:pt idx="1792">
                  <c:v>3.753252124457488</c:v>
                </c:pt>
                <c:pt idx="1793">
                  <c:v>3.738816339698743</c:v>
                </c:pt>
                <c:pt idx="1794">
                  <c:v>3.72438055494</c:v>
                </c:pt>
                <c:pt idx="1795">
                  <c:v>3.709944770181256</c:v>
                </c:pt>
                <c:pt idx="1796">
                  <c:v>3.695508985422512</c:v>
                </c:pt>
                <c:pt idx="1797">
                  <c:v>3.681073200663768</c:v>
                </c:pt>
                <c:pt idx="1798">
                  <c:v>3.666637415905024</c:v>
                </c:pt>
                <c:pt idx="1799">
                  <c:v>3.652201631146279</c:v>
                </c:pt>
                <c:pt idx="1800">
                  <c:v>3.637765846387536</c:v>
                </c:pt>
                <c:pt idx="1801">
                  <c:v>3.623330061628792</c:v>
                </c:pt>
                <c:pt idx="1802">
                  <c:v>3.608894276870048</c:v>
                </c:pt>
                <c:pt idx="1803">
                  <c:v>3.594458492111304</c:v>
                </c:pt>
                <c:pt idx="1804">
                  <c:v>3.58002270735256</c:v>
                </c:pt>
                <c:pt idx="1805">
                  <c:v>3.565586922593816</c:v>
                </c:pt>
                <c:pt idx="1806">
                  <c:v>3.551151137835072</c:v>
                </c:pt>
                <c:pt idx="1807">
                  <c:v>3.536715353076328</c:v>
                </c:pt>
                <c:pt idx="1808">
                  <c:v>3.522279568317585</c:v>
                </c:pt>
                <c:pt idx="1809">
                  <c:v>3.50784378355884</c:v>
                </c:pt>
                <c:pt idx="1810">
                  <c:v>3.493407998800097</c:v>
                </c:pt>
                <c:pt idx="1811">
                  <c:v>3.478972214041353</c:v>
                </c:pt>
                <c:pt idx="1812">
                  <c:v>3.464536429282608</c:v>
                </c:pt>
                <c:pt idx="1813">
                  <c:v>3.450100644523864</c:v>
                </c:pt>
                <c:pt idx="1814">
                  <c:v>3.43566485976512</c:v>
                </c:pt>
                <c:pt idx="1815">
                  <c:v>3.421229075006377</c:v>
                </c:pt>
                <c:pt idx="1816">
                  <c:v>3.406793290247633</c:v>
                </c:pt>
                <c:pt idx="1817">
                  <c:v>3.392357505488888</c:v>
                </c:pt>
                <c:pt idx="1818">
                  <c:v>3.377921720730145</c:v>
                </c:pt>
                <c:pt idx="1819">
                  <c:v>3.363485935971401</c:v>
                </c:pt>
                <c:pt idx="1820">
                  <c:v>3.349050151212657</c:v>
                </c:pt>
                <c:pt idx="1821">
                  <c:v>3.334614366453913</c:v>
                </c:pt>
                <c:pt idx="1822">
                  <c:v>3.320178581695169</c:v>
                </c:pt>
                <c:pt idx="1823">
                  <c:v>3.305742796936425</c:v>
                </c:pt>
                <c:pt idx="1824">
                  <c:v>3.291307012177681</c:v>
                </c:pt>
                <c:pt idx="1825">
                  <c:v>3.276871227418937</c:v>
                </c:pt>
                <c:pt idx="1826">
                  <c:v>3.262435442660193</c:v>
                </c:pt>
                <c:pt idx="1827">
                  <c:v>3.24799965790145</c:v>
                </c:pt>
                <c:pt idx="1828">
                  <c:v>3.233563873142705</c:v>
                </c:pt>
                <c:pt idx="1829">
                  <c:v>3.219128088383961</c:v>
                </c:pt>
                <c:pt idx="1830">
                  <c:v>3.204692303625217</c:v>
                </c:pt>
                <c:pt idx="1831">
                  <c:v>3.190256518866473</c:v>
                </c:pt>
                <c:pt idx="1832">
                  <c:v>3.175820734107729</c:v>
                </c:pt>
                <c:pt idx="1833">
                  <c:v>3.161384949348985</c:v>
                </c:pt>
                <c:pt idx="1834">
                  <c:v>3.14694916459024</c:v>
                </c:pt>
                <c:pt idx="1835">
                  <c:v>3.132513379831497</c:v>
                </c:pt>
                <c:pt idx="1836">
                  <c:v>3.118077595072754</c:v>
                </c:pt>
                <c:pt idx="1837">
                  <c:v>3.103641810314009</c:v>
                </c:pt>
                <c:pt idx="1838">
                  <c:v>3.089206025555265</c:v>
                </c:pt>
                <c:pt idx="1839">
                  <c:v>3.074770240796522</c:v>
                </c:pt>
                <c:pt idx="1840">
                  <c:v>3.060334456037778</c:v>
                </c:pt>
                <c:pt idx="1841">
                  <c:v>3.045898671279033</c:v>
                </c:pt>
                <c:pt idx="1842">
                  <c:v>3.031462886520289</c:v>
                </c:pt>
                <c:pt idx="1843">
                  <c:v>3.017027101761546</c:v>
                </c:pt>
                <c:pt idx="1844">
                  <c:v>3.002591317002802</c:v>
                </c:pt>
                <c:pt idx="1845">
                  <c:v>2.988155532244058</c:v>
                </c:pt>
                <c:pt idx="1846">
                  <c:v>2.973719747485314</c:v>
                </c:pt>
                <c:pt idx="1847">
                  <c:v>2.95928396272657</c:v>
                </c:pt>
                <c:pt idx="1848">
                  <c:v>2.944848177967825</c:v>
                </c:pt>
                <c:pt idx="1849">
                  <c:v>2.930412393209081</c:v>
                </c:pt>
                <c:pt idx="1850">
                  <c:v>2.915976608450338</c:v>
                </c:pt>
                <c:pt idx="1851">
                  <c:v>2.901540823691594</c:v>
                </c:pt>
                <c:pt idx="1852">
                  <c:v>2.88710503893285</c:v>
                </c:pt>
                <c:pt idx="1853">
                  <c:v>2.872669254174105</c:v>
                </c:pt>
                <c:pt idx="1854">
                  <c:v>2.858233469415361</c:v>
                </c:pt>
                <c:pt idx="1855">
                  <c:v>2.843797684656618</c:v>
                </c:pt>
                <c:pt idx="1856">
                  <c:v>2.829361899897874</c:v>
                </c:pt>
                <c:pt idx="1857">
                  <c:v>2.81492611513913</c:v>
                </c:pt>
                <c:pt idx="1858">
                  <c:v>2.800490330380386</c:v>
                </c:pt>
                <c:pt idx="1859">
                  <c:v>2.786054545621642</c:v>
                </c:pt>
                <c:pt idx="1860">
                  <c:v>2.771618760862898</c:v>
                </c:pt>
                <c:pt idx="1861">
                  <c:v>2.757182976104154</c:v>
                </c:pt>
                <c:pt idx="1862">
                  <c:v>2.74274719134541</c:v>
                </c:pt>
                <c:pt idx="1863">
                  <c:v>2.728311406586667</c:v>
                </c:pt>
                <c:pt idx="1864">
                  <c:v>2.713875621827923</c:v>
                </c:pt>
                <c:pt idx="1865">
                  <c:v>2.699439837069178</c:v>
                </c:pt>
                <c:pt idx="1866">
                  <c:v>2.685004052310435</c:v>
                </c:pt>
                <c:pt idx="1867">
                  <c:v>2.670568267551691</c:v>
                </c:pt>
                <c:pt idx="1868">
                  <c:v>2.656132482792947</c:v>
                </c:pt>
                <c:pt idx="1869">
                  <c:v>2.641696698034202</c:v>
                </c:pt>
                <c:pt idx="1870">
                  <c:v>2.627260913275458</c:v>
                </c:pt>
                <c:pt idx="1871">
                  <c:v>2.612825128516714</c:v>
                </c:pt>
                <c:pt idx="1872">
                  <c:v>2.598389343757971</c:v>
                </c:pt>
                <c:pt idx="1873">
                  <c:v>2.583953558999227</c:v>
                </c:pt>
                <c:pt idx="1874">
                  <c:v>2.569517774240483</c:v>
                </c:pt>
                <c:pt idx="1875">
                  <c:v>2.555081989481739</c:v>
                </c:pt>
                <c:pt idx="1876">
                  <c:v>2.540646204722995</c:v>
                </c:pt>
                <c:pt idx="1877">
                  <c:v>2.52621041996425</c:v>
                </c:pt>
                <c:pt idx="1878">
                  <c:v>2.511774635205507</c:v>
                </c:pt>
                <c:pt idx="1879">
                  <c:v>2.497338850446763</c:v>
                </c:pt>
                <c:pt idx="1880">
                  <c:v>2.482903065688019</c:v>
                </c:pt>
                <c:pt idx="1881">
                  <c:v>2.468467280929275</c:v>
                </c:pt>
                <c:pt idx="1882">
                  <c:v>2.454031496170531</c:v>
                </c:pt>
                <c:pt idx="1883">
                  <c:v>2.439595711411787</c:v>
                </c:pt>
                <c:pt idx="1884">
                  <c:v>2.425159926653043</c:v>
                </c:pt>
                <c:pt idx="1885">
                  <c:v>2.4107241418943</c:v>
                </c:pt>
                <c:pt idx="1886">
                  <c:v>2.396288357135555</c:v>
                </c:pt>
                <c:pt idx="1887">
                  <c:v>2.381852572376811</c:v>
                </c:pt>
                <c:pt idx="1888">
                  <c:v>2.367416787618067</c:v>
                </c:pt>
                <c:pt idx="1889">
                  <c:v>2.352981002859323</c:v>
                </c:pt>
                <c:pt idx="1890">
                  <c:v>2.338545218100579</c:v>
                </c:pt>
                <c:pt idx="1891">
                  <c:v>2.324109433341835</c:v>
                </c:pt>
                <c:pt idx="1892">
                  <c:v>2.309673648583091</c:v>
                </c:pt>
                <c:pt idx="1893">
                  <c:v>2.295237863824348</c:v>
                </c:pt>
                <c:pt idx="1894">
                  <c:v>2.280802079065603</c:v>
                </c:pt>
                <c:pt idx="1895">
                  <c:v>2.266366294306859</c:v>
                </c:pt>
                <c:pt idx="1896">
                  <c:v>2.251930509548115</c:v>
                </c:pt>
                <c:pt idx="1897">
                  <c:v>2.237494724789372</c:v>
                </c:pt>
                <c:pt idx="1898">
                  <c:v>2.223058940030628</c:v>
                </c:pt>
                <c:pt idx="1899">
                  <c:v>2.208623155271884</c:v>
                </c:pt>
                <c:pt idx="1900">
                  <c:v>2.19418737051314</c:v>
                </c:pt>
                <c:pt idx="1901">
                  <c:v>2.179751585754396</c:v>
                </c:pt>
                <c:pt idx="1902">
                  <c:v>2.165315800995652</c:v>
                </c:pt>
                <c:pt idx="1903">
                  <c:v>2.150880016236908</c:v>
                </c:pt>
                <c:pt idx="1904">
                  <c:v>2.136444231478163</c:v>
                </c:pt>
                <c:pt idx="1905">
                  <c:v>2.12200844671942</c:v>
                </c:pt>
                <c:pt idx="1906">
                  <c:v>2.107572661960676</c:v>
                </c:pt>
                <c:pt idx="1907">
                  <c:v>2.093136877201932</c:v>
                </c:pt>
                <c:pt idx="1908">
                  <c:v>2.078701092443188</c:v>
                </c:pt>
                <c:pt idx="1909">
                  <c:v>2.064265307684444</c:v>
                </c:pt>
                <c:pt idx="1910">
                  <c:v>2.0498295229257</c:v>
                </c:pt>
                <c:pt idx="1911">
                  <c:v>2.035393738166956</c:v>
                </c:pt>
                <c:pt idx="1912">
                  <c:v>2.020957953408212</c:v>
                </c:pt>
                <c:pt idx="1913">
                  <c:v>2.006522168649468</c:v>
                </c:pt>
                <c:pt idx="1914">
                  <c:v>1.992086383890724</c:v>
                </c:pt>
                <c:pt idx="1915">
                  <c:v>1.97765059913198</c:v>
                </c:pt>
                <c:pt idx="1916">
                  <c:v>1.963214814373236</c:v>
                </c:pt>
                <c:pt idx="1917">
                  <c:v>1.948779029614492</c:v>
                </c:pt>
                <c:pt idx="1918">
                  <c:v>1.934343244855748</c:v>
                </c:pt>
                <c:pt idx="1919">
                  <c:v>1.919907460097004</c:v>
                </c:pt>
                <c:pt idx="1920">
                  <c:v>1.90547167533826</c:v>
                </c:pt>
                <c:pt idx="1921">
                  <c:v>1.891035890579516</c:v>
                </c:pt>
                <c:pt idx="1922">
                  <c:v>1.876600105820773</c:v>
                </c:pt>
                <c:pt idx="1923">
                  <c:v>1.862164321062028</c:v>
                </c:pt>
                <c:pt idx="1924">
                  <c:v>1.847728536303284</c:v>
                </c:pt>
                <c:pt idx="1925">
                  <c:v>1.83329275154454</c:v>
                </c:pt>
                <c:pt idx="1926">
                  <c:v>1.818856966785797</c:v>
                </c:pt>
                <c:pt idx="1927">
                  <c:v>1.804421182027052</c:v>
                </c:pt>
                <c:pt idx="1928">
                  <c:v>1.789985397268309</c:v>
                </c:pt>
                <c:pt idx="1929">
                  <c:v>1.775549612509564</c:v>
                </c:pt>
                <c:pt idx="1930">
                  <c:v>1.761113827750821</c:v>
                </c:pt>
                <c:pt idx="1931">
                  <c:v>1.746678042992077</c:v>
                </c:pt>
                <c:pt idx="1932">
                  <c:v>1.732242258233333</c:v>
                </c:pt>
                <c:pt idx="1933">
                  <c:v>1.717806473474589</c:v>
                </c:pt>
                <c:pt idx="1934">
                  <c:v>1.703370688715845</c:v>
                </c:pt>
                <c:pt idx="1935">
                  <c:v>1.688934903957101</c:v>
                </c:pt>
                <c:pt idx="1936">
                  <c:v>1.674499119198357</c:v>
                </c:pt>
                <c:pt idx="1937">
                  <c:v>1.660063334439613</c:v>
                </c:pt>
                <c:pt idx="1938">
                  <c:v>1.64562754968087</c:v>
                </c:pt>
                <c:pt idx="1939">
                  <c:v>1.631191764922125</c:v>
                </c:pt>
                <c:pt idx="1940">
                  <c:v>1.616755980163381</c:v>
                </c:pt>
                <c:pt idx="1941">
                  <c:v>1.602320195404637</c:v>
                </c:pt>
                <c:pt idx="1942">
                  <c:v>1.587884410645893</c:v>
                </c:pt>
                <c:pt idx="1943">
                  <c:v>1.573448625887149</c:v>
                </c:pt>
                <c:pt idx="1944">
                  <c:v>1.559012841128405</c:v>
                </c:pt>
                <c:pt idx="1945">
                  <c:v>1.544577056369661</c:v>
                </c:pt>
                <c:pt idx="1946">
                  <c:v>1.530141271610917</c:v>
                </c:pt>
                <c:pt idx="1947">
                  <c:v>1.515705486852173</c:v>
                </c:pt>
                <c:pt idx="1948">
                  <c:v>1.501269702093429</c:v>
                </c:pt>
                <c:pt idx="1949">
                  <c:v>1.486833917334685</c:v>
                </c:pt>
                <c:pt idx="1950">
                  <c:v>1.472398132575941</c:v>
                </c:pt>
                <c:pt idx="1951">
                  <c:v>1.457962347817197</c:v>
                </c:pt>
                <c:pt idx="1952">
                  <c:v>1.443526563058453</c:v>
                </c:pt>
                <c:pt idx="1953">
                  <c:v>1.429090778299709</c:v>
                </c:pt>
                <c:pt idx="1954">
                  <c:v>1.414654993540966</c:v>
                </c:pt>
                <c:pt idx="1955">
                  <c:v>1.400219208782222</c:v>
                </c:pt>
                <c:pt idx="1956">
                  <c:v>1.385783424023478</c:v>
                </c:pt>
                <c:pt idx="1957">
                  <c:v>1.371347639264734</c:v>
                </c:pt>
                <c:pt idx="1958">
                  <c:v>1.35691185450599</c:v>
                </c:pt>
                <c:pt idx="1959">
                  <c:v>1.342476069747246</c:v>
                </c:pt>
                <c:pt idx="1960">
                  <c:v>1.328040284988502</c:v>
                </c:pt>
                <c:pt idx="1961">
                  <c:v>1.313604500229758</c:v>
                </c:pt>
                <c:pt idx="1962">
                  <c:v>1.299168715471014</c:v>
                </c:pt>
                <c:pt idx="1963">
                  <c:v>1.28473293071227</c:v>
                </c:pt>
                <c:pt idx="1964">
                  <c:v>1.270297145953526</c:v>
                </c:pt>
                <c:pt idx="1965">
                  <c:v>1.255861361194782</c:v>
                </c:pt>
                <c:pt idx="1966">
                  <c:v>1.241425576436038</c:v>
                </c:pt>
                <c:pt idx="1967">
                  <c:v>1.226989791677294</c:v>
                </c:pt>
                <c:pt idx="1968">
                  <c:v>1.21255400691855</c:v>
                </c:pt>
                <c:pt idx="1969">
                  <c:v>1.198118222159806</c:v>
                </c:pt>
                <c:pt idx="1970">
                  <c:v>1.183682437401062</c:v>
                </c:pt>
                <c:pt idx="1971">
                  <c:v>1.169246652642318</c:v>
                </c:pt>
                <c:pt idx="1972">
                  <c:v>1.154810867883574</c:v>
                </c:pt>
                <c:pt idx="1973">
                  <c:v>1.14037508312483</c:v>
                </c:pt>
                <c:pt idx="1974">
                  <c:v>1.125939298366086</c:v>
                </c:pt>
                <c:pt idx="1975">
                  <c:v>1.111503513607342</c:v>
                </c:pt>
                <c:pt idx="1976">
                  <c:v>1.097067728848599</c:v>
                </c:pt>
                <c:pt idx="1977">
                  <c:v>1.082631944089854</c:v>
                </c:pt>
                <c:pt idx="1978">
                  <c:v>1.06819615933111</c:v>
                </c:pt>
                <c:pt idx="1979">
                  <c:v>1.053760374572366</c:v>
                </c:pt>
                <c:pt idx="1980">
                  <c:v>1.039324589813622</c:v>
                </c:pt>
                <c:pt idx="1981">
                  <c:v>1.024888805054879</c:v>
                </c:pt>
                <c:pt idx="1982">
                  <c:v>1.010453020296135</c:v>
                </c:pt>
                <c:pt idx="1983">
                  <c:v>0.99601723553739</c:v>
                </c:pt>
                <c:pt idx="1984">
                  <c:v>0.981581450778647</c:v>
                </c:pt>
                <c:pt idx="1985">
                  <c:v>0.967145666019903</c:v>
                </c:pt>
                <c:pt idx="1986">
                  <c:v>0.952709881261159</c:v>
                </c:pt>
                <c:pt idx="1987">
                  <c:v>0.938274096502415</c:v>
                </c:pt>
                <c:pt idx="1988">
                  <c:v>0.923838311743671</c:v>
                </c:pt>
                <c:pt idx="1989">
                  <c:v>0.909402526984927</c:v>
                </c:pt>
                <c:pt idx="1990">
                  <c:v>0.894966742226183</c:v>
                </c:pt>
                <c:pt idx="1991">
                  <c:v>0.880530957467439</c:v>
                </c:pt>
                <c:pt idx="1992">
                  <c:v>0.866095172708695</c:v>
                </c:pt>
                <c:pt idx="1993">
                  <c:v>0.851659387949951</c:v>
                </c:pt>
                <c:pt idx="1994">
                  <c:v>0.837223603191207</c:v>
                </c:pt>
                <c:pt idx="1995">
                  <c:v>0.822787818432463</c:v>
                </c:pt>
                <c:pt idx="1996">
                  <c:v>0.808352033673719</c:v>
                </c:pt>
                <c:pt idx="1997">
                  <c:v>0.793916248914975</c:v>
                </c:pt>
                <c:pt idx="1998">
                  <c:v>0.779480464156231</c:v>
                </c:pt>
                <c:pt idx="1999">
                  <c:v>0.765044679397487</c:v>
                </c:pt>
                <c:pt idx="2000">
                  <c:v>0.750608894638743</c:v>
                </c:pt>
                <c:pt idx="2001">
                  <c:v>0.736173109879999</c:v>
                </c:pt>
                <c:pt idx="2002">
                  <c:v>0.721737325121255</c:v>
                </c:pt>
                <c:pt idx="2003">
                  <c:v>0.707301540362511</c:v>
                </c:pt>
                <c:pt idx="2004">
                  <c:v>0.692865755603768</c:v>
                </c:pt>
                <c:pt idx="2005">
                  <c:v>0.678429970845023</c:v>
                </c:pt>
                <c:pt idx="2006">
                  <c:v>0.66399418608628</c:v>
                </c:pt>
                <c:pt idx="2007">
                  <c:v>0.649558401327536</c:v>
                </c:pt>
                <c:pt idx="2008">
                  <c:v>0.635122616568792</c:v>
                </c:pt>
                <c:pt idx="2009">
                  <c:v>0.620686831810048</c:v>
                </c:pt>
                <c:pt idx="2010">
                  <c:v>0.606251047051304</c:v>
                </c:pt>
                <c:pt idx="2011">
                  <c:v>0.59181526229256</c:v>
                </c:pt>
                <c:pt idx="2012">
                  <c:v>0.577379477533816</c:v>
                </c:pt>
                <c:pt idx="2013">
                  <c:v>0.562943692775072</c:v>
                </c:pt>
                <c:pt idx="2014">
                  <c:v>0.548507908016328</c:v>
                </c:pt>
                <c:pt idx="2015">
                  <c:v>0.534072123257584</c:v>
                </c:pt>
                <c:pt idx="2016">
                  <c:v>0.51963633849884</c:v>
                </c:pt>
                <c:pt idx="2017">
                  <c:v>0.505200553740096</c:v>
                </c:pt>
                <c:pt idx="2018">
                  <c:v>0.490764768981352</c:v>
                </c:pt>
                <c:pt idx="2019">
                  <c:v>0.476328984222608</c:v>
                </c:pt>
                <c:pt idx="2020">
                  <c:v>0.461893199463864</c:v>
                </c:pt>
                <c:pt idx="2021">
                  <c:v>0.44745741470512</c:v>
                </c:pt>
                <c:pt idx="2022">
                  <c:v>0.433021629946376</c:v>
                </c:pt>
                <c:pt idx="2023">
                  <c:v>0.418585845187632</c:v>
                </c:pt>
                <c:pt idx="2024">
                  <c:v>0.404150060428888</c:v>
                </c:pt>
                <c:pt idx="2025">
                  <c:v>0.389714275670144</c:v>
                </c:pt>
                <c:pt idx="2026">
                  <c:v>0.3752784909114</c:v>
                </c:pt>
                <c:pt idx="2027">
                  <c:v>0.360842706152656</c:v>
                </c:pt>
                <c:pt idx="2028">
                  <c:v>0.346406921393912</c:v>
                </c:pt>
                <c:pt idx="2029">
                  <c:v>0.331971136635168</c:v>
                </c:pt>
                <c:pt idx="2030">
                  <c:v>0.317535351876424</c:v>
                </c:pt>
                <c:pt idx="2031">
                  <c:v>0.30309956711768</c:v>
                </c:pt>
                <c:pt idx="2032">
                  <c:v>0.288663782358936</c:v>
                </c:pt>
                <c:pt idx="2033">
                  <c:v>0.274227997600192</c:v>
                </c:pt>
                <c:pt idx="2034">
                  <c:v>0.259792212841448</c:v>
                </c:pt>
                <c:pt idx="2035">
                  <c:v>0.245356428082705</c:v>
                </c:pt>
                <c:pt idx="2036">
                  <c:v>0.23092064332396</c:v>
                </c:pt>
                <c:pt idx="2037">
                  <c:v>0.216484858565217</c:v>
                </c:pt>
                <c:pt idx="2038">
                  <c:v>0.202049073806473</c:v>
                </c:pt>
                <c:pt idx="2039">
                  <c:v>0.187613289047729</c:v>
                </c:pt>
                <c:pt idx="2040">
                  <c:v>0.173177504288984</c:v>
                </c:pt>
                <c:pt idx="2041">
                  <c:v>0.158741719530241</c:v>
                </c:pt>
                <c:pt idx="2042">
                  <c:v>0.144305934771497</c:v>
                </c:pt>
                <c:pt idx="2043">
                  <c:v>0.129870150012753</c:v>
                </c:pt>
                <c:pt idx="2044">
                  <c:v>0.115434365254009</c:v>
                </c:pt>
                <c:pt idx="2045">
                  <c:v>0.100998580495265</c:v>
                </c:pt>
                <c:pt idx="2046">
                  <c:v>0.0865627957365206</c:v>
                </c:pt>
                <c:pt idx="2047">
                  <c:v>0.0721270109777766</c:v>
                </c:pt>
                <c:pt idx="2048">
                  <c:v>0.0576912262190326</c:v>
                </c:pt>
                <c:pt idx="2049">
                  <c:v>0.0432554414602886</c:v>
                </c:pt>
                <c:pt idx="2050">
                  <c:v>0.0288196567015446</c:v>
                </c:pt>
                <c:pt idx="2051">
                  <c:v>0.0143838719428007</c:v>
                </c:pt>
                <c:pt idx="2052">
                  <c:v>-5.19128159433211E-5</c:v>
                </c:pt>
                <c:pt idx="2053">
                  <c:v>-0.0144876975746873</c:v>
                </c:pt>
                <c:pt idx="2054">
                  <c:v>-0.0289234823334313</c:v>
                </c:pt>
                <c:pt idx="2055">
                  <c:v>-0.0433592670921753</c:v>
                </c:pt>
                <c:pt idx="2056">
                  <c:v>-0.0577950518509193</c:v>
                </c:pt>
                <c:pt idx="2057">
                  <c:v>-0.0722308366096632</c:v>
                </c:pt>
                <c:pt idx="2058">
                  <c:v>-0.0866666213684072</c:v>
                </c:pt>
                <c:pt idx="2059">
                  <c:v>-0.101102406127151</c:v>
                </c:pt>
                <c:pt idx="2060">
                  <c:v>-0.115538190885895</c:v>
                </c:pt>
                <c:pt idx="2061">
                  <c:v>-0.129973975644639</c:v>
                </c:pt>
                <c:pt idx="2062">
                  <c:v>-0.144409760403383</c:v>
                </c:pt>
                <c:pt idx="2063">
                  <c:v>-0.158845545162127</c:v>
                </c:pt>
                <c:pt idx="2064">
                  <c:v>-0.173281329920871</c:v>
                </c:pt>
                <c:pt idx="2065">
                  <c:v>-0.187717114679615</c:v>
                </c:pt>
                <c:pt idx="2066">
                  <c:v>-0.202152899438359</c:v>
                </c:pt>
                <c:pt idx="2067">
                  <c:v>-0.216588684197103</c:v>
                </c:pt>
                <c:pt idx="2068">
                  <c:v>-0.231024468955847</c:v>
                </c:pt>
                <c:pt idx="2069">
                  <c:v>-0.245460253714591</c:v>
                </c:pt>
                <c:pt idx="2070">
                  <c:v>-0.259896038473335</c:v>
                </c:pt>
                <c:pt idx="2071">
                  <c:v>-0.274331823232079</c:v>
                </c:pt>
                <c:pt idx="2072">
                  <c:v>-0.288767607990823</c:v>
                </c:pt>
                <c:pt idx="2073">
                  <c:v>-0.303203392749567</c:v>
                </c:pt>
                <c:pt idx="2074">
                  <c:v>-0.317639177508311</c:v>
                </c:pt>
                <c:pt idx="2075">
                  <c:v>-0.332074962267055</c:v>
                </c:pt>
                <c:pt idx="2076">
                  <c:v>-0.346510747025799</c:v>
                </c:pt>
                <c:pt idx="2077">
                  <c:v>-0.360946531784543</c:v>
                </c:pt>
                <c:pt idx="2078">
                  <c:v>-0.375382316543287</c:v>
                </c:pt>
                <c:pt idx="2079">
                  <c:v>-0.389818101302031</c:v>
                </c:pt>
                <c:pt idx="2080">
                  <c:v>-0.404253886060775</c:v>
                </c:pt>
                <c:pt idx="2081">
                  <c:v>-0.418689670819519</c:v>
                </c:pt>
                <c:pt idx="2082">
                  <c:v>-0.433125455578263</c:v>
                </c:pt>
                <c:pt idx="2083">
                  <c:v>-0.447561240337007</c:v>
                </c:pt>
                <c:pt idx="2084">
                  <c:v>-0.461997025095751</c:v>
                </c:pt>
                <c:pt idx="2085">
                  <c:v>-0.476432809854495</c:v>
                </c:pt>
                <c:pt idx="2086">
                  <c:v>-0.490868594613239</c:v>
                </c:pt>
                <c:pt idx="2087">
                  <c:v>-0.505304379371982</c:v>
                </c:pt>
                <c:pt idx="2088">
                  <c:v>-0.519740164130726</c:v>
                </c:pt>
                <c:pt idx="2089">
                  <c:v>-0.534175948889471</c:v>
                </c:pt>
                <c:pt idx="2090">
                  <c:v>-0.548611733648215</c:v>
                </c:pt>
                <c:pt idx="2091">
                  <c:v>-0.563047518406958</c:v>
                </c:pt>
                <c:pt idx="2092">
                  <c:v>-0.577483303165702</c:v>
                </c:pt>
                <c:pt idx="2093">
                  <c:v>-0.591919087924446</c:v>
                </c:pt>
                <c:pt idx="2094">
                  <c:v>-0.60635487268319</c:v>
                </c:pt>
                <c:pt idx="2095">
                  <c:v>-0.620790657441934</c:v>
                </c:pt>
                <c:pt idx="2096">
                  <c:v>-0.635226442200678</c:v>
                </c:pt>
                <c:pt idx="2097">
                  <c:v>-0.649662226959422</c:v>
                </c:pt>
                <c:pt idx="2098">
                  <c:v>-0.664098011718166</c:v>
                </c:pt>
                <c:pt idx="2099">
                  <c:v>-0.67853379647691</c:v>
                </c:pt>
                <c:pt idx="2100">
                  <c:v>-0.692969581235654</c:v>
                </c:pt>
                <c:pt idx="2101">
                  <c:v>-0.707405365994398</c:v>
                </c:pt>
                <c:pt idx="2102">
                  <c:v>-0.721841150753142</c:v>
                </c:pt>
                <c:pt idx="2103">
                  <c:v>-0.736276935511886</c:v>
                </c:pt>
                <c:pt idx="2104">
                  <c:v>-0.75071272027063</c:v>
                </c:pt>
                <c:pt idx="2105">
                  <c:v>-0.765148505029374</c:v>
                </c:pt>
                <c:pt idx="2106">
                  <c:v>-0.779584289788118</c:v>
                </c:pt>
                <c:pt idx="2107">
                  <c:v>-0.794020074546862</c:v>
                </c:pt>
                <c:pt idx="2108">
                  <c:v>-0.808455859305606</c:v>
                </c:pt>
                <c:pt idx="2109">
                  <c:v>-0.82289164406435</c:v>
                </c:pt>
                <c:pt idx="2110">
                  <c:v>-0.837327428823094</c:v>
                </c:pt>
                <c:pt idx="2111">
                  <c:v>-0.851763213581838</c:v>
                </c:pt>
                <c:pt idx="2112">
                  <c:v>-0.866198998340582</c:v>
                </c:pt>
                <c:pt idx="2113">
                  <c:v>-0.880634783099326</c:v>
                </c:pt>
                <c:pt idx="2114">
                  <c:v>-0.89507056785807</c:v>
                </c:pt>
                <c:pt idx="2115">
                  <c:v>-0.909506352616813</c:v>
                </c:pt>
                <c:pt idx="2116">
                  <c:v>-0.923942137375557</c:v>
                </c:pt>
                <c:pt idx="2117">
                  <c:v>-0.938377922134301</c:v>
                </c:pt>
                <c:pt idx="2118">
                  <c:v>-0.952813706893045</c:v>
                </c:pt>
                <c:pt idx="2119">
                  <c:v>-0.967249491651789</c:v>
                </c:pt>
                <c:pt idx="2120">
                  <c:v>-0.981685276410533</c:v>
                </c:pt>
                <c:pt idx="2121">
                  <c:v>-0.996121061169277</c:v>
                </c:pt>
                <c:pt idx="2122">
                  <c:v>-1.010556845928021</c:v>
                </c:pt>
                <c:pt idx="2123">
                  <c:v>-1.024992630686765</c:v>
                </c:pt>
                <c:pt idx="2124">
                  <c:v>-1.039428415445509</c:v>
                </c:pt>
                <c:pt idx="2125">
                  <c:v>-1.053864200204253</c:v>
                </c:pt>
                <c:pt idx="2126">
                  <c:v>-1.068299984962997</c:v>
                </c:pt>
                <c:pt idx="2127">
                  <c:v>-1.082735769721741</c:v>
                </c:pt>
                <c:pt idx="2128">
                  <c:v>-1.097171554480485</c:v>
                </c:pt>
                <c:pt idx="2129">
                  <c:v>-1.111607339239229</c:v>
                </c:pt>
                <c:pt idx="2130">
                  <c:v>-1.126043123997973</c:v>
                </c:pt>
                <c:pt idx="2131">
                  <c:v>-1.140478908756717</c:v>
                </c:pt>
                <c:pt idx="2132">
                  <c:v>-1.154914693515461</c:v>
                </c:pt>
                <c:pt idx="2133">
                  <c:v>-1.169350478274205</c:v>
                </c:pt>
                <c:pt idx="2134">
                  <c:v>-1.183786263032949</c:v>
                </c:pt>
                <c:pt idx="2135">
                  <c:v>-1.198222047791693</c:v>
                </c:pt>
                <c:pt idx="2136">
                  <c:v>-1.212657832550437</c:v>
                </c:pt>
                <c:pt idx="2137">
                  <c:v>-1.22709361730918</c:v>
                </c:pt>
                <c:pt idx="2138">
                  <c:v>-1.241529402067924</c:v>
                </c:pt>
                <c:pt idx="2139">
                  <c:v>-1.255965186826669</c:v>
                </c:pt>
                <c:pt idx="2140">
                  <c:v>-1.270400971585413</c:v>
                </c:pt>
                <c:pt idx="2141">
                  <c:v>-1.284836756344156</c:v>
                </c:pt>
                <c:pt idx="2142">
                  <c:v>-1.2992725411029</c:v>
                </c:pt>
                <c:pt idx="2143">
                  <c:v>-1.313708325861644</c:v>
                </c:pt>
                <c:pt idx="2144">
                  <c:v>-1.328144110620388</c:v>
                </c:pt>
                <c:pt idx="2145">
                  <c:v>-1.342579895379132</c:v>
                </c:pt>
                <c:pt idx="2146">
                  <c:v>-1.357015680137876</c:v>
                </c:pt>
                <c:pt idx="2147">
                  <c:v>-1.37145146489662</c:v>
                </c:pt>
                <c:pt idx="2148">
                  <c:v>-1.385887249655364</c:v>
                </c:pt>
                <c:pt idx="2149">
                  <c:v>-1.400323034414108</c:v>
                </c:pt>
                <c:pt idx="2150">
                  <c:v>-1.414758819172852</c:v>
                </c:pt>
                <c:pt idx="2151">
                  <c:v>-1.429194603931596</c:v>
                </c:pt>
                <c:pt idx="2152">
                  <c:v>-1.44363038869034</c:v>
                </c:pt>
                <c:pt idx="2153">
                  <c:v>-1.458066173449084</c:v>
                </c:pt>
                <c:pt idx="2154">
                  <c:v>-1.472501958207828</c:v>
                </c:pt>
                <c:pt idx="2155">
                  <c:v>-1.486937742966572</c:v>
                </c:pt>
                <c:pt idx="2156">
                  <c:v>-1.501373527725316</c:v>
                </c:pt>
                <c:pt idx="2157">
                  <c:v>-1.515809312484059</c:v>
                </c:pt>
                <c:pt idx="2158">
                  <c:v>-1.530245097242804</c:v>
                </c:pt>
                <c:pt idx="2159">
                  <c:v>-1.544680882001548</c:v>
                </c:pt>
                <c:pt idx="2160">
                  <c:v>-1.559116666760292</c:v>
                </c:pt>
                <c:pt idx="2161">
                  <c:v>-1.573552451519036</c:v>
                </c:pt>
                <c:pt idx="2162">
                  <c:v>-1.58798823627778</c:v>
                </c:pt>
                <c:pt idx="2163">
                  <c:v>-1.602424021036524</c:v>
                </c:pt>
                <c:pt idx="2164">
                  <c:v>-1.616859805795268</c:v>
                </c:pt>
                <c:pt idx="2165">
                  <c:v>-1.631295590554012</c:v>
                </c:pt>
                <c:pt idx="2166">
                  <c:v>-1.645731375312755</c:v>
                </c:pt>
                <c:pt idx="2167">
                  <c:v>-1.6601671600715</c:v>
                </c:pt>
                <c:pt idx="2168">
                  <c:v>-1.674602944830244</c:v>
                </c:pt>
                <c:pt idx="2169">
                  <c:v>-1.689038729588988</c:v>
                </c:pt>
                <c:pt idx="2170">
                  <c:v>-1.703474514347732</c:v>
                </c:pt>
                <c:pt idx="2171">
                  <c:v>-1.717910299106475</c:v>
                </c:pt>
                <c:pt idx="2172">
                  <c:v>-1.73234608386522</c:v>
                </c:pt>
                <c:pt idx="2173">
                  <c:v>-1.746781868623963</c:v>
                </c:pt>
                <c:pt idx="2174">
                  <c:v>-1.761217653382707</c:v>
                </c:pt>
                <c:pt idx="2175">
                  <c:v>-1.775653438141451</c:v>
                </c:pt>
                <c:pt idx="2176">
                  <c:v>-1.790089222900195</c:v>
                </c:pt>
                <c:pt idx="2177">
                  <c:v>-1.804525007658939</c:v>
                </c:pt>
                <c:pt idx="2178">
                  <c:v>-1.818960792417683</c:v>
                </c:pt>
                <c:pt idx="2179">
                  <c:v>-1.833396577176427</c:v>
                </c:pt>
                <c:pt idx="2180">
                  <c:v>-1.847832361935171</c:v>
                </c:pt>
                <c:pt idx="2181">
                  <c:v>-1.862268146693915</c:v>
                </c:pt>
                <c:pt idx="2182">
                  <c:v>-1.87670393145266</c:v>
                </c:pt>
                <c:pt idx="2183">
                  <c:v>-1.891139716211403</c:v>
                </c:pt>
                <c:pt idx="2184">
                  <c:v>-1.905575500970147</c:v>
                </c:pt>
                <c:pt idx="2185">
                  <c:v>-1.920011285728891</c:v>
                </c:pt>
                <c:pt idx="2186">
                  <c:v>-1.934447070487635</c:v>
                </c:pt>
                <c:pt idx="2187">
                  <c:v>-1.948882855246379</c:v>
                </c:pt>
                <c:pt idx="2188">
                  <c:v>-1.963318640005123</c:v>
                </c:pt>
                <c:pt idx="2189">
                  <c:v>-1.977754424763867</c:v>
                </c:pt>
                <c:pt idx="2190">
                  <c:v>-1.99219020952261</c:v>
                </c:pt>
                <c:pt idx="2191">
                  <c:v>-2.006625994281355</c:v>
                </c:pt>
                <c:pt idx="2192">
                  <c:v>-2.021061779040099</c:v>
                </c:pt>
                <c:pt idx="2193">
                  <c:v>-2.035497563798842</c:v>
                </c:pt>
                <c:pt idx="2194">
                  <c:v>-2.049933348557587</c:v>
                </c:pt>
                <c:pt idx="2195">
                  <c:v>-2.064369133316331</c:v>
                </c:pt>
                <c:pt idx="2196">
                  <c:v>-2.078804918075074</c:v>
                </c:pt>
                <c:pt idx="2197">
                  <c:v>-2.093240702833818</c:v>
                </c:pt>
                <c:pt idx="2198">
                  <c:v>-2.107676487592563</c:v>
                </c:pt>
                <c:pt idx="2199">
                  <c:v>-2.122112272351307</c:v>
                </c:pt>
                <c:pt idx="2200">
                  <c:v>-2.13654805711005</c:v>
                </c:pt>
                <c:pt idx="2201">
                  <c:v>-2.150983841868795</c:v>
                </c:pt>
                <c:pt idx="2202">
                  <c:v>-2.165419626627539</c:v>
                </c:pt>
                <c:pt idx="2203">
                  <c:v>-2.179855411386281</c:v>
                </c:pt>
                <c:pt idx="2204">
                  <c:v>-2.194291196145026</c:v>
                </c:pt>
                <c:pt idx="2205">
                  <c:v>-2.20872698090377</c:v>
                </c:pt>
                <c:pt idx="2206">
                  <c:v>-2.223162765662515</c:v>
                </c:pt>
                <c:pt idx="2207">
                  <c:v>-2.237598550421258</c:v>
                </c:pt>
                <c:pt idx="2208">
                  <c:v>-2.252034335180002</c:v>
                </c:pt>
                <c:pt idx="2209">
                  <c:v>-2.266470119938746</c:v>
                </c:pt>
                <c:pt idx="2210">
                  <c:v>-2.28090590469749</c:v>
                </c:pt>
                <c:pt idx="2211">
                  <c:v>-2.295341689456234</c:v>
                </c:pt>
                <c:pt idx="2212">
                  <c:v>-2.309777474214978</c:v>
                </c:pt>
                <c:pt idx="2213">
                  <c:v>-2.324213258973722</c:v>
                </c:pt>
                <c:pt idx="2214">
                  <c:v>-2.338649043732465</c:v>
                </c:pt>
                <c:pt idx="2215">
                  <c:v>-2.35308482849121</c:v>
                </c:pt>
                <c:pt idx="2216">
                  <c:v>-2.367520613249954</c:v>
                </c:pt>
                <c:pt idx="2217">
                  <c:v>-2.381956398008698</c:v>
                </c:pt>
                <c:pt idx="2218">
                  <c:v>-2.396392182767442</c:v>
                </c:pt>
                <c:pt idx="2219">
                  <c:v>-2.410827967526186</c:v>
                </c:pt>
                <c:pt idx="2220">
                  <c:v>-2.42526375228493</c:v>
                </c:pt>
                <c:pt idx="2221">
                  <c:v>-2.439699537043673</c:v>
                </c:pt>
                <c:pt idx="2222">
                  <c:v>-2.454135321802418</c:v>
                </c:pt>
                <c:pt idx="2223">
                  <c:v>-2.468571106561161</c:v>
                </c:pt>
                <c:pt idx="2224">
                  <c:v>-2.483006891319905</c:v>
                </c:pt>
                <c:pt idx="2225">
                  <c:v>-2.497442676078649</c:v>
                </c:pt>
                <c:pt idx="2226">
                  <c:v>-2.511878460837393</c:v>
                </c:pt>
                <c:pt idx="2227">
                  <c:v>-2.526314245596138</c:v>
                </c:pt>
                <c:pt idx="2228">
                  <c:v>-2.540750030354881</c:v>
                </c:pt>
                <c:pt idx="2229">
                  <c:v>-2.555185815113625</c:v>
                </c:pt>
                <c:pt idx="2230">
                  <c:v>-2.56962159987237</c:v>
                </c:pt>
                <c:pt idx="2231">
                  <c:v>-2.584057384631113</c:v>
                </c:pt>
                <c:pt idx="2232">
                  <c:v>-2.598493169389857</c:v>
                </c:pt>
                <c:pt idx="2233">
                  <c:v>-2.6129289541486</c:v>
                </c:pt>
                <c:pt idx="2234">
                  <c:v>-2.627364738907345</c:v>
                </c:pt>
                <c:pt idx="2235">
                  <c:v>-2.641800523666089</c:v>
                </c:pt>
                <c:pt idx="2236">
                  <c:v>-2.656236308424833</c:v>
                </c:pt>
                <c:pt idx="2237">
                  <c:v>-2.670672093183576</c:v>
                </c:pt>
                <c:pt idx="2238">
                  <c:v>-2.685107877942321</c:v>
                </c:pt>
                <c:pt idx="2239">
                  <c:v>-2.699543662701065</c:v>
                </c:pt>
                <c:pt idx="2240">
                  <c:v>-2.713979447459809</c:v>
                </c:pt>
                <c:pt idx="2241">
                  <c:v>-2.728415232218553</c:v>
                </c:pt>
                <c:pt idx="2242">
                  <c:v>-2.742851016977297</c:v>
                </c:pt>
                <c:pt idx="2243">
                  <c:v>-2.757286801736041</c:v>
                </c:pt>
                <c:pt idx="2244">
                  <c:v>-2.771722586494785</c:v>
                </c:pt>
                <c:pt idx="2245">
                  <c:v>-2.786158371253529</c:v>
                </c:pt>
                <c:pt idx="2246">
                  <c:v>-2.800594156012273</c:v>
                </c:pt>
                <c:pt idx="2247">
                  <c:v>-2.815029940771017</c:v>
                </c:pt>
                <c:pt idx="2248">
                  <c:v>-2.82946572552976</c:v>
                </c:pt>
                <c:pt idx="2249">
                  <c:v>-2.843901510288505</c:v>
                </c:pt>
                <c:pt idx="2250">
                  <c:v>-2.858337295047248</c:v>
                </c:pt>
                <c:pt idx="2251">
                  <c:v>-2.872773079805992</c:v>
                </c:pt>
                <c:pt idx="2252">
                  <c:v>-2.887208864564736</c:v>
                </c:pt>
                <c:pt idx="2253">
                  <c:v>-2.90164464932348</c:v>
                </c:pt>
                <c:pt idx="2254">
                  <c:v>-2.916080434082223</c:v>
                </c:pt>
                <c:pt idx="2255">
                  <c:v>-2.930516218840969</c:v>
                </c:pt>
                <c:pt idx="2256">
                  <c:v>-2.944952003599712</c:v>
                </c:pt>
                <c:pt idx="2257">
                  <c:v>-2.959387788358457</c:v>
                </c:pt>
                <c:pt idx="2258">
                  <c:v>-2.9738235731172</c:v>
                </c:pt>
                <c:pt idx="2259">
                  <c:v>-2.988259357875944</c:v>
                </c:pt>
                <c:pt idx="2260">
                  <c:v>-3.002695142634688</c:v>
                </c:pt>
                <c:pt idx="2261">
                  <c:v>-3.017130927393432</c:v>
                </c:pt>
                <c:pt idx="2262">
                  <c:v>-3.031566712152176</c:v>
                </c:pt>
                <c:pt idx="2263">
                  <c:v>-3.04600249691092</c:v>
                </c:pt>
                <c:pt idx="2264">
                  <c:v>-3.060438281669664</c:v>
                </c:pt>
                <c:pt idx="2265">
                  <c:v>-3.074874066428408</c:v>
                </c:pt>
                <c:pt idx="2266">
                  <c:v>-3.089309851187152</c:v>
                </c:pt>
                <c:pt idx="2267">
                  <c:v>-3.103745635945895</c:v>
                </c:pt>
                <c:pt idx="2268">
                  <c:v>-3.11818142070464</c:v>
                </c:pt>
                <c:pt idx="2269">
                  <c:v>-3.132617205463384</c:v>
                </c:pt>
                <c:pt idx="2270">
                  <c:v>-3.147052990222128</c:v>
                </c:pt>
                <c:pt idx="2271">
                  <c:v>-3.161488774980872</c:v>
                </c:pt>
                <c:pt idx="2272">
                  <c:v>-3.175924559739616</c:v>
                </c:pt>
                <c:pt idx="2273">
                  <c:v>-3.19036034449836</c:v>
                </c:pt>
                <c:pt idx="2274">
                  <c:v>-3.204796129257104</c:v>
                </c:pt>
                <c:pt idx="2275">
                  <c:v>-3.219231914015847</c:v>
                </c:pt>
                <c:pt idx="2276">
                  <c:v>-3.233667698774592</c:v>
                </c:pt>
                <c:pt idx="2277">
                  <c:v>-3.248103483533336</c:v>
                </c:pt>
                <c:pt idx="2278">
                  <c:v>-3.26253926829208</c:v>
                </c:pt>
                <c:pt idx="2279">
                  <c:v>-3.276975053050823</c:v>
                </c:pt>
                <c:pt idx="2280">
                  <c:v>-3.291410837809567</c:v>
                </c:pt>
                <c:pt idx="2281">
                  <c:v>-3.305846622568311</c:v>
                </c:pt>
                <c:pt idx="2282">
                  <c:v>-3.320282407327055</c:v>
                </c:pt>
                <c:pt idx="2283">
                  <c:v>-3.334718192085799</c:v>
                </c:pt>
                <c:pt idx="2284">
                  <c:v>-3.349153976844543</c:v>
                </c:pt>
                <c:pt idx="2285">
                  <c:v>-3.363589761603288</c:v>
                </c:pt>
                <c:pt idx="2286">
                  <c:v>-3.378025546362031</c:v>
                </c:pt>
                <c:pt idx="2287">
                  <c:v>-3.392461331120774</c:v>
                </c:pt>
                <c:pt idx="2288">
                  <c:v>-3.406897115879519</c:v>
                </c:pt>
                <c:pt idx="2289">
                  <c:v>-3.421332900638263</c:v>
                </c:pt>
                <c:pt idx="2290">
                  <c:v>-3.435768685397007</c:v>
                </c:pt>
                <c:pt idx="2291">
                  <c:v>-3.450204470155751</c:v>
                </c:pt>
                <c:pt idx="2292">
                  <c:v>-3.464640254914495</c:v>
                </c:pt>
                <c:pt idx="2293">
                  <c:v>-3.479076039673238</c:v>
                </c:pt>
                <c:pt idx="2294">
                  <c:v>-3.493511824431983</c:v>
                </c:pt>
                <c:pt idx="2295">
                  <c:v>-3.507947609190727</c:v>
                </c:pt>
                <c:pt idx="2296">
                  <c:v>-3.522383393949471</c:v>
                </c:pt>
                <c:pt idx="2297">
                  <c:v>-3.536819178708214</c:v>
                </c:pt>
                <c:pt idx="2298">
                  <c:v>-3.551254963466959</c:v>
                </c:pt>
                <c:pt idx="2299">
                  <c:v>-3.565690748225703</c:v>
                </c:pt>
                <c:pt idx="2300">
                  <c:v>-3.580126532984447</c:v>
                </c:pt>
                <c:pt idx="2301">
                  <c:v>-3.594562317743191</c:v>
                </c:pt>
                <c:pt idx="2302">
                  <c:v>-3.608998102501935</c:v>
                </c:pt>
                <c:pt idx="2303">
                  <c:v>-3.623433887260679</c:v>
                </c:pt>
                <c:pt idx="2304">
                  <c:v>-3.637869672019422</c:v>
                </c:pt>
                <c:pt idx="2305">
                  <c:v>-3.652305456778166</c:v>
                </c:pt>
                <c:pt idx="2306">
                  <c:v>-3.666741241536911</c:v>
                </c:pt>
                <c:pt idx="2307">
                  <c:v>-3.681177026295655</c:v>
                </c:pt>
                <c:pt idx="2308">
                  <c:v>-3.695612811054398</c:v>
                </c:pt>
                <c:pt idx="2309">
                  <c:v>-3.710048595813142</c:v>
                </c:pt>
                <c:pt idx="2310">
                  <c:v>-3.724484380571887</c:v>
                </c:pt>
                <c:pt idx="2311">
                  <c:v>-3.738920165330631</c:v>
                </c:pt>
                <c:pt idx="2312">
                  <c:v>-3.753355950089375</c:v>
                </c:pt>
                <c:pt idx="2313">
                  <c:v>-3.767791734848118</c:v>
                </c:pt>
                <c:pt idx="2314">
                  <c:v>-3.782227519606862</c:v>
                </c:pt>
                <c:pt idx="2315">
                  <c:v>-3.796663304365606</c:v>
                </c:pt>
                <c:pt idx="2316">
                  <c:v>-3.81109908912435</c:v>
                </c:pt>
                <c:pt idx="2317">
                  <c:v>-3.825534873883094</c:v>
                </c:pt>
                <c:pt idx="2318">
                  <c:v>-3.839970658641838</c:v>
                </c:pt>
                <c:pt idx="2319">
                  <c:v>-3.854406443400582</c:v>
                </c:pt>
                <c:pt idx="2320">
                  <c:v>-3.868842228159326</c:v>
                </c:pt>
                <c:pt idx="2321">
                  <c:v>-3.88327801291807</c:v>
                </c:pt>
                <c:pt idx="2322">
                  <c:v>-3.897713797676814</c:v>
                </c:pt>
                <c:pt idx="2323">
                  <c:v>-3.912149582435558</c:v>
                </c:pt>
                <c:pt idx="2324">
                  <c:v>-3.926585367194302</c:v>
                </c:pt>
                <c:pt idx="2325">
                  <c:v>-3.941021151953046</c:v>
                </c:pt>
                <c:pt idx="2326">
                  <c:v>-3.955456936711789</c:v>
                </c:pt>
                <c:pt idx="2327">
                  <c:v>-3.969892721470534</c:v>
                </c:pt>
                <c:pt idx="2328">
                  <c:v>-3.984328506229278</c:v>
                </c:pt>
                <c:pt idx="2329">
                  <c:v>-3.998764290988022</c:v>
                </c:pt>
                <c:pt idx="2330">
                  <c:v>-4.013200075746766</c:v>
                </c:pt>
                <c:pt idx="2331">
                  <c:v>-4.027635860505508</c:v>
                </c:pt>
                <c:pt idx="2332">
                  <c:v>-4.042071645264254</c:v>
                </c:pt>
                <c:pt idx="2333">
                  <c:v>-4.056507430022998</c:v>
                </c:pt>
                <c:pt idx="2334">
                  <c:v>-4.070943214781742</c:v>
                </c:pt>
                <c:pt idx="2335">
                  <c:v>-4.085378999540485</c:v>
                </c:pt>
                <c:pt idx="2336">
                  <c:v>-4.09981478429923</c:v>
                </c:pt>
                <c:pt idx="2337">
                  <c:v>-4.114250569057971</c:v>
                </c:pt>
                <c:pt idx="2338">
                  <c:v>-4.128686353816716</c:v>
                </c:pt>
                <c:pt idx="2339">
                  <c:v>-4.14312213857546</c:v>
                </c:pt>
                <c:pt idx="2340">
                  <c:v>-4.157557923334204</c:v>
                </c:pt>
                <c:pt idx="2341">
                  <c:v>-4.17199370809295</c:v>
                </c:pt>
                <c:pt idx="2342">
                  <c:v>-4.186429492851694</c:v>
                </c:pt>
                <c:pt idx="2343">
                  <c:v>-4.200865277610436</c:v>
                </c:pt>
                <c:pt idx="2344">
                  <c:v>-4.215301062369181</c:v>
                </c:pt>
                <c:pt idx="2345">
                  <c:v>-4.229736847127924</c:v>
                </c:pt>
                <c:pt idx="2346">
                  <c:v>-4.24417263188667</c:v>
                </c:pt>
                <c:pt idx="2347">
                  <c:v>-4.258608416645412</c:v>
                </c:pt>
                <c:pt idx="2348">
                  <c:v>-4.273044201404157</c:v>
                </c:pt>
                <c:pt idx="2349">
                  <c:v>-4.287479986162901</c:v>
                </c:pt>
                <c:pt idx="2350">
                  <c:v>-4.301915770921645</c:v>
                </c:pt>
                <c:pt idx="2351">
                  <c:v>-4.316351555680389</c:v>
                </c:pt>
                <c:pt idx="2352">
                  <c:v>-4.330787340439133</c:v>
                </c:pt>
                <c:pt idx="2353">
                  <c:v>-4.345223125197878</c:v>
                </c:pt>
                <c:pt idx="2354">
                  <c:v>-4.359658909956621</c:v>
                </c:pt>
                <c:pt idx="2355">
                  <c:v>-4.374094694715365</c:v>
                </c:pt>
                <c:pt idx="2356">
                  <c:v>-4.388530479474109</c:v>
                </c:pt>
                <c:pt idx="2357">
                  <c:v>-4.402966264232853</c:v>
                </c:pt>
                <c:pt idx="2358">
                  <c:v>-4.417402048991597</c:v>
                </c:pt>
                <c:pt idx="2359">
                  <c:v>-4.431837833750341</c:v>
                </c:pt>
                <c:pt idx="2360">
                  <c:v>-4.446273618509086</c:v>
                </c:pt>
                <c:pt idx="2361">
                  <c:v>-4.46070940326783</c:v>
                </c:pt>
                <c:pt idx="2362">
                  <c:v>-4.475145188026573</c:v>
                </c:pt>
                <c:pt idx="2363">
                  <c:v>-4.489580972785315</c:v>
                </c:pt>
                <c:pt idx="2364">
                  <c:v>-4.50401675754406</c:v>
                </c:pt>
                <c:pt idx="2365">
                  <c:v>-4.518452542302804</c:v>
                </c:pt>
                <c:pt idx="2366">
                  <c:v>-4.532888327061547</c:v>
                </c:pt>
                <c:pt idx="2367">
                  <c:v>-4.547324111820291</c:v>
                </c:pt>
                <c:pt idx="2368">
                  <c:v>-4.561759896579036</c:v>
                </c:pt>
                <c:pt idx="2369">
                  <c:v>-4.57619568133778</c:v>
                </c:pt>
                <c:pt idx="2370">
                  <c:v>-4.590631466096524</c:v>
                </c:pt>
                <c:pt idx="2371">
                  <c:v>-4.605067250855267</c:v>
                </c:pt>
                <c:pt idx="2372">
                  <c:v>-4.619503035614012</c:v>
                </c:pt>
                <c:pt idx="2373">
                  <c:v>-4.633938820372755</c:v>
                </c:pt>
                <c:pt idx="2374">
                  <c:v>-4.6483746051315</c:v>
                </c:pt>
                <c:pt idx="2375">
                  <c:v>-4.662810389890243</c:v>
                </c:pt>
                <c:pt idx="2376">
                  <c:v>-4.677246174648988</c:v>
                </c:pt>
                <c:pt idx="2377">
                  <c:v>-4.691681959407731</c:v>
                </c:pt>
                <c:pt idx="2378">
                  <c:v>-4.706117744166476</c:v>
                </c:pt>
                <c:pt idx="2379">
                  <c:v>-4.720553528925218</c:v>
                </c:pt>
                <c:pt idx="2380">
                  <c:v>-4.734989313683964</c:v>
                </c:pt>
                <c:pt idx="2381">
                  <c:v>-4.749425098442708</c:v>
                </c:pt>
                <c:pt idx="2382">
                  <c:v>-4.763860883201452</c:v>
                </c:pt>
                <c:pt idx="2383">
                  <c:v>-4.778296667960196</c:v>
                </c:pt>
                <c:pt idx="2384">
                  <c:v>-4.79273245271894</c:v>
                </c:pt>
                <c:pt idx="2385">
                  <c:v>-4.807168237477683</c:v>
                </c:pt>
                <c:pt idx="2386">
                  <c:v>-4.821604022236428</c:v>
                </c:pt>
                <c:pt idx="2387">
                  <c:v>-4.836039806995172</c:v>
                </c:pt>
                <c:pt idx="2388">
                  <c:v>-4.850475591753915</c:v>
                </c:pt>
                <c:pt idx="2389">
                  <c:v>-4.864911376512658</c:v>
                </c:pt>
                <c:pt idx="2390">
                  <c:v>-4.879347161271403</c:v>
                </c:pt>
                <c:pt idx="2391">
                  <c:v>-4.893782946030146</c:v>
                </c:pt>
                <c:pt idx="2392">
                  <c:v>-4.908218730788891</c:v>
                </c:pt>
                <c:pt idx="2393">
                  <c:v>-4.922654515547635</c:v>
                </c:pt>
                <c:pt idx="2394">
                  <c:v>-4.93709030030638</c:v>
                </c:pt>
                <c:pt idx="2395">
                  <c:v>-4.951526085065124</c:v>
                </c:pt>
                <c:pt idx="2396">
                  <c:v>-4.965961869823867</c:v>
                </c:pt>
                <c:pt idx="2397">
                  <c:v>-4.980397654582612</c:v>
                </c:pt>
                <c:pt idx="2398">
                  <c:v>-4.994833439341355</c:v>
                </c:pt>
                <c:pt idx="2399">
                  <c:v>-5.0092692241001</c:v>
                </c:pt>
                <c:pt idx="2400">
                  <c:v>-5.023705008858842</c:v>
                </c:pt>
                <c:pt idx="2401">
                  <c:v>-5.038140793617587</c:v>
                </c:pt>
                <c:pt idx="2402">
                  <c:v>-5.052576578376329</c:v>
                </c:pt>
                <c:pt idx="2403">
                  <c:v>-5.067012363135074</c:v>
                </c:pt>
                <c:pt idx="2404">
                  <c:v>-5.08144814789382</c:v>
                </c:pt>
                <c:pt idx="2405">
                  <c:v>-5.095883932652563</c:v>
                </c:pt>
                <c:pt idx="2406">
                  <c:v>-5.110319717411307</c:v>
                </c:pt>
                <c:pt idx="2407">
                  <c:v>-5.124755502170049</c:v>
                </c:pt>
                <c:pt idx="2408">
                  <c:v>-5.139191286928795</c:v>
                </c:pt>
                <c:pt idx="2409">
                  <c:v>-5.153627071687539</c:v>
                </c:pt>
                <c:pt idx="2410">
                  <c:v>-5.168062856446281</c:v>
                </c:pt>
                <c:pt idx="2411">
                  <c:v>-5.182498641205027</c:v>
                </c:pt>
                <c:pt idx="2412">
                  <c:v>-5.196934425963771</c:v>
                </c:pt>
                <c:pt idx="2413">
                  <c:v>-5.211370210722515</c:v>
                </c:pt>
                <c:pt idx="2414">
                  <c:v>-5.225805995481259</c:v>
                </c:pt>
                <c:pt idx="2415">
                  <c:v>-5.240241780240004</c:v>
                </c:pt>
                <c:pt idx="2416">
                  <c:v>-5.254677564998746</c:v>
                </c:pt>
                <c:pt idx="2417">
                  <c:v>-5.26911334975749</c:v>
                </c:pt>
                <c:pt idx="2418">
                  <c:v>-5.283549134516235</c:v>
                </c:pt>
                <c:pt idx="2419">
                  <c:v>-5.297984919274977</c:v>
                </c:pt>
                <c:pt idx="2420">
                  <c:v>-5.312420704033722</c:v>
                </c:pt>
                <c:pt idx="2421">
                  <c:v>-5.326856488792466</c:v>
                </c:pt>
                <c:pt idx="2422">
                  <c:v>-5.34129227355121</c:v>
                </c:pt>
                <c:pt idx="2423">
                  <c:v>-5.355728058309953</c:v>
                </c:pt>
                <c:pt idx="2424">
                  <c:v>-5.370163843068698</c:v>
                </c:pt>
                <c:pt idx="2425">
                  <c:v>-5.38459962782744</c:v>
                </c:pt>
                <c:pt idx="2426">
                  <c:v>-5.399035412586186</c:v>
                </c:pt>
                <c:pt idx="2427">
                  <c:v>-5.41347119734493</c:v>
                </c:pt>
                <c:pt idx="2428">
                  <c:v>-5.427906982103674</c:v>
                </c:pt>
                <c:pt idx="2429">
                  <c:v>-5.442342766862418</c:v>
                </c:pt>
                <c:pt idx="2430">
                  <c:v>-5.456778551621162</c:v>
                </c:pt>
                <c:pt idx="2431">
                  <c:v>-5.471214336379906</c:v>
                </c:pt>
                <c:pt idx="2432">
                  <c:v>-5.48565012113865</c:v>
                </c:pt>
                <c:pt idx="2433">
                  <c:v>-5.500085905897393</c:v>
                </c:pt>
                <c:pt idx="2434">
                  <c:v>-5.514521690656138</c:v>
                </c:pt>
                <c:pt idx="2435">
                  <c:v>-5.528957475414882</c:v>
                </c:pt>
                <c:pt idx="2436">
                  <c:v>-5.543393260173627</c:v>
                </c:pt>
                <c:pt idx="2437">
                  <c:v>-5.55782904493237</c:v>
                </c:pt>
                <c:pt idx="2438">
                  <c:v>-5.572264829691114</c:v>
                </c:pt>
                <c:pt idx="2439">
                  <c:v>-5.586700614449858</c:v>
                </c:pt>
                <c:pt idx="2440">
                  <c:v>-5.601136399208602</c:v>
                </c:pt>
                <c:pt idx="2441">
                  <c:v>-5.615572183967346</c:v>
                </c:pt>
                <c:pt idx="2442">
                  <c:v>-5.630007968726089</c:v>
                </c:pt>
                <c:pt idx="2443">
                  <c:v>-5.644443753484834</c:v>
                </c:pt>
                <c:pt idx="2444">
                  <c:v>-5.658879538243577</c:v>
                </c:pt>
                <c:pt idx="2445">
                  <c:v>-5.673315323002321</c:v>
                </c:pt>
                <c:pt idx="2446">
                  <c:v>-5.687751107761065</c:v>
                </c:pt>
                <c:pt idx="2447">
                  <c:v>-5.702186892519808</c:v>
                </c:pt>
                <c:pt idx="2448">
                  <c:v>-5.716622677278552</c:v>
                </c:pt>
                <c:pt idx="2449">
                  <c:v>-5.731058462037297</c:v>
                </c:pt>
                <c:pt idx="2450">
                  <c:v>-5.745494246796039</c:v>
                </c:pt>
                <c:pt idx="2451">
                  <c:v>-5.759930031554785</c:v>
                </c:pt>
                <c:pt idx="2452">
                  <c:v>-5.77436581631353</c:v>
                </c:pt>
                <c:pt idx="2453">
                  <c:v>-5.788801601072273</c:v>
                </c:pt>
                <c:pt idx="2454">
                  <c:v>-5.803237385831017</c:v>
                </c:pt>
                <c:pt idx="2455">
                  <c:v>-5.817673170589761</c:v>
                </c:pt>
                <c:pt idx="2456">
                  <c:v>-5.832108955348505</c:v>
                </c:pt>
                <c:pt idx="2457">
                  <c:v>-5.846544740107248</c:v>
                </c:pt>
                <c:pt idx="2458">
                  <c:v>-5.86098052486599</c:v>
                </c:pt>
                <c:pt idx="2459">
                  <c:v>-5.875416309624737</c:v>
                </c:pt>
                <c:pt idx="2460">
                  <c:v>-5.889852094383481</c:v>
                </c:pt>
                <c:pt idx="2461">
                  <c:v>-5.904287879142225</c:v>
                </c:pt>
                <c:pt idx="2462">
                  <c:v>-5.91872366390097</c:v>
                </c:pt>
                <c:pt idx="2463">
                  <c:v>-5.933159448659713</c:v>
                </c:pt>
                <c:pt idx="2464">
                  <c:v>-5.947595233418456</c:v>
                </c:pt>
                <c:pt idx="2465">
                  <c:v>-5.9620310181772</c:v>
                </c:pt>
                <c:pt idx="2466">
                  <c:v>-5.976466802935945</c:v>
                </c:pt>
                <c:pt idx="2467">
                  <c:v>-5.99090258769469</c:v>
                </c:pt>
                <c:pt idx="2468">
                  <c:v>-6.005338372453433</c:v>
                </c:pt>
                <c:pt idx="2469">
                  <c:v>-6.019774157212177</c:v>
                </c:pt>
                <c:pt idx="2470">
                  <c:v>-6.034209941970921</c:v>
                </c:pt>
                <c:pt idx="2471">
                  <c:v>-6.048645726729666</c:v>
                </c:pt>
                <c:pt idx="2472">
                  <c:v>-6.063081511488408</c:v>
                </c:pt>
                <c:pt idx="2473">
                  <c:v>-6.077517296247151</c:v>
                </c:pt>
                <c:pt idx="2474">
                  <c:v>-6.091953081005896</c:v>
                </c:pt>
                <c:pt idx="2475">
                  <c:v>-6.10638886576464</c:v>
                </c:pt>
                <c:pt idx="2476">
                  <c:v>-6.120824650523383</c:v>
                </c:pt>
                <c:pt idx="2477">
                  <c:v>-6.13526043528213</c:v>
                </c:pt>
                <c:pt idx="2478">
                  <c:v>-6.149696220040872</c:v>
                </c:pt>
                <c:pt idx="2479">
                  <c:v>-6.164132004799615</c:v>
                </c:pt>
                <c:pt idx="2480">
                  <c:v>-6.17856778955836</c:v>
                </c:pt>
                <c:pt idx="2481">
                  <c:v>-6.193003574317104</c:v>
                </c:pt>
                <c:pt idx="2482">
                  <c:v>-6.207439359075847</c:v>
                </c:pt>
                <c:pt idx="2483">
                  <c:v>-6.221875143834592</c:v>
                </c:pt>
                <c:pt idx="2484">
                  <c:v>-6.236310928593336</c:v>
                </c:pt>
                <c:pt idx="2485">
                  <c:v>-6.25074671335208</c:v>
                </c:pt>
                <c:pt idx="2486">
                  <c:v>-6.265182498110824</c:v>
                </c:pt>
                <c:pt idx="2487">
                  <c:v>-6.27961828286957</c:v>
                </c:pt>
                <c:pt idx="2488">
                  <c:v>-6.29405406762831</c:v>
                </c:pt>
                <c:pt idx="2489">
                  <c:v>-6.308489852387055</c:v>
                </c:pt>
                <c:pt idx="2490">
                  <c:v>-6.322925637145797</c:v>
                </c:pt>
                <c:pt idx="2491">
                  <c:v>-6.337361421904544</c:v>
                </c:pt>
                <c:pt idx="2492">
                  <c:v>-6.351797206663288</c:v>
                </c:pt>
                <c:pt idx="2493">
                  <c:v>-6.366232991422032</c:v>
                </c:pt>
                <c:pt idx="2494">
                  <c:v>-6.380668776180776</c:v>
                </c:pt>
                <c:pt idx="2495">
                  <c:v>-6.395104560939518</c:v>
                </c:pt>
                <c:pt idx="2496">
                  <c:v>-6.409540345698264</c:v>
                </c:pt>
                <c:pt idx="2497">
                  <c:v>-6.423976130457008</c:v>
                </c:pt>
                <c:pt idx="2498">
                  <c:v>-6.438411915215751</c:v>
                </c:pt>
                <c:pt idx="2499">
                  <c:v>-6.452847699974496</c:v>
                </c:pt>
                <c:pt idx="2500">
                  <c:v>-6.46728348473324</c:v>
                </c:pt>
                <c:pt idx="2501">
                  <c:v>-6.481719269491982</c:v>
                </c:pt>
                <c:pt idx="2502">
                  <c:v>-6.496155054250727</c:v>
                </c:pt>
                <c:pt idx="2503">
                  <c:v>-6.51059083900947</c:v>
                </c:pt>
                <c:pt idx="2504">
                  <c:v>-6.525026623768214</c:v>
                </c:pt>
                <c:pt idx="2505">
                  <c:v>-6.53946240852696</c:v>
                </c:pt>
                <c:pt idx="2506">
                  <c:v>-6.553898193285703</c:v>
                </c:pt>
                <c:pt idx="2507">
                  <c:v>-6.568333978044446</c:v>
                </c:pt>
                <c:pt idx="2508">
                  <c:v>-6.582769762803192</c:v>
                </c:pt>
                <c:pt idx="2509">
                  <c:v>-6.597205547561934</c:v>
                </c:pt>
                <c:pt idx="2510">
                  <c:v>-6.61164133232068</c:v>
                </c:pt>
                <c:pt idx="2511">
                  <c:v>-6.626077117079422</c:v>
                </c:pt>
                <c:pt idx="2512">
                  <c:v>-6.640512901838167</c:v>
                </c:pt>
                <c:pt idx="2513">
                  <c:v>-6.654948686596909</c:v>
                </c:pt>
                <c:pt idx="2514">
                  <c:v>-6.669384471355654</c:v>
                </c:pt>
                <c:pt idx="2515">
                  <c:v>-6.683820256114398</c:v>
                </c:pt>
                <c:pt idx="2516">
                  <c:v>-6.698256040873143</c:v>
                </c:pt>
                <c:pt idx="2517">
                  <c:v>-6.712691825631887</c:v>
                </c:pt>
                <c:pt idx="2518">
                  <c:v>-6.727127610390631</c:v>
                </c:pt>
                <c:pt idx="2519">
                  <c:v>-6.741563395149377</c:v>
                </c:pt>
                <c:pt idx="2520">
                  <c:v>-6.755999179908119</c:v>
                </c:pt>
                <c:pt idx="2521">
                  <c:v>-6.770434964666863</c:v>
                </c:pt>
                <c:pt idx="2522">
                  <c:v>-6.784870749425607</c:v>
                </c:pt>
                <c:pt idx="2523">
                  <c:v>-6.799306534184351</c:v>
                </c:pt>
                <c:pt idx="2524">
                  <c:v>-6.813742318943095</c:v>
                </c:pt>
                <c:pt idx="2525">
                  <c:v>-6.82817810370184</c:v>
                </c:pt>
                <c:pt idx="2526">
                  <c:v>-6.842613888460582</c:v>
                </c:pt>
                <c:pt idx="2527">
                  <c:v>-6.857049673219327</c:v>
                </c:pt>
                <c:pt idx="2528">
                  <c:v>-6.871485457978069</c:v>
                </c:pt>
                <c:pt idx="2529">
                  <c:v>-6.885921242736813</c:v>
                </c:pt>
                <c:pt idx="2530">
                  <c:v>-6.900357027495557</c:v>
                </c:pt>
                <c:pt idx="2531">
                  <c:v>-6.914792812254302</c:v>
                </c:pt>
                <c:pt idx="2532">
                  <c:v>-6.929228597013047</c:v>
                </c:pt>
                <c:pt idx="2533">
                  <c:v>-6.94366438177179</c:v>
                </c:pt>
                <c:pt idx="2534">
                  <c:v>-6.958100166530534</c:v>
                </c:pt>
                <c:pt idx="2535">
                  <c:v>-6.972535951289277</c:v>
                </c:pt>
                <c:pt idx="2536">
                  <c:v>-6.986971736048022</c:v>
                </c:pt>
                <c:pt idx="2537">
                  <c:v>-7.001407520806766</c:v>
                </c:pt>
                <c:pt idx="2538">
                  <c:v>-7.01584330556551</c:v>
                </c:pt>
                <c:pt idx="2539">
                  <c:v>-7.030279090324255</c:v>
                </c:pt>
                <c:pt idx="2540">
                  <c:v>-7.044714875082996</c:v>
                </c:pt>
                <c:pt idx="2541">
                  <c:v>-7.059150659841741</c:v>
                </c:pt>
                <c:pt idx="2542">
                  <c:v>-7.073586444600486</c:v>
                </c:pt>
                <c:pt idx="2543">
                  <c:v>-7.08802222935923</c:v>
                </c:pt>
                <c:pt idx="2544">
                  <c:v>-7.102458014117973</c:v>
                </c:pt>
                <c:pt idx="2545">
                  <c:v>-7.116893798876718</c:v>
                </c:pt>
                <c:pt idx="2546">
                  <c:v>-7.131329583635462</c:v>
                </c:pt>
                <c:pt idx="2547">
                  <c:v>-7.145765368394206</c:v>
                </c:pt>
                <c:pt idx="2548">
                  <c:v>-7.16020115315295</c:v>
                </c:pt>
                <c:pt idx="2549">
                  <c:v>-7.174636937911693</c:v>
                </c:pt>
                <c:pt idx="2550">
                  <c:v>-7.189072722670438</c:v>
                </c:pt>
                <c:pt idx="2551">
                  <c:v>-7.203508507429182</c:v>
                </c:pt>
                <c:pt idx="2552">
                  <c:v>-7.217944292187926</c:v>
                </c:pt>
                <c:pt idx="2553">
                  <c:v>-7.232380076946669</c:v>
                </c:pt>
                <c:pt idx="2554">
                  <c:v>-7.246815861705412</c:v>
                </c:pt>
                <c:pt idx="2555">
                  <c:v>-7.261251646464157</c:v>
                </c:pt>
                <c:pt idx="2556">
                  <c:v>-7.275687431222901</c:v>
                </c:pt>
                <c:pt idx="2557">
                  <c:v>-7.290123215981646</c:v>
                </c:pt>
                <c:pt idx="2558">
                  <c:v>-7.304559000740388</c:v>
                </c:pt>
                <c:pt idx="2559">
                  <c:v>-7.318994785499133</c:v>
                </c:pt>
                <c:pt idx="2560">
                  <c:v>-7.333430570257876</c:v>
                </c:pt>
                <c:pt idx="2561">
                  <c:v>-7.347866355016621</c:v>
                </c:pt>
                <c:pt idx="2562">
                  <c:v>-7.362302139775365</c:v>
                </c:pt>
                <c:pt idx="2563">
                  <c:v>-7.37673792453411</c:v>
                </c:pt>
                <c:pt idx="2564">
                  <c:v>-7.391173709292853</c:v>
                </c:pt>
                <c:pt idx="2565">
                  <c:v>-7.405609494051598</c:v>
                </c:pt>
                <c:pt idx="2566">
                  <c:v>-7.42004527881034</c:v>
                </c:pt>
                <c:pt idx="2567">
                  <c:v>-7.434481063569085</c:v>
                </c:pt>
                <c:pt idx="2568">
                  <c:v>-7.448916848327828</c:v>
                </c:pt>
                <c:pt idx="2569">
                  <c:v>-7.463352633086573</c:v>
                </c:pt>
                <c:pt idx="2570">
                  <c:v>-7.477788417845317</c:v>
                </c:pt>
                <c:pt idx="2571">
                  <c:v>-7.492224202604061</c:v>
                </c:pt>
                <c:pt idx="2572">
                  <c:v>-7.506659987362806</c:v>
                </c:pt>
                <c:pt idx="2573">
                  <c:v>-7.521095772121549</c:v>
                </c:pt>
                <c:pt idx="2574">
                  <c:v>-7.535531556880291</c:v>
                </c:pt>
                <c:pt idx="2575">
                  <c:v>-7.549967341639037</c:v>
                </c:pt>
                <c:pt idx="2576">
                  <c:v>-7.56440312639778</c:v>
                </c:pt>
                <c:pt idx="2577">
                  <c:v>-7.578838911156525</c:v>
                </c:pt>
                <c:pt idx="2578">
                  <c:v>-7.59327469591527</c:v>
                </c:pt>
                <c:pt idx="2579">
                  <c:v>-7.607710480674012</c:v>
                </c:pt>
                <c:pt idx="2580">
                  <c:v>-7.622146265432756</c:v>
                </c:pt>
                <c:pt idx="2581">
                  <c:v>-7.6365820501915</c:v>
                </c:pt>
                <c:pt idx="2582">
                  <c:v>-7.651017834950244</c:v>
                </c:pt>
                <c:pt idx="2583">
                  <c:v>-7.665453619708987</c:v>
                </c:pt>
                <c:pt idx="2584">
                  <c:v>-7.679889404467732</c:v>
                </c:pt>
                <c:pt idx="2585">
                  <c:v>-7.694325189226475</c:v>
                </c:pt>
                <c:pt idx="2586">
                  <c:v>-7.70876097398522</c:v>
                </c:pt>
                <c:pt idx="2587">
                  <c:v>-7.723196758743964</c:v>
                </c:pt>
                <c:pt idx="2588">
                  <c:v>-7.737632543502708</c:v>
                </c:pt>
                <c:pt idx="2589">
                  <c:v>-7.752068328261451</c:v>
                </c:pt>
                <c:pt idx="2590">
                  <c:v>-7.766504113020196</c:v>
                </c:pt>
                <c:pt idx="2591">
                  <c:v>-7.780939897778939</c:v>
                </c:pt>
                <c:pt idx="2592">
                  <c:v>-7.795375682537684</c:v>
                </c:pt>
                <c:pt idx="2593">
                  <c:v>-7.809811467296427</c:v>
                </c:pt>
                <c:pt idx="2594">
                  <c:v>-7.824247252055171</c:v>
                </c:pt>
                <c:pt idx="2595">
                  <c:v>-7.838683036813916</c:v>
                </c:pt>
                <c:pt idx="2596">
                  <c:v>-7.853118821572659</c:v>
                </c:pt>
                <c:pt idx="2597">
                  <c:v>-7.867554606331401</c:v>
                </c:pt>
                <c:pt idx="2598">
                  <c:v>-7.881990391090148</c:v>
                </c:pt>
                <c:pt idx="2599">
                  <c:v>-7.896426175848892</c:v>
                </c:pt>
                <c:pt idx="2600">
                  <c:v>-7.910861960607636</c:v>
                </c:pt>
                <c:pt idx="2601">
                  <c:v>-7.92529774536638</c:v>
                </c:pt>
                <c:pt idx="2602">
                  <c:v>-7.939733530125124</c:v>
                </c:pt>
                <c:pt idx="2603">
                  <c:v>-7.95416931488387</c:v>
                </c:pt>
                <c:pt idx="2604">
                  <c:v>-7.968605099642612</c:v>
                </c:pt>
                <c:pt idx="2605">
                  <c:v>-7.983040884401357</c:v>
                </c:pt>
                <c:pt idx="2606">
                  <c:v>-7.997476669160099</c:v>
                </c:pt>
                <c:pt idx="2607">
                  <c:v>-8.011912453918843</c:v>
                </c:pt>
                <c:pt idx="2608">
                  <c:v>-8.026348238677588</c:v>
                </c:pt>
                <c:pt idx="2609">
                  <c:v>-8.040784023436332</c:v>
                </c:pt>
                <c:pt idx="2610">
                  <c:v>-8.055219808195076</c:v>
                </c:pt>
                <c:pt idx="2611">
                  <c:v>-8.06965559295382</c:v>
                </c:pt>
                <c:pt idx="2612">
                  <c:v>-8.084091377712562</c:v>
                </c:pt>
                <c:pt idx="2613">
                  <c:v>-8.098527162471306</c:v>
                </c:pt>
                <c:pt idx="2614">
                  <c:v>-8.11296294723005</c:v>
                </c:pt>
                <c:pt idx="2615">
                  <c:v>-8.127398731988794</c:v>
                </c:pt>
                <c:pt idx="2616">
                  <c:v>-8.14183451674754</c:v>
                </c:pt>
                <c:pt idx="2617">
                  <c:v>-8.156270301506284</c:v>
                </c:pt>
                <c:pt idx="2618">
                  <c:v>-8.17070608626503</c:v>
                </c:pt>
                <c:pt idx="2619">
                  <c:v>-8.185141871023771</c:v>
                </c:pt>
                <c:pt idx="2620">
                  <c:v>-8.199577655782515</c:v>
                </c:pt>
                <c:pt idx="2621">
                  <c:v>-8.214013440541258</c:v>
                </c:pt>
                <c:pt idx="2622">
                  <c:v>-8.228449225300005</c:v>
                </c:pt>
                <c:pt idx="2623">
                  <c:v>-8.24288501005875</c:v>
                </c:pt>
                <c:pt idx="2624">
                  <c:v>-8.25732079481749</c:v>
                </c:pt>
                <c:pt idx="2625">
                  <c:v>-8.271756579576237</c:v>
                </c:pt>
                <c:pt idx="2626">
                  <c:v>-8.286192364334978</c:v>
                </c:pt>
                <c:pt idx="2627">
                  <c:v>-8.300628149093722</c:v>
                </c:pt>
                <c:pt idx="2628">
                  <c:v>-8.315063933852467</c:v>
                </c:pt>
                <c:pt idx="2629">
                  <c:v>-8.329499718611215</c:v>
                </c:pt>
                <c:pt idx="2630">
                  <c:v>-8.343935503369957</c:v>
                </c:pt>
                <c:pt idx="2631">
                  <c:v>-8.3583712881287</c:v>
                </c:pt>
                <c:pt idx="2632">
                  <c:v>-8.372807072887447</c:v>
                </c:pt>
                <c:pt idx="2633">
                  <c:v>-8.38724285764619</c:v>
                </c:pt>
                <c:pt idx="2634">
                  <c:v>-8.401678642404931</c:v>
                </c:pt>
                <c:pt idx="2635">
                  <c:v>-8.416114427163675</c:v>
                </c:pt>
                <c:pt idx="2636">
                  <c:v>-8.43055021192242</c:v>
                </c:pt>
                <c:pt idx="2637">
                  <c:v>-8.444985996681163</c:v>
                </c:pt>
                <c:pt idx="2638">
                  <c:v>-8.459421781439907</c:v>
                </c:pt>
                <c:pt idx="2639">
                  <c:v>-8.473857566198653</c:v>
                </c:pt>
                <c:pt idx="2640">
                  <c:v>-8.488293350957395</c:v>
                </c:pt>
                <c:pt idx="2641">
                  <c:v>-8.50272913571614</c:v>
                </c:pt>
                <c:pt idx="2642">
                  <c:v>-8.517164920474881</c:v>
                </c:pt>
                <c:pt idx="2643">
                  <c:v>-8.531600705233625</c:v>
                </c:pt>
                <c:pt idx="2644">
                  <c:v>-8.546036489992371</c:v>
                </c:pt>
                <c:pt idx="2645">
                  <c:v>-8.560472274751116</c:v>
                </c:pt>
                <c:pt idx="2646">
                  <c:v>-8.57490805950986</c:v>
                </c:pt>
                <c:pt idx="2647">
                  <c:v>-8.589343844268604</c:v>
                </c:pt>
                <c:pt idx="2648">
                  <c:v>-8.603779629027348</c:v>
                </c:pt>
                <c:pt idx="2649">
                  <c:v>-8.618215413786091</c:v>
                </c:pt>
                <c:pt idx="2650">
                  <c:v>-8.632651198544835</c:v>
                </c:pt>
                <c:pt idx="2651">
                  <c:v>-8.647086983303577</c:v>
                </c:pt>
                <c:pt idx="2652">
                  <c:v>-8.661522768062321</c:v>
                </c:pt>
                <c:pt idx="2653">
                  <c:v>-8.675958552821066</c:v>
                </c:pt>
                <c:pt idx="2654">
                  <c:v>-8.69039433757981</c:v>
                </c:pt>
                <c:pt idx="2655">
                  <c:v>-8.704830122338551</c:v>
                </c:pt>
                <c:pt idx="2656">
                  <c:v>-8.719265907097298</c:v>
                </c:pt>
                <c:pt idx="2657">
                  <c:v>-8.733701691856041</c:v>
                </c:pt>
                <c:pt idx="2658">
                  <c:v>-8.748137476614783</c:v>
                </c:pt>
                <c:pt idx="2659">
                  <c:v>-8.762573261373529</c:v>
                </c:pt>
                <c:pt idx="2660">
                  <c:v>-8.777009046132273</c:v>
                </c:pt>
                <c:pt idx="2661">
                  <c:v>-8.79144483089102</c:v>
                </c:pt>
                <c:pt idx="2662">
                  <c:v>-8.805880615649765</c:v>
                </c:pt>
                <c:pt idx="2663">
                  <c:v>-8.820316400408505</c:v>
                </c:pt>
                <c:pt idx="2664">
                  <c:v>-8.83475218516725</c:v>
                </c:pt>
                <c:pt idx="2665">
                  <c:v>-8.849187969925996</c:v>
                </c:pt>
                <c:pt idx="2666">
                  <c:v>-8.86362375468474</c:v>
                </c:pt>
                <c:pt idx="2667">
                  <c:v>-8.878059539443483</c:v>
                </c:pt>
                <c:pt idx="2668">
                  <c:v>-8.892495324202227</c:v>
                </c:pt>
                <c:pt idx="2669">
                  <c:v>-8.90693110896097</c:v>
                </c:pt>
                <c:pt idx="2670">
                  <c:v>-8.921366893719714</c:v>
                </c:pt>
                <c:pt idx="2671">
                  <c:v>-8.93580267847846</c:v>
                </c:pt>
                <c:pt idx="2672">
                  <c:v>-8.950238463237202</c:v>
                </c:pt>
                <c:pt idx="2673">
                  <c:v>-8.964674247995947</c:v>
                </c:pt>
                <c:pt idx="2674">
                  <c:v>-8.97911003275469</c:v>
                </c:pt>
                <c:pt idx="2675">
                  <c:v>-8.993545817513435</c:v>
                </c:pt>
                <c:pt idx="2676">
                  <c:v>-9.007981602272176</c:v>
                </c:pt>
                <c:pt idx="2677">
                  <c:v>-9.022417387030923</c:v>
                </c:pt>
                <c:pt idx="2678">
                  <c:v>-9.036853171789667</c:v>
                </c:pt>
                <c:pt idx="2679">
                  <c:v>-9.05128895654841</c:v>
                </c:pt>
                <c:pt idx="2680">
                  <c:v>-9.065724741307153</c:v>
                </c:pt>
                <c:pt idx="2681">
                  <c:v>-9.080160526065897</c:v>
                </c:pt>
                <c:pt idx="2682">
                  <c:v>-9.094596310824645</c:v>
                </c:pt>
                <c:pt idx="2683">
                  <c:v>-9.109032095583387</c:v>
                </c:pt>
                <c:pt idx="2684">
                  <c:v>-9.123467880342128</c:v>
                </c:pt>
                <c:pt idx="2685">
                  <c:v>-9.13790366510087</c:v>
                </c:pt>
                <c:pt idx="2686">
                  <c:v>-9.15233944985962</c:v>
                </c:pt>
                <c:pt idx="2687">
                  <c:v>-9.166775234618363</c:v>
                </c:pt>
                <c:pt idx="2688">
                  <c:v>-9.181211019377104</c:v>
                </c:pt>
                <c:pt idx="2689">
                  <c:v>-9.19564680413585</c:v>
                </c:pt>
                <c:pt idx="2690">
                  <c:v>-9.210082588894593</c:v>
                </c:pt>
                <c:pt idx="2691">
                  <c:v>-9.224518373653336</c:v>
                </c:pt>
                <c:pt idx="2692">
                  <c:v>-9.23895415841208</c:v>
                </c:pt>
                <c:pt idx="2693">
                  <c:v>-9.253389943170824</c:v>
                </c:pt>
                <c:pt idx="2694">
                  <c:v>-9.267825727929567</c:v>
                </c:pt>
                <c:pt idx="2695">
                  <c:v>-9.282261512688314</c:v>
                </c:pt>
                <c:pt idx="2696">
                  <c:v>-9.296697297447058</c:v>
                </c:pt>
                <c:pt idx="2697">
                  <c:v>-9.311133082205801</c:v>
                </c:pt>
                <c:pt idx="2698">
                  <c:v>-9.325568866964546</c:v>
                </c:pt>
                <c:pt idx="2699">
                  <c:v>-9.34000465172329</c:v>
                </c:pt>
                <c:pt idx="2700">
                  <c:v>-9.354440436482036</c:v>
                </c:pt>
                <c:pt idx="2701">
                  <c:v>-9.368876221240777</c:v>
                </c:pt>
                <c:pt idx="2702">
                  <c:v>-9.383312005999521</c:v>
                </c:pt>
                <c:pt idx="2703">
                  <c:v>-9.397747790758266</c:v>
                </c:pt>
                <c:pt idx="2704">
                  <c:v>-9.41218357551701</c:v>
                </c:pt>
                <c:pt idx="2705">
                  <c:v>-9.426619360275753</c:v>
                </c:pt>
                <c:pt idx="2706">
                  <c:v>-9.441055145034493</c:v>
                </c:pt>
                <c:pt idx="2707">
                  <c:v>-9.45549092979324</c:v>
                </c:pt>
                <c:pt idx="2708">
                  <c:v>-9.469926714551984</c:v>
                </c:pt>
                <c:pt idx="2709">
                  <c:v>-9.484362499310727</c:v>
                </c:pt>
                <c:pt idx="2710">
                  <c:v>-9.498798284069471</c:v>
                </c:pt>
                <c:pt idx="2711">
                  <c:v>-9.513234068828218</c:v>
                </c:pt>
                <c:pt idx="2712">
                  <c:v>-9.52766985358696</c:v>
                </c:pt>
                <c:pt idx="2713">
                  <c:v>-9.542105638345704</c:v>
                </c:pt>
                <c:pt idx="2714">
                  <c:v>-9.55654142310445</c:v>
                </c:pt>
                <c:pt idx="2715">
                  <c:v>-9.570977207863192</c:v>
                </c:pt>
                <c:pt idx="2716">
                  <c:v>-9.585412992621938</c:v>
                </c:pt>
                <c:pt idx="2717">
                  <c:v>-9.59984877738068</c:v>
                </c:pt>
                <c:pt idx="2718">
                  <c:v>-9.614284562139423</c:v>
                </c:pt>
                <c:pt idx="2719">
                  <c:v>-9.628720346898166</c:v>
                </c:pt>
                <c:pt idx="2720">
                  <c:v>-9.643156131656912</c:v>
                </c:pt>
                <c:pt idx="2721">
                  <c:v>-9.657591916415656</c:v>
                </c:pt>
                <c:pt idx="2722">
                  <c:v>-9.672027701174398</c:v>
                </c:pt>
                <c:pt idx="2723">
                  <c:v>-9.686463485933142</c:v>
                </c:pt>
                <c:pt idx="2724">
                  <c:v>-9.700899270691888</c:v>
                </c:pt>
                <c:pt idx="2725">
                  <c:v>-9.715335055450632</c:v>
                </c:pt>
                <c:pt idx="2726">
                  <c:v>-9.729770840209374</c:v>
                </c:pt>
                <c:pt idx="2727">
                  <c:v>-9.744206624968118</c:v>
                </c:pt>
                <c:pt idx="2728">
                  <c:v>-9.758642409726863</c:v>
                </c:pt>
                <c:pt idx="2729">
                  <c:v>-9.773078194485608</c:v>
                </c:pt>
                <c:pt idx="2730">
                  <c:v>-9.787513979244351</c:v>
                </c:pt>
                <c:pt idx="2731">
                  <c:v>-9.801949764003097</c:v>
                </c:pt>
                <c:pt idx="2732">
                  <c:v>-9.81638554876184</c:v>
                </c:pt>
                <c:pt idx="2733">
                  <c:v>-9.830821333520582</c:v>
                </c:pt>
                <c:pt idx="2734">
                  <c:v>-9.845257118279327</c:v>
                </c:pt>
                <c:pt idx="2735">
                  <c:v>-9.859692903038073</c:v>
                </c:pt>
                <c:pt idx="2736">
                  <c:v>-9.874128687796814</c:v>
                </c:pt>
                <c:pt idx="2737">
                  <c:v>-9.888564472555558</c:v>
                </c:pt>
                <c:pt idx="2738">
                  <c:v>-9.903000257314305</c:v>
                </c:pt>
                <c:pt idx="2739">
                  <c:v>-9.91743604207305</c:v>
                </c:pt>
                <c:pt idx="2740">
                  <c:v>-9.93187182683179</c:v>
                </c:pt>
                <c:pt idx="2741">
                  <c:v>-9.946307611590534</c:v>
                </c:pt>
                <c:pt idx="2742">
                  <c:v>-9.96074339634928</c:v>
                </c:pt>
                <c:pt idx="2743">
                  <c:v>-9.975179181108023</c:v>
                </c:pt>
                <c:pt idx="2744">
                  <c:v>-9.98961496586677</c:v>
                </c:pt>
                <c:pt idx="2745">
                  <c:v>-10.00405075062551</c:v>
                </c:pt>
                <c:pt idx="2746">
                  <c:v>-10.01848653538426</c:v>
                </c:pt>
                <c:pt idx="2747">
                  <c:v>-10.032922320143</c:v>
                </c:pt>
                <c:pt idx="2748">
                  <c:v>-10.04735810490174</c:v>
                </c:pt>
                <c:pt idx="2749">
                  <c:v>-10.06179388966049</c:v>
                </c:pt>
                <c:pt idx="2750">
                  <c:v>-10.07622967441923</c:v>
                </c:pt>
                <c:pt idx="2751">
                  <c:v>-10.09066545917798</c:v>
                </c:pt>
                <c:pt idx="2752">
                  <c:v>-10.10510124393672</c:v>
                </c:pt>
                <c:pt idx="2753">
                  <c:v>-10.11953702869546</c:v>
                </c:pt>
                <c:pt idx="2754">
                  <c:v>-10.13397281345421</c:v>
                </c:pt>
                <c:pt idx="2755">
                  <c:v>-10.14840859821295</c:v>
                </c:pt>
                <c:pt idx="2756">
                  <c:v>-10.1628443829717</c:v>
                </c:pt>
                <c:pt idx="2757">
                  <c:v>-10.17728016773044</c:v>
                </c:pt>
                <c:pt idx="2758">
                  <c:v>-10.19171595248918</c:v>
                </c:pt>
                <c:pt idx="2759">
                  <c:v>-10.20615173724793</c:v>
                </c:pt>
                <c:pt idx="2760">
                  <c:v>-10.22058752200667</c:v>
                </c:pt>
                <c:pt idx="2761">
                  <c:v>-10.23502330676541</c:v>
                </c:pt>
                <c:pt idx="2762">
                  <c:v>-10.24945909152416</c:v>
                </c:pt>
                <c:pt idx="2763">
                  <c:v>-10.26389487628291</c:v>
                </c:pt>
                <c:pt idx="2764">
                  <c:v>-10.27833066104165</c:v>
                </c:pt>
                <c:pt idx="2765">
                  <c:v>-10.29276644580039</c:v>
                </c:pt>
                <c:pt idx="2766">
                  <c:v>-10.30720223055914</c:v>
                </c:pt>
                <c:pt idx="2767">
                  <c:v>-10.32163801531788</c:v>
                </c:pt>
                <c:pt idx="2768">
                  <c:v>-10.33607380007662</c:v>
                </c:pt>
                <c:pt idx="2769">
                  <c:v>-10.35050958483537</c:v>
                </c:pt>
                <c:pt idx="2770">
                  <c:v>-10.36494536959411</c:v>
                </c:pt>
                <c:pt idx="2771">
                  <c:v>-10.37938115435285</c:v>
                </c:pt>
                <c:pt idx="2772">
                  <c:v>-10.3938169391116</c:v>
                </c:pt>
                <c:pt idx="2773">
                  <c:v>-10.40825272387034</c:v>
                </c:pt>
                <c:pt idx="2774">
                  <c:v>-10.42268850862909</c:v>
                </c:pt>
                <c:pt idx="2775">
                  <c:v>-10.43712429338783</c:v>
                </c:pt>
                <c:pt idx="2776">
                  <c:v>-10.45156007814657</c:v>
                </c:pt>
                <c:pt idx="2777">
                  <c:v>-10.46599586290532</c:v>
                </c:pt>
                <c:pt idx="2778">
                  <c:v>-10.48043164766406</c:v>
                </c:pt>
                <c:pt idx="2779">
                  <c:v>-10.4948674324228</c:v>
                </c:pt>
                <c:pt idx="2780">
                  <c:v>-10.50930321718155</c:v>
                </c:pt>
                <c:pt idx="2781">
                  <c:v>-10.5237390019403</c:v>
                </c:pt>
                <c:pt idx="2782">
                  <c:v>-10.53817478669904</c:v>
                </c:pt>
                <c:pt idx="2783">
                  <c:v>-10.55261057145778</c:v>
                </c:pt>
                <c:pt idx="2784">
                  <c:v>-10.56704635621653</c:v>
                </c:pt>
                <c:pt idx="2785">
                  <c:v>-10.58148214097527</c:v>
                </c:pt>
                <c:pt idx="2786">
                  <c:v>-10.59591792573401</c:v>
                </c:pt>
                <c:pt idx="2787">
                  <c:v>-10.61035371049276</c:v>
                </c:pt>
                <c:pt idx="2788">
                  <c:v>-10.6247894952515</c:v>
                </c:pt>
                <c:pt idx="2789">
                  <c:v>-10.63922528001024</c:v>
                </c:pt>
                <c:pt idx="2790">
                  <c:v>-10.653661064769</c:v>
                </c:pt>
                <c:pt idx="2791">
                  <c:v>-10.66809684952774</c:v>
                </c:pt>
                <c:pt idx="2792">
                  <c:v>-10.68253263428648</c:v>
                </c:pt>
                <c:pt idx="2793">
                  <c:v>-10.69696841904522</c:v>
                </c:pt>
                <c:pt idx="2794">
                  <c:v>-10.71140420380397</c:v>
                </c:pt>
                <c:pt idx="2795">
                  <c:v>-10.72583998856271</c:v>
                </c:pt>
                <c:pt idx="2796">
                  <c:v>-10.74027577332145</c:v>
                </c:pt>
                <c:pt idx="2797">
                  <c:v>-10.7547115580802</c:v>
                </c:pt>
                <c:pt idx="2798">
                  <c:v>-10.76914734283894</c:v>
                </c:pt>
                <c:pt idx="2799">
                  <c:v>-10.78358312759769</c:v>
                </c:pt>
                <c:pt idx="2800">
                  <c:v>-10.79801891235643</c:v>
                </c:pt>
                <c:pt idx="2801">
                  <c:v>-10.81245469711518</c:v>
                </c:pt>
                <c:pt idx="2802">
                  <c:v>-10.82689048187392</c:v>
                </c:pt>
                <c:pt idx="2803">
                  <c:v>-10.84132626663266</c:v>
                </c:pt>
                <c:pt idx="2804">
                  <c:v>-10.85576205139141</c:v>
                </c:pt>
                <c:pt idx="2805">
                  <c:v>-10.87019783615015</c:v>
                </c:pt>
                <c:pt idx="2806">
                  <c:v>-10.88463362090889</c:v>
                </c:pt>
                <c:pt idx="2807">
                  <c:v>-10.89906940566764</c:v>
                </c:pt>
                <c:pt idx="2808">
                  <c:v>-10.91350519042638</c:v>
                </c:pt>
                <c:pt idx="2809">
                  <c:v>-10.92794097518513</c:v>
                </c:pt>
                <c:pt idx="2810">
                  <c:v>-10.94237675994387</c:v>
                </c:pt>
                <c:pt idx="2811">
                  <c:v>-10.95681254470262</c:v>
                </c:pt>
                <c:pt idx="2812">
                  <c:v>-10.97124832946136</c:v>
                </c:pt>
                <c:pt idx="2813">
                  <c:v>-10.9856841142201</c:v>
                </c:pt>
                <c:pt idx="2814">
                  <c:v>-11.00011989897885</c:v>
                </c:pt>
                <c:pt idx="2815">
                  <c:v>-11.01455568373759</c:v>
                </c:pt>
                <c:pt idx="2816">
                  <c:v>-11.02899146849633</c:v>
                </c:pt>
                <c:pt idx="2817">
                  <c:v>-11.04342725325508</c:v>
                </c:pt>
                <c:pt idx="2818">
                  <c:v>-11.05786303801382</c:v>
                </c:pt>
                <c:pt idx="2819">
                  <c:v>-11.07229882277256</c:v>
                </c:pt>
                <c:pt idx="2820">
                  <c:v>-11.08673460753131</c:v>
                </c:pt>
                <c:pt idx="2821">
                  <c:v>-11.10117039229005</c:v>
                </c:pt>
                <c:pt idx="2822">
                  <c:v>-11.1156061770488</c:v>
                </c:pt>
                <c:pt idx="2823">
                  <c:v>-11.13004196180754</c:v>
                </c:pt>
                <c:pt idx="2824">
                  <c:v>-11.14447774656628</c:v>
                </c:pt>
                <c:pt idx="2825">
                  <c:v>-11.15891353132503</c:v>
                </c:pt>
                <c:pt idx="2826">
                  <c:v>-11.17334931608377</c:v>
                </c:pt>
                <c:pt idx="2827">
                  <c:v>-11.18778510084251</c:v>
                </c:pt>
                <c:pt idx="2828">
                  <c:v>-11.20222088560126</c:v>
                </c:pt>
                <c:pt idx="2829">
                  <c:v>-11.21665667036</c:v>
                </c:pt>
                <c:pt idx="2830">
                  <c:v>-11.23109245511875</c:v>
                </c:pt>
                <c:pt idx="2831">
                  <c:v>-11.24552823987749</c:v>
                </c:pt>
                <c:pt idx="2832">
                  <c:v>-11.25996402463624</c:v>
                </c:pt>
                <c:pt idx="2833">
                  <c:v>-11.27439980939498</c:v>
                </c:pt>
                <c:pt idx="2834">
                  <c:v>-11.28883559415372</c:v>
                </c:pt>
                <c:pt idx="2835">
                  <c:v>-11.30327137891247</c:v>
                </c:pt>
                <c:pt idx="2836">
                  <c:v>-11.31770716367121</c:v>
                </c:pt>
                <c:pt idx="2837">
                  <c:v>-11.33214294842996</c:v>
                </c:pt>
                <c:pt idx="2838">
                  <c:v>-11.3465787331887</c:v>
                </c:pt>
                <c:pt idx="2839">
                  <c:v>-11.36101451794745</c:v>
                </c:pt>
                <c:pt idx="2840">
                  <c:v>-11.3754503027062</c:v>
                </c:pt>
                <c:pt idx="2841">
                  <c:v>-11.38988608746494</c:v>
                </c:pt>
                <c:pt idx="2842">
                  <c:v>-11.40432187222367</c:v>
                </c:pt>
                <c:pt idx="2843">
                  <c:v>-11.41875765698242</c:v>
                </c:pt>
                <c:pt idx="2844">
                  <c:v>-11.43319344174116</c:v>
                </c:pt>
                <c:pt idx="2845">
                  <c:v>-11.44762922649991</c:v>
                </c:pt>
                <c:pt idx="2846">
                  <c:v>-11.46206501125865</c:v>
                </c:pt>
                <c:pt idx="2847">
                  <c:v>-11.4765007960174</c:v>
                </c:pt>
                <c:pt idx="2848">
                  <c:v>-11.49093658077614</c:v>
                </c:pt>
                <c:pt idx="2849">
                  <c:v>-11.50537236553488</c:v>
                </c:pt>
                <c:pt idx="2850">
                  <c:v>-11.51980815029363</c:v>
                </c:pt>
                <c:pt idx="2851">
                  <c:v>-11.53424393505237</c:v>
                </c:pt>
                <c:pt idx="2852">
                  <c:v>-11.54867971981111</c:v>
                </c:pt>
                <c:pt idx="2853">
                  <c:v>-11.56311550456986</c:v>
                </c:pt>
                <c:pt idx="2854">
                  <c:v>-11.57755128932861</c:v>
                </c:pt>
                <c:pt idx="2855">
                  <c:v>-11.59198707408735</c:v>
                </c:pt>
                <c:pt idx="2856">
                  <c:v>-11.60642285884609</c:v>
                </c:pt>
                <c:pt idx="2857">
                  <c:v>-11.62085864360483</c:v>
                </c:pt>
                <c:pt idx="2858">
                  <c:v>-11.63529442836358</c:v>
                </c:pt>
                <c:pt idx="2859">
                  <c:v>-11.64973021312232</c:v>
                </c:pt>
                <c:pt idx="2860">
                  <c:v>-11.66416599788107</c:v>
                </c:pt>
                <c:pt idx="2861">
                  <c:v>-11.67860178263981</c:v>
                </c:pt>
                <c:pt idx="2862">
                  <c:v>-11.69303756739856</c:v>
                </c:pt>
                <c:pt idx="2863">
                  <c:v>-11.7074733521573</c:v>
                </c:pt>
                <c:pt idx="2864">
                  <c:v>-11.72190913691604</c:v>
                </c:pt>
                <c:pt idx="2865">
                  <c:v>-11.73634492167479</c:v>
                </c:pt>
                <c:pt idx="2866">
                  <c:v>-11.75078070643353</c:v>
                </c:pt>
                <c:pt idx="2867">
                  <c:v>-11.76521649119227</c:v>
                </c:pt>
                <c:pt idx="2868">
                  <c:v>-11.77965227595102</c:v>
                </c:pt>
                <c:pt idx="2869">
                  <c:v>-11.79408806070976</c:v>
                </c:pt>
                <c:pt idx="2870">
                  <c:v>-11.80852384546851</c:v>
                </c:pt>
                <c:pt idx="2871">
                  <c:v>-11.82295963022725</c:v>
                </c:pt>
                <c:pt idx="2872">
                  <c:v>-11.837395414986</c:v>
                </c:pt>
                <c:pt idx="2873">
                  <c:v>-11.85183119974474</c:v>
                </c:pt>
                <c:pt idx="2874">
                  <c:v>-11.86626698450348</c:v>
                </c:pt>
                <c:pt idx="2875">
                  <c:v>-11.88070276926223</c:v>
                </c:pt>
                <c:pt idx="2876">
                  <c:v>-11.89513855402097</c:v>
                </c:pt>
                <c:pt idx="2877">
                  <c:v>-11.90957433877972</c:v>
                </c:pt>
                <c:pt idx="2878">
                  <c:v>-11.92401012353846</c:v>
                </c:pt>
                <c:pt idx="2879">
                  <c:v>-11.9384459082972</c:v>
                </c:pt>
                <c:pt idx="2880">
                  <c:v>-11.95288169305595</c:v>
                </c:pt>
                <c:pt idx="2881">
                  <c:v>-11.9673174778147</c:v>
                </c:pt>
                <c:pt idx="2882">
                  <c:v>-11.98175326257343</c:v>
                </c:pt>
                <c:pt idx="2883">
                  <c:v>-11.99618904733218</c:v>
                </c:pt>
                <c:pt idx="2884">
                  <c:v>-12.01062483209092</c:v>
                </c:pt>
                <c:pt idx="2885">
                  <c:v>-12.02506061684967</c:v>
                </c:pt>
                <c:pt idx="2886">
                  <c:v>-12.03949640160841</c:v>
                </c:pt>
                <c:pt idx="2887">
                  <c:v>-12.05393218636715</c:v>
                </c:pt>
                <c:pt idx="2888">
                  <c:v>-12.0683679711259</c:v>
                </c:pt>
                <c:pt idx="2889">
                  <c:v>-12.08280375588464</c:v>
                </c:pt>
                <c:pt idx="2890">
                  <c:v>-12.09723954064339</c:v>
                </c:pt>
                <c:pt idx="2891">
                  <c:v>-12.11167532540213</c:v>
                </c:pt>
                <c:pt idx="2892">
                  <c:v>-12.12611111016087</c:v>
                </c:pt>
                <c:pt idx="2893">
                  <c:v>-12.14054689491962</c:v>
                </c:pt>
                <c:pt idx="2894">
                  <c:v>-12.15498267967836</c:v>
                </c:pt>
                <c:pt idx="2895">
                  <c:v>-12.1694184644371</c:v>
                </c:pt>
                <c:pt idx="2896">
                  <c:v>-12.18385424919585</c:v>
                </c:pt>
                <c:pt idx="2897">
                  <c:v>-12.19829003395459</c:v>
                </c:pt>
                <c:pt idx="2898">
                  <c:v>-12.21272581871334</c:v>
                </c:pt>
                <c:pt idx="2899">
                  <c:v>-12.22716160347208</c:v>
                </c:pt>
                <c:pt idx="2900">
                  <c:v>-12.24159738823082</c:v>
                </c:pt>
                <c:pt idx="2901">
                  <c:v>-12.25603317298957</c:v>
                </c:pt>
                <c:pt idx="2902">
                  <c:v>-12.27046895774832</c:v>
                </c:pt>
                <c:pt idx="2903">
                  <c:v>-12.28490474250706</c:v>
                </c:pt>
                <c:pt idx="2904">
                  <c:v>-12.2993405272658</c:v>
                </c:pt>
                <c:pt idx="2905">
                  <c:v>-12.31377631202455</c:v>
                </c:pt>
                <c:pt idx="2906">
                  <c:v>-12.3282120967833</c:v>
                </c:pt>
                <c:pt idx="2907">
                  <c:v>-12.34264788154204</c:v>
                </c:pt>
                <c:pt idx="2908">
                  <c:v>-12.35708366630078</c:v>
                </c:pt>
                <c:pt idx="2909">
                  <c:v>-12.37151945105952</c:v>
                </c:pt>
                <c:pt idx="2910">
                  <c:v>-12.38595523581827</c:v>
                </c:pt>
                <c:pt idx="2911">
                  <c:v>-12.40039102057701</c:v>
                </c:pt>
                <c:pt idx="2912">
                  <c:v>-12.41482680533575</c:v>
                </c:pt>
                <c:pt idx="2913">
                  <c:v>-12.4292625900945</c:v>
                </c:pt>
                <c:pt idx="2914">
                  <c:v>-12.44369837485324</c:v>
                </c:pt>
                <c:pt idx="2915">
                  <c:v>-12.45813415961199</c:v>
                </c:pt>
                <c:pt idx="2916">
                  <c:v>-12.47256994437073</c:v>
                </c:pt>
                <c:pt idx="2917">
                  <c:v>-12.48700572912947</c:v>
                </c:pt>
                <c:pt idx="2918">
                  <c:v>-12.50144151388822</c:v>
                </c:pt>
                <c:pt idx="2919">
                  <c:v>-12.51587729864696</c:v>
                </c:pt>
                <c:pt idx="2920">
                  <c:v>-12.5303130834057</c:v>
                </c:pt>
                <c:pt idx="2921">
                  <c:v>-12.54474886816445</c:v>
                </c:pt>
                <c:pt idx="2922">
                  <c:v>-12.5591846529232</c:v>
                </c:pt>
                <c:pt idx="2923">
                  <c:v>-12.57362043768194</c:v>
                </c:pt>
                <c:pt idx="2924">
                  <c:v>-12.58805622244068</c:v>
                </c:pt>
                <c:pt idx="2925">
                  <c:v>-12.60249200719943</c:v>
                </c:pt>
                <c:pt idx="2926">
                  <c:v>-12.61692779195817</c:v>
                </c:pt>
                <c:pt idx="2927">
                  <c:v>-12.63136357671691</c:v>
                </c:pt>
                <c:pt idx="2928">
                  <c:v>-12.64579936147566</c:v>
                </c:pt>
                <c:pt idx="2929">
                  <c:v>-12.6602351462344</c:v>
                </c:pt>
                <c:pt idx="2930">
                  <c:v>-12.67467093099314</c:v>
                </c:pt>
                <c:pt idx="2931">
                  <c:v>-12.68910671575189</c:v>
                </c:pt>
                <c:pt idx="2932">
                  <c:v>-12.70354250051063</c:v>
                </c:pt>
                <c:pt idx="2933">
                  <c:v>-12.71797828526937</c:v>
                </c:pt>
                <c:pt idx="2934">
                  <c:v>-12.73241407002812</c:v>
                </c:pt>
                <c:pt idx="2935">
                  <c:v>-12.74684985478686</c:v>
                </c:pt>
                <c:pt idx="2936">
                  <c:v>-12.76128563954561</c:v>
                </c:pt>
                <c:pt idx="2937">
                  <c:v>-12.77572142430435</c:v>
                </c:pt>
                <c:pt idx="2938">
                  <c:v>-12.7901572090631</c:v>
                </c:pt>
                <c:pt idx="2939">
                  <c:v>-12.80459299382184</c:v>
                </c:pt>
                <c:pt idx="2940">
                  <c:v>-12.81902877858058</c:v>
                </c:pt>
                <c:pt idx="2941">
                  <c:v>-12.83346456333933</c:v>
                </c:pt>
                <c:pt idx="2942">
                  <c:v>-12.84790034809807</c:v>
                </c:pt>
                <c:pt idx="2943">
                  <c:v>-12.86233613285682</c:v>
                </c:pt>
                <c:pt idx="2944">
                  <c:v>-12.87677191761556</c:v>
                </c:pt>
                <c:pt idx="2945">
                  <c:v>-12.8912077023743</c:v>
                </c:pt>
                <c:pt idx="2946">
                  <c:v>-12.90564348713305</c:v>
                </c:pt>
                <c:pt idx="2947">
                  <c:v>-12.92007927189179</c:v>
                </c:pt>
                <c:pt idx="2948">
                  <c:v>-12.93451505665053</c:v>
                </c:pt>
                <c:pt idx="2949">
                  <c:v>-12.94895084140928</c:v>
                </c:pt>
                <c:pt idx="2950">
                  <c:v>-12.96338662616803</c:v>
                </c:pt>
                <c:pt idx="2951">
                  <c:v>-12.97782241092677</c:v>
                </c:pt>
                <c:pt idx="2952">
                  <c:v>-12.99225819568551</c:v>
                </c:pt>
                <c:pt idx="2953">
                  <c:v>-13.00669398044426</c:v>
                </c:pt>
                <c:pt idx="2954">
                  <c:v>-13.021129765203</c:v>
                </c:pt>
                <c:pt idx="2955">
                  <c:v>-13.03556554996175</c:v>
                </c:pt>
                <c:pt idx="2956">
                  <c:v>-13.05000133472049</c:v>
                </c:pt>
                <c:pt idx="2957">
                  <c:v>-13.06443711947924</c:v>
                </c:pt>
                <c:pt idx="2958">
                  <c:v>-13.07887290423797</c:v>
                </c:pt>
                <c:pt idx="2959">
                  <c:v>-13.09330868899672</c:v>
                </c:pt>
                <c:pt idx="2960">
                  <c:v>-13.10774447375546</c:v>
                </c:pt>
                <c:pt idx="2961">
                  <c:v>-13.12218025851421</c:v>
                </c:pt>
                <c:pt idx="2962">
                  <c:v>-13.13661604327295</c:v>
                </c:pt>
                <c:pt idx="2963">
                  <c:v>-13.1510518280317</c:v>
                </c:pt>
                <c:pt idx="2964">
                  <c:v>-13.16548761279044</c:v>
                </c:pt>
                <c:pt idx="2965">
                  <c:v>-13.17992339754918</c:v>
                </c:pt>
                <c:pt idx="2966">
                  <c:v>-13.19435918230793</c:v>
                </c:pt>
                <c:pt idx="2967">
                  <c:v>-13.20879496706667</c:v>
                </c:pt>
                <c:pt idx="2968">
                  <c:v>-13.22323075182542</c:v>
                </c:pt>
                <c:pt idx="2969">
                  <c:v>-13.23766653658416</c:v>
                </c:pt>
                <c:pt idx="2970">
                  <c:v>-13.2521023213429</c:v>
                </c:pt>
                <c:pt idx="2971">
                  <c:v>-13.26653810610165</c:v>
                </c:pt>
                <c:pt idx="2972">
                  <c:v>-13.28097389086039</c:v>
                </c:pt>
                <c:pt idx="2973">
                  <c:v>-13.29540967561914</c:v>
                </c:pt>
                <c:pt idx="2974">
                  <c:v>-13.30984546037788</c:v>
                </c:pt>
                <c:pt idx="2975">
                  <c:v>-13.32428124513662</c:v>
                </c:pt>
                <c:pt idx="2976">
                  <c:v>-13.33871702989537</c:v>
                </c:pt>
                <c:pt idx="2977">
                  <c:v>-13.35315281465411</c:v>
                </c:pt>
                <c:pt idx="2978">
                  <c:v>-13.36758859941286</c:v>
                </c:pt>
                <c:pt idx="2979">
                  <c:v>-13.3820243841716</c:v>
                </c:pt>
                <c:pt idx="2980">
                  <c:v>-13.39646016893034</c:v>
                </c:pt>
                <c:pt idx="2981">
                  <c:v>-13.41089595368909</c:v>
                </c:pt>
                <c:pt idx="2982">
                  <c:v>-13.42533173844783</c:v>
                </c:pt>
                <c:pt idx="2983">
                  <c:v>-13.43976752320657</c:v>
                </c:pt>
                <c:pt idx="2984">
                  <c:v>-13.45420330796532</c:v>
                </c:pt>
                <c:pt idx="2985">
                  <c:v>-13.46863909272407</c:v>
                </c:pt>
                <c:pt idx="2986">
                  <c:v>-13.48307487748281</c:v>
                </c:pt>
                <c:pt idx="2987">
                  <c:v>-13.49751066224155</c:v>
                </c:pt>
                <c:pt idx="2988">
                  <c:v>-13.5119464470003</c:v>
                </c:pt>
                <c:pt idx="2989">
                  <c:v>-13.52638223175904</c:v>
                </c:pt>
                <c:pt idx="2990">
                  <c:v>-13.54081801651778</c:v>
                </c:pt>
                <c:pt idx="2991">
                  <c:v>-13.55525380127652</c:v>
                </c:pt>
                <c:pt idx="2992">
                  <c:v>-13.56968958603527</c:v>
                </c:pt>
                <c:pt idx="2993">
                  <c:v>-13.58412537079401</c:v>
                </c:pt>
                <c:pt idx="2994">
                  <c:v>-13.59856115555276</c:v>
                </c:pt>
                <c:pt idx="2995">
                  <c:v>-13.6129969403115</c:v>
                </c:pt>
                <c:pt idx="2996">
                  <c:v>-13.62743272507025</c:v>
                </c:pt>
                <c:pt idx="2997">
                  <c:v>-13.641868509829</c:v>
                </c:pt>
                <c:pt idx="2998">
                  <c:v>-13.65630429458774</c:v>
                </c:pt>
                <c:pt idx="2999">
                  <c:v>-13.67074007934648</c:v>
                </c:pt>
                <c:pt idx="3000">
                  <c:v>-13.68517586410522</c:v>
                </c:pt>
                <c:pt idx="3001">
                  <c:v>-13.69961164886397</c:v>
                </c:pt>
                <c:pt idx="3002">
                  <c:v>-13.71404743362271</c:v>
                </c:pt>
                <c:pt idx="3003">
                  <c:v>-13.72848321838145</c:v>
                </c:pt>
                <c:pt idx="3004">
                  <c:v>-13.7429190031402</c:v>
                </c:pt>
                <c:pt idx="3005">
                  <c:v>-13.7549403935834</c:v>
                </c:pt>
                <c:pt idx="3006">
                  <c:v>-13.76700193316981</c:v>
                </c:pt>
                <c:pt idx="3007">
                  <c:v>-13.7790846096658</c:v>
                </c:pt>
                <c:pt idx="3008">
                  <c:v>-13.79118841395274</c:v>
                </c:pt>
                <c:pt idx="3009">
                  <c:v>-13.80331333688691</c:v>
                </c:pt>
                <c:pt idx="3010">
                  <c:v>-13.81545936929944</c:v>
                </c:pt>
                <c:pt idx="3011">
                  <c:v>-13.82762650199632</c:v>
                </c:pt>
                <c:pt idx="3012">
                  <c:v>-13.83981472575848</c:v>
                </c:pt>
                <c:pt idx="3013">
                  <c:v>-13.85202403134172</c:v>
                </c:pt>
                <c:pt idx="3014">
                  <c:v>-13.86425440947674</c:v>
                </c:pt>
                <c:pt idx="3015">
                  <c:v>-13.87650585086921</c:v>
                </c:pt>
                <c:pt idx="3016">
                  <c:v>-13.8887783461997</c:v>
                </c:pt>
                <c:pt idx="3017">
                  <c:v>-13.90107188612375</c:v>
                </c:pt>
                <c:pt idx="3018">
                  <c:v>-13.91338646127184</c:v>
                </c:pt>
                <c:pt idx="3019">
                  <c:v>-13.92572206224944</c:v>
                </c:pt>
                <c:pt idx="3020">
                  <c:v>-13.93807867963698</c:v>
                </c:pt>
                <c:pt idx="3021">
                  <c:v>-13.95045630398991</c:v>
                </c:pt>
                <c:pt idx="3022">
                  <c:v>-13.96285492583865</c:v>
                </c:pt>
                <c:pt idx="3023">
                  <c:v>-13.97527453568866</c:v>
                </c:pt>
                <c:pt idx="3024">
                  <c:v>-13.9877151240204</c:v>
                </c:pt>
                <c:pt idx="3025">
                  <c:v>-14.00017668128942</c:v>
                </c:pt>
                <c:pt idx="3026">
                  <c:v>-14.01265919792625</c:v>
                </c:pt>
                <c:pt idx="3027">
                  <c:v>-14.02516266433653</c:v>
                </c:pt>
                <c:pt idx="3028">
                  <c:v>-14.03768707090095</c:v>
                </c:pt>
                <c:pt idx="3029">
                  <c:v>-14.0502324079753</c:v>
                </c:pt>
                <c:pt idx="3030">
                  <c:v>-14.06279866589044</c:v>
                </c:pt>
                <c:pt idx="3031">
                  <c:v>-14.07538583495235</c:v>
                </c:pt>
                <c:pt idx="3032">
                  <c:v>-14.08799390544214</c:v>
                </c:pt>
                <c:pt idx="3033">
                  <c:v>-14.10062286761602</c:v>
                </c:pt>
                <c:pt idx="3034">
                  <c:v>-14.11327271170537</c:v>
                </c:pt>
                <c:pt idx="3035">
                  <c:v>-14.1259434279167</c:v>
                </c:pt>
                <c:pt idx="3036">
                  <c:v>-14.1386350064317</c:v>
                </c:pt>
                <c:pt idx="3037">
                  <c:v>-14.15134743740722</c:v>
                </c:pt>
                <c:pt idx="3038">
                  <c:v>-14.16408071097532</c:v>
                </c:pt>
                <c:pt idx="3039">
                  <c:v>-14.17683481724323</c:v>
                </c:pt>
                <c:pt idx="3040">
                  <c:v>-14.18960974629342</c:v>
                </c:pt>
                <c:pt idx="3041">
                  <c:v>-14.20240548818355</c:v>
                </c:pt>
                <c:pt idx="3042">
                  <c:v>-14.21522203294656</c:v>
                </c:pt>
                <c:pt idx="3043">
                  <c:v>-14.22805937059059</c:v>
                </c:pt>
                <c:pt idx="3044">
                  <c:v>-14.24091749109907</c:v>
                </c:pt>
                <c:pt idx="3045">
                  <c:v>-14.25379638443068</c:v>
                </c:pt>
                <c:pt idx="3046">
                  <c:v>-14.2666960405194</c:v>
                </c:pt>
                <c:pt idx="3047">
                  <c:v>-14.27961644927448</c:v>
                </c:pt>
                <c:pt idx="3048">
                  <c:v>-14.2925576005805</c:v>
                </c:pt>
                <c:pt idx="3049">
                  <c:v>-14.30551948429736</c:v>
                </c:pt>
                <c:pt idx="3050">
                  <c:v>-14.31850209026026</c:v>
                </c:pt>
                <c:pt idx="3051">
                  <c:v>-14.33150540827977</c:v>
                </c:pt>
                <c:pt idx="3052">
                  <c:v>-14.34452942814182</c:v>
                </c:pt>
                <c:pt idx="3053">
                  <c:v>-14.35757413960767</c:v>
                </c:pt>
                <c:pt idx="3054">
                  <c:v>-14.370639532414</c:v>
                </c:pt>
                <c:pt idx="3055">
                  <c:v>-14.38372559627285</c:v>
                </c:pt>
                <c:pt idx="3056">
                  <c:v>-14.39683232087168</c:v>
                </c:pt>
                <c:pt idx="3057">
                  <c:v>-14.40995969587337</c:v>
                </c:pt>
                <c:pt idx="3058">
                  <c:v>-14.4231077109162</c:v>
                </c:pt>
                <c:pt idx="3059">
                  <c:v>-14.43627635561394</c:v>
                </c:pt>
                <c:pt idx="3060">
                  <c:v>-14.44946561955575</c:v>
                </c:pt>
                <c:pt idx="3061">
                  <c:v>-14.46267549230631</c:v>
                </c:pt>
                <c:pt idx="3062">
                  <c:v>-14.47590596340575</c:v>
                </c:pt>
                <c:pt idx="3063">
                  <c:v>-14.48915702236969</c:v>
                </c:pt>
                <c:pt idx="3064">
                  <c:v>-14.50242865868925</c:v>
                </c:pt>
                <c:pt idx="3065">
                  <c:v>-14.51572086183108</c:v>
                </c:pt>
                <c:pt idx="3066">
                  <c:v>-14.52903362123735</c:v>
                </c:pt>
                <c:pt idx="3067">
                  <c:v>-14.54236692632577</c:v>
                </c:pt>
                <c:pt idx="3068">
                  <c:v>-14.55572076648959</c:v>
                </c:pt>
                <c:pt idx="3069">
                  <c:v>-14.56909513109765</c:v>
                </c:pt>
                <c:pt idx="3070">
                  <c:v>-14.58249000949435</c:v>
                </c:pt>
                <c:pt idx="3071">
                  <c:v>-14.59590539099967</c:v>
                </c:pt>
                <c:pt idx="3072">
                  <c:v>-14.60934126490922</c:v>
                </c:pt>
                <c:pt idx="3073">
                  <c:v>-14.62279762049422</c:v>
                </c:pt>
                <c:pt idx="3074">
                  <c:v>-14.63627444700149</c:v>
                </c:pt>
                <c:pt idx="3075">
                  <c:v>-14.64977173365353</c:v>
                </c:pt>
                <c:pt idx="3076">
                  <c:v>-14.66328946964848</c:v>
                </c:pt>
                <c:pt idx="3077">
                  <c:v>-14.67682764416014</c:v>
                </c:pt>
                <c:pt idx="3078">
                  <c:v>-14.690386246338</c:v>
                </c:pt>
                <c:pt idx="3079">
                  <c:v>-14.70396526530721</c:v>
                </c:pt>
                <c:pt idx="3080">
                  <c:v>-14.71756469016868</c:v>
                </c:pt>
                <c:pt idx="3081">
                  <c:v>-14.731184509999</c:v>
                </c:pt>
                <c:pt idx="3082">
                  <c:v>-14.74482471385051</c:v>
                </c:pt>
                <c:pt idx="3083">
                  <c:v>-14.7584852907513</c:v>
                </c:pt>
                <c:pt idx="3084">
                  <c:v>-14.77216622970518</c:v>
                </c:pt>
                <c:pt idx="3085">
                  <c:v>-14.78586751969178</c:v>
                </c:pt>
                <c:pt idx="3086">
                  <c:v>-14.79958914966648</c:v>
                </c:pt>
                <c:pt idx="3087">
                  <c:v>-14.81333110856046</c:v>
                </c:pt>
                <c:pt idx="3088">
                  <c:v>-14.82709338528074</c:v>
                </c:pt>
                <c:pt idx="3089">
                  <c:v>-14.84087596871013</c:v>
                </c:pt>
                <c:pt idx="3090">
                  <c:v>-14.8546788477073</c:v>
                </c:pt>
                <c:pt idx="3091">
                  <c:v>-14.86850201110674</c:v>
                </c:pt>
                <c:pt idx="3092">
                  <c:v>-14.88234544771884</c:v>
                </c:pt>
                <c:pt idx="3093">
                  <c:v>-14.89620914632984</c:v>
                </c:pt>
                <c:pt idx="3094">
                  <c:v>-14.91009309570189</c:v>
                </c:pt>
                <c:pt idx="3095">
                  <c:v>-14.92399728457302</c:v>
                </c:pt>
                <c:pt idx="3096">
                  <c:v>-14.93792170165719</c:v>
                </c:pt>
                <c:pt idx="3097">
                  <c:v>-14.95186633564431</c:v>
                </c:pt>
                <c:pt idx="3098">
                  <c:v>-14.9658311752002</c:v>
                </c:pt>
                <c:pt idx="3099">
                  <c:v>-14.97981620896664</c:v>
                </c:pt>
                <c:pt idx="3100">
                  <c:v>-14.9938214255614</c:v>
                </c:pt>
                <c:pt idx="3101">
                  <c:v>-15.00784681357823</c:v>
                </c:pt>
                <c:pt idx="3102">
                  <c:v>-15.02189236158687</c:v>
                </c:pt>
                <c:pt idx="3103">
                  <c:v>-15.03595805813308</c:v>
                </c:pt>
                <c:pt idx="3104">
                  <c:v>-15.05004389173863</c:v>
                </c:pt>
                <c:pt idx="3105">
                  <c:v>-15.06414985090135</c:v>
                </c:pt>
                <c:pt idx="3106">
                  <c:v>-15.07827592409509</c:v>
                </c:pt>
                <c:pt idx="3107">
                  <c:v>-15.09242209976981</c:v>
                </c:pt>
                <c:pt idx="3108">
                  <c:v>-15.10658836635152</c:v>
                </c:pt>
                <c:pt idx="3109">
                  <c:v>-15.12077471224232</c:v>
                </c:pt>
                <c:pt idx="3110">
                  <c:v>-15.13498112582045</c:v>
                </c:pt>
                <c:pt idx="3111">
                  <c:v>-15.14920759544022</c:v>
                </c:pt>
                <c:pt idx="3112">
                  <c:v>-15.16345410943213</c:v>
                </c:pt>
                <c:pt idx="3113">
                  <c:v>-15.17772065610279</c:v>
                </c:pt>
                <c:pt idx="3114">
                  <c:v>-15.19200722373498</c:v>
                </c:pt>
                <c:pt idx="3115">
                  <c:v>-15.20631380058768</c:v>
                </c:pt>
                <c:pt idx="3116">
                  <c:v>-15.22064037489603</c:v>
                </c:pt>
                <c:pt idx="3117">
                  <c:v>-15.23498693487139</c:v>
                </c:pt>
                <c:pt idx="3118">
                  <c:v>-15.24935346870135</c:v>
                </c:pt>
                <c:pt idx="3119">
                  <c:v>-15.2637399645497</c:v>
                </c:pt>
                <c:pt idx="3120">
                  <c:v>-15.27814641055651</c:v>
                </c:pt>
                <c:pt idx="3121">
                  <c:v>-15.29257279483809</c:v>
                </c:pt>
                <c:pt idx="3122">
                  <c:v>-15.30701910548705</c:v>
                </c:pt>
                <c:pt idx="3123">
                  <c:v>-15.32148533057225</c:v>
                </c:pt>
                <c:pt idx="3124">
                  <c:v>-15.33597145813888</c:v>
                </c:pt>
                <c:pt idx="3125">
                  <c:v>-15.35047747620847</c:v>
                </c:pt>
                <c:pt idx="3126">
                  <c:v>-15.36500337277882</c:v>
                </c:pt>
                <c:pt idx="3127">
                  <c:v>-15.37954913582414</c:v>
                </c:pt>
                <c:pt idx="3128">
                  <c:v>-15.39411475329495</c:v>
                </c:pt>
                <c:pt idx="3129">
                  <c:v>-15.40870021311819</c:v>
                </c:pt>
                <c:pt idx="3130">
                  <c:v>-15.42330550319716</c:v>
                </c:pt>
                <c:pt idx="3131">
                  <c:v>-15.43793061141156</c:v>
                </c:pt>
                <c:pt idx="3132">
                  <c:v>-15.45257552561754</c:v>
                </c:pt>
                <c:pt idx="3133">
                  <c:v>-15.46724023364764</c:v>
                </c:pt>
                <c:pt idx="3134">
                  <c:v>-15.48192472331088</c:v>
                </c:pt>
                <c:pt idx="3135">
                  <c:v>-15.49662898239273</c:v>
                </c:pt>
                <c:pt idx="3136">
                  <c:v>-15.51135299865514</c:v>
                </c:pt>
                <c:pt idx="3137">
                  <c:v>-15.52609675983655</c:v>
                </c:pt>
                <c:pt idx="3138">
                  <c:v>-15.54086025365189</c:v>
                </c:pt>
                <c:pt idx="3139">
                  <c:v>-15.55564346779263</c:v>
                </c:pt>
                <c:pt idx="3140">
                  <c:v>-15.57044638992677</c:v>
                </c:pt>
                <c:pt idx="3141">
                  <c:v>-15.58526900769885</c:v>
                </c:pt>
                <c:pt idx="3142">
                  <c:v>-15.60011130872998</c:v>
                </c:pt>
                <c:pt idx="3143">
                  <c:v>-15.61497328061786</c:v>
                </c:pt>
                <c:pt idx="3144">
                  <c:v>-15.62985491093676</c:v>
                </c:pt>
                <c:pt idx="3145">
                  <c:v>-15.64475618723758</c:v>
                </c:pt>
                <c:pt idx="3146">
                  <c:v>-15.65967709704783</c:v>
                </c:pt>
                <c:pt idx="3147">
                  <c:v>-15.67461762787166</c:v>
                </c:pt>
                <c:pt idx="3148">
                  <c:v>-15.68957776718987</c:v>
                </c:pt>
                <c:pt idx="3149">
                  <c:v>-15.70455750245995</c:v>
                </c:pt>
                <c:pt idx="3150">
                  <c:v>-15.71955682111603</c:v>
                </c:pt>
                <c:pt idx="3151">
                  <c:v>-15.73457571056898</c:v>
                </c:pt>
                <c:pt idx="3152">
                  <c:v>-15.74961415820636</c:v>
                </c:pt>
                <c:pt idx="3153">
                  <c:v>-15.76467215139245</c:v>
                </c:pt>
                <c:pt idx="3154">
                  <c:v>-15.77974967746831</c:v>
                </c:pt>
                <c:pt idx="3155">
                  <c:v>-15.7948467237517</c:v>
                </c:pt>
                <c:pt idx="3156">
                  <c:v>-15.80996327753722</c:v>
                </c:pt>
                <c:pt idx="3157">
                  <c:v>-15.82509932609619</c:v>
                </c:pt>
                <c:pt idx="3158">
                  <c:v>-15.84025485667678</c:v>
                </c:pt>
                <c:pt idx="3159">
                  <c:v>-15.85542985650397</c:v>
                </c:pt>
                <c:pt idx="3160">
                  <c:v>-15.87062431277955</c:v>
                </c:pt>
                <c:pt idx="3161">
                  <c:v>-15.8858382126822</c:v>
                </c:pt>
                <c:pt idx="3162">
                  <c:v>-15.90107154336741</c:v>
                </c:pt>
                <c:pt idx="3163">
                  <c:v>-15.9163242919676</c:v>
                </c:pt>
                <c:pt idx="3164">
                  <c:v>-15.93159644559205</c:v>
                </c:pt>
                <c:pt idx="3165">
                  <c:v>-15.94688799132697</c:v>
                </c:pt>
                <c:pt idx="3166">
                  <c:v>-15.9621989162355</c:v>
                </c:pt>
                <c:pt idx="3167">
                  <c:v>-15.97752920735767</c:v>
                </c:pt>
                <c:pt idx="3168">
                  <c:v>-15.99287885171054</c:v>
                </c:pt>
                <c:pt idx="3169">
                  <c:v>-16.00824783628809</c:v>
                </c:pt>
                <c:pt idx="3170">
                  <c:v>-16.0236361480613</c:v>
                </c:pt>
                <c:pt idx="3171">
                  <c:v>-16.03904377397817</c:v>
                </c:pt>
                <c:pt idx="3172">
                  <c:v>-16.05447070096369</c:v>
                </c:pt>
                <c:pt idx="3173">
                  <c:v>-16.06991691591989</c:v>
                </c:pt>
                <c:pt idx="3174">
                  <c:v>-16.08538240572586</c:v>
                </c:pt>
                <c:pt idx="3175">
                  <c:v>-16.10086715723777</c:v>
                </c:pt>
                <c:pt idx="3176">
                  <c:v>-16.11637115728882</c:v>
                </c:pt>
                <c:pt idx="3177">
                  <c:v>-16.13189439268935</c:v>
                </c:pt>
                <c:pt idx="3178">
                  <c:v>-16.14743685022679</c:v>
                </c:pt>
                <c:pt idx="3179">
                  <c:v>-16.16299851666572</c:v>
                </c:pt>
                <c:pt idx="3180">
                  <c:v>-16.17857937874782</c:v>
                </c:pt>
                <c:pt idx="3181">
                  <c:v>-16.19417942319199</c:v>
                </c:pt>
                <c:pt idx="3182">
                  <c:v>-16.20979863669425</c:v>
                </c:pt>
                <c:pt idx="3183">
                  <c:v>-16.22543700592782</c:v>
                </c:pt>
                <c:pt idx="3184">
                  <c:v>-16.24109451754318</c:v>
                </c:pt>
                <c:pt idx="3185">
                  <c:v>-16.25677115816795</c:v>
                </c:pt>
                <c:pt idx="3186">
                  <c:v>-16.27246691440705</c:v>
                </c:pt>
                <c:pt idx="3187">
                  <c:v>-16.28818177284263</c:v>
                </c:pt>
                <c:pt idx="3188">
                  <c:v>-16.30391572003411</c:v>
                </c:pt>
                <c:pt idx="3189">
                  <c:v>-16.3196687425182</c:v>
                </c:pt>
                <c:pt idx="3190">
                  <c:v>-16.3354408268089</c:v>
                </c:pt>
                <c:pt idx="3191">
                  <c:v>-16.35123195939756</c:v>
                </c:pt>
                <c:pt idx="3192">
                  <c:v>-16.36704212675282</c:v>
                </c:pt>
                <c:pt idx="3193">
                  <c:v>-16.38287131532071</c:v>
                </c:pt>
                <c:pt idx="3194">
                  <c:v>-16.3987195115246</c:v>
                </c:pt>
                <c:pt idx="3195">
                  <c:v>-16.41458670176527</c:v>
                </c:pt>
                <c:pt idx="3196">
                  <c:v>-16.43047287242086</c:v>
                </c:pt>
                <c:pt idx="3197">
                  <c:v>-16.44637800984697</c:v>
                </c:pt>
                <c:pt idx="3198">
                  <c:v>-16.46230210037658</c:v>
                </c:pt>
                <c:pt idx="3199">
                  <c:v>-16.47824513032016</c:v>
                </c:pt>
                <c:pt idx="3200">
                  <c:v>-16.49420708596563</c:v>
                </c:pt>
                <c:pt idx="3201">
                  <c:v>-16.51018795357839</c:v>
                </c:pt>
                <c:pt idx="3202">
                  <c:v>-16.52618771940133</c:v>
                </c:pt>
                <c:pt idx="3203">
                  <c:v>-16.54220636965487</c:v>
                </c:pt>
                <c:pt idx="3204">
                  <c:v>-16.55824389053692</c:v>
                </c:pt>
                <c:pt idx="3205">
                  <c:v>-16.57430026822299</c:v>
                </c:pt>
                <c:pt idx="3206">
                  <c:v>-16.59037548886612</c:v>
                </c:pt>
                <c:pt idx="3207">
                  <c:v>-16.60646953859692</c:v>
                </c:pt>
                <c:pt idx="3208">
                  <c:v>-16.62258240352362</c:v>
                </c:pt>
                <c:pt idx="3209">
                  <c:v>-16.63871406973205</c:v>
                </c:pt>
                <c:pt idx="3210">
                  <c:v>-16.65486452328567</c:v>
                </c:pt>
                <c:pt idx="3211">
                  <c:v>-16.67103375022558</c:v>
                </c:pt>
                <c:pt idx="3212">
                  <c:v>-16.68722173657054</c:v>
                </c:pt>
                <c:pt idx="3213">
                  <c:v>-16.703428468317</c:v>
                </c:pt>
                <c:pt idx="3214">
                  <c:v>-16.71965393143909</c:v>
                </c:pt>
                <c:pt idx="3215">
                  <c:v>-16.73589811188866</c:v>
                </c:pt>
                <c:pt idx="3216">
                  <c:v>-16.75216099559529</c:v>
                </c:pt>
                <c:pt idx="3217">
                  <c:v>-16.76844256846629</c:v>
                </c:pt>
                <c:pt idx="3218">
                  <c:v>-16.78474281638677</c:v>
                </c:pt>
                <c:pt idx="3219">
                  <c:v>-16.80106172521958</c:v>
                </c:pt>
                <c:pt idx="3220">
                  <c:v>-16.81739928080534</c:v>
                </c:pt>
                <c:pt idx="3221">
                  <c:v>-16.83375546896258</c:v>
                </c:pt>
                <c:pt idx="3222">
                  <c:v>-16.85013027548754</c:v>
                </c:pt>
                <c:pt idx="3223">
                  <c:v>-16.86652368615439</c:v>
                </c:pt>
                <c:pt idx="3224">
                  <c:v>-16.88293568671514</c:v>
                </c:pt>
                <c:pt idx="3225">
                  <c:v>-16.89936626289968</c:v>
                </c:pt>
                <c:pt idx="3226">
                  <c:v>-16.91581540041577</c:v>
                </c:pt>
                <c:pt idx="3227">
                  <c:v>-16.9322830849491</c:v>
                </c:pt>
                <c:pt idx="3228">
                  <c:v>-16.94876930216332</c:v>
                </c:pt>
                <c:pt idx="3229">
                  <c:v>-16.96527403770001</c:v>
                </c:pt>
                <c:pt idx="3230">
                  <c:v>-16.98179727717869</c:v>
                </c:pt>
                <c:pt idx="3231">
                  <c:v>-16.99833900619688</c:v>
                </c:pt>
                <c:pt idx="3232">
                  <c:v>-17.01489921033011</c:v>
                </c:pt>
                <c:pt idx="3233">
                  <c:v>-17.03147787513191</c:v>
                </c:pt>
                <c:pt idx="3234">
                  <c:v>-17.04807498613385</c:v>
                </c:pt>
                <c:pt idx="3235">
                  <c:v>-17.06469052884556</c:v>
                </c:pt>
                <c:pt idx="3236">
                  <c:v>-17.08132448875471</c:v>
                </c:pt>
                <c:pt idx="3237">
                  <c:v>-17.09797685132709</c:v>
                </c:pt>
                <c:pt idx="3238">
                  <c:v>-17.11464760200657</c:v>
                </c:pt>
                <c:pt idx="3239">
                  <c:v>-17.13133672621514</c:v>
                </c:pt>
                <c:pt idx="3240">
                  <c:v>-17.14804420935292</c:v>
                </c:pt>
                <c:pt idx="3241">
                  <c:v>-17.16477003679823</c:v>
                </c:pt>
                <c:pt idx="3242">
                  <c:v>-17.18151419390752</c:v>
                </c:pt>
                <c:pt idx="3243">
                  <c:v>-17.19827666601543</c:v>
                </c:pt>
                <c:pt idx="3244">
                  <c:v>-17.2150574384348</c:v>
                </c:pt>
                <c:pt idx="3245">
                  <c:v>-17.23185649645674</c:v>
                </c:pt>
                <c:pt idx="3246">
                  <c:v>-17.24867382535054</c:v>
                </c:pt>
                <c:pt idx="3247">
                  <c:v>-17.26550941036381</c:v>
                </c:pt>
                <c:pt idx="3248">
                  <c:v>-17.28236323672239</c:v>
                </c:pt>
                <c:pt idx="3249">
                  <c:v>-17.29923528963044</c:v>
                </c:pt>
                <c:pt idx="3250">
                  <c:v>-17.31612555427042</c:v>
                </c:pt>
                <c:pt idx="3251">
                  <c:v>-17.33303401580312</c:v>
                </c:pt>
                <c:pt idx="3252">
                  <c:v>-17.34996065936769</c:v>
                </c:pt>
                <c:pt idx="3253">
                  <c:v>-17.36690547008162</c:v>
                </c:pt>
                <c:pt idx="3254">
                  <c:v>-17.3838684330408</c:v>
                </c:pt>
                <c:pt idx="3255">
                  <c:v>-17.40084953331953</c:v>
                </c:pt>
                <c:pt idx="3256">
                  <c:v>-17.41784875597052</c:v>
                </c:pt>
                <c:pt idx="3257">
                  <c:v>-17.4348660860249</c:v>
                </c:pt>
                <c:pt idx="3258">
                  <c:v>-17.45190150849227</c:v>
                </c:pt>
                <c:pt idx="3259">
                  <c:v>-17.4689550083607</c:v>
                </c:pt>
                <c:pt idx="3260">
                  <c:v>-17.48602657059675</c:v>
                </c:pt>
                <c:pt idx="3261">
                  <c:v>-17.50311618014549</c:v>
                </c:pt>
                <c:pt idx="3262">
                  <c:v>-17.52022382193049</c:v>
                </c:pt>
                <c:pt idx="3263">
                  <c:v>-17.5373494808539</c:v>
                </c:pt>
                <c:pt idx="3264">
                  <c:v>-17.55449314179642</c:v>
                </c:pt>
                <c:pt idx="3265">
                  <c:v>-17.57165478961732</c:v>
                </c:pt>
                <c:pt idx="3266">
                  <c:v>-17.58883440915445</c:v>
                </c:pt>
                <c:pt idx="3267">
                  <c:v>-17.60603198522432</c:v>
                </c:pt>
                <c:pt idx="3268">
                  <c:v>-17.62324750262204</c:v>
                </c:pt>
                <c:pt idx="3269">
                  <c:v>-17.64048094612139</c:v>
                </c:pt>
                <c:pt idx="3270">
                  <c:v>-17.65773230047481</c:v>
                </c:pt>
                <c:pt idx="3271">
                  <c:v>-17.67500155041342</c:v>
                </c:pt>
                <c:pt idx="3272">
                  <c:v>-17.69228868064706</c:v>
                </c:pt>
                <c:pt idx="3273">
                  <c:v>-17.70959367586428</c:v>
                </c:pt>
                <c:pt idx="3274">
                  <c:v>-17.72691652073238</c:v>
                </c:pt>
                <c:pt idx="3275">
                  <c:v>-17.74425719989745</c:v>
                </c:pt>
                <c:pt idx="3276">
                  <c:v>-17.76161569798429</c:v>
                </c:pt>
                <c:pt idx="3277">
                  <c:v>-17.77899199959656</c:v>
                </c:pt>
                <c:pt idx="3278">
                  <c:v>-17.7963860893167</c:v>
                </c:pt>
                <c:pt idx="3279">
                  <c:v>-17.81379795170601</c:v>
                </c:pt>
                <c:pt idx="3280">
                  <c:v>-17.83122757130462</c:v>
                </c:pt>
                <c:pt idx="3281">
                  <c:v>-17.84867493263153</c:v>
                </c:pt>
                <c:pt idx="3282">
                  <c:v>-17.86614002018465</c:v>
                </c:pt>
                <c:pt idx="3283">
                  <c:v>-17.88362281844078</c:v>
                </c:pt>
                <c:pt idx="3284">
                  <c:v>-17.90112331185566</c:v>
                </c:pt>
                <c:pt idx="3285">
                  <c:v>-17.91864148486395</c:v>
                </c:pt>
                <c:pt idx="3286">
                  <c:v>-17.9361773218793</c:v>
                </c:pt>
                <c:pt idx="3287">
                  <c:v>-17.95373080729431</c:v>
                </c:pt>
                <c:pt idx="3288">
                  <c:v>-17.97130192548063</c:v>
                </c:pt>
                <c:pt idx="3289">
                  <c:v>-17.98889066078887</c:v>
                </c:pt>
                <c:pt idx="3290">
                  <c:v>-18.00649699754872</c:v>
                </c:pt>
                <c:pt idx="3291">
                  <c:v>-18.0241209200689</c:v>
                </c:pt>
                <c:pt idx="3292">
                  <c:v>-18.04176241263722</c:v>
                </c:pt>
                <c:pt idx="3293">
                  <c:v>-18.05942145952059</c:v>
                </c:pt>
                <c:pt idx="3294">
                  <c:v>-18.07709804496499</c:v>
                </c:pt>
                <c:pt idx="3295">
                  <c:v>-18.09479215319559</c:v>
                </c:pt>
                <c:pt idx="3296">
                  <c:v>-18.11250376841668</c:v>
                </c:pt>
                <c:pt idx="3297">
                  <c:v>-18.1302328748117</c:v>
                </c:pt>
                <c:pt idx="3298">
                  <c:v>-18.14797945654331</c:v>
                </c:pt>
                <c:pt idx="3299">
                  <c:v>-18.16574349775334</c:v>
                </c:pt>
                <c:pt idx="3300">
                  <c:v>-18.1835249825629</c:v>
                </c:pt>
                <c:pt idx="3301">
                  <c:v>-18.20132389507229</c:v>
                </c:pt>
                <c:pt idx="3302">
                  <c:v>-18.21914021936109</c:v>
                </c:pt>
                <c:pt idx="3303">
                  <c:v>-18.23697393948819</c:v>
                </c:pt>
                <c:pt idx="3304">
                  <c:v>-18.25482503949172</c:v>
                </c:pt>
                <c:pt idx="3305">
                  <c:v>-18.27269350338916</c:v>
                </c:pt>
                <c:pt idx="3306">
                  <c:v>-18.29057931517737</c:v>
                </c:pt>
                <c:pt idx="3307">
                  <c:v>-18.30848245883251</c:v>
                </c:pt>
                <c:pt idx="3308">
                  <c:v>-18.32640291831014</c:v>
                </c:pt>
                <c:pt idx="3309">
                  <c:v>-18.3443406775452</c:v>
                </c:pt>
                <c:pt idx="3310">
                  <c:v>-18.36229572045208</c:v>
                </c:pt>
                <c:pt idx="3311">
                  <c:v>-18.38026803092455</c:v>
                </c:pt>
                <c:pt idx="3312">
                  <c:v>-18.39825759283589</c:v>
                </c:pt>
                <c:pt idx="3313">
                  <c:v>-18.41626439003883</c:v>
                </c:pt>
                <c:pt idx="3314">
                  <c:v>-18.43428840636556</c:v>
                </c:pt>
                <c:pt idx="3315">
                  <c:v>-18.45232962562783</c:v>
                </c:pt>
                <c:pt idx="3316">
                  <c:v>-18.47038803161691</c:v>
                </c:pt>
                <c:pt idx="3317">
                  <c:v>-18.48846360810358</c:v>
                </c:pt>
                <c:pt idx="3318">
                  <c:v>-18.50655633883823</c:v>
                </c:pt>
                <c:pt idx="3319">
                  <c:v>-18.52466620755083</c:v>
                </c:pt>
                <c:pt idx="3320">
                  <c:v>-18.54279319795094</c:v>
                </c:pt>
                <c:pt idx="3321">
                  <c:v>-18.56093729372776</c:v>
                </c:pt>
                <c:pt idx="3322">
                  <c:v>-18.57909847855016</c:v>
                </c:pt>
                <c:pt idx="3323">
                  <c:v>-18.59727673606662</c:v>
                </c:pt>
                <c:pt idx="3324">
                  <c:v>-18.61547204990534</c:v>
                </c:pt>
                <c:pt idx="3325">
                  <c:v>-18.63368440367424</c:v>
                </c:pt>
                <c:pt idx="3326">
                  <c:v>-18.65191378096092</c:v>
                </c:pt>
                <c:pt idx="3327">
                  <c:v>-18.67016016533277</c:v>
                </c:pt>
                <c:pt idx="3328">
                  <c:v>-18.68842354033689</c:v>
                </c:pt>
                <c:pt idx="3329">
                  <c:v>-18.70670388950023</c:v>
                </c:pt>
                <c:pt idx="3330">
                  <c:v>-18.72500119632948</c:v>
                </c:pt>
                <c:pt idx="3331">
                  <c:v>-18.74331544431119</c:v>
                </c:pt>
                <c:pt idx="3332">
                  <c:v>-18.76164661691172</c:v>
                </c:pt>
                <c:pt idx="3333">
                  <c:v>-18.77999469757733</c:v>
                </c:pt>
                <c:pt idx="3334">
                  <c:v>-18.79835966973414</c:v>
                </c:pt>
                <c:pt idx="3335">
                  <c:v>-18.81674151678816</c:v>
                </c:pt>
                <c:pt idx="3336">
                  <c:v>-18.83514022212534</c:v>
                </c:pt>
                <c:pt idx="3337">
                  <c:v>-18.85355576911157</c:v>
                </c:pt>
                <c:pt idx="3338">
                  <c:v>-18.87198814109267</c:v>
                </c:pt>
                <c:pt idx="3339">
                  <c:v>-18.89043732139447</c:v>
                </c:pt>
                <c:pt idx="3340">
                  <c:v>-18.90890329332279</c:v>
                </c:pt>
                <c:pt idx="3341">
                  <c:v>-18.92738604016349</c:v>
                </c:pt>
                <c:pt idx="3342">
                  <c:v>-18.94588554518243</c:v>
                </c:pt>
                <c:pt idx="3343">
                  <c:v>-18.96440179162556</c:v>
                </c:pt>
                <c:pt idx="3344">
                  <c:v>-18.98293476271889</c:v>
                </c:pt>
                <c:pt idx="3345">
                  <c:v>-19.00148444166854</c:v>
                </c:pt>
                <c:pt idx="3346">
                  <c:v>-19.02005081166075</c:v>
                </c:pt>
                <c:pt idx="3347">
                  <c:v>-19.03863385586189</c:v>
                </c:pt>
                <c:pt idx="3348">
                  <c:v>-19.05723355741851</c:v>
                </c:pt>
                <c:pt idx="3349">
                  <c:v>-19.0758498994573</c:v>
                </c:pt>
                <c:pt idx="3350">
                  <c:v>-19.0944828650852</c:v>
                </c:pt>
                <c:pt idx="3351">
                  <c:v>-19.11313243738932</c:v>
                </c:pt>
                <c:pt idx="3352">
                  <c:v>-19.13179859943705</c:v>
                </c:pt>
                <c:pt idx="3353">
                  <c:v>-19.15048133427602</c:v>
                </c:pt>
                <c:pt idx="3354">
                  <c:v>-19.16918062493412</c:v>
                </c:pt>
                <c:pt idx="3355">
                  <c:v>-19.1878964544196</c:v>
                </c:pt>
                <c:pt idx="3356">
                  <c:v>-19.20662880572094</c:v>
                </c:pt>
                <c:pt idx="3357">
                  <c:v>-19.22537766180706</c:v>
                </c:pt>
                <c:pt idx="3358">
                  <c:v>-19.24414300562718</c:v>
                </c:pt>
                <c:pt idx="3359">
                  <c:v>-19.26292482011091</c:v>
                </c:pt>
                <c:pt idx="3360">
                  <c:v>-19.28172308816826</c:v>
                </c:pt>
                <c:pt idx="3361">
                  <c:v>-19.30053779268969</c:v>
                </c:pt>
                <c:pt idx="3362">
                  <c:v>-19.31936891654607</c:v>
                </c:pt>
                <c:pt idx="3363">
                  <c:v>-19.33821644258873</c:v>
                </c:pt>
                <c:pt idx="3364">
                  <c:v>-19.3570803536495</c:v>
                </c:pt>
                <c:pt idx="3365">
                  <c:v>-19.37596063254071</c:v>
                </c:pt>
                <c:pt idx="3366">
                  <c:v>-19.39485726205523</c:v>
                </c:pt>
                <c:pt idx="3367">
                  <c:v>-19.41377022496642</c:v>
                </c:pt>
                <c:pt idx="3368">
                  <c:v>-19.43269950402826</c:v>
                </c:pt>
                <c:pt idx="3369">
                  <c:v>-19.4516450819753</c:v>
                </c:pt>
                <c:pt idx="3370">
                  <c:v>-19.47060694152269</c:v>
                </c:pt>
                <c:pt idx="3371">
                  <c:v>-19.48958506536622</c:v>
                </c:pt>
                <c:pt idx="3372">
                  <c:v>-19.50857943618228</c:v>
                </c:pt>
                <c:pt idx="3373">
                  <c:v>-19.52759003662801</c:v>
                </c:pt>
                <c:pt idx="3374">
                  <c:v>-19.54661684934115</c:v>
                </c:pt>
                <c:pt idx="3375">
                  <c:v>-19.5656598569402</c:v>
                </c:pt>
                <c:pt idx="3376">
                  <c:v>-19.5847190420244</c:v>
                </c:pt>
                <c:pt idx="3377">
                  <c:v>-19.6037943871737</c:v>
                </c:pt>
                <c:pt idx="3378">
                  <c:v>-19.62288587494884</c:v>
                </c:pt>
                <c:pt idx="3379">
                  <c:v>-19.64199348789137</c:v>
                </c:pt>
                <c:pt idx="3380">
                  <c:v>-19.6611172085236</c:v>
                </c:pt>
                <c:pt idx="3381">
                  <c:v>-19.68025701934874</c:v>
                </c:pt>
                <c:pt idx="3382">
                  <c:v>-19.69941290285082</c:v>
                </c:pt>
                <c:pt idx="3383">
                  <c:v>-19.71858484149473</c:v>
                </c:pt>
                <c:pt idx="3384">
                  <c:v>-19.73777281772628</c:v>
                </c:pt>
                <c:pt idx="3385">
                  <c:v>-19.75697681397219</c:v>
                </c:pt>
                <c:pt idx="3386">
                  <c:v>-19.77619681264012</c:v>
                </c:pt>
                <c:pt idx="3387">
                  <c:v>-19.79543279611869</c:v>
                </c:pt>
                <c:pt idx="3388">
                  <c:v>-19.81468474677748</c:v>
                </c:pt>
                <c:pt idx="3389">
                  <c:v>-19.83395264696709</c:v>
                </c:pt>
                <c:pt idx="3390">
                  <c:v>-19.85323647901914</c:v>
                </c:pt>
                <c:pt idx="3391">
                  <c:v>-19.8725362252463</c:v>
                </c:pt>
                <c:pt idx="3392">
                  <c:v>-19.89185186794228</c:v>
                </c:pt>
                <c:pt idx="3393">
                  <c:v>-19.91118338938189</c:v>
                </c:pt>
                <c:pt idx="3394">
                  <c:v>-19.93053077182103</c:v>
                </c:pt>
                <c:pt idx="3395">
                  <c:v>-19.94989399749678</c:v>
                </c:pt>
                <c:pt idx="3396">
                  <c:v>-19.96927304862728</c:v>
                </c:pt>
                <c:pt idx="3397">
                  <c:v>-19.98866790741191</c:v>
                </c:pt>
                <c:pt idx="3398">
                  <c:v>-20.00807855603123</c:v>
                </c:pt>
                <c:pt idx="3399">
                  <c:v>-20.02750497664698</c:v>
                </c:pt>
                <c:pt idx="3400">
                  <c:v>-20.04694715140215</c:v>
                </c:pt>
                <c:pt idx="3401">
                  <c:v>-20.066405062421</c:v>
                </c:pt>
                <c:pt idx="3402">
                  <c:v>-20.08587869180904</c:v>
                </c:pt>
                <c:pt idx="3403">
                  <c:v>-20.1053680216531</c:v>
                </c:pt>
                <c:pt idx="3404">
                  <c:v>-20.12487303402129</c:v>
                </c:pt>
                <c:pt idx="3405">
                  <c:v>-20.14439371096311</c:v>
                </c:pt>
                <c:pt idx="3406">
                  <c:v>-20.16393003450938</c:v>
                </c:pt>
                <c:pt idx="3407">
                  <c:v>-20.18348198667234</c:v>
                </c:pt>
                <c:pt idx="3408">
                  <c:v>-20.20304954944558</c:v>
                </c:pt>
                <c:pt idx="3409">
                  <c:v>-20.22263270480416</c:v>
                </c:pt>
                <c:pt idx="3410">
                  <c:v>-20.24223143470456</c:v>
                </c:pt>
                <c:pt idx="3411">
                  <c:v>-20.26184572108476</c:v>
                </c:pt>
                <c:pt idx="3412">
                  <c:v>-20.28147554586419</c:v>
                </c:pt>
                <c:pt idx="3413">
                  <c:v>-20.30112089094381</c:v>
                </c:pt>
                <c:pt idx="3414">
                  <c:v>-20.32078173820612</c:v>
                </c:pt>
                <c:pt idx="3415">
                  <c:v>-20.34045806951516</c:v>
                </c:pt>
                <c:pt idx="3416">
                  <c:v>-20.36014986671654</c:v>
                </c:pt>
                <c:pt idx="3417">
                  <c:v>-20.3798571116375</c:v>
                </c:pt>
                <c:pt idx="3418">
                  <c:v>-20.39957978608685</c:v>
                </c:pt>
                <c:pt idx="3419">
                  <c:v>-20.41931787185509</c:v>
                </c:pt>
                <c:pt idx="3420">
                  <c:v>-20.43907135071434</c:v>
                </c:pt>
                <c:pt idx="3421">
                  <c:v>-20.45884020441843</c:v>
                </c:pt>
                <c:pt idx="3422">
                  <c:v>-20.47862441470287</c:v>
                </c:pt>
                <c:pt idx="3423">
                  <c:v>-20.49842396328494</c:v>
                </c:pt>
                <c:pt idx="3424">
                  <c:v>-20.51823883186362</c:v>
                </c:pt>
                <c:pt idx="3425">
                  <c:v>-20.5380690021197</c:v>
                </c:pt>
                <c:pt idx="3426">
                  <c:v>-20.55791445571574</c:v>
                </c:pt>
                <c:pt idx="3427">
                  <c:v>-20.57777517429611</c:v>
                </c:pt>
                <c:pt idx="3428">
                  <c:v>-20.59765113948703</c:v>
                </c:pt>
                <c:pt idx="3429">
                  <c:v>-20.61754233289658</c:v>
                </c:pt>
                <c:pt idx="3430">
                  <c:v>-20.63744873611471</c:v>
                </c:pt>
                <c:pt idx="3431">
                  <c:v>-20.65737033071327</c:v>
                </c:pt>
                <c:pt idx="3432">
                  <c:v>-20.67730709824604</c:v>
                </c:pt>
                <c:pt idx="3433">
                  <c:v>-20.69725902024875</c:v>
                </c:pt>
                <c:pt idx="3434">
                  <c:v>-20.71722607823908</c:v>
                </c:pt>
                <c:pt idx="3435">
                  <c:v>-20.73720825371672</c:v>
                </c:pt>
                <c:pt idx="3436">
                  <c:v>-20.75720552816335</c:v>
                </c:pt>
                <c:pt idx="3437">
                  <c:v>-20.77721788304272</c:v>
                </c:pt>
                <c:pt idx="3438">
                  <c:v>-20.7972452998006</c:v>
                </c:pt>
                <c:pt idx="3439">
                  <c:v>-20.81728775986484</c:v>
                </c:pt>
                <c:pt idx="3440">
                  <c:v>-20.83734524464541</c:v>
                </c:pt>
                <c:pt idx="3441">
                  <c:v>-20.85741773553438</c:v>
                </c:pt>
                <c:pt idx="3442">
                  <c:v>-20.87750521390599</c:v>
                </c:pt>
                <c:pt idx="3443">
                  <c:v>-20.89760766111663</c:v>
                </c:pt>
                <c:pt idx="3444">
                  <c:v>-20.91772505850486</c:v>
                </c:pt>
                <c:pt idx="3445">
                  <c:v>-20.93785738739149</c:v>
                </c:pt>
                <c:pt idx="3446">
                  <c:v>-20.95800462907953</c:v>
                </c:pt>
                <c:pt idx="3447">
                  <c:v>-20.97816676485427</c:v>
                </c:pt>
                <c:pt idx="3448">
                  <c:v>-20.99834377598325</c:v>
                </c:pt>
                <c:pt idx="3449">
                  <c:v>-21.01853564371635</c:v>
                </c:pt>
                <c:pt idx="3450">
                  <c:v>-21.03874234928573</c:v>
                </c:pt>
                <c:pt idx="3451">
                  <c:v>-21.05896387390591</c:v>
                </c:pt>
                <c:pt idx="3452">
                  <c:v>-21.07920019877379</c:v>
                </c:pt>
                <c:pt idx="3453">
                  <c:v>-21.09945130506864</c:v>
                </c:pt>
                <c:pt idx="3454">
                  <c:v>-21.11971717395215</c:v>
                </c:pt>
                <c:pt idx="3455">
                  <c:v>-21.13999778656844</c:v>
                </c:pt>
                <c:pt idx="3456">
                  <c:v>-21.16029312404408</c:v>
                </c:pt>
                <c:pt idx="3457">
                  <c:v>-21.18060316748814</c:v>
                </c:pt>
                <c:pt idx="3458">
                  <c:v>-21.20092789799218</c:v>
                </c:pt>
                <c:pt idx="3459">
                  <c:v>-21.22126729663027</c:v>
                </c:pt>
                <c:pt idx="3460">
                  <c:v>-21.24162134445904</c:v>
                </c:pt>
                <c:pt idx="3461">
                  <c:v>-21.26199002251771</c:v>
                </c:pt>
                <c:pt idx="3462">
                  <c:v>-21.28237331182804</c:v>
                </c:pt>
                <c:pt idx="3463">
                  <c:v>-21.30277119339446</c:v>
                </c:pt>
                <c:pt idx="3464">
                  <c:v>-21.32318364820397</c:v>
                </c:pt>
                <c:pt idx="3465">
                  <c:v>-21.3436106572263</c:v>
                </c:pt>
                <c:pt idx="3466">
                  <c:v>-21.36405220141383</c:v>
                </c:pt>
                <c:pt idx="3467">
                  <c:v>-21.38450826170162</c:v>
                </c:pt>
                <c:pt idx="3468">
                  <c:v>-21.40497881900751</c:v>
                </c:pt>
                <c:pt idx="3469">
                  <c:v>-21.42546385423204</c:v>
                </c:pt>
                <c:pt idx="3470">
                  <c:v>-21.44596334825856</c:v>
                </c:pt>
                <c:pt idx="3471">
                  <c:v>-21.46647728195317</c:v>
                </c:pt>
                <c:pt idx="3472">
                  <c:v>-21.48700563616485</c:v>
                </c:pt>
                <c:pt idx="3473">
                  <c:v>-21.50754839172538</c:v>
                </c:pt>
                <c:pt idx="3474">
                  <c:v>-21.52810552944941</c:v>
                </c:pt>
                <c:pt idx="3475">
                  <c:v>-21.54867703013446</c:v>
                </c:pt>
                <c:pt idx="3476">
                  <c:v>-21.56926287456099</c:v>
                </c:pt>
                <c:pt idx="3477">
                  <c:v>-21.58986304349241</c:v>
                </c:pt>
                <c:pt idx="3478">
                  <c:v>-21.61047751767501</c:v>
                </c:pt>
                <c:pt idx="3479">
                  <c:v>-21.63110627783812</c:v>
                </c:pt>
                <c:pt idx="3480">
                  <c:v>-21.65174930469405</c:v>
                </c:pt>
                <c:pt idx="3481">
                  <c:v>-21.67240657893814</c:v>
                </c:pt>
                <c:pt idx="3482">
                  <c:v>-21.6930780812488</c:v>
                </c:pt>
                <c:pt idx="3483">
                  <c:v>-21.71376379228743</c:v>
                </c:pt>
                <c:pt idx="3484">
                  <c:v>-21.73446369269863</c:v>
                </c:pt>
                <c:pt idx="3485">
                  <c:v>-21.75517776311003</c:v>
                </c:pt>
                <c:pt idx="3486">
                  <c:v>-21.77590598413244</c:v>
                </c:pt>
                <c:pt idx="3487">
                  <c:v>-21.79664833635982</c:v>
                </c:pt>
                <c:pt idx="3488">
                  <c:v>-21.81740480036934</c:v>
                </c:pt>
                <c:pt idx="3489">
                  <c:v>-21.83817535672134</c:v>
                </c:pt>
                <c:pt idx="3490">
                  <c:v>-21.85895998595943</c:v>
                </c:pt>
                <c:pt idx="3491">
                  <c:v>-21.87975866861042</c:v>
                </c:pt>
                <c:pt idx="3492">
                  <c:v>-21.90057138518444</c:v>
                </c:pt>
                <c:pt idx="3493">
                  <c:v>-21.92139811617493</c:v>
                </c:pt>
                <c:pt idx="3494">
                  <c:v>-21.94223884205862</c:v>
                </c:pt>
                <c:pt idx="3495">
                  <c:v>-21.96309354329561</c:v>
                </c:pt>
                <c:pt idx="3496">
                  <c:v>-21.98396220032936</c:v>
                </c:pt>
                <c:pt idx="3497">
                  <c:v>-22.00484479358674</c:v>
                </c:pt>
                <c:pt idx="3498">
                  <c:v>-22.025741303478</c:v>
                </c:pt>
                <c:pt idx="3499">
                  <c:v>-22.04665171039689</c:v>
                </c:pt>
                <c:pt idx="3500">
                  <c:v>-22.06757599472055</c:v>
                </c:pt>
                <c:pt idx="3501">
                  <c:v>-22.08851413680967</c:v>
                </c:pt>
                <c:pt idx="3502">
                  <c:v>-22.10946611700843</c:v>
                </c:pt>
                <c:pt idx="3503">
                  <c:v>-22.13043191564452</c:v>
                </c:pt>
                <c:pt idx="3504">
                  <c:v>-22.15141151302922</c:v>
                </c:pt>
                <c:pt idx="3505">
                  <c:v>-22.17240488945739</c:v>
                </c:pt>
                <c:pt idx="3506">
                  <c:v>-22.19341202520746</c:v>
                </c:pt>
                <c:pt idx="3507">
                  <c:v>-22.21443290054153</c:v>
                </c:pt>
                <c:pt idx="3508">
                  <c:v>-22.23546749570532</c:v>
                </c:pt>
                <c:pt idx="3509">
                  <c:v>-22.25651579092824</c:v>
                </c:pt>
                <c:pt idx="3510">
                  <c:v>-22.27757776642339</c:v>
                </c:pt>
                <c:pt idx="3511">
                  <c:v>-22.2986534023876</c:v>
                </c:pt>
                <c:pt idx="3512">
                  <c:v>-22.31974267900144</c:v>
                </c:pt>
                <c:pt idx="3513">
                  <c:v>-22.34084557642925</c:v>
                </c:pt>
                <c:pt idx="3514">
                  <c:v>-22.36196207481916</c:v>
                </c:pt>
                <c:pt idx="3515">
                  <c:v>-22.38309215430312</c:v>
                </c:pt>
                <c:pt idx="3516">
                  <c:v>-22.40423579499693</c:v>
                </c:pt>
                <c:pt idx="3517">
                  <c:v>-22.4253929770002</c:v>
                </c:pt>
                <c:pt idx="3518">
                  <c:v>-22.44656368039653</c:v>
                </c:pt>
                <c:pt idx="3519">
                  <c:v>-22.46774788525332</c:v>
                </c:pt>
                <c:pt idx="3520">
                  <c:v>-22.48894557162197</c:v>
                </c:pt>
                <c:pt idx="3521">
                  <c:v>-22.51015671953784</c:v>
                </c:pt>
                <c:pt idx="3522">
                  <c:v>-22.53138130902023</c:v>
                </c:pt>
                <c:pt idx="3523">
                  <c:v>-22.55261932007247</c:v>
                </c:pt>
                <c:pt idx="3524">
                  <c:v>-22.57387073268193</c:v>
                </c:pt>
                <c:pt idx="3525">
                  <c:v>-22.59513552682</c:v>
                </c:pt>
                <c:pt idx="3526">
                  <c:v>-22.61641368244221</c:v>
                </c:pt>
                <c:pt idx="3527">
                  <c:v>-22.63770517948812</c:v>
                </c:pt>
                <c:pt idx="3528">
                  <c:v>-22.65900999788145</c:v>
                </c:pt>
                <c:pt idx="3529">
                  <c:v>-22.68032811753007</c:v>
                </c:pt>
                <c:pt idx="3530">
                  <c:v>-22.70165951832601</c:v>
                </c:pt>
                <c:pt idx="3531">
                  <c:v>-22.72300418014551</c:v>
                </c:pt>
                <c:pt idx="3532">
                  <c:v>-22.74436208284903</c:v>
                </c:pt>
                <c:pt idx="3533">
                  <c:v>-22.76573320628124</c:v>
                </c:pt>
                <c:pt idx="3534">
                  <c:v>-22.78711753027114</c:v>
                </c:pt>
                <c:pt idx="3535">
                  <c:v>-22.80851503463198</c:v>
                </c:pt>
                <c:pt idx="3536">
                  <c:v>-22.82992569916134</c:v>
                </c:pt>
                <c:pt idx="3537">
                  <c:v>-22.85134950364112</c:v>
                </c:pt>
                <c:pt idx="3538">
                  <c:v>-22.87278642783761</c:v>
                </c:pt>
                <c:pt idx="3539">
                  <c:v>-22.89423645150148</c:v>
                </c:pt>
                <c:pt idx="3540">
                  <c:v>-22.91569955436781</c:v>
                </c:pt>
                <c:pt idx="3541">
                  <c:v>-22.93717571615614</c:v>
                </c:pt>
                <c:pt idx="3542">
                  <c:v>-22.95866491657042</c:v>
                </c:pt>
                <c:pt idx="3543">
                  <c:v>-22.98016713529913</c:v>
                </c:pt>
                <c:pt idx="3544">
                  <c:v>-23.00168235201524</c:v>
                </c:pt>
                <c:pt idx="3545">
                  <c:v>-23.02321054637628</c:v>
                </c:pt>
                <c:pt idx="3546">
                  <c:v>-23.04475169802429</c:v>
                </c:pt>
                <c:pt idx="3547">
                  <c:v>-23.06630578658593</c:v>
                </c:pt>
                <c:pt idx="3548">
                  <c:v>-23.08787279167246</c:v>
                </c:pt>
                <c:pt idx="3549">
                  <c:v>-23.10945269287975</c:v>
                </c:pt>
                <c:pt idx="3550">
                  <c:v>-23.13104546978835</c:v>
                </c:pt>
                <c:pt idx="3551">
                  <c:v>-23.15265110196348</c:v>
                </c:pt>
                <c:pt idx="3552">
                  <c:v>-23.17426956895506</c:v>
                </c:pt>
                <c:pt idx="3553">
                  <c:v>-23.19590085029774</c:v>
                </c:pt>
                <c:pt idx="3554">
                  <c:v>-23.21754492551092</c:v>
                </c:pt>
                <c:pt idx="3555">
                  <c:v>-23.23920177409878</c:v>
                </c:pt>
                <c:pt idx="3556">
                  <c:v>-23.2608713755503</c:v>
                </c:pt>
                <c:pt idx="3557">
                  <c:v>-23.28255370933929</c:v>
                </c:pt>
                <c:pt idx="3558">
                  <c:v>-23.30424875492439</c:v>
                </c:pt>
                <c:pt idx="3559">
                  <c:v>-23.32595649174915</c:v>
                </c:pt>
                <c:pt idx="3560">
                  <c:v>-23.34767689924198</c:v>
                </c:pt>
                <c:pt idx="3561">
                  <c:v>-23.36940995681623</c:v>
                </c:pt>
                <c:pt idx="3562">
                  <c:v>-23.39115564387021</c:v>
                </c:pt>
                <c:pt idx="3563">
                  <c:v>-23.41291393978717</c:v>
                </c:pt>
                <c:pt idx="3564">
                  <c:v>-23.43468482393539</c:v>
                </c:pt>
                <c:pt idx="3565">
                  <c:v>-23.45646827566815</c:v>
                </c:pt>
                <c:pt idx="3566">
                  <c:v>-23.47826427432379</c:v>
                </c:pt>
                <c:pt idx="3567">
                  <c:v>-23.50007279922572</c:v>
                </c:pt>
                <c:pt idx="3568">
                  <c:v>-23.52189382968242</c:v>
                </c:pt>
                <c:pt idx="3569">
                  <c:v>-23.54372734498751</c:v>
                </c:pt>
                <c:pt idx="3570">
                  <c:v>-23.56557332441976</c:v>
                </c:pt>
                <c:pt idx="3571">
                  <c:v>-23.5874317472431</c:v>
                </c:pt>
                <c:pt idx="3572">
                  <c:v>-23.60930259270665</c:v>
                </c:pt>
                <c:pt idx="3573">
                  <c:v>-23.63118584004476</c:v>
                </c:pt>
                <c:pt idx="3574">
                  <c:v>-23.653081468477</c:v>
                </c:pt>
                <c:pt idx="3575">
                  <c:v>-23.67498945720823</c:v>
                </c:pt>
                <c:pt idx="3576">
                  <c:v>-23.6969097854286</c:v>
                </c:pt>
                <c:pt idx="3577">
                  <c:v>-23.71884243231355</c:v>
                </c:pt>
                <c:pt idx="3578">
                  <c:v>-23.74078737702391</c:v>
                </c:pt>
                <c:pt idx="3579">
                  <c:v>-23.76274459870584</c:v>
                </c:pt>
                <c:pt idx="3580">
                  <c:v>-23.78471407649091</c:v>
                </c:pt>
                <c:pt idx="3581">
                  <c:v>-23.8066957894961</c:v>
                </c:pt>
                <c:pt idx="3582">
                  <c:v>-23.8286897168238</c:v>
                </c:pt>
                <c:pt idx="3583">
                  <c:v>-23.85069583756193</c:v>
                </c:pt>
                <c:pt idx="3584">
                  <c:v>-23.87271413078384</c:v>
                </c:pt>
                <c:pt idx="3585">
                  <c:v>-23.89474457554845</c:v>
                </c:pt>
                <c:pt idx="3586">
                  <c:v>-23.91678715090017</c:v>
                </c:pt>
                <c:pt idx="3587">
                  <c:v>-23.938841835869</c:v>
                </c:pt>
                <c:pt idx="3588">
                  <c:v>-23.96090860947055</c:v>
                </c:pt>
                <c:pt idx="3589">
                  <c:v>-23.98298745070599</c:v>
                </c:pt>
                <c:pt idx="3590">
                  <c:v>-24.0050783385622</c:v>
                </c:pt>
                <c:pt idx="3591">
                  <c:v>-24.02718125201168</c:v>
                </c:pt>
                <c:pt idx="3592">
                  <c:v>-24.04929617001262</c:v>
                </c:pt>
                <c:pt idx="3593">
                  <c:v>-24.07142307150894</c:v>
                </c:pt>
                <c:pt idx="3594">
                  <c:v>-24.09356193543031</c:v>
                </c:pt>
                <c:pt idx="3595">
                  <c:v>-24.11571274069215</c:v>
                </c:pt>
                <c:pt idx="3596">
                  <c:v>-24.13787546619567</c:v>
                </c:pt>
                <c:pt idx="3597">
                  <c:v>-24.16005009082789</c:v>
                </c:pt>
                <c:pt idx="3598">
                  <c:v>-24.1822365934617</c:v>
                </c:pt>
                <c:pt idx="3599">
                  <c:v>-24.20443495295583</c:v>
                </c:pt>
                <c:pt idx="3600">
                  <c:v>-24.22664514815492</c:v>
                </c:pt>
                <c:pt idx="3601">
                  <c:v>-24.2488671578895</c:v>
                </c:pt>
                <c:pt idx="3602">
                  <c:v>-24.27110096097606</c:v>
                </c:pt>
                <c:pt idx="3603">
                  <c:v>-24.29334653621706</c:v>
                </c:pt>
                <c:pt idx="3604">
                  <c:v>-24.31560386240095</c:v>
                </c:pt>
                <c:pt idx="3605">
                  <c:v>-24.3378729183022</c:v>
                </c:pt>
                <c:pt idx="3606">
                  <c:v>-24.36015368268128</c:v>
                </c:pt>
                <c:pt idx="3607">
                  <c:v>-24.3824461342848</c:v>
                </c:pt>
                <c:pt idx="3608">
                  <c:v>-24.40475025184542</c:v>
                </c:pt>
                <c:pt idx="3609">
                  <c:v>-24.42706601408193</c:v>
                </c:pt>
                <c:pt idx="3610">
                  <c:v>-24.44939339969924</c:v>
                </c:pt>
                <c:pt idx="3611">
                  <c:v>-24.47173238738848</c:v>
                </c:pt>
                <c:pt idx="3612">
                  <c:v>-24.49408295582693</c:v>
                </c:pt>
                <c:pt idx="3613">
                  <c:v>-24.51644508367809</c:v>
                </c:pt>
                <c:pt idx="3614">
                  <c:v>-24.53881874959174</c:v>
                </c:pt>
                <c:pt idx="3615">
                  <c:v>-24.5612039322039</c:v>
                </c:pt>
                <c:pt idx="3616">
                  <c:v>-24.58360061013689</c:v>
                </c:pt>
                <c:pt idx="3617">
                  <c:v>-24.60600876199938</c:v>
                </c:pt>
                <c:pt idx="3618">
                  <c:v>-24.62842836638634</c:v>
                </c:pt>
                <c:pt idx="3619">
                  <c:v>-24.65085940187916</c:v>
                </c:pt>
                <c:pt idx="3620">
                  <c:v>-24.67330184704559</c:v>
                </c:pt>
                <c:pt idx="3621">
                  <c:v>-24.69575568043981</c:v>
                </c:pt>
                <c:pt idx="3622">
                  <c:v>-24.71822088060248</c:v>
                </c:pt>
                <c:pt idx="3623">
                  <c:v>-24.7406974260607</c:v>
                </c:pt>
                <c:pt idx="3624">
                  <c:v>-24.76318529532809</c:v>
                </c:pt>
                <c:pt idx="3625">
                  <c:v>-24.78568446690478</c:v>
                </c:pt>
                <c:pt idx="3626">
                  <c:v>-24.80819491927746</c:v>
                </c:pt>
                <c:pt idx="3627">
                  <c:v>-24.83071663091939</c:v>
                </c:pt>
                <c:pt idx="3628">
                  <c:v>-24.85324958029047</c:v>
                </c:pt>
                <c:pt idx="3629">
                  <c:v>-24.87579374583715</c:v>
                </c:pt>
                <c:pt idx="3630">
                  <c:v>-24.89834910599263</c:v>
                </c:pt>
                <c:pt idx="3631">
                  <c:v>-24.92091563917669</c:v>
                </c:pt>
                <c:pt idx="3632">
                  <c:v>-24.94349332379591</c:v>
                </c:pt>
                <c:pt idx="3633">
                  <c:v>-24.96608213824353</c:v>
                </c:pt>
                <c:pt idx="3634">
                  <c:v>-24.98868206089957</c:v>
                </c:pt>
                <c:pt idx="3635">
                  <c:v>-25.01129307013085</c:v>
                </c:pt>
                <c:pt idx="3636">
                  <c:v>-25.03391514429098</c:v>
                </c:pt>
                <c:pt idx="3637">
                  <c:v>-25.05654826172038</c:v>
                </c:pt>
                <c:pt idx="3638">
                  <c:v>-25.0791924007464</c:v>
                </c:pt>
                <c:pt idx="3639">
                  <c:v>-25.1018475396832</c:v>
                </c:pt>
                <c:pt idx="3640">
                  <c:v>-25.12451365683189</c:v>
                </c:pt>
                <c:pt idx="3641">
                  <c:v>-25.14719073048051</c:v>
                </c:pt>
                <c:pt idx="3642">
                  <c:v>-25.16987873890405</c:v>
                </c:pt>
                <c:pt idx="3643">
                  <c:v>-25.19257766036452</c:v>
                </c:pt>
                <c:pt idx="3644">
                  <c:v>-25.21528747311091</c:v>
                </c:pt>
                <c:pt idx="3645">
                  <c:v>-25.23800815537928</c:v>
                </c:pt>
                <c:pt idx="3646">
                  <c:v>-25.26073968539271</c:v>
                </c:pt>
                <c:pt idx="3647">
                  <c:v>-25.28348204136145</c:v>
                </c:pt>
                <c:pt idx="3648">
                  <c:v>-25.30623520148279</c:v>
                </c:pt>
                <c:pt idx="3649">
                  <c:v>-25.32899914394119</c:v>
                </c:pt>
                <c:pt idx="3650">
                  <c:v>-25.35177384690831</c:v>
                </c:pt>
                <c:pt idx="3651">
                  <c:v>-25.37455928854296</c:v>
                </c:pt>
                <c:pt idx="3652">
                  <c:v>-25.39735544699122</c:v>
                </c:pt>
                <c:pt idx="3653">
                  <c:v>-25.42016230038635</c:v>
                </c:pt>
                <c:pt idx="3654">
                  <c:v>-25.44297982684896</c:v>
                </c:pt>
                <c:pt idx="3655">
                  <c:v>-25.46580800448691</c:v>
                </c:pt>
                <c:pt idx="3656">
                  <c:v>-25.4886468113954</c:v>
                </c:pt>
                <c:pt idx="3657">
                  <c:v>-25.51149622565701</c:v>
                </c:pt>
                <c:pt idx="3658">
                  <c:v>-25.53435622534163</c:v>
                </c:pt>
                <c:pt idx="3659">
                  <c:v>-25.55722678850662</c:v>
                </c:pt>
                <c:pt idx="3660">
                  <c:v>-25.58010789319674</c:v>
                </c:pt>
                <c:pt idx="3661">
                  <c:v>-25.60299951744422</c:v>
                </c:pt>
                <c:pt idx="3662">
                  <c:v>-25.62590163926875</c:v>
                </c:pt>
                <c:pt idx="3663">
                  <c:v>-25.64881423667757</c:v>
                </c:pt>
                <c:pt idx="3664">
                  <c:v>-25.6717372876654</c:v>
                </c:pt>
                <c:pt idx="3665">
                  <c:v>-25.69467077021457</c:v>
                </c:pt>
                <c:pt idx="3666">
                  <c:v>-25.71761466229497</c:v>
                </c:pt>
                <c:pt idx="3667">
                  <c:v>-25.7405689418641</c:v>
                </c:pt>
                <c:pt idx="3668">
                  <c:v>-25.76353358686713</c:v>
                </c:pt>
                <c:pt idx="3669">
                  <c:v>-25.78650857523688</c:v>
                </c:pt>
                <c:pt idx="3670">
                  <c:v>-25.80949388489385</c:v>
                </c:pt>
                <c:pt idx="3671">
                  <c:v>-25.83248949374627</c:v>
                </c:pt>
                <c:pt idx="3672">
                  <c:v>-25.85549537969011</c:v>
                </c:pt>
                <c:pt idx="3673">
                  <c:v>-25.87851152060911</c:v>
                </c:pt>
                <c:pt idx="3674">
                  <c:v>-25.90153789437482</c:v>
                </c:pt>
                <c:pt idx="3675">
                  <c:v>-25.9245744788466</c:v>
                </c:pt>
                <c:pt idx="3676">
                  <c:v>-25.94762125187167</c:v>
                </c:pt>
                <c:pt idx="3677">
                  <c:v>-25.97067819128512</c:v>
                </c:pt>
                <c:pt idx="3678">
                  <c:v>-25.99374527490993</c:v>
                </c:pt>
                <c:pt idx="3679">
                  <c:v>-26.01682248055706</c:v>
                </c:pt>
                <c:pt idx="3680">
                  <c:v>-26.03990978602536</c:v>
                </c:pt>
                <c:pt idx="3681">
                  <c:v>-26.06300716910171</c:v>
                </c:pt>
                <c:pt idx="3682">
                  <c:v>-26.08611460756096</c:v>
                </c:pt>
                <c:pt idx="3683">
                  <c:v>-26.10923207916602</c:v>
                </c:pt>
                <c:pt idx="3684">
                  <c:v>-26.13235956166789</c:v>
                </c:pt>
                <c:pt idx="3685">
                  <c:v>-26.15549703280558</c:v>
                </c:pt>
                <c:pt idx="3686">
                  <c:v>-26.17864447030628</c:v>
                </c:pt>
                <c:pt idx="3687">
                  <c:v>-26.2018018518853</c:v>
                </c:pt>
                <c:pt idx="3688">
                  <c:v>-26.22496915524612</c:v>
                </c:pt>
                <c:pt idx="3689">
                  <c:v>-26.24814635808039</c:v>
                </c:pt>
                <c:pt idx="3690">
                  <c:v>-26.27133343806804</c:v>
                </c:pt>
                <c:pt idx="3691">
                  <c:v>-26.29453037287718</c:v>
                </c:pt>
                <c:pt idx="3692">
                  <c:v>-26.31773714016423</c:v>
                </c:pt>
                <c:pt idx="3693">
                  <c:v>-26.34095371757391</c:v>
                </c:pt>
                <c:pt idx="3694">
                  <c:v>-26.36418008273925</c:v>
                </c:pt>
                <c:pt idx="3695">
                  <c:v>-26.38741621328165</c:v>
                </c:pt>
                <c:pt idx="3696">
                  <c:v>-26.41066208681089</c:v>
                </c:pt>
                <c:pt idx="3697">
                  <c:v>-26.43391768092512</c:v>
                </c:pt>
                <c:pt idx="3698">
                  <c:v>-26.45718297321099</c:v>
                </c:pt>
                <c:pt idx="3699">
                  <c:v>-26.48045794124356</c:v>
                </c:pt>
                <c:pt idx="3700">
                  <c:v>-26.50374256258638</c:v>
                </c:pt>
                <c:pt idx="3701">
                  <c:v>-26.52703681479153</c:v>
                </c:pt>
                <c:pt idx="3702">
                  <c:v>-26.55034067539963</c:v>
                </c:pt>
                <c:pt idx="3703">
                  <c:v>-26.57365412193986</c:v>
                </c:pt>
                <c:pt idx="3704">
                  <c:v>-26.59697713192999</c:v>
                </c:pt>
                <c:pt idx="3705">
                  <c:v>-26.62030968287641</c:v>
                </c:pt>
                <c:pt idx="3706">
                  <c:v>-26.64365175227417</c:v>
                </c:pt>
                <c:pt idx="3707">
                  <c:v>-26.66700331760697</c:v>
                </c:pt>
                <c:pt idx="3708">
                  <c:v>-26.69036435634724</c:v>
                </c:pt>
                <c:pt idx="3709">
                  <c:v>-26.71373484595613</c:v>
                </c:pt>
                <c:pt idx="3710">
                  <c:v>-26.73711476388353</c:v>
                </c:pt>
                <c:pt idx="3711">
                  <c:v>-26.7605040875681</c:v>
                </c:pt>
                <c:pt idx="3712">
                  <c:v>-26.78390279443736</c:v>
                </c:pt>
                <c:pt idx="3713">
                  <c:v>-26.80731086190762</c:v>
                </c:pt>
                <c:pt idx="3714">
                  <c:v>-26.83072826738405</c:v>
                </c:pt>
                <c:pt idx="3715">
                  <c:v>-26.85415498826074</c:v>
                </c:pt>
                <c:pt idx="3716">
                  <c:v>-26.87759100192067</c:v>
                </c:pt>
                <c:pt idx="3717">
                  <c:v>-26.90103628573576</c:v>
                </c:pt>
                <c:pt idx="3718">
                  <c:v>-26.92449081706693</c:v>
                </c:pt>
                <c:pt idx="3719">
                  <c:v>-26.94795457326407</c:v>
                </c:pt>
                <c:pt idx="3720">
                  <c:v>-26.97142753166608</c:v>
                </c:pt>
                <c:pt idx="3721">
                  <c:v>-26.99490966960095</c:v>
                </c:pt>
                <c:pt idx="3722">
                  <c:v>-27.01840096438572</c:v>
                </c:pt>
                <c:pt idx="3723">
                  <c:v>-27.04190139332654</c:v>
                </c:pt>
                <c:pt idx="3724">
                  <c:v>-27.06541093371869</c:v>
                </c:pt>
                <c:pt idx="3725">
                  <c:v>-27.08892956284662</c:v>
                </c:pt>
                <c:pt idx="3726">
                  <c:v>-27.11245725798394</c:v>
                </c:pt>
                <c:pt idx="3727">
                  <c:v>-27.13599399639349</c:v>
                </c:pt>
                <c:pt idx="3728">
                  <c:v>-27.15953975532735</c:v>
                </c:pt>
                <c:pt idx="3729">
                  <c:v>-27.18309451202688</c:v>
                </c:pt>
                <c:pt idx="3730">
                  <c:v>-27.20665824372268</c:v>
                </c:pt>
                <c:pt idx="3731">
                  <c:v>-27.23023092763474</c:v>
                </c:pt>
                <c:pt idx="3732">
                  <c:v>-27.25381254097233</c:v>
                </c:pt>
                <c:pt idx="3733">
                  <c:v>-27.27740306093417</c:v>
                </c:pt>
                <c:pt idx="3734">
                  <c:v>-27.30100246470831</c:v>
                </c:pt>
                <c:pt idx="3735">
                  <c:v>-27.32461072947228</c:v>
                </c:pt>
                <c:pt idx="3736">
                  <c:v>-27.34822783239303</c:v>
                </c:pt>
                <c:pt idx="3737">
                  <c:v>-27.37185375062703</c:v>
                </c:pt>
                <c:pt idx="3738">
                  <c:v>-27.39548846132022</c:v>
                </c:pt>
                <c:pt idx="3739">
                  <c:v>-27.4191319416081</c:v>
                </c:pt>
                <c:pt idx="3740">
                  <c:v>-27.44278416861575</c:v>
                </c:pt>
                <c:pt idx="3741">
                  <c:v>-27.46644511945781</c:v>
                </c:pt>
                <c:pt idx="3742">
                  <c:v>-27.49011477123856</c:v>
                </c:pt>
                <c:pt idx="3743">
                  <c:v>-27.51379310105192</c:v>
                </c:pt>
                <c:pt idx="3744">
                  <c:v>-27.53748008598149</c:v>
                </c:pt>
                <c:pt idx="3745">
                  <c:v>-27.56117570310056</c:v>
                </c:pt>
                <c:pt idx="3746">
                  <c:v>-27.58487992947216</c:v>
                </c:pt>
                <c:pt idx="3747">
                  <c:v>-27.60859274214906</c:v>
                </c:pt>
                <c:pt idx="3748">
                  <c:v>-27.63231411817383</c:v>
                </c:pt>
                <c:pt idx="3749">
                  <c:v>-27.65604403457886</c:v>
                </c:pt>
                <c:pt idx="3750">
                  <c:v>-27.67978246838634</c:v>
                </c:pt>
                <c:pt idx="3751">
                  <c:v>-27.70352939660835</c:v>
                </c:pt>
                <c:pt idx="3752">
                  <c:v>-27.72728479624687</c:v>
                </c:pt>
                <c:pt idx="3753">
                  <c:v>-27.75104864429379</c:v>
                </c:pt>
                <c:pt idx="3754">
                  <c:v>-27.77482091773092</c:v>
                </c:pt>
                <c:pt idx="3755">
                  <c:v>-27.79860159353009</c:v>
                </c:pt>
                <c:pt idx="3756">
                  <c:v>-27.82239064865313</c:v>
                </c:pt>
                <c:pt idx="3757">
                  <c:v>-27.84618806005185</c:v>
                </c:pt>
                <c:pt idx="3758">
                  <c:v>-27.86999380466817</c:v>
                </c:pt>
                <c:pt idx="3759">
                  <c:v>-27.89380785943406</c:v>
                </c:pt>
                <c:pt idx="3760">
                  <c:v>-27.91763020127161</c:v>
                </c:pt>
                <c:pt idx="3761">
                  <c:v>-27.94146080709308</c:v>
                </c:pt>
                <c:pt idx="3762">
                  <c:v>-27.96529965380084</c:v>
                </c:pt>
                <c:pt idx="3763">
                  <c:v>-27.98914671828751</c:v>
                </c:pt>
                <c:pt idx="3764">
                  <c:v>-28.01300197743589</c:v>
                </c:pt>
                <c:pt idx="3765">
                  <c:v>-28.03686540811906</c:v>
                </c:pt>
                <c:pt idx="3766">
                  <c:v>-28.06073698720033</c:v>
                </c:pt>
                <c:pt idx="3767">
                  <c:v>-28.08461669153337</c:v>
                </c:pt>
                <c:pt idx="3768">
                  <c:v>-28.10850449796217</c:v>
                </c:pt>
                <c:pt idx="3769">
                  <c:v>-28.13240038332103</c:v>
                </c:pt>
                <c:pt idx="3770">
                  <c:v>-28.15630432443471</c:v>
                </c:pt>
                <c:pt idx="3771">
                  <c:v>-28.18021629811832</c:v>
                </c:pt>
                <c:pt idx="3772">
                  <c:v>-28.20413628117745</c:v>
                </c:pt>
                <c:pt idx="3773">
                  <c:v>-28.22806425040816</c:v>
                </c:pt>
                <c:pt idx="3774">
                  <c:v>-28.25200018259698</c:v>
                </c:pt>
                <c:pt idx="3775">
                  <c:v>-28.27594405452098</c:v>
                </c:pt>
                <c:pt idx="3776">
                  <c:v>-28.29989584294781</c:v>
                </c:pt>
                <c:pt idx="3777">
                  <c:v>-28.32385552463565</c:v>
                </c:pt>
                <c:pt idx="3778">
                  <c:v>-28.3478230763333</c:v>
                </c:pt>
                <c:pt idx="3779">
                  <c:v>-28.37179847478023</c:v>
                </c:pt>
                <c:pt idx="3780">
                  <c:v>-28.39578169670656</c:v>
                </c:pt>
                <c:pt idx="3781">
                  <c:v>-28.41977271883306</c:v>
                </c:pt>
                <c:pt idx="3782">
                  <c:v>-28.44377151787126</c:v>
                </c:pt>
                <c:pt idx="3783">
                  <c:v>-28.46777807052343</c:v>
                </c:pt>
                <c:pt idx="3784">
                  <c:v>-28.49179235348261</c:v>
                </c:pt>
                <c:pt idx="3785">
                  <c:v>-28.51581434343263</c:v>
                </c:pt>
                <c:pt idx="3786">
                  <c:v>-28.53984401704818</c:v>
                </c:pt>
                <c:pt idx="3787">
                  <c:v>-28.56388135099477</c:v>
                </c:pt>
                <c:pt idx="3788">
                  <c:v>-28.5879263219288</c:v>
                </c:pt>
                <c:pt idx="3789">
                  <c:v>-28.61197890649763</c:v>
                </c:pt>
                <c:pt idx="3790">
                  <c:v>-28.6360390813395</c:v>
                </c:pt>
                <c:pt idx="3791">
                  <c:v>-28.66010682308365</c:v>
                </c:pt>
                <c:pt idx="3792">
                  <c:v>-28.68418210835031</c:v>
                </c:pt>
                <c:pt idx="3793">
                  <c:v>-28.70826491375073</c:v>
                </c:pt>
                <c:pt idx="3794">
                  <c:v>-28.73235521588722</c:v>
                </c:pt>
                <c:pt idx="3795">
                  <c:v>-28.75645299135316</c:v>
                </c:pt>
                <c:pt idx="3796">
                  <c:v>-28.78055821673305</c:v>
                </c:pt>
                <c:pt idx="3797">
                  <c:v>-28.80467086860251</c:v>
                </c:pt>
                <c:pt idx="3798">
                  <c:v>-28.82879092352832</c:v>
                </c:pt>
                <c:pt idx="3799">
                  <c:v>-28.8529183580685</c:v>
                </c:pt>
                <c:pt idx="3800">
                  <c:v>-28.8770531487722</c:v>
                </c:pt>
                <c:pt idx="3801">
                  <c:v>-28.90119527217989</c:v>
                </c:pt>
                <c:pt idx="3802">
                  <c:v>-28.9253447048233</c:v>
                </c:pt>
                <c:pt idx="3803">
                  <c:v>-28.94950142322545</c:v>
                </c:pt>
                <c:pt idx="3804">
                  <c:v>-28.97366540390069</c:v>
                </c:pt>
                <c:pt idx="3805">
                  <c:v>-28.99783662335473</c:v>
                </c:pt>
                <c:pt idx="3806">
                  <c:v>-29.02201505808468</c:v>
                </c:pt>
                <c:pt idx="3807">
                  <c:v>-29.04620068457904</c:v>
                </c:pt>
                <c:pt idx="3808">
                  <c:v>-29.07039347931779</c:v>
                </c:pt>
                <c:pt idx="3809">
                  <c:v>-29.09459341877234</c:v>
                </c:pt>
                <c:pt idx="3810">
                  <c:v>-29.11880047940562</c:v>
                </c:pt>
                <c:pt idx="3811">
                  <c:v>-29.14301463767208</c:v>
                </c:pt>
                <c:pt idx="3812">
                  <c:v>-29.16723587001773</c:v>
                </c:pt>
                <c:pt idx="3813">
                  <c:v>-29.19146415288017</c:v>
                </c:pt>
                <c:pt idx="3814">
                  <c:v>-29.21569946268858</c:v>
                </c:pt>
                <c:pt idx="3815">
                  <c:v>-29.2399417758638</c:v>
                </c:pt>
                <c:pt idx="3816">
                  <c:v>-29.26419106881836</c:v>
                </c:pt>
                <c:pt idx="3817">
                  <c:v>-29.28844731795642</c:v>
                </c:pt>
                <c:pt idx="3818">
                  <c:v>-29.31271049967393</c:v>
                </c:pt>
                <c:pt idx="3819">
                  <c:v>-29.33698059035856</c:v>
                </c:pt>
                <c:pt idx="3820">
                  <c:v>-29.36125756638976</c:v>
                </c:pt>
                <c:pt idx="3821">
                  <c:v>-29.38554140413878</c:v>
                </c:pt>
                <c:pt idx="3822">
                  <c:v>-29.40983207996872</c:v>
                </c:pt>
                <c:pt idx="3823">
                  <c:v>-29.43412957023455</c:v>
                </c:pt>
                <c:pt idx="3824">
                  <c:v>-29.4584338512831</c:v>
                </c:pt>
                <c:pt idx="3825">
                  <c:v>-29.48274489945315</c:v>
                </c:pt>
                <c:pt idx="3826">
                  <c:v>-29.50706269107543</c:v>
                </c:pt>
                <c:pt idx="3827">
                  <c:v>-29.5313872024726</c:v>
                </c:pt>
                <c:pt idx="3828">
                  <c:v>-29.55571840995937</c:v>
                </c:pt>
                <c:pt idx="3829">
                  <c:v>-29.58005628984247</c:v>
                </c:pt>
                <c:pt idx="3830">
                  <c:v>-29.6044008184207</c:v>
                </c:pt>
                <c:pt idx="3831">
                  <c:v>-29.62875197198491</c:v>
                </c:pt>
                <c:pt idx="3832">
                  <c:v>-29.65310972681813</c:v>
                </c:pt>
                <c:pt idx="3833">
                  <c:v>-29.67747405919547</c:v>
                </c:pt>
                <c:pt idx="3834">
                  <c:v>-29.70184494538425</c:v>
                </c:pt>
                <c:pt idx="3835">
                  <c:v>-29.72622236164399</c:v>
                </c:pt>
                <c:pt idx="3836">
                  <c:v>-29.75060628422644</c:v>
                </c:pt>
                <c:pt idx="3837">
                  <c:v>-29.77499668937559</c:v>
                </c:pt>
                <c:pt idx="3838">
                  <c:v>-29.79939355332773</c:v>
                </c:pt>
                <c:pt idx="3839">
                  <c:v>-29.82379685231146</c:v>
                </c:pt>
                <c:pt idx="3840">
                  <c:v>-29.84820656254773</c:v>
                </c:pt>
                <c:pt idx="3841">
                  <c:v>-29.87262266024987</c:v>
                </c:pt>
                <c:pt idx="3842">
                  <c:v>-29.89704512162359</c:v>
                </c:pt>
                <c:pt idx="3843">
                  <c:v>-29.92147392286702</c:v>
                </c:pt>
                <c:pt idx="3844">
                  <c:v>-29.94590904017077</c:v>
                </c:pt>
                <c:pt idx="3845">
                  <c:v>-29.97035044971793</c:v>
                </c:pt>
                <c:pt idx="3846">
                  <c:v>-29.9947981276841</c:v>
                </c:pt>
                <c:pt idx="3847">
                  <c:v>-30.01925205023739</c:v>
                </c:pt>
                <c:pt idx="3848">
                  <c:v>-30.04371219353855</c:v>
                </c:pt>
                <c:pt idx="3849">
                  <c:v>-30.06817853374086</c:v>
                </c:pt>
                <c:pt idx="3850">
                  <c:v>-30.09265104699026</c:v>
                </c:pt>
                <c:pt idx="3851">
                  <c:v>-30.11712970942533</c:v>
                </c:pt>
                <c:pt idx="3852">
                  <c:v>-30.14161449717735</c:v>
                </c:pt>
                <c:pt idx="3853">
                  <c:v>-30.1661053863703</c:v>
                </c:pt>
                <c:pt idx="3854">
                  <c:v>-30.1906023531209</c:v>
                </c:pt>
                <c:pt idx="3855">
                  <c:v>-30.21510537353864</c:v>
                </c:pt>
                <c:pt idx="3856">
                  <c:v>-30.2396144237258</c:v>
                </c:pt>
                <c:pt idx="3857">
                  <c:v>-30.2641294797775</c:v>
                </c:pt>
                <c:pt idx="3858">
                  <c:v>-30.28865051778169</c:v>
                </c:pt>
                <c:pt idx="3859">
                  <c:v>-30.31317751381925</c:v>
                </c:pt>
                <c:pt idx="3860">
                  <c:v>-30.3377104439639</c:v>
                </c:pt>
                <c:pt idx="3861">
                  <c:v>-30.36224928428235</c:v>
                </c:pt>
                <c:pt idx="3862">
                  <c:v>-30.38679401083428</c:v>
                </c:pt>
                <c:pt idx="3863">
                  <c:v>-30.41134459967233</c:v>
                </c:pt>
                <c:pt idx="3864">
                  <c:v>-30.43590102684219</c:v>
                </c:pt>
                <c:pt idx="3865">
                  <c:v>-30.46046326838259</c:v>
                </c:pt>
                <c:pt idx="3866">
                  <c:v>-30.48503130032535</c:v>
                </c:pt>
                <c:pt idx="3867">
                  <c:v>-30.50960509869542</c:v>
                </c:pt>
                <c:pt idx="3868">
                  <c:v>-30.53418463951084</c:v>
                </c:pt>
                <c:pt idx="3869">
                  <c:v>-30.55876989878285</c:v>
                </c:pt>
                <c:pt idx="3870">
                  <c:v>-30.58336085251589</c:v>
                </c:pt>
                <c:pt idx="3871">
                  <c:v>-30.60795747670761</c:v>
                </c:pt>
                <c:pt idx="3872">
                  <c:v>-30.6325597473489</c:v>
                </c:pt>
                <c:pt idx="3873">
                  <c:v>-30.65716764042397</c:v>
                </c:pt>
                <c:pt idx="3874">
                  <c:v>-30.68178113191031</c:v>
                </c:pt>
                <c:pt idx="3875">
                  <c:v>-30.70640019777874</c:v>
                </c:pt>
                <c:pt idx="3876">
                  <c:v>-30.73102481399349</c:v>
                </c:pt>
                <c:pt idx="3877">
                  <c:v>-30.75565495651212</c:v>
                </c:pt>
                <c:pt idx="3878">
                  <c:v>-30.78029060128569</c:v>
                </c:pt>
                <c:pt idx="3879">
                  <c:v>-30.80493172425866</c:v>
                </c:pt>
                <c:pt idx="3880">
                  <c:v>-30.82957830136898</c:v>
                </c:pt>
                <c:pt idx="3881">
                  <c:v>-30.85423030854813</c:v>
                </c:pt>
                <c:pt idx="3882">
                  <c:v>-30.8788877217211</c:v>
                </c:pt>
                <c:pt idx="3883">
                  <c:v>-30.90355051680648</c:v>
                </c:pt>
                <c:pt idx="3884">
                  <c:v>-30.92821866971643</c:v>
                </c:pt>
                <c:pt idx="3885">
                  <c:v>-30.95289215635673</c:v>
                </c:pt>
                <c:pt idx="3886">
                  <c:v>-30.97757095262684</c:v>
                </c:pt>
                <c:pt idx="3887">
                  <c:v>-31.0022550344199</c:v>
                </c:pt>
                <c:pt idx="3888">
                  <c:v>-31.02694437762272</c:v>
                </c:pt>
                <c:pt idx="3889">
                  <c:v>-31.0516389581159</c:v>
                </c:pt>
                <c:pt idx="3890">
                  <c:v>-31.07633875177379</c:v>
                </c:pt>
                <c:pt idx="3891">
                  <c:v>-31.10104373446452</c:v>
                </c:pt>
                <c:pt idx="3892">
                  <c:v>-31.12575388205006</c:v>
                </c:pt>
                <c:pt idx="3893">
                  <c:v>-31.15046917038624</c:v>
                </c:pt>
                <c:pt idx="3894">
                  <c:v>-31.17518957532277</c:v>
                </c:pt>
                <c:pt idx="3895">
                  <c:v>-31.19991507270326</c:v>
                </c:pt>
                <c:pt idx="3896">
                  <c:v>-31.22464563836526</c:v>
                </c:pt>
                <c:pt idx="3897">
                  <c:v>-31.24938124814032</c:v>
                </c:pt>
                <c:pt idx="3898">
                  <c:v>-31.27412187785394</c:v>
                </c:pt>
                <c:pt idx="3899">
                  <c:v>-31.2988675033257</c:v>
                </c:pt>
                <c:pt idx="3900">
                  <c:v>-31.32361810036918</c:v>
                </c:pt>
                <c:pt idx="3901">
                  <c:v>-31.34837364479209</c:v>
                </c:pt>
                <c:pt idx="3902">
                  <c:v>-31.37313411239623</c:v>
                </c:pt>
                <c:pt idx="3903">
                  <c:v>-31.39789947897755</c:v>
                </c:pt>
                <c:pt idx="3904">
                  <c:v>-31.42266972032616</c:v>
                </c:pt>
                <c:pt idx="3905">
                  <c:v>-31.44744481222638</c:v>
                </c:pt>
                <c:pt idx="3906">
                  <c:v>-31.47222473045676</c:v>
                </c:pt>
                <c:pt idx="3907">
                  <c:v>-31.4970094507901</c:v>
                </c:pt>
                <c:pt idx="3908">
                  <c:v>-31.52179894899349</c:v>
                </c:pt>
                <c:pt idx="3909">
                  <c:v>-31.54659320082831</c:v>
                </c:pt>
                <c:pt idx="3910">
                  <c:v>-31.57139218205035</c:v>
                </c:pt>
                <c:pt idx="3911">
                  <c:v>-31.5961958684097</c:v>
                </c:pt>
                <c:pt idx="3912">
                  <c:v>-31.62100423565088</c:v>
                </c:pt>
                <c:pt idx="3913">
                  <c:v>-31.64581725951284</c:v>
                </c:pt>
                <c:pt idx="3914">
                  <c:v>-31.670634915729</c:v>
                </c:pt>
                <c:pt idx="3915">
                  <c:v>-31.69545718002726</c:v>
                </c:pt>
                <c:pt idx="3916">
                  <c:v>-31.72028402813003</c:v>
                </c:pt>
                <c:pt idx="3917">
                  <c:v>-31.74511543575426</c:v>
                </c:pt>
                <c:pt idx="3918">
                  <c:v>-31.76995137861151</c:v>
                </c:pt>
                <c:pt idx="3919">
                  <c:v>-31.79479183240787</c:v>
                </c:pt>
                <c:pt idx="3920">
                  <c:v>-31.81963677284416</c:v>
                </c:pt>
                <c:pt idx="3921">
                  <c:v>-31.84448617561579</c:v>
                </c:pt>
                <c:pt idx="3922">
                  <c:v>-31.86934001641288</c:v>
                </c:pt>
                <c:pt idx="3923">
                  <c:v>-31.89419827092028</c:v>
                </c:pt>
                <c:pt idx="3924">
                  <c:v>-31.91906091481757</c:v>
                </c:pt>
                <c:pt idx="3925">
                  <c:v>-31.94392792377912</c:v>
                </c:pt>
                <c:pt idx="3926">
                  <c:v>-31.96879927347409</c:v>
                </c:pt>
                <c:pt idx="3927">
                  <c:v>-31.99367493956652</c:v>
                </c:pt>
                <c:pt idx="3928">
                  <c:v>-32.01855489771525</c:v>
                </c:pt>
                <c:pt idx="3929">
                  <c:v>-32.04343912357407</c:v>
                </c:pt>
                <c:pt idx="3930">
                  <c:v>-32.06832759279163</c:v>
                </c:pt>
                <c:pt idx="3931">
                  <c:v>-32.0932202810116</c:v>
                </c:pt>
                <c:pt idx="3932">
                  <c:v>-32.11811716387256</c:v>
                </c:pt>
                <c:pt idx="3933">
                  <c:v>-32.14301821700818</c:v>
                </c:pt>
                <c:pt idx="3934">
                  <c:v>-32.16792341604707</c:v>
                </c:pt>
                <c:pt idx="3935">
                  <c:v>-32.19283273661301</c:v>
                </c:pt>
                <c:pt idx="3936">
                  <c:v>-32.2177461543248</c:v>
                </c:pt>
                <c:pt idx="3937">
                  <c:v>-32.24266364479638</c:v>
                </c:pt>
                <c:pt idx="3938">
                  <c:v>-32.26758518363687</c:v>
                </c:pt>
                <c:pt idx="3939">
                  <c:v>-32.2925107464506</c:v>
                </c:pt>
                <c:pt idx="3940">
                  <c:v>-32.31744030883695</c:v>
                </c:pt>
                <c:pt idx="3941">
                  <c:v>-32.34237384639077</c:v>
                </c:pt>
                <c:pt idx="3942">
                  <c:v>-32.36731133470201</c:v>
                </c:pt>
                <c:pt idx="3943">
                  <c:v>-32.39225274935601</c:v>
                </c:pt>
                <c:pt idx="3944">
                  <c:v>-32.41719806593337</c:v>
                </c:pt>
                <c:pt idx="3945">
                  <c:v>-32.44214726001012</c:v>
                </c:pt>
                <c:pt idx="3946">
                  <c:v>-32.46710030715764</c:v>
                </c:pt>
                <c:pt idx="3947">
                  <c:v>-32.49205718294268</c:v>
                </c:pt>
                <c:pt idx="3948">
                  <c:v>-32.51701786292752</c:v>
                </c:pt>
                <c:pt idx="3949">
                  <c:v>-32.54198232266987</c:v>
                </c:pt>
                <c:pt idx="3950">
                  <c:v>-32.56695053772292</c:v>
                </c:pt>
                <c:pt idx="3951">
                  <c:v>-32.59192248363542</c:v>
                </c:pt>
                <c:pt idx="3952">
                  <c:v>-32.6168981359517</c:v>
                </c:pt>
                <c:pt idx="3953">
                  <c:v>-32.64187747021162</c:v>
                </c:pt>
                <c:pt idx="3954">
                  <c:v>-32.66686046195075</c:v>
                </c:pt>
                <c:pt idx="3955">
                  <c:v>-32.6918470867002</c:v>
                </c:pt>
                <c:pt idx="3956">
                  <c:v>-32.71683731998684</c:v>
                </c:pt>
                <c:pt idx="3957">
                  <c:v>-32.74183113733319</c:v>
                </c:pt>
                <c:pt idx="3958">
                  <c:v>-32.76682851425755</c:v>
                </c:pt>
                <c:pt idx="3959">
                  <c:v>-32.79182942627396</c:v>
                </c:pt>
                <c:pt idx="3960">
                  <c:v>-32.81683384889226</c:v>
                </c:pt>
                <c:pt idx="3961">
                  <c:v>-32.8418417576181</c:v>
                </c:pt>
                <c:pt idx="3962">
                  <c:v>-32.86685312795304</c:v>
                </c:pt>
                <c:pt idx="3963">
                  <c:v>-32.89186793539441</c:v>
                </c:pt>
                <c:pt idx="3964">
                  <c:v>-32.91688615543556</c:v>
                </c:pt>
                <c:pt idx="3965">
                  <c:v>-32.94190776356572</c:v>
                </c:pt>
                <c:pt idx="3966">
                  <c:v>-32.96693273527011</c:v>
                </c:pt>
                <c:pt idx="3967">
                  <c:v>-32.99196104602993</c:v>
                </c:pt>
                <c:pt idx="3968">
                  <c:v>-33.0169926713224</c:v>
                </c:pt>
                <c:pt idx="3969">
                  <c:v>-33.04202758662085</c:v>
                </c:pt>
                <c:pt idx="3970">
                  <c:v>-33.06706576739464</c:v>
                </c:pt>
                <c:pt idx="3971">
                  <c:v>-33.09210718910928</c:v>
                </c:pt>
                <c:pt idx="3972">
                  <c:v>-33.11715182722637</c:v>
                </c:pt>
                <c:pt idx="3973">
                  <c:v>-33.14219965720375</c:v>
                </c:pt>
                <c:pt idx="3974">
                  <c:v>-33.1672506544954</c:v>
                </c:pt>
                <c:pt idx="3975">
                  <c:v>-33.19230479455161</c:v>
                </c:pt>
                <c:pt idx="3976">
                  <c:v>-33.21736205281884</c:v>
                </c:pt>
                <c:pt idx="3977">
                  <c:v>-33.24242240473991</c:v>
                </c:pt>
                <c:pt idx="3978">
                  <c:v>-33.26748582575391</c:v>
                </c:pt>
                <c:pt idx="3979">
                  <c:v>-33.29255229129631</c:v>
                </c:pt>
                <c:pt idx="3980">
                  <c:v>-33.31762177679894</c:v>
                </c:pt>
                <c:pt idx="3981">
                  <c:v>-33.34269425769004</c:v>
                </c:pt>
                <c:pt idx="3982">
                  <c:v>-33.36776970939432</c:v>
                </c:pt>
                <c:pt idx="3983">
                  <c:v>-33.39284810733288</c:v>
                </c:pt>
                <c:pt idx="3984">
                  <c:v>-33.41792942692339</c:v>
                </c:pt>
                <c:pt idx="3985">
                  <c:v>-33.44301364358001</c:v>
                </c:pt>
                <c:pt idx="3986">
                  <c:v>-33.46810073271341</c:v>
                </c:pt>
                <c:pt idx="3987">
                  <c:v>-33.49319066973094</c:v>
                </c:pt>
                <c:pt idx="3988">
                  <c:v>-33.51828343003647</c:v>
                </c:pt>
                <c:pt idx="3989">
                  <c:v>-33.54337898903058</c:v>
                </c:pt>
                <c:pt idx="3990">
                  <c:v>-33.56847732211047</c:v>
                </c:pt>
                <c:pt idx="3991">
                  <c:v>-33.59357840467006</c:v>
                </c:pt>
                <c:pt idx="3992">
                  <c:v>-33.6186822121</c:v>
                </c:pt>
                <c:pt idx="3993">
                  <c:v>-33.64378871978765</c:v>
                </c:pt>
                <c:pt idx="3994">
                  <c:v>-33.66889790311726</c:v>
                </c:pt>
                <c:pt idx="3995">
                  <c:v>-33.69400973746982</c:v>
                </c:pt>
                <c:pt idx="3996">
                  <c:v>-33.71912419822316</c:v>
                </c:pt>
                <c:pt idx="3997">
                  <c:v>-33.74424126075202</c:v>
                </c:pt>
                <c:pt idx="3998">
                  <c:v>-33.76936090042805</c:v>
                </c:pt>
                <c:pt idx="3999">
                  <c:v>-33.79448309261977</c:v>
                </c:pt>
                <c:pt idx="4000">
                  <c:v>-33.81960781269274</c:v>
                </c:pt>
                <c:pt idx="4001">
                  <c:v>-33.84473503600948</c:v>
                </c:pt>
                <c:pt idx="4002">
                  <c:v>-33.8698647379295</c:v>
                </c:pt>
                <c:pt idx="4003">
                  <c:v>-33.89499689380942</c:v>
                </c:pt>
                <c:pt idx="4004">
                  <c:v>-33.9201314790029</c:v>
                </c:pt>
                <c:pt idx="4005">
                  <c:v>-33.94526846886071</c:v>
                </c:pt>
                <c:pt idx="4006">
                  <c:v>-33.9704078387308</c:v>
                </c:pt>
                <c:pt idx="4007">
                  <c:v>-33.99554956395823</c:v>
                </c:pt>
                <c:pt idx="4008">
                  <c:v>-34.02069361988529</c:v>
                </c:pt>
                <c:pt idx="4009">
                  <c:v>-34.04583998185148</c:v>
                </c:pt>
                <c:pt idx="4010">
                  <c:v>-34.07098862519357</c:v>
                </c:pt>
                <c:pt idx="4011">
                  <c:v>-34.09613952524564</c:v>
                </c:pt>
                <c:pt idx="4012">
                  <c:v>-34.12129265733903</c:v>
                </c:pt>
                <c:pt idx="4013">
                  <c:v>-34.14644799680244</c:v>
                </c:pt>
                <c:pt idx="4014">
                  <c:v>-34.171605518962</c:v>
                </c:pt>
                <c:pt idx="4015">
                  <c:v>-34.19676519914115</c:v>
                </c:pt>
                <c:pt idx="4016">
                  <c:v>-34.22192701266083</c:v>
                </c:pt>
                <c:pt idx="4017">
                  <c:v>-34.24709093483941</c:v>
                </c:pt>
                <c:pt idx="4018">
                  <c:v>-34.27225694099278</c:v>
                </c:pt>
                <c:pt idx="4019">
                  <c:v>-34.29742500643431</c:v>
                </c:pt>
                <c:pt idx="4020">
                  <c:v>-34.32259510647497</c:v>
                </c:pt>
                <c:pt idx="4021">
                  <c:v>-34.34776721642323</c:v>
                </c:pt>
                <c:pt idx="4022">
                  <c:v>-34.37294131158528</c:v>
                </c:pt>
                <c:pt idx="4023">
                  <c:v>-34.39811736726485</c:v>
                </c:pt>
                <c:pt idx="4024">
                  <c:v>-34.42329535876338</c:v>
                </c:pt>
                <c:pt idx="4025">
                  <c:v>-34.44847526138</c:v>
                </c:pt>
                <c:pt idx="4026">
                  <c:v>-34.47365705041157</c:v>
                </c:pt>
                <c:pt idx="4027">
                  <c:v>-34.49884070115271</c:v>
                </c:pt>
                <c:pt idx="4028">
                  <c:v>-34.5240261888958</c:v>
                </c:pt>
                <c:pt idx="4029">
                  <c:v>-34.54921348893105</c:v>
                </c:pt>
                <c:pt idx="4030">
                  <c:v>-34.57440257654652</c:v>
                </c:pt>
                <c:pt idx="4031">
                  <c:v>-34.59959342702815</c:v>
                </c:pt>
                <c:pt idx="4032">
                  <c:v>-34.62478601565975</c:v>
                </c:pt>
                <c:pt idx="4033">
                  <c:v>-34.64998031772308</c:v>
                </c:pt>
                <c:pt idx="4034">
                  <c:v>-34.67517630849788</c:v>
                </c:pt>
                <c:pt idx="4035">
                  <c:v>-34.70037396326185</c:v>
                </c:pt>
                <c:pt idx="4036">
                  <c:v>-34.72557325729073</c:v>
                </c:pt>
                <c:pt idx="4037">
                  <c:v>-34.75077416585828</c:v>
                </c:pt>
                <c:pt idx="4038">
                  <c:v>-34.7759766642364</c:v>
                </c:pt>
                <c:pt idx="4039">
                  <c:v>-34.80118072769503</c:v>
                </c:pt>
                <c:pt idx="4040">
                  <c:v>-34.8263863315023</c:v>
                </c:pt>
                <c:pt idx="4041">
                  <c:v>-34.85159345092444</c:v>
                </c:pt>
                <c:pt idx="4042">
                  <c:v>-34.87680206122597</c:v>
                </c:pt>
                <c:pt idx="4043">
                  <c:v>-34.90201213766957</c:v>
                </c:pt>
                <c:pt idx="4044">
                  <c:v>-34.92722365551616</c:v>
                </c:pt>
                <c:pt idx="4045">
                  <c:v>-34.95243659002504</c:v>
                </c:pt>
                <c:pt idx="4046">
                  <c:v>-34.97765091645371</c:v>
                </c:pt>
                <c:pt idx="4047">
                  <c:v>-35.00286661005808</c:v>
                </c:pt>
                <c:pt idx="4048">
                  <c:v>-35.02808364609241</c:v>
                </c:pt>
                <c:pt idx="4049">
                  <c:v>-35.0533019998094</c:v>
                </c:pt>
                <c:pt idx="4050">
                  <c:v>-35.07852164646013</c:v>
                </c:pt>
                <c:pt idx="4051">
                  <c:v>-35.10374256129415</c:v>
                </c:pt>
                <c:pt idx="4052">
                  <c:v>-35.12896471955955</c:v>
                </c:pt>
                <c:pt idx="4053">
                  <c:v>-35.15418809650288</c:v>
                </c:pt>
                <c:pt idx="4054">
                  <c:v>-35.17941266736928</c:v>
                </c:pt>
                <c:pt idx="4055">
                  <c:v>-35.20463840740243</c:v>
                </c:pt>
                <c:pt idx="4056">
                  <c:v>-35.22986529184468</c:v>
                </c:pt>
                <c:pt idx="4057">
                  <c:v>-35.25509329593697</c:v>
                </c:pt>
                <c:pt idx="4058">
                  <c:v>-35.28032239491891</c:v>
                </c:pt>
                <c:pt idx="4059">
                  <c:v>-35.30555256402882</c:v>
                </c:pt>
                <c:pt idx="4060">
                  <c:v>-35.33078377850375</c:v>
                </c:pt>
                <c:pt idx="4061">
                  <c:v>-35.3560160135795</c:v>
                </c:pt>
                <c:pt idx="4062">
                  <c:v>-35.38124924449062</c:v>
                </c:pt>
                <c:pt idx="4063">
                  <c:v>-35.40648344647057</c:v>
                </c:pt>
                <c:pt idx="4064">
                  <c:v>-35.43171859475156</c:v>
                </c:pt>
                <c:pt idx="4065">
                  <c:v>-35.45695466456471</c:v>
                </c:pt>
                <c:pt idx="4066">
                  <c:v>-35.48219163114004</c:v>
                </c:pt>
                <c:pt idx="4067">
                  <c:v>-35.50742946970649</c:v>
                </c:pt>
                <c:pt idx="4068">
                  <c:v>-35.53266815549205</c:v>
                </c:pt>
                <c:pt idx="4069">
                  <c:v>-35.55790766372354</c:v>
                </c:pt>
                <c:pt idx="4070">
                  <c:v>-35.58314796962696</c:v>
                </c:pt>
                <c:pt idx="4071">
                  <c:v>-35.60838904842725</c:v>
                </c:pt>
                <c:pt idx="4072">
                  <c:v>-35.63363087534847</c:v>
                </c:pt>
                <c:pt idx="4073">
                  <c:v>-35.6588734256138</c:v>
                </c:pt>
                <c:pt idx="4074">
                  <c:v>-35.68411667444558</c:v>
                </c:pt>
                <c:pt idx="4075">
                  <c:v>-35.70936059706525</c:v>
                </c:pt>
                <c:pt idx="4076">
                  <c:v>-35.7346051686935</c:v>
                </c:pt>
                <c:pt idx="4077">
                  <c:v>-35.75985036455025</c:v>
                </c:pt>
                <c:pt idx="4078">
                  <c:v>-35.78509615985465</c:v>
                </c:pt>
                <c:pt idx="4079">
                  <c:v>-35.81034252982516</c:v>
                </c:pt>
                <c:pt idx="4080">
                  <c:v>-35.83558944967952</c:v>
                </c:pt>
                <c:pt idx="4081">
                  <c:v>-35.86083689463487</c:v>
                </c:pt>
                <c:pt idx="4082">
                  <c:v>-35.88608483990767</c:v>
                </c:pt>
                <c:pt idx="4083">
                  <c:v>-35.91133326071385</c:v>
                </c:pt>
                <c:pt idx="4084">
                  <c:v>-35.93658213226872</c:v>
                </c:pt>
                <c:pt idx="4085">
                  <c:v>-35.96183142978704</c:v>
                </c:pt>
                <c:pt idx="4086">
                  <c:v>-35.98708112848312</c:v>
                </c:pt>
                <c:pt idx="4087">
                  <c:v>-36.01233120357078</c:v>
                </c:pt>
                <c:pt idx="4088">
                  <c:v>-36.03758163026334</c:v>
                </c:pt>
                <c:pt idx="4089">
                  <c:v>-36.06283238377377</c:v>
                </c:pt>
                <c:pt idx="4090">
                  <c:v>-36.08808343931459</c:v>
                </c:pt>
                <c:pt idx="4091">
                  <c:v>-36.11333477209802</c:v>
                </c:pt>
                <c:pt idx="4092">
                  <c:v>-36.1385863573359</c:v>
                </c:pt>
                <c:pt idx="4093">
                  <c:v>-36.1638381702398</c:v>
                </c:pt>
                <c:pt idx="4094">
                  <c:v>-36.18909018602101</c:v>
                </c:pt>
                <c:pt idx="4095">
                  <c:v>-36.21434237989056</c:v>
                </c:pt>
                <c:pt idx="4096">
                  <c:v>-36.23959472705932</c:v>
                </c:pt>
                <c:pt idx="4097">
                  <c:v>-36.26484720273791</c:v>
                </c:pt>
                <c:pt idx="4098">
                  <c:v>-36.29009978213686</c:v>
                </c:pt>
                <c:pt idx="4099">
                  <c:v>-36.31535244046653</c:v>
                </c:pt>
                <c:pt idx="4100">
                  <c:v>-36.34060515293719</c:v>
                </c:pt>
                <c:pt idx="4101">
                  <c:v>-36.3658578947591</c:v>
                </c:pt>
                <c:pt idx="4102">
                  <c:v>-36.3911106411424</c:v>
                </c:pt>
                <c:pt idx="4103">
                  <c:v>-36.41636336729729</c:v>
                </c:pt>
                <c:pt idx="4104">
                  <c:v>-36.44161604843399</c:v>
                </c:pt>
                <c:pt idx="4105">
                  <c:v>-36.4668686597627</c:v>
                </c:pt>
                <c:pt idx="4106">
                  <c:v>-36.49212117649383</c:v>
                </c:pt>
                <c:pt idx="4107">
                  <c:v>-36.51737357383778</c:v>
                </c:pt>
                <c:pt idx="4108">
                  <c:v>-36.54262582700518</c:v>
                </c:pt>
                <c:pt idx="4109">
                  <c:v>-36.56787791120675</c:v>
                </c:pt>
                <c:pt idx="4110">
                  <c:v>-36.5931298016535</c:v>
                </c:pt>
                <c:pt idx="4111">
                  <c:v>-36.6183814735566</c:v>
                </c:pt>
                <c:pt idx="4112">
                  <c:v>-36.64363290212754</c:v>
                </c:pt>
                <c:pt idx="4113">
                  <c:v>-36.66888406257802</c:v>
                </c:pt>
                <c:pt idx="4114">
                  <c:v>-36.69413493012015</c:v>
                </c:pt>
                <c:pt idx="4115">
                  <c:v>-36.7193854799663</c:v>
                </c:pt>
                <c:pt idx="4116">
                  <c:v>-36.74463568732931</c:v>
                </c:pt>
                <c:pt idx="4117">
                  <c:v>-36.76988552742235</c:v>
                </c:pt>
                <c:pt idx="4118">
                  <c:v>-36.79513497545907</c:v>
                </c:pt>
                <c:pt idx="4119">
                  <c:v>-36.82038400665354</c:v>
                </c:pt>
                <c:pt idx="4120">
                  <c:v>-36.8456325962204</c:v>
                </c:pt>
                <c:pt idx="4121">
                  <c:v>-36.87088071937477</c:v>
                </c:pt>
                <c:pt idx="4122">
                  <c:v>-36.89612835133232</c:v>
                </c:pt>
                <c:pt idx="4123">
                  <c:v>-36.92137546730932</c:v>
                </c:pt>
                <c:pt idx="4124">
                  <c:v>-36.94662204252264</c:v>
                </c:pt>
                <c:pt idx="4125">
                  <c:v>-36.97186805218981</c:v>
                </c:pt>
                <c:pt idx="4126">
                  <c:v>-36.99711347152901</c:v>
                </c:pt>
                <c:pt idx="4127">
                  <c:v>-37.02235827575916</c:v>
                </c:pt>
                <c:pt idx="4128">
                  <c:v>-37.04760244009985</c:v>
                </c:pt>
                <c:pt idx="4129">
                  <c:v>-37.07284593977151</c:v>
                </c:pt>
                <c:pt idx="4130">
                  <c:v>-37.09808874999531</c:v>
                </c:pt>
                <c:pt idx="4131">
                  <c:v>-37.12333084599325</c:v>
                </c:pt>
                <c:pt idx="4132">
                  <c:v>-37.1485722029882</c:v>
                </c:pt>
                <c:pt idx="4133">
                  <c:v>-37.17381279620383</c:v>
                </c:pt>
                <c:pt idx="4134">
                  <c:v>-37.19905260086484</c:v>
                </c:pt>
                <c:pt idx="4135">
                  <c:v>-37.2242915921968</c:v>
                </c:pt>
                <c:pt idx="4136">
                  <c:v>-37.24952974542623</c:v>
                </c:pt>
                <c:pt idx="4137">
                  <c:v>-37.27476703578069</c:v>
                </c:pt>
                <c:pt idx="4138">
                  <c:v>-37.30000343848877</c:v>
                </c:pt>
                <c:pt idx="4139">
                  <c:v>-37.32523892878006</c:v>
                </c:pt>
                <c:pt idx="4140">
                  <c:v>-37.35047348188527</c:v>
                </c:pt>
                <c:pt idx="4141">
                  <c:v>-37.37570707303627</c:v>
                </c:pt>
                <c:pt idx="4142">
                  <c:v>-37.400939677466</c:v>
                </c:pt>
                <c:pt idx="4143">
                  <c:v>-37.42617127040862</c:v>
                </c:pt>
                <c:pt idx="4144">
                  <c:v>-37.45140182709944</c:v>
                </c:pt>
                <c:pt idx="4145">
                  <c:v>-37.47663132277511</c:v>
                </c:pt>
                <c:pt idx="4146">
                  <c:v>-37.50185973267341</c:v>
                </c:pt>
                <c:pt idx="4147">
                  <c:v>-37.52708703203351</c:v>
                </c:pt>
                <c:pt idx="4148">
                  <c:v>-37.55231319609588</c:v>
                </c:pt>
                <c:pt idx="4149">
                  <c:v>-37.5775382001023</c:v>
                </c:pt>
                <c:pt idx="4150">
                  <c:v>-37.60276201929597</c:v>
                </c:pt>
                <c:pt idx="4151">
                  <c:v>-37.6279846289215</c:v>
                </c:pt>
                <c:pt idx="4152">
                  <c:v>-37.65320600422491</c:v>
                </c:pt>
                <c:pt idx="4153">
                  <c:v>-37.67842612045372</c:v>
                </c:pt>
                <c:pt idx="4154">
                  <c:v>-37.70364495285693</c:v>
                </c:pt>
                <c:pt idx="4155">
                  <c:v>-37.72886247668507</c:v>
                </c:pt>
                <c:pt idx="4156">
                  <c:v>-37.75407866719024</c:v>
                </c:pt>
                <c:pt idx="4157">
                  <c:v>-37.77929349962612</c:v>
                </c:pt>
                <c:pt idx="4158">
                  <c:v>-37.80450694924799</c:v>
                </c:pt>
                <c:pt idx="4159">
                  <c:v>-37.82971899131281</c:v>
                </c:pt>
                <c:pt idx="4160">
                  <c:v>-37.85492960107916</c:v>
                </c:pt>
                <c:pt idx="4161">
                  <c:v>-37.88013875380738</c:v>
                </c:pt>
                <c:pt idx="4162">
                  <c:v>-37.90534642475952</c:v>
                </c:pt>
                <c:pt idx="4163">
                  <c:v>-37.93055258919939</c:v>
                </c:pt>
                <c:pt idx="4164">
                  <c:v>-37.95575722239258</c:v>
                </c:pt>
                <c:pt idx="4165">
                  <c:v>-37.98096029960655</c:v>
                </c:pt>
                <c:pt idx="4166">
                  <c:v>-38.00616179611058</c:v>
                </c:pt>
                <c:pt idx="4167">
                  <c:v>-38.03136168717581</c:v>
                </c:pt>
                <c:pt idx="4168">
                  <c:v>-38.05655994807532</c:v>
                </c:pt>
                <c:pt idx="4169">
                  <c:v>-38.08175655408411</c:v>
                </c:pt>
                <c:pt idx="4170">
                  <c:v>-38.10695148047919</c:v>
                </c:pt>
                <c:pt idx="4171">
                  <c:v>-38.13214470253951</c:v>
                </c:pt>
                <c:pt idx="4172">
                  <c:v>-38.15733619554609</c:v>
                </c:pt>
                <c:pt idx="4173">
                  <c:v>-38.18252593478201</c:v>
                </c:pt>
                <c:pt idx="4174">
                  <c:v>-38.20771389553238</c:v>
                </c:pt>
                <c:pt idx="4175">
                  <c:v>-38.2329000530845</c:v>
                </c:pt>
                <c:pt idx="4176">
                  <c:v>-38.25808438272778</c:v>
                </c:pt>
                <c:pt idx="4177">
                  <c:v>-38.28326685975379</c:v>
                </c:pt>
                <c:pt idx="4178">
                  <c:v>-38.30844745945634</c:v>
                </c:pt>
                <c:pt idx="4179">
                  <c:v>-38.33362615713148</c:v>
                </c:pt>
                <c:pt idx="4180">
                  <c:v>-38.35880292807747</c:v>
                </c:pt>
                <c:pt idx="4181">
                  <c:v>-38.38397774759488</c:v>
                </c:pt>
                <c:pt idx="4182">
                  <c:v>-38.40915059098664</c:v>
                </c:pt>
                <c:pt idx="4183">
                  <c:v>-38.434321433558</c:v>
                </c:pt>
                <c:pt idx="4184">
                  <c:v>-38.45949025061657</c:v>
                </c:pt>
                <c:pt idx="4185">
                  <c:v>-38.48465701747245</c:v>
                </c:pt>
                <c:pt idx="4186">
                  <c:v>-38.5098217094381</c:v>
                </c:pt>
                <c:pt idx="4187">
                  <c:v>-38.53498430182847</c:v>
                </c:pt>
                <c:pt idx="4188">
                  <c:v>-38.56014476996101</c:v>
                </c:pt>
                <c:pt idx="4189">
                  <c:v>-38.58530308915572</c:v>
                </c:pt>
                <c:pt idx="4190">
                  <c:v>-38.61045923473512</c:v>
                </c:pt>
                <c:pt idx="4191">
                  <c:v>-38.63561318202435</c:v>
                </c:pt>
                <c:pt idx="4192">
                  <c:v>-38.66076490635113</c:v>
                </c:pt>
                <c:pt idx="4193">
                  <c:v>-38.68591438304587</c:v>
                </c:pt>
                <c:pt idx="4194">
                  <c:v>-38.71106158744161</c:v>
                </c:pt>
                <c:pt idx="4195">
                  <c:v>-38.73620649487414</c:v>
                </c:pt>
                <c:pt idx="4196">
                  <c:v>-38.76134908068193</c:v>
                </c:pt>
                <c:pt idx="4197">
                  <c:v>-38.78648932020625</c:v>
                </c:pt>
                <c:pt idx="4198">
                  <c:v>-38.81162718879116</c:v>
                </c:pt>
                <c:pt idx="4199">
                  <c:v>-38.83676266178352</c:v>
                </c:pt>
                <c:pt idx="4200">
                  <c:v>-38.86189571453308</c:v>
                </c:pt>
                <c:pt idx="4201">
                  <c:v>-38.8870263223924</c:v>
                </c:pt>
                <c:pt idx="4202">
                  <c:v>-38.91215446071703</c:v>
                </c:pt>
                <c:pt idx="4203">
                  <c:v>-38.93728010486541</c:v>
                </c:pt>
                <c:pt idx="4204">
                  <c:v>-38.96240323019896</c:v>
                </c:pt>
                <c:pt idx="4205">
                  <c:v>-38.98752381208207</c:v>
                </c:pt>
                <c:pt idx="4206">
                  <c:v>-39.01264182588222</c:v>
                </c:pt>
                <c:pt idx="4207">
                  <c:v>-39.0377572469699</c:v>
                </c:pt>
                <c:pt idx="4208">
                  <c:v>-39.06287005071867</c:v>
                </c:pt>
                <c:pt idx="4209">
                  <c:v>-39.08798021250526</c:v>
                </c:pt>
                <c:pt idx="4210">
                  <c:v>-39.11308770770949</c:v>
                </c:pt>
                <c:pt idx="4211">
                  <c:v>-39.1381925117144</c:v>
                </c:pt>
                <c:pt idx="4212">
                  <c:v>-39.16329459990616</c:v>
                </c:pt>
                <c:pt idx="4213">
                  <c:v>-39.18839394767427</c:v>
                </c:pt>
                <c:pt idx="4214">
                  <c:v>-39.2134905304114</c:v>
                </c:pt>
                <c:pt idx="4215">
                  <c:v>-39.23858432351357</c:v>
                </c:pt>
                <c:pt idx="4216">
                  <c:v>-39.2636753023801</c:v>
                </c:pt>
                <c:pt idx="4217">
                  <c:v>-39.28876344241365</c:v>
                </c:pt>
                <c:pt idx="4218">
                  <c:v>-39.31384871902026</c:v>
                </c:pt>
                <c:pt idx="4219">
                  <c:v>-39.3389311076094</c:v>
                </c:pt>
                <c:pt idx="4220">
                  <c:v>-39.36401058359395</c:v>
                </c:pt>
                <c:pt idx="4221">
                  <c:v>-39.38908712239026</c:v>
                </c:pt>
                <c:pt idx="4222">
                  <c:v>-39.4141606994182</c:v>
                </c:pt>
                <c:pt idx="4223">
                  <c:v>-39.43923129010113</c:v>
                </c:pt>
                <c:pt idx="4224">
                  <c:v>-39.46429886986596</c:v>
                </c:pt>
                <c:pt idx="4225">
                  <c:v>-39.48936341414322</c:v>
                </c:pt>
                <c:pt idx="4226">
                  <c:v>-39.51442489836704</c:v>
                </c:pt>
                <c:pt idx="4227">
                  <c:v>-39.53948329797518</c:v>
                </c:pt>
                <c:pt idx="4228">
                  <c:v>-39.56453858840907</c:v>
                </c:pt>
                <c:pt idx="4229">
                  <c:v>-39.58959074511383</c:v>
                </c:pt>
                <c:pt idx="4230">
                  <c:v>-39.61463974353833</c:v>
                </c:pt>
                <c:pt idx="4231">
                  <c:v>-39.63968555913519</c:v>
                </c:pt>
                <c:pt idx="4232">
                  <c:v>-39.66472816736085</c:v>
                </c:pt>
                <c:pt idx="4233">
                  <c:v>-39.68976754367549</c:v>
                </c:pt>
                <c:pt idx="4234">
                  <c:v>-39.71480366354319</c:v>
                </c:pt>
                <c:pt idx="4235">
                  <c:v>-39.73983650243194</c:v>
                </c:pt>
                <c:pt idx="4236">
                  <c:v>-39.7648660358135</c:v>
                </c:pt>
                <c:pt idx="4237">
                  <c:v>-39.78989223916375</c:v>
                </c:pt>
                <c:pt idx="4238">
                  <c:v>-39.81491508796235</c:v>
                </c:pt>
                <c:pt idx="4239">
                  <c:v>-39.83993455769309</c:v>
                </c:pt>
                <c:pt idx="4240">
                  <c:v>-39.86495062384374</c:v>
                </c:pt>
                <c:pt idx="4241">
                  <c:v>-39.88996326190605</c:v>
                </c:pt>
                <c:pt idx="4242">
                  <c:v>-39.91497244737595</c:v>
                </c:pt>
                <c:pt idx="4243">
                  <c:v>-39.9399781557534</c:v>
                </c:pt>
                <c:pt idx="4244">
                  <c:v>-39.96498036254257</c:v>
                </c:pt>
                <c:pt idx="4245">
                  <c:v>-39.98997904325174</c:v>
                </c:pt>
                <c:pt idx="4246">
                  <c:v>-40.01497417339339</c:v>
                </c:pt>
                <c:pt idx="4247">
                  <c:v>-40.03996572848428</c:v>
                </c:pt>
                <c:pt idx="4248">
                  <c:v>-40.06495368404535</c:v>
                </c:pt>
                <c:pt idx="4249">
                  <c:v>-40.08993801560186</c:v>
                </c:pt>
                <c:pt idx="4250">
                  <c:v>-40.11491869868338</c:v>
                </c:pt>
                <c:pt idx="4251">
                  <c:v>-40.13989570882383</c:v>
                </c:pt>
                <c:pt idx="4252">
                  <c:v>-40.16486902156147</c:v>
                </c:pt>
                <c:pt idx="4253">
                  <c:v>-40.18983861243901</c:v>
                </c:pt>
                <c:pt idx="4254">
                  <c:v>-40.21480445700352</c:v>
                </c:pt>
                <c:pt idx="4255">
                  <c:v>-40.23976653080661</c:v>
                </c:pt>
                <c:pt idx="4256">
                  <c:v>-40.26472480940431</c:v>
                </c:pt>
                <c:pt idx="4257">
                  <c:v>-40.2896792683572</c:v>
                </c:pt>
                <c:pt idx="4258">
                  <c:v>-40.31462988323034</c:v>
                </c:pt>
                <c:pt idx="4259">
                  <c:v>-40.3395766295935</c:v>
                </c:pt>
                <c:pt idx="4260">
                  <c:v>-40.36451948302093</c:v>
                </c:pt>
                <c:pt idx="4261">
                  <c:v>-40.38945841909155</c:v>
                </c:pt>
                <c:pt idx="4262">
                  <c:v>-40.41439341338896</c:v>
                </c:pt>
                <c:pt idx="4263">
                  <c:v>-40.43932444150144</c:v>
                </c:pt>
                <c:pt idx="4264">
                  <c:v>-40.46425147902195</c:v>
                </c:pt>
                <c:pt idx="4265">
                  <c:v>-40.48917450154828</c:v>
                </c:pt>
                <c:pt idx="4266">
                  <c:v>-40.51409348468292</c:v>
                </c:pt>
                <c:pt idx="4267">
                  <c:v>-40.5390084040332</c:v>
                </c:pt>
                <c:pt idx="4268">
                  <c:v>-40.56391923521131</c:v>
                </c:pt>
                <c:pt idx="4269">
                  <c:v>-40.58882595383423</c:v>
                </c:pt>
                <c:pt idx="4270">
                  <c:v>-40.61372853552393</c:v>
                </c:pt>
                <c:pt idx="4271">
                  <c:v>-40.63862695590721</c:v>
                </c:pt>
                <c:pt idx="4272">
                  <c:v>-40.6635211906159</c:v>
                </c:pt>
                <c:pt idx="4273">
                  <c:v>-40.68841121528675</c:v>
                </c:pt>
                <c:pt idx="4274">
                  <c:v>-40.71329700556156</c:v>
                </c:pt>
                <c:pt idx="4275">
                  <c:v>-40.73817853708716</c:v>
                </c:pt>
                <c:pt idx="4276">
                  <c:v>-40.76305578551543</c:v>
                </c:pt>
                <c:pt idx="4277">
                  <c:v>-40.78792872650335</c:v>
                </c:pt>
                <c:pt idx="4278">
                  <c:v>-40.81279733571305</c:v>
                </c:pt>
                <c:pt idx="4279">
                  <c:v>-40.8376615888118</c:v>
                </c:pt>
                <c:pt idx="4280">
                  <c:v>-40.86252146147203</c:v>
                </c:pt>
                <c:pt idx="4281">
                  <c:v>-40.88737692937143</c:v>
                </c:pt>
                <c:pt idx="4282">
                  <c:v>-40.91222796819289</c:v>
                </c:pt>
                <c:pt idx="4283">
                  <c:v>-40.93707455362458</c:v>
                </c:pt>
                <c:pt idx="4284">
                  <c:v>-40.96191666136</c:v>
                </c:pt>
                <c:pt idx="4285">
                  <c:v>-40.98675426709791</c:v>
                </c:pt>
                <c:pt idx="4286">
                  <c:v>-41.0115873465425</c:v>
                </c:pt>
                <c:pt idx="4287">
                  <c:v>-41.03641587540332</c:v>
                </c:pt>
                <c:pt idx="4288">
                  <c:v>-41.0612398293953</c:v>
                </c:pt>
                <c:pt idx="4289">
                  <c:v>-41.08605918423888</c:v>
                </c:pt>
                <c:pt idx="4290">
                  <c:v>-41.11087391565992</c:v>
                </c:pt>
                <c:pt idx="4291">
                  <c:v>-41.1356839993898</c:v>
                </c:pt>
                <c:pt idx="4292">
                  <c:v>-41.16048941116539</c:v>
                </c:pt>
                <c:pt idx="4293">
                  <c:v>-41.18529012672922</c:v>
                </c:pt>
                <c:pt idx="4294">
                  <c:v>-41.2100861218293</c:v>
                </c:pt>
                <c:pt idx="4295">
                  <c:v>-41.23487737221932</c:v>
                </c:pt>
                <c:pt idx="4296">
                  <c:v>-41.25966385365859</c:v>
                </c:pt>
                <c:pt idx="4297">
                  <c:v>-41.28444554191213</c:v>
                </c:pt>
                <c:pt idx="4298">
                  <c:v>-41.3092224127506</c:v>
                </c:pt>
                <c:pt idx="4299">
                  <c:v>-41.33399444195045</c:v>
                </c:pt>
                <c:pt idx="4300">
                  <c:v>-41.35876160529386</c:v>
                </c:pt>
                <c:pt idx="4301">
                  <c:v>-41.38352387856883</c:v>
                </c:pt>
                <c:pt idx="4302">
                  <c:v>-41.40828123756913</c:v>
                </c:pt>
                <c:pt idx="4303">
                  <c:v>-41.43303365809441</c:v>
                </c:pt>
                <c:pt idx="4304">
                  <c:v>-41.4577811159502</c:v>
                </c:pt>
                <c:pt idx="4305">
                  <c:v>-41.48252358694794</c:v>
                </c:pt>
                <c:pt idx="4306">
                  <c:v>-41.50726104690497</c:v>
                </c:pt>
                <c:pt idx="4307">
                  <c:v>-41.53199347164461</c:v>
                </c:pt>
                <c:pt idx="4308">
                  <c:v>-41.55672083699621</c:v>
                </c:pt>
                <c:pt idx="4309">
                  <c:v>-41.58144311879506</c:v>
                </c:pt>
                <c:pt idx="4310">
                  <c:v>-41.6061602928826</c:v>
                </c:pt>
                <c:pt idx="4311">
                  <c:v>-41.63087233510623</c:v>
                </c:pt>
                <c:pt idx="4312">
                  <c:v>-41.65557922131956</c:v>
                </c:pt>
                <c:pt idx="4313">
                  <c:v>-41.68028092738228</c:v>
                </c:pt>
                <c:pt idx="4314">
                  <c:v>-41.70497742916026</c:v>
                </c:pt>
                <c:pt idx="4315">
                  <c:v>-41.72966870252557</c:v>
                </c:pt>
                <c:pt idx="4316">
                  <c:v>-41.75435472335646</c:v>
                </c:pt>
                <c:pt idx="4317">
                  <c:v>-41.7790354675375</c:v>
                </c:pt>
                <c:pt idx="4318">
                  <c:v>-41.8037109109595</c:v>
                </c:pt>
                <c:pt idx="4319">
                  <c:v>-41.82838102951954</c:v>
                </c:pt>
                <c:pt idx="4320">
                  <c:v>-41.85304579912111</c:v>
                </c:pt>
                <c:pt idx="4321">
                  <c:v>-41.877705195674</c:v>
                </c:pt>
                <c:pt idx="4322">
                  <c:v>-41.90235919509445</c:v>
                </c:pt>
                <c:pt idx="4323">
                  <c:v>-41.92700777330509</c:v>
                </c:pt>
                <c:pt idx="4324">
                  <c:v>-41.951650906235</c:v>
                </c:pt>
                <c:pt idx="4325">
                  <c:v>-41.97628856981974</c:v>
                </c:pt>
                <c:pt idx="4326">
                  <c:v>-42.0009207400014</c:v>
                </c:pt>
                <c:pt idx="4327">
                  <c:v>-42.02554739272856</c:v>
                </c:pt>
                <c:pt idx="4328">
                  <c:v>-42.0501685039564</c:v>
                </c:pt>
                <c:pt idx="4329">
                  <c:v>-42.0747840496467</c:v>
                </c:pt>
                <c:pt idx="4330">
                  <c:v>-42.09939400576788</c:v>
                </c:pt>
                <c:pt idx="4331">
                  <c:v>-42.12399834829493</c:v>
                </c:pt>
                <c:pt idx="4332">
                  <c:v>-42.1485970532096</c:v>
                </c:pt>
                <c:pt idx="4333">
                  <c:v>-42.17319009650032</c:v>
                </c:pt>
                <c:pt idx="4334">
                  <c:v>-42.19777745416224</c:v>
                </c:pt>
                <c:pt idx="4335">
                  <c:v>-42.22235910219733</c:v>
                </c:pt>
                <c:pt idx="4336">
                  <c:v>-42.24693501661427</c:v>
                </c:pt>
                <c:pt idx="4337">
                  <c:v>-42.27150517342863</c:v>
                </c:pt>
                <c:pt idx="4338">
                  <c:v>-42.29606954866281</c:v>
                </c:pt>
                <c:pt idx="4339">
                  <c:v>-42.32062811834609</c:v>
                </c:pt>
                <c:pt idx="4340">
                  <c:v>-42.34518085851466</c:v>
                </c:pt>
                <c:pt idx="4341">
                  <c:v>-42.36972774521164</c:v>
                </c:pt>
                <c:pt idx="4342">
                  <c:v>-42.39426875448712</c:v>
                </c:pt>
                <c:pt idx="4343">
                  <c:v>-42.41880386239819</c:v>
                </c:pt>
                <c:pt idx="4344">
                  <c:v>-42.44333304500894</c:v>
                </c:pt>
                <c:pt idx="4345">
                  <c:v>-42.46785627839053</c:v>
                </c:pt>
                <c:pt idx="4346">
                  <c:v>-42.49237353862121</c:v>
                </c:pt>
                <c:pt idx="4347">
                  <c:v>-42.51688480178629</c:v>
                </c:pt>
                <c:pt idx="4348">
                  <c:v>-42.5413900439783</c:v>
                </c:pt>
                <c:pt idx="4349">
                  <c:v>-42.56588924129682</c:v>
                </c:pt>
                <c:pt idx="4350">
                  <c:v>-42.59038236984874</c:v>
                </c:pt>
                <c:pt idx="4351">
                  <c:v>-42.61486940574806</c:v>
                </c:pt>
                <c:pt idx="4352">
                  <c:v>-42.63935032511616</c:v>
                </c:pt>
                <c:pt idx="4353">
                  <c:v>-42.66382510408157</c:v>
                </c:pt>
                <c:pt idx="4354">
                  <c:v>-42.68829371878019</c:v>
                </c:pt>
                <c:pt idx="4355">
                  <c:v>-42.71275614535525</c:v>
                </c:pt>
                <c:pt idx="4356">
                  <c:v>-42.73721235995734</c:v>
                </c:pt>
                <c:pt idx="4357">
                  <c:v>-42.76166233874444</c:v>
                </c:pt>
                <c:pt idx="4358">
                  <c:v>-42.78610605788196</c:v>
                </c:pt>
                <c:pt idx="4359">
                  <c:v>-42.81054349354272</c:v>
                </c:pt>
                <c:pt idx="4360">
                  <c:v>-42.8349746219071</c:v>
                </c:pt>
                <c:pt idx="4361">
                  <c:v>-42.85939941916289</c:v>
                </c:pt>
                <c:pt idx="4362">
                  <c:v>-42.88381786150546</c:v>
                </c:pt>
                <c:pt idx="4363">
                  <c:v>-42.90822992513775</c:v>
                </c:pt>
                <c:pt idx="4364">
                  <c:v>-42.93263558627027</c:v>
                </c:pt>
                <c:pt idx="4365">
                  <c:v>-42.95703482112114</c:v>
                </c:pt>
                <c:pt idx="4366">
                  <c:v>-42.98142760591615</c:v>
                </c:pt>
                <c:pt idx="4367">
                  <c:v>-43.0058139168888</c:v>
                </c:pt>
                <c:pt idx="4368">
                  <c:v>-43.03019373028018</c:v>
                </c:pt>
                <c:pt idx="4369">
                  <c:v>-43.05456702233922</c:v>
                </c:pt>
                <c:pt idx="4370">
                  <c:v>-43.07893376932257</c:v>
                </c:pt>
                <c:pt idx="4371">
                  <c:v>-43.10329394749467</c:v>
                </c:pt>
                <c:pt idx="4372">
                  <c:v>-43.12764753312776</c:v>
                </c:pt>
                <c:pt idx="4373">
                  <c:v>-43.15199450250196</c:v>
                </c:pt>
                <c:pt idx="4374">
                  <c:v>-43.17633483190524</c:v>
                </c:pt>
                <c:pt idx="4375">
                  <c:v>-43.20066849763344</c:v>
                </c:pt>
                <c:pt idx="4376">
                  <c:v>-43.22499547599043</c:v>
                </c:pt>
                <c:pt idx="4377">
                  <c:v>-43.24931574328793</c:v>
                </c:pt>
                <c:pt idx="4378">
                  <c:v>-43.27362927584566</c:v>
                </c:pt>
                <c:pt idx="4379">
                  <c:v>-43.29793604999144</c:v>
                </c:pt>
                <c:pt idx="4380">
                  <c:v>-43.32223604206104</c:v>
                </c:pt>
                <c:pt idx="4381">
                  <c:v>-43.34652922839832</c:v>
                </c:pt>
                <c:pt idx="4382">
                  <c:v>-43.37081558535527</c:v>
                </c:pt>
                <c:pt idx="4383">
                  <c:v>-43.39509508929198</c:v>
                </c:pt>
                <c:pt idx="4384">
                  <c:v>-43.41936771657671</c:v>
                </c:pt>
                <c:pt idx="4385">
                  <c:v>-43.44363344358588</c:v>
                </c:pt>
                <c:pt idx="4386">
                  <c:v>-43.46789224670415</c:v>
                </c:pt>
                <c:pt idx="4387">
                  <c:v>-43.49214410232438</c:v>
                </c:pt>
                <c:pt idx="4388">
                  <c:v>-43.51638898684775</c:v>
                </c:pt>
                <c:pt idx="4389">
                  <c:v>-43.54062687668367</c:v>
                </c:pt>
                <c:pt idx="4390">
                  <c:v>-43.56485774824994</c:v>
                </c:pt>
                <c:pt idx="4391">
                  <c:v>-43.58908157797265</c:v>
                </c:pt>
                <c:pt idx="4392">
                  <c:v>-43.61329834228634</c:v>
                </c:pt>
                <c:pt idx="4393">
                  <c:v>-43.63750801763388</c:v>
                </c:pt>
                <c:pt idx="4394">
                  <c:v>-43.66171058046663</c:v>
                </c:pt>
                <c:pt idx="4395">
                  <c:v>-43.68590600724437</c:v>
                </c:pt>
                <c:pt idx="4396">
                  <c:v>-43.71009427443543</c:v>
                </c:pt>
                <c:pt idx="4397">
                  <c:v>-43.7342753585166</c:v>
                </c:pt>
                <c:pt idx="4398">
                  <c:v>-43.75844923597325</c:v>
                </c:pt>
                <c:pt idx="4399">
                  <c:v>-43.78261588329931</c:v>
                </c:pt>
                <c:pt idx="4400">
                  <c:v>-43.80677527699733</c:v>
                </c:pt>
                <c:pt idx="4401">
                  <c:v>-43.83092739357848</c:v>
                </c:pt>
                <c:pt idx="4402">
                  <c:v>-43.85507220956258</c:v>
                </c:pt>
                <c:pt idx="4403">
                  <c:v>-43.87920970147816</c:v>
                </c:pt>
                <c:pt idx="4404">
                  <c:v>-43.90333984586245</c:v>
                </c:pt>
                <c:pt idx="4405">
                  <c:v>-43.92746261926143</c:v>
                </c:pt>
                <c:pt idx="4406">
                  <c:v>-43.95157799822985</c:v>
                </c:pt>
                <c:pt idx="4407">
                  <c:v>-43.97568595933124</c:v>
                </c:pt>
                <c:pt idx="4408">
                  <c:v>-43.99978647913797</c:v>
                </c:pt>
                <c:pt idx="4409">
                  <c:v>-44.0238795342313</c:v>
                </c:pt>
                <c:pt idx="4410">
                  <c:v>-44.04796510120129</c:v>
                </c:pt>
                <c:pt idx="4411">
                  <c:v>-44.072043156647</c:v>
                </c:pt>
                <c:pt idx="4412">
                  <c:v>-44.09611367717637</c:v>
                </c:pt>
                <c:pt idx="4413">
                  <c:v>-44.12017663940632</c:v>
                </c:pt>
                <c:pt idx="4414">
                  <c:v>-44.14423201996277</c:v>
                </c:pt>
                <c:pt idx="4415">
                  <c:v>-44.16827979548066</c:v>
                </c:pt>
                <c:pt idx="4416">
                  <c:v>-44.192319942604</c:v>
                </c:pt>
                <c:pt idx="4417">
                  <c:v>-44.2163524379858</c:v>
                </c:pt>
                <c:pt idx="4418">
                  <c:v>-44.24037725828826</c:v>
                </c:pt>
                <c:pt idx="4419">
                  <c:v>-44.2643943801827</c:v>
                </c:pt>
                <c:pt idx="4420">
                  <c:v>-44.28840378034955</c:v>
                </c:pt>
                <c:pt idx="4421">
                  <c:v>-44.31240543547847</c:v>
                </c:pt>
                <c:pt idx="4422">
                  <c:v>-44.33639932226836</c:v>
                </c:pt>
                <c:pt idx="4423">
                  <c:v>-44.36038541742727</c:v>
                </c:pt>
                <c:pt idx="4424">
                  <c:v>-44.38436369767263</c:v>
                </c:pt>
                <c:pt idx="4425">
                  <c:v>-44.40833413973113</c:v>
                </c:pt>
                <c:pt idx="4426">
                  <c:v>-44.43229672033873</c:v>
                </c:pt>
                <c:pt idx="4427">
                  <c:v>-44.4562514162408</c:v>
                </c:pt>
                <c:pt idx="4428">
                  <c:v>-44.48019820419213</c:v>
                </c:pt>
                <c:pt idx="4429">
                  <c:v>-44.50413706095682</c:v>
                </c:pt>
                <c:pt idx="4430">
                  <c:v>-44.52806796330849</c:v>
                </c:pt>
                <c:pt idx="4431">
                  <c:v>-44.5519908880302</c:v>
                </c:pt>
                <c:pt idx="4432">
                  <c:v>-44.57590581191448</c:v>
                </c:pt>
                <c:pt idx="4433">
                  <c:v>-44.59981271176341</c:v>
                </c:pt>
                <c:pt idx="4434">
                  <c:v>-44.6237115643886</c:v>
                </c:pt>
                <c:pt idx="4435">
                  <c:v>-44.64760234661125</c:v>
                </c:pt>
                <c:pt idx="4436">
                  <c:v>-44.67148503526214</c:v>
                </c:pt>
                <c:pt idx="4437">
                  <c:v>-44.69535960718175</c:v>
                </c:pt>
                <c:pt idx="4438">
                  <c:v>-44.71922603922008</c:v>
                </c:pt>
                <c:pt idx="4439">
                  <c:v>-44.74308430823697</c:v>
                </c:pt>
                <c:pt idx="4440">
                  <c:v>-44.7669343911019</c:v>
                </c:pt>
                <c:pt idx="4441">
                  <c:v>-44.79077626469402</c:v>
                </c:pt>
                <c:pt idx="4442">
                  <c:v>-44.81460990590239</c:v>
                </c:pt>
                <c:pt idx="4443">
                  <c:v>-44.8384352916258</c:v>
                </c:pt>
                <c:pt idx="4444">
                  <c:v>-44.86225239877283</c:v>
                </c:pt>
                <c:pt idx="4445">
                  <c:v>-44.88606120426196</c:v>
                </c:pt>
                <c:pt idx="4446">
                  <c:v>-44.90986168502152</c:v>
                </c:pt>
                <c:pt idx="4447">
                  <c:v>-44.9336538179898</c:v>
                </c:pt>
                <c:pt idx="4448">
                  <c:v>-44.9574375801149</c:v>
                </c:pt>
                <c:pt idx="4449">
                  <c:v>-44.98121294835503</c:v>
                </c:pt>
                <c:pt idx="4450">
                  <c:v>-45.00497989967828</c:v>
                </c:pt>
                <c:pt idx="4451">
                  <c:v>-45.02873841106282</c:v>
                </c:pt>
                <c:pt idx="4452">
                  <c:v>-45.0524884594968</c:v>
                </c:pt>
                <c:pt idx="4453">
                  <c:v>-45.07623002197853</c:v>
                </c:pt>
                <c:pt idx="4454">
                  <c:v>-45.0999630755163</c:v>
                </c:pt>
                <c:pt idx="4455">
                  <c:v>-45.12368759712864</c:v>
                </c:pt>
                <c:pt idx="4456">
                  <c:v>-45.14740356384415</c:v>
                </c:pt>
                <c:pt idx="4457">
                  <c:v>-45.17111095270168</c:v>
                </c:pt>
                <c:pt idx="4458">
                  <c:v>-45.1948097407502</c:v>
                </c:pt>
                <c:pt idx="4459">
                  <c:v>-45.21849990504898</c:v>
                </c:pt>
                <c:pt idx="4460">
                  <c:v>-45.24218142266754</c:v>
                </c:pt>
                <c:pt idx="4461">
                  <c:v>-45.26585427068568</c:v>
                </c:pt>
                <c:pt idx="4462">
                  <c:v>-45.28951842619351</c:v>
                </c:pt>
                <c:pt idx="4463">
                  <c:v>-45.31317386629149</c:v>
                </c:pt>
                <c:pt idx="4464">
                  <c:v>-45.33682056809047</c:v>
                </c:pt>
                <c:pt idx="4465">
                  <c:v>-45.36045850871167</c:v>
                </c:pt>
                <c:pt idx="4466">
                  <c:v>-45.38408766528673</c:v>
                </c:pt>
                <c:pt idx="4467">
                  <c:v>-45.40770801495781</c:v>
                </c:pt>
                <c:pt idx="4468">
                  <c:v>-45.43131953487743</c:v>
                </c:pt>
                <c:pt idx="4469">
                  <c:v>-45.45492220220871</c:v>
                </c:pt>
                <c:pt idx="4470">
                  <c:v>-45.4785159941253</c:v>
                </c:pt>
                <c:pt idx="4471">
                  <c:v>-45.50210088781132</c:v>
                </c:pt>
                <c:pt idx="4472">
                  <c:v>-45.52567686046161</c:v>
                </c:pt>
                <c:pt idx="4473">
                  <c:v>-45.54924388928154</c:v>
                </c:pt>
                <c:pt idx="4474">
                  <c:v>-45.57280195148716</c:v>
                </c:pt>
                <c:pt idx="4475">
                  <c:v>-45.59635102430516</c:v>
                </c:pt>
                <c:pt idx="4476">
                  <c:v>-45.61989108497293</c:v>
                </c:pt>
                <c:pt idx="4477">
                  <c:v>-45.6434221107386</c:v>
                </c:pt>
                <c:pt idx="4478">
                  <c:v>-45.66694407886105</c:v>
                </c:pt>
                <c:pt idx="4479">
                  <c:v>-45.69045696660993</c:v>
                </c:pt>
                <c:pt idx="4480">
                  <c:v>-45.71396075126567</c:v>
                </c:pt>
                <c:pt idx="4481">
                  <c:v>-45.73745541011962</c:v>
                </c:pt>
                <c:pt idx="4482">
                  <c:v>-45.7609409204739</c:v>
                </c:pt>
                <c:pt idx="4483">
                  <c:v>-45.78441725964147</c:v>
                </c:pt>
                <c:pt idx="4484">
                  <c:v>-45.80788440494638</c:v>
                </c:pt>
                <c:pt idx="4485">
                  <c:v>-45.8313423337235</c:v>
                </c:pt>
                <c:pt idx="4486">
                  <c:v>-45.85479102331861</c:v>
                </c:pt>
                <c:pt idx="4487">
                  <c:v>-45.87823045108865</c:v>
                </c:pt>
                <c:pt idx="4488">
                  <c:v>-45.90166059440143</c:v>
                </c:pt>
                <c:pt idx="4489">
                  <c:v>-45.92508143063588</c:v>
                </c:pt>
                <c:pt idx="4490">
                  <c:v>-45.94849293718198</c:v>
                </c:pt>
                <c:pt idx="4491">
                  <c:v>-45.97189509144083</c:v>
                </c:pt>
                <c:pt idx="4492">
                  <c:v>-45.99528787082465</c:v>
                </c:pt>
                <c:pt idx="4493">
                  <c:v>-46.01867125275682</c:v>
                </c:pt>
                <c:pt idx="4494">
                  <c:v>-46.0420452146719</c:v>
                </c:pt>
                <c:pt idx="4495">
                  <c:v>-46.06540973401565</c:v>
                </c:pt>
                <c:pt idx="4496">
                  <c:v>-46.08876478824505</c:v>
                </c:pt>
                <c:pt idx="4497">
                  <c:v>-46.1121103548284</c:v>
                </c:pt>
                <c:pt idx="4498">
                  <c:v>-46.13544641124523</c:v>
                </c:pt>
                <c:pt idx="4499">
                  <c:v>-46.15877293498644</c:v>
                </c:pt>
                <c:pt idx="4500">
                  <c:v>-46.18208990355421</c:v>
                </c:pt>
                <c:pt idx="4501">
                  <c:v>-46.20539729446213</c:v>
                </c:pt>
                <c:pt idx="4502">
                  <c:v>-46.2286950852352</c:v>
                </c:pt>
                <c:pt idx="4503">
                  <c:v>-46.2519832534098</c:v>
                </c:pt>
                <c:pt idx="4504">
                  <c:v>-46.27526177653379</c:v>
                </c:pt>
                <c:pt idx="4505">
                  <c:v>-46.29853063216651</c:v>
                </c:pt>
                <c:pt idx="4506">
                  <c:v>-46.32178979787877</c:v>
                </c:pt>
                <c:pt idx="4507">
                  <c:v>-46.34503925125295</c:v>
                </c:pt>
                <c:pt idx="4508">
                  <c:v>-46.368278969883</c:v>
                </c:pt>
                <c:pt idx="4509">
                  <c:v>-46.39150893137437</c:v>
                </c:pt>
                <c:pt idx="4510">
                  <c:v>-46.41472911334419</c:v>
                </c:pt>
                <c:pt idx="4511">
                  <c:v>-46.43793949342124</c:v>
                </c:pt>
                <c:pt idx="4512">
                  <c:v>-46.4611400492459</c:v>
                </c:pt>
                <c:pt idx="4513">
                  <c:v>-46.48433075847029</c:v>
                </c:pt>
                <c:pt idx="4514">
                  <c:v>-46.50751159875822</c:v>
                </c:pt>
                <c:pt idx="4515">
                  <c:v>-46.53068254778525</c:v>
                </c:pt>
                <c:pt idx="4516">
                  <c:v>-46.55384358323874</c:v>
                </c:pt>
                <c:pt idx="4517">
                  <c:v>-46.5769946828178</c:v>
                </c:pt>
                <c:pt idx="4518">
                  <c:v>-46.6001358242334</c:v>
                </c:pt>
                <c:pt idx="4519">
                  <c:v>-46.62326698520831</c:v>
                </c:pt>
                <c:pt idx="4520">
                  <c:v>-46.64638814347724</c:v>
                </c:pt>
                <c:pt idx="4521">
                  <c:v>-46.66949927678675</c:v>
                </c:pt>
                <c:pt idx="4522">
                  <c:v>-46.69260036289536</c:v>
                </c:pt>
                <c:pt idx="4523">
                  <c:v>-46.71569137957352</c:v>
                </c:pt>
                <c:pt idx="4524">
                  <c:v>-46.7387723046037</c:v>
                </c:pt>
                <c:pt idx="4525">
                  <c:v>-46.76184311578032</c:v>
                </c:pt>
                <c:pt idx="4526">
                  <c:v>-46.7849037909099</c:v>
                </c:pt>
                <c:pt idx="4527">
                  <c:v>-46.80795430781097</c:v>
                </c:pt>
                <c:pt idx="4528">
                  <c:v>-46.8309946443142</c:v>
                </c:pt>
                <c:pt idx="4529">
                  <c:v>-46.85402477826228</c:v>
                </c:pt>
                <c:pt idx="4530">
                  <c:v>-46.87704468751016</c:v>
                </c:pt>
                <c:pt idx="4531">
                  <c:v>-46.9000543499249</c:v>
                </c:pt>
                <c:pt idx="4532">
                  <c:v>-46.9230537433857</c:v>
                </c:pt>
                <c:pt idx="4533">
                  <c:v>-46.94604284578405</c:v>
                </c:pt>
                <c:pt idx="4534">
                  <c:v>-46.96902163502367</c:v>
                </c:pt>
                <c:pt idx="4535">
                  <c:v>-46.99199008902055</c:v>
                </c:pt>
                <c:pt idx="4536">
                  <c:v>-47.01494818570298</c:v>
                </c:pt>
                <c:pt idx="4537">
                  <c:v>-47.03789590301155</c:v>
                </c:pt>
                <c:pt idx="4538">
                  <c:v>-47.06083321889925</c:v>
                </c:pt>
                <c:pt idx="4539">
                  <c:v>-47.08376011133137</c:v>
                </c:pt>
                <c:pt idx="4540">
                  <c:v>-47.10667655828569</c:v>
                </c:pt>
                <c:pt idx="4541">
                  <c:v>-47.12958253775238</c:v>
                </c:pt>
                <c:pt idx="4542">
                  <c:v>-47.15247802773403</c:v>
                </c:pt>
                <c:pt idx="4543">
                  <c:v>-47.17536300624578</c:v>
                </c:pt>
                <c:pt idx="4544">
                  <c:v>-47.1982374513152</c:v>
                </c:pt>
                <c:pt idx="4545">
                  <c:v>-47.2211013409825</c:v>
                </c:pt>
                <c:pt idx="4546">
                  <c:v>-47.24395465330031</c:v>
                </c:pt>
                <c:pt idx="4547">
                  <c:v>-47.266797366334</c:v>
                </c:pt>
                <c:pt idx="4548">
                  <c:v>-47.28962945816141</c:v>
                </c:pt>
                <c:pt idx="4549">
                  <c:v>-47.31245090687315</c:v>
                </c:pt>
                <c:pt idx="4550">
                  <c:v>-47.33526169057236</c:v>
                </c:pt>
                <c:pt idx="4551">
                  <c:v>-47.35806178737499</c:v>
                </c:pt>
                <c:pt idx="4552">
                  <c:v>-47.38085117540962</c:v>
                </c:pt>
                <c:pt idx="4553">
                  <c:v>-47.40362983281764</c:v>
                </c:pt>
                <c:pt idx="4554">
                  <c:v>-47.42639773775316</c:v>
                </c:pt>
                <c:pt idx="4555">
                  <c:v>-47.44915486838309</c:v>
                </c:pt>
                <c:pt idx="4556">
                  <c:v>-47.47190120288717</c:v>
                </c:pt>
                <c:pt idx="4557">
                  <c:v>-47.49463671945802</c:v>
                </c:pt>
                <c:pt idx="4558">
                  <c:v>-47.51736139630106</c:v>
                </c:pt>
                <c:pt idx="4559">
                  <c:v>-47.54007521163467</c:v>
                </c:pt>
                <c:pt idx="4560">
                  <c:v>-47.56277814369014</c:v>
                </c:pt>
                <c:pt idx="4561">
                  <c:v>-47.58547017071167</c:v>
                </c:pt>
                <c:pt idx="4562">
                  <c:v>-47.60815127095651</c:v>
                </c:pt>
                <c:pt idx="4563">
                  <c:v>-47.63082142269483</c:v>
                </c:pt>
                <c:pt idx="4564">
                  <c:v>-47.6534806042099</c:v>
                </c:pt>
                <c:pt idx="4565">
                  <c:v>-47.676128793798</c:v>
                </c:pt>
                <c:pt idx="4566">
                  <c:v>-47.69876596976849</c:v>
                </c:pt>
                <c:pt idx="4567">
                  <c:v>-47.72139211044386</c:v>
                </c:pt>
                <c:pt idx="4568">
                  <c:v>-47.74400719415972</c:v>
                </c:pt>
                <c:pt idx="4569">
                  <c:v>-47.76661119926482</c:v>
                </c:pt>
                <c:pt idx="4570">
                  <c:v>-47.78920410412111</c:v>
                </c:pt>
                <c:pt idx="4571">
                  <c:v>-47.81178588710375</c:v>
                </c:pt>
                <c:pt idx="4572">
                  <c:v>-47.83435652660114</c:v>
                </c:pt>
                <c:pt idx="4573">
                  <c:v>-47.8569160010149</c:v>
                </c:pt>
                <c:pt idx="4574">
                  <c:v>-47.87946428876</c:v>
                </c:pt>
                <c:pt idx="4575">
                  <c:v>-47.90200136826465</c:v>
                </c:pt>
                <c:pt idx="4576">
                  <c:v>-47.92452721797047</c:v>
                </c:pt>
                <c:pt idx="4577">
                  <c:v>-47.94704181633237</c:v>
                </c:pt>
                <c:pt idx="4578">
                  <c:v>-47.96954514181871</c:v>
                </c:pt>
                <c:pt idx="4579">
                  <c:v>-47.99203717291122</c:v>
                </c:pt>
                <c:pt idx="4580">
                  <c:v>-48.01451788810508</c:v>
                </c:pt>
                <c:pt idx="4581">
                  <c:v>-48.03698726590896</c:v>
                </c:pt>
                <c:pt idx="4582">
                  <c:v>-48.059445284845</c:v>
                </c:pt>
                <c:pt idx="4583">
                  <c:v>-48.08189192344882</c:v>
                </c:pt>
                <c:pt idx="4584">
                  <c:v>-48.10432716026967</c:v>
                </c:pt>
                <c:pt idx="4585">
                  <c:v>-48.1267509738703</c:v>
                </c:pt>
                <c:pt idx="4586">
                  <c:v>-48.14916334282706</c:v>
                </c:pt>
                <c:pt idx="4587">
                  <c:v>-48.17156424572993</c:v>
                </c:pt>
                <c:pt idx="4588">
                  <c:v>-48.19395366118253</c:v>
                </c:pt>
                <c:pt idx="4589">
                  <c:v>-48.21633156780214</c:v>
                </c:pt>
                <c:pt idx="4590">
                  <c:v>-48.23869794421977</c:v>
                </c:pt>
                <c:pt idx="4591">
                  <c:v>-48.2610527690801</c:v>
                </c:pt>
                <c:pt idx="4592">
                  <c:v>-48.28339602104158</c:v>
                </c:pt>
                <c:pt idx="4593">
                  <c:v>-48.30572767877644</c:v>
                </c:pt>
                <c:pt idx="4594">
                  <c:v>-48.32804772097071</c:v>
                </c:pt>
                <c:pt idx="4595">
                  <c:v>-48.3503561263242</c:v>
                </c:pt>
                <c:pt idx="4596">
                  <c:v>-48.37265287355061</c:v>
                </c:pt>
                <c:pt idx="4597">
                  <c:v>-48.39493794137748</c:v>
                </c:pt>
                <c:pt idx="4598">
                  <c:v>-48.41721130854629</c:v>
                </c:pt>
                <c:pt idx="4599">
                  <c:v>-48.43947295381239</c:v>
                </c:pt>
                <c:pt idx="4600">
                  <c:v>-48.46172285594513</c:v>
                </c:pt>
                <c:pt idx="4601">
                  <c:v>-48.4839609937278</c:v>
                </c:pt>
                <c:pt idx="4602">
                  <c:v>-48.50618734595768</c:v>
                </c:pt>
                <c:pt idx="4603">
                  <c:v>-48.52840189144609</c:v>
                </c:pt>
                <c:pt idx="4604">
                  <c:v>-48.55060460901842</c:v>
                </c:pt>
                <c:pt idx="4605">
                  <c:v>-48.57279547751413</c:v>
                </c:pt>
                <c:pt idx="4606">
                  <c:v>-48.59497447578671</c:v>
                </c:pt>
                <c:pt idx="4607">
                  <c:v>-48.61714158270386</c:v>
                </c:pt>
                <c:pt idx="4608">
                  <c:v>-48.63929677714739</c:v>
                </c:pt>
                <c:pt idx="4609">
                  <c:v>-48.6614400380133</c:v>
                </c:pt>
                <c:pt idx="4610">
                  <c:v>-48.6835713442118</c:v>
                </c:pt>
                <c:pt idx="4611">
                  <c:v>-48.70569067466725</c:v>
                </c:pt>
                <c:pt idx="4612">
                  <c:v>-48.72779800831835</c:v>
                </c:pt>
                <c:pt idx="4613">
                  <c:v>-48.74989332411806</c:v>
                </c:pt>
                <c:pt idx="4614">
                  <c:v>-48.77197660103358</c:v>
                </c:pt>
                <c:pt idx="4615">
                  <c:v>-48.79404781804651</c:v>
                </c:pt>
                <c:pt idx="4616">
                  <c:v>-48.81610695415277</c:v>
                </c:pt>
                <c:pt idx="4617">
                  <c:v>-48.83815398836263</c:v>
                </c:pt>
                <c:pt idx="4618">
                  <c:v>-48.8601888997008</c:v>
                </c:pt>
                <c:pt idx="4619">
                  <c:v>-48.88221166720638</c:v>
                </c:pt>
                <c:pt idx="4620">
                  <c:v>-48.90422226993297</c:v>
                </c:pt>
                <c:pt idx="4621">
                  <c:v>-48.92622068694858</c:v>
                </c:pt>
                <c:pt idx="4622">
                  <c:v>-48.94820689733577</c:v>
                </c:pt>
                <c:pt idx="4623">
                  <c:v>-48.97018088019161</c:v>
                </c:pt>
                <c:pt idx="4624">
                  <c:v>-48.9921426146277</c:v>
                </c:pt>
                <c:pt idx="4625">
                  <c:v>-49.01409207977024</c:v>
                </c:pt>
                <c:pt idx="4626">
                  <c:v>-49.03602925476005</c:v>
                </c:pt>
                <c:pt idx="4627">
                  <c:v>-49.05795411875249</c:v>
                </c:pt>
                <c:pt idx="4628">
                  <c:v>-49.07986665091767</c:v>
                </c:pt>
                <c:pt idx="4629">
                  <c:v>-49.10176683044033</c:v>
                </c:pt>
                <c:pt idx="4630">
                  <c:v>-49.12365463651988</c:v>
                </c:pt>
                <c:pt idx="4631">
                  <c:v>-49.14553004837048</c:v>
                </c:pt>
                <c:pt idx="4632">
                  <c:v>-49.16739304522106</c:v>
                </c:pt>
                <c:pt idx="4633">
                  <c:v>-49.18924360631529</c:v>
                </c:pt>
                <c:pt idx="4634">
                  <c:v>-49.21108171091165</c:v>
                </c:pt>
                <c:pt idx="4635">
                  <c:v>-49.23290733828345</c:v>
                </c:pt>
                <c:pt idx="4636">
                  <c:v>-49.2547204677188</c:v>
                </c:pt>
                <c:pt idx="4637">
                  <c:v>-49.2765210785208</c:v>
                </c:pt>
                <c:pt idx="4638">
                  <c:v>-49.29830915000726</c:v>
                </c:pt>
                <c:pt idx="4639">
                  <c:v>-49.32008466151107</c:v>
                </c:pt>
                <c:pt idx="4640">
                  <c:v>-49.34184759238003</c:v>
                </c:pt>
                <c:pt idx="4641">
                  <c:v>-49.36359792197688</c:v>
                </c:pt>
                <c:pt idx="4642">
                  <c:v>-49.38533562967933</c:v>
                </c:pt>
                <c:pt idx="4643">
                  <c:v>-49.40706069488017</c:v>
                </c:pt>
                <c:pt idx="4644">
                  <c:v>-49.42877309698722</c:v>
                </c:pt>
                <c:pt idx="4645">
                  <c:v>-49.45047281542333</c:v>
                </c:pt>
                <c:pt idx="4646">
                  <c:v>-49.4721598296265</c:v>
                </c:pt>
                <c:pt idx="4647">
                  <c:v>-49.49383411904978</c:v>
                </c:pt>
                <c:pt idx="4648">
                  <c:v>-49.51549566316141</c:v>
                </c:pt>
                <c:pt idx="4649">
                  <c:v>-49.53714444144479</c:v>
                </c:pt>
                <c:pt idx="4650">
                  <c:v>-49.55878043339849</c:v>
                </c:pt>
                <c:pt idx="4651">
                  <c:v>-49.58040361853632</c:v>
                </c:pt>
                <c:pt idx="4652">
                  <c:v>-49.60201397638731</c:v>
                </c:pt>
                <c:pt idx="4653">
                  <c:v>-49.62361148649576</c:v>
                </c:pt>
                <c:pt idx="4654">
                  <c:v>-49.64519612842125</c:v>
                </c:pt>
                <c:pt idx="4655">
                  <c:v>-49.66676788173866</c:v>
                </c:pt>
                <c:pt idx="4656">
                  <c:v>-49.6883267260383</c:v>
                </c:pt>
                <c:pt idx="4657">
                  <c:v>-49.70987264092567</c:v>
                </c:pt>
                <c:pt idx="4658">
                  <c:v>-49.73140560602181</c:v>
                </c:pt>
                <c:pt idx="4659">
                  <c:v>-49.7529256009631</c:v>
                </c:pt>
                <c:pt idx="4660">
                  <c:v>-49.77443260540135</c:v>
                </c:pt>
                <c:pt idx="4661">
                  <c:v>-49.79592659900386</c:v>
                </c:pt>
                <c:pt idx="4662">
                  <c:v>-49.81740756145335</c:v>
                </c:pt>
                <c:pt idx="4663">
                  <c:v>-49.83887547244816</c:v>
                </c:pt>
                <c:pt idx="4664">
                  <c:v>-49.86033031170204</c:v>
                </c:pt>
                <c:pt idx="4665">
                  <c:v>-49.88177205894434</c:v>
                </c:pt>
                <c:pt idx="4666">
                  <c:v>-49.90320069392001</c:v>
                </c:pt>
                <c:pt idx="4667">
                  <c:v>-49.92461619638956</c:v>
                </c:pt>
                <c:pt idx="4668">
                  <c:v>-49.94601854612918</c:v>
                </c:pt>
                <c:pt idx="4669">
                  <c:v>-49.96740772293065</c:v>
                </c:pt>
                <c:pt idx="4670">
                  <c:v>-49.98878370660148</c:v>
                </c:pt>
                <c:pt idx="4671">
                  <c:v>-50.01014647696486</c:v>
                </c:pt>
                <c:pt idx="4672">
                  <c:v>-50.03149601385966</c:v>
                </c:pt>
                <c:pt idx="4673">
                  <c:v>-50.05283229714056</c:v>
                </c:pt>
                <c:pt idx="4674">
                  <c:v>-50.074155306678</c:v>
                </c:pt>
                <c:pt idx="4675">
                  <c:v>-50.09546502235814</c:v>
                </c:pt>
                <c:pt idx="4676">
                  <c:v>-50.11676142408306</c:v>
                </c:pt>
                <c:pt idx="4677">
                  <c:v>-50.13804449177064</c:v>
                </c:pt>
                <c:pt idx="4678">
                  <c:v>-50.15931420535463</c:v>
                </c:pt>
                <c:pt idx="4679">
                  <c:v>-50.18057054478464</c:v>
                </c:pt>
                <c:pt idx="4680">
                  <c:v>-50.20181349002623</c:v>
                </c:pt>
                <c:pt idx="4681">
                  <c:v>-50.2230430210609</c:v>
                </c:pt>
                <c:pt idx="4682">
                  <c:v>-50.24425911788608</c:v>
                </c:pt>
                <c:pt idx="4683">
                  <c:v>-50.26546176051523</c:v>
                </c:pt>
                <c:pt idx="4684">
                  <c:v>-50.28665092897778</c:v>
                </c:pt>
                <c:pt idx="4685">
                  <c:v>-50.30782660331918</c:v>
                </c:pt>
                <c:pt idx="4686">
                  <c:v>-50.32898876360102</c:v>
                </c:pt>
                <c:pt idx="4687">
                  <c:v>-50.35013738990089</c:v>
                </c:pt>
                <c:pt idx="4688">
                  <c:v>-50.37127246231248</c:v>
                </c:pt>
                <c:pt idx="4689">
                  <c:v>-50.3923939609457</c:v>
                </c:pt>
                <c:pt idx="4690">
                  <c:v>-50.41350186592648</c:v>
                </c:pt>
                <c:pt idx="4691">
                  <c:v>-50.43459615739702</c:v>
                </c:pt>
                <c:pt idx="4692">
                  <c:v>-50.45567681551573</c:v>
                </c:pt>
                <c:pt idx="4693">
                  <c:v>-50.47674382045716</c:v>
                </c:pt>
                <c:pt idx="4694">
                  <c:v>-50.49779715241215</c:v>
                </c:pt>
                <c:pt idx="4695">
                  <c:v>-50.51883679158785</c:v>
                </c:pt>
                <c:pt idx="4696">
                  <c:v>-50.53986271820761</c:v>
                </c:pt>
                <c:pt idx="4697">
                  <c:v>-50.5608749125112</c:v>
                </c:pt>
                <c:pt idx="4698">
                  <c:v>-50.58187335475464</c:v>
                </c:pt>
                <c:pt idx="4699">
                  <c:v>-50.60285802521039</c:v>
                </c:pt>
                <c:pt idx="4700">
                  <c:v>-50.62382890416726</c:v>
                </c:pt>
                <c:pt idx="4701">
                  <c:v>-50.64478597193043</c:v>
                </c:pt>
                <c:pt idx="4702">
                  <c:v>-50.66572920882161</c:v>
                </c:pt>
                <c:pt idx="4703">
                  <c:v>-50.6866585951789</c:v>
                </c:pt>
                <c:pt idx="4704">
                  <c:v>-50.70757411135686</c:v>
                </c:pt>
                <c:pt idx="4705">
                  <c:v>-50.72847573772662</c:v>
                </c:pt>
                <c:pt idx="4706">
                  <c:v>-50.74936345467581</c:v>
                </c:pt>
                <c:pt idx="4707">
                  <c:v>-50.7702372426086</c:v>
                </c:pt>
                <c:pt idx="4708">
                  <c:v>-50.79109708194574</c:v>
                </c:pt>
                <c:pt idx="4709">
                  <c:v>-50.81194295312457</c:v>
                </c:pt>
                <c:pt idx="4710">
                  <c:v>-50.8327748365991</c:v>
                </c:pt>
                <c:pt idx="4711">
                  <c:v>-50.85359271283991</c:v>
                </c:pt>
                <c:pt idx="4712">
                  <c:v>-50.87439656233427</c:v>
                </c:pt>
                <c:pt idx="4713">
                  <c:v>-50.89518636558621</c:v>
                </c:pt>
                <c:pt idx="4714">
                  <c:v>-50.91596210311635</c:v>
                </c:pt>
                <c:pt idx="4715">
                  <c:v>-50.93672375546215</c:v>
                </c:pt>
                <c:pt idx="4716">
                  <c:v>-50.9574713031778</c:v>
                </c:pt>
                <c:pt idx="4717">
                  <c:v>-50.97820472683426</c:v>
                </c:pt>
                <c:pt idx="4718">
                  <c:v>-50.9989240070193</c:v>
                </c:pt>
                <c:pt idx="4719">
                  <c:v>-51.0196291243375</c:v>
                </c:pt>
                <c:pt idx="4720">
                  <c:v>-51.04032005941035</c:v>
                </c:pt>
                <c:pt idx="4721">
                  <c:v>-51.06099679287618</c:v>
                </c:pt>
                <c:pt idx="4722">
                  <c:v>-51.08165930539019</c:v>
                </c:pt>
                <c:pt idx="4723">
                  <c:v>-51.10230757762456</c:v>
                </c:pt>
                <c:pt idx="4724">
                  <c:v>-51.12294159026838</c:v>
                </c:pt>
                <c:pt idx="4725">
                  <c:v>-51.1435613240277</c:v>
                </c:pt>
                <c:pt idx="4726">
                  <c:v>-51.16416675962558</c:v>
                </c:pt>
                <c:pt idx="4727">
                  <c:v>-51.1847578778021</c:v>
                </c:pt>
                <c:pt idx="4728">
                  <c:v>-51.20533465931435</c:v>
                </c:pt>
                <c:pt idx="4729">
                  <c:v>-51.22589708493651</c:v>
                </c:pt>
                <c:pt idx="4730">
                  <c:v>-51.24644513545982</c:v>
                </c:pt>
                <c:pt idx="4731">
                  <c:v>-51.26697879169261</c:v>
                </c:pt>
                <c:pt idx="4732">
                  <c:v>-51.2874980344604</c:v>
                </c:pt>
                <c:pt idx="4733">
                  <c:v>-51.30800284460578</c:v>
                </c:pt>
                <c:pt idx="4734">
                  <c:v>-51.32849320298857</c:v>
                </c:pt>
                <c:pt idx="4735">
                  <c:v>-51.34896909048577</c:v>
                </c:pt>
                <c:pt idx="4736">
                  <c:v>-51.36943048799159</c:v>
                </c:pt>
                <c:pt idx="4737">
                  <c:v>-51.38987737641749</c:v>
                </c:pt>
                <c:pt idx="4738">
                  <c:v>-51.41030973669223</c:v>
                </c:pt>
                <c:pt idx="4739">
                  <c:v>-51.4307275497618</c:v>
                </c:pt>
                <c:pt idx="4740">
                  <c:v>-51.4511307965895</c:v>
                </c:pt>
                <c:pt idx="4741">
                  <c:v>-51.471519458156</c:v>
                </c:pt>
                <c:pt idx="4742">
                  <c:v>-51.49189351545932</c:v>
                </c:pt>
                <c:pt idx="4743">
                  <c:v>-51.51225294951485</c:v>
                </c:pt>
                <c:pt idx="4744">
                  <c:v>-51.53259774135537</c:v>
                </c:pt>
                <c:pt idx="4745">
                  <c:v>-51.55292787203108</c:v>
                </c:pt>
                <c:pt idx="4746">
                  <c:v>-51.57324332260964</c:v>
                </c:pt>
                <c:pt idx="4747">
                  <c:v>-51.59354407417619</c:v>
                </c:pt>
                <c:pt idx="4748">
                  <c:v>-51.61383010783332</c:v>
                </c:pt>
                <c:pt idx="4749">
                  <c:v>-51.6341014047012</c:v>
                </c:pt>
                <c:pt idx="4750">
                  <c:v>-51.65435794591745</c:v>
                </c:pt>
                <c:pt idx="4751">
                  <c:v>-51.67459971263731</c:v>
                </c:pt>
                <c:pt idx="4752">
                  <c:v>-51.69482668603359</c:v>
                </c:pt>
                <c:pt idx="4753">
                  <c:v>-51.71503884729668</c:v>
                </c:pt>
                <c:pt idx="4754">
                  <c:v>-51.73523617763461</c:v>
                </c:pt>
                <c:pt idx="4755">
                  <c:v>-51.75541865827307</c:v>
                </c:pt>
                <c:pt idx="4756">
                  <c:v>-51.7755862704554</c:v>
                </c:pt>
                <c:pt idx="4757">
                  <c:v>-51.79573899544263</c:v>
                </c:pt>
                <c:pt idx="4758">
                  <c:v>-51.81587681451352</c:v>
                </c:pt>
                <c:pt idx="4759">
                  <c:v>-51.83599970896458</c:v>
                </c:pt>
                <c:pt idx="4760">
                  <c:v>-51.85610766011002</c:v>
                </c:pt>
                <c:pt idx="4761">
                  <c:v>-51.87620064928191</c:v>
                </c:pt>
                <c:pt idx="4762">
                  <c:v>-51.89627865783005</c:v>
                </c:pt>
                <c:pt idx="4763">
                  <c:v>-51.91634166712212</c:v>
                </c:pt>
                <c:pt idx="4764">
                  <c:v>-51.93638965854362</c:v>
                </c:pt>
                <c:pt idx="4765">
                  <c:v>-51.95642261349793</c:v>
                </c:pt>
                <c:pt idx="4766">
                  <c:v>-51.97644051340632</c:v>
                </c:pt>
                <c:pt idx="4767">
                  <c:v>-51.99644333970798</c:v>
                </c:pt>
                <c:pt idx="4768">
                  <c:v>-52.01643107386001</c:v>
                </c:pt>
                <c:pt idx="4769">
                  <c:v>-52.03640369733751</c:v>
                </c:pt>
                <c:pt idx="4770">
                  <c:v>-52.05636119163352</c:v>
                </c:pt>
                <c:pt idx="4771">
                  <c:v>-52.07630353825913</c:v>
                </c:pt>
                <c:pt idx="4772">
                  <c:v>-52.0962307187434</c:v>
                </c:pt>
                <c:pt idx="4773">
                  <c:v>-52.11614271463345</c:v>
                </c:pt>
                <c:pt idx="4774">
                  <c:v>-52.1360395074945</c:v>
                </c:pt>
                <c:pt idx="4775">
                  <c:v>-52.15592107890985</c:v>
                </c:pt>
                <c:pt idx="4776">
                  <c:v>-52.17578741048088</c:v>
                </c:pt>
                <c:pt idx="4777">
                  <c:v>-52.19563848382714</c:v>
                </c:pt>
                <c:pt idx="4778">
                  <c:v>-52.21547428058631</c:v>
                </c:pt>
                <c:pt idx="4779">
                  <c:v>-52.23529478241428</c:v>
                </c:pt>
                <c:pt idx="4780">
                  <c:v>-52.2550999709851</c:v>
                </c:pt>
                <c:pt idx="4781">
                  <c:v>-52.27488982799107</c:v>
                </c:pt>
                <c:pt idx="4782">
                  <c:v>-52.29466433514273</c:v>
                </c:pt>
                <c:pt idx="4783">
                  <c:v>-52.31442347416887</c:v>
                </c:pt>
                <c:pt idx="4784">
                  <c:v>-52.33416722681658</c:v>
                </c:pt>
                <c:pt idx="4785">
                  <c:v>-52.35389557485126</c:v>
                </c:pt>
                <c:pt idx="4786">
                  <c:v>-52.37360850005662</c:v>
                </c:pt>
                <c:pt idx="4787">
                  <c:v>-52.39330598423476</c:v>
                </c:pt>
                <c:pt idx="4788">
                  <c:v>-52.41298800920609</c:v>
                </c:pt>
                <c:pt idx="4789">
                  <c:v>-52.4326545568095</c:v>
                </c:pt>
                <c:pt idx="4790">
                  <c:v>-52.45230560890224</c:v>
                </c:pt>
                <c:pt idx="4791">
                  <c:v>-52.47194114735998</c:v>
                </c:pt>
                <c:pt idx="4792">
                  <c:v>-52.4915611540769</c:v>
                </c:pt>
                <c:pt idx="4793">
                  <c:v>-52.51116561096566</c:v>
                </c:pt>
                <c:pt idx="4794">
                  <c:v>-52.53075449995737</c:v>
                </c:pt>
                <c:pt idx="4795">
                  <c:v>-52.55032780300174</c:v>
                </c:pt>
                <c:pt idx="4796">
                  <c:v>-52.56988550206695</c:v>
                </c:pt>
                <c:pt idx="4797">
                  <c:v>-52.58942757913978</c:v>
                </c:pt>
                <c:pt idx="4798">
                  <c:v>-52.60895401622563</c:v>
                </c:pt>
                <c:pt idx="4799">
                  <c:v>-52.62846479534845</c:v>
                </c:pt>
                <c:pt idx="4800">
                  <c:v>-52.64795989855088</c:v>
                </c:pt>
                <c:pt idx="4801">
                  <c:v>-52.66743930789416</c:v>
                </c:pt>
                <c:pt idx="4802">
                  <c:v>-52.68690300545825</c:v>
                </c:pt>
                <c:pt idx="4803">
                  <c:v>-52.70635097334177</c:v>
                </c:pt>
                <c:pt idx="4804">
                  <c:v>-52.72578319366207</c:v>
                </c:pt>
                <c:pt idx="4805">
                  <c:v>-52.7451996485553</c:v>
                </c:pt>
                <c:pt idx="4806">
                  <c:v>-52.7646003201762</c:v>
                </c:pt>
                <c:pt idx="4807">
                  <c:v>-52.78398519069847</c:v>
                </c:pt>
                <c:pt idx="4808">
                  <c:v>-52.80335424231455</c:v>
                </c:pt>
                <c:pt idx="4809">
                  <c:v>-52.82270745723567</c:v>
                </c:pt>
                <c:pt idx="4810">
                  <c:v>-52.84204481769195</c:v>
                </c:pt>
                <c:pt idx="4811">
                  <c:v>-52.86136630593234</c:v>
                </c:pt>
                <c:pt idx="4812">
                  <c:v>-52.88067190422469</c:v>
                </c:pt>
                <c:pt idx="4813">
                  <c:v>-52.89996159485578</c:v>
                </c:pt>
                <c:pt idx="4814">
                  <c:v>-52.91923536013128</c:v>
                </c:pt>
                <c:pt idx="4815">
                  <c:v>-52.93849318237582</c:v>
                </c:pt>
                <c:pt idx="4816">
                  <c:v>-52.95773504393303</c:v>
                </c:pt>
                <c:pt idx="4817">
                  <c:v>-52.9769609271655</c:v>
                </c:pt>
                <c:pt idx="4818">
                  <c:v>-52.99617081445484</c:v>
                </c:pt>
                <c:pt idx="4819">
                  <c:v>-53.0153646882017</c:v>
                </c:pt>
                <c:pt idx="4820">
                  <c:v>-53.0345425308258</c:v>
                </c:pt>
                <c:pt idx="4821">
                  <c:v>-53.05370432476588</c:v>
                </c:pt>
                <c:pt idx="4822">
                  <c:v>-53.07285005247984</c:v>
                </c:pt>
                <c:pt idx="4823">
                  <c:v>-53.09197969644466</c:v>
                </c:pt>
                <c:pt idx="4824">
                  <c:v>-53.1110932391565</c:v>
                </c:pt>
                <c:pt idx="4825">
                  <c:v>-53.13019066313061</c:v>
                </c:pt>
                <c:pt idx="4826">
                  <c:v>-53.14927195090147</c:v>
                </c:pt>
                <c:pt idx="4827">
                  <c:v>-53.16833708502276</c:v>
                </c:pt>
                <c:pt idx="4828">
                  <c:v>-53.18738604806736</c:v>
                </c:pt>
                <c:pt idx="4829">
                  <c:v>-53.20641882262741</c:v>
                </c:pt>
                <c:pt idx="4830">
                  <c:v>-53.22543539131431</c:v>
                </c:pt>
                <c:pt idx="4831">
                  <c:v>-53.24443573675872</c:v>
                </c:pt>
                <c:pt idx="4832">
                  <c:v>-53.26341984161063</c:v>
                </c:pt>
                <c:pt idx="4833">
                  <c:v>-53.28238768853937</c:v>
                </c:pt>
                <c:pt idx="4834">
                  <c:v>-53.30133926023355</c:v>
                </c:pt>
                <c:pt idx="4835">
                  <c:v>-53.32027453940125</c:v>
                </c:pt>
                <c:pt idx="4836">
                  <c:v>-53.33919350876983</c:v>
                </c:pt>
                <c:pt idx="4837">
                  <c:v>-53.35809615108609</c:v>
                </c:pt>
                <c:pt idx="4838">
                  <c:v>-53.37698244911633</c:v>
                </c:pt>
                <c:pt idx="4839">
                  <c:v>-53.39585238564621</c:v>
                </c:pt>
                <c:pt idx="4840">
                  <c:v>-53.41470594348088</c:v>
                </c:pt>
                <c:pt idx="4841">
                  <c:v>-53.433543105445</c:v>
                </c:pt>
                <c:pt idx="4842">
                  <c:v>-53.4523638543827</c:v>
                </c:pt>
                <c:pt idx="4843">
                  <c:v>-53.47116817315771</c:v>
                </c:pt>
                <c:pt idx="4844">
                  <c:v>-53.48995604465325</c:v>
                </c:pt>
                <c:pt idx="4845">
                  <c:v>-53.5087274517721</c:v>
                </c:pt>
                <c:pt idx="4846">
                  <c:v>-53.52748237743673</c:v>
                </c:pt>
                <c:pt idx="4847">
                  <c:v>-53.54622080458908</c:v>
                </c:pt>
                <c:pt idx="4848">
                  <c:v>-53.56494271619083</c:v>
                </c:pt>
                <c:pt idx="4849">
                  <c:v>-53.58364809522325</c:v>
                </c:pt>
                <c:pt idx="4850">
                  <c:v>-53.60233692468734</c:v>
                </c:pt>
                <c:pt idx="4851">
                  <c:v>-53.62100918760374</c:v>
                </c:pt>
                <c:pt idx="4852">
                  <c:v>-53.6396648670128</c:v>
                </c:pt>
                <c:pt idx="4853">
                  <c:v>-53.6583039459747</c:v>
                </c:pt>
                <c:pt idx="4854">
                  <c:v>-53.67692640756921</c:v>
                </c:pt>
                <c:pt idx="4855">
                  <c:v>-53.69553223489604</c:v>
                </c:pt>
                <c:pt idx="4856">
                  <c:v>-53.71412141107454</c:v>
                </c:pt>
                <c:pt idx="4857">
                  <c:v>-53.732693919244</c:v>
                </c:pt>
                <c:pt idx="4858">
                  <c:v>-53.75124974256347</c:v>
                </c:pt>
                <c:pt idx="4859">
                  <c:v>-53.7697888642119</c:v>
                </c:pt>
                <c:pt idx="4860">
                  <c:v>-53.78831126738806</c:v>
                </c:pt>
                <c:pt idx="4861">
                  <c:v>-53.80681693531065</c:v>
                </c:pt>
                <c:pt idx="4862">
                  <c:v>-53.8253058512183</c:v>
                </c:pt>
                <c:pt idx="4863">
                  <c:v>-53.84377799836951</c:v>
                </c:pt>
                <c:pt idx="4864">
                  <c:v>-53.86223336004281</c:v>
                </c:pt>
                <c:pt idx="4865">
                  <c:v>-53.88067191953662</c:v>
                </c:pt>
                <c:pt idx="4866">
                  <c:v>-53.89909366016947</c:v>
                </c:pt>
                <c:pt idx="4867">
                  <c:v>-53.91749856527976</c:v>
                </c:pt>
                <c:pt idx="4868">
                  <c:v>-53.93588661822604</c:v>
                </c:pt>
                <c:pt idx="4869">
                  <c:v>-53.95425780238685</c:v>
                </c:pt>
                <c:pt idx="4870">
                  <c:v>-53.97261210116083</c:v>
                </c:pt>
                <c:pt idx="4871">
                  <c:v>-53.99094949796667</c:v>
                </c:pt>
                <c:pt idx="4872">
                  <c:v>-54.00926997624324</c:v>
                </c:pt>
                <c:pt idx="4873">
                  <c:v>-54.0275735194495</c:v>
                </c:pt>
                <c:pt idx="4874">
                  <c:v>-54.04586011106456</c:v>
                </c:pt>
                <c:pt idx="4875">
                  <c:v>-54.06412973458772</c:v>
                </c:pt>
                <c:pt idx="4876">
                  <c:v>-54.08238237353843</c:v>
                </c:pt>
                <c:pt idx="4877">
                  <c:v>-54.1006180114564</c:v>
                </c:pt>
                <c:pt idx="4878">
                  <c:v>-54.11883663190154</c:v>
                </c:pt>
                <c:pt idx="4879">
                  <c:v>-54.13703821845402</c:v>
                </c:pt>
                <c:pt idx="4880">
                  <c:v>-54.15522275471426</c:v>
                </c:pt>
                <c:pt idx="4881">
                  <c:v>-54.17339022430301</c:v>
                </c:pt>
                <c:pt idx="4882">
                  <c:v>-54.1915406108613</c:v>
                </c:pt>
                <c:pt idx="4883">
                  <c:v>-54.20967389805047</c:v>
                </c:pt>
                <c:pt idx="4884">
                  <c:v>-54.22779006955223</c:v>
                </c:pt>
                <c:pt idx="4885">
                  <c:v>-54.24588910906866</c:v>
                </c:pt>
                <c:pt idx="4886">
                  <c:v>-54.26397100032224</c:v>
                </c:pt>
                <c:pt idx="4887">
                  <c:v>-54.2820357270558</c:v>
                </c:pt>
                <c:pt idx="4888">
                  <c:v>-54.30008327303261</c:v>
                </c:pt>
                <c:pt idx="4889">
                  <c:v>-54.31811362203647</c:v>
                </c:pt>
                <c:pt idx="4890">
                  <c:v>-54.3361267578715</c:v>
                </c:pt>
                <c:pt idx="4891">
                  <c:v>-54.35412266436242</c:v>
                </c:pt>
                <c:pt idx="4892">
                  <c:v>-54.37210132535441</c:v>
                </c:pt>
                <c:pt idx="4893">
                  <c:v>-54.39006272471314</c:v>
                </c:pt>
                <c:pt idx="4894">
                  <c:v>-54.40800684632486</c:v>
                </c:pt>
                <c:pt idx="4895">
                  <c:v>-54.42593367409636</c:v>
                </c:pt>
                <c:pt idx="4896">
                  <c:v>-54.44384319195503</c:v>
                </c:pt>
                <c:pt idx="4897">
                  <c:v>-54.46173538384883</c:v>
                </c:pt>
                <c:pt idx="4898">
                  <c:v>-54.47961023374634</c:v>
                </c:pt>
                <c:pt idx="4899">
                  <c:v>-54.49746772563679</c:v>
                </c:pt>
                <c:pt idx="4900">
                  <c:v>-54.51530784353009</c:v>
                </c:pt>
                <c:pt idx="4901">
                  <c:v>-54.53313057145675</c:v>
                </c:pt>
                <c:pt idx="4902">
                  <c:v>-54.55093589346803</c:v>
                </c:pt>
                <c:pt idx="4903">
                  <c:v>-54.56872379363588</c:v>
                </c:pt>
                <c:pt idx="4904">
                  <c:v>-54.58649425605299</c:v>
                </c:pt>
                <c:pt idx="4905">
                  <c:v>-54.60424726483281</c:v>
                </c:pt>
                <c:pt idx="4906">
                  <c:v>-54.62198280410953</c:v>
                </c:pt>
                <c:pt idx="4907">
                  <c:v>-54.63970085803813</c:v>
                </c:pt>
                <c:pt idx="4908">
                  <c:v>-54.65740141079441</c:v>
                </c:pt>
                <c:pt idx="4909">
                  <c:v>-54.67508444657504</c:v>
                </c:pt>
                <c:pt idx="4910">
                  <c:v>-54.69274994959742</c:v>
                </c:pt>
                <c:pt idx="4911">
                  <c:v>-54.71039790409991</c:v>
                </c:pt>
                <c:pt idx="4912">
                  <c:v>-54.72802829434171</c:v>
                </c:pt>
                <c:pt idx="4913">
                  <c:v>-54.74564110460292</c:v>
                </c:pt>
                <c:pt idx="4914">
                  <c:v>-54.76323631918461</c:v>
                </c:pt>
                <c:pt idx="4915">
                  <c:v>-54.7808139224087</c:v>
                </c:pt>
                <c:pt idx="4916">
                  <c:v>-54.79837389861813</c:v>
                </c:pt>
                <c:pt idx="4917">
                  <c:v>-54.81591623217678</c:v>
                </c:pt>
                <c:pt idx="4918">
                  <c:v>-54.83344090746956</c:v>
                </c:pt>
                <c:pt idx="4919">
                  <c:v>-54.85094790890236</c:v>
                </c:pt>
                <c:pt idx="4920">
                  <c:v>-54.86843722090213</c:v>
                </c:pt>
                <c:pt idx="4921">
                  <c:v>-54.88590882791682</c:v>
                </c:pt>
                <c:pt idx="4922">
                  <c:v>-54.9033627144155</c:v>
                </c:pt>
                <c:pt idx="4923">
                  <c:v>-54.92079886488828</c:v>
                </c:pt>
                <c:pt idx="4924">
                  <c:v>-54.9382172638464</c:v>
                </c:pt>
                <c:pt idx="4925">
                  <c:v>-54.95561789582225</c:v>
                </c:pt>
                <c:pt idx="4926">
                  <c:v>-54.9730007453693</c:v>
                </c:pt>
                <c:pt idx="4927">
                  <c:v>-54.99036579706223</c:v>
                </c:pt>
                <c:pt idx="4928">
                  <c:v>-55.00771303549688</c:v>
                </c:pt>
                <c:pt idx="4929">
                  <c:v>-55.02504244529025</c:v>
                </c:pt>
                <c:pt idx="4930">
                  <c:v>-55.04235401108064</c:v>
                </c:pt>
                <c:pt idx="4931">
                  <c:v>-55.05964771752749</c:v>
                </c:pt>
                <c:pt idx="4932">
                  <c:v>-55.07692354931156</c:v>
                </c:pt>
                <c:pt idx="4933">
                  <c:v>-55.09418149113485</c:v>
                </c:pt>
                <c:pt idx="4934">
                  <c:v>-55.11142152772062</c:v>
                </c:pt>
                <c:pt idx="4935">
                  <c:v>-55.1286436438135</c:v>
                </c:pt>
                <c:pt idx="4936">
                  <c:v>-55.14584782417941</c:v>
                </c:pt>
                <c:pt idx="4937">
                  <c:v>-55.16303405360557</c:v>
                </c:pt>
                <c:pt idx="4938">
                  <c:v>-55.18020231690066</c:v>
                </c:pt>
                <c:pt idx="4939">
                  <c:v>-55.19735259889463</c:v>
                </c:pt>
                <c:pt idx="4940">
                  <c:v>-55.2144848844389</c:v>
                </c:pt>
                <c:pt idx="4941">
                  <c:v>-55.23159915840628</c:v>
                </c:pt>
                <c:pt idx="4942">
                  <c:v>-55.248695405691</c:v>
                </c:pt>
                <c:pt idx="4943">
                  <c:v>-55.26577361120876</c:v>
                </c:pt>
                <c:pt idx="4944">
                  <c:v>-55.28283375989671</c:v>
                </c:pt>
                <c:pt idx="4945">
                  <c:v>-55.29987583671353</c:v>
                </c:pt>
                <c:pt idx="4946">
                  <c:v>-55.31689982663931</c:v>
                </c:pt>
                <c:pt idx="4947">
                  <c:v>-55.3339057146758</c:v>
                </c:pt>
                <c:pt idx="4948">
                  <c:v>-55.35089348584611</c:v>
                </c:pt>
                <c:pt idx="4949">
                  <c:v>-55.36786312519512</c:v>
                </c:pt>
                <c:pt idx="4950">
                  <c:v>-55.3848146177891</c:v>
                </c:pt>
                <c:pt idx="4951">
                  <c:v>-55.40174794871603</c:v>
                </c:pt>
                <c:pt idx="4952">
                  <c:v>-55.41866310308542</c:v>
                </c:pt>
                <c:pt idx="4953">
                  <c:v>-55.43556006602848</c:v>
                </c:pt>
                <c:pt idx="4954">
                  <c:v>-55.45243882269801</c:v>
                </c:pt>
                <c:pt idx="4955">
                  <c:v>-55.46929935826849</c:v>
                </c:pt>
                <c:pt idx="4956">
                  <c:v>-55.48614165793611</c:v>
                </c:pt>
                <c:pt idx="4957">
                  <c:v>-55.50296570691875</c:v>
                </c:pt>
                <c:pt idx="4958">
                  <c:v>-55.51977149045595</c:v>
                </c:pt>
                <c:pt idx="4959">
                  <c:v>-55.53655899380906</c:v>
                </c:pt>
                <c:pt idx="4960">
                  <c:v>-55.55332820226114</c:v>
                </c:pt>
                <c:pt idx="4961">
                  <c:v>-55.57007910111702</c:v>
                </c:pt>
                <c:pt idx="4962">
                  <c:v>-55.58681167570334</c:v>
                </c:pt>
                <c:pt idx="4963">
                  <c:v>-55.60352591136856</c:v>
                </c:pt>
                <c:pt idx="4964">
                  <c:v>-55.62022179348288</c:v>
                </c:pt>
                <c:pt idx="4965">
                  <c:v>-55.6368993074384</c:v>
                </c:pt>
                <c:pt idx="4966">
                  <c:v>-55.6535584386491</c:v>
                </c:pt>
                <c:pt idx="4967">
                  <c:v>-55.67019917255077</c:v>
                </c:pt>
                <c:pt idx="4968">
                  <c:v>-55.68682149460113</c:v>
                </c:pt>
                <c:pt idx="4969">
                  <c:v>-55.70342539027981</c:v>
                </c:pt>
                <c:pt idx="4970">
                  <c:v>-55.72001084508836</c:v>
                </c:pt>
                <c:pt idx="4971">
                  <c:v>-55.73657784455026</c:v>
                </c:pt>
                <c:pt idx="4972">
                  <c:v>-55.75312637421094</c:v>
                </c:pt>
                <c:pt idx="4973">
                  <c:v>-55.76965641963786</c:v>
                </c:pt>
                <c:pt idx="4974">
                  <c:v>-55.78616796642045</c:v>
                </c:pt>
                <c:pt idx="4975">
                  <c:v>-55.80266100017011</c:v>
                </c:pt>
                <c:pt idx="4976">
                  <c:v>-55.81913550652033</c:v>
                </c:pt>
                <c:pt idx="4977">
                  <c:v>-55.8355914711266</c:v>
                </c:pt>
                <c:pt idx="4978">
                  <c:v>-55.85202887966649</c:v>
                </c:pt>
                <c:pt idx="4979">
                  <c:v>-55.8684477178397</c:v>
                </c:pt>
                <c:pt idx="4980">
                  <c:v>-55.8848479713679</c:v>
                </c:pt>
                <c:pt idx="4981">
                  <c:v>-55.90122962599502</c:v>
                </c:pt>
                <c:pt idx="4982">
                  <c:v>-55.91759266748703</c:v>
                </c:pt>
                <c:pt idx="4983">
                  <c:v>-55.93393708163205</c:v>
                </c:pt>
                <c:pt idx="4984">
                  <c:v>-55.95026285424043</c:v>
                </c:pt>
                <c:pt idx="4985">
                  <c:v>-55.96656997114464</c:v>
                </c:pt>
                <c:pt idx="4986">
                  <c:v>-55.98285841819936</c:v>
                </c:pt>
                <c:pt idx="4987">
                  <c:v>-55.9991281812815</c:v>
                </c:pt>
                <c:pt idx="4988">
                  <c:v>-56.01537924629018</c:v>
                </c:pt>
                <c:pt idx="4989">
                  <c:v>-56.0316115991468</c:v>
                </c:pt>
                <c:pt idx="4990">
                  <c:v>-56.04782522579501</c:v>
                </c:pt>
                <c:pt idx="4991">
                  <c:v>-56.06402011220075</c:v>
                </c:pt>
                <c:pt idx="4992">
                  <c:v>-56.08019624435223</c:v>
                </c:pt>
                <c:pt idx="4993">
                  <c:v>-56.09635360826001</c:v>
                </c:pt>
                <c:pt idx="4994">
                  <c:v>-56.11249218995698</c:v>
                </c:pt>
                <c:pt idx="4995">
                  <c:v>-56.12861197549835</c:v>
                </c:pt>
                <c:pt idx="4996">
                  <c:v>-56.14471295096173</c:v>
                </c:pt>
                <c:pt idx="4997">
                  <c:v>-56.16079510244709</c:v>
                </c:pt>
                <c:pt idx="4998">
                  <c:v>-56.17685841607681</c:v>
                </c:pt>
                <c:pt idx="4999">
                  <c:v>-56.1929028779957</c:v>
                </c:pt>
                <c:pt idx="5000">
                  <c:v>-56.20892847437094</c:v>
                </c:pt>
                <c:pt idx="5001">
                  <c:v>-56.22493519139223</c:v>
                </c:pt>
                <c:pt idx="5002">
                  <c:v>-56.24092301527171</c:v>
                </c:pt>
                <c:pt idx="5003">
                  <c:v>-56.256891932244</c:v>
                </c:pt>
                <c:pt idx="5004">
                  <c:v>-56.2728419285662</c:v>
                </c:pt>
                <c:pt idx="5005">
                  <c:v>-56.28877299051795</c:v>
                </c:pt>
                <c:pt idx="5006">
                  <c:v>-56.30468510440139</c:v>
                </c:pt>
                <c:pt idx="5007">
                  <c:v>-56.32057825654126</c:v>
                </c:pt>
                <c:pt idx="5008">
                  <c:v>-56.3364524332848</c:v>
                </c:pt>
                <c:pt idx="5009">
                  <c:v>-56.3523076210019</c:v>
                </c:pt>
                <c:pt idx="5010">
                  <c:v>-56.36814380608495</c:v>
                </c:pt>
                <c:pt idx="5011">
                  <c:v>-56.38396097494903</c:v>
                </c:pt>
                <c:pt idx="5012">
                  <c:v>-56.39975911403183</c:v>
                </c:pt>
                <c:pt idx="5013">
                  <c:v>-56.41553820979365</c:v>
                </c:pt>
                <c:pt idx="5014">
                  <c:v>-56.4312982487175</c:v>
                </c:pt>
                <c:pt idx="5015">
                  <c:v>-56.44703921730904</c:v>
                </c:pt>
                <c:pt idx="5016">
                  <c:v>-56.46276110209661</c:v>
                </c:pt>
                <c:pt idx="5017">
                  <c:v>-56.47846388963129</c:v>
                </c:pt>
                <c:pt idx="5018">
                  <c:v>-56.49414756648686</c:v>
                </c:pt>
                <c:pt idx="5019">
                  <c:v>-56.50981211925985</c:v>
                </c:pt>
                <c:pt idx="5020">
                  <c:v>-56.52545753456953</c:v>
                </c:pt>
                <c:pt idx="5021">
                  <c:v>-56.54108379905794</c:v>
                </c:pt>
                <c:pt idx="5022">
                  <c:v>-56.55669089938997</c:v>
                </c:pt>
                <c:pt idx="5023">
                  <c:v>-56.57227882225323</c:v>
                </c:pt>
                <c:pt idx="5024">
                  <c:v>-56.58784755435817</c:v>
                </c:pt>
                <c:pt idx="5025">
                  <c:v>-56.60339708243814</c:v>
                </c:pt>
                <c:pt idx="5026">
                  <c:v>-56.61892739324925</c:v>
                </c:pt>
                <c:pt idx="5027">
                  <c:v>-56.63443847357055</c:v>
                </c:pt>
                <c:pt idx="5028">
                  <c:v>-56.64993031020391</c:v>
                </c:pt>
                <c:pt idx="5029">
                  <c:v>-56.66540288997414</c:v>
                </c:pt>
                <c:pt idx="5030">
                  <c:v>-56.68085619972896</c:v>
                </c:pt>
                <c:pt idx="5031">
                  <c:v>-56.696290226339</c:v>
                </c:pt>
                <c:pt idx="5032">
                  <c:v>-56.71170495669785</c:v>
                </c:pt>
                <c:pt idx="5033">
                  <c:v>-56.72710037772208</c:v>
                </c:pt>
                <c:pt idx="5034">
                  <c:v>-56.7424764763512</c:v>
                </c:pt>
                <c:pt idx="5035">
                  <c:v>-56.75783323954771</c:v>
                </c:pt>
                <c:pt idx="5036">
                  <c:v>-56.77317065429715</c:v>
                </c:pt>
                <c:pt idx="5037">
                  <c:v>-56.78848870760808</c:v>
                </c:pt>
                <c:pt idx="5038">
                  <c:v>-56.80378738651207</c:v>
                </c:pt>
                <c:pt idx="5039">
                  <c:v>-56.81906667806376</c:v>
                </c:pt>
                <c:pt idx="5040">
                  <c:v>-56.83432656934087</c:v>
                </c:pt>
                <c:pt idx="5041">
                  <c:v>-56.84956704744419</c:v>
                </c:pt>
                <c:pt idx="5042">
                  <c:v>-56.86478809949759</c:v>
                </c:pt>
                <c:pt idx="5043">
                  <c:v>-56.87998971264812</c:v>
                </c:pt>
                <c:pt idx="5044">
                  <c:v>-56.8951718740659</c:v>
                </c:pt>
                <c:pt idx="5045">
                  <c:v>-56.9103345709442</c:v>
                </c:pt>
                <c:pt idx="5046">
                  <c:v>-56.9254777904995</c:v>
                </c:pt>
                <c:pt idx="5047">
                  <c:v>-56.94060151997137</c:v>
                </c:pt>
                <c:pt idx="5048">
                  <c:v>-56.95570574662268</c:v>
                </c:pt>
                <c:pt idx="5049">
                  <c:v>-56.9707904577394</c:v>
                </c:pt>
                <c:pt idx="5050">
                  <c:v>-56.98585564063084</c:v>
                </c:pt>
                <c:pt idx="5051">
                  <c:v>-57.00090128262941</c:v>
                </c:pt>
                <c:pt idx="5052">
                  <c:v>-57.01592737109087</c:v>
                </c:pt>
                <c:pt idx="5053">
                  <c:v>-57.03093389339423</c:v>
                </c:pt>
                <c:pt idx="5054">
                  <c:v>-57.04592083694176</c:v>
                </c:pt>
                <c:pt idx="5055">
                  <c:v>-57.06088818915902</c:v>
                </c:pt>
                <c:pt idx="5056">
                  <c:v>-57.07583593749492</c:v>
                </c:pt>
                <c:pt idx="5057">
                  <c:v>-57.09076406942167</c:v>
                </c:pt>
                <c:pt idx="5058">
                  <c:v>-57.10567257243484</c:v>
                </c:pt>
                <c:pt idx="5059">
                  <c:v>-57.12056143405332</c:v>
                </c:pt>
                <c:pt idx="5060">
                  <c:v>-57.13543064181942</c:v>
                </c:pt>
                <c:pt idx="5061">
                  <c:v>-57.15028018329879</c:v>
                </c:pt>
                <c:pt idx="5062">
                  <c:v>-57.16511004608054</c:v>
                </c:pt>
                <c:pt idx="5063">
                  <c:v>-57.1799202177771</c:v>
                </c:pt>
                <c:pt idx="5064">
                  <c:v>-57.19471068602445</c:v>
                </c:pt>
                <c:pt idx="5065">
                  <c:v>-57.20948143848192</c:v>
                </c:pt>
                <c:pt idx="5066">
                  <c:v>-57.22423246283235</c:v>
                </c:pt>
                <c:pt idx="5067">
                  <c:v>-57.23896374678204</c:v>
                </c:pt>
                <c:pt idx="5068">
                  <c:v>-57.25367527806076</c:v>
                </c:pt>
                <c:pt idx="5069">
                  <c:v>-57.26836704442184</c:v>
                </c:pt>
                <c:pt idx="5070">
                  <c:v>-57.28303903364204</c:v>
                </c:pt>
                <c:pt idx="5071">
                  <c:v>-57.29769123352177</c:v>
                </c:pt>
                <c:pt idx="5072">
                  <c:v>-57.31232363188487</c:v>
                </c:pt>
                <c:pt idx="5073">
                  <c:v>-57.32693621657883</c:v>
                </c:pt>
                <c:pt idx="5074">
                  <c:v>-57.34152897547465</c:v>
                </c:pt>
                <c:pt idx="5075">
                  <c:v>-57.35610189646696</c:v>
                </c:pt>
                <c:pt idx="5076">
                  <c:v>-57.37065496747401</c:v>
                </c:pt>
                <c:pt idx="5077">
                  <c:v>-57.38518817643763</c:v>
                </c:pt>
                <c:pt idx="5078">
                  <c:v>-57.3997015113233</c:v>
                </c:pt>
                <c:pt idx="5079">
                  <c:v>-57.41419496012016</c:v>
                </c:pt>
                <c:pt idx="5080">
                  <c:v>-57.428668510841</c:v>
                </c:pt>
                <c:pt idx="5081">
                  <c:v>-57.44312215152226</c:v>
                </c:pt>
                <c:pt idx="5082">
                  <c:v>-57.45755587022415</c:v>
                </c:pt>
                <c:pt idx="5083">
                  <c:v>-57.47196965503048</c:v>
                </c:pt>
                <c:pt idx="5084">
                  <c:v>-57.4863634940489</c:v>
                </c:pt>
                <c:pt idx="5085">
                  <c:v>-57.50073737541069</c:v>
                </c:pt>
                <c:pt idx="5086">
                  <c:v>-57.51509128727092</c:v>
                </c:pt>
                <c:pt idx="5087">
                  <c:v>-57.52942521780843</c:v>
                </c:pt>
                <c:pt idx="5088">
                  <c:v>-57.5437391552258</c:v>
                </c:pt>
                <c:pt idx="5089">
                  <c:v>-57.55803308774944</c:v>
                </c:pt>
                <c:pt idx="5090">
                  <c:v>-57.57230700362958</c:v>
                </c:pt>
                <c:pt idx="5091">
                  <c:v>-57.58656089114018</c:v>
                </c:pt>
                <c:pt idx="5092">
                  <c:v>-57.60079473857915</c:v>
                </c:pt>
                <c:pt idx="5093">
                  <c:v>-57.61500853426812</c:v>
                </c:pt>
                <c:pt idx="5094">
                  <c:v>-57.62920226655269</c:v>
                </c:pt>
                <c:pt idx="5095">
                  <c:v>-57.64337592380228</c:v>
                </c:pt>
                <c:pt idx="5096">
                  <c:v>-57.65752949441018</c:v>
                </c:pt>
                <c:pt idx="5097">
                  <c:v>-57.67166296679365</c:v>
                </c:pt>
                <c:pt idx="5098">
                  <c:v>-57.68577632939381</c:v>
                </c:pt>
                <c:pt idx="5099">
                  <c:v>-57.6998695706757</c:v>
                </c:pt>
                <c:pt idx="5100">
                  <c:v>-57.71394267912835</c:v>
                </c:pt>
                <c:pt idx="5101">
                  <c:v>-57.7279956432647</c:v>
                </c:pt>
                <c:pt idx="5102">
                  <c:v>-57.74202845162167</c:v>
                </c:pt>
                <c:pt idx="5103">
                  <c:v>-57.75604109276021</c:v>
                </c:pt>
                <c:pt idx="5104">
                  <c:v>-57.77003355526521</c:v>
                </c:pt>
                <c:pt idx="5105">
                  <c:v>-57.7840058277456</c:v>
                </c:pt>
                <c:pt idx="5106">
                  <c:v>-57.79795789883433</c:v>
                </c:pt>
                <c:pt idx="5107">
                  <c:v>-57.81188975718835</c:v>
                </c:pt>
                <c:pt idx="5108">
                  <c:v>-57.82580139148875</c:v>
                </c:pt>
                <c:pt idx="5109">
                  <c:v>-57.83969279044059</c:v>
                </c:pt>
                <c:pt idx="5110">
                  <c:v>-57.85356394277306</c:v>
                </c:pt>
                <c:pt idx="5111">
                  <c:v>-57.86741483723942</c:v>
                </c:pt>
                <c:pt idx="5112">
                  <c:v>-57.88124546261705</c:v>
                </c:pt>
                <c:pt idx="5113">
                  <c:v>-57.89505580770749</c:v>
                </c:pt>
                <c:pt idx="5114">
                  <c:v>-57.90884586133627</c:v>
                </c:pt>
                <c:pt idx="5115">
                  <c:v>-57.92261561235326</c:v>
                </c:pt>
                <c:pt idx="5116">
                  <c:v>-57.93636504963232</c:v>
                </c:pt>
                <c:pt idx="5117">
                  <c:v>-57.95009416207158</c:v>
                </c:pt>
                <c:pt idx="5118">
                  <c:v>-57.96380293859333</c:v>
                </c:pt>
                <c:pt idx="5119">
                  <c:v>-57.97749136814402</c:v>
                </c:pt>
                <c:pt idx="5120">
                  <c:v>-57.99115943969438</c:v>
                </c:pt>
                <c:pt idx="5121">
                  <c:v>-58.00480714223931</c:v>
                </c:pt>
                <c:pt idx="5122">
                  <c:v>-58.01843446479797</c:v>
                </c:pt>
                <c:pt idx="5123">
                  <c:v>-58.03204139641378</c:v>
                </c:pt>
                <c:pt idx="5124">
                  <c:v>-58.04562792615439</c:v>
                </c:pt>
                <c:pt idx="5125">
                  <c:v>-58.05919404311175</c:v>
                </c:pt>
                <c:pt idx="5126">
                  <c:v>-58.0727397364021</c:v>
                </c:pt>
                <c:pt idx="5127">
                  <c:v>-58.08626499516595</c:v>
                </c:pt>
                <c:pt idx="5128">
                  <c:v>-58.09976980856821</c:v>
                </c:pt>
                <c:pt idx="5129">
                  <c:v>-58.11325416579802</c:v>
                </c:pt>
                <c:pt idx="5130">
                  <c:v>-58.12671805606892</c:v>
                </c:pt>
                <c:pt idx="5131">
                  <c:v>-58.14016146861876</c:v>
                </c:pt>
                <c:pt idx="5132">
                  <c:v>-58.15358439270983</c:v>
                </c:pt>
                <c:pt idx="5133">
                  <c:v>-58.16698681762871</c:v>
                </c:pt>
                <c:pt idx="5134">
                  <c:v>-58.18036873268641</c:v>
                </c:pt>
                <c:pt idx="5135">
                  <c:v>-58.19373012721839</c:v>
                </c:pt>
                <c:pt idx="5136">
                  <c:v>-58.20707099058446</c:v>
                </c:pt>
                <c:pt idx="5137">
                  <c:v>-58.2203913121689</c:v>
                </c:pt>
                <c:pt idx="5138">
                  <c:v>-58.23369108138038</c:v>
                </c:pt>
                <c:pt idx="5139">
                  <c:v>-58.24697028765211</c:v>
                </c:pt>
                <c:pt idx="5140">
                  <c:v>-58.26022892044174</c:v>
                </c:pt>
                <c:pt idx="5141">
                  <c:v>-58.27346696923131</c:v>
                </c:pt>
                <c:pt idx="5142">
                  <c:v>-58.2866844235275</c:v>
                </c:pt>
                <c:pt idx="5143">
                  <c:v>-58.2998812728614</c:v>
                </c:pt>
                <c:pt idx="5144">
                  <c:v>-58.31305750678862</c:v>
                </c:pt>
                <c:pt idx="5145">
                  <c:v>-58.32621311488935</c:v>
                </c:pt>
                <c:pt idx="5146">
                  <c:v>-58.33934808676828</c:v>
                </c:pt>
                <c:pt idx="5147">
                  <c:v>-58.35246241205467</c:v>
                </c:pt>
                <c:pt idx="5148">
                  <c:v>-58.36555608040236</c:v>
                </c:pt>
                <c:pt idx="5149">
                  <c:v>-58.37862908148975</c:v>
                </c:pt>
                <c:pt idx="5150">
                  <c:v>-58.39168140501982</c:v>
                </c:pt>
                <c:pt idx="5151">
                  <c:v>-58.40471304072022</c:v>
                </c:pt>
                <c:pt idx="5152">
                  <c:v>-58.41772397834312</c:v>
                </c:pt>
                <c:pt idx="5153">
                  <c:v>-58.4307142076654</c:v>
                </c:pt>
                <c:pt idx="5154">
                  <c:v>-58.44368371848855</c:v>
                </c:pt>
                <c:pt idx="5155">
                  <c:v>-58.4566325006387</c:v>
                </c:pt>
                <c:pt idx="5156">
                  <c:v>-58.46956054396668</c:v>
                </c:pt>
                <c:pt idx="5157">
                  <c:v>-58.48246783834796</c:v>
                </c:pt>
                <c:pt idx="5158">
                  <c:v>-58.49535437368272</c:v>
                </c:pt>
                <c:pt idx="5159">
                  <c:v>-58.50822013989584</c:v>
                </c:pt>
                <c:pt idx="5160">
                  <c:v>-58.52106512693691</c:v>
                </c:pt>
                <c:pt idx="5161">
                  <c:v>-58.53388932478023</c:v>
                </c:pt>
                <c:pt idx="5162">
                  <c:v>-58.54669272342488</c:v>
                </c:pt>
                <c:pt idx="5163">
                  <c:v>-58.55947531289465</c:v>
                </c:pt>
                <c:pt idx="5164">
                  <c:v>-58.57223708323809</c:v>
                </c:pt>
                <c:pt idx="5165">
                  <c:v>-58.58497802452858</c:v>
                </c:pt>
                <c:pt idx="5166">
                  <c:v>-58.5976981268642</c:v>
                </c:pt>
                <c:pt idx="5167">
                  <c:v>-58.61039738036788</c:v>
                </c:pt>
                <c:pt idx="5168">
                  <c:v>-58.62307577518735</c:v>
                </c:pt>
                <c:pt idx="5169">
                  <c:v>-58.63573330149515</c:v>
                </c:pt>
                <c:pt idx="5170">
                  <c:v>-58.64836994948867</c:v>
                </c:pt>
                <c:pt idx="5171">
                  <c:v>-58.66098570939011</c:v>
                </c:pt>
                <c:pt idx="5172">
                  <c:v>-58.67358057144656</c:v>
                </c:pt>
                <c:pt idx="5173">
                  <c:v>-58.68615452593</c:v>
                </c:pt>
                <c:pt idx="5174">
                  <c:v>-58.69870756313718</c:v>
                </c:pt>
                <c:pt idx="5175">
                  <c:v>-58.71123967338985</c:v>
                </c:pt>
                <c:pt idx="5176">
                  <c:v>-58.72375084703462</c:v>
                </c:pt>
                <c:pt idx="5177">
                  <c:v>-58.736241074443</c:v>
                </c:pt>
                <c:pt idx="5178">
                  <c:v>-58.74871034601148</c:v>
                </c:pt>
                <c:pt idx="5179">
                  <c:v>-58.7611586521614</c:v>
                </c:pt>
                <c:pt idx="5180">
                  <c:v>-58.77358598333909</c:v>
                </c:pt>
                <c:pt idx="5181">
                  <c:v>-58.78599233001587</c:v>
                </c:pt>
                <c:pt idx="5182">
                  <c:v>-58.79837768268798</c:v>
                </c:pt>
                <c:pt idx="5183">
                  <c:v>-58.81074203187666</c:v>
                </c:pt>
                <c:pt idx="5184">
                  <c:v>-58.82308536812817</c:v>
                </c:pt>
                <c:pt idx="5185">
                  <c:v>-58.83540768201371</c:v>
                </c:pt>
                <c:pt idx="5186">
                  <c:v>-58.84770896412956</c:v>
                </c:pt>
                <c:pt idx="5187">
                  <c:v>-58.85998920509697</c:v>
                </c:pt>
                <c:pt idx="5188">
                  <c:v>-58.87224839556228</c:v>
                </c:pt>
                <c:pt idx="5189">
                  <c:v>-58.88448652619684</c:v>
                </c:pt>
                <c:pt idx="5190">
                  <c:v>-58.89670358769707</c:v>
                </c:pt>
                <c:pt idx="5191">
                  <c:v>-58.90889957078446</c:v>
                </c:pt>
                <c:pt idx="5192">
                  <c:v>-58.92107446620559</c:v>
                </c:pt>
                <c:pt idx="5193">
                  <c:v>-58.93322826473214</c:v>
                </c:pt>
                <c:pt idx="5194">
                  <c:v>-58.94536095716086</c:v>
                </c:pt>
                <c:pt idx="5195">
                  <c:v>-58.95747253431362</c:v>
                </c:pt>
                <c:pt idx="5196">
                  <c:v>-58.96956298703747</c:v>
                </c:pt>
                <c:pt idx="5197">
                  <c:v>-58.98163230620452</c:v>
                </c:pt>
                <c:pt idx="5198">
                  <c:v>-58.99368048271207</c:v>
                </c:pt>
                <c:pt idx="5199">
                  <c:v>-59.0057075074826</c:v>
                </c:pt>
                <c:pt idx="5200">
                  <c:v>-59.01771337146369</c:v>
                </c:pt>
                <c:pt idx="5201">
                  <c:v>-59.02969806562815</c:v>
                </c:pt>
                <c:pt idx="5202">
                  <c:v>-59.04166158097398</c:v>
                </c:pt>
                <c:pt idx="5203">
                  <c:v>-59.05360390852437</c:v>
                </c:pt>
                <c:pt idx="5204">
                  <c:v>-59.0655250393277</c:v>
                </c:pt>
                <c:pt idx="5205">
                  <c:v>-59.0774249644576</c:v>
                </c:pt>
                <c:pt idx="5206">
                  <c:v>-59.08930367501295</c:v>
                </c:pt>
                <c:pt idx="5207">
                  <c:v>-59.10116116211783</c:v>
                </c:pt>
                <c:pt idx="5208">
                  <c:v>-59.1129974169216</c:v>
                </c:pt>
                <c:pt idx="5209">
                  <c:v>-59.12481243059887</c:v>
                </c:pt>
                <c:pt idx="5210">
                  <c:v>-59.13660619434955</c:v>
                </c:pt>
                <c:pt idx="5211">
                  <c:v>-59.1483786993988</c:v>
                </c:pt>
                <c:pt idx="5212">
                  <c:v>-59.16012993699711</c:v>
                </c:pt>
                <c:pt idx="5213">
                  <c:v>-59.17185989842025</c:v>
                </c:pt>
                <c:pt idx="5214">
                  <c:v>-59.18356857496933</c:v>
                </c:pt>
                <c:pt idx="5215">
                  <c:v>-59.19525595797077</c:v>
                </c:pt>
                <c:pt idx="5216">
                  <c:v>-59.20692203877633</c:v>
                </c:pt>
                <c:pt idx="5217">
                  <c:v>-59.21856680876312</c:v>
                </c:pt>
                <c:pt idx="5218">
                  <c:v>-59.23019025933361</c:v>
                </c:pt>
                <c:pt idx="5219">
                  <c:v>-59.24179238191565</c:v>
                </c:pt>
                <c:pt idx="5220">
                  <c:v>-59.25337316796244</c:v>
                </c:pt>
                <c:pt idx="5221">
                  <c:v>-59.2649326089526</c:v>
                </c:pt>
                <c:pt idx="5222">
                  <c:v>-59.2764706963901</c:v>
                </c:pt>
                <c:pt idx="5223">
                  <c:v>-59.28798742180437</c:v>
                </c:pt>
                <c:pt idx="5224">
                  <c:v>-59.29948277675026</c:v>
                </c:pt>
                <c:pt idx="5225">
                  <c:v>-59.310956752808</c:v>
                </c:pt>
                <c:pt idx="5226">
                  <c:v>-59.3224093415833</c:v>
                </c:pt>
                <c:pt idx="5227">
                  <c:v>-59.3338405347073</c:v>
                </c:pt>
                <c:pt idx="5228">
                  <c:v>-59.34525032383663</c:v>
                </c:pt>
                <c:pt idx="5229">
                  <c:v>-59.35663870065334</c:v>
                </c:pt>
                <c:pt idx="5230">
                  <c:v>-59.368005656865</c:v>
                </c:pt>
                <c:pt idx="5231">
                  <c:v>-59.37935118420463</c:v>
                </c:pt>
                <c:pt idx="5232">
                  <c:v>-59.3906752744308</c:v>
                </c:pt>
                <c:pt idx="5233">
                  <c:v>-59.40197791932753</c:v>
                </c:pt>
                <c:pt idx="5234">
                  <c:v>-59.4132591107044</c:v>
                </c:pt>
                <c:pt idx="5235">
                  <c:v>-59.42451884039652</c:v>
                </c:pt>
                <c:pt idx="5236">
                  <c:v>-59.4357571002645</c:v>
                </c:pt>
                <c:pt idx="5237">
                  <c:v>-59.44697388219453</c:v>
                </c:pt>
                <c:pt idx="5238">
                  <c:v>-59.45816917809834</c:v>
                </c:pt>
                <c:pt idx="5239">
                  <c:v>-59.46934297991326</c:v>
                </c:pt>
                <c:pt idx="5240">
                  <c:v>-59.48049527960212</c:v>
                </c:pt>
                <c:pt idx="5241">
                  <c:v>-59.49162606915342</c:v>
                </c:pt>
                <c:pt idx="5242">
                  <c:v>-59.50273534058124</c:v>
                </c:pt>
                <c:pt idx="5243">
                  <c:v>-59.51382308592517</c:v>
                </c:pt>
                <c:pt idx="5244">
                  <c:v>-59.52488929725055</c:v>
                </c:pt>
                <c:pt idx="5245">
                  <c:v>-59.5359339666483</c:v>
                </c:pt>
                <c:pt idx="5246">
                  <c:v>-59.5469570862349</c:v>
                </c:pt>
                <c:pt idx="5247">
                  <c:v>-59.55795864815254</c:v>
                </c:pt>
                <c:pt idx="5248">
                  <c:v>-59.56893864456908</c:v>
                </c:pt>
                <c:pt idx="5249">
                  <c:v>-59.57989706767797</c:v>
                </c:pt>
                <c:pt idx="5250">
                  <c:v>-59.5908339096984</c:v>
                </c:pt>
                <c:pt idx="5251">
                  <c:v>-59.60174916287522</c:v>
                </c:pt>
                <c:pt idx="5252">
                  <c:v>-59.61264281947892</c:v>
                </c:pt>
                <c:pt idx="5253">
                  <c:v>-59.62351487180576</c:v>
                </c:pt>
                <c:pt idx="5254">
                  <c:v>-59.63436531217765</c:v>
                </c:pt>
                <c:pt idx="5255">
                  <c:v>-59.64519413294226</c:v>
                </c:pt>
                <c:pt idx="5256">
                  <c:v>-59.65600132647295</c:v>
                </c:pt>
                <c:pt idx="5257">
                  <c:v>-59.66678688516885</c:v>
                </c:pt>
                <c:pt idx="5258">
                  <c:v>-59.6775508014548</c:v>
                </c:pt>
                <c:pt idx="5259">
                  <c:v>-59.68829306778139</c:v>
                </c:pt>
                <c:pt idx="5260">
                  <c:v>-59.69901367662504</c:v>
                </c:pt>
                <c:pt idx="5261">
                  <c:v>-59.70971262048785</c:v>
                </c:pt>
                <c:pt idx="5262">
                  <c:v>-59.72038989189773</c:v>
                </c:pt>
                <c:pt idx="5263">
                  <c:v>-59.73104548340841</c:v>
                </c:pt>
                <c:pt idx="5264">
                  <c:v>-59.7416793875994</c:v>
                </c:pt>
                <c:pt idx="5265">
                  <c:v>-59.75229159707598</c:v>
                </c:pt>
                <c:pt idx="5266">
                  <c:v>-59.7628821044693</c:v>
                </c:pt>
                <c:pt idx="5267">
                  <c:v>-59.77345090243628</c:v>
                </c:pt>
                <c:pt idx="5268">
                  <c:v>-59.78399798365973</c:v>
                </c:pt>
                <c:pt idx="5269">
                  <c:v>-59.79452334084825</c:v>
                </c:pt>
                <c:pt idx="5270">
                  <c:v>-59.80502696673632</c:v>
                </c:pt>
                <c:pt idx="5271">
                  <c:v>-59.81550885408429</c:v>
                </c:pt>
                <c:pt idx="5272">
                  <c:v>-59.82596899567832</c:v>
                </c:pt>
                <c:pt idx="5273">
                  <c:v>-59.83640738433049</c:v>
                </c:pt>
                <c:pt idx="5274">
                  <c:v>-59.84682401287877</c:v>
                </c:pt>
                <c:pt idx="5275">
                  <c:v>-59.857218874187</c:v>
                </c:pt>
                <c:pt idx="5276">
                  <c:v>-59.86759196114492</c:v>
                </c:pt>
                <c:pt idx="5277">
                  <c:v>-59.87794326666822</c:v>
                </c:pt>
                <c:pt idx="5278">
                  <c:v>-59.88827278369845</c:v>
                </c:pt>
                <c:pt idx="5279">
                  <c:v>-59.89858050520311</c:v>
                </c:pt>
                <c:pt idx="5280">
                  <c:v>-59.90886642417567</c:v>
                </c:pt>
                <c:pt idx="5281">
                  <c:v>-59.91913053363547</c:v>
                </c:pt>
                <c:pt idx="5282">
                  <c:v>-59.9293728266279</c:v>
                </c:pt>
                <c:pt idx="5283">
                  <c:v>-59.93959329622416</c:v>
                </c:pt>
                <c:pt idx="5284">
                  <c:v>-59.94979193552159</c:v>
                </c:pt>
                <c:pt idx="5285">
                  <c:v>-59.95996873764339</c:v>
                </c:pt>
                <c:pt idx="5286">
                  <c:v>-59.97012369573881</c:v>
                </c:pt>
                <c:pt idx="5287">
                  <c:v>-59.98025680298304</c:v>
                </c:pt>
                <c:pt idx="5288">
                  <c:v>-59.9903680525773</c:v>
                </c:pt>
                <c:pt idx="5289">
                  <c:v>-60.00045743774881</c:v>
                </c:pt>
                <c:pt idx="5290">
                  <c:v>-60.01052495175081</c:v>
                </c:pt>
                <c:pt idx="5291">
                  <c:v>-60.02057058786257</c:v>
                </c:pt>
                <c:pt idx="5292">
                  <c:v>-60.03059433938938</c:v>
                </c:pt>
                <c:pt idx="5293">
                  <c:v>-60.04059619966255</c:v>
                </c:pt>
                <c:pt idx="5294">
                  <c:v>-60.05057616203953</c:v>
                </c:pt>
                <c:pt idx="5295">
                  <c:v>-60.06053421990372</c:v>
                </c:pt>
                <c:pt idx="5296">
                  <c:v>-60.07047036666462</c:v>
                </c:pt>
                <c:pt idx="5297">
                  <c:v>-60.08038459575783</c:v>
                </c:pt>
                <c:pt idx="5298">
                  <c:v>-60.09027690064501</c:v>
                </c:pt>
                <c:pt idx="5299">
                  <c:v>-60.1001472748139</c:v>
                </c:pt>
                <c:pt idx="5300">
                  <c:v>-60.10999571177833</c:v>
                </c:pt>
                <c:pt idx="5301">
                  <c:v>-60.11982220507827</c:v>
                </c:pt>
                <c:pt idx="5302">
                  <c:v>-60.12962674827977</c:v>
                </c:pt>
                <c:pt idx="5303">
                  <c:v>-60.139409334975</c:v>
                </c:pt>
                <c:pt idx="5304">
                  <c:v>-60.14916995878225</c:v>
                </c:pt>
                <c:pt idx="5305">
                  <c:v>-60.15890861334599</c:v>
                </c:pt>
                <c:pt idx="5306">
                  <c:v>-60.16862529233676</c:v>
                </c:pt>
                <c:pt idx="5307">
                  <c:v>-60.17831998945132</c:v>
                </c:pt>
                <c:pt idx="5308">
                  <c:v>-60.18799269841252</c:v>
                </c:pt>
                <c:pt idx="5309">
                  <c:v>-60.19764341296945</c:v>
                </c:pt>
                <c:pt idx="5310">
                  <c:v>-60.20727212689729</c:v>
                </c:pt>
                <c:pt idx="5311">
                  <c:v>-60.21687883399745</c:v>
                </c:pt>
                <c:pt idx="5312">
                  <c:v>-60.2264635280975</c:v>
                </c:pt>
                <c:pt idx="5313">
                  <c:v>-60.23602620305126</c:v>
                </c:pt>
                <c:pt idx="5314">
                  <c:v>-60.24556685273865</c:v>
                </c:pt>
                <c:pt idx="5315">
                  <c:v>-60.2550854710659</c:v>
                </c:pt>
                <c:pt idx="5316">
                  <c:v>-60.26458205196541</c:v>
                </c:pt>
                <c:pt idx="5317">
                  <c:v>-60.27405658939576</c:v>
                </c:pt>
                <c:pt idx="5318">
                  <c:v>-60.28350907734185</c:v>
                </c:pt>
                <c:pt idx="5319">
                  <c:v>-60.29293950981476</c:v>
                </c:pt>
                <c:pt idx="5320">
                  <c:v>-60.30234788085181</c:v>
                </c:pt>
                <c:pt idx="5321">
                  <c:v>-60.31173418451657</c:v>
                </c:pt>
                <c:pt idx="5322">
                  <c:v>-60.32109841489895</c:v>
                </c:pt>
                <c:pt idx="5323">
                  <c:v>-60.33044056611499</c:v>
                </c:pt>
                <c:pt idx="5324">
                  <c:v>-60.33976063230711</c:v>
                </c:pt>
                <c:pt idx="5325">
                  <c:v>-60.34905860764395</c:v>
                </c:pt>
                <c:pt idx="5326">
                  <c:v>-60.35833448632049</c:v>
                </c:pt>
                <c:pt idx="5327">
                  <c:v>-60.36758826255794</c:v>
                </c:pt>
                <c:pt idx="5328">
                  <c:v>-60.37681993060384</c:v>
                </c:pt>
                <c:pt idx="5329">
                  <c:v>-60.38602948473203</c:v>
                </c:pt>
                <c:pt idx="5330">
                  <c:v>-60.39521691924271</c:v>
                </c:pt>
                <c:pt idx="5331">
                  <c:v>-60.40438222846231</c:v>
                </c:pt>
                <c:pt idx="5332">
                  <c:v>-60.41352540674367</c:v>
                </c:pt>
                <c:pt idx="5333">
                  <c:v>-60.42264644846594</c:v>
                </c:pt>
                <c:pt idx="5334">
                  <c:v>-60.43174534803458</c:v>
                </c:pt>
                <c:pt idx="5335">
                  <c:v>-60.44082209988141</c:v>
                </c:pt>
                <c:pt idx="5336">
                  <c:v>-60.44987669846464</c:v>
                </c:pt>
                <c:pt idx="5337">
                  <c:v>-60.45890913826882</c:v>
                </c:pt>
                <c:pt idx="5338">
                  <c:v>-60.46791941380482</c:v>
                </c:pt>
                <c:pt idx="5339">
                  <c:v>-60.47690751960995</c:v>
                </c:pt>
                <c:pt idx="5340">
                  <c:v>-60.48587345024787</c:v>
                </c:pt>
                <c:pt idx="5341">
                  <c:v>-60.49481720030865</c:v>
                </c:pt>
                <c:pt idx="5342">
                  <c:v>-60.50373876440873</c:v>
                </c:pt>
                <c:pt idx="5343">
                  <c:v>-60.51263813719091</c:v>
                </c:pt>
                <c:pt idx="5344">
                  <c:v>-60.5215153133245</c:v>
                </c:pt>
                <c:pt idx="5345">
                  <c:v>-60.5303702875051</c:v>
                </c:pt>
                <c:pt idx="5346">
                  <c:v>-60.53920305445482</c:v>
                </c:pt>
                <c:pt idx="5347">
                  <c:v>-60.54801360892218</c:v>
                </c:pt>
                <c:pt idx="5348">
                  <c:v>-60.55680194568207</c:v>
                </c:pt>
                <c:pt idx="5349">
                  <c:v>-60.56556805953592</c:v>
                </c:pt>
                <c:pt idx="5350">
                  <c:v>-60.57431194531151</c:v>
                </c:pt>
                <c:pt idx="5351">
                  <c:v>-60.58303359786309</c:v>
                </c:pt>
                <c:pt idx="5352">
                  <c:v>-60.59173301207142</c:v>
                </c:pt>
                <c:pt idx="5353">
                  <c:v>-60.60041018284365</c:v>
                </c:pt>
                <c:pt idx="5354">
                  <c:v>-60.60906510511344</c:v>
                </c:pt>
                <c:pt idx="5355">
                  <c:v>-60.61769777384092</c:v>
                </c:pt>
                <c:pt idx="5356">
                  <c:v>-60.62630818401269</c:v>
                </c:pt>
                <c:pt idx="5357">
                  <c:v>-60.63489633064182</c:v>
                </c:pt>
                <c:pt idx="5358">
                  <c:v>-60.64346220876792</c:v>
                </c:pt>
                <c:pt idx="5359">
                  <c:v>-60.65200581345705</c:v>
                </c:pt>
                <c:pt idx="5360">
                  <c:v>-60.6605271398018</c:v>
                </c:pt>
                <c:pt idx="5361">
                  <c:v>-60.66902618292125</c:v>
                </c:pt>
                <c:pt idx="5362">
                  <c:v>-60.67750293796102</c:v>
                </c:pt>
                <c:pt idx="5363">
                  <c:v>-60.68595740009321</c:v>
                </c:pt>
                <c:pt idx="5364">
                  <c:v>-60.6943895645165</c:v>
                </c:pt>
                <c:pt idx="5365">
                  <c:v>-60.70279942645608</c:v>
                </c:pt>
                <c:pt idx="5366">
                  <c:v>-60.71118698116364</c:v>
                </c:pt>
                <c:pt idx="5367">
                  <c:v>-60.71955222391748</c:v>
                </c:pt>
                <c:pt idx="5368">
                  <c:v>-60.72789515002241</c:v>
                </c:pt>
                <c:pt idx="5369">
                  <c:v>-60.7362157548098</c:v>
                </c:pt>
                <c:pt idx="5370">
                  <c:v>-60.74451403363754</c:v>
                </c:pt>
                <c:pt idx="5371">
                  <c:v>-60.7527899818902</c:v>
                </c:pt>
                <c:pt idx="5372">
                  <c:v>-60.7610435949788</c:v>
                </c:pt>
                <c:pt idx="5373">
                  <c:v>-60.769274868341</c:v>
                </c:pt>
                <c:pt idx="5374">
                  <c:v>-60.77748379744101</c:v>
                </c:pt>
                <c:pt idx="5375">
                  <c:v>-60.7856703777697</c:v>
                </c:pt>
                <c:pt idx="5376">
                  <c:v>-60.79383460484441</c:v>
                </c:pt>
                <c:pt idx="5377">
                  <c:v>-60.80197647420918</c:v>
                </c:pt>
                <c:pt idx="5378">
                  <c:v>-60.81009598143463</c:v>
                </c:pt>
                <c:pt idx="5379">
                  <c:v>-60.81819312211798</c:v>
                </c:pt>
                <c:pt idx="5380">
                  <c:v>-60.82626789188303</c:v>
                </c:pt>
                <c:pt idx="5381">
                  <c:v>-60.83432028638026</c:v>
                </c:pt>
                <c:pt idx="5382">
                  <c:v>-60.84235030128676</c:v>
                </c:pt>
                <c:pt idx="5383">
                  <c:v>-60.85035793230621</c:v>
                </c:pt>
                <c:pt idx="5384">
                  <c:v>-60.85834317516898</c:v>
                </c:pt>
                <c:pt idx="5385">
                  <c:v>-60.86630602563202</c:v>
                </c:pt>
                <c:pt idx="5386">
                  <c:v>-60.87424647947898</c:v>
                </c:pt>
                <c:pt idx="5387">
                  <c:v>-60.88216453252015</c:v>
                </c:pt>
                <c:pt idx="5388">
                  <c:v>-60.89006018059243</c:v>
                </c:pt>
                <c:pt idx="5389">
                  <c:v>-60.89793341955944</c:v>
                </c:pt>
                <c:pt idx="5390">
                  <c:v>-60.90578424531141</c:v>
                </c:pt>
                <c:pt idx="5391">
                  <c:v>-60.91361265376529</c:v>
                </c:pt>
                <c:pt idx="5392">
                  <c:v>-60.92141864086469</c:v>
                </c:pt>
                <c:pt idx="5393">
                  <c:v>-60.92920220257987</c:v>
                </c:pt>
                <c:pt idx="5394">
                  <c:v>-60.9369633349078</c:v>
                </c:pt>
                <c:pt idx="5395">
                  <c:v>-60.94470203387211</c:v>
                </c:pt>
                <c:pt idx="5396">
                  <c:v>-60.9524182955232</c:v>
                </c:pt>
                <c:pt idx="5397">
                  <c:v>-60.9601121159381</c:v>
                </c:pt>
                <c:pt idx="5398">
                  <c:v>-60.96778349122051</c:v>
                </c:pt>
                <c:pt idx="5399">
                  <c:v>-60.97543241750097</c:v>
                </c:pt>
                <c:pt idx="5400">
                  <c:v>-60.9830588909366</c:v>
                </c:pt>
                <c:pt idx="5401">
                  <c:v>-60.99066290771128</c:v>
                </c:pt>
                <c:pt idx="5402">
                  <c:v>-60.99824446403562</c:v>
                </c:pt>
                <c:pt idx="5403">
                  <c:v>-61.00580355614699</c:v>
                </c:pt>
                <c:pt idx="5404">
                  <c:v>-61.01334018030943</c:v>
                </c:pt>
                <c:pt idx="5405">
                  <c:v>-61.02085433281373</c:v>
                </c:pt>
                <c:pt idx="5406">
                  <c:v>-61.02834600997743</c:v>
                </c:pt>
                <c:pt idx="5407">
                  <c:v>-61.03581520814483</c:v>
                </c:pt>
                <c:pt idx="5408">
                  <c:v>-61.04326192368694</c:v>
                </c:pt>
                <c:pt idx="5409">
                  <c:v>-61.05068615300156</c:v>
                </c:pt>
                <c:pt idx="5410">
                  <c:v>-61.05808789251323</c:v>
                </c:pt>
                <c:pt idx="5411">
                  <c:v>-61.06546713867324</c:v>
                </c:pt>
                <c:pt idx="5412">
                  <c:v>-61.07282388795966</c:v>
                </c:pt>
                <c:pt idx="5413">
                  <c:v>-61.08015813687731</c:v>
                </c:pt>
                <c:pt idx="5414">
                  <c:v>-61.08746988195781</c:v>
                </c:pt>
                <c:pt idx="5415">
                  <c:v>-61.09475911975955</c:v>
                </c:pt>
                <c:pt idx="5416">
                  <c:v>-61.1020258468677</c:v>
                </c:pt>
                <c:pt idx="5417">
                  <c:v>-61.10927005989418</c:v>
                </c:pt>
                <c:pt idx="5418">
                  <c:v>-61.11649175547777</c:v>
                </c:pt>
                <c:pt idx="5419">
                  <c:v>-61.12369093028401</c:v>
                </c:pt>
                <c:pt idx="5420">
                  <c:v>-61.1308675810052</c:v>
                </c:pt>
                <c:pt idx="5421">
                  <c:v>-61.1380217043605</c:v>
                </c:pt>
                <c:pt idx="5422">
                  <c:v>-61.14515329709586</c:v>
                </c:pt>
                <c:pt idx="5423">
                  <c:v>-61.15226235598401</c:v>
                </c:pt>
                <c:pt idx="5424">
                  <c:v>-61.15934887782451</c:v>
                </c:pt>
                <c:pt idx="5425">
                  <c:v>-61.16641285944376</c:v>
                </c:pt>
                <c:pt idx="5426">
                  <c:v>-61.17345429769495</c:v>
                </c:pt>
                <c:pt idx="5427">
                  <c:v>-61.18047318945812</c:v>
                </c:pt>
                <c:pt idx="5428">
                  <c:v>-61.18746953164009</c:v>
                </c:pt>
                <c:pt idx="5429">
                  <c:v>-61.19444332117462</c:v>
                </c:pt>
                <c:pt idx="5430">
                  <c:v>-61.20139455502215</c:v>
                </c:pt>
                <c:pt idx="5431">
                  <c:v>-61.2083232301701</c:v>
                </c:pt>
                <c:pt idx="5432">
                  <c:v>-61.21522934363263</c:v>
                </c:pt>
                <c:pt idx="5433">
                  <c:v>-61.22211289245085</c:v>
                </c:pt>
                <c:pt idx="5434">
                  <c:v>-61.22897387369257</c:v>
                </c:pt>
                <c:pt idx="5435">
                  <c:v>-61.23581228445264</c:v>
                </c:pt>
                <c:pt idx="5436">
                  <c:v>-61.24262812185263</c:v>
                </c:pt>
                <c:pt idx="5437">
                  <c:v>-61.249421383041</c:v>
                </c:pt>
                <c:pt idx="5438">
                  <c:v>-61.2561920651931</c:v>
                </c:pt>
                <c:pt idx="5439">
                  <c:v>-61.26294016551115</c:v>
                </c:pt>
                <c:pt idx="5440">
                  <c:v>-61.26966568122419</c:v>
                </c:pt>
                <c:pt idx="5441">
                  <c:v>-61.27636860958818</c:v>
                </c:pt>
                <c:pt idx="5442">
                  <c:v>-61.28304894788595</c:v>
                </c:pt>
                <c:pt idx="5443">
                  <c:v>-61.2897066934272</c:v>
                </c:pt>
                <c:pt idx="5444">
                  <c:v>-61.29634184354851</c:v>
                </c:pt>
                <c:pt idx="5445">
                  <c:v>-61.30295439561335</c:v>
                </c:pt>
                <c:pt idx="5446">
                  <c:v>-61.30954434701211</c:v>
                </c:pt>
                <c:pt idx="5447">
                  <c:v>-61.31611169516203</c:v>
                </c:pt>
                <c:pt idx="5448">
                  <c:v>-61.32265643750726</c:v>
                </c:pt>
                <c:pt idx="5449">
                  <c:v>-61.32917857151885</c:v>
                </c:pt>
                <c:pt idx="5450">
                  <c:v>-61.33567809469476</c:v>
                </c:pt>
                <c:pt idx="5451">
                  <c:v>-61.34215500455984</c:v>
                </c:pt>
                <c:pt idx="5452">
                  <c:v>-61.34860929866586</c:v>
                </c:pt>
                <c:pt idx="5453">
                  <c:v>-61.35504097459148</c:v>
                </c:pt>
                <c:pt idx="5454">
                  <c:v>-61.36145002994232</c:v>
                </c:pt>
                <c:pt idx="5455">
                  <c:v>-61.36783646235087</c:v>
                </c:pt>
                <c:pt idx="5456">
                  <c:v>-61.37420026947655</c:v>
                </c:pt>
                <c:pt idx="5457">
                  <c:v>-61.38054144900574</c:v>
                </c:pt>
                <c:pt idx="5458">
                  <c:v>-61.38685999865167</c:v>
                </c:pt>
                <c:pt idx="5459">
                  <c:v>-61.39315591615457</c:v>
                </c:pt>
                <c:pt idx="5460">
                  <c:v>-61.39942919928154</c:v>
                </c:pt>
                <c:pt idx="5461">
                  <c:v>-61.40567984582668</c:v>
                </c:pt>
                <c:pt idx="5462">
                  <c:v>-61.41190785361096</c:v>
                </c:pt>
                <c:pt idx="5463">
                  <c:v>-61.41811322048235</c:v>
                </c:pt>
                <c:pt idx="5464">
                  <c:v>-61.4242959443157</c:v>
                </c:pt>
                <c:pt idx="5465">
                  <c:v>-61.43045602301282</c:v>
                </c:pt>
                <c:pt idx="5466">
                  <c:v>-61.43659345450251</c:v>
                </c:pt>
                <c:pt idx="5467">
                  <c:v>-61.44270823674048</c:v>
                </c:pt>
                <c:pt idx="5468">
                  <c:v>-61.44880036770937</c:v>
                </c:pt>
                <c:pt idx="5469">
                  <c:v>-61.45486984541881</c:v>
                </c:pt>
                <c:pt idx="5470">
                  <c:v>-61.4609166679054</c:v>
                </c:pt>
                <c:pt idx="5471">
                  <c:v>-61.46694083323262</c:v>
                </c:pt>
                <c:pt idx="5472">
                  <c:v>-61.47294233949101</c:v>
                </c:pt>
                <c:pt idx="5473">
                  <c:v>-61.478921184798</c:v>
                </c:pt>
                <c:pt idx="5474">
                  <c:v>-61.484877367298</c:v>
                </c:pt>
                <c:pt idx="5475">
                  <c:v>-61.49081088516245</c:v>
                </c:pt>
                <c:pt idx="5476">
                  <c:v>-61.49672173658964</c:v>
                </c:pt>
                <c:pt idx="5477">
                  <c:v>-61.50260991980491</c:v>
                </c:pt>
                <c:pt idx="5478">
                  <c:v>-61.50847543306057</c:v>
                </c:pt>
                <c:pt idx="5479">
                  <c:v>-61.51431827463591</c:v>
                </c:pt>
                <c:pt idx="5480">
                  <c:v>-61.52013844283715</c:v>
                </c:pt>
                <c:pt idx="5481">
                  <c:v>-61.52593593599753</c:v>
                </c:pt>
                <c:pt idx="5482">
                  <c:v>-61.53171075247726</c:v>
                </c:pt>
                <c:pt idx="5483">
                  <c:v>-61.53746289066353</c:v>
                </c:pt>
                <c:pt idx="5484">
                  <c:v>-61.54319234897056</c:v>
                </c:pt>
                <c:pt idx="5485">
                  <c:v>-61.54889912583945</c:v>
                </c:pt>
                <c:pt idx="5486">
                  <c:v>-61.5545832197384</c:v>
                </c:pt>
                <c:pt idx="5487">
                  <c:v>-61.56024462916255</c:v>
                </c:pt>
                <c:pt idx="5488">
                  <c:v>-61.56588335263405</c:v>
                </c:pt>
                <c:pt idx="5489">
                  <c:v>-61.57149938870202</c:v>
                </c:pt>
                <c:pt idx="5490">
                  <c:v>-61.57709273594258</c:v>
                </c:pt>
                <c:pt idx="5491">
                  <c:v>-61.58266339295887</c:v>
                </c:pt>
                <c:pt idx="5492">
                  <c:v>-61.58821135838101</c:v>
                </c:pt>
                <c:pt idx="5493">
                  <c:v>-61.59373663086613</c:v>
                </c:pt>
                <c:pt idx="5494">
                  <c:v>-61.59923920909836</c:v>
                </c:pt>
                <c:pt idx="5495">
                  <c:v>-61.60471909178885</c:v>
                </c:pt>
                <c:pt idx="5496">
                  <c:v>-61.61017627767571</c:v>
                </c:pt>
                <c:pt idx="5497">
                  <c:v>-61.61561076552411</c:v>
                </c:pt>
                <c:pt idx="5498">
                  <c:v>-61.6210225541262</c:v>
                </c:pt>
                <c:pt idx="5499">
                  <c:v>-61.62641164230114</c:v>
                </c:pt>
                <c:pt idx="5500">
                  <c:v>-61.63177802889511</c:v>
                </c:pt>
                <c:pt idx="5501">
                  <c:v>-61.6371217127813</c:v>
                </c:pt>
                <c:pt idx="5502">
                  <c:v>-61.64244269285993</c:v>
                </c:pt>
                <c:pt idx="5503">
                  <c:v>-61.64774096805819</c:v>
                </c:pt>
                <c:pt idx="5504">
                  <c:v>-61.65301653733033</c:v>
                </c:pt>
                <c:pt idx="5505">
                  <c:v>-61.65826939965762</c:v>
                </c:pt>
                <c:pt idx="5506">
                  <c:v>-61.66349955404832</c:v>
                </c:pt>
                <c:pt idx="5507">
                  <c:v>-61.66870699953773</c:v>
                </c:pt>
                <c:pt idx="5508">
                  <c:v>-61.67389173518816</c:v>
                </c:pt>
                <c:pt idx="5509">
                  <c:v>-61.67905376008896</c:v>
                </c:pt>
                <c:pt idx="5510">
                  <c:v>-61.68419307335647</c:v>
                </c:pt>
                <c:pt idx="5511">
                  <c:v>-61.6893096741341</c:v>
                </c:pt>
                <c:pt idx="5512">
                  <c:v>-61.69440356159224</c:v>
                </c:pt>
                <c:pt idx="5513">
                  <c:v>-61.69947473492837</c:v>
                </c:pt>
                <c:pt idx="5514">
                  <c:v>-61.70452319336692</c:v>
                </c:pt>
                <c:pt idx="5515">
                  <c:v>-61.70954893615942</c:v>
                </c:pt>
                <c:pt idx="5516">
                  <c:v>-61.71455196258435</c:v>
                </c:pt>
                <c:pt idx="5517">
                  <c:v>-61.7195322719473</c:v>
                </c:pt>
                <c:pt idx="5518">
                  <c:v>-61.72448986358086</c:v>
                </c:pt>
                <c:pt idx="5519">
                  <c:v>-61.72942473684463</c:v>
                </c:pt>
                <c:pt idx="5520">
                  <c:v>-61.7343368911253</c:v>
                </c:pt>
                <c:pt idx="5521">
                  <c:v>-61.7392263258365</c:v>
                </c:pt>
                <c:pt idx="5522">
                  <c:v>-61.744093040419</c:v>
                </c:pt>
                <c:pt idx="5523">
                  <c:v>-61.74893703434053</c:v>
                </c:pt>
                <c:pt idx="5524">
                  <c:v>-61.7537583070959</c:v>
                </c:pt>
                <c:pt idx="5525">
                  <c:v>-61.75855685820692</c:v>
                </c:pt>
                <c:pt idx="5526">
                  <c:v>-61.76333268722246</c:v>
                </c:pt>
                <c:pt idx="5527">
                  <c:v>-61.76808579371842</c:v>
                </c:pt>
                <c:pt idx="5528">
                  <c:v>-61.77281617729775</c:v>
                </c:pt>
                <c:pt idx="5529">
                  <c:v>-61.77752383759042</c:v>
                </c:pt>
                <c:pt idx="5530">
                  <c:v>-61.78220877425344</c:v>
                </c:pt>
                <c:pt idx="5531">
                  <c:v>-61.78687098697088</c:v>
                </c:pt>
                <c:pt idx="5532">
                  <c:v>-61.79151047545382</c:v>
                </c:pt>
                <c:pt idx="5533">
                  <c:v>-61.7961272394404</c:v>
                </c:pt>
                <c:pt idx="5534">
                  <c:v>-61.8007212786958</c:v>
                </c:pt>
                <c:pt idx="5535">
                  <c:v>-61.80529259301223</c:v>
                </c:pt>
                <c:pt idx="5536">
                  <c:v>-61.80984118220895</c:v>
                </c:pt>
                <c:pt idx="5537">
                  <c:v>-61.81436704613225</c:v>
                </c:pt>
                <c:pt idx="5538">
                  <c:v>-61.81887018465549</c:v>
                </c:pt>
                <c:pt idx="5539">
                  <c:v>-61.82335059767904</c:v>
                </c:pt>
                <c:pt idx="5540">
                  <c:v>-61.8278082851303</c:v>
                </c:pt>
                <c:pt idx="5541">
                  <c:v>-61.83224324696374</c:v>
                </c:pt>
                <c:pt idx="5542">
                  <c:v>-61.83665548316086</c:v>
                </c:pt>
                <c:pt idx="5543">
                  <c:v>-61.84104499373021</c:v>
                </c:pt>
                <c:pt idx="5544">
                  <c:v>-61.84541177870741</c:v>
                </c:pt>
                <c:pt idx="5545">
                  <c:v>-61.84975583815506</c:v>
                </c:pt>
                <c:pt idx="5546">
                  <c:v>-61.85407717216279</c:v>
                </c:pt>
                <c:pt idx="5547">
                  <c:v>-61.85837578084737</c:v>
                </c:pt>
                <c:pt idx="5548">
                  <c:v>-61.86265166435252</c:v>
                </c:pt>
                <c:pt idx="5549">
                  <c:v>-61.86690482284907</c:v>
                </c:pt>
                <c:pt idx="5550">
                  <c:v>-61.8711352565348</c:v>
                </c:pt>
                <c:pt idx="5551">
                  <c:v>-61.87534296563461</c:v>
                </c:pt>
                <c:pt idx="5552">
                  <c:v>-61.87952795040042</c:v>
                </c:pt>
                <c:pt idx="5553">
                  <c:v>-61.88369021111117</c:v>
                </c:pt>
                <c:pt idx="5554">
                  <c:v>-61.88782974807287</c:v>
                </c:pt>
                <c:pt idx="5555">
                  <c:v>-61.89194656161853</c:v>
                </c:pt>
                <c:pt idx="5556">
                  <c:v>-61.89604065210825</c:v>
                </c:pt>
                <c:pt idx="5557">
                  <c:v>-61.90011201992914</c:v>
                </c:pt>
                <c:pt idx="5558">
                  <c:v>-61.9041606654953</c:v>
                </c:pt>
                <c:pt idx="5559">
                  <c:v>-61.90818658924798</c:v>
                </c:pt>
                <c:pt idx="5560">
                  <c:v>-61.91218979165536</c:v>
                </c:pt>
                <c:pt idx="5561">
                  <c:v>-61.91617027321272</c:v>
                </c:pt>
                <c:pt idx="5562">
                  <c:v>-61.92012803444235</c:v>
                </c:pt>
                <c:pt idx="5563">
                  <c:v>-61.92406307589356</c:v>
                </c:pt>
                <c:pt idx="5564">
                  <c:v>-61.92797539814276</c:v>
                </c:pt>
                <c:pt idx="5565">
                  <c:v>-61.93186500179328</c:v>
                </c:pt>
                <c:pt idx="5566">
                  <c:v>-61.93573188747563</c:v>
                </c:pt>
                <c:pt idx="5567">
                  <c:v>-61.9395760558472</c:v>
                </c:pt>
                <c:pt idx="5568">
                  <c:v>-61.94339750759254</c:v>
                </c:pt>
                <c:pt idx="5569">
                  <c:v>-61.94719624342318</c:v>
                </c:pt>
                <c:pt idx="5570">
                  <c:v>-61.95097226407763</c:v>
                </c:pt>
                <c:pt idx="5571">
                  <c:v>-61.95472557032149</c:v>
                </c:pt>
                <c:pt idx="5572">
                  <c:v>-61.9584561629474</c:v>
                </c:pt>
                <c:pt idx="5573">
                  <c:v>-61.962164042775</c:v>
                </c:pt>
                <c:pt idx="5574">
                  <c:v>-61.9658492106509</c:v>
                </c:pt>
                <c:pt idx="5575">
                  <c:v>-61.96951166744885</c:v>
                </c:pt>
                <c:pt idx="5576">
                  <c:v>-61.97315141406955</c:v>
                </c:pt>
                <c:pt idx="5577">
                  <c:v>-61.97676845144073</c:v>
                </c:pt>
                <c:pt idx="5578">
                  <c:v>-61.98036278051716</c:v>
                </c:pt>
                <c:pt idx="5579">
                  <c:v>-61.98393440228062</c:v>
                </c:pt>
                <c:pt idx="5580">
                  <c:v>-61.98748331773992</c:v>
                </c:pt>
                <c:pt idx="5581">
                  <c:v>-61.99100952793088</c:v>
                </c:pt>
                <c:pt idx="5582">
                  <c:v>-61.99451303391632</c:v>
                </c:pt>
                <c:pt idx="5583">
                  <c:v>-61.99799383678611</c:v>
                </c:pt>
                <c:pt idx="5584">
                  <c:v>-62.0014519376571</c:v>
                </c:pt>
                <c:pt idx="5585">
                  <c:v>-62.00488733767319</c:v>
                </c:pt>
                <c:pt idx="5586">
                  <c:v>-62.0083000380053</c:v>
                </c:pt>
                <c:pt idx="5587">
                  <c:v>-62.01169003985126</c:v>
                </c:pt>
                <c:pt idx="5588">
                  <c:v>-62.01505734443605</c:v>
                </c:pt>
                <c:pt idx="5589">
                  <c:v>-62.01840195301155</c:v>
                </c:pt>
                <c:pt idx="5590">
                  <c:v>-62.02172386685673</c:v>
                </c:pt>
                <c:pt idx="5591">
                  <c:v>-62.02502308727748</c:v>
                </c:pt>
                <c:pt idx="5592">
                  <c:v>-62.02829961560677</c:v>
                </c:pt>
                <c:pt idx="5593">
                  <c:v>-62.03155345320449</c:v>
                </c:pt>
                <c:pt idx="5594">
                  <c:v>-62.03478460145764</c:v>
                </c:pt>
                <c:pt idx="5595">
                  <c:v>-62.03799306178011</c:v>
                </c:pt>
                <c:pt idx="5596">
                  <c:v>-62.04117883561285</c:v>
                </c:pt>
                <c:pt idx="5597">
                  <c:v>-62.04434192442377</c:v>
                </c:pt>
                <c:pt idx="5598">
                  <c:v>-62.0474823297078</c:v>
                </c:pt>
                <c:pt idx="5599">
                  <c:v>-62.05060005298686</c:v>
                </c:pt>
                <c:pt idx="5600">
                  <c:v>-62.05369509580985</c:v>
                </c:pt>
                <c:pt idx="5601">
                  <c:v>-62.05676745975262</c:v>
                </c:pt>
                <c:pt idx="5602">
                  <c:v>-62.05981714641813</c:v>
                </c:pt>
                <c:pt idx="5603">
                  <c:v>-62.06284415743614</c:v>
                </c:pt>
                <c:pt idx="5604">
                  <c:v>-62.06584849446356</c:v>
                </c:pt>
                <c:pt idx="5605">
                  <c:v>-62.06883015918419</c:v>
                </c:pt>
                <c:pt idx="5606">
                  <c:v>-62.07178915330881</c:v>
                </c:pt>
                <c:pt idx="5607">
                  <c:v>-62.07472547857522</c:v>
                </c:pt>
                <c:pt idx="5608">
                  <c:v>-62.07763913674815</c:v>
                </c:pt>
                <c:pt idx="5609">
                  <c:v>-62.08053012961934</c:v>
                </c:pt>
                <c:pt idx="5610">
                  <c:v>-62.08339845900746</c:v>
                </c:pt>
                <c:pt idx="5611">
                  <c:v>-62.08624412675818</c:v>
                </c:pt>
                <c:pt idx="5612">
                  <c:v>-62.08906713474413</c:v>
                </c:pt>
                <c:pt idx="5613">
                  <c:v>-62.09186748486488</c:v>
                </c:pt>
                <c:pt idx="5614">
                  <c:v>-62.09464517904698</c:v>
                </c:pt>
                <c:pt idx="5615">
                  <c:v>-62.09740021924394</c:v>
                </c:pt>
                <c:pt idx="5616">
                  <c:v>-62.10013260743624</c:v>
                </c:pt>
                <c:pt idx="5617">
                  <c:v>-62.10284234563126</c:v>
                </c:pt>
                <c:pt idx="5618">
                  <c:v>-62.10552943586337</c:v>
                </c:pt>
                <c:pt idx="5619">
                  <c:v>-62.10819388019393</c:v>
                </c:pt>
                <c:pt idx="5620">
                  <c:v>-62.11083568071115</c:v>
                </c:pt>
                <c:pt idx="5621">
                  <c:v>-62.11345483953028</c:v>
                </c:pt>
                <c:pt idx="5622">
                  <c:v>-62.11605135879343</c:v>
                </c:pt>
                <c:pt idx="5623">
                  <c:v>-62.11862524066973</c:v>
                </c:pt>
                <c:pt idx="5624">
                  <c:v>-62.12117648735516</c:v>
                </c:pt>
                <c:pt idx="5625">
                  <c:v>-62.12370510107271</c:v>
                </c:pt>
                <c:pt idx="5626">
                  <c:v>-62.12621108407225</c:v>
                </c:pt>
                <c:pt idx="5627">
                  <c:v>-62.1286944386306</c:v>
                </c:pt>
                <c:pt idx="5628">
                  <c:v>-62.13115516705153</c:v>
                </c:pt>
                <c:pt idx="5629">
                  <c:v>-62.13359327166567</c:v>
                </c:pt>
                <c:pt idx="5630">
                  <c:v>-62.13600875483064</c:v>
                </c:pt>
                <c:pt idx="5631">
                  <c:v>-62.13840161893092</c:v>
                </c:pt>
                <c:pt idx="5632">
                  <c:v>-62.14077186637794</c:v>
                </c:pt>
                <c:pt idx="5633">
                  <c:v>-62.14311949961002</c:v>
                </c:pt>
                <c:pt idx="5634">
                  <c:v>-62.14544452109241</c:v>
                </c:pt>
                <c:pt idx="5635">
                  <c:v>-62.14774693331728</c:v>
                </c:pt>
                <c:pt idx="5636">
                  <c:v>-62.15002673880365</c:v>
                </c:pt>
                <c:pt idx="5637">
                  <c:v>-62.15228394009745</c:v>
                </c:pt>
                <c:pt idx="5638">
                  <c:v>-62.15451853977158</c:v>
                </c:pt>
                <c:pt idx="5639">
                  <c:v>-62.15673054042574</c:v>
                </c:pt>
                <c:pt idx="5640">
                  <c:v>-62.15891994468656</c:v>
                </c:pt>
                <c:pt idx="5641">
                  <c:v>-62.16108675520756</c:v>
                </c:pt>
                <c:pt idx="5642">
                  <c:v>-62.1632309746692</c:v>
                </c:pt>
                <c:pt idx="5643">
                  <c:v>-62.16535260577868</c:v>
                </c:pt>
                <c:pt idx="5644">
                  <c:v>-62.1674516512702</c:v>
                </c:pt>
                <c:pt idx="5645">
                  <c:v>-62.16952811390483</c:v>
                </c:pt>
                <c:pt idx="5646">
                  <c:v>-62.17158199647042</c:v>
                </c:pt>
                <c:pt idx="5647">
                  <c:v>-62.1736133017818</c:v>
                </c:pt>
                <c:pt idx="5648">
                  <c:v>-62.17562203268056</c:v>
                </c:pt>
                <c:pt idx="5649">
                  <c:v>-62.17760819203524</c:v>
                </c:pt>
                <c:pt idx="5650">
                  <c:v>-62.1795717827412</c:v>
                </c:pt>
                <c:pt idx="5651">
                  <c:v>-62.18151280772064</c:v>
                </c:pt>
                <c:pt idx="5652">
                  <c:v>-62.18343126992264</c:v>
                </c:pt>
                <c:pt idx="5653">
                  <c:v>-62.18532717232312</c:v>
                </c:pt>
                <c:pt idx="5654">
                  <c:v>-62.18720051792484</c:v>
                </c:pt>
                <c:pt idx="5655">
                  <c:v>-62.18905130975737</c:v>
                </c:pt>
                <c:pt idx="5656">
                  <c:v>-62.1908795508772</c:v>
                </c:pt>
                <c:pt idx="5657">
                  <c:v>-62.19268524436756</c:v>
                </c:pt>
                <c:pt idx="5658">
                  <c:v>-62.19446839333856</c:v>
                </c:pt>
                <c:pt idx="5659">
                  <c:v>-62.19622900092715</c:v>
                </c:pt>
                <c:pt idx="5660">
                  <c:v>-62.19796707029704</c:v>
                </c:pt>
                <c:pt idx="5661">
                  <c:v>-62.19968260463883</c:v>
                </c:pt>
                <c:pt idx="5662">
                  <c:v>-62.20137560716988</c:v>
                </c:pt>
                <c:pt idx="5663">
                  <c:v>-62.20304608113438</c:v>
                </c:pt>
                <c:pt idx="5664">
                  <c:v>-62.20469402980335</c:v>
                </c:pt>
                <c:pt idx="5665">
                  <c:v>-62.2063194564746</c:v>
                </c:pt>
                <c:pt idx="5666">
                  <c:v>-62.20792236447271</c:v>
                </c:pt>
                <c:pt idx="5667">
                  <c:v>-62.20950275714908</c:v>
                </c:pt>
                <c:pt idx="5668">
                  <c:v>-62.2110606378819</c:v>
                </c:pt>
                <c:pt idx="5669">
                  <c:v>-62.21259601007614</c:v>
                </c:pt>
                <c:pt idx="5670">
                  <c:v>-62.21410887716358</c:v>
                </c:pt>
                <c:pt idx="5671">
                  <c:v>-62.21559924260274</c:v>
                </c:pt>
                <c:pt idx="5672">
                  <c:v>-62.21706710987894</c:v>
                </c:pt>
                <c:pt idx="5673">
                  <c:v>-62.21851248250427</c:v>
                </c:pt>
                <c:pt idx="5674">
                  <c:v>-62.21993536401757</c:v>
                </c:pt>
                <c:pt idx="5675">
                  <c:v>-62.22133575798445</c:v>
                </c:pt>
                <c:pt idx="5676">
                  <c:v>-62.2227136679973</c:v>
                </c:pt>
                <c:pt idx="5677">
                  <c:v>-62.2240690976752</c:v>
                </c:pt>
                <c:pt idx="5678">
                  <c:v>-62.2254020506641</c:v>
                </c:pt>
                <c:pt idx="5679">
                  <c:v>-62.22671253063656</c:v>
                </c:pt>
                <c:pt idx="5680">
                  <c:v>-62.22800054129195</c:v>
                </c:pt>
                <c:pt idx="5681">
                  <c:v>-62.22926608635638</c:v>
                </c:pt>
                <c:pt idx="5682">
                  <c:v>-62.23050916958267</c:v>
                </c:pt>
                <c:pt idx="5683">
                  <c:v>-62.2317297947504</c:v>
                </c:pt>
                <c:pt idx="5684">
                  <c:v>-62.23292796566582</c:v>
                </c:pt>
                <c:pt idx="5685">
                  <c:v>-62.23410368616195</c:v>
                </c:pt>
                <c:pt idx="5686">
                  <c:v>-62.23525696009848</c:v>
                </c:pt>
                <c:pt idx="5687">
                  <c:v>-62.23638779136186</c:v>
                </c:pt>
                <c:pt idx="5688">
                  <c:v>-62.23749618386519</c:v>
                </c:pt>
                <c:pt idx="5689">
                  <c:v>-62.23858214154832</c:v>
                </c:pt>
                <c:pt idx="5690">
                  <c:v>-62.23964566837776</c:v>
                </c:pt>
                <c:pt idx="5691">
                  <c:v>-62.24068676834671</c:v>
                </c:pt>
                <c:pt idx="5692">
                  <c:v>-62.24170544547511</c:v>
                </c:pt>
                <c:pt idx="5693">
                  <c:v>-62.24270170380951</c:v>
                </c:pt>
                <c:pt idx="5694">
                  <c:v>-62.24367554742317</c:v>
                </c:pt>
                <c:pt idx="5695">
                  <c:v>-62.24462698041602</c:v>
                </c:pt>
                <c:pt idx="5696">
                  <c:v>-62.24555600691467</c:v>
                </c:pt>
                <c:pt idx="5697">
                  <c:v>-62.24646263107235</c:v>
                </c:pt>
                <c:pt idx="5698">
                  <c:v>-62.247346857069</c:v>
                </c:pt>
                <c:pt idx="5699">
                  <c:v>-62.24820868911116</c:v>
                </c:pt>
                <c:pt idx="5700">
                  <c:v>-62.24904813143205</c:v>
                </c:pt>
                <c:pt idx="5701">
                  <c:v>-62.24986518829154</c:v>
                </c:pt>
                <c:pt idx="5702">
                  <c:v>-62.25065986397611</c:v>
                </c:pt>
                <c:pt idx="5703">
                  <c:v>-62.2514321627989</c:v>
                </c:pt>
                <c:pt idx="5704">
                  <c:v>-62.25218208909961</c:v>
                </c:pt>
                <c:pt idx="5705">
                  <c:v>-62.25290964724465</c:v>
                </c:pt>
                <c:pt idx="5706">
                  <c:v>-62.25361484162701</c:v>
                </c:pt>
                <c:pt idx="5707">
                  <c:v>-62.25429767666625</c:v>
                </c:pt>
                <c:pt idx="5708">
                  <c:v>-62.25495815680863</c:v>
                </c:pt>
                <c:pt idx="5709">
                  <c:v>-62.25559628652692</c:v>
                </c:pt>
                <c:pt idx="5710">
                  <c:v>-62.25621207032051</c:v>
                </c:pt>
                <c:pt idx="5711">
                  <c:v>-62.2568055127154</c:v>
                </c:pt>
                <c:pt idx="5712">
                  <c:v>-62.25737661826415</c:v>
                </c:pt>
                <c:pt idx="5713">
                  <c:v>-62.25792539154593</c:v>
                </c:pt>
                <c:pt idx="5714">
                  <c:v>-62.25845183716645</c:v>
                </c:pt>
                <c:pt idx="5715">
                  <c:v>-62.25895595975803</c:v>
                </c:pt>
                <c:pt idx="5716">
                  <c:v>-62.25943776397948</c:v>
                </c:pt>
                <c:pt idx="5717">
                  <c:v>-62.25989725451624</c:v>
                </c:pt>
                <c:pt idx="5718">
                  <c:v>-62.26033443608028</c:v>
                </c:pt>
                <c:pt idx="5719">
                  <c:v>-62.26074931341009</c:v>
                </c:pt>
                <c:pt idx="5720">
                  <c:v>-62.26114189127073</c:v>
                </c:pt>
                <c:pt idx="5721">
                  <c:v>-62.2615121744538</c:v>
                </c:pt>
                <c:pt idx="5722">
                  <c:v>-62.26186016777734</c:v>
                </c:pt>
                <c:pt idx="5723">
                  <c:v>-62.26218587608608</c:v>
                </c:pt>
                <c:pt idx="5724">
                  <c:v>-62.26248930425112</c:v>
                </c:pt>
                <c:pt idx="5725">
                  <c:v>-62.26277045717013</c:v>
                </c:pt>
                <c:pt idx="5726">
                  <c:v>-62.26302933976728</c:v>
                </c:pt>
                <c:pt idx="5727">
                  <c:v>-62.26326595699325</c:v>
                </c:pt>
                <c:pt idx="5728">
                  <c:v>-62.2634803138252</c:v>
                </c:pt>
                <c:pt idx="5729">
                  <c:v>-62.26367241526675</c:v>
                </c:pt>
                <c:pt idx="5730">
                  <c:v>-62.26384226634807</c:v>
                </c:pt>
                <c:pt idx="5731">
                  <c:v>-62.26398987212576</c:v>
                </c:pt>
                <c:pt idx="5732">
                  <c:v>-62.2641152376829</c:v>
                </c:pt>
                <c:pt idx="5733">
                  <c:v>-62.26421836812902</c:v>
                </c:pt>
                <c:pt idx="5734">
                  <c:v>-62.26429926860011</c:v>
                </c:pt>
                <c:pt idx="5735">
                  <c:v>-62.26435794425866</c:v>
                </c:pt>
                <c:pt idx="5736">
                  <c:v>-62.26439440029353</c:v>
                </c:pt>
                <c:pt idx="5737">
                  <c:v>-62.2644086419201</c:v>
                </c:pt>
                <c:pt idx="5738">
                  <c:v>-62.2644006743801</c:v>
                </c:pt>
                <c:pt idx="5739">
                  <c:v>-62.26437050294173</c:v>
                </c:pt>
                <c:pt idx="5740">
                  <c:v>-62.26431813289963</c:v>
                </c:pt>
                <c:pt idx="5741">
                  <c:v>-62.26424356957481</c:v>
                </c:pt>
                <c:pt idx="5742">
                  <c:v>-62.26414681831473</c:v>
                </c:pt>
                <c:pt idx="5743">
                  <c:v>-62.26402788449321</c:v>
                </c:pt>
                <c:pt idx="5744">
                  <c:v>-62.26388677351051</c:v>
                </c:pt>
                <c:pt idx="5745">
                  <c:v>-62.26372349079325</c:v>
                </c:pt>
                <c:pt idx="5746">
                  <c:v>-62.26353804179443</c:v>
                </c:pt>
                <c:pt idx="5747">
                  <c:v>-62.26333043199343</c:v>
                </c:pt>
                <c:pt idx="5748">
                  <c:v>-62.26310066689602</c:v>
                </c:pt>
                <c:pt idx="5749">
                  <c:v>-62.2628487520343</c:v>
                </c:pt>
                <c:pt idx="5750">
                  <c:v>-62.26257469296676</c:v>
                </c:pt>
                <c:pt idx="5751">
                  <c:v>-62.2622784952782</c:v>
                </c:pt>
                <c:pt idx="5752">
                  <c:v>-62.26196016457981</c:v>
                </c:pt>
                <c:pt idx="5753">
                  <c:v>-62.26161970650908</c:v>
                </c:pt>
                <c:pt idx="5754">
                  <c:v>-62.26125712672984</c:v>
                </c:pt>
                <c:pt idx="5755">
                  <c:v>-62.26087243093225</c:v>
                </c:pt>
                <c:pt idx="5756">
                  <c:v>-62.26046562483277</c:v>
                </c:pt>
                <c:pt idx="5757">
                  <c:v>-62.2600367141742</c:v>
                </c:pt>
                <c:pt idx="5758">
                  <c:v>-62.25958570472558</c:v>
                </c:pt>
                <c:pt idx="5759">
                  <c:v>-62.25911260228233</c:v>
                </c:pt>
                <c:pt idx="5760">
                  <c:v>-62.2586174126661</c:v>
                </c:pt>
                <c:pt idx="5761">
                  <c:v>-62.25810014172486</c:v>
                </c:pt>
                <c:pt idx="5762">
                  <c:v>-62.25756079533278</c:v>
                </c:pt>
                <c:pt idx="5763">
                  <c:v>-62.2569993793904</c:v>
                </c:pt>
                <c:pt idx="5764">
                  <c:v>-62.25641589982447</c:v>
                </c:pt>
                <c:pt idx="5765">
                  <c:v>-62.25581036258797</c:v>
                </c:pt>
                <c:pt idx="5766">
                  <c:v>-62.25518277366015</c:v>
                </c:pt>
                <c:pt idx="5767">
                  <c:v>-62.25453313904653</c:v>
                </c:pt>
                <c:pt idx="5768">
                  <c:v>-62.25386146477882</c:v>
                </c:pt>
                <c:pt idx="5769">
                  <c:v>-62.25316775691498</c:v>
                </c:pt>
                <c:pt idx="5770">
                  <c:v>-62.25245202153916</c:v>
                </c:pt>
                <c:pt idx="5771">
                  <c:v>-62.25171426476174</c:v>
                </c:pt>
                <c:pt idx="5772">
                  <c:v>-62.2509544927193</c:v>
                </c:pt>
                <c:pt idx="5773">
                  <c:v>-62.25017271157464</c:v>
                </c:pt>
                <c:pt idx="5774">
                  <c:v>-62.24936892751671</c:v>
                </c:pt>
                <c:pt idx="5775">
                  <c:v>-62.24854314676065</c:v>
                </c:pt>
                <c:pt idx="5776">
                  <c:v>-62.2476953755478</c:v>
                </c:pt>
                <c:pt idx="5777">
                  <c:v>-62.24682562014564</c:v>
                </c:pt>
                <c:pt idx="5778">
                  <c:v>-62.24593388684782</c:v>
                </c:pt>
                <c:pt idx="5779">
                  <c:v>-62.24502018197414</c:v>
                </c:pt>
                <c:pt idx="5780">
                  <c:v>-62.24408451187053</c:v>
                </c:pt>
                <c:pt idx="5781">
                  <c:v>-62.24312688290911</c:v>
                </c:pt>
                <c:pt idx="5782">
                  <c:v>-62.24214730148805</c:v>
                </c:pt>
                <c:pt idx="5783">
                  <c:v>-62.24114577403171</c:v>
                </c:pt>
                <c:pt idx="5784">
                  <c:v>-62.24012230699052</c:v>
                </c:pt>
                <c:pt idx="5785">
                  <c:v>-62.23907690684103</c:v>
                </c:pt>
                <c:pt idx="5786">
                  <c:v>-62.2380095800859</c:v>
                </c:pt>
                <c:pt idx="5787">
                  <c:v>-62.23692033325386</c:v>
                </c:pt>
                <c:pt idx="5788">
                  <c:v>-62.23580917289974</c:v>
                </c:pt>
                <c:pt idx="5789">
                  <c:v>-62.23467610560444</c:v>
                </c:pt>
                <c:pt idx="5790">
                  <c:v>-62.23352113797493</c:v>
                </c:pt>
                <c:pt idx="5791">
                  <c:v>-62.23234427664423</c:v>
                </c:pt>
                <c:pt idx="5792">
                  <c:v>-62.23114552827142</c:v>
                </c:pt>
                <c:pt idx="5793">
                  <c:v>-62.22992489954161</c:v>
                </c:pt>
                <c:pt idx="5794">
                  <c:v>-62.22868239716598</c:v>
                </c:pt>
                <c:pt idx="5795">
                  <c:v>-62.2274180278817</c:v>
                </c:pt>
                <c:pt idx="5796">
                  <c:v>-62.22613179845198</c:v>
                </c:pt>
                <c:pt idx="5797">
                  <c:v>-62.224823715666</c:v>
                </c:pt>
                <c:pt idx="5798">
                  <c:v>-62.22349378633904</c:v>
                </c:pt>
                <c:pt idx="5799">
                  <c:v>-62.22214201731227</c:v>
                </c:pt>
                <c:pt idx="5800">
                  <c:v>-62.22076841545292</c:v>
                </c:pt>
                <c:pt idx="5801">
                  <c:v>-62.21937298765415</c:v>
                </c:pt>
                <c:pt idx="5802">
                  <c:v>-62.21795574083512</c:v>
                </c:pt>
                <c:pt idx="5803">
                  <c:v>-62.21651668194095</c:v>
                </c:pt>
                <c:pt idx="5804">
                  <c:v>-62.2150558179427</c:v>
                </c:pt>
                <c:pt idx="5805">
                  <c:v>-62.21357315583738</c:v>
                </c:pt>
                <c:pt idx="5806">
                  <c:v>-62.21206870264798</c:v>
                </c:pt>
                <c:pt idx="5807">
                  <c:v>-62.21054246542333</c:v>
                </c:pt>
                <c:pt idx="5808">
                  <c:v>-62.20899445123827</c:v>
                </c:pt>
                <c:pt idx="5809">
                  <c:v>-62.2074246671935</c:v>
                </c:pt>
                <c:pt idx="5810">
                  <c:v>-62.20583312041567</c:v>
                </c:pt>
                <c:pt idx="5811">
                  <c:v>-62.20421981805726</c:v>
                </c:pt>
                <c:pt idx="5812">
                  <c:v>-62.20258476729666</c:v>
                </c:pt>
                <c:pt idx="5813">
                  <c:v>-62.20092797533822</c:v>
                </c:pt>
                <c:pt idx="5814">
                  <c:v>-62.19924944941204</c:v>
                </c:pt>
                <c:pt idx="5815">
                  <c:v>-62.19754919677415</c:v>
                </c:pt>
                <c:pt idx="5816">
                  <c:v>-62.19582722470641</c:v>
                </c:pt>
                <c:pt idx="5817">
                  <c:v>-62.19408354051652</c:v>
                </c:pt>
                <c:pt idx="5818">
                  <c:v>-62.19231815153806</c:v>
                </c:pt>
                <c:pt idx="5819">
                  <c:v>-62.19053106513037</c:v>
                </c:pt>
                <c:pt idx="5820">
                  <c:v>-62.18872228867866</c:v>
                </c:pt>
                <c:pt idx="5821">
                  <c:v>-62.18689182959391</c:v>
                </c:pt>
                <c:pt idx="5822">
                  <c:v>-62.18503969531295</c:v>
                </c:pt>
                <c:pt idx="5823">
                  <c:v>-62.18316589329836</c:v>
                </c:pt>
                <c:pt idx="5824">
                  <c:v>-62.18127043103851</c:v>
                </c:pt>
                <c:pt idx="5825">
                  <c:v>-62.17935331604757</c:v>
                </c:pt>
                <c:pt idx="5826">
                  <c:v>-62.1774145558654</c:v>
                </c:pt>
                <c:pt idx="5827">
                  <c:v>-62.17545415805775</c:v>
                </c:pt>
                <c:pt idx="5828">
                  <c:v>-62.17347213021597</c:v>
                </c:pt>
                <c:pt idx="5829">
                  <c:v>-62.17146847995723</c:v>
                </c:pt>
                <c:pt idx="5830">
                  <c:v>-62.16944321492444</c:v>
                </c:pt>
                <c:pt idx="5831">
                  <c:v>-62.16739634278618</c:v>
                </c:pt>
                <c:pt idx="5832">
                  <c:v>-62.16532787123676</c:v>
                </c:pt>
                <c:pt idx="5833">
                  <c:v>-62.1632378079962</c:v>
                </c:pt>
                <c:pt idx="5834">
                  <c:v>-62.16112616081023</c:v>
                </c:pt>
                <c:pt idx="5835">
                  <c:v>-62.1589929374502</c:v>
                </c:pt>
                <c:pt idx="5836">
                  <c:v>-62.15683814571319</c:v>
                </c:pt>
                <c:pt idx="5837">
                  <c:v>-62.15466179342194</c:v>
                </c:pt>
                <c:pt idx="5838">
                  <c:v>-62.15246388842483</c:v>
                </c:pt>
                <c:pt idx="5839">
                  <c:v>-62.15024443859587</c:v>
                </c:pt>
                <c:pt idx="5840">
                  <c:v>-62.14800345183475</c:v>
                </c:pt>
                <c:pt idx="5841">
                  <c:v>-62.14574093606675</c:v>
                </c:pt>
                <c:pt idx="5842">
                  <c:v>-62.14345689924276</c:v>
                </c:pt>
                <c:pt idx="5843">
                  <c:v>-62.14115134933935</c:v>
                </c:pt>
                <c:pt idx="5844">
                  <c:v>-62.1388242943586</c:v>
                </c:pt>
                <c:pt idx="5845">
                  <c:v>-62.13647574232822</c:v>
                </c:pt>
                <c:pt idx="5846">
                  <c:v>-62.13410570130151</c:v>
                </c:pt>
                <c:pt idx="5847">
                  <c:v>-62.1317141793573</c:v>
                </c:pt>
                <c:pt idx="5848">
                  <c:v>-62.12930118460003</c:v>
                </c:pt>
                <c:pt idx="5849">
                  <c:v>-62.12686672515966</c:v>
                </c:pt>
                <c:pt idx="5850">
                  <c:v>-62.1244108091917</c:v>
                </c:pt>
                <c:pt idx="5851">
                  <c:v>-62.12193344487717</c:v>
                </c:pt>
                <c:pt idx="5852">
                  <c:v>-62.11943464042265</c:v>
                </c:pt>
                <c:pt idx="5853">
                  <c:v>-62.11691440406022</c:v>
                </c:pt>
                <c:pt idx="5854">
                  <c:v>-62.11437274404745</c:v>
                </c:pt>
                <c:pt idx="5855">
                  <c:v>-62.11180966866738</c:v>
                </c:pt>
                <c:pt idx="5856">
                  <c:v>-62.10922518622861</c:v>
                </c:pt>
                <c:pt idx="5857">
                  <c:v>-62.10661930506513</c:v>
                </c:pt>
                <c:pt idx="5858">
                  <c:v>-62.10399203353641</c:v>
                </c:pt>
                <c:pt idx="5859">
                  <c:v>-62.10134338002742</c:v>
                </c:pt>
                <c:pt idx="5860">
                  <c:v>-62.09867335294853</c:v>
                </c:pt>
                <c:pt idx="5861">
                  <c:v>-62.09598196073554</c:v>
                </c:pt>
                <c:pt idx="5862">
                  <c:v>-62.09326921184969</c:v>
                </c:pt>
                <c:pt idx="5863">
                  <c:v>-62.09053511477765</c:v>
                </c:pt>
                <c:pt idx="5864">
                  <c:v>-62.08777967803143</c:v>
                </c:pt>
                <c:pt idx="5865">
                  <c:v>-62.08500291014852</c:v>
                </c:pt>
                <c:pt idx="5866">
                  <c:v>-62.0822048196917</c:v>
                </c:pt>
                <c:pt idx="5867">
                  <c:v>-62.0793854152492</c:v>
                </c:pt>
                <c:pt idx="5868">
                  <c:v>-62.07654470543456</c:v>
                </c:pt>
                <c:pt idx="5869">
                  <c:v>-62.07368269888671</c:v>
                </c:pt>
                <c:pt idx="5870">
                  <c:v>-62.07079940426988</c:v>
                </c:pt>
                <c:pt idx="5871">
                  <c:v>-62.06789483027364</c:v>
                </c:pt>
                <c:pt idx="5872">
                  <c:v>-62.06496898561294</c:v>
                </c:pt>
                <c:pt idx="5873">
                  <c:v>-62.06202187902796</c:v>
                </c:pt>
                <c:pt idx="5874">
                  <c:v>-62.0590535192842</c:v>
                </c:pt>
                <c:pt idx="5875">
                  <c:v>-62.0560639151725</c:v>
                </c:pt>
                <c:pt idx="5876">
                  <c:v>-62.05305307550893</c:v>
                </c:pt>
                <c:pt idx="5877">
                  <c:v>-62.05002100913481</c:v>
                </c:pt>
                <c:pt idx="5878">
                  <c:v>-62.04696772491678</c:v>
                </c:pt>
                <c:pt idx="5879">
                  <c:v>-62.04389323174667</c:v>
                </c:pt>
                <c:pt idx="5880">
                  <c:v>-62.0407975385416</c:v>
                </c:pt>
                <c:pt idx="5881">
                  <c:v>-62.03768065424386</c:v>
                </c:pt>
                <c:pt idx="5882">
                  <c:v>-62.03454258782103</c:v>
                </c:pt>
                <c:pt idx="5883">
                  <c:v>-62.0313833482658</c:v>
                </c:pt>
                <c:pt idx="5884">
                  <c:v>-62.0282029445961</c:v>
                </c:pt>
                <c:pt idx="5885">
                  <c:v>-62.02500138585508</c:v>
                </c:pt>
                <c:pt idx="5886">
                  <c:v>-62.021778681111</c:v>
                </c:pt>
                <c:pt idx="5887">
                  <c:v>-62.01853483945733</c:v>
                </c:pt>
                <c:pt idx="5888">
                  <c:v>-62.01526987001265</c:v>
                </c:pt>
                <c:pt idx="5889">
                  <c:v>-62.01198378192073</c:v>
                </c:pt>
                <c:pt idx="5890">
                  <c:v>-62.00867658435043</c:v>
                </c:pt>
                <c:pt idx="5891">
                  <c:v>-62.00534828649573</c:v>
                </c:pt>
                <c:pt idx="5892">
                  <c:v>-62.00199889757573</c:v>
                </c:pt>
                <c:pt idx="5893">
                  <c:v>-61.99862842683462</c:v>
                </c:pt>
                <c:pt idx="5894">
                  <c:v>-61.9952368835417</c:v>
                </c:pt>
                <c:pt idx="5895">
                  <c:v>-61.99182427699128</c:v>
                </c:pt>
                <c:pt idx="5896">
                  <c:v>-61.98839061650283</c:v>
                </c:pt>
                <c:pt idx="5897">
                  <c:v>-61.9849359114208</c:v>
                </c:pt>
                <c:pt idx="5898">
                  <c:v>-61.98146017111464</c:v>
                </c:pt>
                <c:pt idx="5899">
                  <c:v>-61.97796340497901</c:v>
                </c:pt>
                <c:pt idx="5900">
                  <c:v>-61.97444562243336</c:v>
                </c:pt>
                <c:pt idx="5901">
                  <c:v>-61.97090683292233</c:v>
                </c:pt>
                <c:pt idx="5902">
                  <c:v>-61.96734704591543</c:v>
                </c:pt>
                <c:pt idx="5903">
                  <c:v>-61.96376627090725</c:v>
                </c:pt>
                <c:pt idx="5904">
                  <c:v>-61.96016451741727</c:v>
                </c:pt>
                <c:pt idx="5905">
                  <c:v>-61.95654179499002</c:v>
                </c:pt>
                <c:pt idx="5906">
                  <c:v>-61.95289811319491</c:v>
                </c:pt>
                <c:pt idx="5907">
                  <c:v>-61.94923348162632</c:v>
                </c:pt>
                <c:pt idx="5908">
                  <c:v>-61.94554790990356</c:v>
                </c:pt>
                <c:pt idx="5909">
                  <c:v>-61.94184140767084</c:v>
                </c:pt>
                <c:pt idx="5910">
                  <c:v>-61.93811398459731</c:v>
                </c:pt>
                <c:pt idx="5911">
                  <c:v>-61.93436565037695</c:v>
                </c:pt>
                <c:pt idx="5912">
                  <c:v>-61.93059641472871</c:v>
                </c:pt>
                <c:pt idx="5913">
                  <c:v>-61.9268062873963</c:v>
                </c:pt>
                <c:pt idx="5914">
                  <c:v>-61.92299527814844</c:v>
                </c:pt>
                <c:pt idx="5915">
                  <c:v>-61.91916339677854</c:v>
                </c:pt>
                <c:pt idx="5916">
                  <c:v>-61.91531065310494</c:v>
                </c:pt>
                <c:pt idx="5917">
                  <c:v>-61.91143705697078</c:v>
                </c:pt>
                <c:pt idx="5918">
                  <c:v>-61.90754261824402</c:v>
                </c:pt>
                <c:pt idx="5919">
                  <c:v>-61.90362734681742</c:v>
                </c:pt>
                <c:pt idx="5920">
                  <c:v>-61.8996912526085</c:v>
                </c:pt>
                <c:pt idx="5921">
                  <c:v>-61.89573434555962</c:v>
                </c:pt>
                <c:pt idx="5922">
                  <c:v>-61.89175663563781</c:v>
                </c:pt>
                <c:pt idx="5923">
                  <c:v>-61.88775813283496</c:v>
                </c:pt>
                <c:pt idx="5924">
                  <c:v>-61.88373884716763</c:v>
                </c:pt>
                <c:pt idx="5925">
                  <c:v>-61.87969878867712</c:v>
                </c:pt>
                <c:pt idx="5926">
                  <c:v>-61.87563796742948</c:v>
                </c:pt>
                <c:pt idx="5927">
                  <c:v>-61.87155639351544</c:v>
                </c:pt>
                <c:pt idx="5928">
                  <c:v>-61.86745407705042</c:v>
                </c:pt>
                <c:pt idx="5929">
                  <c:v>-61.86333102817455</c:v>
                </c:pt>
                <c:pt idx="5930">
                  <c:v>-61.85918725705257</c:v>
                </c:pt>
                <c:pt idx="5931">
                  <c:v>-61.85502277387398</c:v>
                </c:pt>
                <c:pt idx="5932">
                  <c:v>-61.8508375888528</c:v>
                </c:pt>
                <c:pt idx="5933">
                  <c:v>-61.8466317122278</c:v>
                </c:pt>
                <c:pt idx="5934">
                  <c:v>-61.84240515426227</c:v>
                </c:pt>
                <c:pt idx="5935">
                  <c:v>-61.8381579252442</c:v>
                </c:pt>
                <c:pt idx="5936">
                  <c:v>-61.83389003548611</c:v>
                </c:pt>
                <c:pt idx="5937">
                  <c:v>-61.82960149532513</c:v>
                </c:pt>
                <c:pt idx="5938">
                  <c:v>-61.82529231512297</c:v>
                </c:pt>
                <c:pt idx="5939">
                  <c:v>-61.82096250526586</c:v>
                </c:pt>
                <c:pt idx="5940">
                  <c:v>-61.81661207616465</c:v>
                </c:pt>
                <c:pt idx="5941">
                  <c:v>-61.81224103825465</c:v>
                </c:pt>
                <c:pt idx="5942">
                  <c:v>-61.80784940199575</c:v>
                </c:pt>
                <c:pt idx="5943">
                  <c:v>-61.80343717787232</c:v>
                </c:pt>
                <c:pt idx="5944">
                  <c:v>-61.79900437639323</c:v>
                </c:pt>
                <c:pt idx="5945">
                  <c:v>-61.79455100809182</c:v>
                </c:pt>
                <c:pt idx="5946">
                  <c:v>-61.79007708352595</c:v>
                </c:pt>
                <c:pt idx="5947">
                  <c:v>-61.78558261327789</c:v>
                </c:pt>
                <c:pt idx="5948">
                  <c:v>-61.78106760795438</c:v>
                </c:pt>
                <c:pt idx="5949">
                  <c:v>-61.77653207818663</c:v>
                </c:pt>
                <c:pt idx="5950">
                  <c:v>-61.77197603463019</c:v>
                </c:pt>
                <c:pt idx="5951">
                  <c:v>-61.76739948796508</c:v>
                </c:pt>
                <c:pt idx="5952">
                  <c:v>-61.76280244889571</c:v>
                </c:pt>
                <c:pt idx="5953">
                  <c:v>-61.75818492815087</c:v>
                </c:pt>
                <c:pt idx="5954">
                  <c:v>-61.7535469364837</c:v>
                </c:pt>
                <c:pt idx="5955">
                  <c:v>-61.74888848467174</c:v>
                </c:pt>
                <c:pt idx="5956">
                  <c:v>-61.74420958351683</c:v>
                </c:pt>
                <c:pt idx="5957">
                  <c:v>-61.7395102438452</c:v>
                </c:pt>
                <c:pt idx="5958">
                  <c:v>-61.73479047650731</c:v>
                </c:pt>
                <c:pt idx="5959">
                  <c:v>-61.73005029237803</c:v>
                </c:pt>
                <c:pt idx="5960">
                  <c:v>-61.72528970235646</c:v>
                </c:pt>
                <c:pt idx="5961">
                  <c:v>-61.720508717366</c:v>
                </c:pt>
                <c:pt idx="5962">
                  <c:v>-61.71570734835432</c:v>
                </c:pt>
                <c:pt idx="5963">
                  <c:v>-61.71088560629332</c:v>
                </c:pt>
                <c:pt idx="5964">
                  <c:v>-61.7060435021792</c:v>
                </c:pt>
                <c:pt idx="5965">
                  <c:v>-61.70118104703231</c:v>
                </c:pt>
                <c:pt idx="5966">
                  <c:v>-61.6962982518973</c:v>
                </c:pt>
                <c:pt idx="5967">
                  <c:v>-61.69139512784295</c:v>
                </c:pt>
                <c:pt idx="5968">
                  <c:v>-61.68647168596227</c:v>
                </c:pt>
                <c:pt idx="5969">
                  <c:v>-61.68152793737246</c:v>
                </c:pt>
                <c:pt idx="5970">
                  <c:v>-61.67656389321484</c:v>
                </c:pt>
                <c:pt idx="5971">
                  <c:v>-61.6715795646549</c:v>
                </c:pt>
                <c:pt idx="5972">
                  <c:v>-61.66657496288227</c:v>
                </c:pt>
                <c:pt idx="5973">
                  <c:v>-61.6615500991107</c:v>
                </c:pt>
                <c:pt idx="5974">
                  <c:v>-61.65650498457804</c:v>
                </c:pt>
                <c:pt idx="5975">
                  <c:v>-61.65143963054625</c:v>
                </c:pt>
                <c:pt idx="5976">
                  <c:v>-61.6463540483014</c:v>
                </c:pt>
                <c:pt idx="5977">
                  <c:v>-61.64124824915356</c:v>
                </c:pt>
                <c:pt idx="5978">
                  <c:v>-61.63612224443692</c:v>
                </c:pt>
                <c:pt idx="5979">
                  <c:v>-61.63097604550968</c:v>
                </c:pt>
                <c:pt idx="5980">
                  <c:v>-61.62580966375408</c:v>
                </c:pt>
                <c:pt idx="5981">
                  <c:v>-61.62062311057638</c:v>
                </c:pt>
                <c:pt idx="5982">
                  <c:v>-61.61541639740683</c:v>
                </c:pt>
                <c:pt idx="5983">
                  <c:v>-61.61018953569965</c:v>
                </c:pt>
                <c:pt idx="5984">
                  <c:v>-61.60494253693313</c:v>
                </c:pt>
                <c:pt idx="5985">
                  <c:v>-61.5996754126094</c:v>
                </c:pt>
                <c:pt idx="5986">
                  <c:v>-61.59438817425458</c:v>
                </c:pt>
                <c:pt idx="5987">
                  <c:v>-61.58908083341876</c:v>
                </c:pt>
                <c:pt idx="5988">
                  <c:v>-61.58375340167591</c:v>
                </c:pt>
                <c:pt idx="5989">
                  <c:v>-61.57840589062394</c:v>
                </c:pt>
                <c:pt idx="5990">
                  <c:v>-61.5730383118846</c:v>
                </c:pt>
                <c:pt idx="5991">
                  <c:v>-61.56765067710356</c:v>
                </c:pt>
                <c:pt idx="5992">
                  <c:v>-61.56224299795037</c:v>
                </c:pt>
                <c:pt idx="5993">
                  <c:v>-61.55681528611839</c:v>
                </c:pt>
                <c:pt idx="5994">
                  <c:v>-61.55136755332481</c:v>
                </c:pt>
                <c:pt idx="5995">
                  <c:v>-61.54589981131071</c:v>
                </c:pt>
                <c:pt idx="5996">
                  <c:v>-61.54041207184091</c:v>
                </c:pt>
                <c:pt idx="5997">
                  <c:v>-61.53490434670408</c:v>
                </c:pt>
                <c:pt idx="5998">
                  <c:v>-61.5293766477126</c:v>
                </c:pt>
                <c:pt idx="5999">
                  <c:v>-61.52382898670268</c:v>
                </c:pt>
                <c:pt idx="6000">
                  <c:v>-61.51826137553427</c:v>
                </c:pt>
                <c:pt idx="6001">
                  <c:v>-61.51267382609105</c:v>
                </c:pt>
                <c:pt idx="6002">
                  <c:v>-61.5070663502804</c:v>
                </c:pt>
                <c:pt idx="6003">
                  <c:v>-61.50143896003348</c:v>
                </c:pt>
                <c:pt idx="6004">
                  <c:v>-61.4957916673051</c:v>
                </c:pt>
                <c:pt idx="6005">
                  <c:v>-61.49012448407371</c:v>
                </c:pt>
                <c:pt idx="6006">
                  <c:v>-61.4844374223415</c:v>
                </c:pt>
                <c:pt idx="6007">
                  <c:v>-61.47873049413433</c:v>
                </c:pt>
                <c:pt idx="6008">
                  <c:v>-61.4730037115016</c:v>
                </c:pt>
                <c:pt idx="6009">
                  <c:v>-61.46725708651639</c:v>
                </c:pt>
                <c:pt idx="6010">
                  <c:v>-61.46149063127542</c:v>
                </c:pt>
                <c:pt idx="6011">
                  <c:v>-61.45570435789898</c:v>
                </c:pt>
                <c:pt idx="6012">
                  <c:v>-61.44989827853094</c:v>
                </c:pt>
                <c:pt idx="6013">
                  <c:v>-61.44407240533871</c:v>
                </c:pt>
                <c:pt idx="6014">
                  <c:v>-61.43822675051331</c:v>
                </c:pt>
                <c:pt idx="6015">
                  <c:v>-61.43236132626927</c:v>
                </c:pt>
                <c:pt idx="6016">
                  <c:v>-61.42647614484462</c:v>
                </c:pt>
                <c:pt idx="6017">
                  <c:v>-61.42057121850094</c:v>
                </c:pt>
                <c:pt idx="6018">
                  <c:v>-61.41464655952326</c:v>
                </c:pt>
                <c:pt idx="6019">
                  <c:v>-61.40870218022018</c:v>
                </c:pt>
                <c:pt idx="6020">
                  <c:v>-61.40273809292364</c:v>
                </c:pt>
                <c:pt idx="6021">
                  <c:v>-61.39675430998911</c:v>
                </c:pt>
                <c:pt idx="6022">
                  <c:v>-61.3907508437955</c:v>
                </c:pt>
                <c:pt idx="6023">
                  <c:v>-61.38472770674509</c:v>
                </c:pt>
                <c:pt idx="6024">
                  <c:v>-61.37868491126361</c:v>
                </c:pt>
                <c:pt idx="6025">
                  <c:v>-61.3726224698002</c:v>
                </c:pt>
                <c:pt idx="6026">
                  <c:v>-61.36654039482732</c:v>
                </c:pt>
                <c:pt idx="6027">
                  <c:v>-61.3604386988408</c:v>
                </c:pt>
                <c:pt idx="6028">
                  <c:v>-61.35431739435986</c:v>
                </c:pt>
                <c:pt idx="6029">
                  <c:v>-61.34817649392702</c:v>
                </c:pt>
                <c:pt idx="6030">
                  <c:v>-61.34201601010813</c:v>
                </c:pt>
                <c:pt idx="6031">
                  <c:v>-61.33583595549232</c:v>
                </c:pt>
                <c:pt idx="6032">
                  <c:v>-61.32963634269205</c:v>
                </c:pt>
                <c:pt idx="6033">
                  <c:v>-61.32341718434301</c:v>
                </c:pt>
                <c:pt idx="6034">
                  <c:v>-61.31717849310419</c:v>
                </c:pt>
                <c:pt idx="6035">
                  <c:v>-61.31092028165777</c:v>
                </c:pt>
                <c:pt idx="6036">
                  <c:v>-61.3046425627092</c:v>
                </c:pt>
                <c:pt idx="6037">
                  <c:v>-61.29834534898715</c:v>
                </c:pt>
                <c:pt idx="6038">
                  <c:v>-61.29202865324339</c:v>
                </c:pt>
                <c:pt idx="6039">
                  <c:v>-61.28569248825303</c:v>
                </c:pt>
                <c:pt idx="6040">
                  <c:v>-61.27933686681421</c:v>
                </c:pt>
                <c:pt idx="6041">
                  <c:v>-61.27296180174829</c:v>
                </c:pt>
                <c:pt idx="6042">
                  <c:v>-61.26656730589978</c:v>
                </c:pt>
                <c:pt idx="6043">
                  <c:v>-61.26015339213623</c:v>
                </c:pt>
                <c:pt idx="6044">
                  <c:v>-61.25372007334837</c:v>
                </c:pt>
                <c:pt idx="6045">
                  <c:v>-61.24726736245002</c:v>
                </c:pt>
                <c:pt idx="6046">
                  <c:v>-61.24079527237802</c:v>
                </c:pt>
                <c:pt idx="6047">
                  <c:v>-61.23430381609231</c:v>
                </c:pt>
                <c:pt idx="6048">
                  <c:v>-61.2277930065759</c:v>
                </c:pt>
                <c:pt idx="6049">
                  <c:v>-61.22126285683472</c:v>
                </c:pt>
                <c:pt idx="6050">
                  <c:v>-61.21471337989785</c:v>
                </c:pt>
                <c:pt idx="6051">
                  <c:v>-61.2081445888173</c:v>
                </c:pt>
                <c:pt idx="6052">
                  <c:v>-61.20155649666803</c:v>
                </c:pt>
                <c:pt idx="6053">
                  <c:v>-61.19494911654805</c:v>
                </c:pt>
                <c:pt idx="6054">
                  <c:v>-61.18832246157825</c:v>
                </c:pt>
                <c:pt idx="6055">
                  <c:v>-61.18167654490247</c:v>
                </c:pt>
                <c:pt idx="6056">
                  <c:v>-61.17501137968751</c:v>
                </c:pt>
                <c:pt idx="6057">
                  <c:v>-61.16832697912304</c:v>
                </c:pt>
                <c:pt idx="6058">
                  <c:v>-61.1616233564216</c:v>
                </c:pt>
                <c:pt idx="6059">
                  <c:v>-61.15490052481862</c:v>
                </c:pt>
                <c:pt idx="6060">
                  <c:v>-61.14815849757243</c:v>
                </c:pt>
                <c:pt idx="6061">
                  <c:v>-61.14139728796413</c:v>
                </c:pt>
                <c:pt idx="6062">
                  <c:v>-61.1346169092977</c:v>
                </c:pt>
                <c:pt idx="6063">
                  <c:v>-61.12781737489991</c:v>
                </c:pt>
                <c:pt idx="6064">
                  <c:v>-61.1209986981203</c:v>
                </c:pt>
                <c:pt idx="6065">
                  <c:v>-61.11416089233121</c:v>
                </c:pt>
                <c:pt idx="6066">
                  <c:v>-61.10730397092777</c:v>
                </c:pt>
                <c:pt idx="6067">
                  <c:v>-61.1004279473278</c:v>
                </c:pt>
                <c:pt idx="6068">
                  <c:v>-61.0935328349719</c:v>
                </c:pt>
                <c:pt idx="6069">
                  <c:v>-61.08661864732331</c:v>
                </c:pt>
                <c:pt idx="6070">
                  <c:v>-61.07968539786808</c:v>
                </c:pt>
                <c:pt idx="6071">
                  <c:v>-61.07273310011486</c:v>
                </c:pt>
                <c:pt idx="6072">
                  <c:v>-61.06576176759498</c:v>
                </c:pt>
                <c:pt idx="6073">
                  <c:v>-61.05877141386242</c:v>
                </c:pt>
                <c:pt idx="6074">
                  <c:v>-61.05176205249381</c:v>
                </c:pt>
                <c:pt idx="6075">
                  <c:v>-61.0447336970884</c:v>
                </c:pt>
                <c:pt idx="6076">
                  <c:v>-61.037686361268</c:v>
                </c:pt>
                <c:pt idx="6077">
                  <c:v>-61.03062005867707</c:v>
                </c:pt>
                <c:pt idx="6078">
                  <c:v>-61.02353480298258</c:v>
                </c:pt>
                <c:pt idx="6079">
                  <c:v>-61.01643060787406</c:v>
                </c:pt>
                <c:pt idx="6080">
                  <c:v>-61.00930748706359</c:v>
                </c:pt>
                <c:pt idx="6081">
                  <c:v>-61.00216545428583</c:v>
                </c:pt>
                <c:pt idx="6082">
                  <c:v>-60.99500452329782</c:v>
                </c:pt>
                <c:pt idx="6083">
                  <c:v>-60.98782470787917</c:v>
                </c:pt>
                <c:pt idx="6084">
                  <c:v>-60.98062602183195</c:v>
                </c:pt>
                <c:pt idx="6085">
                  <c:v>-60.97340847898068</c:v>
                </c:pt>
                <c:pt idx="6086">
                  <c:v>-60.96617209317231</c:v>
                </c:pt>
                <c:pt idx="6087">
                  <c:v>-60.95891687827621</c:v>
                </c:pt>
                <c:pt idx="6088">
                  <c:v>-60.95164284818417</c:v>
                </c:pt>
                <c:pt idx="6089">
                  <c:v>-60.94435001681035</c:v>
                </c:pt>
                <c:pt idx="6090">
                  <c:v>-60.9370383980913</c:v>
                </c:pt>
                <c:pt idx="6091">
                  <c:v>-60.92970800598592</c:v>
                </c:pt>
                <c:pt idx="6092">
                  <c:v>-60.92235885447544</c:v>
                </c:pt>
                <c:pt idx="6093">
                  <c:v>-60.9149909575634</c:v>
                </c:pt>
                <c:pt idx="6094">
                  <c:v>-60.90760432927569</c:v>
                </c:pt>
                <c:pt idx="6095">
                  <c:v>-60.90019898366046</c:v>
                </c:pt>
                <c:pt idx="6096">
                  <c:v>-60.89277493478813</c:v>
                </c:pt>
                <c:pt idx="6097">
                  <c:v>-60.88533219675137</c:v>
                </c:pt>
                <c:pt idx="6098">
                  <c:v>-60.87787078366507</c:v>
                </c:pt>
                <c:pt idx="6099">
                  <c:v>-60.87039070966644</c:v>
                </c:pt>
                <c:pt idx="6100">
                  <c:v>-60.86289198891478</c:v>
                </c:pt>
                <c:pt idx="6101">
                  <c:v>-60.8553746355916</c:v>
                </c:pt>
                <c:pt idx="6102">
                  <c:v>-60.84783866390064</c:v>
                </c:pt>
                <c:pt idx="6103">
                  <c:v>-60.84028408806775</c:v>
                </c:pt>
                <c:pt idx="6104">
                  <c:v>-60.83271092234093</c:v>
                </c:pt>
                <c:pt idx="6105">
                  <c:v>-60.82511918099027</c:v>
                </c:pt>
                <c:pt idx="6106">
                  <c:v>-60.817508878308</c:v>
                </c:pt>
                <c:pt idx="6107">
                  <c:v>-60.80988002860843</c:v>
                </c:pt>
                <c:pt idx="6108">
                  <c:v>-60.80223264622794</c:v>
                </c:pt>
                <c:pt idx="6109">
                  <c:v>-60.79456674552494</c:v>
                </c:pt>
                <c:pt idx="6110">
                  <c:v>-60.7868823408799</c:v>
                </c:pt>
                <c:pt idx="6111">
                  <c:v>-60.7791794466953</c:v>
                </c:pt>
                <c:pt idx="6112">
                  <c:v>-60.7714580773956</c:v>
                </c:pt>
                <c:pt idx="6113">
                  <c:v>-60.7637182474273</c:v>
                </c:pt>
                <c:pt idx="6114">
                  <c:v>-60.75595997125881</c:v>
                </c:pt>
                <c:pt idx="6115">
                  <c:v>-60.7481832633805</c:v>
                </c:pt>
                <c:pt idx="6116">
                  <c:v>-60.7403881383047</c:v>
                </c:pt>
                <c:pt idx="6117">
                  <c:v>-60.73257461056562</c:v>
                </c:pt>
                <c:pt idx="6118">
                  <c:v>-60.7247426947194</c:v>
                </c:pt>
                <c:pt idx="6119">
                  <c:v>-60.71689240534403</c:v>
                </c:pt>
                <c:pt idx="6120">
                  <c:v>-60.7090237570394</c:v>
                </c:pt>
                <c:pt idx="6121">
                  <c:v>-60.70113676442721</c:v>
                </c:pt>
                <c:pt idx="6122">
                  <c:v>-60.69323144215098</c:v>
                </c:pt>
                <c:pt idx="6123">
                  <c:v>-60.68530780487609</c:v>
                </c:pt>
                <c:pt idx="6124">
                  <c:v>-60.67736586728967</c:v>
                </c:pt>
                <c:pt idx="6125">
                  <c:v>-60.66940564410066</c:v>
                </c:pt>
                <c:pt idx="6126">
                  <c:v>-60.66142715003971</c:v>
                </c:pt>
                <c:pt idx="6127">
                  <c:v>-60.65343039985927</c:v>
                </c:pt>
                <c:pt idx="6128">
                  <c:v>-60.64541540833346</c:v>
                </c:pt>
                <c:pt idx="6129">
                  <c:v>-60.63738219025813</c:v>
                </c:pt>
                <c:pt idx="6130">
                  <c:v>-60.62933076045084</c:v>
                </c:pt>
                <c:pt idx="6131">
                  <c:v>-60.62126113375075</c:v>
                </c:pt>
                <c:pt idx="6132">
                  <c:v>-60.61317332501877</c:v>
                </c:pt>
                <c:pt idx="6133">
                  <c:v>-60.60506734913736</c:v>
                </c:pt>
                <c:pt idx="6134">
                  <c:v>-60.59694322101065</c:v>
                </c:pt>
                <c:pt idx="6135">
                  <c:v>-60.58880095556434</c:v>
                </c:pt>
                <c:pt idx="6136">
                  <c:v>-60.58064056774572</c:v>
                </c:pt>
                <c:pt idx="6137">
                  <c:v>-60.57246207252368</c:v>
                </c:pt>
                <c:pt idx="6138">
                  <c:v>-60.56426548488859</c:v>
                </c:pt>
                <c:pt idx="6139">
                  <c:v>-60.55605081985239</c:v>
                </c:pt>
                <c:pt idx="6140">
                  <c:v>-60.54781809244852</c:v>
                </c:pt>
                <c:pt idx="6141">
                  <c:v>-60.53956731773192</c:v>
                </c:pt>
                <c:pt idx="6142">
                  <c:v>-60.531298510779</c:v>
                </c:pt>
                <c:pt idx="6143">
                  <c:v>-60.52301168668761</c:v>
                </c:pt>
                <c:pt idx="6144">
                  <c:v>-60.51470686057709</c:v>
                </c:pt>
                <c:pt idx="6145">
                  <c:v>-60.50638404758813</c:v>
                </c:pt>
                <c:pt idx="6146">
                  <c:v>-60.49804326288288</c:v>
                </c:pt>
                <c:pt idx="6147">
                  <c:v>-60.48968452164481</c:v>
                </c:pt>
                <c:pt idx="6148">
                  <c:v>-60.48130783907889</c:v>
                </c:pt>
                <c:pt idx="6149">
                  <c:v>-60.47291323041127</c:v>
                </c:pt>
                <c:pt idx="6150">
                  <c:v>-60.46450071088954</c:v>
                </c:pt>
                <c:pt idx="6151">
                  <c:v>-60.45607029578255</c:v>
                </c:pt>
                <c:pt idx="6152">
                  <c:v>-60.4476220003805</c:v>
                </c:pt>
                <c:pt idx="6153">
                  <c:v>-60.43915583999481</c:v>
                </c:pt>
                <c:pt idx="6154">
                  <c:v>-60.43067182995818</c:v>
                </c:pt>
                <c:pt idx="6155">
                  <c:v>-60.42216998562455</c:v>
                </c:pt>
                <c:pt idx="6156">
                  <c:v>-60.41365032236909</c:v>
                </c:pt>
                <c:pt idx="6157">
                  <c:v>-60.40511285558815</c:v>
                </c:pt>
                <c:pt idx="6158">
                  <c:v>-60.39655760069927</c:v>
                </c:pt>
                <c:pt idx="6159">
                  <c:v>-60.38798457314118</c:v>
                </c:pt>
                <c:pt idx="6160">
                  <c:v>-60.37939378837376</c:v>
                </c:pt>
                <c:pt idx="6161">
                  <c:v>-60.37078526187797</c:v>
                </c:pt>
                <c:pt idx="6162">
                  <c:v>-60.36215900915593</c:v>
                </c:pt>
                <c:pt idx="6163">
                  <c:v>-60.35351504573082</c:v>
                </c:pt>
                <c:pt idx="6164">
                  <c:v>-60.3448533871469</c:v>
                </c:pt>
                <c:pt idx="6165">
                  <c:v>-60.33617404896954</c:v>
                </c:pt>
                <c:pt idx="6166">
                  <c:v>-60.32747704678506</c:v>
                </c:pt>
                <c:pt idx="6167">
                  <c:v>-60.31876239620086</c:v>
                </c:pt>
                <c:pt idx="6168">
                  <c:v>-60.31003011284531</c:v>
                </c:pt>
                <c:pt idx="6169">
                  <c:v>-60.30128021236779</c:v>
                </c:pt>
                <c:pt idx="6170">
                  <c:v>-60.29251271043862</c:v>
                </c:pt>
                <c:pt idx="6171">
                  <c:v>-60.28372762274904</c:v>
                </c:pt>
                <c:pt idx="6172">
                  <c:v>-60.27492496501127</c:v>
                </c:pt>
                <c:pt idx="6173">
                  <c:v>-60.26610475295843</c:v>
                </c:pt>
                <c:pt idx="6174">
                  <c:v>-60.25726700234446</c:v>
                </c:pt>
                <c:pt idx="6175">
                  <c:v>-60.24841172894427</c:v>
                </c:pt>
                <c:pt idx="6176">
                  <c:v>-60.23953894855355</c:v>
                </c:pt>
                <c:pt idx="6177">
                  <c:v>-60.23064867698882</c:v>
                </c:pt>
                <c:pt idx="6178">
                  <c:v>-60.22174093008746</c:v>
                </c:pt>
                <c:pt idx="6179">
                  <c:v>-60.21281572370761</c:v>
                </c:pt>
                <c:pt idx="6180">
                  <c:v>-60.2038730737282</c:v>
                </c:pt>
                <c:pt idx="6181">
                  <c:v>-60.1949129960489</c:v>
                </c:pt>
                <c:pt idx="6182">
                  <c:v>-60.18593550659014</c:v>
                </c:pt>
                <c:pt idx="6183">
                  <c:v>-60.17694062129303</c:v>
                </c:pt>
                <c:pt idx="6184">
                  <c:v>-60.16792835611944</c:v>
                </c:pt>
                <c:pt idx="6185">
                  <c:v>-60.15889872705186</c:v>
                </c:pt>
                <c:pt idx="6186">
                  <c:v>-60.14985175009347</c:v>
                </c:pt>
                <c:pt idx="6187">
                  <c:v>-60.14078744126812</c:v>
                </c:pt>
                <c:pt idx="6188">
                  <c:v>-60.13170581662022</c:v>
                </c:pt>
                <c:pt idx="6189">
                  <c:v>-60.12260689221483</c:v>
                </c:pt>
                <c:pt idx="6190">
                  <c:v>-60.11349068413757</c:v>
                </c:pt>
                <c:pt idx="6191">
                  <c:v>-60.10435720849465</c:v>
                </c:pt>
                <c:pt idx="6192">
                  <c:v>-60.09520648141282</c:v>
                </c:pt>
                <c:pt idx="6193">
                  <c:v>-60.08603851903935</c:v>
                </c:pt>
                <c:pt idx="6194">
                  <c:v>-60.076853337542</c:v>
                </c:pt>
                <c:pt idx="6195">
                  <c:v>-60.06765095310909</c:v>
                </c:pt>
                <c:pt idx="6196">
                  <c:v>-60.05843138194931</c:v>
                </c:pt>
                <c:pt idx="6197">
                  <c:v>-60.0491946402919</c:v>
                </c:pt>
                <c:pt idx="6198">
                  <c:v>-60.03994074438643</c:v>
                </c:pt>
                <c:pt idx="6199">
                  <c:v>-60.03066971050298</c:v>
                </c:pt>
                <c:pt idx="6200">
                  <c:v>-60.02138155493195</c:v>
                </c:pt>
                <c:pt idx="6201">
                  <c:v>-60.01207629398415</c:v>
                </c:pt>
                <c:pt idx="6202">
                  <c:v>-60.00275394399075</c:v>
                </c:pt>
                <c:pt idx="6203">
                  <c:v>-59.99341452130319</c:v>
                </c:pt>
                <c:pt idx="6204">
                  <c:v>-59.98405804229333</c:v>
                </c:pt>
                <c:pt idx="6205">
                  <c:v>-59.97468452335324</c:v>
                </c:pt>
                <c:pt idx="6206">
                  <c:v>-59.96529398089534</c:v>
                </c:pt>
                <c:pt idx="6207">
                  <c:v>-59.95588643135219</c:v>
                </c:pt>
                <c:pt idx="6208">
                  <c:v>-59.94646189117672</c:v>
                </c:pt>
                <c:pt idx="6209">
                  <c:v>-59.93702037684199</c:v>
                </c:pt>
                <c:pt idx="6210">
                  <c:v>-59.92756190484128</c:v>
                </c:pt>
                <c:pt idx="6211">
                  <c:v>-59.91808649168804</c:v>
                </c:pt>
                <c:pt idx="6212">
                  <c:v>-59.90859415391596</c:v>
                </c:pt>
                <c:pt idx="6213">
                  <c:v>-59.89908490807873</c:v>
                </c:pt>
                <c:pt idx="6214">
                  <c:v>-59.88955877075025</c:v>
                </c:pt>
                <c:pt idx="6215">
                  <c:v>-59.8800157585245</c:v>
                </c:pt>
                <c:pt idx="6216">
                  <c:v>-59.87045588801553</c:v>
                </c:pt>
                <c:pt idx="6217">
                  <c:v>-59.86087917585747</c:v>
                </c:pt>
                <c:pt idx="6218">
                  <c:v>-59.85128563870447</c:v>
                </c:pt>
                <c:pt idx="6219">
                  <c:v>-59.84167529323072</c:v>
                </c:pt>
                <c:pt idx="6220">
                  <c:v>-59.8320481561304</c:v>
                </c:pt>
                <c:pt idx="6221">
                  <c:v>-59.82240424411764</c:v>
                </c:pt>
                <c:pt idx="6222">
                  <c:v>-59.81274357392657</c:v>
                </c:pt>
                <c:pt idx="6223">
                  <c:v>-59.80306616231129</c:v>
                </c:pt>
                <c:pt idx="6224">
                  <c:v>-59.79337202604575</c:v>
                </c:pt>
                <c:pt idx="6225">
                  <c:v>-59.7836611819238</c:v>
                </c:pt>
                <c:pt idx="6226">
                  <c:v>-59.77393364675926</c:v>
                </c:pt>
                <c:pt idx="6227">
                  <c:v>-59.76418943738573</c:v>
                </c:pt>
                <c:pt idx="6228">
                  <c:v>-59.75442857065665</c:v>
                </c:pt>
                <c:pt idx="6229">
                  <c:v>-59.74465106344535</c:v>
                </c:pt>
                <c:pt idx="6230">
                  <c:v>-59.73485693264492</c:v>
                </c:pt>
                <c:pt idx="6231">
                  <c:v>-59.72504619516818</c:v>
                </c:pt>
                <c:pt idx="6232">
                  <c:v>-59.7152188679478</c:v>
                </c:pt>
                <c:pt idx="6233">
                  <c:v>-59.7053749679361</c:v>
                </c:pt>
                <c:pt idx="6234">
                  <c:v>-59.69551451210521</c:v>
                </c:pt>
                <c:pt idx="6235">
                  <c:v>-59.6856375174469</c:v>
                </c:pt>
                <c:pt idx="6236">
                  <c:v>-59.67574400097266</c:v>
                </c:pt>
                <c:pt idx="6237">
                  <c:v>-59.66583397971358</c:v>
                </c:pt>
                <c:pt idx="6238">
                  <c:v>-59.65590747072046</c:v>
                </c:pt>
                <c:pt idx="6239">
                  <c:v>-59.64596449106366</c:v>
                </c:pt>
                <c:pt idx="6240">
                  <c:v>-59.63600505783319</c:v>
                </c:pt>
                <c:pt idx="6241">
                  <c:v>-59.6260291881386</c:v>
                </c:pt>
                <c:pt idx="6242">
                  <c:v>-59.616036899109</c:v>
                </c:pt>
                <c:pt idx="6243">
                  <c:v>-59.60602820789305</c:v>
                </c:pt>
                <c:pt idx="6244">
                  <c:v>-59.59600313165893</c:v>
                </c:pt>
                <c:pt idx="6245">
                  <c:v>-59.58596168759431</c:v>
                </c:pt>
                <c:pt idx="6246">
                  <c:v>-59.57590389290636</c:v>
                </c:pt>
                <c:pt idx="6247">
                  <c:v>-59.56582976482165</c:v>
                </c:pt>
                <c:pt idx="6248">
                  <c:v>-59.55573932058624</c:v>
                </c:pt>
                <c:pt idx="6249">
                  <c:v>-59.54563257746555</c:v>
                </c:pt>
                <c:pt idx="6250">
                  <c:v>-59.53550955274448</c:v>
                </c:pt>
                <c:pt idx="6251">
                  <c:v>-59.52537026372723</c:v>
                </c:pt>
                <c:pt idx="6252">
                  <c:v>-59.51521472773735</c:v>
                </c:pt>
                <c:pt idx="6253">
                  <c:v>-59.5050429621178</c:v>
                </c:pt>
                <c:pt idx="6254">
                  <c:v>-59.49485498423073</c:v>
                </c:pt>
                <c:pt idx="6255">
                  <c:v>-59.48465081145769</c:v>
                </c:pt>
                <c:pt idx="6256">
                  <c:v>-59.47443046119947</c:v>
                </c:pt>
                <c:pt idx="6257">
                  <c:v>-59.4641939508761</c:v>
                </c:pt>
                <c:pt idx="6258">
                  <c:v>-59.4539412979268</c:v>
                </c:pt>
                <c:pt idx="6259">
                  <c:v>-59.44367251981009</c:v>
                </c:pt>
                <c:pt idx="6260">
                  <c:v>-59.43338763400359</c:v>
                </c:pt>
                <c:pt idx="6261">
                  <c:v>-59.42308665800413</c:v>
                </c:pt>
                <c:pt idx="6262">
                  <c:v>-59.41276960932769</c:v>
                </c:pt>
                <c:pt idx="6263">
                  <c:v>-59.40243650550936</c:v>
                </c:pt>
                <c:pt idx="6264">
                  <c:v>-59.39208736410331</c:v>
                </c:pt>
                <c:pt idx="6265">
                  <c:v>-59.38172220268285</c:v>
                </c:pt>
                <c:pt idx="6266">
                  <c:v>-59.37134103884032</c:v>
                </c:pt>
                <c:pt idx="6267">
                  <c:v>-59.3609438901871</c:v>
                </c:pt>
                <c:pt idx="6268">
                  <c:v>-59.35053077435359</c:v>
                </c:pt>
                <c:pt idx="6269">
                  <c:v>-59.3401017089892</c:v>
                </c:pt>
                <c:pt idx="6270">
                  <c:v>-59.3296567117623</c:v>
                </c:pt>
                <c:pt idx="6271">
                  <c:v>-59.31919580036026</c:v>
                </c:pt>
                <c:pt idx="6272">
                  <c:v>-59.30871899248933</c:v>
                </c:pt>
                <c:pt idx="6273">
                  <c:v>-59.29822630587472</c:v>
                </c:pt>
                <c:pt idx="6274">
                  <c:v>-59.28771775826048</c:v>
                </c:pt>
                <c:pt idx="6275">
                  <c:v>-59.27719336740963</c:v>
                </c:pt>
                <c:pt idx="6276">
                  <c:v>-59.26665315110394</c:v>
                </c:pt>
                <c:pt idx="6277">
                  <c:v>-59.25609712714405</c:v>
                </c:pt>
                <c:pt idx="6278">
                  <c:v>-59.24552531334945</c:v>
                </c:pt>
                <c:pt idx="6279">
                  <c:v>-59.23493772755834</c:v>
                </c:pt>
                <c:pt idx="6280">
                  <c:v>-59.22433438762774</c:v>
                </c:pt>
                <c:pt idx="6281">
                  <c:v>-59.21371531143341</c:v>
                </c:pt>
                <c:pt idx="6282">
                  <c:v>-59.20308051686983</c:v>
                </c:pt>
                <c:pt idx="6283">
                  <c:v>-59.1924300218502</c:v>
                </c:pt>
                <c:pt idx="6284">
                  <c:v>-59.18176384430632</c:v>
                </c:pt>
                <c:pt idx="6285">
                  <c:v>-59.1710820021888</c:v>
                </c:pt>
                <c:pt idx="6286">
                  <c:v>-59.16038451346675</c:v>
                </c:pt>
                <c:pt idx="6287">
                  <c:v>-59.14967139612797</c:v>
                </c:pt>
                <c:pt idx="6288">
                  <c:v>-59.13894266817884</c:v>
                </c:pt>
                <c:pt idx="6289">
                  <c:v>-59.1281983476443</c:v>
                </c:pt>
                <c:pt idx="6290">
                  <c:v>-59.11743845256787</c:v>
                </c:pt>
                <c:pt idx="6291">
                  <c:v>-59.1066630010116</c:v>
                </c:pt>
                <c:pt idx="6292">
                  <c:v>-59.09587201105606</c:v>
                </c:pt>
                <c:pt idx="6293">
                  <c:v>-59.08506550080025</c:v>
                </c:pt>
                <c:pt idx="6294">
                  <c:v>-59.07424348836167</c:v>
                </c:pt>
                <c:pt idx="6295">
                  <c:v>-59.06340599187635</c:v>
                </c:pt>
                <c:pt idx="6296">
                  <c:v>-59.05255302949859</c:v>
                </c:pt>
                <c:pt idx="6297">
                  <c:v>-59.0416846194012</c:v>
                </c:pt>
                <c:pt idx="6298">
                  <c:v>-59.03080077977535</c:v>
                </c:pt>
                <c:pt idx="6299">
                  <c:v>-59.01990152883057</c:v>
                </c:pt>
                <c:pt idx="6300">
                  <c:v>-59.00898688479472</c:v>
                </c:pt>
                <c:pt idx="6301">
                  <c:v>-58.99805686591397</c:v>
                </c:pt>
                <c:pt idx="6302">
                  <c:v>-58.98711149045279</c:v>
                </c:pt>
                <c:pt idx="6303">
                  <c:v>-58.97615077669393</c:v>
                </c:pt>
                <c:pt idx="6304">
                  <c:v>-58.9651747429384</c:v>
                </c:pt>
                <c:pt idx="6305">
                  <c:v>-58.9541834075054</c:v>
                </c:pt>
                <c:pt idx="6306">
                  <c:v>-58.94317678873241</c:v>
                </c:pt>
                <c:pt idx="6307">
                  <c:v>-58.93215490497502</c:v>
                </c:pt>
                <c:pt idx="6308">
                  <c:v>-58.921117774607</c:v>
                </c:pt>
                <c:pt idx="6309">
                  <c:v>-58.91006541602029</c:v>
                </c:pt>
                <c:pt idx="6310">
                  <c:v>-58.89899784762496</c:v>
                </c:pt>
                <c:pt idx="6311">
                  <c:v>-58.88791508784912</c:v>
                </c:pt>
                <c:pt idx="6312">
                  <c:v>-58.87681715513901</c:v>
                </c:pt>
                <c:pt idx="6313">
                  <c:v>-58.86570406795892</c:v>
                </c:pt>
                <c:pt idx="6314">
                  <c:v>-58.85457584479113</c:v>
                </c:pt>
                <c:pt idx="6315">
                  <c:v>-58.84343250413597</c:v>
                </c:pt>
                <c:pt idx="6316">
                  <c:v>-58.83227406451175</c:v>
                </c:pt>
                <c:pt idx="6317">
                  <c:v>-58.82110054445475</c:v>
                </c:pt>
                <c:pt idx="6318">
                  <c:v>-58.80991196251917</c:v>
                </c:pt>
                <c:pt idx="6319">
                  <c:v>-58.79870833727716</c:v>
                </c:pt>
                <c:pt idx="6320">
                  <c:v>-58.78748968731877</c:v>
                </c:pt>
                <c:pt idx="6321">
                  <c:v>-58.77625603125192</c:v>
                </c:pt>
                <c:pt idx="6322">
                  <c:v>-58.76500738770236</c:v>
                </c:pt>
                <c:pt idx="6323">
                  <c:v>-58.75374377531372</c:v>
                </c:pt>
                <c:pt idx="6324">
                  <c:v>-58.74246521274743</c:v>
                </c:pt>
                <c:pt idx="6325">
                  <c:v>-58.73117171868266</c:v>
                </c:pt>
                <c:pt idx="6326">
                  <c:v>-58.71986331181642</c:v>
                </c:pt>
                <c:pt idx="6327">
                  <c:v>-58.70854001086344</c:v>
                </c:pt>
                <c:pt idx="6328">
                  <c:v>-58.69720183455613</c:v>
                </c:pt>
                <c:pt idx="6329">
                  <c:v>-58.68584880164465</c:v>
                </c:pt>
                <c:pt idx="6330">
                  <c:v>-58.67448093089684</c:v>
                </c:pt>
                <c:pt idx="6331">
                  <c:v>-58.66309824109816</c:v>
                </c:pt>
                <c:pt idx="6332">
                  <c:v>-58.65170075105172</c:v>
                </c:pt>
                <c:pt idx="6333">
                  <c:v>-58.64028847957825</c:v>
                </c:pt>
                <c:pt idx="6334">
                  <c:v>-58.62886144551606</c:v>
                </c:pt>
                <c:pt idx="6335">
                  <c:v>-58.61741966772102</c:v>
                </c:pt>
                <c:pt idx="6336">
                  <c:v>-58.60596316506657</c:v>
                </c:pt>
                <c:pt idx="6337">
                  <c:v>-58.59449195644363</c:v>
                </c:pt>
                <c:pt idx="6338">
                  <c:v>-58.58300606076067</c:v>
                </c:pt>
                <c:pt idx="6339">
                  <c:v>-58.57150549694358</c:v>
                </c:pt>
                <c:pt idx="6340">
                  <c:v>-58.55999028393575</c:v>
                </c:pt>
                <c:pt idx="6341">
                  <c:v>-58.54846044069796</c:v>
                </c:pt>
                <c:pt idx="6342">
                  <c:v>-58.53691598620845</c:v>
                </c:pt>
                <c:pt idx="6343">
                  <c:v>-58.5253569394628</c:v>
                </c:pt>
                <c:pt idx="6344">
                  <c:v>-58.51378331947397</c:v>
                </c:pt>
                <c:pt idx="6345">
                  <c:v>-58.50219514527226</c:v>
                </c:pt>
                <c:pt idx="6346">
                  <c:v>-58.49059243590531</c:v>
                </c:pt>
                <c:pt idx="6347">
                  <c:v>-58.47897521043802</c:v>
                </c:pt>
                <c:pt idx="6348">
                  <c:v>-58.46734348795257</c:v>
                </c:pt>
                <c:pt idx="6349">
                  <c:v>-58.45569728754842</c:v>
                </c:pt>
                <c:pt idx="6350">
                  <c:v>-58.44403662834222</c:v>
                </c:pt>
                <c:pt idx="6351">
                  <c:v>-58.43236152946785</c:v>
                </c:pt>
                <c:pt idx="6352">
                  <c:v>-58.42067201007637</c:v>
                </c:pt>
                <c:pt idx="6353">
                  <c:v>-58.40896808933596</c:v>
                </c:pt>
                <c:pt idx="6354">
                  <c:v>-58.397249786432</c:v>
                </c:pt>
                <c:pt idx="6355">
                  <c:v>-58.38551712056695</c:v>
                </c:pt>
                <c:pt idx="6356">
                  <c:v>-58.37377011096035</c:v>
                </c:pt>
                <c:pt idx="6357">
                  <c:v>-58.36200877684881</c:v>
                </c:pt>
                <c:pt idx="6358">
                  <c:v>-58.35023313748601</c:v>
                </c:pt>
                <c:pt idx="6359">
                  <c:v>-58.33844321214265</c:v>
                </c:pt>
                <c:pt idx="6360">
                  <c:v>-58.32663902010641</c:v>
                </c:pt>
                <c:pt idx="6361">
                  <c:v>-58.31482058068192</c:v>
                </c:pt>
                <c:pt idx="6362">
                  <c:v>-58.30298791319085</c:v>
                </c:pt>
                <c:pt idx="6363">
                  <c:v>-58.2911410369717</c:v>
                </c:pt>
                <c:pt idx="6364">
                  <c:v>-58.27927997137994</c:v>
                </c:pt>
                <c:pt idx="6365">
                  <c:v>-58.2674047357879</c:v>
                </c:pt>
                <c:pt idx="6366">
                  <c:v>-58.2555153495848</c:v>
                </c:pt>
                <c:pt idx="6367">
                  <c:v>-58.24361183217663</c:v>
                </c:pt>
                <c:pt idx="6368">
                  <c:v>-58.23169420298628</c:v>
                </c:pt>
                <c:pt idx="6369">
                  <c:v>-58.21976248145338</c:v>
                </c:pt>
                <c:pt idx="6370">
                  <c:v>-58.20781668703435</c:v>
                </c:pt>
                <c:pt idx="6371">
                  <c:v>-58.19585683920235</c:v>
                </c:pt>
                <c:pt idx="6372">
                  <c:v>-58.18388295744722</c:v>
                </c:pt>
                <c:pt idx="6373">
                  <c:v>-58.1718950612756</c:v>
                </c:pt>
                <c:pt idx="6374">
                  <c:v>-58.15989317021069</c:v>
                </c:pt>
                <c:pt idx="6375">
                  <c:v>-58.14787730379242</c:v>
                </c:pt>
                <c:pt idx="6376">
                  <c:v>-58.13584748157734</c:v>
                </c:pt>
                <c:pt idx="6377">
                  <c:v>-58.12380372313856</c:v>
                </c:pt>
                <c:pt idx="6378">
                  <c:v>-58.11174604806583</c:v>
                </c:pt>
                <c:pt idx="6379">
                  <c:v>-58.09967447596541</c:v>
                </c:pt>
                <c:pt idx="6380">
                  <c:v>-58.08758902646014</c:v>
                </c:pt>
                <c:pt idx="6381">
                  <c:v>-58.07548971918936</c:v>
                </c:pt>
                <c:pt idx="6382">
                  <c:v>-58.06337657380888</c:v>
                </c:pt>
                <c:pt idx="6383">
                  <c:v>-58.05124960999098</c:v>
                </c:pt>
                <c:pt idx="6384">
                  <c:v>-58.03910884742442</c:v>
                </c:pt>
                <c:pt idx="6385">
                  <c:v>-58.02695430581434</c:v>
                </c:pt>
                <c:pt idx="6386">
                  <c:v>-58.01478600488227</c:v>
                </c:pt>
                <c:pt idx="6387">
                  <c:v>-58.00260396436614</c:v>
                </c:pt>
                <c:pt idx="6388">
                  <c:v>-57.99040820402024</c:v>
                </c:pt>
                <c:pt idx="6389">
                  <c:v>-57.97819874361514</c:v>
                </c:pt>
                <c:pt idx="6390">
                  <c:v>-57.96597560293774</c:v>
                </c:pt>
                <c:pt idx="6391">
                  <c:v>-57.95373880179121</c:v>
                </c:pt>
                <c:pt idx="6392">
                  <c:v>-57.94148835999499</c:v>
                </c:pt>
                <c:pt idx="6393">
                  <c:v>-57.92922429738475</c:v>
                </c:pt>
                <c:pt idx="6394">
                  <c:v>-57.91694663381232</c:v>
                </c:pt>
                <c:pt idx="6395">
                  <c:v>-57.9046553891458</c:v>
                </c:pt>
                <c:pt idx="6396">
                  <c:v>-57.89235058326935</c:v>
                </c:pt>
                <c:pt idx="6397">
                  <c:v>-57.88003223608336</c:v>
                </c:pt>
                <c:pt idx="6398">
                  <c:v>-57.86770036750427</c:v>
                </c:pt>
                <c:pt idx="6399">
                  <c:v>-57.85535499746463</c:v>
                </c:pt>
                <c:pt idx="6400">
                  <c:v>-57.84299614591308</c:v>
                </c:pt>
                <c:pt idx="6401">
                  <c:v>-57.83062383281425</c:v>
                </c:pt>
                <c:pt idx="6402">
                  <c:v>-57.81823807814883</c:v>
                </c:pt>
                <c:pt idx="6403">
                  <c:v>-57.80583890191348</c:v>
                </c:pt>
                <c:pt idx="6404">
                  <c:v>-57.79342632412087</c:v>
                </c:pt>
                <c:pt idx="6405">
                  <c:v>-57.78100036479955</c:v>
                </c:pt>
                <c:pt idx="6406">
                  <c:v>-57.76856104399406</c:v>
                </c:pt>
                <c:pt idx="6407">
                  <c:v>-57.75610838176478</c:v>
                </c:pt>
                <c:pt idx="6408">
                  <c:v>-57.74364239818802</c:v>
                </c:pt>
                <c:pt idx="6409">
                  <c:v>-57.73116311335591</c:v>
                </c:pt>
                <c:pt idx="6410">
                  <c:v>-57.7186705473764</c:v>
                </c:pt>
                <c:pt idx="6411">
                  <c:v>-57.70616472037327</c:v>
                </c:pt>
                <c:pt idx="6412">
                  <c:v>-57.69364565248605</c:v>
                </c:pt>
                <c:pt idx="6413">
                  <c:v>-57.68111336387008</c:v>
                </c:pt>
                <c:pt idx="6414">
                  <c:v>-57.66856787469634</c:v>
                </c:pt>
                <c:pt idx="6415">
                  <c:v>-57.65600920515161</c:v>
                </c:pt>
                <c:pt idx="6416">
                  <c:v>-57.6434373754383</c:v>
                </c:pt>
                <c:pt idx="6417">
                  <c:v>-57.6308524057745</c:v>
                </c:pt>
                <c:pt idx="6418">
                  <c:v>-57.61825431639392</c:v>
                </c:pt>
                <c:pt idx="6419">
                  <c:v>-57.60564312754589</c:v>
                </c:pt>
                <c:pt idx="6420">
                  <c:v>-57.59301885949533</c:v>
                </c:pt>
                <c:pt idx="6421">
                  <c:v>-57.58038153252271</c:v>
                </c:pt>
                <c:pt idx="6422">
                  <c:v>-57.56773116692406</c:v>
                </c:pt>
                <c:pt idx="6423">
                  <c:v>-57.55506778301091</c:v>
                </c:pt>
                <c:pt idx="6424">
                  <c:v>-57.5423914011103</c:v>
                </c:pt>
                <c:pt idx="6425">
                  <c:v>-57.52970204156472</c:v>
                </c:pt>
                <c:pt idx="6426">
                  <c:v>-57.51699972473207</c:v>
                </c:pt>
                <c:pt idx="6427">
                  <c:v>-57.50428447098574</c:v>
                </c:pt>
                <c:pt idx="6428">
                  <c:v>-57.49155630071446</c:v>
                </c:pt>
                <c:pt idx="6429">
                  <c:v>-57.47881523432233</c:v>
                </c:pt>
                <c:pt idx="6430">
                  <c:v>-57.46606129222884</c:v>
                </c:pt>
                <c:pt idx="6431">
                  <c:v>-57.45329449486874</c:v>
                </c:pt>
                <c:pt idx="6432">
                  <c:v>-57.44051486269212</c:v>
                </c:pt>
                <c:pt idx="6433">
                  <c:v>-57.42772241616436</c:v>
                </c:pt>
                <c:pt idx="6434">
                  <c:v>-57.41491717576599</c:v>
                </c:pt>
                <c:pt idx="6435">
                  <c:v>-57.4020991619929</c:v>
                </c:pt>
                <c:pt idx="6436">
                  <c:v>-57.38926839535607</c:v>
                </c:pt>
                <c:pt idx="6437">
                  <c:v>-57.37642489638173</c:v>
                </c:pt>
                <c:pt idx="6438">
                  <c:v>-57.36356868561118</c:v>
                </c:pt>
                <c:pt idx="6439">
                  <c:v>-57.35069978360091</c:v>
                </c:pt>
                <c:pt idx="6440">
                  <c:v>-57.33781821092252</c:v>
                </c:pt>
                <c:pt idx="6441">
                  <c:v>-57.32492398816262</c:v>
                </c:pt>
                <c:pt idx="6442">
                  <c:v>-57.31201713592295</c:v>
                </c:pt>
                <c:pt idx="6443">
                  <c:v>-57.29909767482021</c:v>
                </c:pt>
                <c:pt idx="6444">
                  <c:v>-57.28616562548615</c:v>
                </c:pt>
                <c:pt idx="6445">
                  <c:v>-57.27322100856748</c:v>
                </c:pt>
                <c:pt idx="6446">
                  <c:v>-57.26026384472586</c:v>
                </c:pt>
                <c:pt idx="6447">
                  <c:v>-57.24729415463788</c:v>
                </c:pt>
                <c:pt idx="6448">
                  <c:v>-57.23431195899507</c:v>
                </c:pt>
                <c:pt idx="6449">
                  <c:v>-57.2213172785038</c:v>
                </c:pt>
                <c:pt idx="6450">
                  <c:v>-57.2083101338853</c:v>
                </c:pt>
                <c:pt idx="6451">
                  <c:v>-57.19529054587562</c:v>
                </c:pt>
                <c:pt idx="6452">
                  <c:v>-57.18225853522569</c:v>
                </c:pt>
                <c:pt idx="6453">
                  <c:v>-57.16921412270113</c:v>
                </c:pt>
                <c:pt idx="6454">
                  <c:v>-57.15615732908235</c:v>
                </c:pt>
                <c:pt idx="6455">
                  <c:v>-57.14308817516453</c:v>
                </c:pt>
                <c:pt idx="6456">
                  <c:v>-57.1300066817575</c:v>
                </c:pt>
                <c:pt idx="6457">
                  <c:v>-57.11691286968581</c:v>
                </c:pt>
                <c:pt idx="6458">
                  <c:v>-57.10380675978864</c:v>
                </c:pt>
                <c:pt idx="6459">
                  <c:v>-57.09068837291984</c:v>
                </c:pt>
                <c:pt idx="6460">
                  <c:v>-57.07755772994784</c:v>
                </c:pt>
                <c:pt idx="6461">
                  <c:v>-57.06441485175565</c:v>
                </c:pt>
                <c:pt idx="6462">
                  <c:v>-57.05125975924086</c:v>
                </c:pt>
                <c:pt idx="6463">
                  <c:v>-57.03809247331559</c:v>
                </c:pt>
                <c:pt idx="6464">
                  <c:v>-57.02491301490648</c:v>
                </c:pt>
                <c:pt idx="6465">
                  <c:v>-57.01172140495459</c:v>
                </c:pt>
                <c:pt idx="6466">
                  <c:v>-56.99851766441552</c:v>
                </c:pt>
                <c:pt idx="6467">
                  <c:v>-56.98530181425927</c:v>
                </c:pt>
                <c:pt idx="6468">
                  <c:v>-56.97207387547024</c:v>
                </c:pt>
                <c:pt idx="6469">
                  <c:v>-56.95883386904722</c:v>
                </c:pt>
                <c:pt idx="6470">
                  <c:v>-56.94558181600339</c:v>
                </c:pt>
                <c:pt idx="6471">
                  <c:v>-56.93231773736621</c:v>
                </c:pt>
                <c:pt idx="6472">
                  <c:v>-56.9190416541775</c:v>
                </c:pt>
                <c:pt idx="6473">
                  <c:v>-56.90575358749334</c:v>
                </c:pt>
                <c:pt idx="6474">
                  <c:v>-56.89245355838408</c:v>
                </c:pt>
                <c:pt idx="6475">
                  <c:v>-56.87914158793426</c:v>
                </c:pt>
                <c:pt idx="6476">
                  <c:v>-56.8658176972427</c:v>
                </c:pt>
                <c:pt idx="6477">
                  <c:v>-56.85248190742236</c:v>
                </c:pt>
                <c:pt idx="6478">
                  <c:v>-56.83913423960038</c:v>
                </c:pt>
                <c:pt idx="6479">
                  <c:v>-56.825774714918</c:v>
                </c:pt>
                <c:pt idx="6480">
                  <c:v>-56.81240335453058</c:v>
                </c:pt>
                <c:pt idx="6481">
                  <c:v>-56.79902017960761</c:v>
                </c:pt>
                <c:pt idx="6482">
                  <c:v>-56.78562521133259</c:v>
                </c:pt>
                <c:pt idx="6483">
                  <c:v>-56.77221847090306</c:v>
                </c:pt>
                <c:pt idx="6484">
                  <c:v>-56.75879997953058</c:v>
                </c:pt>
                <c:pt idx="6485">
                  <c:v>-56.74536975844067</c:v>
                </c:pt>
                <c:pt idx="6486">
                  <c:v>-56.73192782887284</c:v>
                </c:pt>
                <c:pt idx="6487">
                  <c:v>-56.71847421208051</c:v>
                </c:pt>
                <c:pt idx="6488">
                  <c:v>-56.70500892933101</c:v>
                </c:pt>
                <c:pt idx="6489">
                  <c:v>-56.69153200190556</c:v>
                </c:pt>
                <c:pt idx="6490">
                  <c:v>-56.67804345109921</c:v>
                </c:pt>
                <c:pt idx="6491">
                  <c:v>-56.6645432982209</c:v>
                </c:pt>
                <c:pt idx="6492">
                  <c:v>-56.65103156459329</c:v>
                </c:pt>
                <c:pt idx="6493">
                  <c:v>-56.6375082715529</c:v>
                </c:pt>
                <c:pt idx="6494">
                  <c:v>-56.62397344044996</c:v>
                </c:pt>
                <c:pt idx="6495">
                  <c:v>-56.61042709264841</c:v>
                </c:pt>
                <c:pt idx="6496">
                  <c:v>-56.596869249526</c:v>
                </c:pt>
                <c:pt idx="6497">
                  <c:v>-56.583299932474</c:v>
                </c:pt>
                <c:pt idx="6498">
                  <c:v>-56.56971916289744</c:v>
                </c:pt>
                <c:pt idx="6499">
                  <c:v>-56.55612696221498</c:v>
                </c:pt>
                <c:pt idx="6500">
                  <c:v>-56.54252335185883</c:v>
                </c:pt>
                <c:pt idx="6501">
                  <c:v>-56.5289083532748</c:v>
                </c:pt>
                <c:pt idx="6502">
                  <c:v>-56.51528198792226</c:v>
                </c:pt>
                <c:pt idx="6503">
                  <c:v>-56.5016442772741</c:v>
                </c:pt>
                <c:pt idx="6504">
                  <c:v>-56.48799524281672</c:v>
                </c:pt>
                <c:pt idx="6505">
                  <c:v>-56.47433490604995</c:v>
                </c:pt>
                <c:pt idx="6506">
                  <c:v>-56.46066328848711</c:v>
                </c:pt>
                <c:pt idx="6507">
                  <c:v>-56.44698041165495</c:v>
                </c:pt>
                <c:pt idx="6508">
                  <c:v>-56.43328629709359</c:v>
                </c:pt>
                <c:pt idx="6509">
                  <c:v>-56.41958096635654</c:v>
                </c:pt>
                <c:pt idx="6510">
                  <c:v>-56.40586444101064</c:v>
                </c:pt>
                <c:pt idx="6511">
                  <c:v>-56.39213674263608</c:v>
                </c:pt>
                <c:pt idx="6512">
                  <c:v>-56.3783978928263</c:v>
                </c:pt>
                <c:pt idx="6513">
                  <c:v>-56.36464791318802</c:v>
                </c:pt>
                <c:pt idx="6514">
                  <c:v>-56.35088682534126</c:v>
                </c:pt>
                <c:pt idx="6515">
                  <c:v>-56.3371146509192</c:v>
                </c:pt>
                <c:pt idx="6516">
                  <c:v>-56.32333141156823</c:v>
                </c:pt>
                <c:pt idx="6517">
                  <c:v>-56.30953712894788</c:v>
                </c:pt>
                <c:pt idx="6518">
                  <c:v>-56.29573182473087</c:v>
                </c:pt>
                <c:pt idx="6519">
                  <c:v>-56.281915520603</c:v>
                </c:pt>
                <c:pt idx="6520">
                  <c:v>-56.26808823826316</c:v>
                </c:pt>
                <c:pt idx="6521">
                  <c:v>-56.25424999942332</c:v>
                </c:pt>
                <c:pt idx="6522">
                  <c:v>-56.2404008258085</c:v>
                </c:pt>
                <c:pt idx="6523">
                  <c:v>-56.22654073915667</c:v>
                </c:pt>
                <c:pt idx="6524">
                  <c:v>-56.21266976121884</c:v>
                </c:pt>
                <c:pt idx="6525">
                  <c:v>-56.198787913759</c:v>
                </c:pt>
                <c:pt idx="6526">
                  <c:v>-56.18489521855397</c:v>
                </c:pt>
                <c:pt idx="6527">
                  <c:v>-56.17099169739359</c:v>
                </c:pt>
                <c:pt idx="6528">
                  <c:v>-56.15707737208054</c:v>
                </c:pt>
                <c:pt idx="6529">
                  <c:v>-56.14315226443035</c:v>
                </c:pt>
                <c:pt idx="6530">
                  <c:v>-56.12921639627138</c:v>
                </c:pt>
                <c:pt idx="6531">
                  <c:v>-56.11526978944478</c:v>
                </c:pt>
                <c:pt idx="6532">
                  <c:v>-56.10131246580454</c:v>
                </c:pt>
                <c:pt idx="6533">
                  <c:v>-56.08734444721731</c:v>
                </c:pt>
                <c:pt idx="6534">
                  <c:v>-56.07336575556256</c:v>
                </c:pt>
                <c:pt idx="6535">
                  <c:v>-56.05937641273239</c:v>
                </c:pt>
                <c:pt idx="6536">
                  <c:v>-56.04537644063161</c:v>
                </c:pt>
                <c:pt idx="6537">
                  <c:v>-56.03136586117765</c:v>
                </c:pt>
                <c:pt idx="6538">
                  <c:v>-56.01734469630057</c:v>
                </c:pt>
                <c:pt idx="6539">
                  <c:v>-56.00331296794308</c:v>
                </c:pt>
                <c:pt idx="6540">
                  <c:v>-55.98927069806037</c:v>
                </c:pt>
                <c:pt idx="6541">
                  <c:v>-55.97521790862025</c:v>
                </c:pt>
                <c:pt idx="6542">
                  <c:v>-55.96115462160298</c:v>
                </c:pt>
                <c:pt idx="6543">
                  <c:v>-55.94708085900137</c:v>
                </c:pt>
                <c:pt idx="6544">
                  <c:v>-55.93299664282067</c:v>
                </c:pt>
                <c:pt idx="6545">
                  <c:v>-55.91890199507856</c:v>
                </c:pt>
                <c:pt idx="6546">
                  <c:v>-55.90479693780514</c:v>
                </c:pt>
                <c:pt idx="6547">
                  <c:v>-55.89068149304289</c:v>
                </c:pt>
                <c:pt idx="6548">
                  <c:v>-55.87655568284671</c:v>
                </c:pt>
                <c:pt idx="6549">
                  <c:v>-55.86241952928373</c:v>
                </c:pt>
                <c:pt idx="6550">
                  <c:v>-55.84827305443345</c:v>
                </c:pt>
                <c:pt idx="6551">
                  <c:v>-55.83411628038765</c:v>
                </c:pt>
                <c:pt idx="6552">
                  <c:v>-55.81994922925037</c:v>
                </c:pt>
                <c:pt idx="6553">
                  <c:v>-55.80577192313785</c:v>
                </c:pt>
                <c:pt idx="6554">
                  <c:v>-55.79158438417854</c:v>
                </c:pt>
                <c:pt idx="6555">
                  <c:v>-55.7773866345131</c:v>
                </c:pt>
                <c:pt idx="6556">
                  <c:v>-55.76317869629428</c:v>
                </c:pt>
                <c:pt idx="6557">
                  <c:v>-55.74896059168701</c:v>
                </c:pt>
                <c:pt idx="6558">
                  <c:v>-55.73473234286831</c:v>
                </c:pt>
                <c:pt idx="6559">
                  <c:v>-55.72049397202722</c:v>
                </c:pt>
                <c:pt idx="6560">
                  <c:v>-55.70624550136488</c:v>
                </c:pt>
                <c:pt idx="6561">
                  <c:v>-55.69198695309443</c:v>
                </c:pt>
                <c:pt idx="6562">
                  <c:v>-55.677718349441</c:v>
                </c:pt>
                <c:pt idx="6563">
                  <c:v>-55.66343971264168</c:v>
                </c:pt>
                <c:pt idx="6564">
                  <c:v>-55.6491510649455</c:v>
                </c:pt>
                <c:pt idx="6565">
                  <c:v>-55.63485242861339</c:v>
                </c:pt>
                <c:pt idx="6566">
                  <c:v>-55.62054382591823</c:v>
                </c:pt>
                <c:pt idx="6567">
                  <c:v>-55.60622527914465</c:v>
                </c:pt>
                <c:pt idx="6568">
                  <c:v>-55.59189681058923</c:v>
                </c:pt>
                <c:pt idx="6569">
                  <c:v>-55.57755844256025</c:v>
                </c:pt>
                <c:pt idx="6570">
                  <c:v>-55.56321019737784</c:v>
                </c:pt>
                <c:pt idx="6571">
                  <c:v>-55.54885209737385</c:v>
                </c:pt>
                <c:pt idx="6572">
                  <c:v>-55.53448416489188</c:v>
                </c:pt>
                <c:pt idx="6573">
                  <c:v>-55.52010642228722</c:v>
                </c:pt>
                <c:pt idx="6574">
                  <c:v>-55.50571889192682</c:v>
                </c:pt>
                <c:pt idx="6575">
                  <c:v>-55.49132159618928</c:v>
                </c:pt>
                <c:pt idx="6576">
                  <c:v>-55.47691455746483</c:v>
                </c:pt>
                <c:pt idx="6577">
                  <c:v>-55.46249779815531</c:v>
                </c:pt>
                <c:pt idx="6578">
                  <c:v>-55.4480713406741</c:v>
                </c:pt>
                <c:pt idx="6579">
                  <c:v>-55.43363520744609</c:v>
                </c:pt>
                <c:pt idx="6580">
                  <c:v>-55.41918942090777</c:v>
                </c:pt>
                <c:pt idx="6581">
                  <c:v>-55.40473400350703</c:v>
                </c:pt>
                <c:pt idx="6582">
                  <c:v>-55.39026897770328</c:v>
                </c:pt>
                <c:pt idx="6583">
                  <c:v>-55.37579436596733</c:v>
                </c:pt>
                <c:pt idx="6584">
                  <c:v>-55.36131019078141</c:v>
                </c:pt>
                <c:pt idx="6585">
                  <c:v>-55.3468164746391</c:v>
                </c:pt>
                <c:pt idx="6586">
                  <c:v>-55.33231324004541</c:v>
                </c:pt>
                <c:pt idx="6587">
                  <c:v>-55.31780050951656</c:v>
                </c:pt>
                <c:pt idx="6588">
                  <c:v>-55.30327830558021</c:v>
                </c:pt>
                <c:pt idx="6589">
                  <c:v>-55.28874665077515</c:v>
                </c:pt>
                <c:pt idx="6590">
                  <c:v>-55.27420556765151</c:v>
                </c:pt>
                <c:pt idx="6591">
                  <c:v>-55.25965507877061</c:v>
                </c:pt>
                <c:pt idx="6592">
                  <c:v>-55.24509520670496</c:v>
                </c:pt>
                <c:pt idx="6593">
                  <c:v>-55.23052597403824</c:v>
                </c:pt>
                <c:pt idx="6594">
                  <c:v>-55.21594740336525</c:v>
                </c:pt>
                <c:pt idx="6595">
                  <c:v>-55.20135951729196</c:v>
                </c:pt>
                <c:pt idx="6596">
                  <c:v>-55.18676233843534</c:v>
                </c:pt>
                <c:pt idx="6597">
                  <c:v>-55.17215588942347</c:v>
                </c:pt>
                <c:pt idx="6598">
                  <c:v>-55.15754019289545</c:v>
                </c:pt>
                <c:pt idx="6599">
                  <c:v>-55.14291527150142</c:v>
                </c:pt>
                <c:pt idx="6600">
                  <c:v>-55.12828114790241</c:v>
                </c:pt>
                <c:pt idx="6601">
                  <c:v>-55.11363784477047</c:v>
                </c:pt>
                <c:pt idx="6602">
                  <c:v>-55.09898538478856</c:v>
                </c:pt>
                <c:pt idx="6603">
                  <c:v>-55.08432379065052</c:v>
                </c:pt>
                <c:pt idx="6604">
                  <c:v>-55.0696530850611</c:v>
                </c:pt>
                <c:pt idx="6605">
                  <c:v>-55.0549732907358</c:v>
                </c:pt>
                <c:pt idx="6606">
                  <c:v>-55.04028443040104</c:v>
                </c:pt>
                <c:pt idx="6607">
                  <c:v>-55.02558652679398</c:v>
                </c:pt>
                <c:pt idx="6608">
                  <c:v>-55.01087960266251</c:v>
                </c:pt>
                <c:pt idx="6609">
                  <c:v>-54.99616368076535</c:v>
                </c:pt>
                <c:pt idx="6610">
                  <c:v>-54.9814387838718</c:v>
                </c:pt>
                <c:pt idx="6611">
                  <c:v>-54.96670493476194</c:v>
                </c:pt>
                <c:pt idx="6612">
                  <c:v>-54.95196215622643</c:v>
                </c:pt>
                <c:pt idx="6613">
                  <c:v>-54.93721047106663</c:v>
                </c:pt>
                <c:pt idx="6614">
                  <c:v>-54.92244990209447</c:v>
                </c:pt>
                <c:pt idx="6615">
                  <c:v>-54.90768047213238</c:v>
                </c:pt>
                <c:pt idx="6616">
                  <c:v>-54.89290220401345</c:v>
                </c:pt>
                <c:pt idx="6617">
                  <c:v>-54.8781151205812</c:v>
                </c:pt>
                <c:pt idx="6618">
                  <c:v>-54.86331924468967</c:v>
                </c:pt>
                <c:pt idx="6619">
                  <c:v>-54.84851459920336</c:v>
                </c:pt>
                <c:pt idx="6620">
                  <c:v>-54.83370120699723</c:v>
                </c:pt>
                <c:pt idx="6621">
                  <c:v>-54.8188790909566</c:v>
                </c:pt>
                <c:pt idx="6622">
                  <c:v>-54.80404827397721</c:v>
                </c:pt>
                <c:pt idx="6623">
                  <c:v>-54.78920877896514</c:v>
                </c:pt>
                <c:pt idx="6624">
                  <c:v>-54.77436062883678</c:v>
                </c:pt>
                <c:pt idx="6625">
                  <c:v>-54.75950384651886</c:v>
                </c:pt>
                <c:pt idx="6626">
                  <c:v>-54.7446384549483</c:v>
                </c:pt>
                <c:pt idx="6627">
                  <c:v>-54.72976447707238</c:v>
                </c:pt>
                <c:pt idx="6628">
                  <c:v>-54.7148819358485</c:v>
                </c:pt>
                <c:pt idx="6629">
                  <c:v>-54.69999085424433</c:v>
                </c:pt>
                <c:pt idx="6630">
                  <c:v>-54.68509125523759</c:v>
                </c:pt>
                <c:pt idx="6631">
                  <c:v>-54.67018316181625</c:v>
                </c:pt>
                <c:pt idx="6632">
                  <c:v>-54.65526659697836</c:v>
                </c:pt>
                <c:pt idx="6633">
                  <c:v>-54.64034158373197</c:v>
                </c:pt>
                <c:pt idx="6634">
                  <c:v>-54.6254081450953</c:v>
                </c:pt>
                <c:pt idx="6635">
                  <c:v>-54.61046630409648</c:v>
                </c:pt>
                <c:pt idx="6636">
                  <c:v>-54.59551608377375</c:v>
                </c:pt>
                <c:pt idx="6637">
                  <c:v>-54.58055750717526</c:v>
                </c:pt>
                <c:pt idx="6638">
                  <c:v>-54.5655905973591</c:v>
                </c:pt>
                <c:pt idx="6639">
                  <c:v>-54.55061537739326</c:v>
                </c:pt>
                <c:pt idx="6640">
                  <c:v>-54.53563187035571</c:v>
                </c:pt>
                <c:pt idx="6641">
                  <c:v>-54.52064009933416</c:v>
                </c:pt>
                <c:pt idx="6642">
                  <c:v>-54.50564008742624</c:v>
                </c:pt>
                <c:pt idx="6643">
                  <c:v>-54.49063185773934</c:v>
                </c:pt>
                <c:pt idx="6644">
                  <c:v>-54.47561543339065</c:v>
                </c:pt>
                <c:pt idx="6645">
                  <c:v>-54.46059083750712</c:v>
                </c:pt>
                <c:pt idx="6646">
                  <c:v>-54.44555809322538</c:v>
                </c:pt>
                <c:pt idx="6647">
                  <c:v>-54.4305172236918</c:v>
                </c:pt>
                <c:pt idx="6648">
                  <c:v>-54.4154682520624</c:v>
                </c:pt>
                <c:pt idx="6649">
                  <c:v>-54.40041120150285</c:v>
                </c:pt>
                <c:pt idx="6650">
                  <c:v>-54.3853460951884</c:v>
                </c:pt>
                <c:pt idx="6651">
                  <c:v>-54.37027295630396</c:v>
                </c:pt>
                <c:pt idx="6652">
                  <c:v>-54.35519180804391</c:v>
                </c:pt>
                <c:pt idx="6653">
                  <c:v>-54.34010267361219</c:v>
                </c:pt>
                <c:pt idx="6654">
                  <c:v>-54.32500557622231</c:v>
                </c:pt>
                <c:pt idx="6655">
                  <c:v>-54.30990053909716</c:v>
                </c:pt>
                <c:pt idx="6656">
                  <c:v>-54.29478758546912</c:v>
                </c:pt>
                <c:pt idx="6657">
                  <c:v>-54.27966673858</c:v>
                </c:pt>
                <c:pt idx="6658">
                  <c:v>-54.26453802168096</c:v>
                </c:pt>
                <c:pt idx="6659">
                  <c:v>-54.24940145803256</c:v>
                </c:pt>
                <c:pt idx="6660">
                  <c:v>-54.23425707090473</c:v>
                </c:pt>
                <c:pt idx="6661">
                  <c:v>-54.21910488357662</c:v>
                </c:pt>
                <c:pt idx="6662">
                  <c:v>-54.20394491933673</c:v>
                </c:pt>
                <c:pt idx="6663">
                  <c:v>-54.18877720148281</c:v>
                </c:pt>
                <c:pt idx="6664">
                  <c:v>-54.1736017533218</c:v>
                </c:pt>
                <c:pt idx="6665">
                  <c:v>-54.15841859816986</c:v>
                </c:pt>
                <c:pt idx="6666">
                  <c:v>-54.14322775935231</c:v>
                </c:pt>
                <c:pt idx="6667">
                  <c:v>-54.12802926020368</c:v>
                </c:pt>
                <c:pt idx="6668">
                  <c:v>-54.11282312406748</c:v>
                </c:pt>
                <c:pt idx="6669">
                  <c:v>-54.09760937429644</c:v>
                </c:pt>
                <c:pt idx="6670">
                  <c:v>-54.08238803425228</c:v>
                </c:pt>
                <c:pt idx="6671">
                  <c:v>-54.06715912730576</c:v>
                </c:pt>
                <c:pt idx="6672">
                  <c:v>-54.05192267683664</c:v>
                </c:pt>
                <c:pt idx="6673">
                  <c:v>-54.0366787062337</c:v>
                </c:pt>
                <c:pt idx="6674">
                  <c:v>-54.0214272388946</c:v>
                </c:pt>
                <c:pt idx="6675">
                  <c:v>-54.006168298226</c:v>
                </c:pt>
                <c:pt idx="6676">
                  <c:v>-53.99090190764333</c:v>
                </c:pt>
                <c:pt idx="6677">
                  <c:v>-53.97562809057105</c:v>
                </c:pt>
                <c:pt idx="6678">
                  <c:v>-53.96034687044232</c:v>
                </c:pt>
                <c:pt idx="6679">
                  <c:v>-53.94505827069917</c:v>
                </c:pt>
                <c:pt idx="6680">
                  <c:v>-53.9297623147924</c:v>
                </c:pt>
                <c:pt idx="6681">
                  <c:v>-53.91445902618155</c:v>
                </c:pt>
                <c:pt idx="6682">
                  <c:v>-53.89914842833493</c:v>
                </c:pt>
                <c:pt idx="6683">
                  <c:v>-53.8838305447295</c:v>
                </c:pt>
                <c:pt idx="6684">
                  <c:v>-53.8685053988509</c:v>
                </c:pt>
                <c:pt idx="6685">
                  <c:v>-53.85317301419337</c:v>
                </c:pt>
                <c:pt idx="6686">
                  <c:v>-53.8378334142599</c:v>
                </c:pt>
                <c:pt idx="6687">
                  <c:v>-53.82248662256193</c:v>
                </c:pt>
                <c:pt idx="6688">
                  <c:v>-53.80713266261949</c:v>
                </c:pt>
                <c:pt idx="6689">
                  <c:v>-53.79177155796118</c:v>
                </c:pt>
                <c:pt idx="6690">
                  <c:v>-53.77640333212406</c:v>
                </c:pt>
                <c:pt idx="6691">
                  <c:v>-53.76102800865367</c:v>
                </c:pt>
                <c:pt idx="6692">
                  <c:v>-53.74564561110403</c:v>
                </c:pt>
                <c:pt idx="6693">
                  <c:v>-53.73025616303752</c:v>
                </c:pt>
                <c:pt idx="6694">
                  <c:v>-53.71485968802497</c:v>
                </c:pt>
                <c:pt idx="6695">
                  <c:v>-53.6994562096455</c:v>
                </c:pt>
                <c:pt idx="6696">
                  <c:v>-53.68404575148664</c:v>
                </c:pt>
                <c:pt idx="6697">
                  <c:v>-53.66862833714421</c:v>
                </c:pt>
                <c:pt idx="6698">
                  <c:v>-53.65320399022222</c:v>
                </c:pt>
                <c:pt idx="6699">
                  <c:v>-53.63777273433306</c:v>
                </c:pt>
                <c:pt idx="6700">
                  <c:v>-53.62233459309725</c:v>
                </c:pt>
                <c:pt idx="6701">
                  <c:v>-53.60688959014352</c:v>
                </c:pt>
                <c:pt idx="6702">
                  <c:v>-53.59143774910881</c:v>
                </c:pt>
                <c:pt idx="6703">
                  <c:v>-53.57597909363813</c:v>
                </c:pt>
                <c:pt idx="6704">
                  <c:v>-53.56051364738466</c:v>
                </c:pt>
                <c:pt idx="6705">
                  <c:v>-53.5450414340096</c:v>
                </c:pt>
                <c:pt idx="6706">
                  <c:v>-53.52956247718225</c:v>
                </c:pt>
                <c:pt idx="6707">
                  <c:v>-53.51407680057992</c:v>
                </c:pt>
                <c:pt idx="6708">
                  <c:v>-53.49858442788791</c:v>
                </c:pt>
                <c:pt idx="6709">
                  <c:v>-53.48308538279949</c:v>
                </c:pt>
                <c:pt idx="6710">
                  <c:v>-53.46757968901588</c:v>
                </c:pt>
                <c:pt idx="6711">
                  <c:v>-53.45206737024616</c:v>
                </c:pt>
                <c:pt idx="6712">
                  <c:v>-53.43654845020742</c:v>
                </c:pt>
                <c:pt idx="6713">
                  <c:v>-53.42102295262445</c:v>
                </c:pt>
                <c:pt idx="6714">
                  <c:v>-53.40549090122996</c:v>
                </c:pt>
                <c:pt idx="6715">
                  <c:v>-53.38995231976443</c:v>
                </c:pt>
                <c:pt idx="6716">
                  <c:v>-53.37440723197612</c:v>
                </c:pt>
                <c:pt idx="6717">
                  <c:v>-53.35885566162104</c:v>
                </c:pt>
                <c:pt idx="6718">
                  <c:v>-53.34329763246288</c:v>
                </c:pt>
                <c:pt idx="6719">
                  <c:v>-53.32773316827305</c:v>
                </c:pt>
                <c:pt idx="6720">
                  <c:v>-53.3121622928306</c:v>
                </c:pt>
                <c:pt idx="6721">
                  <c:v>-53.2965850299222</c:v>
                </c:pt>
                <c:pt idx="6722">
                  <c:v>-53.28100140334213</c:v>
                </c:pt>
                <c:pt idx="6723">
                  <c:v>-53.26541143689231</c:v>
                </c:pt>
                <c:pt idx="6724">
                  <c:v>-53.24981515438206</c:v>
                </c:pt>
                <c:pt idx="6725">
                  <c:v>-53.23421257962833</c:v>
                </c:pt>
                <c:pt idx="6726">
                  <c:v>-53.21860373645553</c:v>
                </c:pt>
                <c:pt idx="6727">
                  <c:v>-53.2029886486955</c:v>
                </c:pt>
                <c:pt idx="6728">
                  <c:v>-53.18736734018755</c:v>
                </c:pt>
                <c:pt idx="6729">
                  <c:v>-53.17173983477836</c:v>
                </c:pt>
                <c:pt idx="6730">
                  <c:v>-53.156106156322</c:v>
                </c:pt>
                <c:pt idx="6731">
                  <c:v>-53.1404663286799</c:v>
                </c:pt>
                <c:pt idx="6732">
                  <c:v>-53.12482037572075</c:v>
                </c:pt>
                <c:pt idx="6733">
                  <c:v>-53.1091683213206</c:v>
                </c:pt>
                <c:pt idx="6734">
                  <c:v>-53.09351018936273</c:v>
                </c:pt>
                <c:pt idx="6735">
                  <c:v>-53.07784600373763</c:v>
                </c:pt>
                <c:pt idx="6736">
                  <c:v>-53.06217578834305</c:v>
                </c:pt>
                <c:pt idx="6737">
                  <c:v>-53.04649956708383</c:v>
                </c:pt>
                <c:pt idx="6738">
                  <c:v>-53.03081736387205</c:v>
                </c:pt>
                <c:pt idx="6739">
                  <c:v>-53.01512920262683</c:v>
                </c:pt>
                <c:pt idx="6740">
                  <c:v>-52.99943510727443</c:v>
                </c:pt>
                <c:pt idx="6741">
                  <c:v>-52.98373510174815</c:v>
                </c:pt>
                <c:pt idx="6742">
                  <c:v>-52.96802920998832</c:v>
                </c:pt>
                <c:pt idx="6743">
                  <c:v>-52.95231745594227</c:v>
                </c:pt>
                <c:pt idx="6744">
                  <c:v>-52.93659986356436</c:v>
                </c:pt>
                <c:pt idx="6745">
                  <c:v>-52.92087645681583</c:v>
                </c:pt>
                <c:pt idx="6746">
                  <c:v>-52.90514725966483</c:v>
                </c:pt>
                <c:pt idx="6747">
                  <c:v>-52.88941229608648</c:v>
                </c:pt>
                <c:pt idx="6748">
                  <c:v>-52.87367159006266</c:v>
                </c:pt>
                <c:pt idx="6749">
                  <c:v>-52.85792516558219</c:v>
                </c:pt>
                <c:pt idx="6750">
                  <c:v>-52.84217304664063</c:v>
                </c:pt>
                <c:pt idx="6751">
                  <c:v>-52.8264152572403</c:v>
                </c:pt>
                <c:pt idx="6752">
                  <c:v>-52.8106518213903</c:v>
                </c:pt>
                <c:pt idx="6753">
                  <c:v>-52.79488276310647</c:v>
                </c:pt>
                <c:pt idx="6754">
                  <c:v>-52.7791081064113</c:v>
                </c:pt>
                <c:pt idx="6755">
                  <c:v>-52.76332787533393</c:v>
                </c:pt>
                <c:pt idx="6756">
                  <c:v>-52.74754209391018</c:v>
                </c:pt>
                <c:pt idx="6757">
                  <c:v>-52.73175078618245</c:v>
                </c:pt>
                <c:pt idx="6758">
                  <c:v>-52.71595397619972</c:v>
                </c:pt>
                <c:pt idx="6759">
                  <c:v>-52.7001516880175</c:v>
                </c:pt>
                <c:pt idx="6760">
                  <c:v>-52.68434394569784</c:v>
                </c:pt>
                <c:pt idx="6761">
                  <c:v>-52.6685307733093</c:v>
                </c:pt>
                <c:pt idx="6762">
                  <c:v>-52.65271219492684</c:v>
                </c:pt>
                <c:pt idx="6763">
                  <c:v>-52.6368882346319</c:v>
                </c:pt>
                <c:pt idx="6764">
                  <c:v>-52.62105891651231</c:v>
                </c:pt>
                <c:pt idx="6765">
                  <c:v>-52.60522426466227</c:v>
                </c:pt>
                <c:pt idx="6766">
                  <c:v>-52.58938430318235</c:v>
                </c:pt>
                <c:pt idx="6767">
                  <c:v>-52.57353905617942</c:v>
                </c:pt>
                <c:pt idx="6768">
                  <c:v>-52.55768854776661</c:v>
                </c:pt>
                <c:pt idx="6769">
                  <c:v>-52.5418328020634</c:v>
                </c:pt>
                <c:pt idx="6770">
                  <c:v>-52.52597184319541</c:v>
                </c:pt>
                <c:pt idx="6771">
                  <c:v>-52.51010569529447</c:v>
                </c:pt>
                <c:pt idx="6772">
                  <c:v>-52.49423438249865</c:v>
                </c:pt>
                <c:pt idx="6773">
                  <c:v>-52.47835792895212</c:v>
                </c:pt>
                <c:pt idx="6774">
                  <c:v>-52.46247635880515</c:v>
                </c:pt>
                <c:pt idx="6775">
                  <c:v>-52.44658969621414</c:v>
                </c:pt>
                <c:pt idx="6776">
                  <c:v>-52.43069796534154</c:v>
                </c:pt>
                <c:pt idx="6777">
                  <c:v>-52.4148011903558</c:v>
                </c:pt>
                <c:pt idx="6778">
                  <c:v>-52.39889939543143</c:v>
                </c:pt>
                <c:pt idx="6779">
                  <c:v>-52.38299260474884</c:v>
                </c:pt>
                <c:pt idx="6780">
                  <c:v>-52.36708084249445</c:v>
                </c:pt>
                <c:pt idx="6781">
                  <c:v>-52.35116413286053</c:v>
                </c:pt>
                <c:pt idx="6782">
                  <c:v>-52.33524250004533</c:v>
                </c:pt>
                <c:pt idx="6783">
                  <c:v>-52.31931596825285</c:v>
                </c:pt>
                <c:pt idx="6784">
                  <c:v>-52.30338456169299</c:v>
                </c:pt>
                <c:pt idx="6785">
                  <c:v>-52.28744830458148</c:v>
                </c:pt>
                <c:pt idx="6786">
                  <c:v>-52.2715072211397</c:v>
                </c:pt>
                <c:pt idx="6787">
                  <c:v>-52.2555613355949</c:v>
                </c:pt>
                <c:pt idx="6788">
                  <c:v>-52.23961067217997</c:v>
                </c:pt>
                <c:pt idx="6789">
                  <c:v>-52.2236552551335</c:v>
                </c:pt>
                <c:pt idx="6790">
                  <c:v>-52.20769510869975</c:v>
                </c:pt>
                <c:pt idx="6791">
                  <c:v>-52.19173025712861</c:v>
                </c:pt>
                <c:pt idx="6792">
                  <c:v>-52.17576072467556</c:v>
                </c:pt>
                <c:pt idx="6793">
                  <c:v>-52.15978653560162</c:v>
                </c:pt>
                <c:pt idx="6794">
                  <c:v>-52.14380771417343</c:v>
                </c:pt>
                <c:pt idx="6795">
                  <c:v>-52.12782428466305</c:v>
                </c:pt>
                <c:pt idx="6796">
                  <c:v>-52.11183627134809</c:v>
                </c:pt>
                <c:pt idx="6797">
                  <c:v>-52.0958436985116</c:v>
                </c:pt>
                <c:pt idx="6798">
                  <c:v>-52.079846590442</c:v>
                </c:pt>
                <c:pt idx="6799">
                  <c:v>-52.0638449714332</c:v>
                </c:pt>
                <c:pt idx="6800">
                  <c:v>-52.04783886578441</c:v>
                </c:pt>
                <c:pt idx="6801">
                  <c:v>-52.0318282978002</c:v>
                </c:pt>
                <c:pt idx="6802">
                  <c:v>-52.01581329179042</c:v>
                </c:pt>
                <c:pt idx="6803">
                  <c:v>-51.9997938720703</c:v>
                </c:pt>
                <c:pt idx="6804">
                  <c:v>-51.98377006296015</c:v>
                </c:pt>
                <c:pt idx="6805">
                  <c:v>-51.9677418887857</c:v>
                </c:pt>
                <c:pt idx="6806">
                  <c:v>-51.95170937387771</c:v>
                </c:pt>
                <c:pt idx="6807">
                  <c:v>-51.93567254257223</c:v>
                </c:pt>
                <c:pt idx="6808">
                  <c:v>-51.91963141921033</c:v>
                </c:pt>
                <c:pt idx="6809">
                  <c:v>-51.9035860281383</c:v>
                </c:pt>
                <c:pt idx="6810">
                  <c:v>-51.88753639370741</c:v>
                </c:pt>
                <c:pt idx="6811">
                  <c:v>-51.87148254027406</c:v>
                </c:pt>
                <c:pt idx="6812">
                  <c:v>-51.85542449219962</c:v>
                </c:pt>
                <c:pt idx="6813">
                  <c:v>-51.83936227385045</c:v>
                </c:pt>
                <c:pt idx="6814">
                  <c:v>-51.82329590959793</c:v>
                </c:pt>
                <c:pt idx="6815">
                  <c:v>-51.80722542381827</c:v>
                </c:pt>
                <c:pt idx="6816">
                  <c:v>-51.7911508408927</c:v>
                </c:pt>
                <c:pt idx="6817">
                  <c:v>-51.77507218520723</c:v>
                </c:pt>
                <c:pt idx="6818">
                  <c:v>-51.75898948115277</c:v>
                </c:pt>
                <c:pt idx="6819">
                  <c:v>-51.74290275312506</c:v>
                </c:pt>
                <c:pt idx="6820">
                  <c:v>-51.72681202552457</c:v>
                </c:pt>
                <c:pt idx="6821">
                  <c:v>-51.71071732275657</c:v>
                </c:pt>
                <c:pt idx="6822">
                  <c:v>-51.69461866923104</c:v>
                </c:pt>
                <c:pt idx="6823">
                  <c:v>-51.6785160893627</c:v>
                </c:pt>
                <c:pt idx="6824">
                  <c:v>-51.6624096075709</c:v>
                </c:pt>
                <c:pt idx="6825">
                  <c:v>-51.64629924827962</c:v>
                </c:pt>
                <c:pt idx="6826">
                  <c:v>-51.63018503591752</c:v>
                </c:pt>
                <c:pt idx="6827">
                  <c:v>-51.6140669949178</c:v>
                </c:pt>
                <c:pt idx="6828">
                  <c:v>-51.5979451497182</c:v>
                </c:pt>
                <c:pt idx="6829">
                  <c:v>-51.58181952476101</c:v>
                </c:pt>
                <c:pt idx="6830">
                  <c:v>-51.56569014449305</c:v>
                </c:pt>
                <c:pt idx="6831">
                  <c:v>-51.54955703336553</c:v>
                </c:pt>
                <c:pt idx="6832">
                  <c:v>-51.53342021583418</c:v>
                </c:pt>
                <c:pt idx="6833">
                  <c:v>-51.5172797163591</c:v>
                </c:pt>
                <c:pt idx="6834">
                  <c:v>-51.50113555940474</c:v>
                </c:pt>
                <c:pt idx="6835">
                  <c:v>-51.48498776943995</c:v>
                </c:pt>
                <c:pt idx="6836">
                  <c:v>-51.46883637093794</c:v>
                </c:pt>
                <c:pt idx="6837">
                  <c:v>-51.45268138837609</c:v>
                </c:pt>
                <c:pt idx="6838">
                  <c:v>-51.43652284623618</c:v>
                </c:pt>
                <c:pt idx="6839">
                  <c:v>-51.42036076900413</c:v>
                </c:pt>
                <c:pt idx="6840">
                  <c:v>-51.4041951811701</c:v>
                </c:pt>
                <c:pt idx="6841">
                  <c:v>-51.38802610722844</c:v>
                </c:pt>
                <c:pt idx="6842">
                  <c:v>-51.37185357167763</c:v>
                </c:pt>
                <c:pt idx="6843">
                  <c:v>-51.3556775990203</c:v>
                </c:pt>
                <c:pt idx="6844">
                  <c:v>-51.3394982137631</c:v>
                </c:pt>
                <c:pt idx="6845">
                  <c:v>-51.32331544041682</c:v>
                </c:pt>
                <c:pt idx="6846">
                  <c:v>-51.30712930349622</c:v>
                </c:pt>
                <c:pt idx="6847">
                  <c:v>-51.29093982752014</c:v>
                </c:pt>
                <c:pt idx="6848">
                  <c:v>-51.27474703701127</c:v>
                </c:pt>
                <c:pt idx="6849">
                  <c:v>-51.25855095649639</c:v>
                </c:pt>
                <c:pt idx="6850">
                  <c:v>-51.24235161050606</c:v>
                </c:pt>
                <c:pt idx="6851">
                  <c:v>-51.22614902357484</c:v>
                </c:pt>
                <c:pt idx="6852">
                  <c:v>-51.20994322024104</c:v>
                </c:pt>
                <c:pt idx="6853">
                  <c:v>-51.19373422504689</c:v>
                </c:pt>
                <c:pt idx="6854">
                  <c:v>-51.17752206253837</c:v>
                </c:pt>
                <c:pt idx="6855">
                  <c:v>-51.16130675726523</c:v>
                </c:pt>
                <c:pt idx="6856">
                  <c:v>-51.145088333781</c:v>
                </c:pt>
                <c:pt idx="6857">
                  <c:v>-51.12886681664283</c:v>
                </c:pt>
                <c:pt idx="6858">
                  <c:v>-51.11264223041166</c:v>
                </c:pt>
                <c:pt idx="6859">
                  <c:v>-51.096414599652</c:v>
                </c:pt>
                <c:pt idx="6860">
                  <c:v>-51.08018394893203</c:v>
                </c:pt>
                <c:pt idx="6861">
                  <c:v>-51.0639503028235</c:v>
                </c:pt>
                <c:pt idx="6862">
                  <c:v>-51.04771368590173</c:v>
                </c:pt>
                <c:pt idx="6863">
                  <c:v>-51.03147412274557</c:v>
                </c:pt>
                <c:pt idx="6864">
                  <c:v>-51.0152316379374</c:v>
                </c:pt>
                <c:pt idx="6865">
                  <c:v>-50.99898625606306</c:v>
                </c:pt>
                <c:pt idx="6866">
                  <c:v>-50.98273800171182</c:v>
                </c:pt>
                <c:pt idx="6867">
                  <c:v>-50.96648689947639</c:v>
                </c:pt>
                <c:pt idx="6868">
                  <c:v>-50.95023297395286</c:v>
                </c:pt>
                <c:pt idx="6869">
                  <c:v>-50.9339762497407</c:v>
                </c:pt>
                <c:pt idx="6870">
                  <c:v>-50.91771675144264</c:v>
                </c:pt>
                <c:pt idx="6871">
                  <c:v>-50.90145450366484</c:v>
                </c:pt>
                <c:pt idx="6872">
                  <c:v>-50.8851895310166</c:v>
                </c:pt>
                <c:pt idx="6873">
                  <c:v>-50.86892185811055</c:v>
                </c:pt>
                <c:pt idx="6874">
                  <c:v>-50.85265150956244</c:v>
                </c:pt>
                <c:pt idx="6875">
                  <c:v>-50.83637850999136</c:v>
                </c:pt>
                <c:pt idx="6876">
                  <c:v>-50.82010288401938</c:v>
                </c:pt>
                <c:pt idx="6877">
                  <c:v>-50.80382465627179</c:v>
                </c:pt>
                <c:pt idx="6878">
                  <c:v>-50.78754385137697</c:v>
                </c:pt>
                <c:pt idx="6879">
                  <c:v>-50.77126049396636</c:v>
                </c:pt>
                <c:pt idx="6880">
                  <c:v>-50.75497460867444</c:v>
                </c:pt>
                <c:pt idx="6881">
                  <c:v>-50.73868622013868</c:v>
                </c:pt>
                <c:pt idx="6882">
                  <c:v>-50.72239535299954</c:v>
                </c:pt>
                <c:pt idx="6883">
                  <c:v>-50.70610203190041</c:v>
                </c:pt>
                <c:pt idx="6884">
                  <c:v>-50.68980628148764</c:v>
                </c:pt>
                <c:pt idx="6885">
                  <c:v>-50.67350812641047</c:v>
                </c:pt>
                <c:pt idx="6886">
                  <c:v>-50.65720759132094</c:v>
                </c:pt>
                <c:pt idx="6887">
                  <c:v>-50.640904700874</c:v>
                </c:pt>
                <c:pt idx="6888">
                  <c:v>-50.62459947972733</c:v>
                </c:pt>
                <c:pt idx="6889">
                  <c:v>-50.60829195254146</c:v>
                </c:pt>
                <c:pt idx="6890">
                  <c:v>-50.5919821439796</c:v>
                </c:pt>
                <c:pt idx="6891">
                  <c:v>-50.57567007870767</c:v>
                </c:pt>
                <c:pt idx="6892">
                  <c:v>-50.55935578139435</c:v>
                </c:pt>
                <c:pt idx="6893">
                  <c:v>-50.54303927671092</c:v>
                </c:pt>
                <c:pt idx="6894">
                  <c:v>-50.52672058933128</c:v>
                </c:pt>
                <c:pt idx="6895">
                  <c:v>-50.51039974393196</c:v>
                </c:pt>
                <c:pt idx="6896">
                  <c:v>-50.49407676519201</c:v>
                </c:pt>
                <c:pt idx="6897">
                  <c:v>-50.47775167779309</c:v>
                </c:pt>
                <c:pt idx="6898">
                  <c:v>-50.4614245064193</c:v>
                </c:pt>
                <c:pt idx="6899">
                  <c:v>-50.44509527575728</c:v>
                </c:pt>
                <c:pt idx="6900">
                  <c:v>-50.42876401049605</c:v>
                </c:pt>
                <c:pt idx="6901">
                  <c:v>-50.41243073532711</c:v>
                </c:pt>
                <c:pt idx="6902">
                  <c:v>-50.39609547494432</c:v>
                </c:pt>
                <c:pt idx="6903">
                  <c:v>-50.37975825404393</c:v>
                </c:pt>
                <c:pt idx="6904">
                  <c:v>-50.36341909732448</c:v>
                </c:pt>
                <c:pt idx="6905">
                  <c:v>-50.34707802948687</c:v>
                </c:pt>
                <c:pt idx="6906">
                  <c:v>-50.33073507523423</c:v>
                </c:pt>
                <c:pt idx="6907">
                  <c:v>-50.31439025927195</c:v>
                </c:pt>
                <c:pt idx="6908">
                  <c:v>-50.29804360630764</c:v>
                </c:pt>
                <c:pt idx="6909">
                  <c:v>-50.28169514105107</c:v>
                </c:pt>
                <c:pt idx="6910">
                  <c:v>-50.2653448882142</c:v>
                </c:pt>
                <c:pt idx="6911">
                  <c:v>-50.2489928725111</c:v>
                </c:pt>
                <c:pt idx="6912">
                  <c:v>-50.23263911865794</c:v>
                </c:pt>
                <c:pt idx="6913">
                  <c:v>-50.21628365137295</c:v>
                </c:pt>
                <c:pt idx="6914">
                  <c:v>-50.19992649537645</c:v>
                </c:pt>
                <c:pt idx="6915">
                  <c:v>-50.18356767539066</c:v>
                </c:pt>
                <c:pt idx="6916">
                  <c:v>-50.16720721613992</c:v>
                </c:pt>
                <c:pt idx="6917">
                  <c:v>-50.1508451423504</c:v>
                </c:pt>
                <c:pt idx="6918">
                  <c:v>-50.13448147875022</c:v>
                </c:pt>
                <c:pt idx="6919">
                  <c:v>-50.11811625006948</c:v>
                </c:pt>
                <c:pt idx="6920">
                  <c:v>-50.10174948104</c:v>
                </c:pt>
                <c:pt idx="6921">
                  <c:v>-50.08538119639557</c:v>
                </c:pt>
                <c:pt idx="6922">
                  <c:v>-50.06901142087168</c:v>
                </c:pt>
                <c:pt idx="6923">
                  <c:v>-50.05264017920562</c:v>
                </c:pt>
                <c:pt idx="6924">
                  <c:v>-50.03626749613649</c:v>
                </c:pt>
                <c:pt idx="6925">
                  <c:v>-50.01989339640502</c:v>
                </c:pt>
                <c:pt idx="6926">
                  <c:v>-50.00351790475365</c:v>
                </c:pt>
                <c:pt idx="6927">
                  <c:v>-49.98714104592649</c:v>
                </c:pt>
                <c:pt idx="6928">
                  <c:v>-49.9707628446693</c:v>
                </c:pt>
                <c:pt idx="6929">
                  <c:v>-49.95438332572937</c:v>
                </c:pt>
                <c:pt idx="6930">
                  <c:v>-49.93800251385564</c:v>
                </c:pt>
                <c:pt idx="6931">
                  <c:v>-49.92162043379849</c:v>
                </c:pt>
                <c:pt idx="6932">
                  <c:v>-49.90523711030992</c:v>
                </c:pt>
                <c:pt idx="6933">
                  <c:v>-49.88885256814331</c:v>
                </c:pt>
                <c:pt idx="6934">
                  <c:v>-49.87246683205358</c:v>
                </c:pt>
                <c:pt idx="6935">
                  <c:v>-49.85607992679697</c:v>
                </c:pt>
                <c:pt idx="6936">
                  <c:v>-49.83969187713122</c:v>
                </c:pt>
                <c:pt idx="6937">
                  <c:v>-49.82330270781535</c:v>
                </c:pt>
                <c:pt idx="6938">
                  <c:v>-49.80691244360973</c:v>
                </c:pt>
                <c:pt idx="6939">
                  <c:v>-49.79052110927606</c:v>
                </c:pt>
                <c:pt idx="6940">
                  <c:v>-49.7741287295773</c:v>
                </c:pt>
                <c:pt idx="6941">
                  <c:v>-49.75773532927765</c:v>
                </c:pt>
                <c:pt idx="6942">
                  <c:v>-49.7413409331425</c:v>
                </c:pt>
                <c:pt idx="6943">
                  <c:v>-49.72494556593848</c:v>
                </c:pt>
                <c:pt idx="6944">
                  <c:v>-49.70854925243334</c:v>
                </c:pt>
                <c:pt idx="6945">
                  <c:v>-49.69215201739595</c:v>
                </c:pt>
                <c:pt idx="6946">
                  <c:v>-49.67575388559628</c:v>
                </c:pt>
                <c:pt idx="6947">
                  <c:v>-49.6593548818054</c:v>
                </c:pt>
                <c:pt idx="6948">
                  <c:v>-49.64295503079537</c:v>
                </c:pt>
                <c:pt idx="6949">
                  <c:v>-49.6265543573393</c:v>
                </c:pt>
                <c:pt idx="6950">
                  <c:v>-49.61015288621124</c:v>
                </c:pt>
                <c:pt idx="6951">
                  <c:v>-49.59375064218622</c:v>
                </c:pt>
                <c:pt idx="6952">
                  <c:v>-49.57734765004017</c:v>
                </c:pt>
                <c:pt idx="6953">
                  <c:v>-49.56094393454996</c:v>
                </c:pt>
                <c:pt idx="6954">
                  <c:v>-49.5445395204932</c:v>
                </c:pt>
                <c:pt idx="6955">
                  <c:v>-49.52813443264847</c:v>
                </c:pt>
                <c:pt idx="6956">
                  <c:v>-49.51172869579506</c:v>
                </c:pt>
                <c:pt idx="6957">
                  <c:v>-49.4953223347131</c:v>
                </c:pt>
                <c:pt idx="6958">
                  <c:v>-49.4789153741834</c:v>
                </c:pt>
                <c:pt idx="6959">
                  <c:v>-49.46250783898751</c:v>
                </c:pt>
                <c:pt idx="6960">
                  <c:v>-49.44609975390767</c:v>
                </c:pt>
                <c:pt idx="6961">
                  <c:v>-49.42969114372678</c:v>
                </c:pt>
                <c:pt idx="6962">
                  <c:v>-49.41328203322833</c:v>
                </c:pt>
                <c:pt idx="6963">
                  <c:v>-49.39687244719644</c:v>
                </c:pt>
                <c:pt idx="6964">
                  <c:v>-49.3804624104158</c:v>
                </c:pt>
                <c:pt idx="6965">
                  <c:v>-49.3640519476716</c:v>
                </c:pt>
                <c:pt idx="6966">
                  <c:v>-49.34764108374954</c:v>
                </c:pt>
                <c:pt idx="6967">
                  <c:v>-49.33122984343588</c:v>
                </c:pt>
                <c:pt idx="6968">
                  <c:v>-49.31481825151719</c:v>
                </c:pt>
                <c:pt idx="6969">
                  <c:v>-49.29840633278057</c:v>
                </c:pt>
                <c:pt idx="6970">
                  <c:v>-49.28199411201346</c:v>
                </c:pt>
                <c:pt idx="6971">
                  <c:v>-49.26558161400368</c:v>
                </c:pt>
                <c:pt idx="6972">
                  <c:v>-49.24916886353935</c:v>
                </c:pt>
                <c:pt idx="6973">
                  <c:v>-49.23275588540894</c:v>
                </c:pt>
                <c:pt idx="6974">
                  <c:v>-49.21634270440112</c:v>
                </c:pt>
                <c:pt idx="6975">
                  <c:v>-49.19992934530486</c:v>
                </c:pt>
                <c:pt idx="6976">
                  <c:v>-49.18351583290935</c:v>
                </c:pt>
                <c:pt idx="6977">
                  <c:v>-49.1671021920039</c:v>
                </c:pt>
                <c:pt idx="6978">
                  <c:v>-49.150688447378</c:v>
                </c:pt>
                <c:pt idx="6979">
                  <c:v>-49.13427462382133</c:v>
                </c:pt>
                <c:pt idx="6980">
                  <c:v>-49.11786074612355</c:v>
                </c:pt>
                <c:pt idx="6981">
                  <c:v>-49.10144683907448</c:v>
                </c:pt>
                <c:pt idx="6982">
                  <c:v>-49.08503292746391</c:v>
                </c:pt>
                <c:pt idx="6983">
                  <c:v>-49.06861903608167</c:v>
                </c:pt>
                <c:pt idx="6984">
                  <c:v>-49.05220518971755</c:v>
                </c:pt>
                <c:pt idx="6985">
                  <c:v>-49.03579141316133</c:v>
                </c:pt>
                <c:pt idx="6986">
                  <c:v>-49.01937773120262</c:v>
                </c:pt>
                <c:pt idx="6987">
                  <c:v>-49.002964168631</c:v>
                </c:pt>
                <c:pt idx="6988">
                  <c:v>-48.98655075023586</c:v>
                </c:pt>
                <c:pt idx="6989">
                  <c:v>-48.97013750080644</c:v>
                </c:pt>
                <c:pt idx="6990">
                  <c:v>-48.95372444513178</c:v>
                </c:pt>
                <c:pt idx="6991">
                  <c:v>-48.93731160800068</c:v>
                </c:pt>
                <c:pt idx="6992">
                  <c:v>-48.92089901420167</c:v>
                </c:pt>
                <c:pt idx="6993">
                  <c:v>-48.90448668852301</c:v>
                </c:pt>
                <c:pt idx="6994">
                  <c:v>-48.88807465575264</c:v>
                </c:pt>
                <c:pt idx="6995">
                  <c:v>-48.87166294067817</c:v>
                </c:pt>
                <c:pt idx="6996">
                  <c:v>-48.85525156808676</c:v>
                </c:pt>
                <c:pt idx="6997">
                  <c:v>-48.83884056276523</c:v>
                </c:pt>
                <c:pt idx="6998">
                  <c:v>-48.82242994949996</c:v>
                </c:pt>
                <c:pt idx="6999">
                  <c:v>-48.80601975307682</c:v>
                </c:pt>
                <c:pt idx="7000">
                  <c:v>-48.78960999828123</c:v>
                </c:pt>
                <c:pt idx="7001">
                  <c:v>-48.77320070989805</c:v>
                </c:pt>
                <c:pt idx="7002">
                  <c:v>-48.75679191271161</c:v>
                </c:pt>
                <c:pt idx="7003">
                  <c:v>-48.74038363150564</c:v>
                </c:pt>
                <c:pt idx="7004">
                  <c:v>-48.72397589106326</c:v>
                </c:pt>
                <c:pt idx="7005">
                  <c:v>-48.70756871616696</c:v>
                </c:pt>
                <c:pt idx="7006">
                  <c:v>-48.69116213159854</c:v>
                </c:pt>
                <c:pt idx="7007">
                  <c:v>-48.6747561621391</c:v>
                </c:pt>
                <c:pt idx="7008">
                  <c:v>-48.65835083256902</c:v>
                </c:pt>
                <c:pt idx="7009">
                  <c:v>-48.64194616766787</c:v>
                </c:pt>
                <c:pt idx="7010">
                  <c:v>-48.62554219221455</c:v>
                </c:pt>
                <c:pt idx="7011">
                  <c:v>-48.609138930987</c:v>
                </c:pt>
                <c:pt idx="7012">
                  <c:v>-48.59273640876234</c:v>
                </c:pt>
                <c:pt idx="7013">
                  <c:v>-48.57633465031689</c:v>
                </c:pt>
                <c:pt idx="7014">
                  <c:v>-48.55993368042602</c:v>
                </c:pt>
                <c:pt idx="7015">
                  <c:v>-48.54353352386411</c:v>
                </c:pt>
                <c:pt idx="7016">
                  <c:v>-48.52713420540464</c:v>
                </c:pt>
                <c:pt idx="7017">
                  <c:v>-48.51073574982006</c:v>
                </c:pt>
                <c:pt idx="7018">
                  <c:v>-48.4943381818818</c:v>
                </c:pt>
                <c:pt idx="7019">
                  <c:v>-48.47794152636022</c:v>
                </c:pt>
                <c:pt idx="7020">
                  <c:v>-48.46154580802464</c:v>
                </c:pt>
                <c:pt idx="7021">
                  <c:v>-48.44515105164319</c:v>
                </c:pt>
                <c:pt idx="7022">
                  <c:v>-48.42875728198295</c:v>
                </c:pt>
                <c:pt idx="7023">
                  <c:v>-48.41236452380974</c:v>
                </c:pt>
                <c:pt idx="7024">
                  <c:v>-48.39597280188821</c:v>
                </c:pt>
                <c:pt idx="7025">
                  <c:v>-48.37958214098178</c:v>
                </c:pt>
                <c:pt idx="7026">
                  <c:v>-48.36319256585261</c:v>
                </c:pt>
                <c:pt idx="7027">
                  <c:v>-48.34680410126156</c:v>
                </c:pt>
                <c:pt idx="7028">
                  <c:v>-48.3304167719682</c:v>
                </c:pt>
                <c:pt idx="7029">
                  <c:v>-48.31403060273069</c:v>
                </c:pt>
                <c:pt idx="7030">
                  <c:v>-48.29764561830585</c:v>
                </c:pt>
                <c:pt idx="7031">
                  <c:v>-48.28126184344907</c:v>
                </c:pt>
                <c:pt idx="7032">
                  <c:v>-48.26487930291432</c:v>
                </c:pt>
                <c:pt idx="7033">
                  <c:v>-48.2484980214541</c:v>
                </c:pt>
                <c:pt idx="7034">
                  <c:v>-48.23211802381938</c:v>
                </c:pt>
                <c:pt idx="7035">
                  <c:v>-48.21573933475966</c:v>
                </c:pt>
                <c:pt idx="7036">
                  <c:v>-48.19936197902282</c:v>
                </c:pt>
                <c:pt idx="7037">
                  <c:v>-48.1829859813552</c:v>
                </c:pt>
                <c:pt idx="7038">
                  <c:v>-48.1666113665015</c:v>
                </c:pt>
                <c:pt idx="7039">
                  <c:v>-48.15023815920478</c:v>
                </c:pt>
                <c:pt idx="7040">
                  <c:v>-48.13386638420642</c:v>
                </c:pt>
                <c:pt idx="7041">
                  <c:v>-48.11749606624611</c:v>
                </c:pt>
                <c:pt idx="7042">
                  <c:v>-48.10112723006184</c:v>
                </c:pt>
                <c:pt idx="7043">
                  <c:v>-48.08475990038974</c:v>
                </c:pt>
                <c:pt idx="7044">
                  <c:v>-48.06839410196422</c:v>
                </c:pt>
                <c:pt idx="7045">
                  <c:v>-48.05202985951785</c:v>
                </c:pt>
                <c:pt idx="7046">
                  <c:v>-48.03566719778136</c:v>
                </c:pt>
                <c:pt idx="7047">
                  <c:v>-48.01930614148358</c:v>
                </c:pt>
                <c:pt idx="7048">
                  <c:v>-48.00294671535143</c:v>
                </c:pt>
                <c:pt idx="7049">
                  <c:v>-47.98658894410991</c:v>
                </c:pt>
                <c:pt idx="7050">
                  <c:v>-47.97023285248203</c:v>
                </c:pt>
                <c:pt idx="7051">
                  <c:v>-47.95387846518881</c:v>
                </c:pt>
                <c:pt idx="7052">
                  <c:v>-47.93752580694928</c:v>
                </c:pt>
                <c:pt idx="7053">
                  <c:v>-47.92117490248033</c:v>
                </c:pt>
                <c:pt idx="7054">
                  <c:v>-47.90482577649681</c:v>
                </c:pt>
                <c:pt idx="7055">
                  <c:v>-47.88847845371146</c:v>
                </c:pt>
                <c:pt idx="7056">
                  <c:v>-47.87213295883491</c:v>
                </c:pt>
                <c:pt idx="7057">
                  <c:v>-47.85578931657552</c:v>
                </c:pt>
                <c:pt idx="7058">
                  <c:v>-47.83944755163948</c:v>
                </c:pt>
                <c:pt idx="7059">
                  <c:v>-47.82310768873084</c:v>
                </c:pt>
                <c:pt idx="7060">
                  <c:v>-47.80676975255125</c:v>
                </c:pt>
                <c:pt idx="7061">
                  <c:v>-47.79043376780013</c:v>
                </c:pt>
                <c:pt idx="7062">
                  <c:v>-47.77409975917459</c:v>
                </c:pt>
                <c:pt idx="7063">
                  <c:v>-47.75776775136936</c:v>
                </c:pt>
                <c:pt idx="7064">
                  <c:v>-47.74143776907683</c:v>
                </c:pt>
                <c:pt idx="7065">
                  <c:v>-47.72510983698696</c:v>
                </c:pt>
                <c:pt idx="7066">
                  <c:v>-47.7087839797872</c:v>
                </c:pt>
                <c:pt idx="7067">
                  <c:v>-47.69246022216265</c:v>
                </c:pt>
                <c:pt idx="7068">
                  <c:v>-47.67613858879584</c:v>
                </c:pt>
                <c:pt idx="7069">
                  <c:v>-47.65981910436678</c:v>
                </c:pt>
                <c:pt idx="7070">
                  <c:v>-47.64350179355295</c:v>
                </c:pt>
                <c:pt idx="7071">
                  <c:v>-47.62718668102922</c:v>
                </c:pt>
                <c:pt idx="7072">
                  <c:v>-47.61087379146783</c:v>
                </c:pt>
                <c:pt idx="7073">
                  <c:v>-47.59456314953843</c:v>
                </c:pt>
                <c:pt idx="7074">
                  <c:v>-47.57825477990793</c:v>
                </c:pt>
                <c:pt idx="7075">
                  <c:v>-47.56194870724057</c:v>
                </c:pt>
                <c:pt idx="7076">
                  <c:v>-47.54564495619785</c:v>
                </c:pt>
                <c:pt idx="7077">
                  <c:v>-47.52934355143853</c:v>
                </c:pt>
                <c:pt idx="7078">
                  <c:v>-47.51304451761853</c:v>
                </c:pt>
                <c:pt idx="7079">
                  <c:v>-47.49674787939102</c:v>
                </c:pt>
                <c:pt idx="7080">
                  <c:v>-47.48045366140622</c:v>
                </c:pt>
                <c:pt idx="7081">
                  <c:v>-47.46416188831158</c:v>
                </c:pt>
                <c:pt idx="7082">
                  <c:v>-47.44787258475155</c:v>
                </c:pt>
                <c:pt idx="7083">
                  <c:v>-47.43158577536769</c:v>
                </c:pt>
                <c:pt idx="7084">
                  <c:v>-47.41530148479859</c:v>
                </c:pt>
                <c:pt idx="7085">
                  <c:v>-47.39901973767983</c:v>
                </c:pt>
                <c:pt idx="7086">
                  <c:v>-47.38274055864394</c:v>
                </c:pt>
                <c:pt idx="7087">
                  <c:v>-47.36646397232047</c:v>
                </c:pt>
                <c:pt idx="7088">
                  <c:v>-47.3501900033358</c:v>
                </c:pt>
                <c:pt idx="7089">
                  <c:v>-47.33391867631325</c:v>
                </c:pt>
                <c:pt idx="7090">
                  <c:v>-47.31765001587296</c:v>
                </c:pt>
                <c:pt idx="7091">
                  <c:v>-47.30138404663193</c:v>
                </c:pt>
                <c:pt idx="7092">
                  <c:v>-47.28512079320395</c:v>
                </c:pt>
                <c:pt idx="7093">
                  <c:v>-47.26886028019956</c:v>
                </c:pt>
                <c:pt idx="7094">
                  <c:v>-47.25260253222604</c:v>
                </c:pt>
                <c:pt idx="7095">
                  <c:v>-47.23634757388741</c:v>
                </c:pt>
                <c:pt idx="7096">
                  <c:v>-47.22009542978435</c:v>
                </c:pt>
                <c:pt idx="7097">
                  <c:v>-47.20384612451419</c:v>
                </c:pt>
                <c:pt idx="7098">
                  <c:v>-47.18759968267087</c:v>
                </c:pt>
                <c:pt idx="7099">
                  <c:v>-47.17135612884495</c:v>
                </c:pt>
                <c:pt idx="7100">
                  <c:v>-47.15511548762354</c:v>
                </c:pt>
                <c:pt idx="7101">
                  <c:v>-47.13887778359027</c:v>
                </c:pt>
                <c:pt idx="7102">
                  <c:v>-47.12264304132533</c:v>
                </c:pt>
                <c:pt idx="7103">
                  <c:v>-47.1064112854053</c:v>
                </c:pt>
                <c:pt idx="7104">
                  <c:v>-47.09018254040328</c:v>
                </c:pt>
                <c:pt idx="7105">
                  <c:v>-47.07395683088876</c:v>
                </c:pt>
                <c:pt idx="7106">
                  <c:v>-47.05773418142758</c:v>
                </c:pt>
                <c:pt idx="7107">
                  <c:v>-47.04151461658203</c:v>
                </c:pt>
                <c:pt idx="7108">
                  <c:v>-47.02529816091064</c:v>
                </c:pt>
                <c:pt idx="7109">
                  <c:v>-47.00908483896828</c:v>
                </c:pt>
                <c:pt idx="7110">
                  <c:v>-46.9928746753061</c:v>
                </c:pt>
                <c:pt idx="7111">
                  <c:v>-46.97666769447147</c:v>
                </c:pt>
                <c:pt idx="7112">
                  <c:v>-46.96046392100801</c:v>
                </c:pt>
                <c:pt idx="7113">
                  <c:v>-46.94426337945544</c:v>
                </c:pt>
                <c:pt idx="7114">
                  <c:v>-46.92806609434975</c:v>
                </c:pt>
                <c:pt idx="7115">
                  <c:v>-46.91187209022294</c:v>
                </c:pt>
                <c:pt idx="7116">
                  <c:v>-46.8956813916032</c:v>
                </c:pt>
                <c:pt idx="7117">
                  <c:v>-46.87949402301474</c:v>
                </c:pt>
                <c:pt idx="7118">
                  <c:v>-46.86331000897781</c:v>
                </c:pt>
                <c:pt idx="7119">
                  <c:v>-46.84712937400866</c:v>
                </c:pt>
                <c:pt idx="7120">
                  <c:v>-46.83095214261956</c:v>
                </c:pt>
                <c:pt idx="7121">
                  <c:v>-46.81477833931868</c:v>
                </c:pt>
                <c:pt idx="7122">
                  <c:v>-46.79860798861015</c:v>
                </c:pt>
                <c:pt idx="7123">
                  <c:v>-46.78244111499396</c:v>
                </c:pt>
                <c:pt idx="7124">
                  <c:v>-46.76627774296601</c:v>
                </c:pt>
                <c:pt idx="7125">
                  <c:v>-46.75011789701795</c:v>
                </c:pt>
                <c:pt idx="7126">
                  <c:v>-46.73396160163732</c:v>
                </c:pt>
                <c:pt idx="7127">
                  <c:v>-46.7178088813074</c:v>
                </c:pt>
                <c:pt idx="7128">
                  <c:v>-46.70165976050721</c:v>
                </c:pt>
                <c:pt idx="7129">
                  <c:v>-46.6855142637115</c:v>
                </c:pt>
                <c:pt idx="7130">
                  <c:v>-46.6693724153907</c:v>
                </c:pt>
                <c:pt idx="7131">
                  <c:v>-46.65323424001089</c:v>
                </c:pt>
                <c:pt idx="7132">
                  <c:v>-46.6370997620338</c:v>
                </c:pt>
                <c:pt idx="7133">
                  <c:v>-46.62096900591674</c:v>
                </c:pt>
                <c:pt idx="7134">
                  <c:v>-46.6048419961126</c:v>
                </c:pt>
                <c:pt idx="7135">
                  <c:v>-46.58871875706984</c:v>
                </c:pt>
                <c:pt idx="7136">
                  <c:v>-46.57259931323237</c:v>
                </c:pt>
                <c:pt idx="7137">
                  <c:v>-46.55648368903964</c:v>
                </c:pt>
                <c:pt idx="7138">
                  <c:v>-46.54037190892657</c:v>
                </c:pt>
                <c:pt idx="7139">
                  <c:v>-46.5242639973234</c:v>
                </c:pt>
                <c:pt idx="7140">
                  <c:v>-46.5081599786559</c:v>
                </c:pt>
                <c:pt idx="7141">
                  <c:v>-46.49205987734511</c:v>
                </c:pt>
                <c:pt idx="7142">
                  <c:v>-46.47596371780745</c:v>
                </c:pt>
                <c:pt idx="7143">
                  <c:v>-46.45987152445464</c:v>
                </c:pt>
                <c:pt idx="7144">
                  <c:v>-46.44378332169371</c:v>
                </c:pt>
                <c:pt idx="7145">
                  <c:v>-46.42769913392691</c:v>
                </c:pt>
                <c:pt idx="7146">
                  <c:v>-46.4116189855517</c:v>
                </c:pt>
                <c:pt idx="7147">
                  <c:v>-46.39554290096076</c:v>
                </c:pt>
                <c:pt idx="7148">
                  <c:v>-46.37947090454194</c:v>
                </c:pt>
                <c:pt idx="7149">
                  <c:v>-46.3634030206782</c:v>
                </c:pt>
                <c:pt idx="7150">
                  <c:v>-46.34733927374761</c:v>
                </c:pt>
                <c:pt idx="7151">
                  <c:v>-46.33127968812336</c:v>
                </c:pt>
                <c:pt idx="7152">
                  <c:v>-46.31522428817362</c:v>
                </c:pt>
                <c:pt idx="7153">
                  <c:v>-46.29917309826165</c:v>
                </c:pt>
                <c:pt idx="7154">
                  <c:v>-46.28312614274562</c:v>
                </c:pt>
                <c:pt idx="7155">
                  <c:v>-46.26708344597874</c:v>
                </c:pt>
                <c:pt idx="7156">
                  <c:v>-46.2510450323091</c:v>
                </c:pt>
                <c:pt idx="7157">
                  <c:v>-46.23501092607973</c:v>
                </c:pt>
                <c:pt idx="7158">
                  <c:v>-46.21898115162847</c:v>
                </c:pt>
                <c:pt idx="7159">
                  <c:v>-46.20295573328813</c:v>
                </c:pt>
                <c:pt idx="7160">
                  <c:v>-46.18693469538619</c:v>
                </c:pt>
                <c:pt idx="7161">
                  <c:v>-46.17091806224503</c:v>
                </c:pt>
                <c:pt idx="7162">
                  <c:v>-46.15490585818172</c:v>
                </c:pt>
                <c:pt idx="7163">
                  <c:v>-46.1388981075081</c:v>
                </c:pt>
                <c:pt idx="7164">
                  <c:v>-46.12289483453068</c:v>
                </c:pt>
                <c:pt idx="7165">
                  <c:v>-46.10689606355066</c:v>
                </c:pt>
                <c:pt idx="7166">
                  <c:v>-46.09090181886391</c:v>
                </c:pt>
                <c:pt idx="7167">
                  <c:v>-46.07491212476084</c:v>
                </c:pt>
                <c:pt idx="7168">
                  <c:v>-46.05892700552651</c:v>
                </c:pt>
                <c:pt idx="7169">
                  <c:v>-46.04294648544052</c:v>
                </c:pt>
                <c:pt idx="7170">
                  <c:v>-46.02697058877702</c:v>
                </c:pt>
                <c:pt idx="7171">
                  <c:v>-46.01099933980458</c:v>
                </c:pt>
                <c:pt idx="7172">
                  <c:v>-45.99503276278632</c:v>
                </c:pt>
                <c:pt idx="7173">
                  <c:v>-45.97907088197977</c:v>
                </c:pt>
                <c:pt idx="7174">
                  <c:v>-45.96311372163688</c:v>
                </c:pt>
                <c:pt idx="7175">
                  <c:v>-45.94716130600396</c:v>
                </c:pt>
                <c:pt idx="7176">
                  <c:v>-45.93121365932171</c:v>
                </c:pt>
                <c:pt idx="7177">
                  <c:v>-45.91527080582513</c:v>
                </c:pt>
                <c:pt idx="7178">
                  <c:v>0.0</c:v>
                </c:pt>
              </c:numCache>
            </c:numRef>
          </c:xVal>
          <c:yVal>
            <c:numRef>
              <c:f>Sheet2!$B$2:$B$7180</c:f>
              <c:numCache>
                <c:formatCode>General</c:formatCode>
                <c:ptCount val="7179"/>
                <c:pt idx="0">
                  <c:v>0.0</c:v>
                </c:pt>
                <c:pt idx="1">
                  <c:v>1.10942857073915E-5</c:v>
                </c:pt>
                <c:pt idx="2">
                  <c:v>4.43917258641033E-5</c:v>
                </c:pt>
                <c:pt idx="3">
                  <c:v>9.98870221327857E-5</c:v>
                </c:pt>
                <c:pt idx="4">
                  <c:v>0.000177574849762601</c:v>
                </c:pt>
                <c:pt idx="5">
                  <c:v>0.000277449857595558</c:v>
                </c:pt>
                <c:pt idx="6">
                  <c:v>0.000399506668072884</c:v>
                </c:pt>
                <c:pt idx="7">
                  <c:v>0.000543739877241418</c:v>
                </c:pt>
                <c:pt idx="8">
                  <c:v>0.000710144054760042</c:v>
                </c:pt>
                <c:pt idx="9">
                  <c:v>0.000898713743906148</c:v>
                </c:pt>
                <c:pt idx="10">
                  <c:v>0.00110944346158212</c:v>
                </c:pt>
                <c:pt idx="11">
                  <c:v>0.00134232769832188</c:v>
                </c:pt>
                <c:pt idx="12">
                  <c:v>0.00159736091829741</c:v>
                </c:pt>
                <c:pt idx="13">
                  <c:v>0.00187453755932536</c:v>
                </c:pt>
                <c:pt idx="14">
                  <c:v>0.00217385203287369</c:v>
                </c:pt>
                <c:pt idx="15">
                  <c:v>0.00249529872406827</c:v>
                </c:pt>
                <c:pt idx="16">
                  <c:v>0.00283887199169958</c:v>
                </c:pt>
                <c:pt idx="17">
                  <c:v>0.00320456616822946</c:v>
                </c:pt>
                <c:pt idx="18">
                  <c:v>0.00359237555979779</c:v>
                </c:pt>
                <c:pt idx="19">
                  <c:v>0.00400229444622931</c:v>
                </c:pt>
                <c:pt idx="20">
                  <c:v>0.00443431708104043</c:v>
                </c:pt>
                <c:pt idx="21">
                  <c:v>0.00488843769144601</c:v>
                </c:pt>
                <c:pt idx="22">
                  <c:v>0.00536465047836632</c:v>
                </c:pt>
                <c:pt idx="23">
                  <c:v>0.00586294961643386</c:v>
                </c:pt>
                <c:pt idx="24">
                  <c:v>0.00638332925400033</c:v>
                </c:pt>
                <c:pt idx="25">
                  <c:v>0.00692578351314358</c:v>
                </c:pt>
                <c:pt idx="26">
                  <c:v>0.00749030648967464</c:v>
                </c:pt>
                <c:pt idx="27">
                  <c:v>0.00807689225314467</c:v>
                </c:pt>
                <c:pt idx="28">
                  <c:v>0.00868553484685208</c:v>
                </c:pt>
                <c:pt idx="29">
                  <c:v>0.00931622828784962</c:v>
                </c:pt>
                <c:pt idx="30">
                  <c:v>0.00996896656695147</c:v>
                </c:pt>
                <c:pt idx="31">
                  <c:v>0.0106437436487404</c:v>
                </c:pt>
                <c:pt idx="32">
                  <c:v>0.0113405534715749</c:v>
                </c:pt>
                <c:pt idx="33">
                  <c:v>0.0120593899475965</c:v>
                </c:pt>
                <c:pt idx="34">
                  <c:v>0.012800246962737</c:v>
                </c:pt>
                <c:pt idx="35">
                  <c:v>0.0135631183767256</c:v>
                </c:pt>
                <c:pt idx="36">
                  <c:v>0.0143479980230964</c:v>
                </c:pt>
                <c:pt idx="37">
                  <c:v>0.0151548797091956</c:v>
                </c:pt>
                <c:pt idx="38">
                  <c:v>0.0159837572161889</c:v>
                </c:pt>
                <c:pt idx="39">
                  <c:v>0.0168346242990689</c:v>
                </c:pt>
                <c:pt idx="40">
                  <c:v>0.0177074746866627</c:v>
                </c:pt>
                <c:pt idx="41">
                  <c:v>0.018602302081639</c:v>
                </c:pt>
                <c:pt idx="42">
                  <c:v>0.019519100160516</c:v>
                </c:pt>
                <c:pt idx="43">
                  <c:v>0.0204578625736685</c:v>
                </c:pt>
                <c:pt idx="44">
                  <c:v>0.0214185829453359</c:v>
                </c:pt>
                <c:pt idx="45">
                  <c:v>0.0224012548736294</c:v>
                </c:pt>
                <c:pt idx="46">
                  <c:v>0.0234058719305399</c:v>
                </c:pt>
                <c:pt idx="47">
                  <c:v>0.0244324276619456</c:v>
                </c:pt>
                <c:pt idx="48">
                  <c:v>0.0254809155876193</c:v>
                </c:pt>
                <c:pt idx="49">
                  <c:v>0.0265513292012368</c:v>
                </c:pt>
                <c:pt idx="50">
                  <c:v>0.0276436619703841</c:v>
                </c:pt>
                <c:pt idx="51">
                  <c:v>0.0287579073365653</c:v>
                </c:pt>
                <c:pt idx="52">
                  <c:v>0.0298940587152104</c:v>
                </c:pt>
                <c:pt idx="53">
                  <c:v>0.0310521094956835</c:v>
                </c:pt>
                <c:pt idx="54">
                  <c:v>0.0322320530412899</c:v>
                </c:pt>
                <c:pt idx="55">
                  <c:v>0.0334338826892849</c:v>
                </c:pt>
                <c:pt idx="56">
                  <c:v>0.0346575917508807</c:v>
                </c:pt>
                <c:pt idx="57">
                  <c:v>0.0359031735112556</c:v>
                </c:pt>
                <c:pt idx="58">
                  <c:v>0.0371706212295608</c:v>
                </c:pt>
                <c:pt idx="59">
                  <c:v>0.0384599281389291</c:v>
                </c:pt>
                <c:pt idx="60">
                  <c:v>0.039771087446483</c:v>
                </c:pt>
                <c:pt idx="61">
                  <c:v>0.0411040923333422</c:v>
                </c:pt>
                <c:pt idx="62">
                  <c:v>0.0424589359546324</c:v>
                </c:pt>
                <c:pt idx="63">
                  <c:v>0.0438356114394929</c:v>
                </c:pt>
                <c:pt idx="64">
                  <c:v>0.0452341118910853</c:v>
                </c:pt>
                <c:pt idx="65">
                  <c:v>0.0466544303866011</c:v>
                </c:pt>
                <c:pt idx="66">
                  <c:v>0.0480965599772705</c:v>
                </c:pt>
                <c:pt idx="67">
                  <c:v>0.0495604936883703</c:v>
                </c:pt>
                <c:pt idx="68">
                  <c:v>0.0510462245192323</c:v>
                </c:pt>
                <c:pt idx="69">
                  <c:v>0.0525537454432518</c:v>
                </c:pt>
                <c:pt idx="70">
                  <c:v>0.0540830494078956</c:v>
                </c:pt>
                <c:pt idx="71">
                  <c:v>0.0556341293347108</c:v>
                </c:pt>
                <c:pt idx="72">
                  <c:v>0.0572069781193329</c:v>
                </c:pt>
                <c:pt idx="73">
                  <c:v>0.0588015886314944</c:v>
                </c:pt>
                <c:pt idx="74">
                  <c:v>0.0604179537150335</c:v>
                </c:pt>
                <c:pt idx="75">
                  <c:v>0.0620560661879019</c:v>
                </c:pt>
                <c:pt idx="76">
                  <c:v>0.0637159188421743</c:v>
                </c:pt>
                <c:pt idx="77">
                  <c:v>0.0653975044440562</c:v>
                </c:pt>
                <c:pt idx="78">
                  <c:v>0.067100815733893</c:v>
                </c:pt>
                <c:pt idx="79">
                  <c:v>0.0688258454261783</c:v>
                </c:pt>
                <c:pt idx="80">
                  <c:v>0.0705725862095629</c:v>
                </c:pt>
                <c:pt idx="81">
                  <c:v>0.0723410307468631</c:v>
                </c:pt>
                <c:pt idx="82">
                  <c:v>0.0741311716750699</c:v>
                </c:pt>
                <c:pt idx="83">
                  <c:v>0.0759430016053572</c:v>
                </c:pt>
                <c:pt idx="84">
                  <c:v>0.0777765131230912</c:v>
                </c:pt>
                <c:pt idx="85">
                  <c:v>0.0796316987878387</c:v>
                </c:pt>
                <c:pt idx="86">
                  <c:v>0.0815085511333763</c:v>
                </c:pt>
                <c:pt idx="87">
                  <c:v>0.0834070626676993</c:v>
                </c:pt>
                <c:pt idx="88">
                  <c:v>0.0853272258730301</c:v>
                </c:pt>
                <c:pt idx="89">
                  <c:v>0.0872690332058278</c:v>
                </c:pt>
                <c:pt idx="90">
                  <c:v>0.089232477096797</c:v>
                </c:pt>
                <c:pt idx="91">
                  <c:v>0.0912175499508965</c:v>
                </c:pt>
                <c:pt idx="92">
                  <c:v>0.0932242441473485</c:v>
                </c:pt>
                <c:pt idx="93">
                  <c:v>0.0952525520396478</c:v>
                </c:pt>
                <c:pt idx="94">
                  <c:v>0.0973024659555709</c:v>
                </c:pt>
                <c:pt idx="95">
                  <c:v>0.099373978197185</c:v>
                </c:pt>
                <c:pt idx="96">
                  <c:v>0.101467081040857</c:v>
                </c:pt>
                <c:pt idx="97">
                  <c:v>0.103581766737263</c:v>
                </c:pt>
                <c:pt idx="98">
                  <c:v>0.105718027511398</c:v>
                </c:pt>
                <c:pt idx="99">
                  <c:v>0.107875855562584</c:v>
                </c:pt>
                <c:pt idx="100">
                  <c:v>0.110055243064479</c:v>
                </c:pt>
                <c:pt idx="101">
                  <c:v>0.112256182165088</c:v>
                </c:pt>
                <c:pt idx="102">
                  <c:v>0.114478664986773</c:v>
                </c:pt>
                <c:pt idx="103">
                  <c:v>0.116722683626258</c:v>
                </c:pt>
                <c:pt idx="104">
                  <c:v>0.118988230154643</c:v>
                </c:pt>
                <c:pt idx="105">
                  <c:v>0.121275296617412</c:v>
                </c:pt>
                <c:pt idx="106">
                  <c:v>0.123583875034441</c:v>
                </c:pt>
                <c:pt idx="107">
                  <c:v>0.125913957400009</c:v>
                </c:pt>
                <c:pt idx="108">
                  <c:v>0.128265535682808</c:v>
                </c:pt>
                <c:pt idx="109">
                  <c:v>0.130638601825952</c:v>
                </c:pt>
                <c:pt idx="110">
                  <c:v>0.133033147746983</c:v>
                </c:pt>
                <c:pt idx="111">
                  <c:v>0.135449165337889</c:v>
                </c:pt>
                <c:pt idx="112">
                  <c:v>0.137886646465106</c:v>
                </c:pt>
                <c:pt idx="113">
                  <c:v>0.140345582969529</c:v>
                </c:pt>
                <c:pt idx="114">
                  <c:v>0.142825966666524</c:v>
                </c:pt>
                <c:pt idx="115">
                  <c:v>0.14532778934594</c:v>
                </c:pt>
                <c:pt idx="116">
                  <c:v>0.14785104277211</c:v>
                </c:pt>
                <c:pt idx="117">
                  <c:v>0.150395718683869</c:v>
                </c:pt>
                <c:pt idx="118">
                  <c:v>0.152961808794563</c:v>
                </c:pt>
                <c:pt idx="119">
                  <c:v>0.155549304792054</c:v>
                </c:pt>
                <c:pt idx="120">
                  <c:v>0.158158198338733</c:v>
                </c:pt>
                <c:pt idx="121">
                  <c:v>0.160788481071533</c:v>
                </c:pt>
                <c:pt idx="122">
                  <c:v>0.163440144601931</c:v>
                </c:pt>
                <c:pt idx="123">
                  <c:v>0.166113180515967</c:v>
                </c:pt>
                <c:pt idx="124">
                  <c:v>0.168807580374248</c:v>
                </c:pt>
                <c:pt idx="125">
                  <c:v>0.171523335711959</c:v>
                </c:pt>
                <c:pt idx="126">
                  <c:v>0.174260438038875</c:v>
                </c:pt>
                <c:pt idx="127">
                  <c:v>0.17701887883937</c:v>
                </c:pt>
                <c:pt idx="128">
                  <c:v>0.179798649572426</c:v>
                </c:pt>
                <c:pt idx="129">
                  <c:v>0.182599741671645</c:v>
                </c:pt>
                <c:pt idx="130">
                  <c:v>0.18542214654526</c:v>
                </c:pt>
                <c:pt idx="131">
                  <c:v>0.18826585557614</c:v>
                </c:pt>
                <c:pt idx="132">
                  <c:v>0.191130860121808</c:v>
                </c:pt>
                <c:pt idx="133">
                  <c:v>0.194017151514444</c:v>
                </c:pt>
                <c:pt idx="134">
                  <c:v>0.1969247210609</c:v>
                </c:pt>
                <c:pt idx="135">
                  <c:v>0.199853560042709</c:v>
                </c:pt>
                <c:pt idx="136">
                  <c:v>0.202803659716096</c:v>
                </c:pt>
                <c:pt idx="137">
                  <c:v>0.205775011311984</c:v>
                </c:pt>
                <c:pt idx="138">
                  <c:v>0.208767606036014</c:v>
                </c:pt>
                <c:pt idx="139">
                  <c:v>0.211781435068543</c:v>
                </c:pt>
                <c:pt idx="140">
                  <c:v>0.214816489564667</c:v>
                </c:pt>
                <c:pt idx="141">
                  <c:v>0.217872760654221</c:v>
                </c:pt>
                <c:pt idx="142">
                  <c:v>0.220950239441797</c:v>
                </c:pt>
                <c:pt idx="143">
                  <c:v>0.224048917006751</c:v>
                </c:pt>
                <c:pt idx="144">
                  <c:v>0.227168784403213</c:v>
                </c:pt>
                <c:pt idx="145">
                  <c:v>0.2303098326601</c:v>
                </c:pt>
                <c:pt idx="146">
                  <c:v>0.233472052781127</c:v>
                </c:pt>
                <c:pt idx="147">
                  <c:v>0.236655435744814</c:v>
                </c:pt>
                <c:pt idx="148">
                  <c:v>0.239859972504501</c:v>
                </c:pt>
                <c:pt idx="149">
                  <c:v>0.243085653988354</c:v>
                </c:pt>
                <c:pt idx="150">
                  <c:v>0.246332471099383</c:v>
                </c:pt>
                <c:pt idx="151">
                  <c:v>0.249600414715445</c:v>
                </c:pt>
                <c:pt idx="152">
                  <c:v>0.252889475689259</c:v>
                </c:pt>
                <c:pt idx="153">
                  <c:v>0.256199644848417</c:v>
                </c:pt>
                <c:pt idx="154">
                  <c:v>0.259530912995393</c:v>
                </c:pt>
                <c:pt idx="155">
                  <c:v>0.262883270907558</c:v>
                </c:pt>
                <c:pt idx="156">
                  <c:v>0.266256709337183</c:v>
                </c:pt>
                <c:pt idx="157">
                  <c:v>0.26965121901146</c:v>
                </c:pt>
                <c:pt idx="158">
                  <c:v>0.273066790632505</c:v>
                </c:pt>
                <c:pt idx="159">
                  <c:v>0.276503414877374</c:v>
                </c:pt>
                <c:pt idx="160">
                  <c:v>0.27996108239807</c:v>
                </c:pt>
                <c:pt idx="161">
                  <c:v>0.283439783821558</c:v>
                </c:pt>
                <c:pt idx="162">
                  <c:v>0.286939509749776</c:v>
                </c:pt>
                <c:pt idx="163">
                  <c:v>0.29046025075964</c:v>
                </c:pt>
                <c:pt idx="164">
                  <c:v>0.294001997403065</c:v>
                </c:pt>
                <c:pt idx="165">
                  <c:v>0.297564740206969</c:v>
                </c:pt>
                <c:pt idx="166">
                  <c:v>0.301148469673285</c:v>
                </c:pt>
                <c:pt idx="167">
                  <c:v>0.304753176278976</c:v>
                </c:pt>
                <c:pt idx="168">
                  <c:v>0.308378850476044</c:v>
                </c:pt>
                <c:pt idx="169">
                  <c:v>0.312025482691539</c:v>
                </c:pt>
                <c:pt idx="170">
                  <c:v>0.315693063327575</c:v>
                </c:pt>
                <c:pt idx="171">
                  <c:v>0.319381582761338</c:v>
                </c:pt>
                <c:pt idx="172">
                  <c:v>0.323091031345101</c:v>
                </c:pt>
                <c:pt idx="173">
                  <c:v>0.326821399406231</c:v>
                </c:pt>
                <c:pt idx="174">
                  <c:v>0.330572677247202</c:v>
                </c:pt>
                <c:pt idx="175">
                  <c:v>0.334344855145609</c:v>
                </c:pt>
                <c:pt idx="176">
                  <c:v>0.338137923354178</c:v>
                </c:pt>
                <c:pt idx="177">
                  <c:v>0.341951872100775</c:v>
                </c:pt>
                <c:pt idx="178">
                  <c:v>0.345786691588422</c:v>
                </c:pt>
                <c:pt idx="179">
                  <c:v>0.349642371995307</c:v>
                </c:pt>
                <c:pt idx="180">
                  <c:v>0.353518903474794</c:v>
                </c:pt>
                <c:pt idx="181">
                  <c:v>0.357416276155436</c:v>
                </c:pt>
                <c:pt idx="182">
                  <c:v>0.361334480140989</c:v>
                </c:pt>
                <c:pt idx="183">
                  <c:v>0.365273505510418</c:v>
                </c:pt>
                <c:pt idx="184">
                  <c:v>0.369233342317915</c:v>
                </c:pt>
                <c:pt idx="185">
                  <c:v>0.373213980592909</c:v>
                </c:pt>
                <c:pt idx="186">
                  <c:v>0.377215410340074</c:v>
                </c:pt>
                <c:pt idx="187">
                  <c:v>0.381237621539347</c:v>
                </c:pt>
                <c:pt idx="188">
                  <c:v>0.385280604145935</c:v>
                </c:pt>
                <c:pt idx="189">
                  <c:v>0.389344348090329</c:v>
                </c:pt>
                <c:pt idx="190">
                  <c:v>0.393428843278316</c:v>
                </c:pt>
                <c:pt idx="191">
                  <c:v>0.397534079590993</c:v>
                </c:pt>
                <c:pt idx="192">
                  <c:v>0.401660046884773</c:v>
                </c:pt>
                <c:pt idx="193">
                  <c:v>0.405806734991405</c:v>
                </c:pt>
                <c:pt idx="194">
                  <c:v>0.409974133717978</c:v>
                </c:pt>
                <c:pt idx="195">
                  <c:v>0.414162232846941</c:v>
                </c:pt>
                <c:pt idx="196">
                  <c:v>0.418371022136108</c:v>
                </c:pt>
                <c:pt idx="197">
                  <c:v>0.422600491318677</c:v>
                </c:pt>
                <c:pt idx="198">
                  <c:v>0.426850630103235</c:v>
                </c:pt>
                <c:pt idx="199">
                  <c:v>0.431121428173777</c:v>
                </c:pt>
                <c:pt idx="200">
                  <c:v>0.435412875189715</c:v>
                </c:pt>
                <c:pt idx="201">
                  <c:v>0.439724960785888</c:v>
                </c:pt>
                <c:pt idx="202">
                  <c:v>0.444057674572579</c:v>
                </c:pt>
                <c:pt idx="203">
                  <c:v>0.448411006135526</c:v>
                </c:pt>
                <c:pt idx="204">
                  <c:v>0.452784945035931</c:v>
                </c:pt>
                <c:pt idx="205">
                  <c:v>0.457179480810479</c:v>
                </c:pt>
                <c:pt idx="206">
                  <c:v>0.461594602971342</c:v>
                </c:pt>
                <c:pt idx="207">
                  <c:v>0.466030301006199</c:v>
                </c:pt>
                <c:pt idx="208">
                  <c:v>0.470486564378246</c:v>
                </c:pt>
                <c:pt idx="209">
                  <c:v>0.474963382526205</c:v>
                </c:pt>
                <c:pt idx="210">
                  <c:v>0.479460744864342</c:v>
                </c:pt>
                <c:pt idx="211">
                  <c:v>0.483978640782477</c:v>
                </c:pt>
                <c:pt idx="212">
                  <c:v>0.488517059645997</c:v>
                </c:pt>
                <c:pt idx="213">
                  <c:v>0.493075990795868</c:v>
                </c:pt>
                <c:pt idx="214">
                  <c:v>0.497655423548647</c:v>
                </c:pt>
                <c:pt idx="215">
                  <c:v>0.502255347196499</c:v>
                </c:pt>
                <c:pt idx="216">
                  <c:v>0.506875751007203</c:v>
                </c:pt>
                <c:pt idx="217">
                  <c:v>0.511516624224171</c:v>
                </c:pt>
                <c:pt idx="218">
                  <c:v>0.516177956066458</c:v>
                </c:pt>
                <c:pt idx="219">
                  <c:v>0.520859735728774</c:v>
                </c:pt>
                <c:pt idx="220">
                  <c:v>0.525561952381498</c:v>
                </c:pt>
                <c:pt idx="221">
                  <c:v>0.530284595170691</c:v>
                </c:pt>
                <c:pt idx="222">
                  <c:v>0.535027653218111</c:v>
                </c:pt>
                <c:pt idx="223">
                  <c:v>0.539791115621219</c:v>
                </c:pt>
                <c:pt idx="224">
                  <c:v>0.5445749714532</c:v>
                </c:pt>
                <c:pt idx="225">
                  <c:v>0.549379209762971</c:v>
                </c:pt>
                <c:pt idx="226">
                  <c:v>0.554203819575199</c:v>
                </c:pt>
                <c:pt idx="227">
                  <c:v>0.559048789890305</c:v>
                </c:pt>
                <c:pt idx="228">
                  <c:v>0.563914109684488</c:v>
                </c:pt>
                <c:pt idx="229">
                  <c:v>0.56879976790973</c:v>
                </c:pt>
                <c:pt idx="230">
                  <c:v>0.573705753493813</c:v>
                </c:pt>
                <c:pt idx="231">
                  <c:v>0.57863205534033</c:v>
                </c:pt>
                <c:pt idx="232">
                  <c:v>0.583578662328703</c:v>
                </c:pt>
                <c:pt idx="233">
                  <c:v>0.588545563314189</c:v>
                </c:pt>
                <c:pt idx="234">
                  <c:v>0.593532747127897</c:v>
                </c:pt>
                <c:pt idx="235">
                  <c:v>0.598540202576805</c:v>
                </c:pt>
                <c:pt idx="236">
                  <c:v>0.603567918443765</c:v>
                </c:pt>
                <c:pt idx="237">
                  <c:v>0.608615883487523</c:v>
                </c:pt>
                <c:pt idx="238">
                  <c:v>0.613684086442731</c:v>
                </c:pt>
                <c:pt idx="239">
                  <c:v>0.618772516019958</c:v>
                </c:pt>
                <c:pt idx="240">
                  <c:v>0.623881160905706</c:v>
                </c:pt>
                <c:pt idx="241">
                  <c:v>0.629010009762423</c:v>
                </c:pt>
                <c:pt idx="242">
                  <c:v>0.634159051228515</c:v>
                </c:pt>
                <c:pt idx="243">
                  <c:v>0.639328273918361</c:v>
                </c:pt>
                <c:pt idx="244">
                  <c:v>0.644517666422327</c:v>
                </c:pt>
                <c:pt idx="245">
                  <c:v>0.649727217306778</c:v>
                </c:pt>
                <c:pt idx="246">
                  <c:v>0.654956915114091</c:v>
                </c:pt>
                <c:pt idx="247">
                  <c:v>0.660206748362672</c:v>
                </c:pt>
                <c:pt idx="248">
                  <c:v>0.665476705546966</c:v>
                </c:pt>
                <c:pt idx="249">
                  <c:v>0.670766775137475</c:v>
                </c:pt>
                <c:pt idx="250">
                  <c:v>0.676076945580765</c:v>
                </c:pt>
                <c:pt idx="251">
                  <c:v>0.681407205299488</c:v>
                </c:pt>
                <c:pt idx="252">
                  <c:v>0.686757542692387</c:v>
                </c:pt>
                <c:pt idx="253">
                  <c:v>0.692127946134318</c:v>
                </c:pt>
                <c:pt idx="254">
                  <c:v>0.697518403976258</c:v>
                </c:pt>
                <c:pt idx="255">
                  <c:v>0.702928904545324</c:v>
                </c:pt>
                <c:pt idx="256">
                  <c:v>0.70835943614478</c:v>
                </c:pt>
                <c:pt idx="257">
                  <c:v>0.713809987054057</c:v>
                </c:pt>
                <c:pt idx="258">
                  <c:v>0.719280545528765</c:v>
                </c:pt>
                <c:pt idx="259">
                  <c:v>0.724771099800706</c:v>
                </c:pt>
                <c:pt idx="260">
                  <c:v>0.730281638077889</c:v>
                </c:pt>
                <c:pt idx="261">
                  <c:v>0.735812148544544</c:v>
                </c:pt>
                <c:pt idx="262">
                  <c:v>0.741362619361135</c:v>
                </c:pt>
                <c:pt idx="263">
                  <c:v>0.746933038664377</c:v>
                </c:pt>
                <c:pt idx="264">
                  <c:v>0.752523394567246</c:v>
                </c:pt>
                <c:pt idx="265">
                  <c:v>0.758133675158995</c:v>
                </c:pt>
                <c:pt idx="266">
                  <c:v>0.763763868505171</c:v>
                </c:pt>
                <c:pt idx="267">
                  <c:v>0.769413962647623</c:v>
                </c:pt>
                <c:pt idx="268">
                  <c:v>0.775083945604523</c:v>
                </c:pt>
                <c:pt idx="269">
                  <c:v>0.780773805370376</c:v>
                </c:pt>
                <c:pt idx="270">
                  <c:v>0.786483529916034</c:v>
                </c:pt>
                <c:pt idx="271">
                  <c:v>0.792213107188713</c:v>
                </c:pt>
                <c:pt idx="272">
                  <c:v>0.797962525112006</c:v>
                </c:pt>
                <c:pt idx="273">
                  <c:v>0.803731771585898</c:v>
                </c:pt>
                <c:pt idx="274">
                  <c:v>0.809520834486778</c:v>
                </c:pt>
                <c:pt idx="275">
                  <c:v>0.815329701667455</c:v>
                </c:pt>
                <c:pt idx="276">
                  <c:v>0.821158360957176</c:v>
                </c:pt>
                <c:pt idx="277">
                  <c:v>0.827006800161633</c:v>
                </c:pt>
                <c:pt idx="278">
                  <c:v>0.832875007062986</c:v>
                </c:pt>
                <c:pt idx="279">
                  <c:v>0.838762969419868</c:v>
                </c:pt>
                <c:pt idx="280">
                  <c:v>0.844670674967409</c:v>
                </c:pt>
                <c:pt idx="281">
                  <c:v>0.850598111417245</c:v>
                </c:pt>
                <c:pt idx="282">
                  <c:v>0.856545266457534</c:v>
                </c:pt>
                <c:pt idx="283">
                  <c:v>0.862512127752968</c:v>
                </c:pt>
                <c:pt idx="284">
                  <c:v>0.868498682944797</c:v>
                </c:pt>
                <c:pt idx="285">
                  <c:v>0.874504919650829</c:v>
                </c:pt>
                <c:pt idx="286">
                  <c:v>0.880530825465458</c:v>
                </c:pt>
                <c:pt idx="287">
                  <c:v>0.886576387959671</c:v>
                </c:pt>
                <c:pt idx="288">
                  <c:v>0.892641594681069</c:v>
                </c:pt>
                <c:pt idx="289">
                  <c:v>0.898726433153872</c:v>
                </c:pt>
                <c:pt idx="290">
                  <c:v>0.904830890878945</c:v>
                </c:pt>
                <c:pt idx="291">
                  <c:v>0.910954955333807</c:v>
                </c:pt>
                <c:pt idx="292">
                  <c:v>0.917098613972644</c:v>
                </c:pt>
                <c:pt idx="293">
                  <c:v>0.923261854226329</c:v>
                </c:pt>
                <c:pt idx="294">
                  <c:v>0.929444663502435</c:v>
                </c:pt>
                <c:pt idx="295">
                  <c:v>0.935647029185248</c:v>
                </c:pt>
                <c:pt idx="296">
                  <c:v>0.941868938635785</c:v>
                </c:pt>
                <c:pt idx="297">
                  <c:v>0.948110379191805</c:v>
                </c:pt>
                <c:pt idx="298">
                  <c:v>0.954371338167832</c:v>
                </c:pt>
                <c:pt idx="299">
                  <c:v>0.960651802855159</c:v>
                </c:pt>
                <c:pt idx="300">
                  <c:v>0.966951760521872</c:v>
                </c:pt>
                <c:pt idx="301">
                  <c:v>0.973271198412861</c:v>
                </c:pt>
                <c:pt idx="302">
                  <c:v>0.979610103749838</c:v>
                </c:pt>
                <c:pt idx="303">
                  <c:v>0.985968463731347</c:v>
                </c:pt>
                <c:pt idx="304">
                  <c:v>0.992346265532788</c:v>
                </c:pt>
                <c:pt idx="305">
                  <c:v>0.998743496306422</c:v>
                </c:pt>
                <c:pt idx="306">
                  <c:v>1.005160143181393</c:v>
                </c:pt>
                <c:pt idx="307">
                  <c:v>1.011596193263741</c:v>
                </c:pt>
                <c:pt idx="308">
                  <c:v>1.01805163363642</c:v>
                </c:pt>
                <c:pt idx="309">
                  <c:v>1.024526451359309</c:v>
                </c:pt>
                <c:pt idx="310">
                  <c:v>1.031020633469232</c:v>
                </c:pt>
                <c:pt idx="311">
                  <c:v>1.037534166979966</c:v>
                </c:pt>
                <c:pt idx="312">
                  <c:v>1.04406703888227</c:v>
                </c:pt>
                <c:pt idx="313">
                  <c:v>1.050619236143882</c:v>
                </c:pt>
                <c:pt idx="314">
                  <c:v>1.057190745709553</c:v>
                </c:pt>
                <c:pt idx="315">
                  <c:v>1.06378155450105</c:v>
                </c:pt>
                <c:pt idx="316">
                  <c:v>1.070391649417175</c:v>
                </c:pt>
                <c:pt idx="317">
                  <c:v>1.077021017333784</c:v>
                </c:pt>
                <c:pt idx="318">
                  <c:v>1.083669645103799</c:v>
                </c:pt>
                <c:pt idx="319">
                  <c:v>1.090337519557222</c:v>
                </c:pt>
                <c:pt idx="320">
                  <c:v>1.097024627501156</c:v>
                </c:pt>
                <c:pt idx="321">
                  <c:v>1.103730955719817</c:v>
                </c:pt>
                <c:pt idx="322">
                  <c:v>1.11045649097455</c:v>
                </c:pt>
                <c:pt idx="323">
                  <c:v>1.117201220003846</c:v>
                </c:pt>
                <c:pt idx="324">
                  <c:v>1.123965129523357</c:v>
                </c:pt>
                <c:pt idx="325">
                  <c:v>1.130748206225911</c:v>
                </c:pt>
                <c:pt idx="326">
                  <c:v>1.13755043678153</c:v>
                </c:pt>
                <c:pt idx="327">
                  <c:v>1.144371807837444</c:v>
                </c:pt>
                <c:pt idx="328">
                  <c:v>1.151212306018108</c:v>
                </c:pt>
                <c:pt idx="329">
                  <c:v>1.158071917925216</c:v>
                </c:pt>
                <c:pt idx="330">
                  <c:v>1.164950630137721</c:v>
                </c:pt>
                <c:pt idx="331">
                  <c:v>1.171848429211845</c:v>
                </c:pt>
                <c:pt idx="332">
                  <c:v>1.178765301681101</c:v>
                </c:pt>
                <c:pt idx="333">
                  <c:v>1.185701234056305</c:v>
                </c:pt>
                <c:pt idx="334">
                  <c:v>1.192656212825594</c:v>
                </c:pt>
                <c:pt idx="335">
                  <c:v>1.199630224454441</c:v>
                </c:pt>
                <c:pt idx="336">
                  <c:v>1.206623255385672</c:v>
                </c:pt>
                <c:pt idx="337">
                  <c:v>1.213635292039481</c:v>
                </c:pt>
                <c:pt idx="338">
                  <c:v>1.220666320813448</c:v>
                </c:pt>
                <c:pt idx="339">
                  <c:v>1.227716328082554</c:v>
                </c:pt>
                <c:pt idx="340">
                  <c:v>1.234785300199196</c:v>
                </c:pt>
                <c:pt idx="341">
                  <c:v>1.241873223493204</c:v>
                </c:pt>
                <c:pt idx="342">
                  <c:v>1.248980084271861</c:v>
                </c:pt>
                <c:pt idx="343">
                  <c:v>1.256105868819913</c:v>
                </c:pt>
                <c:pt idx="344">
                  <c:v>1.263250563399589</c:v>
                </c:pt>
                <c:pt idx="345">
                  <c:v>1.270414154250618</c:v>
                </c:pt>
                <c:pt idx="346">
                  <c:v>1.277596627590243</c:v>
                </c:pt>
                <c:pt idx="347">
                  <c:v>1.28479796961324</c:v>
                </c:pt>
                <c:pt idx="348">
                  <c:v>1.29201816649193</c:v>
                </c:pt>
                <c:pt idx="349">
                  <c:v>1.2992572043762</c:v>
                </c:pt>
                <c:pt idx="350">
                  <c:v>1.306515069393518</c:v>
                </c:pt>
                <c:pt idx="351">
                  <c:v>1.31379174764895</c:v>
                </c:pt>
                <c:pt idx="352">
                  <c:v>1.321087225225177</c:v>
                </c:pt>
                <c:pt idx="353">
                  <c:v>1.328401488182506</c:v>
                </c:pt>
                <c:pt idx="354">
                  <c:v>1.335734522558894</c:v>
                </c:pt>
                <c:pt idx="355">
                  <c:v>1.343086314369962</c:v>
                </c:pt>
                <c:pt idx="356">
                  <c:v>1.350456849609012</c:v>
                </c:pt>
                <c:pt idx="357">
                  <c:v>1.35784611424704</c:v>
                </c:pt>
                <c:pt idx="358">
                  <c:v>1.365254094232758</c:v>
                </c:pt>
                <c:pt idx="359">
                  <c:v>1.372680775492608</c:v>
                </c:pt>
                <c:pt idx="360">
                  <c:v>1.380126143930779</c:v>
                </c:pt>
                <c:pt idx="361">
                  <c:v>1.387590185429222</c:v>
                </c:pt>
                <c:pt idx="362">
                  <c:v>1.395072885847674</c:v>
                </c:pt>
                <c:pt idx="363">
                  <c:v>1.402574231023663</c:v>
                </c:pt>
                <c:pt idx="364">
                  <c:v>1.410094206772536</c:v>
                </c:pt>
                <c:pt idx="365">
                  <c:v>1.417632798887469</c:v>
                </c:pt>
                <c:pt idx="366">
                  <c:v>1.425189993139488</c:v>
                </c:pt>
                <c:pt idx="367">
                  <c:v>1.432765775277482</c:v>
                </c:pt>
                <c:pt idx="368">
                  <c:v>1.440360131028223</c:v>
                </c:pt>
                <c:pt idx="369">
                  <c:v>1.447973046096382</c:v>
                </c:pt>
                <c:pt idx="370">
                  <c:v>1.455604506164547</c:v>
                </c:pt>
                <c:pt idx="371">
                  <c:v>1.463254496893237</c:v>
                </c:pt>
                <c:pt idx="372">
                  <c:v>1.470923003920924</c:v>
                </c:pt>
                <c:pt idx="373">
                  <c:v>1.478610012864044</c:v>
                </c:pt>
                <c:pt idx="374">
                  <c:v>1.486315509317021</c:v>
                </c:pt>
                <c:pt idx="375">
                  <c:v>1.494039478852276</c:v>
                </c:pt>
                <c:pt idx="376">
                  <c:v>1.501781907020252</c:v>
                </c:pt>
                <c:pt idx="377">
                  <c:v>1.509542779349428</c:v>
                </c:pt>
                <c:pt idx="378">
                  <c:v>1.517322081346334</c:v>
                </c:pt>
                <c:pt idx="379">
                  <c:v>1.525119798495572</c:v>
                </c:pt>
                <c:pt idx="380">
                  <c:v>1.532935916259831</c:v>
                </c:pt>
                <c:pt idx="381">
                  <c:v>1.540770420079904</c:v>
                </c:pt>
                <c:pt idx="382">
                  <c:v>1.548623295374708</c:v>
                </c:pt>
                <c:pt idx="383">
                  <c:v>1.556494527541298</c:v>
                </c:pt>
                <c:pt idx="384">
                  <c:v>1.564384101954888</c:v>
                </c:pt>
                <c:pt idx="385">
                  <c:v>1.572292003968863</c:v>
                </c:pt>
                <c:pt idx="386">
                  <c:v>1.580218218914802</c:v>
                </c:pt>
                <c:pt idx="387">
                  <c:v>1.588162732102495</c:v>
                </c:pt>
                <c:pt idx="388">
                  <c:v>1.596125528819955</c:v>
                </c:pt>
                <c:pt idx="389">
                  <c:v>1.604106594333441</c:v>
                </c:pt>
                <c:pt idx="390">
                  <c:v>1.612105913887474</c:v>
                </c:pt>
                <c:pt idx="391">
                  <c:v>1.620123472704853</c:v>
                </c:pt>
                <c:pt idx="392">
                  <c:v>1.628159255986676</c:v>
                </c:pt>
                <c:pt idx="393">
                  <c:v>1.636213248912353</c:v>
                </c:pt>
                <c:pt idx="394">
                  <c:v>1.64428543663963</c:v>
                </c:pt>
                <c:pt idx="395">
                  <c:v>1.652375804304598</c:v>
                </c:pt>
                <c:pt idx="396">
                  <c:v>1.660484337021718</c:v>
                </c:pt>
                <c:pt idx="397">
                  <c:v>1.668611019883836</c:v>
                </c:pt>
                <c:pt idx="398">
                  <c:v>1.676755837962201</c:v>
                </c:pt>
                <c:pt idx="399">
                  <c:v>1.684918776306483</c:v>
                </c:pt>
                <c:pt idx="400">
                  <c:v>1.693099819944789</c:v>
                </c:pt>
                <c:pt idx="401">
                  <c:v>1.701298953883684</c:v>
                </c:pt>
                <c:pt idx="402">
                  <c:v>1.709516163108208</c:v>
                </c:pt>
                <c:pt idx="403">
                  <c:v>1.717751432581888</c:v>
                </c:pt>
                <c:pt idx="404">
                  <c:v>1.726004747246766</c:v>
                </c:pt>
                <c:pt idx="405">
                  <c:v>1.734276092023411</c:v>
                </c:pt>
                <c:pt idx="406">
                  <c:v>1.742565451810937</c:v>
                </c:pt>
                <c:pt idx="407">
                  <c:v>1.75087281148702</c:v>
                </c:pt>
                <c:pt idx="408">
                  <c:v>1.759198155907921</c:v>
                </c:pt>
                <c:pt idx="409">
                  <c:v>1.767541469908499</c:v>
                </c:pt>
                <c:pt idx="410">
                  <c:v>1.775902738302229</c:v>
                </c:pt>
                <c:pt idx="411">
                  <c:v>1.784281945881227</c:v>
                </c:pt>
                <c:pt idx="412">
                  <c:v>1.792679077416256</c:v>
                </c:pt>
                <c:pt idx="413">
                  <c:v>1.801094117656758</c:v>
                </c:pt>
                <c:pt idx="414">
                  <c:v>1.809527051330861</c:v>
                </c:pt>
                <c:pt idx="415">
                  <c:v>1.817977863145402</c:v>
                </c:pt>
                <c:pt idx="416">
                  <c:v>1.826446537785945</c:v>
                </c:pt>
                <c:pt idx="417">
                  <c:v>1.834933059916799</c:v>
                </c:pt>
                <c:pt idx="418">
                  <c:v>1.843437414181036</c:v>
                </c:pt>
                <c:pt idx="419">
                  <c:v>1.851959585200509</c:v>
                </c:pt>
                <c:pt idx="420">
                  <c:v>1.860499557575872</c:v>
                </c:pt>
                <c:pt idx="421">
                  <c:v>1.869057315886594</c:v>
                </c:pt>
                <c:pt idx="422">
                  <c:v>1.877632844690984</c:v>
                </c:pt>
                <c:pt idx="423">
                  <c:v>1.886226128526202</c:v>
                </c:pt>
                <c:pt idx="424">
                  <c:v>1.894837151908284</c:v>
                </c:pt>
                <c:pt idx="425">
                  <c:v>1.903465899332156</c:v>
                </c:pt>
                <c:pt idx="426">
                  <c:v>1.912112355271655</c:v>
                </c:pt>
                <c:pt idx="427">
                  <c:v>1.920776504179545</c:v>
                </c:pt>
                <c:pt idx="428">
                  <c:v>1.929458330487539</c:v>
                </c:pt>
                <c:pt idx="429">
                  <c:v>1.938157818606312</c:v>
                </c:pt>
                <c:pt idx="430">
                  <c:v>1.946874952925527</c:v>
                </c:pt>
                <c:pt idx="431">
                  <c:v>1.955609717813847</c:v>
                </c:pt>
                <c:pt idx="432">
                  <c:v>1.964362097618957</c:v>
                </c:pt>
                <c:pt idx="433">
                  <c:v>1.973132076667582</c:v>
                </c:pt>
                <c:pt idx="434">
                  <c:v>1.981919639265505</c:v>
                </c:pt>
                <c:pt idx="435">
                  <c:v>1.990724769697586</c:v>
                </c:pt>
                <c:pt idx="436">
                  <c:v>1.999547452227782</c:v>
                </c:pt>
                <c:pt idx="437">
                  <c:v>2.008387671099164</c:v>
                </c:pt>
                <c:pt idx="438">
                  <c:v>2.017245410533933</c:v>
                </c:pt>
                <c:pt idx="439">
                  <c:v>2.02612065473345</c:v>
                </c:pt>
                <c:pt idx="440">
                  <c:v>2.035013387878238</c:v>
                </c:pt>
                <c:pt idx="441">
                  <c:v>2.043923594128015</c:v>
                </c:pt>
                <c:pt idx="442">
                  <c:v>2.052851257621707</c:v>
                </c:pt>
                <c:pt idx="443">
                  <c:v>2.061796362477465</c:v>
                </c:pt>
                <c:pt idx="444">
                  <c:v>2.070758892792689</c:v>
                </c:pt>
                <c:pt idx="445">
                  <c:v>2.079738832644043</c:v>
                </c:pt>
                <c:pt idx="446">
                  <c:v>2.088736166087476</c:v>
                </c:pt>
                <c:pt idx="447">
                  <c:v>2.097750877158238</c:v>
                </c:pt>
                <c:pt idx="448">
                  <c:v>2.106782949870904</c:v>
                </c:pt>
                <c:pt idx="449">
                  <c:v>2.115832368219388</c:v>
                </c:pt>
                <c:pt idx="450">
                  <c:v>2.124899116176967</c:v>
                </c:pt>
                <c:pt idx="451">
                  <c:v>2.133983177696294</c:v>
                </c:pt>
                <c:pt idx="452">
                  <c:v>2.143084536709421</c:v>
                </c:pt>
                <c:pt idx="453">
                  <c:v>2.152203177127819</c:v>
                </c:pt>
                <c:pt idx="454">
                  <c:v>2.161339082842397</c:v>
                </c:pt>
                <c:pt idx="455">
                  <c:v>2.170492237723514</c:v>
                </c:pt>
                <c:pt idx="456">
                  <c:v>2.17966262562101</c:v>
                </c:pt>
                <c:pt idx="457">
                  <c:v>2.188850230364218</c:v>
                </c:pt>
                <c:pt idx="458">
                  <c:v>2.198055035761981</c:v>
                </c:pt>
                <c:pt idx="459">
                  <c:v>2.20727702560268</c:v>
                </c:pt>
                <c:pt idx="460">
                  <c:v>2.216516183654242</c:v>
                </c:pt>
                <c:pt idx="461">
                  <c:v>2.225772493664171</c:v>
                </c:pt>
                <c:pt idx="462">
                  <c:v>2.235045939359559</c:v>
                </c:pt>
                <c:pt idx="463">
                  <c:v>2.24433650444711</c:v>
                </c:pt>
                <c:pt idx="464">
                  <c:v>2.253644172613151</c:v>
                </c:pt>
                <c:pt idx="465">
                  <c:v>2.262968927523667</c:v>
                </c:pt>
                <c:pt idx="466">
                  <c:v>2.272310752824305</c:v>
                </c:pt>
                <c:pt idx="467">
                  <c:v>2.281669632140403</c:v>
                </c:pt>
                <c:pt idx="468">
                  <c:v>2.291045549077003</c:v>
                </c:pt>
                <c:pt idx="469">
                  <c:v>2.300438487218877</c:v>
                </c:pt>
                <c:pt idx="470">
                  <c:v>2.309848430130541</c:v>
                </c:pt>
                <c:pt idx="471">
                  <c:v>2.319275361356279</c:v>
                </c:pt>
                <c:pt idx="472">
                  <c:v>2.32871926442016</c:v>
                </c:pt>
                <c:pt idx="473">
                  <c:v>2.338180122826054</c:v>
                </c:pt>
                <c:pt idx="474">
                  <c:v>2.34765792005766</c:v>
                </c:pt>
                <c:pt idx="475">
                  <c:v>2.357152639578521</c:v>
                </c:pt>
                <c:pt idx="476">
                  <c:v>2.366664264832043</c:v>
                </c:pt>
                <c:pt idx="477">
                  <c:v>2.376192779241515</c:v>
                </c:pt>
                <c:pt idx="478">
                  <c:v>2.38573816621013</c:v>
                </c:pt>
                <c:pt idx="479">
                  <c:v>2.395300409121005</c:v>
                </c:pt>
                <c:pt idx="480">
                  <c:v>2.404879491337199</c:v>
                </c:pt>
                <c:pt idx="481">
                  <c:v>2.414475396201733</c:v>
                </c:pt>
                <c:pt idx="482">
                  <c:v>2.424088107037613</c:v>
                </c:pt>
                <c:pt idx="483">
                  <c:v>2.433717607147845</c:v>
                </c:pt>
                <c:pt idx="484">
                  <c:v>2.443363879815457</c:v>
                </c:pt>
                <c:pt idx="485">
                  <c:v>2.453026908303522</c:v>
                </c:pt>
                <c:pt idx="486">
                  <c:v>2.462706675855172</c:v>
                </c:pt>
                <c:pt idx="487">
                  <c:v>2.472403165693622</c:v>
                </c:pt>
                <c:pt idx="488">
                  <c:v>2.482116361022191</c:v>
                </c:pt>
                <c:pt idx="489">
                  <c:v>2.491846245024317</c:v>
                </c:pt>
                <c:pt idx="490">
                  <c:v>2.501592800863581</c:v>
                </c:pt>
                <c:pt idx="491">
                  <c:v>2.511356011683725</c:v>
                </c:pt>
                <c:pt idx="492">
                  <c:v>2.521135860608677</c:v>
                </c:pt>
                <c:pt idx="493">
                  <c:v>2.530932330742562</c:v>
                </c:pt>
                <c:pt idx="494">
                  <c:v>2.540745405169729</c:v>
                </c:pt>
                <c:pt idx="495">
                  <c:v>2.550575066954772</c:v>
                </c:pt>
                <c:pt idx="496">
                  <c:v>2.560421299142545</c:v>
                </c:pt>
                <c:pt idx="497">
                  <c:v>2.570284084758183</c:v>
                </c:pt>
                <c:pt idx="498">
                  <c:v>2.580163406807127</c:v>
                </c:pt>
                <c:pt idx="499">
                  <c:v>2.59005924827514</c:v>
                </c:pt>
                <c:pt idx="500">
                  <c:v>2.59997159212833</c:v>
                </c:pt>
                <c:pt idx="501">
                  <c:v>2.609900421313163</c:v>
                </c:pt>
                <c:pt idx="502">
                  <c:v>2.619845718756497</c:v>
                </c:pt>
                <c:pt idx="503">
                  <c:v>2.629807467365588</c:v>
                </c:pt>
                <c:pt idx="504">
                  <c:v>2.63978565002812</c:v>
                </c:pt>
                <c:pt idx="505">
                  <c:v>2.64978024961222</c:v>
                </c:pt>
                <c:pt idx="506">
                  <c:v>2.65979124896648</c:v>
                </c:pt>
                <c:pt idx="507">
                  <c:v>2.669818630919979</c:v>
                </c:pt>
                <c:pt idx="508">
                  <c:v>2.679862378282303</c:v>
                </c:pt>
                <c:pt idx="509">
                  <c:v>2.689922473843561</c:v>
                </c:pt>
                <c:pt idx="510">
                  <c:v>2.699998900374414</c:v>
                </c:pt>
                <c:pt idx="511">
                  <c:v>2.710091640626088</c:v>
                </c:pt>
                <c:pt idx="512">
                  <c:v>2.720200677330396</c:v>
                </c:pt>
                <c:pt idx="513">
                  <c:v>2.73032599319976</c:v>
                </c:pt>
                <c:pt idx="514">
                  <c:v>2.740467570927235</c:v>
                </c:pt>
                <c:pt idx="515">
                  <c:v>2.75062539318652</c:v>
                </c:pt>
                <c:pt idx="516">
                  <c:v>2.76079944263199</c:v>
                </c:pt>
                <c:pt idx="517">
                  <c:v>2.770989701898706</c:v>
                </c:pt>
                <c:pt idx="518">
                  <c:v>2.781196153602445</c:v>
                </c:pt>
                <c:pt idx="519">
                  <c:v>2.791418780339713</c:v>
                </c:pt>
                <c:pt idx="520">
                  <c:v>2.801657564687772</c:v>
                </c:pt>
                <c:pt idx="521">
                  <c:v>2.811912489204656</c:v>
                </c:pt>
                <c:pt idx="522">
                  <c:v>2.822183536429195</c:v>
                </c:pt>
                <c:pt idx="523">
                  <c:v>2.832470688881033</c:v>
                </c:pt>
                <c:pt idx="524">
                  <c:v>2.84277392906065</c:v>
                </c:pt>
                <c:pt idx="525">
                  <c:v>2.853093239449387</c:v>
                </c:pt>
                <c:pt idx="526">
                  <c:v>2.863428602509457</c:v>
                </c:pt>
                <c:pt idx="527">
                  <c:v>2.873780000683974</c:v>
                </c:pt>
                <c:pt idx="528">
                  <c:v>2.884147416396975</c:v>
                </c:pt>
                <c:pt idx="529">
                  <c:v>2.894530832053431</c:v>
                </c:pt>
                <c:pt idx="530">
                  <c:v>2.904930230039281</c:v>
                </c:pt>
                <c:pt idx="531">
                  <c:v>2.915345592721442</c:v>
                </c:pt>
                <c:pt idx="532">
                  <c:v>2.925776902447838</c:v>
                </c:pt>
                <c:pt idx="533">
                  <c:v>2.936224141547413</c:v>
                </c:pt>
                <c:pt idx="534">
                  <c:v>2.94668729233016</c:v>
                </c:pt>
                <c:pt idx="535">
                  <c:v>2.957166337087138</c:v>
                </c:pt>
                <c:pt idx="536">
                  <c:v>2.967661258090491</c:v>
                </c:pt>
                <c:pt idx="537">
                  <c:v>2.978172037593476</c:v>
                </c:pt>
                <c:pt idx="538">
                  <c:v>2.988698657830476</c:v>
                </c:pt>
                <c:pt idx="539">
                  <c:v>2.999241101017026</c:v>
                </c:pt>
                <c:pt idx="540">
                  <c:v>3.009799349349835</c:v>
                </c:pt>
                <c:pt idx="541">
                  <c:v>3.020373385006803</c:v>
                </c:pt>
                <c:pt idx="542">
                  <c:v>3.030963190147044</c:v>
                </c:pt>
                <c:pt idx="543">
                  <c:v>3.041568746910911</c:v>
                </c:pt>
                <c:pt idx="544">
                  <c:v>3.05219003742001</c:v>
                </c:pt>
                <c:pt idx="545">
                  <c:v>3.062827043777228</c:v>
                </c:pt>
                <c:pt idx="546">
                  <c:v>3.073479748066751</c:v>
                </c:pt>
                <c:pt idx="547">
                  <c:v>3.084148132354084</c:v>
                </c:pt>
                <c:pt idx="548">
                  <c:v>3.094832178686077</c:v>
                </c:pt>
                <c:pt idx="549">
                  <c:v>3.105531869090942</c:v>
                </c:pt>
                <c:pt idx="550">
                  <c:v>3.116247185578274</c:v>
                </c:pt>
                <c:pt idx="551">
                  <c:v>3.12697811013908</c:v>
                </c:pt>
                <c:pt idx="552">
                  <c:v>3.13772462474579</c:v>
                </c:pt>
                <c:pt idx="553">
                  <c:v>3.148486711352284</c:v>
                </c:pt>
                <c:pt idx="554">
                  <c:v>3.159264351893912</c:v>
                </c:pt>
                <c:pt idx="555">
                  <c:v>3.17005752828752</c:v>
                </c:pt>
                <c:pt idx="556">
                  <c:v>3.180866222431462</c:v>
                </c:pt>
                <c:pt idx="557">
                  <c:v>3.191690416205632</c:v>
                </c:pt>
                <c:pt idx="558">
                  <c:v>3.20253009147148</c:v>
                </c:pt>
                <c:pt idx="559">
                  <c:v>3.213385230072032</c:v>
                </c:pt>
                <c:pt idx="560">
                  <c:v>3.224255813831915</c:v>
                </c:pt>
                <c:pt idx="561">
                  <c:v>3.235141824557381</c:v>
                </c:pt>
                <c:pt idx="562">
                  <c:v>3.24604324403632</c:v>
                </c:pt>
                <c:pt idx="563">
                  <c:v>3.256960054038288</c:v>
                </c:pt>
                <c:pt idx="564">
                  <c:v>3.267892236314533</c:v>
                </c:pt>
                <c:pt idx="565">
                  <c:v>3.278839772598005</c:v>
                </c:pt>
                <c:pt idx="566">
                  <c:v>3.289802644603386</c:v>
                </c:pt>
                <c:pt idx="567">
                  <c:v>3.300780834027111</c:v>
                </c:pt>
                <c:pt idx="568">
                  <c:v>3.311774322547389</c:v>
                </c:pt>
                <c:pt idx="569">
                  <c:v>3.32278309182422</c:v>
                </c:pt>
                <c:pt idx="570">
                  <c:v>3.333807123499428</c:v>
                </c:pt>
                <c:pt idx="571">
                  <c:v>3.344846399196671</c:v>
                </c:pt>
                <c:pt idx="572">
                  <c:v>3.355900900521471</c:v>
                </c:pt>
                <c:pt idx="573">
                  <c:v>3.366970609061228</c:v>
                </c:pt>
                <c:pt idx="574">
                  <c:v>3.378055506385255</c:v>
                </c:pt>
                <c:pt idx="575">
                  <c:v>3.389155574044784</c:v>
                </c:pt>
                <c:pt idx="576">
                  <c:v>3.400270793573</c:v>
                </c:pt>
                <c:pt idx="577">
                  <c:v>3.411401146485055</c:v>
                </c:pt>
                <c:pt idx="578">
                  <c:v>3.422546614278097</c:v>
                </c:pt>
                <c:pt idx="579">
                  <c:v>3.433707178431288</c:v>
                </c:pt>
                <c:pt idx="580">
                  <c:v>3.444882820405826</c:v>
                </c:pt>
                <c:pt idx="581">
                  <c:v>3.456073521644967</c:v>
                </c:pt>
                <c:pt idx="582">
                  <c:v>3.467279263574049</c:v>
                </c:pt>
                <c:pt idx="583">
                  <c:v>3.478500027600513</c:v>
                </c:pt>
                <c:pt idx="584">
                  <c:v>3.489735795113924</c:v>
                </c:pt>
                <c:pt idx="585">
                  <c:v>3.500986547485994</c:v>
                </c:pt>
                <c:pt idx="586">
                  <c:v>3.512252266070606</c:v>
                </c:pt>
                <c:pt idx="587">
                  <c:v>3.523532932203834</c:v>
                </c:pt>
                <c:pt idx="588">
                  <c:v>3.534828527203964</c:v>
                </c:pt>
                <c:pt idx="589">
                  <c:v>3.54613903237152</c:v>
                </c:pt>
                <c:pt idx="590">
                  <c:v>3.557464428989283</c:v>
                </c:pt>
                <c:pt idx="591">
                  <c:v>3.568804698322317</c:v>
                </c:pt>
                <c:pt idx="592">
                  <c:v>3.580159821617985</c:v>
                </c:pt>
                <c:pt idx="593">
                  <c:v>3.591529780105977</c:v>
                </c:pt>
                <c:pt idx="594">
                  <c:v>3.60291455499833</c:v>
                </c:pt>
                <c:pt idx="595">
                  <c:v>3.614314127489452</c:v>
                </c:pt>
                <c:pt idx="596">
                  <c:v>3.625728478756142</c:v>
                </c:pt>
                <c:pt idx="597">
                  <c:v>3.637157589957614</c:v>
                </c:pt>
                <c:pt idx="598">
                  <c:v>3.648601442235518</c:v>
                </c:pt>
                <c:pt idx="599">
                  <c:v>3.660060016713964</c:v>
                </c:pt>
                <c:pt idx="600">
                  <c:v>3.671533294499546</c:v>
                </c:pt>
                <c:pt idx="601">
                  <c:v>3.68302125668136</c:v>
                </c:pt>
                <c:pt idx="602">
                  <c:v>3.694523884331028</c:v>
                </c:pt>
                <c:pt idx="603">
                  <c:v>3.706041158502723</c:v>
                </c:pt>
                <c:pt idx="604">
                  <c:v>3.71757306023319</c:v>
                </c:pt>
                <c:pt idx="605">
                  <c:v>3.729119570541769</c:v>
                </c:pt>
                <c:pt idx="606">
                  <c:v>3.740680670430414</c:v>
                </c:pt>
                <c:pt idx="607">
                  <c:v>3.752256340883723</c:v>
                </c:pt>
                <c:pt idx="608">
                  <c:v>3.763846562868954</c:v>
                </c:pt>
                <c:pt idx="609">
                  <c:v>3.775451317336049</c:v>
                </c:pt>
                <c:pt idx="610">
                  <c:v>3.787070585217661</c:v>
                </c:pt>
                <c:pt idx="611">
                  <c:v>3.798704347429169</c:v>
                </c:pt>
                <c:pt idx="612">
                  <c:v>3.810352584868706</c:v>
                </c:pt>
                <c:pt idx="613">
                  <c:v>3.822015278417187</c:v>
                </c:pt>
                <c:pt idx="614">
                  <c:v>3.833692408938316</c:v>
                </c:pt>
                <c:pt idx="615">
                  <c:v>3.845383957278624</c:v>
                </c:pt>
                <c:pt idx="616">
                  <c:v>3.857089904267485</c:v>
                </c:pt>
                <c:pt idx="617">
                  <c:v>3.86881023071714</c:v>
                </c:pt>
                <c:pt idx="618">
                  <c:v>3.88054491742272</c:v>
                </c:pt>
                <c:pt idx="619">
                  <c:v>3.892293945162263</c:v>
                </c:pt>
                <c:pt idx="620">
                  <c:v>3.904057294696754</c:v>
                </c:pt>
                <c:pt idx="621">
                  <c:v>3.915834946770127</c:v>
                </c:pt>
                <c:pt idx="622">
                  <c:v>3.927626882109299</c:v>
                </c:pt>
                <c:pt idx="623">
                  <c:v>3.939433081424194</c:v>
                </c:pt>
                <c:pt idx="624">
                  <c:v>3.951253525407759</c:v>
                </c:pt>
                <c:pt idx="625">
                  <c:v>3.963088194735996</c:v>
                </c:pt>
                <c:pt idx="626">
                  <c:v>3.974937070067975</c:v>
                </c:pt>
                <c:pt idx="627">
                  <c:v>3.986800132045866</c:v>
                </c:pt>
                <c:pt idx="628">
                  <c:v>3.998677361294957</c:v>
                </c:pt>
                <c:pt idx="629">
                  <c:v>4.010568738423677</c:v>
                </c:pt>
                <c:pt idx="630">
                  <c:v>4.022474244023622</c:v>
                </c:pt>
                <c:pt idx="631">
                  <c:v>4.034393858669574</c:v>
                </c:pt>
                <c:pt idx="632">
                  <c:v>4.04632756291953</c:v>
                </c:pt>
                <c:pt idx="633">
                  <c:v>4.058275337314718</c:v>
                </c:pt>
                <c:pt idx="634">
                  <c:v>4.070237162379627</c:v>
                </c:pt>
                <c:pt idx="635">
                  <c:v>4.082213018622023</c:v>
                </c:pt>
                <c:pt idx="636">
                  <c:v>4.09420288653298</c:v>
                </c:pt>
                <c:pt idx="637">
                  <c:v>4.106206746586898</c:v>
                </c:pt>
                <c:pt idx="638">
                  <c:v>4.118224579241528</c:v>
                </c:pt>
                <c:pt idx="639">
                  <c:v>4.130256364937995</c:v>
                </c:pt>
                <c:pt idx="640">
                  <c:v>4.142302084100817</c:v>
                </c:pt>
                <c:pt idx="641">
                  <c:v>4.154361717137937</c:v>
                </c:pt>
                <c:pt idx="642">
                  <c:v>4.166435244440741</c:v>
                </c:pt>
                <c:pt idx="643">
                  <c:v>4.178522646384085</c:v>
                </c:pt>
                <c:pt idx="644">
                  <c:v>4.190623903326307</c:v>
                </c:pt>
                <c:pt idx="645">
                  <c:v>4.202738995609265</c:v>
                </c:pt>
                <c:pt idx="646">
                  <c:v>4.214867903558352</c:v>
                </c:pt>
                <c:pt idx="647">
                  <c:v>4.227010607482526</c:v>
                </c:pt>
                <c:pt idx="648">
                  <c:v>4.239167087674325</c:v>
                </c:pt>
                <c:pt idx="649">
                  <c:v>4.25133732440989</c:v>
                </c:pt>
                <c:pt idx="650">
                  <c:v>4.263521297949002</c:v>
                </c:pt>
                <c:pt idx="651">
                  <c:v>4.275718988535092</c:v>
                </c:pt>
                <c:pt idx="652">
                  <c:v>4.287930376395268</c:v>
                </c:pt>
                <c:pt idx="653">
                  <c:v>4.300155441740344</c:v>
                </c:pt>
                <c:pt idx="654">
                  <c:v>4.312394164764851</c:v>
                </c:pt>
                <c:pt idx="655">
                  <c:v>4.324646525647076</c:v>
                </c:pt>
                <c:pt idx="656">
                  <c:v>4.336912504549073</c:v>
                </c:pt>
                <c:pt idx="657">
                  <c:v>4.349192081616698</c:v>
                </c:pt>
                <c:pt idx="658">
                  <c:v>4.361485236979617</c:v>
                </c:pt>
                <c:pt idx="659">
                  <c:v>4.373791950751353</c:v>
                </c:pt>
                <c:pt idx="660">
                  <c:v>4.386112203029278</c:v>
                </c:pt>
                <c:pt idx="661">
                  <c:v>4.398445973894671</c:v>
                </c:pt>
                <c:pt idx="662">
                  <c:v>4.410793243412714</c:v>
                </c:pt>
                <c:pt idx="663">
                  <c:v>4.423153991632531</c:v>
                </c:pt>
                <c:pt idx="664">
                  <c:v>4.435528198587207</c:v>
                </c:pt>
                <c:pt idx="665">
                  <c:v>4.447915844293811</c:v>
                </c:pt>
                <c:pt idx="666">
                  <c:v>4.460316908753426</c:v>
                </c:pt>
                <c:pt idx="667">
                  <c:v>4.472731371951161</c:v>
                </c:pt>
                <c:pt idx="668">
                  <c:v>4.485159213856186</c:v>
                </c:pt>
                <c:pt idx="669">
                  <c:v>4.497600414421751</c:v>
                </c:pt>
                <c:pt idx="670">
                  <c:v>4.510054953585208</c:v>
                </c:pt>
                <c:pt idx="671">
                  <c:v>4.522522811268043</c:v>
                </c:pt>
                <c:pt idx="672">
                  <c:v>4.535003967375888</c:v>
                </c:pt>
                <c:pt idx="673">
                  <c:v>4.547498401798553</c:v>
                </c:pt>
                <c:pt idx="674">
                  <c:v>4.560006094410047</c:v>
                </c:pt>
                <c:pt idx="675">
                  <c:v>4.572527025068606</c:v>
                </c:pt>
                <c:pt idx="676">
                  <c:v>4.585061173616712</c:v>
                </c:pt>
                <c:pt idx="677">
                  <c:v>4.597608519881118</c:v>
                </c:pt>
                <c:pt idx="678">
                  <c:v>4.610169043672874</c:v>
                </c:pt>
                <c:pt idx="679">
                  <c:v>4.622742724787351</c:v>
                </c:pt>
                <c:pt idx="680">
                  <c:v>4.635329543004262</c:v>
                </c:pt>
                <c:pt idx="681">
                  <c:v>4.647929478087687</c:v>
                </c:pt>
                <c:pt idx="682">
                  <c:v>4.660542509786103</c:v>
                </c:pt>
                <c:pt idx="683">
                  <c:v>4.673168617832399</c:v>
                </c:pt>
                <c:pt idx="684">
                  <c:v>4.685807781943904</c:v>
                </c:pt>
                <c:pt idx="685">
                  <c:v>4.698459981822412</c:v>
                </c:pt>
                <c:pt idx="686">
                  <c:v>4.71112519715421</c:v>
                </c:pt>
                <c:pt idx="687">
                  <c:v>4.723803407610092</c:v>
                </c:pt>
                <c:pt idx="688">
                  <c:v>4.73649459284539</c:v>
                </c:pt>
                <c:pt idx="689">
                  <c:v>4.749198732499998</c:v>
                </c:pt>
                <c:pt idx="690">
                  <c:v>4.761915806198396</c:v>
                </c:pt>
                <c:pt idx="691">
                  <c:v>4.774645793549678</c:v>
                </c:pt>
                <c:pt idx="692">
                  <c:v>4.787388674147558</c:v>
                </c:pt>
                <c:pt idx="693">
                  <c:v>4.800144427570425</c:v>
                </c:pt>
                <c:pt idx="694">
                  <c:v>4.812913033381339</c:v>
                </c:pt>
                <c:pt idx="695">
                  <c:v>4.82569447112807</c:v>
                </c:pt>
                <c:pt idx="696">
                  <c:v>4.838488720343124</c:v>
                </c:pt>
                <c:pt idx="697">
                  <c:v>4.851295760543753</c:v>
                </c:pt>
                <c:pt idx="698">
                  <c:v>4.864115571231994</c:v>
                </c:pt>
                <c:pt idx="699">
                  <c:v>4.876948131894697</c:v>
                </c:pt>
                <c:pt idx="700">
                  <c:v>4.88979342200352</c:v>
                </c:pt>
                <c:pt idx="701">
                  <c:v>4.902651421014993</c:v>
                </c:pt>
                <c:pt idx="702">
                  <c:v>4.915522108370515</c:v>
                </c:pt>
                <c:pt idx="703">
                  <c:v>4.928405463496388</c:v>
                </c:pt>
                <c:pt idx="704">
                  <c:v>4.941301465803842</c:v>
                </c:pt>
                <c:pt idx="705">
                  <c:v>4.954210094689055</c:v>
                </c:pt>
                <c:pt idx="706">
                  <c:v>4.967131329533184</c:v>
                </c:pt>
                <c:pt idx="707">
                  <c:v>4.980065149702386</c:v>
                </c:pt>
                <c:pt idx="708">
                  <c:v>4.993011534547836</c:v>
                </c:pt>
                <c:pt idx="709">
                  <c:v>5.005970463405768</c:v>
                </c:pt>
                <c:pt idx="710">
                  <c:v>5.018941915597483</c:v>
                </c:pt>
                <c:pt idx="711">
                  <c:v>5.031925870429383</c:v>
                </c:pt>
                <c:pt idx="712">
                  <c:v>5.044922307192992</c:v>
                </c:pt>
                <c:pt idx="713">
                  <c:v>5.057931205164981</c:v>
                </c:pt>
                <c:pt idx="714">
                  <c:v>5.070952543607196</c:v>
                </c:pt>
                <c:pt idx="715">
                  <c:v>5.083986301766676</c:v>
                </c:pt>
                <c:pt idx="716">
                  <c:v>5.097032458875685</c:v>
                </c:pt>
                <c:pt idx="717">
                  <c:v>5.11009099415173</c:v>
                </c:pt>
                <c:pt idx="718">
                  <c:v>5.123161886797591</c:v>
                </c:pt>
                <c:pt idx="719">
                  <c:v>5.13624511600135</c:v>
                </c:pt>
                <c:pt idx="720">
                  <c:v>5.149340660936396</c:v>
                </c:pt>
                <c:pt idx="721">
                  <c:v>5.162448500761473</c:v>
                </c:pt>
                <c:pt idx="722">
                  <c:v>5.175568614620695</c:v>
                </c:pt>
                <c:pt idx="723">
                  <c:v>5.188700981643568</c:v>
                </c:pt>
                <c:pt idx="724">
                  <c:v>5.201845580945017</c:v>
                </c:pt>
                <c:pt idx="725">
                  <c:v>5.215002391625416</c:v>
                </c:pt>
                <c:pt idx="726">
                  <c:v>5.228171392770605</c:v>
                </c:pt>
                <c:pt idx="727">
                  <c:v>5.24135256345192</c:v>
                </c:pt>
                <c:pt idx="728">
                  <c:v>5.254545882726213</c:v>
                </c:pt>
                <c:pt idx="729">
                  <c:v>5.267751329635887</c:v>
                </c:pt>
                <c:pt idx="730">
                  <c:v>5.28096888320891</c:v>
                </c:pt>
                <c:pt idx="731">
                  <c:v>5.294198522458839</c:v>
                </c:pt>
                <c:pt idx="732">
                  <c:v>5.307440226384863</c:v>
                </c:pt>
                <c:pt idx="733">
                  <c:v>5.320693973971802</c:v>
                </c:pt>
                <c:pt idx="734">
                  <c:v>5.333959744190153</c:v>
                </c:pt>
                <c:pt idx="735">
                  <c:v>5.347237515996104</c:v>
                </c:pt>
                <c:pt idx="736">
                  <c:v>5.360527268331563</c:v>
                </c:pt>
                <c:pt idx="737">
                  <c:v>5.373828980124184</c:v>
                </c:pt>
                <c:pt idx="738">
                  <c:v>5.387142630287385</c:v>
                </c:pt>
                <c:pt idx="739">
                  <c:v>5.400468197720386</c:v>
                </c:pt>
                <c:pt idx="740">
                  <c:v>5.413805661308217</c:v>
                </c:pt>
                <c:pt idx="741">
                  <c:v>5.427154999921765</c:v>
                </c:pt>
                <c:pt idx="742">
                  <c:v>5.440516192417774</c:v>
                </c:pt>
                <c:pt idx="743">
                  <c:v>5.45388921763889</c:v>
                </c:pt>
                <c:pt idx="744">
                  <c:v>5.467274054413681</c:v>
                </c:pt>
                <c:pt idx="745">
                  <c:v>5.480670681556654</c:v>
                </c:pt>
                <c:pt idx="746">
                  <c:v>5.494079077868289</c:v>
                </c:pt>
                <c:pt idx="747">
                  <c:v>5.507499222135065</c:v>
                </c:pt>
                <c:pt idx="748">
                  <c:v>5.520931093129477</c:v>
                </c:pt>
                <c:pt idx="749">
                  <c:v>5.53437466961007</c:v>
                </c:pt>
                <c:pt idx="750">
                  <c:v>5.54782993032146</c:v>
                </c:pt>
                <c:pt idx="751">
                  <c:v>5.561296853994357</c:v>
                </c:pt>
                <c:pt idx="752">
                  <c:v>5.574775419345594</c:v>
                </c:pt>
                <c:pt idx="753">
                  <c:v>5.588265605078156</c:v>
                </c:pt>
                <c:pt idx="754">
                  <c:v>5.601767389881193</c:v>
                </c:pt>
                <c:pt idx="755">
                  <c:v>5.615280752430059</c:v>
                </c:pt>
                <c:pt idx="756">
                  <c:v>5.628805671386329</c:v>
                </c:pt>
                <c:pt idx="757">
                  <c:v>5.642342125397833</c:v>
                </c:pt>
                <c:pt idx="758">
                  <c:v>5.655890093098662</c:v>
                </c:pt>
                <c:pt idx="759">
                  <c:v>5.669449553109219</c:v>
                </c:pt>
                <c:pt idx="760">
                  <c:v>5.68302048403623</c:v>
                </c:pt>
                <c:pt idx="761">
                  <c:v>5.696602864472763</c:v>
                </c:pt>
                <c:pt idx="762">
                  <c:v>5.710196672998273</c:v>
                </c:pt>
                <c:pt idx="763">
                  <c:v>5.723801888178612</c:v>
                </c:pt>
                <c:pt idx="764">
                  <c:v>5.73741848856606</c:v>
                </c:pt>
                <c:pt idx="765">
                  <c:v>5.751046452699348</c:v>
                </c:pt>
                <c:pt idx="766">
                  <c:v>5.764685759103685</c:v>
                </c:pt>
                <c:pt idx="767">
                  <c:v>5.778336386290786</c:v>
                </c:pt>
                <c:pt idx="768">
                  <c:v>5.791998312758893</c:v>
                </c:pt>
                <c:pt idx="769">
                  <c:v>5.805671516992804</c:v>
                </c:pt>
                <c:pt idx="770">
                  <c:v>5.819355977463898</c:v>
                </c:pt>
                <c:pt idx="771">
                  <c:v>5.833051672630161</c:v>
                </c:pt>
                <c:pt idx="772">
                  <c:v>5.846758580936205</c:v>
                </c:pt>
                <c:pt idx="773">
                  <c:v>5.860476680813306</c:v>
                </c:pt>
                <c:pt idx="774">
                  <c:v>5.874205950679419</c:v>
                </c:pt>
                <c:pt idx="775">
                  <c:v>5.887946368939211</c:v>
                </c:pt>
                <c:pt idx="776">
                  <c:v>5.901697913984084</c:v>
                </c:pt>
                <c:pt idx="777">
                  <c:v>5.91546056419219</c:v>
                </c:pt>
                <c:pt idx="778">
                  <c:v>5.929234297928479</c:v>
                </c:pt>
                <c:pt idx="779">
                  <c:v>5.94301909354471</c:v>
                </c:pt>
                <c:pt idx="780">
                  <c:v>5.956814929379474</c:v>
                </c:pt>
                <c:pt idx="781">
                  <c:v>5.970621783758233</c:v>
                </c:pt>
                <c:pt idx="782">
                  <c:v>5.984439634993328</c:v>
                </c:pt>
                <c:pt idx="783">
                  <c:v>5.998268461384023</c:v>
                </c:pt>
                <c:pt idx="784">
                  <c:v>6.012108241216516</c:v>
                </c:pt>
                <c:pt idx="785">
                  <c:v>6.025958952763982</c:v>
                </c:pt>
                <c:pt idx="786">
                  <c:v>6.039820574286577</c:v>
                </c:pt>
                <c:pt idx="787">
                  <c:v>6.05369308403148</c:v>
                </c:pt>
                <c:pt idx="788">
                  <c:v>6.06757646023291</c:v>
                </c:pt>
                <c:pt idx="789">
                  <c:v>6.081470681112168</c:v>
                </c:pt>
                <c:pt idx="790">
                  <c:v>6.095375724877632</c:v>
                </c:pt>
                <c:pt idx="791">
                  <c:v>6.109291569724818</c:v>
                </c:pt>
                <c:pt idx="792">
                  <c:v>6.123218193836382</c:v>
                </c:pt>
                <c:pt idx="793">
                  <c:v>6.137155575382153</c:v>
                </c:pt>
                <c:pt idx="794">
                  <c:v>6.151103692519167</c:v>
                </c:pt>
                <c:pt idx="795">
                  <c:v>6.165062523391673</c:v>
                </c:pt>
                <c:pt idx="796">
                  <c:v>6.179032046131184</c:v>
                </c:pt>
                <c:pt idx="797">
                  <c:v>6.193012238856481</c:v>
                </c:pt>
                <c:pt idx="798">
                  <c:v>6.207003079673661</c:v>
                </c:pt>
                <c:pt idx="799">
                  <c:v>6.221004546676134</c:v>
                </c:pt>
                <c:pt idx="800">
                  <c:v>6.235016617944681</c:v>
                </c:pt>
                <c:pt idx="801">
                  <c:v>6.249039271547455</c:v>
                </c:pt>
                <c:pt idx="802">
                  <c:v>6.26307248554002</c:v>
                </c:pt>
                <c:pt idx="803">
                  <c:v>6.277116237965376</c:v>
                </c:pt>
                <c:pt idx="804">
                  <c:v>6.291170506853982</c:v>
                </c:pt>
                <c:pt idx="805">
                  <c:v>6.305235270223783</c:v>
                </c:pt>
                <c:pt idx="806">
                  <c:v>6.319310506080235</c:v>
                </c:pt>
                <c:pt idx="807">
                  <c:v>6.333396192416338</c:v>
                </c:pt>
                <c:pt idx="808">
                  <c:v>6.347492307212646</c:v>
                </c:pt>
                <c:pt idx="809">
                  <c:v>6.361598828437317</c:v>
                </c:pt>
                <c:pt idx="810">
                  <c:v>6.375715734046119</c:v>
                </c:pt>
                <c:pt idx="811">
                  <c:v>6.389843001982466</c:v>
                </c:pt>
                <c:pt idx="812">
                  <c:v>6.403980610177435</c:v>
                </c:pt>
                <c:pt idx="813">
                  <c:v>6.418128536549812</c:v>
                </c:pt>
                <c:pt idx="814">
                  <c:v>6.432286759006095</c:v>
                </c:pt>
                <c:pt idx="815">
                  <c:v>6.446455255440532</c:v>
                </c:pt>
                <c:pt idx="816">
                  <c:v>6.460634003735149</c:v>
                </c:pt>
                <c:pt idx="817">
                  <c:v>6.474822981759771</c:v>
                </c:pt>
                <c:pt idx="818">
                  <c:v>6.489022167372051</c:v>
                </c:pt>
                <c:pt idx="819">
                  <c:v>6.503231538417494</c:v>
                </c:pt>
                <c:pt idx="820">
                  <c:v>6.51745107272949</c:v>
                </c:pt>
                <c:pt idx="821">
                  <c:v>6.531680748129335</c:v>
                </c:pt>
                <c:pt idx="822">
                  <c:v>6.545920542426249</c:v>
                </c:pt>
                <c:pt idx="823">
                  <c:v>6.560170433417425</c:v>
                </c:pt>
                <c:pt idx="824">
                  <c:v>6.57443039888803</c:v>
                </c:pt>
                <c:pt idx="825">
                  <c:v>6.58870041661125</c:v>
                </c:pt>
                <c:pt idx="826">
                  <c:v>6.602980464348307</c:v>
                </c:pt>
                <c:pt idx="827">
                  <c:v>6.61727051984849</c:v>
                </c:pt>
                <c:pt idx="828">
                  <c:v>6.631570560849181</c:v>
                </c:pt>
                <c:pt idx="829">
                  <c:v>6.645880565075875</c:v>
                </c:pt>
                <c:pt idx="830">
                  <c:v>6.660200510242215</c:v>
                </c:pt>
                <c:pt idx="831">
                  <c:v>6.674530374050016</c:v>
                </c:pt>
                <c:pt idx="832">
                  <c:v>6.688870134189289</c:v>
                </c:pt>
                <c:pt idx="833">
                  <c:v>6.703219768338268</c:v>
                </c:pt>
                <c:pt idx="834">
                  <c:v>6.71757925416344</c:v>
                </c:pt>
                <c:pt idx="835">
                  <c:v>6.731948569319572</c:v>
                </c:pt>
                <c:pt idx="836">
                  <c:v>6.74632769144973</c:v>
                </c:pt>
                <c:pt idx="837">
                  <c:v>6.760716598185306</c:v>
                </c:pt>
                <c:pt idx="838">
                  <c:v>6.775115267146065</c:v>
                </c:pt>
                <c:pt idx="839">
                  <c:v>6.789523675940143</c:v>
                </c:pt>
                <c:pt idx="840">
                  <c:v>6.803941802164089</c:v>
                </c:pt>
                <c:pt idx="841">
                  <c:v>6.81836962340289</c:v>
                </c:pt>
                <c:pt idx="842">
                  <c:v>6.832807117229996</c:v>
                </c:pt>
                <c:pt idx="843">
                  <c:v>6.847254261207349</c:v>
                </c:pt>
                <c:pt idx="844">
                  <c:v>6.86171103288541</c:v>
                </c:pt>
                <c:pt idx="845">
                  <c:v>6.87617740980318</c:v>
                </c:pt>
                <c:pt idx="846">
                  <c:v>6.890653369488228</c:v>
                </c:pt>
                <c:pt idx="847">
                  <c:v>6.905138889456728</c:v>
                </c:pt>
                <c:pt idx="848">
                  <c:v>6.919633947213472</c:v>
                </c:pt>
                <c:pt idx="849">
                  <c:v>6.934138520251906</c:v>
                </c:pt>
                <c:pt idx="850">
                  <c:v>6.948652586054157</c:v>
                </c:pt>
                <c:pt idx="851">
                  <c:v>6.963176122091045</c:v>
                </c:pt>
                <c:pt idx="852">
                  <c:v>6.977709105822134</c:v>
                </c:pt>
                <c:pt idx="853">
                  <c:v>6.992251514695737</c:v>
                </c:pt>
                <c:pt idx="854">
                  <c:v>7.006803326148958</c:v>
                </c:pt>
                <c:pt idx="855">
                  <c:v>7.021364517607711</c:v>
                </c:pt>
                <c:pt idx="856">
                  <c:v>7.035935066486744</c:v>
                </c:pt>
                <c:pt idx="857">
                  <c:v>7.05051495018968</c:v>
                </c:pt>
                <c:pt idx="858">
                  <c:v>7.065104146109025</c:v>
                </c:pt>
                <c:pt idx="859">
                  <c:v>7.07970263162621</c:v>
                </c:pt>
                <c:pt idx="860">
                  <c:v>7.094310384111608</c:v>
                </c:pt>
                <c:pt idx="861">
                  <c:v>7.10892738092457</c:v>
                </c:pt>
                <c:pt idx="862">
                  <c:v>7.123553599413441</c:v>
                </c:pt>
                <c:pt idx="863">
                  <c:v>7.1381890169156</c:v>
                </c:pt>
                <c:pt idx="864">
                  <c:v>7.152833610757476</c:v>
                </c:pt>
                <c:pt idx="865">
                  <c:v>7.167487358254577</c:v>
                </c:pt>
                <c:pt idx="866">
                  <c:v>7.182150236711526</c:v>
                </c:pt>
                <c:pt idx="867">
                  <c:v>7.196822223422073</c:v>
                </c:pt>
                <c:pt idx="868">
                  <c:v>7.211503295669134</c:v>
                </c:pt>
                <c:pt idx="869">
                  <c:v>7.226193430724812</c:v>
                </c:pt>
                <c:pt idx="870">
                  <c:v>7.24089260585043</c:v>
                </c:pt>
                <c:pt idx="871">
                  <c:v>7.255600798296548</c:v>
                </c:pt>
                <c:pt idx="872">
                  <c:v>7.270317985303005</c:v>
                </c:pt>
                <c:pt idx="873">
                  <c:v>7.285044144098927</c:v>
                </c:pt>
                <c:pt idx="874">
                  <c:v>7.299779251902772</c:v>
                </c:pt>
                <c:pt idx="875">
                  <c:v>7.314523285922346</c:v>
                </c:pt>
                <c:pt idx="876">
                  <c:v>7.329276223354836</c:v>
                </c:pt>
                <c:pt idx="877">
                  <c:v>7.344038041386829</c:v>
                </c:pt>
                <c:pt idx="878">
                  <c:v>7.358808717194355</c:v>
                </c:pt>
                <c:pt idx="879">
                  <c:v>7.373588227942895</c:v>
                </c:pt>
                <c:pt idx="880">
                  <c:v>7.388376550787417</c:v>
                </c:pt>
                <c:pt idx="881">
                  <c:v>7.403173662872415</c:v>
                </c:pt>
                <c:pt idx="882">
                  <c:v>7.417979541331907</c:v>
                </c:pt>
                <c:pt idx="883">
                  <c:v>7.432794163289496</c:v>
                </c:pt>
                <c:pt idx="884">
                  <c:v>7.447617505858371</c:v>
                </c:pt>
                <c:pt idx="885">
                  <c:v>7.462449546141347</c:v>
                </c:pt>
                <c:pt idx="886">
                  <c:v>7.47729026123089</c:v>
                </c:pt>
                <c:pt idx="887">
                  <c:v>7.492139628209144</c:v>
                </c:pt>
                <c:pt idx="888">
                  <c:v>7.506997624147957</c:v>
                </c:pt>
                <c:pt idx="889">
                  <c:v>7.521864226108909</c:v>
                </c:pt>
                <c:pt idx="890">
                  <c:v>7.536739411143346</c:v>
                </c:pt>
                <c:pt idx="891">
                  <c:v>7.551623156292388</c:v>
                </c:pt>
                <c:pt idx="892">
                  <c:v>7.566515438586977</c:v>
                </c:pt>
                <c:pt idx="893">
                  <c:v>7.581416235047902</c:v>
                </c:pt>
                <c:pt idx="894">
                  <c:v>7.59632552268581</c:v>
                </c:pt>
                <c:pt idx="895">
                  <c:v>7.611243278501251</c:v>
                </c:pt>
                <c:pt idx="896">
                  <c:v>7.626169479484698</c:v>
                </c:pt>
                <c:pt idx="897">
                  <c:v>7.641104102616571</c:v>
                </c:pt>
                <c:pt idx="898">
                  <c:v>7.656047124867273</c:v>
                </c:pt>
                <c:pt idx="899">
                  <c:v>7.67099852319721</c:v>
                </c:pt>
                <c:pt idx="900">
                  <c:v>7.685958274556825</c:v>
                </c:pt>
                <c:pt idx="901">
                  <c:v>7.700926355886615</c:v>
                </c:pt>
                <c:pt idx="902">
                  <c:v>7.715902744117171</c:v>
                </c:pt>
                <c:pt idx="903">
                  <c:v>7.730887416169197</c:v>
                </c:pt>
                <c:pt idx="904">
                  <c:v>7.745880348953539</c:v>
                </c:pt>
                <c:pt idx="905">
                  <c:v>7.760881519371217</c:v>
                </c:pt>
                <c:pt idx="906">
                  <c:v>7.77589090431345</c:v>
                </c:pt>
                <c:pt idx="907">
                  <c:v>7.790908480661672</c:v>
                </c:pt>
                <c:pt idx="908">
                  <c:v>7.80593422528758</c:v>
                </c:pt>
                <c:pt idx="909">
                  <c:v>7.820968115053153</c:v>
                </c:pt>
                <c:pt idx="910">
                  <c:v>7.83601012681067</c:v>
                </c:pt>
                <c:pt idx="911">
                  <c:v>7.851060237402748</c:v>
                </c:pt>
                <c:pt idx="912">
                  <c:v>7.86611842366237</c:v>
                </c:pt>
                <c:pt idx="913">
                  <c:v>7.881184662412906</c:v>
                </c:pt>
                <c:pt idx="914">
                  <c:v>7.896258930468151</c:v>
                </c:pt>
                <c:pt idx="915">
                  <c:v>7.911341204632338</c:v>
                </c:pt>
                <c:pt idx="916">
                  <c:v>7.926431461700175</c:v>
                </c:pt>
                <c:pt idx="917">
                  <c:v>7.941529678456876</c:v>
                </c:pt>
                <c:pt idx="918">
                  <c:v>7.956635831678177</c:v>
                </c:pt>
                <c:pt idx="919">
                  <c:v>7.971749898130378</c:v>
                </c:pt>
                <c:pt idx="920">
                  <c:v>7.986871854570352</c:v>
                </c:pt>
                <c:pt idx="921">
                  <c:v>8.002001677745596</c:v>
                </c:pt>
                <c:pt idx="922">
                  <c:v>8.01713934439424</c:v>
                </c:pt>
                <c:pt idx="923">
                  <c:v>8.032284831245078</c:v>
                </c:pt>
                <c:pt idx="924">
                  <c:v>8.047438115017602</c:v>
                </c:pt>
                <c:pt idx="925">
                  <c:v>8.062599172422034</c:v>
                </c:pt>
                <c:pt idx="926">
                  <c:v>8.077767980159324</c:v>
                </c:pt>
                <c:pt idx="927">
                  <c:v>8.09294451492123</c:v>
                </c:pt>
                <c:pt idx="928">
                  <c:v>8.108128753390284</c:v>
                </c:pt>
                <c:pt idx="929">
                  <c:v>8.123320672239881</c:v>
                </c:pt>
                <c:pt idx="930">
                  <c:v>8.138520248134261</c:v>
                </c:pt>
                <c:pt idx="931">
                  <c:v>8.15372745772855</c:v>
                </c:pt>
                <c:pt idx="932">
                  <c:v>8.168942277668795</c:v>
                </c:pt>
                <c:pt idx="933">
                  <c:v>8.184164684591988</c:v>
                </c:pt>
                <c:pt idx="934">
                  <c:v>8.1993946551261</c:v>
                </c:pt>
                <c:pt idx="935">
                  <c:v>8.214632165890084</c:v>
                </c:pt>
                <c:pt idx="936">
                  <c:v>8.229877193493941</c:v>
                </c:pt>
                <c:pt idx="937">
                  <c:v>8.245129714538713</c:v>
                </c:pt>
                <c:pt idx="938">
                  <c:v>8.26038970561653</c:v>
                </c:pt>
                <c:pt idx="939">
                  <c:v>8.27565714331064</c:v>
                </c:pt>
                <c:pt idx="940">
                  <c:v>8.290932004195418</c:v>
                </c:pt>
                <c:pt idx="941">
                  <c:v>8.30621426483642</c:v>
                </c:pt>
                <c:pt idx="942">
                  <c:v>8.321503901790381</c:v>
                </c:pt>
                <c:pt idx="943">
                  <c:v>8.336800891605273</c:v>
                </c:pt>
                <c:pt idx="944">
                  <c:v>8.35210521082031</c:v>
                </c:pt>
                <c:pt idx="945">
                  <c:v>8.367416835965988</c:v>
                </c:pt>
                <c:pt idx="946">
                  <c:v>8.382735743564104</c:v>
                </c:pt>
                <c:pt idx="947">
                  <c:v>8.398061910127801</c:v>
                </c:pt>
                <c:pt idx="948">
                  <c:v>8.413395312161581</c:v>
                </c:pt>
                <c:pt idx="949">
                  <c:v>8.428735926161328</c:v>
                </c:pt>
                <c:pt idx="950">
                  <c:v>8.44408372861435</c:v>
                </c:pt>
                <c:pt idx="951">
                  <c:v>8.459438695999407</c:v>
                </c:pt>
                <c:pt idx="952">
                  <c:v>8.47480080478672</c:v>
                </c:pt>
                <c:pt idx="953">
                  <c:v>8.490170031438021</c:v>
                </c:pt>
                <c:pt idx="954">
                  <c:v>8.50554635240658</c:v>
                </c:pt>
                <c:pt idx="955">
                  <c:v>8.520929744137206</c:v>
                </c:pt>
                <c:pt idx="956">
                  <c:v>8.536320183066312</c:v>
                </c:pt>
                <c:pt idx="957">
                  <c:v>8.55171764562192</c:v>
                </c:pt>
                <c:pt idx="958">
                  <c:v>8.567122108223685</c:v>
                </c:pt>
                <c:pt idx="959">
                  <c:v>8.58253354728295</c:v>
                </c:pt>
                <c:pt idx="960">
                  <c:v>8.597951939202737</c:v>
                </c:pt>
                <c:pt idx="961">
                  <c:v>8.613377260377813</c:v>
                </c:pt>
                <c:pt idx="962">
                  <c:v>8.628809487194694</c:v>
                </c:pt>
                <c:pt idx="963">
                  <c:v>8.644248596031668</c:v>
                </c:pt>
                <c:pt idx="964">
                  <c:v>8.659694563258852</c:v>
                </c:pt>
                <c:pt idx="965">
                  <c:v>8.675147365238185</c:v>
                </c:pt>
                <c:pt idx="966">
                  <c:v>8.690606978323488</c:v>
                </c:pt>
                <c:pt idx="967">
                  <c:v>8.706073378860463</c:v>
                </c:pt>
                <c:pt idx="968">
                  <c:v>8.721546543186752</c:v>
                </c:pt>
                <c:pt idx="969">
                  <c:v>8.737026447631932</c:v>
                </c:pt>
                <c:pt idx="970">
                  <c:v>8.752513068517572</c:v>
                </c:pt>
                <c:pt idx="971">
                  <c:v>8.768006382157245</c:v>
                </c:pt>
                <c:pt idx="972">
                  <c:v>8.783506364856558</c:v>
                </c:pt>
                <c:pt idx="973">
                  <c:v>8.799012992913182</c:v>
                </c:pt>
                <c:pt idx="974">
                  <c:v>8.81452624261689</c:v>
                </c:pt>
                <c:pt idx="975">
                  <c:v>8.83004609024956</c:v>
                </c:pt>
                <c:pt idx="976">
                  <c:v>8.845572512085237</c:v>
                </c:pt>
                <c:pt idx="977">
                  <c:v>8.861105484390119</c:v>
                </c:pt>
                <c:pt idx="978">
                  <c:v>8.876644983422647</c:v>
                </c:pt>
                <c:pt idx="979">
                  <c:v>8.892190985433451</c:v>
                </c:pt>
                <c:pt idx="980">
                  <c:v>8.90774346666546</c:v>
                </c:pt>
                <c:pt idx="981">
                  <c:v>8.923302403353869</c:v>
                </c:pt>
                <c:pt idx="982">
                  <c:v>8.938867771726213</c:v>
                </c:pt>
                <c:pt idx="983">
                  <c:v>8.954439548002357</c:v>
                </c:pt>
                <c:pt idx="984">
                  <c:v>8.970017708394534</c:v>
                </c:pt>
                <c:pt idx="985">
                  <c:v>8.985602229107415</c:v>
                </c:pt>
                <c:pt idx="986">
                  <c:v>9.001193086338061</c:v>
                </c:pt>
                <c:pt idx="987">
                  <c:v>9.016790256276024</c:v>
                </c:pt>
                <c:pt idx="988">
                  <c:v>9.032393715103325</c:v>
                </c:pt>
                <c:pt idx="989">
                  <c:v>9.048003438994517</c:v>
                </c:pt>
                <c:pt idx="990">
                  <c:v>9.063619404116694</c:v>
                </c:pt>
                <c:pt idx="991">
                  <c:v>9.07924158662951</c:v>
                </c:pt>
                <c:pt idx="992">
                  <c:v>9.094869962685235</c:v>
                </c:pt>
                <c:pt idx="993">
                  <c:v>9.11050450842877</c:v>
                </c:pt>
                <c:pt idx="994">
                  <c:v>9.126145199997662</c:v>
                </c:pt>
                <c:pt idx="995">
                  <c:v>9.14179201352216</c:v>
                </c:pt>
                <c:pt idx="996">
                  <c:v>9.15744492512522</c:v>
                </c:pt>
                <c:pt idx="997">
                  <c:v>9.173103910922542</c:v>
                </c:pt>
                <c:pt idx="998">
                  <c:v>9.188768947022599</c:v>
                </c:pt>
                <c:pt idx="999">
                  <c:v>9.20444000952667</c:v>
                </c:pt>
                <c:pt idx="1000">
                  <c:v>9.220117074528851</c:v>
                </c:pt>
                <c:pt idx="1001">
                  <c:v>9.235800118116111</c:v>
                </c:pt>
                <c:pt idx="1002">
                  <c:v>9.251489116368295</c:v>
                </c:pt>
                <c:pt idx="1003">
                  <c:v>9.267184045358155</c:v>
                </c:pt>
                <c:pt idx="1004">
                  <c:v>9.28288488115141</c:v>
                </c:pt>
                <c:pt idx="1005">
                  <c:v>9.298591599806725</c:v>
                </c:pt>
                <c:pt idx="1006">
                  <c:v>9.314304177375781</c:v>
                </c:pt>
                <c:pt idx="1007">
                  <c:v>9.330022589903283</c:v>
                </c:pt>
                <c:pt idx="1008">
                  <c:v>9.34574681342699</c:v>
                </c:pt>
                <c:pt idx="1009">
                  <c:v>9.361476823977744</c:v>
                </c:pt>
                <c:pt idx="1010">
                  <c:v>9.377212597579513</c:v>
                </c:pt>
                <c:pt idx="1011">
                  <c:v>9.392954110249398</c:v>
                </c:pt>
                <c:pt idx="1012">
                  <c:v>9.408701337997667</c:v>
                </c:pt>
                <c:pt idx="1013">
                  <c:v>9.424454256827804</c:v>
                </c:pt>
                <c:pt idx="1014">
                  <c:v>9.440212842736498</c:v>
                </c:pt>
                <c:pt idx="1015">
                  <c:v>9.45597707171372</c:v>
                </c:pt>
                <c:pt idx="1016">
                  <c:v>9.471746919742708</c:v>
                </c:pt>
                <c:pt idx="1017">
                  <c:v>9.487522362800016</c:v>
                </c:pt>
                <c:pt idx="1018">
                  <c:v>9.503303376855548</c:v>
                </c:pt>
                <c:pt idx="1019">
                  <c:v>9.519089937872573</c:v>
                </c:pt>
                <c:pt idx="1020">
                  <c:v>9.534882021807764</c:v>
                </c:pt>
                <c:pt idx="1021">
                  <c:v>9.550679604611216</c:v>
                </c:pt>
                <c:pt idx="1022">
                  <c:v>9.56648266222649</c:v>
                </c:pt>
                <c:pt idx="1023">
                  <c:v>9.582291170590617</c:v>
                </c:pt>
                <c:pt idx="1024">
                  <c:v>9.59810510563416</c:v>
                </c:pt>
                <c:pt idx="1025">
                  <c:v>9.613924443281217</c:v>
                </c:pt>
                <c:pt idx="1026">
                  <c:v>9.629749159449454</c:v>
                </c:pt>
                <c:pt idx="1027">
                  <c:v>9.64557923005014</c:v>
                </c:pt>
                <c:pt idx="1028">
                  <c:v>9.661414630988174</c:v>
                </c:pt>
                <c:pt idx="1029">
                  <c:v>9.677255338162112</c:v>
                </c:pt>
                <c:pt idx="1030">
                  <c:v>9.693101327464193</c:v>
                </c:pt>
                <c:pt idx="1031">
                  <c:v>9.708952574780373</c:v>
                </c:pt>
                <c:pt idx="1032">
                  <c:v>9.724809055990356</c:v>
                </c:pt>
                <c:pt idx="1033">
                  <c:v>9.740670746967607</c:v>
                </c:pt>
                <c:pt idx="1034">
                  <c:v>9.756537623579404</c:v>
                </c:pt>
                <c:pt idx="1035">
                  <c:v>9.772409661686848</c:v>
                </c:pt>
                <c:pt idx="1036">
                  <c:v>9.788286837144896</c:v>
                </c:pt>
                <c:pt idx="1037">
                  <c:v>9.804169125802395</c:v>
                </c:pt>
                <c:pt idx="1038">
                  <c:v>9.820056503502113</c:v>
                </c:pt>
                <c:pt idx="1039">
                  <c:v>9.835948946080751</c:v>
                </c:pt>
                <c:pt idx="1040">
                  <c:v>9.851846429369</c:v>
                </c:pt>
                <c:pt idx="1041">
                  <c:v>9.867748929191524</c:v>
                </c:pt>
                <c:pt idx="1042">
                  <c:v>9.883656421367058</c:v>
                </c:pt>
                <c:pt idx="1043">
                  <c:v>9.899568881708363</c:v>
                </c:pt>
                <c:pt idx="1044">
                  <c:v>9.9154862860223</c:v>
                </c:pt>
                <c:pt idx="1045">
                  <c:v>9.931408610109851</c:v>
                </c:pt>
                <c:pt idx="1046">
                  <c:v>9.947335829766142</c:v>
                </c:pt>
                <c:pt idx="1047">
                  <c:v>9.963267920780465</c:v>
                </c:pt>
                <c:pt idx="1048">
                  <c:v>9.97920485893633</c:v>
                </c:pt>
                <c:pt idx="1049">
                  <c:v>9.995146620011466</c:v>
                </c:pt>
                <c:pt idx="1050">
                  <c:v>10.01109317977787</c:v>
                </c:pt>
                <c:pt idx="1051">
                  <c:v>10.02704451400184</c:v>
                </c:pt>
                <c:pt idx="1052">
                  <c:v>10.04300059844396</c:v>
                </c:pt>
                <c:pt idx="1053">
                  <c:v>10.0589614088592</c:v>
                </c:pt>
                <c:pt idx="1054">
                  <c:v>10.07492692099687</c:v>
                </c:pt>
                <c:pt idx="1055">
                  <c:v>10.09089711060073</c:v>
                </c:pt>
                <c:pt idx="1056">
                  <c:v>10.10687195340893</c:v>
                </c:pt>
                <c:pt idx="1057">
                  <c:v>10.12285142515411</c:v>
                </c:pt>
                <c:pt idx="1058">
                  <c:v>10.13883550156339</c:v>
                </c:pt>
                <c:pt idx="1059">
                  <c:v>10.15482415835841</c:v>
                </c:pt>
                <c:pt idx="1060">
                  <c:v>10.17081737125537</c:v>
                </c:pt>
                <c:pt idx="1061">
                  <c:v>10.18681511596505</c:v>
                </c:pt>
                <c:pt idx="1062">
                  <c:v>10.20281736819281</c:v>
                </c:pt>
                <c:pt idx="1063">
                  <c:v>10.21882410363869</c:v>
                </c:pt>
                <c:pt idx="1064">
                  <c:v>10.23483529799736</c:v>
                </c:pt>
                <c:pt idx="1065">
                  <c:v>10.2508509269582</c:v>
                </c:pt>
                <c:pt idx="1066">
                  <c:v>10.2668709662053</c:v>
                </c:pt>
                <c:pt idx="1067">
                  <c:v>10.28289539141753</c:v>
                </c:pt>
                <c:pt idx="1068">
                  <c:v>10.2989241782685</c:v>
                </c:pt>
                <c:pt idx="1069">
                  <c:v>10.31495730242668</c:v>
                </c:pt>
                <c:pt idx="1070">
                  <c:v>10.33099473955533</c:v>
                </c:pt>
                <c:pt idx="1071">
                  <c:v>10.34703646531261</c:v>
                </c:pt>
                <c:pt idx="1072">
                  <c:v>10.36308245535157</c:v>
                </c:pt>
                <c:pt idx="1073">
                  <c:v>10.37913268532017</c:v>
                </c:pt>
                <c:pt idx="1074">
                  <c:v>10.39518713086135</c:v>
                </c:pt>
                <c:pt idx="1075">
                  <c:v>10.41124576761302</c:v>
                </c:pt>
                <c:pt idx="1076">
                  <c:v>10.42730857120809</c:v>
                </c:pt>
                <c:pt idx="1077">
                  <c:v>10.44337551727455</c:v>
                </c:pt>
                <c:pt idx="1078">
                  <c:v>10.45944658143542</c:v>
                </c:pt>
                <c:pt idx="1079">
                  <c:v>10.47552173930884</c:v>
                </c:pt>
                <c:pt idx="1080">
                  <c:v>10.49160096650807</c:v>
                </c:pt>
                <c:pt idx="1081">
                  <c:v>10.50768423864155</c:v>
                </c:pt>
                <c:pt idx="1082">
                  <c:v>10.52377153131288</c:v>
                </c:pt>
                <c:pt idx="1083">
                  <c:v>10.53986282012088</c:v>
                </c:pt>
                <c:pt idx="1084">
                  <c:v>10.55595808065963</c:v>
                </c:pt>
                <c:pt idx="1085">
                  <c:v>10.57205728851848</c:v>
                </c:pt>
                <c:pt idx="1086">
                  <c:v>10.58816041928207</c:v>
                </c:pt>
                <c:pt idx="1087">
                  <c:v>10.60426744853037</c:v>
                </c:pt>
                <c:pt idx="1088">
                  <c:v>10.62037835183875</c:v>
                </c:pt>
                <c:pt idx="1089">
                  <c:v>10.63649310477791</c:v>
                </c:pt>
                <c:pt idx="1090">
                  <c:v>10.65261168291403</c:v>
                </c:pt>
                <c:pt idx="1091">
                  <c:v>10.66873406180869</c:v>
                </c:pt>
                <c:pt idx="1092">
                  <c:v>10.68486021701897</c:v>
                </c:pt>
                <c:pt idx="1093">
                  <c:v>10.70099012409745</c:v>
                </c:pt>
                <c:pt idx="1094">
                  <c:v>10.71712375859227</c:v>
                </c:pt>
                <c:pt idx="1095">
                  <c:v>10.73326109604709</c:v>
                </c:pt>
                <c:pt idx="1096">
                  <c:v>10.74940211200119</c:v>
                </c:pt>
                <c:pt idx="1097">
                  <c:v>10.76554678198949</c:v>
                </c:pt>
                <c:pt idx="1098">
                  <c:v>10.78169508154251</c:v>
                </c:pt>
                <c:pt idx="1099">
                  <c:v>10.79784698618651</c:v>
                </c:pt>
                <c:pt idx="1100">
                  <c:v>10.81400247144343</c:v>
                </c:pt>
                <c:pt idx="1101">
                  <c:v>10.83016151283095</c:v>
                </c:pt>
                <c:pt idx="1102">
                  <c:v>10.84632408586251</c:v>
                </c:pt>
                <c:pt idx="1103">
                  <c:v>10.86249016604738</c:v>
                </c:pt>
                <c:pt idx="1104">
                  <c:v>10.87865972889062</c:v>
                </c:pt>
                <c:pt idx="1105">
                  <c:v>10.89483274989316</c:v>
                </c:pt>
                <c:pt idx="1106">
                  <c:v>10.91100920455184</c:v>
                </c:pt>
                <c:pt idx="1107">
                  <c:v>10.92718906835937</c:v>
                </c:pt>
                <c:pt idx="1108">
                  <c:v>10.94337231680442</c:v>
                </c:pt>
                <c:pt idx="1109">
                  <c:v>10.95955892537167</c:v>
                </c:pt>
                <c:pt idx="1110">
                  <c:v>10.97574886954173</c:v>
                </c:pt>
                <c:pt idx="1111">
                  <c:v>10.9919421247913</c:v>
                </c:pt>
                <c:pt idx="1112">
                  <c:v>11.00813866659312</c:v>
                </c:pt>
                <c:pt idx="1113">
                  <c:v>11.02433847041602</c:v>
                </c:pt>
                <c:pt idx="1114">
                  <c:v>11.04054151172495</c:v>
                </c:pt>
                <c:pt idx="1115">
                  <c:v>11.056747765981</c:v>
                </c:pt>
                <c:pt idx="1116">
                  <c:v>11.07295720864144</c:v>
                </c:pt>
                <c:pt idx="1117">
                  <c:v>11.08916981515975</c:v>
                </c:pt>
                <c:pt idx="1118">
                  <c:v>11.10538556098564</c:v>
                </c:pt>
                <c:pt idx="1119">
                  <c:v>11.1216044215651</c:v>
                </c:pt>
                <c:pt idx="1120">
                  <c:v>11.1378263723404</c:v>
                </c:pt>
                <c:pt idx="1121">
                  <c:v>11.15405138875012</c:v>
                </c:pt>
                <c:pt idx="1122">
                  <c:v>11.17027944622923</c:v>
                </c:pt>
                <c:pt idx="1123">
                  <c:v>11.18651052020905</c:v>
                </c:pt>
                <c:pt idx="1124">
                  <c:v>11.20274458611731</c:v>
                </c:pt>
                <c:pt idx="1125">
                  <c:v>11.21898161937819</c:v>
                </c:pt>
                <c:pt idx="1126">
                  <c:v>11.23522159541236</c:v>
                </c:pt>
                <c:pt idx="1127">
                  <c:v>11.25146448963694</c:v>
                </c:pt>
                <c:pt idx="1128">
                  <c:v>11.26771027746561</c:v>
                </c:pt>
                <c:pt idx="1129">
                  <c:v>11.28395893430861</c:v>
                </c:pt>
                <c:pt idx="1130">
                  <c:v>11.30021043557275</c:v>
                </c:pt>
                <c:pt idx="1131">
                  <c:v>11.31646475666148</c:v>
                </c:pt>
                <c:pt idx="1132">
                  <c:v>11.33272187297485</c:v>
                </c:pt>
                <c:pt idx="1133">
                  <c:v>11.34898175990962</c:v>
                </c:pt>
                <c:pt idx="1134">
                  <c:v>11.36524439285926</c:v>
                </c:pt>
                <c:pt idx="1135">
                  <c:v>11.38150974721393</c:v>
                </c:pt>
                <c:pt idx="1136">
                  <c:v>11.3977777983606</c:v>
                </c:pt>
                <c:pt idx="1137">
                  <c:v>11.41404852168301</c:v>
                </c:pt>
                <c:pt idx="1138">
                  <c:v>11.4303218925617</c:v>
                </c:pt>
                <c:pt idx="1139">
                  <c:v>11.44659788637411</c:v>
                </c:pt>
                <c:pt idx="1140">
                  <c:v>11.4628764784945</c:v>
                </c:pt>
                <c:pt idx="1141">
                  <c:v>11.47915764429408</c:v>
                </c:pt>
                <c:pt idx="1142">
                  <c:v>11.49544135914099</c:v>
                </c:pt>
                <c:pt idx="1143">
                  <c:v>11.51172759840031</c:v>
                </c:pt>
                <c:pt idx="1144">
                  <c:v>11.52801633743416</c:v>
                </c:pt>
                <c:pt idx="1145">
                  <c:v>11.54430755160165</c:v>
                </c:pt>
                <c:pt idx="1146">
                  <c:v>11.56060121625897</c:v>
                </c:pt>
                <c:pt idx="1147">
                  <c:v>11.57689730675937</c:v>
                </c:pt>
                <c:pt idx="1148">
                  <c:v>11.59319579845322</c:v>
                </c:pt>
                <c:pt idx="1149">
                  <c:v>11.60949666668806</c:v>
                </c:pt>
                <c:pt idx="1150">
                  <c:v>11.62579988680856</c:v>
                </c:pt>
                <c:pt idx="1151">
                  <c:v>11.64210543415662</c:v>
                </c:pt>
                <c:pt idx="1152">
                  <c:v>11.65841328407137</c:v>
                </c:pt>
                <c:pt idx="1153">
                  <c:v>11.67472341188917</c:v>
                </c:pt>
                <c:pt idx="1154">
                  <c:v>11.69103579294372</c:v>
                </c:pt>
                <c:pt idx="1155">
                  <c:v>11.70735040256599</c:v>
                </c:pt>
                <c:pt idx="1156">
                  <c:v>11.72366721608433</c:v>
                </c:pt>
                <c:pt idx="1157">
                  <c:v>11.73998620882445</c:v>
                </c:pt>
                <c:pt idx="1158">
                  <c:v>11.75630735610948</c:v>
                </c:pt>
                <c:pt idx="1159">
                  <c:v>11.77263063325998</c:v>
                </c:pt>
                <c:pt idx="1160">
                  <c:v>11.78895601559397</c:v>
                </c:pt>
                <c:pt idx="1161">
                  <c:v>11.80528347842697</c:v>
                </c:pt>
                <c:pt idx="1162">
                  <c:v>11.82161299707203</c:v>
                </c:pt>
                <c:pt idx="1163">
                  <c:v>11.83794454683975</c:v>
                </c:pt>
                <c:pt idx="1164">
                  <c:v>11.8542781030383</c:v>
                </c:pt>
                <c:pt idx="1165">
                  <c:v>11.87061364097349</c:v>
                </c:pt>
                <c:pt idx="1166">
                  <c:v>11.88695113594875</c:v>
                </c:pt>
                <c:pt idx="1167">
                  <c:v>11.90329056326519</c:v>
                </c:pt>
                <c:pt idx="1168">
                  <c:v>11.91963189822161</c:v>
                </c:pt>
                <c:pt idx="1169">
                  <c:v>11.93597511611456</c:v>
                </c:pt>
                <c:pt idx="1170">
                  <c:v>11.95232019223833</c:v>
                </c:pt>
                <c:pt idx="1171">
                  <c:v>11.96866710188501</c:v>
                </c:pt>
                <c:pt idx="1172">
                  <c:v>11.9850158203445</c:v>
                </c:pt>
                <c:pt idx="1173">
                  <c:v>12.00136632290455</c:v>
                </c:pt>
                <c:pt idx="1174">
                  <c:v>12.01771858485081</c:v>
                </c:pt>
                <c:pt idx="1175">
                  <c:v>12.0340725814668</c:v>
                </c:pt>
                <c:pt idx="1176">
                  <c:v>12.05042828803399</c:v>
                </c:pt>
                <c:pt idx="1177">
                  <c:v>12.06678567983182</c:v>
                </c:pt>
                <c:pt idx="1178">
                  <c:v>12.08314473213773</c:v>
                </c:pt>
                <c:pt idx="1179">
                  <c:v>12.09950542022717</c:v>
                </c:pt>
                <c:pt idx="1180">
                  <c:v>12.11586771937365</c:v>
                </c:pt>
                <c:pt idx="1181">
                  <c:v>12.13223160484876</c:v>
                </c:pt>
                <c:pt idx="1182">
                  <c:v>12.14859705192221</c:v>
                </c:pt>
                <c:pt idx="1183">
                  <c:v>12.16496403586185</c:v>
                </c:pt>
                <c:pt idx="1184">
                  <c:v>12.18133253193369</c:v>
                </c:pt>
                <c:pt idx="1185">
                  <c:v>12.19770251540196</c:v>
                </c:pt>
                <c:pt idx="1186">
                  <c:v>12.21407396152909</c:v>
                </c:pt>
                <c:pt idx="1187">
                  <c:v>12.23044684557581</c:v>
                </c:pt>
                <c:pt idx="1188">
                  <c:v>12.2468211428011</c:v>
                </c:pt>
                <c:pt idx="1189">
                  <c:v>12.2631968284623</c:v>
                </c:pt>
                <c:pt idx="1190">
                  <c:v>12.27957387781505</c:v>
                </c:pt>
                <c:pt idx="1191">
                  <c:v>12.2959522661134</c:v>
                </c:pt>
                <c:pt idx="1192">
                  <c:v>12.31233196860981</c:v>
                </c:pt>
                <c:pt idx="1193">
                  <c:v>12.32871296055514</c:v>
                </c:pt>
                <c:pt idx="1194">
                  <c:v>12.34509521719876</c:v>
                </c:pt>
                <c:pt idx="1195">
                  <c:v>12.36147871378851</c:v>
                </c:pt>
                <c:pt idx="1196">
                  <c:v>12.37786342557075</c:v>
                </c:pt>
                <c:pt idx="1197">
                  <c:v>12.39424932779042</c:v>
                </c:pt>
                <c:pt idx="1198">
                  <c:v>12.41063639569103</c:v>
                </c:pt>
                <c:pt idx="1199">
                  <c:v>12.42702460451467</c:v>
                </c:pt>
                <c:pt idx="1200">
                  <c:v>12.44341392950213</c:v>
                </c:pt>
                <c:pt idx="1201">
                  <c:v>12.45980434589284</c:v>
                </c:pt>
                <c:pt idx="1202">
                  <c:v>12.47619582892493</c:v>
                </c:pt>
                <c:pt idx="1203">
                  <c:v>12.49258835383527</c:v>
                </c:pt>
                <c:pt idx="1204">
                  <c:v>12.50898189585949</c:v>
                </c:pt>
                <c:pt idx="1205">
                  <c:v>12.525376430232</c:v>
                </c:pt>
                <c:pt idx="1206">
                  <c:v>12.54177193218603</c:v>
                </c:pt>
                <c:pt idx="1207">
                  <c:v>12.55816837695369</c:v>
                </c:pt>
                <c:pt idx="1208">
                  <c:v>12.57456573976592</c:v>
                </c:pt>
                <c:pt idx="1209">
                  <c:v>12.59096399585259</c:v>
                </c:pt>
                <c:pt idx="1210">
                  <c:v>12.60736312044252</c:v>
                </c:pt>
                <c:pt idx="1211">
                  <c:v>12.62376308876347</c:v>
                </c:pt>
                <c:pt idx="1212">
                  <c:v>12.64016387604222</c:v>
                </c:pt>
                <c:pt idx="1213">
                  <c:v>12.65656545750457</c:v>
                </c:pt>
                <c:pt idx="1214">
                  <c:v>12.67296780837535</c:v>
                </c:pt>
                <c:pt idx="1215">
                  <c:v>12.68937090387852</c:v>
                </c:pt>
                <c:pt idx="1216">
                  <c:v>12.70577471923711</c:v>
                </c:pt>
                <c:pt idx="1217">
                  <c:v>12.72217922967332</c:v>
                </c:pt>
                <c:pt idx="1218">
                  <c:v>12.73858441040851</c:v>
                </c:pt>
                <c:pt idx="1219">
                  <c:v>12.75499023666326</c:v>
                </c:pt>
                <c:pt idx="1220">
                  <c:v>12.77139668365735</c:v>
                </c:pt>
                <c:pt idx="1221">
                  <c:v>12.78780372660986</c:v>
                </c:pt>
                <c:pt idx="1222">
                  <c:v>12.80421134073913</c:v>
                </c:pt>
                <c:pt idx="1223">
                  <c:v>12.82061950126284</c:v>
                </c:pt>
                <c:pt idx="1224">
                  <c:v>12.837028183398</c:v>
                </c:pt>
                <c:pt idx="1225">
                  <c:v>12.85343736236103</c:v>
                </c:pt>
                <c:pt idx="1226">
                  <c:v>12.86984701336772</c:v>
                </c:pt>
                <c:pt idx="1227">
                  <c:v>12.88625711163333</c:v>
                </c:pt>
                <c:pt idx="1228">
                  <c:v>12.90266763237257</c:v>
                </c:pt>
                <c:pt idx="1229">
                  <c:v>12.91907855079966</c:v>
                </c:pt>
                <c:pt idx="1230">
                  <c:v>12.93548984212834</c:v>
                </c:pt>
                <c:pt idx="1231">
                  <c:v>12.95190148157189</c:v>
                </c:pt>
                <c:pt idx="1232">
                  <c:v>12.96831344434322</c:v>
                </c:pt>
                <c:pt idx="1233">
                  <c:v>12.9847257056548</c:v>
                </c:pt>
                <c:pt idx="1234">
                  <c:v>13.0011382407188</c:v>
                </c:pt>
                <c:pt idx="1235">
                  <c:v>13.01755102474702</c:v>
                </c:pt>
                <c:pt idx="1236">
                  <c:v>13.03396403295097</c:v>
                </c:pt>
                <c:pt idx="1237">
                  <c:v>13.05037724054193</c:v>
                </c:pt>
                <c:pt idx="1238">
                  <c:v>13.0667906227309</c:v>
                </c:pt>
                <c:pt idx="1239">
                  <c:v>13.08320415472868</c:v>
                </c:pt>
                <c:pt idx="1240">
                  <c:v>13.09961781174592</c:v>
                </c:pt>
                <c:pt idx="1241">
                  <c:v>13.11603156899309</c:v>
                </c:pt>
                <c:pt idx="1242">
                  <c:v>13.13244540168055</c:v>
                </c:pt>
                <c:pt idx="1243">
                  <c:v>13.14885928501859</c:v>
                </c:pt>
                <c:pt idx="1244">
                  <c:v>13.1652731942174</c:v>
                </c:pt>
                <c:pt idx="1245">
                  <c:v>13.18168710448717</c:v>
                </c:pt>
                <c:pt idx="1246">
                  <c:v>13.19810099103809</c:v>
                </c:pt>
                <c:pt idx="1247">
                  <c:v>13.21451482908035</c:v>
                </c:pt>
                <c:pt idx="1248">
                  <c:v>13.23092859382423</c:v>
                </c:pt>
                <c:pt idx="1249">
                  <c:v>13.24734226048008</c:v>
                </c:pt>
                <c:pt idx="1250">
                  <c:v>13.26375580425838</c:v>
                </c:pt>
                <c:pt idx="1251">
                  <c:v>13.28016920036972</c:v>
                </c:pt>
                <c:pt idx="1252">
                  <c:v>13.29658242402492</c:v>
                </c:pt>
                <c:pt idx="1253">
                  <c:v>13.31299545043495</c:v>
                </c:pt>
                <c:pt idx="1254">
                  <c:v>13.32940825481107</c:v>
                </c:pt>
                <c:pt idx="1255">
                  <c:v>13.34582081236476</c:v>
                </c:pt>
                <c:pt idx="1256">
                  <c:v>13.36223309830781</c:v>
                </c:pt>
                <c:pt idx="1257">
                  <c:v>13.37864508785233</c:v>
                </c:pt>
                <c:pt idx="1258">
                  <c:v>13.3950567562108</c:v>
                </c:pt>
                <c:pt idx="1259">
                  <c:v>13.41146807859605</c:v>
                </c:pt>
                <c:pt idx="1260">
                  <c:v>13.42787903022136</c:v>
                </c:pt>
                <c:pt idx="1261">
                  <c:v>13.44428958630041</c:v>
                </c:pt>
                <c:pt idx="1262">
                  <c:v>13.46069972204739</c:v>
                </c:pt>
                <c:pt idx="1263">
                  <c:v>13.47710941267696</c:v>
                </c:pt>
                <c:pt idx="1264">
                  <c:v>13.49351863340432</c:v>
                </c:pt>
                <c:pt idx="1265">
                  <c:v>13.50992735944524</c:v>
                </c:pt>
                <c:pt idx="1266">
                  <c:v>13.52633556601606</c:v>
                </c:pt>
                <c:pt idx="1267">
                  <c:v>13.54274322833375</c:v>
                </c:pt>
                <c:pt idx="1268">
                  <c:v>13.55915032161592</c:v>
                </c:pt>
                <c:pt idx="1269">
                  <c:v>13.57555682108087</c:v>
                </c:pt>
                <c:pt idx="1270">
                  <c:v>13.5919627019476</c:v>
                </c:pt>
                <c:pt idx="1271">
                  <c:v>13.60836793943583</c:v>
                </c:pt>
                <c:pt idx="1272">
                  <c:v>13.62477250876607</c:v>
                </c:pt>
                <c:pt idx="1273">
                  <c:v>13.64117638515962</c:v>
                </c:pt>
                <c:pt idx="1274">
                  <c:v>13.6575795438386</c:v>
                </c:pt>
                <c:pt idx="1275">
                  <c:v>13.67398196002597</c:v>
                </c:pt>
                <c:pt idx="1276">
                  <c:v>13.69038360894559</c:v>
                </c:pt>
                <c:pt idx="1277">
                  <c:v>13.70678446582225</c:v>
                </c:pt>
                <c:pt idx="1278">
                  <c:v>13.72318450588163</c:v>
                </c:pt>
                <c:pt idx="1279">
                  <c:v>13.73958370435044</c:v>
                </c:pt>
                <c:pt idx="1280">
                  <c:v>13.75598203645636</c:v>
                </c:pt>
                <c:pt idx="1281">
                  <c:v>13.7723794774281</c:v>
                </c:pt>
                <c:pt idx="1282">
                  <c:v>13.78877600249545</c:v>
                </c:pt>
                <c:pt idx="1283">
                  <c:v>13.80517158688927</c:v>
                </c:pt>
                <c:pt idx="1284">
                  <c:v>13.82156620584154</c:v>
                </c:pt>
                <c:pt idx="1285">
                  <c:v>13.8379598345854</c:v>
                </c:pt>
                <c:pt idx="1286">
                  <c:v>13.85435244835516</c:v>
                </c:pt>
                <c:pt idx="1287">
                  <c:v>13.87074402238636</c:v>
                </c:pt>
                <c:pt idx="1288">
                  <c:v>13.88713453191573</c:v>
                </c:pt>
                <c:pt idx="1289">
                  <c:v>13.90352395218132</c:v>
                </c:pt>
                <c:pt idx="1290">
                  <c:v>13.91991225842243</c:v>
                </c:pt>
                <c:pt idx="1291">
                  <c:v>13.93629942587972</c:v>
                </c:pt>
                <c:pt idx="1292">
                  <c:v>13.95268542979519</c:v>
                </c:pt>
                <c:pt idx="1293">
                  <c:v>13.96907024541222</c:v>
                </c:pt>
                <c:pt idx="1294">
                  <c:v>13.98545384797562</c:v>
                </c:pt>
                <c:pt idx="1295">
                  <c:v>14.00183621273163</c:v>
                </c:pt>
                <c:pt idx="1296">
                  <c:v>14.01821731492795</c:v>
                </c:pt>
                <c:pt idx="1297">
                  <c:v>14.03459712981383</c:v>
                </c:pt>
                <c:pt idx="1298">
                  <c:v>14.05097563264</c:v>
                </c:pt>
                <c:pt idx="1299">
                  <c:v>14.06735279865877</c:v>
                </c:pt>
                <c:pt idx="1300">
                  <c:v>14.08372860312406</c:v>
                </c:pt>
                <c:pt idx="1301">
                  <c:v>14.10010302129138</c:v>
                </c:pt>
                <c:pt idx="1302">
                  <c:v>14.1164760284179</c:v>
                </c:pt>
                <c:pt idx="1303">
                  <c:v>14.13284759976248</c:v>
                </c:pt>
                <c:pt idx="1304">
                  <c:v>14.14921771058567</c:v>
                </c:pt>
                <c:pt idx="1305">
                  <c:v>14.16558633614978</c:v>
                </c:pt>
                <c:pt idx="1306">
                  <c:v>14.18195345171886</c:v>
                </c:pt>
                <c:pt idx="1307">
                  <c:v>14.19831903255879</c:v>
                </c:pt>
                <c:pt idx="1308">
                  <c:v>14.21468305393724</c:v>
                </c:pt>
                <c:pt idx="1309">
                  <c:v>14.23104549112376</c:v>
                </c:pt>
                <c:pt idx="1310">
                  <c:v>14.24740631938979</c:v>
                </c:pt>
                <c:pt idx="1311">
                  <c:v>14.26376551400866</c:v>
                </c:pt>
                <c:pt idx="1312">
                  <c:v>14.28012305025565</c:v>
                </c:pt>
                <c:pt idx="1313">
                  <c:v>14.29647890340804</c:v>
                </c:pt>
                <c:pt idx="1314">
                  <c:v>14.31283304874508</c:v>
                </c:pt>
                <c:pt idx="1315">
                  <c:v>14.32918546154807</c:v>
                </c:pt>
                <c:pt idx="1316">
                  <c:v>14.34553611710037</c:v>
                </c:pt>
                <c:pt idx="1317">
                  <c:v>14.36188499068741</c:v>
                </c:pt>
                <c:pt idx="1318">
                  <c:v>14.37823205759678</c:v>
                </c:pt>
                <c:pt idx="1319">
                  <c:v>14.39457729311818</c:v>
                </c:pt>
                <c:pt idx="1320">
                  <c:v>14.41092067254353</c:v>
                </c:pt>
                <c:pt idx="1321">
                  <c:v>14.42726217116691</c:v>
                </c:pt>
                <c:pt idx="1322">
                  <c:v>14.44360176428468</c:v>
                </c:pt>
                <c:pt idx="1323">
                  <c:v>14.45993942719545</c:v>
                </c:pt>
                <c:pt idx="1324">
                  <c:v>14.47627513520012</c:v>
                </c:pt>
                <c:pt idx="1325">
                  <c:v>14.49260886360193</c:v>
                </c:pt>
                <c:pt idx="1326">
                  <c:v>14.50894058770647</c:v>
                </c:pt>
                <c:pt idx="1327">
                  <c:v>14.52527028282171</c:v>
                </c:pt>
                <c:pt idx="1328">
                  <c:v>14.54159792425804</c:v>
                </c:pt>
                <c:pt idx="1329">
                  <c:v>14.5579234873283</c:v>
                </c:pt>
                <c:pt idx="1330">
                  <c:v>14.57424694734778</c:v>
                </c:pt>
                <c:pt idx="1331">
                  <c:v>14.5905682796343</c:v>
                </c:pt>
                <c:pt idx="1332">
                  <c:v>14.6068874595082</c:v>
                </c:pt>
                <c:pt idx="1333">
                  <c:v>14.62320446229237</c:v>
                </c:pt>
                <c:pt idx="1334">
                  <c:v>14.63951926331232</c:v>
                </c:pt>
                <c:pt idx="1335">
                  <c:v>14.65583183789615</c:v>
                </c:pt>
                <c:pt idx="1336">
                  <c:v>14.67214216137461</c:v>
                </c:pt>
                <c:pt idx="1337">
                  <c:v>14.68845020908116</c:v>
                </c:pt>
                <c:pt idx="1338">
                  <c:v>14.70475595635194</c:v>
                </c:pt>
                <c:pt idx="1339">
                  <c:v>14.72105937852583</c:v>
                </c:pt>
                <c:pt idx="1340">
                  <c:v>14.73736045094448</c:v>
                </c:pt>
                <c:pt idx="1341">
                  <c:v>14.75365914895235</c:v>
                </c:pt>
                <c:pt idx="1342">
                  <c:v>14.7699554478967</c:v>
                </c:pt>
                <c:pt idx="1343">
                  <c:v>14.78624932312766</c:v>
                </c:pt>
                <c:pt idx="1344">
                  <c:v>14.80254074999825</c:v>
                </c:pt>
                <c:pt idx="1345">
                  <c:v>14.81882970386437</c:v>
                </c:pt>
                <c:pt idx="1346">
                  <c:v>14.83511616008492</c:v>
                </c:pt>
                <c:pt idx="1347">
                  <c:v>14.85140009402172</c:v>
                </c:pt>
                <c:pt idx="1348">
                  <c:v>14.86768148103962</c:v>
                </c:pt>
                <c:pt idx="1349">
                  <c:v>14.88396029650648</c:v>
                </c:pt>
                <c:pt idx="1350">
                  <c:v>14.90023651579323</c:v>
                </c:pt>
                <c:pt idx="1351">
                  <c:v>14.9165101142739</c:v>
                </c:pt>
                <c:pt idx="1352">
                  <c:v>14.93278106732563</c:v>
                </c:pt>
                <c:pt idx="1353">
                  <c:v>14.9490493503287</c:v>
                </c:pt>
                <c:pt idx="1354">
                  <c:v>14.96531493866658</c:v>
                </c:pt>
                <c:pt idx="1355">
                  <c:v>14.98157780772593</c:v>
                </c:pt>
                <c:pt idx="1356">
                  <c:v>14.99783793289667</c:v>
                </c:pt>
                <c:pt idx="1357">
                  <c:v>15.01409528957196</c:v>
                </c:pt>
                <c:pt idx="1358">
                  <c:v>15.03034985314826</c:v>
                </c:pt>
                <c:pt idx="1359">
                  <c:v>15.04660159902538</c:v>
                </c:pt>
                <c:pt idx="1360">
                  <c:v>15.06285050260644</c:v>
                </c:pt>
                <c:pt idx="1361">
                  <c:v>15.07909653929797</c:v>
                </c:pt>
                <c:pt idx="1362">
                  <c:v>15.09533968450992</c:v>
                </c:pt>
                <c:pt idx="1363">
                  <c:v>15.11157991365564</c:v>
                </c:pt>
                <c:pt idx="1364">
                  <c:v>15.12781720215199</c:v>
                </c:pt>
                <c:pt idx="1365">
                  <c:v>15.14405152541931</c:v>
                </c:pt>
                <c:pt idx="1366">
                  <c:v>15.16028285888149</c:v>
                </c:pt>
                <c:pt idx="1367">
                  <c:v>15.17651117796593</c:v>
                </c:pt>
                <c:pt idx="1368">
                  <c:v>15.19273645810367</c:v>
                </c:pt>
                <c:pt idx="1369">
                  <c:v>15.20895867472933</c:v>
                </c:pt>
                <c:pt idx="1370">
                  <c:v>15.2251778032812</c:v>
                </c:pt>
                <c:pt idx="1371">
                  <c:v>15.24139381920122</c:v>
                </c:pt>
                <c:pt idx="1372">
                  <c:v>15.25760669793507</c:v>
                </c:pt>
                <c:pt idx="1373">
                  <c:v>15.27381641493212</c:v>
                </c:pt>
                <c:pt idx="1374">
                  <c:v>15.29002294564552</c:v>
                </c:pt>
                <c:pt idx="1375">
                  <c:v>15.30622626553223</c:v>
                </c:pt>
                <c:pt idx="1376">
                  <c:v>15.322426350053</c:v>
                </c:pt>
                <c:pt idx="1377">
                  <c:v>15.33862317467245</c:v>
                </c:pt>
                <c:pt idx="1378">
                  <c:v>15.35481671485908</c:v>
                </c:pt>
                <c:pt idx="1379">
                  <c:v>15.37100694608528</c:v>
                </c:pt>
                <c:pt idx="1380">
                  <c:v>15.38719384382738</c:v>
                </c:pt>
                <c:pt idx="1381">
                  <c:v>15.4033773835657</c:v>
                </c:pt>
                <c:pt idx="1382">
                  <c:v>15.41955754078455</c:v>
                </c:pt>
                <c:pt idx="1383">
                  <c:v>15.43573429097224</c:v>
                </c:pt>
                <c:pt idx="1384">
                  <c:v>15.45190760962114</c:v>
                </c:pt>
                <c:pt idx="1385">
                  <c:v>15.46807747222774</c:v>
                </c:pt>
                <c:pt idx="1386">
                  <c:v>15.4842438542926</c:v>
                </c:pt>
                <c:pt idx="1387">
                  <c:v>15.50040673132043</c:v>
                </c:pt>
                <c:pt idx="1388">
                  <c:v>15.51656607882013</c:v>
                </c:pt>
                <c:pt idx="1389">
                  <c:v>15.53272187230478</c:v>
                </c:pt>
                <c:pt idx="1390">
                  <c:v>15.5488740872917</c:v>
                </c:pt>
                <c:pt idx="1391">
                  <c:v>15.56502269930247</c:v>
                </c:pt>
                <c:pt idx="1392">
                  <c:v>15.58116768386295</c:v>
                </c:pt>
                <c:pt idx="1393">
                  <c:v>15.5973090165033</c:v>
                </c:pt>
                <c:pt idx="1394">
                  <c:v>15.61344667275807</c:v>
                </c:pt>
                <c:pt idx="1395">
                  <c:v>15.62958062816613</c:v>
                </c:pt>
                <c:pt idx="1396">
                  <c:v>15.64571085827081</c:v>
                </c:pt>
                <c:pt idx="1397">
                  <c:v>15.66183733861983</c:v>
                </c:pt>
                <c:pt idx="1398">
                  <c:v>15.67796004476538</c:v>
                </c:pt>
                <c:pt idx="1399">
                  <c:v>15.69407895226416</c:v>
                </c:pt>
                <c:pt idx="1400">
                  <c:v>15.71019403667738</c:v>
                </c:pt>
                <c:pt idx="1401">
                  <c:v>15.72630527357078</c:v>
                </c:pt>
                <c:pt idx="1402">
                  <c:v>15.74241263851471</c:v>
                </c:pt>
                <c:pt idx="1403">
                  <c:v>15.7585161070841</c:v>
                </c:pt>
                <c:pt idx="1404">
                  <c:v>15.77461565485854</c:v>
                </c:pt>
                <c:pt idx="1405">
                  <c:v>15.79071125742227</c:v>
                </c:pt>
                <c:pt idx="1406">
                  <c:v>15.80680289036422</c:v>
                </c:pt>
                <c:pt idx="1407">
                  <c:v>15.82289052927806</c:v>
                </c:pt>
                <c:pt idx="1408">
                  <c:v>15.8389741497622</c:v>
                </c:pt>
                <c:pt idx="1409">
                  <c:v>15.85505372741985</c:v>
                </c:pt>
                <c:pt idx="1410">
                  <c:v>15.871129237859</c:v>
                </c:pt>
                <c:pt idx="1411">
                  <c:v>15.8872006566925</c:v>
                </c:pt>
                <c:pt idx="1412">
                  <c:v>15.90326795953806</c:v>
                </c:pt>
                <c:pt idx="1413">
                  <c:v>15.9193311220183</c:v>
                </c:pt>
                <c:pt idx="1414">
                  <c:v>15.93539011976077</c:v>
                </c:pt>
                <c:pt idx="1415">
                  <c:v>15.95144492839794</c:v>
                </c:pt>
                <c:pt idx="1416">
                  <c:v>15.96749552356731</c:v>
                </c:pt>
                <c:pt idx="1417">
                  <c:v>15.98354188091136</c:v>
                </c:pt>
                <c:pt idx="1418">
                  <c:v>15.99958397607763</c:v>
                </c:pt>
                <c:pt idx="1419">
                  <c:v>16.01562178471872</c:v>
                </c:pt>
                <c:pt idx="1420">
                  <c:v>16.03165528249236</c:v>
                </c:pt>
                <c:pt idx="1421">
                  <c:v>16.04768444506136</c:v>
                </c:pt>
                <c:pt idx="1422">
                  <c:v>16.06370924809373</c:v>
                </c:pt>
                <c:pt idx="1423">
                  <c:v>16.07972966726266</c:v>
                </c:pt>
                <c:pt idx="1424">
                  <c:v>16.09574567824654</c:v>
                </c:pt>
                <c:pt idx="1425">
                  <c:v>16.11175725672902</c:v>
                </c:pt>
                <c:pt idx="1426">
                  <c:v>16.12776437839902</c:v>
                </c:pt>
                <c:pt idx="1427">
                  <c:v>16.14376701895075</c:v>
                </c:pt>
                <c:pt idx="1428">
                  <c:v>16.15976515408379</c:v>
                </c:pt>
                <c:pt idx="1429">
                  <c:v>16.17575875950303</c:v>
                </c:pt>
                <c:pt idx="1430">
                  <c:v>16.19174781091878</c:v>
                </c:pt>
                <c:pt idx="1431">
                  <c:v>16.20773228404677</c:v>
                </c:pt>
                <c:pt idx="1432">
                  <c:v>16.22371215460819</c:v>
                </c:pt>
                <c:pt idx="1433">
                  <c:v>16.23968739832966</c:v>
                </c:pt>
                <c:pt idx="1434">
                  <c:v>16.25565799094335</c:v>
                </c:pt>
                <c:pt idx="1435">
                  <c:v>16.27162390818695</c:v>
                </c:pt>
                <c:pt idx="1436">
                  <c:v>16.28758512580371</c:v>
                </c:pt>
                <c:pt idx="1437">
                  <c:v>16.30354161954246</c:v>
                </c:pt>
                <c:pt idx="1438">
                  <c:v>16.31949336515769</c:v>
                </c:pt>
                <c:pt idx="1439">
                  <c:v>16.3354403384095</c:v>
                </c:pt>
                <c:pt idx="1440">
                  <c:v>16.35138251506369</c:v>
                </c:pt>
                <c:pt idx="1441">
                  <c:v>16.36731987089176</c:v>
                </c:pt>
                <c:pt idx="1442">
                  <c:v>16.38325238167095</c:v>
                </c:pt>
                <c:pt idx="1443">
                  <c:v>16.39918002318426</c:v>
                </c:pt>
                <c:pt idx="1444">
                  <c:v>16.41510277122048</c:v>
                </c:pt>
                <c:pt idx="1445">
                  <c:v>16.43102060157424</c:v>
                </c:pt>
                <c:pt idx="1446">
                  <c:v>16.44693349004601</c:v>
                </c:pt>
                <c:pt idx="1447">
                  <c:v>16.46284141244214</c:v>
                </c:pt>
                <c:pt idx="1448">
                  <c:v>16.47874434457489</c:v>
                </c:pt>
                <c:pt idx="1449">
                  <c:v>16.49464226226247</c:v>
                </c:pt>
                <c:pt idx="1450">
                  <c:v>16.51053514132903</c:v>
                </c:pt>
                <c:pt idx="1451">
                  <c:v>16.52642295760474</c:v>
                </c:pt>
                <c:pt idx="1452">
                  <c:v>16.54230568692578</c:v>
                </c:pt>
                <c:pt idx="1453">
                  <c:v>16.55818330513439</c:v>
                </c:pt>
                <c:pt idx="1454">
                  <c:v>16.5740557880789</c:v>
                </c:pt>
                <c:pt idx="1455">
                  <c:v>16.58992311161373</c:v>
                </c:pt>
                <c:pt idx="1456">
                  <c:v>16.60578525159945</c:v>
                </c:pt>
                <c:pt idx="1457">
                  <c:v>16.6216421839028</c:v>
                </c:pt>
                <c:pt idx="1458">
                  <c:v>16.63749388439673</c:v>
                </c:pt>
                <c:pt idx="1459">
                  <c:v>16.65334032896037</c:v>
                </c:pt>
                <c:pt idx="1460">
                  <c:v>16.66918149347917</c:v>
                </c:pt>
                <c:pt idx="1461">
                  <c:v>16.68501735384479</c:v>
                </c:pt>
                <c:pt idx="1462">
                  <c:v>16.70084788595526</c:v>
                </c:pt>
                <c:pt idx="1463">
                  <c:v>16.71667306571493</c:v>
                </c:pt>
                <c:pt idx="1464">
                  <c:v>16.73249286903451</c:v>
                </c:pt>
                <c:pt idx="1465">
                  <c:v>16.74830727183111</c:v>
                </c:pt>
                <c:pt idx="1466">
                  <c:v>16.76411625002828</c:v>
                </c:pt>
                <c:pt idx="1467">
                  <c:v>16.77991977955603</c:v>
                </c:pt>
                <c:pt idx="1468">
                  <c:v>16.79571783635081</c:v>
                </c:pt>
                <c:pt idx="1469">
                  <c:v>16.81151039635564</c:v>
                </c:pt>
                <c:pt idx="1470">
                  <c:v>16.82729743552002</c:v>
                </c:pt>
                <c:pt idx="1471">
                  <c:v>16.84307892980008</c:v>
                </c:pt>
                <c:pt idx="1472">
                  <c:v>16.85885485515851</c:v>
                </c:pt>
                <c:pt idx="1473">
                  <c:v>16.87462518756463</c:v>
                </c:pt>
                <c:pt idx="1474">
                  <c:v>16.89038990299442</c:v>
                </c:pt>
                <c:pt idx="1475">
                  <c:v>16.90614897743055</c:v>
                </c:pt>
                <c:pt idx="1476">
                  <c:v>16.92190238686241</c:v>
                </c:pt>
                <c:pt idx="1477">
                  <c:v>16.9376501072861</c:v>
                </c:pt>
                <c:pt idx="1478">
                  <c:v>16.95339211470451</c:v>
                </c:pt>
                <c:pt idx="1479">
                  <c:v>16.96912838512732</c:v>
                </c:pt>
                <c:pt idx="1480">
                  <c:v>16.98485889457105</c:v>
                </c:pt>
                <c:pt idx="1481">
                  <c:v>17.00058361905908</c:v>
                </c:pt>
                <c:pt idx="1482">
                  <c:v>17.01630253462163</c:v>
                </c:pt>
                <c:pt idx="1483">
                  <c:v>17.03201561729589</c:v>
                </c:pt>
                <c:pt idx="1484">
                  <c:v>17.04772284312594</c:v>
                </c:pt>
                <c:pt idx="1485">
                  <c:v>17.06342418816288</c:v>
                </c:pt>
                <c:pt idx="1486">
                  <c:v>17.07911962846476</c:v>
                </c:pt>
                <c:pt idx="1487">
                  <c:v>17.09480914009668</c:v>
                </c:pt>
                <c:pt idx="1488">
                  <c:v>17.11049269913079</c:v>
                </c:pt>
                <c:pt idx="1489">
                  <c:v>17.12617028164632</c:v>
                </c:pt>
                <c:pt idx="1490">
                  <c:v>17.14184186372962</c:v>
                </c:pt>
                <c:pt idx="1491">
                  <c:v>17.15750742147418</c:v>
                </c:pt>
                <c:pt idx="1492">
                  <c:v>17.17316693098064</c:v>
                </c:pt>
                <c:pt idx="1493">
                  <c:v>17.18882036835686</c:v>
                </c:pt>
                <c:pt idx="1494">
                  <c:v>17.20446770971792</c:v>
                </c:pt>
                <c:pt idx="1495">
                  <c:v>17.22010893118614</c:v>
                </c:pt>
                <c:pt idx="1496">
                  <c:v>17.23574400889113</c:v>
                </c:pt>
                <c:pt idx="1497">
                  <c:v>17.25137291896983</c:v>
                </c:pt>
                <c:pt idx="1498">
                  <c:v>17.26699563756648</c:v>
                </c:pt>
                <c:pt idx="1499">
                  <c:v>17.28261214083272</c:v>
                </c:pt>
                <c:pt idx="1500">
                  <c:v>17.29822240492757</c:v>
                </c:pt>
                <c:pt idx="1501">
                  <c:v>17.3138264060175</c:v>
                </c:pt>
                <c:pt idx="1502">
                  <c:v>17.32942412027636</c:v>
                </c:pt>
                <c:pt idx="1503">
                  <c:v>17.34501552388558</c:v>
                </c:pt>
                <c:pt idx="1504">
                  <c:v>17.36060059303402</c:v>
                </c:pt>
                <c:pt idx="1505">
                  <c:v>17.37617930391813</c:v>
                </c:pt>
                <c:pt idx="1506">
                  <c:v>17.39175163274189</c:v>
                </c:pt>
                <c:pt idx="1507">
                  <c:v>17.40731755571689</c:v>
                </c:pt>
                <c:pt idx="1508">
                  <c:v>17.42287704906234</c:v>
                </c:pt>
                <c:pt idx="1509">
                  <c:v>17.43843008900511</c:v>
                </c:pt>
                <c:pt idx="1510">
                  <c:v>17.45397665177973</c:v>
                </c:pt>
                <c:pt idx="1511">
                  <c:v>17.46951671362844</c:v>
                </c:pt>
                <c:pt idx="1512">
                  <c:v>17.48505025080124</c:v>
                </c:pt>
                <c:pt idx="1513">
                  <c:v>17.50057723955587</c:v>
                </c:pt>
                <c:pt idx="1514">
                  <c:v>17.51609765615787</c:v>
                </c:pt>
                <c:pt idx="1515">
                  <c:v>17.5316114768806</c:v>
                </c:pt>
                <c:pt idx="1516">
                  <c:v>17.54711867800524</c:v>
                </c:pt>
                <c:pt idx="1517">
                  <c:v>17.5626192358209</c:v>
                </c:pt>
                <c:pt idx="1518">
                  <c:v>17.5781131266246</c:v>
                </c:pt>
                <c:pt idx="1519">
                  <c:v>17.59360032672118</c:v>
                </c:pt>
                <c:pt idx="1520">
                  <c:v>17.60908081242361</c:v>
                </c:pt>
                <c:pt idx="1521">
                  <c:v>17.62455456005271</c:v>
                </c:pt>
                <c:pt idx="1522">
                  <c:v>17.64002154593738</c:v>
                </c:pt>
                <c:pt idx="1523">
                  <c:v>17.65548174641457</c:v>
                </c:pt>
                <c:pt idx="1524">
                  <c:v>17.67093513782928</c:v>
                </c:pt>
                <c:pt idx="1525">
                  <c:v>17.68638169653462</c:v>
                </c:pt>
                <c:pt idx="1526">
                  <c:v>17.70182139889184</c:v>
                </c:pt>
                <c:pt idx="1527">
                  <c:v>17.71725422127035</c:v>
                </c:pt>
                <c:pt idx="1528">
                  <c:v>17.73268014004772</c:v>
                </c:pt>
                <c:pt idx="1529">
                  <c:v>17.74809913160976</c:v>
                </c:pt>
                <c:pt idx="1530">
                  <c:v>17.76351117235051</c:v>
                </c:pt>
                <c:pt idx="1531">
                  <c:v>17.7789162386723</c:v>
                </c:pt>
                <c:pt idx="1532">
                  <c:v>17.79431430698574</c:v>
                </c:pt>
                <c:pt idx="1533">
                  <c:v>17.80970535370977</c:v>
                </c:pt>
                <c:pt idx="1534">
                  <c:v>17.82508935527169</c:v>
                </c:pt>
                <c:pt idx="1535">
                  <c:v>17.84046628810717</c:v>
                </c:pt>
                <c:pt idx="1536">
                  <c:v>17.85583612866032</c:v>
                </c:pt>
                <c:pt idx="1537">
                  <c:v>17.87119885338365</c:v>
                </c:pt>
                <c:pt idx="1538">
                  <c:v>17.88655443873818</c:v>
                </c:pt>
                <c:pt idx="1539">
                  <c:v>17.90190286119338</c:v>
                </c:pt>
                <c:pt idx="1540">
                  <c:v>17.91724409722729</c:v>
                </c:pt>
                <c:pt idx="1541">
                  <c:v>17.93257812332648</c:v>
                </c:pt>
                <c:pt idx="1542">
                  <c:v>17.94790491598607</c:v>
                </c:pt>
                <c:pt idx="1543">
                  <c:v>17.96322445170982</c:v>
                </c:pt>
                <c:pt idx="1544">
                  <c:v>17.97853670701013</c:v>
                </c:pt>
                <c:pt idx="1545">
                  <c:v>17.99384165840807</c:v>
                </c:pt>
                <c:pt idx="1546">
                  <c:v>18.00913928243333</c:v>
                </c:pt>
                <c:pt idx="1547">
                  <c:v>18.02442955562443</c:v>
                </c:pt>
                <c:pt idx="1548">
                  <c:v>18.03971245452855</c:v>
                </c:pt>
                <c:pt idx="1549">
                  <c:v>18.05498795570168</c:v>
                </c:pt>
                <c:pt idx="1550">
                  <c:v>18.0702560357086</c:v>
                </c:pt>
                <c:pt idx="1551">
                  <c:v>18.08551667112292</c:v>
                </c:pt>
                <c:pt idx="1552">
                  <c:v>18.10076983852715</c:v>
                </c:pt>
                <c:pt idx="1553">
                  <c:v>18.11601551451263</c:v>
                </c:pt>
                <c:pt idx="1554">
                  <c:v>18.13125367567962</c:v>
                </c:pt>
                <c:pt idx="1555">
                  <c:v>18.14648429863735</c:v>
                </c:pt>
                <c:pt idx="1556">
                  <c:v>18.16170736000403</c:v>
                </c:pt>
                <c:pt idx="1557">
                  <c:v>18.1769228364068</c:v>
                </c:pt>
                <c:pt idx="1558">
                  <c:v>18.1921307044819</c:v>
                </c:pt>
                <c:pt idx="1559">
                  <c:v>18.20733094087461</c:v>
                </c:pt>
                <c:pt idx="1560">
                  <c:v>18.22252352223923</c:v>
                </c:pt>
                <c:pt idx="1561">
                  <c:v>18.23770842523925</c:v>
                </c:pt>
                <c:pt idx="1562">
                  <c:v>18.25288562654725</c:v>
                </c:pt>
                <c:pt idx="1563">
                  <c:v>18.26805510284499</c:v>
                </c:pt>
                <c:pt idx="1564">
                  <c:v>18.28321683082339</c:v>
                </c:pt>
                <c:pt idx="1565">
                  <c:v>18.29837078718266</c:v>
                </c:pt>
                <c:pt idx="1566">
                  <c:v>18.31351694863218</c:v>
                </c:pt>
                <c:pt idx="1567">
                  <c:v>18.32865529189064</c:v>
                </c:pt>
                <c:pt idx="1568">
                  <c:v>18.34378579368606</c:v>
                </c:pt>
                <c:pt idx="1569">
                  <c:v>18.35890843075573</c:v>
                </c:pt>
                <c:pt idx="1570">
                  <c:v>18.37402317984635</c:v>
                </c:pt>
                <c:pt idx="1571">
                  <c:v>18.38913001771399</c:v>
                </c:pt>
                <c:pt idx="1572">
                  <c:v>18.40422892112412</c:v>
                </c:pt>
                <c:pt idx="1573">
                  <c:v>18.41931986685167</c:v>
                </c:pt>
                <c:pt idx="1574">
                  <c:v>18.43440283168102</c:v>
                </c:pt>
                <c:pt idx="1575">
                  <c:v>18.44947779240607</c:v>
                </c:pt>
                <c:pt idx="1576">
                  <c:v>18.46454472583023</c:v>
                </c:pt>
                <c:pt idx="1577">
                  <c:v>18.47960360876646</c:v>
                </c:pt>
                <c:pt idx="1578">
                  <c:v>18.49465441803731</c:v>
                </c:pt>
                <c:pt idx="1579">
                  <c:v>18.50969713047491</c:v>
                </c:pt>
                <c:pt idx="1580">
                  <c:v>18.52473172292107</c:v>
                </c:pt>
                <c:pt idx="1581">
                  <c:v>18.53975817222722</c:v>
                </c:pt>
                <c:pt idx="1582">
                  <c:v>18.55477645525451</c:v>
                </c:pt>
                <c:pt idx="1583">
                  <c:v>18.56978654887377</c:v>
                </c:pt>
                <c:pt idx="1584">
                  <c:v>18.58478842996563</c:v>
                </c:pt>
                <c:pt idx="1585">
                  <c:v>18.59978207542043</c:v>
                </c:pt>
                <c:pt idx="1586">
                  <c:v>18.61476746213836</c:v>
                </c:pt>
                <c:pt idx="1587">
                  <c:v>18.62974456702941</c:v>
                </c:pt>
                <c:pt idx="1588">
                  <c:v>18.64770895167771</c:v>
                </c:pt>
                <c:pt idx="1589">
                  <c:v>18.66567790335541</c:v>
                </c:pt>
                <c:pt idx="1590">
                  <c:v>18.68364685503311</c:v>
                </c:pt>
                <c:pt idx="1591">
                  <c:v>18.70161580671082</c:v>
                </c:pt>
                <c:pt idx="1592">
                  <c:v>18.71958475838853</c:v>
                </c:pt>
                <c:pt idx="1593">
                  <c:v>18.73755371006623</c:v>
                </c:pt>
                <c:pt idx="1594">
                  <c:v>18.75552266174393</c:v>
                </c:pt>
                <c:pt idx="1595">
                  <c:v>18.77349161342164</c:v>
                </c:pt>
                <c:pt idx="1596">
                  <c:v>18.79146056509935</c:v>
                </c:pt>
                <c:pt idx="1597">
                  <c:v>18.80942951677705</c:v>
                </c:pt>
                <c:pt idx="1598">
                  <c:v>18.82739846845476</c:v>
                </c:pt>
                <c:pt idx="1599">
                  <c:v>18.84536742013247</c:v>
                </c:pt>
                <c:pt idx="1600">
                  <c:v>18.86333637181017</c:v>
                </c:pt>
                <c:pt idx="1601">
                  <c:v>18.88130532348788</c:v>
                </c:pt>
                <c:pt idx="1602">
                  <c:v>18.89927427516558</c:v>
                </c:pt>
                <c:pt idx="1603">
                  <c:v>18.91724322684329</c:v>
                </c:pt>
                <c:pt idx="1604">
                  <c:v>18.93521217852098</c:v>
                </c:pt>
                <c:pt idx="1605">
                  <c:v>18.9531811301987</c:v>
                </c:pt>
                <c:pt idx="1606">
                  <c:v>18.97115008187641</c:v>
                </c:pt>
                <c:pt idx="1607">
                  <c:v>18.9891190335541</c:v>
                </c:pt>
                <c:pt idx="1608">
                  <c:v>19.00708798523181</c:v>
                </c:pt>
                <c:pt idx="1609">
                  <c:v>19.02505693690951</c:v>
                </c:pt>
                <c:pt idx="1610">
                  <c:v>19.04302588858722</c:v>
                </c:pt>
                <c:pt idx="1611">
                  <c:v>19.06099484026493</c:v>
                </c:pt>
                <c:pt idx="1612">
                  <c:v>19.07896379194263</c:v>
                </c:pt>
                <c:pt idx="1613">
                  <c:v>19.09693274362034</c:v>
                </c:pt>
                <c:pt idx="1614">
                  <c:v>19.11490169529805</c:v>
                </c:pt>
                <c:pt idx="1615">
                  <c:v>19.13287064697575</c:v>
                </c:pt>
                <c:pt idx="1616">
                  <c:v>19.15083959865346</c:v>
                </c:pt>
                <c:pt idx="1617">
                  <c:v>19.16880855033116</c:v>
                </c:pt>
                <c:pt idx="1618">
                  <c:v>19.18677750200887</c:v>
                </c:pt>
                <c:pt idx="1619">
                  <c:v>19.20474645368657</c:v>
                </c:pt>
                <c:pt idx="1620">
                  <c:v>19.22271540536427</c:v>
                </c:pt>
                <c:pt idx="1621">
                  <c:v>19.24068435704198</c:v>
                </c:pt>
                <c:pt idx="1622">
                  <c:v>19.25865330871969</c:v>
                </c:pt>
                <c:pt idx="1623">
                  <c:v>19.27662226039739</c:v>
                </c:pt>
                <c:pt idx="1624">
                  <c:v>19.29459121207509</c:v>
                </c:pt>
                <c:pt idx="1625">
                  <c:v>19.31256016375281</c:v>
                </c:pt>
                <c:pt idx="1626">
                  <c:v>19.33052911543051</c:v>
                </c:pt>
                <c:pt idx="1627">
                  <c:v>19.34849806710821</c:v>
                </c:pt>
                <c:pt idx="1628">
                  <c:v>19.36646701878592</c:v>
                </c:pt>
                <c:pt idx="1629">
                  <c:v>19.38443597046362</c:v>
                </c:pt>
                <c:pt idx="1630">
                  <c:v>19.40240492214133</c:v>
                </c:pt>
                <c:pt idx="1631">
                  <c:v>19.42037387381903</c:v>
                </c:pt>
                <c:pt idx="1632">
                  <c:v>19.43834282549674</c:v>
                </c:pt>
                <c:pt idx="1633">
                  <c:v>19.45631177717444</c:v>
                </c:pt>
                <c:pt idx="1634">
                  <c:v>19.47428072885215</c:v>
                </c:pt>
                <c:pt idx="1635">
                  <c:v>19.49224968052985</c:v>
                </c:pt>
                <c:pt idx="1636">
                  <c:v>19.51021863220756</c:v>
                </c:pt>
                <c:pt idx="1637">
                  <c:v>19.52818758388526</c:v>
                </c:pt>
                <c:pt idx="1638">
                  <c:v>19.54615653556297</c:v>
                </c:pt>
                <c:pt idx="1639">
                  <c:v>19.56412548724068</c:v>
                </c:pt>
                <c:pt idx="1640">
                  <c:v>19.58209443891838</c:v>
                </c:pt>
                <c:pt idx="1641">
                  <c:v>19.6000633905961</c:v>
                </c:pt>
                <c:pt idx="1642">
                  <c:v>19.61803234227379</c:v>
                </c:pt>
                <c:pt idx="1643">
                  <c:v>19.6360012939515</c:v>
                </c:pt>
                <c:pt idx="1644">
                  <c:v>19.6539702456292</c:v>
                </c:pt>
                <c:pt idx="1645">
                  <c:v>19.67193919730691</c:v>
                </c:pt>
                <c:pt idx="1646">
                  <c:v>19.68990814898462</c:v>
                </c:pt>
                <c:pt idx="1647">
                  <c:v>19.70787710066232</c:v>
                </c:pt>
                <c:pt idx="1648">
                  <c:v>19.72584605234002</c:v>
                </c:pt>
                <c:pt idx="1649">
                  <c:v>19.74381500401773</c:v>
                </c:pt>
                <c:pt idx="1650">
                  <c:v>19.76178395569543</c:v>
                </c:pt>
                <c:pt idx="1651">
                  <c:v>19.77975290737313</c:v>
                </c:pt>
                <c:pt idx="1652">
                  <c:v>19.79772185905085</c:v>
                </c:pt>
                <c:pt idx="1653">
                  <c:v>19.81569081072855</c:v>
                </c:pt>
                <c:pt idx="1654">
                  <c:v>19.83365976240626</c:v>
                </c:pt>
                <c:pt idx="1655">
                  <c:v>19.85162871408397</c:v>
                </c:pt>
                <c:pt idx="1656">
                  <c:v>19.86959766576166</c:v>
                </c:pt>
                <c:pt idx="1657">
                  <c:v>19.88756661743937</c:v>
                </c:pt>
                <c:pt idx="1658">
                  <c:v>19.90553556911707</c:v>
                </c:pt>
                <c:pt idx="1659">
                  <c:v>19.92350452079478</c:v>
                </c:pt>
                <c:pt idx="1660">
                  <c:v>19.94147347247249</c:v>
                </c:pt>
                <c:pt idx="1661">
                  <c:v>19.95944242415019</c:v>
                </c:pt>
                <c:pt idx="1662">
                  <c:v>19.9774113758279</c:v>
                </c:pt>
                <c:pt idx="1663">
                  <c:v>19.9953803275056</c:v>
                </c:pt>
                <c:pt idx="1664">
                  <c:v>20.0133492791833</c:v>
                </c:pt>
                <c:pt idx="1665">
                  <c:v>20.03131823086101</c:v>
                </c:pt>
                <c:pt idx="1666">
                  <c:v>20.04928718253872</c:v>
                </c:pt>
                <c:pt idx="1667">
                  <c:v>20.06725613421643</c:v>
                </c:pt>
                <c:pt idx="1668">
                  <c:v>20.08522508589413</c:v>
                </c:pt>
                <c:pt idx="1669">
                  <c:v>20.10319403757183</c:v>
                </c:pt>
                <c:pt idx="1670">
                  <c:v>20.12116298924954</c:v>
                </c:pt>
                <c:pt idx="1671">
                  <c:v>20.13913194092724</c:v>
                </c:pt>
                <c:pt idx="1672">
                  <c:v>20.15710089260496</c:v>
                </c:pt>
                <c:pt idx="1673">
                  <c:v>20.17506984428266</c:v>
                </c:pt>
                <c:pt idx="1674">
                  <c:v>20.19303879596036</c:v>
                </c:pt>
                <c:pt idx="1675">
                  <c:v>20.21100774763807</c:v>
                </c:pt>
                <c:pt idx="1676">
                  <c:v>20.22897669931577</c:v>
                </c:pt>
                <c:pt idx="1677">
                  <c:v>20.24694565099348</c:v>
                </c:pt>
                <c:pt idx="1678">
                  <c:v>20.26491460267118</c:v>
                </c:pt>
                <c:pt idx="1679">
                  <c:v>20.28288355434889</c:v>
                </c:pt>
                <c:pt idx="1680">
                  <c:v>20.30085250602659</c:v>
                </c:pt>
                <c:pt idx="1681">
                  <c:v>20.3188214577043</c:v>
                </c:pt>
                <c:pt idx="1682">
                  <c:v>20.336790409382</c:v>
                </c:pt>
                <c:pt idx="1683">
                  <c:v>20.35475936105971</c:v>
                </c:pt>
                <c:pt idx="1684">
                  <c:v>20.37272831273741</c:v>
                </c:pt>
                <c:pt idx="1685">
                  <c:v>20.39069726441512</c:v>
                </c:pt>
                <c:pt idx="1686">
                  <c:v>20.40866621609283</c:v>
                </c:pt>
                <c:pt idx="1687">
                  <c:v>20.42663516777053</c:v>
                </c:pt>
                <c:pt idx="1688">
                  <c:v>20.44460411944824</c:v>
                </c:pt>
                <c:pt idx="1689">
                  <c:v>20.46257307112593</c:v>
                </c:pt>
                <c:pt idx="1690">
                  <c:v>20.48054202280364</c:v>
                </c:pt>
                <c:pt idx="1691">
                  <c:v>20.49851097448134</c:v>
                </c:pt>
                <c:pt idx="1692">
                  <c:v>20.51647992615906</c:v>
                </c:pt>
                <c:pt idx="1693">
                  <c:v>20.53444887783676</c:v>
                </c:pt>
                <c:pt idx="1694">
                  <c:v>20.55241782951447</c:v>
                </c:pt>
                <c:pt idx="1695">
                  <c:v>20.57038678119217</c:v>
                </c:pt>
                <c:pt idx="1696">
                  <c:v>20.58835573286988</c:v>
                </c:pt>
                <c:pt idx="1697">
                  <c:v>20.60632468454758</c:v>
                </c:pt>
                <c:pt idx="1698">
                  <c:v>20.62429363622529</c:v>
                </c:pt>
                <c:pt idx="1699">
                  <c:v>20.64226258790299</c:v>
                </c:pt>
                <c:pt idx="1700">
                  <c:v>20.6602315395807</c:v>
                </c:pt>
                <c:pt idx="1701">
                  <c:v>20.67820049125841</c:v>
                </c:pt>
                <c:pt idx="1702">
                  <c:v>20.69616944293611</c:v>
                </c:pt>
                <c:pt idx="1703">
                  <c:v>20.71413839461382</c:v>
                </c:pt>
                <c:pt idx="1704">
                  <c:v>20.73210734629152</c:v>
                </c:pt>
                <c:pt idx="1705">
                  <c:v>20.75007629796922</c:v>
                </c:pt>
                <c:pt idx="1706">
                  <c:v>20.76804524964692</c:v>
                </c:pt>
                <c:pt idx="1707">
                  <c:v>20.78601420132463</c:v>
                </c:pt>
                <c:pt idx="1708">
                  <c:v>20.80398315300235</c:v>
                </c:pt>
                <c:pt idx="1709">
                  <c:v>20.82195210468005</c:v>
                </c:pt>
                <c:pt idx="1710">
                  <c:v>20.83992105635776</c:v>
                </c:pt>
                <c:pt idx="1711">
                  <c:v>20.85789000803546</c:v>
                </c:pt>
                <c:pt idx="1712">
                  <c:v>20.87585895971317</c:v>
                </c:pt>
                <c:pt idx="1713">
                  <c:v>20.89382791139087</c:v>
                </c:pt>
                <c:pt idx="1714">
                  <c:v>20.91179686306857</c:v>
                </c:pt>
                <c:pt idx="1715">
                  <c:v>20.92976581474628</c:v>
                </c:pt>
                <c:pt idx="1716">
                  <c:v>20.94773476642398</c:v>
                </c:pt>
                <c:pt idx="1717">
                  <c:v>20.96570371810168</c:v>
                </c:pt>
                <c:pt idx="1718">
                  <c:v>20.98367266977938</c:v>
                </c:pt>
                <c:pt idx="1719">
                  <c:v>21.0016416214571</c:v>
                </c:pt>
                <c:pt idx="1720">
                  <c:v>21.0196105731348</c:v>
                </c:pt>
                <c:pt idx="1721">
                  <c:v>21.03757952481251</c:v>
                </c:pt>
                <c:pt idx="1722">
                  <c:v>21.05554847649022</c:v>
                </c:pt>
                <c:pt idx="1723">
                  <c:v>21.07351742816792</c:v>
                </c:pt>
                <c:pt idx="1724">
                  <c:v>21.09148637984563</c:v>
                </c:pt>
                <c:pt idx="1725">
                  <c:v>21.10945533152333</c:v>
                </c:pt>
                <c:pt idx="1726">
                  <c:v>21.12742428320103</c:v>
                </c:pt>
                <c:pt idx="1727">
                  <c:v>21.14539323487874</c:v>
                </c:pt>
                <c:pt idx="1728">
                  <c:v>21.16336218655645</c:v>
                </c:pt>
                <c:pt idx="1729">
                  <c:v>21.18133113823415</c:v>
                </c:pt>
                <c:pt idx="1730">
                  <c:v>21.19930008991185</c:v>
                </c:pt>
                <c:pt idx="1731">
                  <c:v>21.21726904158956</c:v>
                </c:pt>
                <c:pt idx="1732">
                  <c:v>21.23523799326727</c:v>
                </c:pt>
                <c:pt idx="1733">
                  <c:v>21.25320694494497</c:v>
                </c:pt>
                <c:pt idx="1734">
                  <c:v>21.27117589662268</c:v>
                </c:pt>
                <c:pt idx="1735">
                  <c:v>21.28914484830038</c:v>
                </c:pt>
                <c:pt idx="1736">
                  <c:v>21.3071137999781</c:v>
                </c:pt>
                <c:pt idx="1737">
                  <c:v>21.32508275165579</c:v>
                </c:pt>
                <c:pt idx="1738">
                  <c:v>21.3430517033335</c:v>
                </c:pt>
                <c:pt idx="1739">
                  <c:v>21.36102065501121</c:v>
                </c:pt>
                <c:pt idx="1740">
                  <c:v>21.37898960668891</c:v>
                </c:pt>
                <c:pt idx="1741">
                  <c:v>21.39695855836662</c:v>
                </c:pt>
                <c:pt idx="1742">
                  <c:v>21.41492751004433</c:v>
                </c:pt>
                <c:pt idx="1743">
                  <c:v>21.43289646172203</c:v>
                </c:pt>
                <c:pt idx="1744">
                  <c:v>21.45086541339974</c:v>
                </c:pt>
                <c:pt idx="1745">
                  <c:v>21.46883436507743</c:v>
                </c:pt>
                <c:pt idx="1746">
                  <c:v>21.48680331675514</c:v>
                </c:pt>
                <c:pt idx="1747">
                  <c:v>21.50477226843284</c:v>
                </c:pt>
                <c:pt idx="1748">
                  <c:v>21.52274122011055</c:v>
                </c:pt>
                <c:pt idx="1749">
                  <c:v>21.54071017178826</c:v>
                </c:pt>
                <c:pt idx="1750">
                  <c:v>21.55867912346596</c:v>
                </c:pt>
                <c:pt idx="1751">
                  <c:v>21.57664807514367</c:v>
                </c:pt>
                <c:pt idx="1752">
                  <c:v>21.59461702682137</c:v>
                </c:pt>
                <c:pt idx="1753">
                  <c:v>21.61258597849908</c:v>
                </c:pt>
                <c:pt idx="1754">
                  <c:v>21.63055493017679</c:v>
                </c:pt>
                <c:pt idx="1755">
                  <c:v>21.64852388185449</c:v>
                </c:pt>
                <c:pt idx="1756">
                  <c:v>21.66649283353219</c:v>
                </c:pt>
                <c:pt idx="1757">
                  <c:v>21.6844617852099</c:v>
                </c:pt>
                <c:pt idx="1758">
                  <c:v>21.7024307368876</c:v>
                </c:pt>
                <c:pt idx="1759">
                  <c:v>21.7203996885653</c:v>
                </c:pt>
                <c:pt idx="1760">
                  <c:v>21.73836864024302</c:v>
                </c:pt>
                <c:pt idx="1761">
                  <c:v>21.75633759192072</c:v>
                </c:pt>
                <c:pt idx="1762">
                  <c:v>21.77430654359843</c:v>
                </c:pt>
                <c:pt idx="1763">
                  <c:v>21.79227549527613</c:v>
                </c:pt>
                <c:pt idx="1764">
                  <c:v>21.81024444695383</c:v>
                </c:pt>
                <c:pt idx="1765">
                  <c:v>21.82821339863154</c:v>
                </c:pt>
                <c:pt idx="1766">
                  <c:v>21.84618235030925</c:v>
                </c:pt>
                <c:pt idx="1767">
                  <c:v>21.86415130198695</c:v>
                </c:pt>
                <c:pt idx="1768">
                  <c:v>21.88212025366466</c:v>
                </c:pt>
                <c:pt idx="1769">
                  <c:v>21.90008920534236</c:v>
                </c:pt>
                <c:pt idx="1770">
                  <c:v>21.91805815702007</c:v>
                </c:pt>
                <c:pt idx="1771">
                  <c:v>21.93602710869778</c:v>
                </c:pt>
                <c:pt idx="1772">
                  <c:v>21.95399606037548</c:v>
                </c:pt>
                <c:pt idx="1773">
                  <c:v>21.9719650120532</c:v>
                </c:pt>
                <c:pt idx="1774">
                  <c:v>21.98993396373088</c:v>
                </c:pt>
                <c:pt idx="1775">
                  <c:v>22.0079029154086</c:v>
                </c:pt>
                <c:pt idx="1776">
                  <c:v>22.02587186708631</c:v>
                </c:pt>
                <c:pt idx="1777">
                  <c:v>22.043840818764</c:v>
                </c:pt>
                <c:pt idx="1778">
                  <c:v>22.06180977044171</c:v>
                </c:pt>
                <c:pt idx="1779">
                  <c:v>22.07977872211942</c:v>
                </c:pt>
                <c:pt idx="1780">
                  <c:v>22.09774767379712</c:v>
                </c:pt>
                <c:pt idx="1781">
                  <c:v>22.11571662547483</c:v>
                </c:pt>
                <c:pt idx="1782">
                  <c:v>22.13368557715253</c:v>
                </c:pt>
                <c:pt idx="1783">
                  <c:v>22.15165452883024</c:v>
                </c:pt>
                <c:pt idx="1784">
                  <c:v>22.16962348050794</c:v>
                </c:pt>
                <c:pt idx="1785">
                  <c:v>22.18759243218565</c:v>
                </c:pt>
                <c:pt idx="1786">
                  <c:v>22.20556138386335</c:v>
                </c:pt>
                <c:pt idx="1787">
                  <c:v>22.22353033554105</c:v>
                </c:pt>
                <c:pt idx="1788">
                  <c:v>22.24149928721876</c:v>
                </c:pt>
                <c:pt idx="1789">
                  <c:v>22.25946823889647</c:v>
                </c:pt>
                <c:pt idx="1790">
                  <c:v>22.27743719057418</c:v>
                </c:pt>
                <c:pt idx="1791">
                  <c:v>22.29540614225188</c:v>
                </c:pt>
                <c:pt idx="1792">
                  <c:v>22.3133750939296</c:v>
                </c:pt>
                <c:pt idx="1793">
                  <c:v>22.33134404560729</c:v>
                </c:pt>
                <c:pt idx="1794">
                  <c:v>22.34931299728499</c:v>
                </c:pt>
                <c:pt idx="1795">
                  <c:v>22.3672819489627</c:v>
                </c:pt>
                <c:pt idx="1796">
                  <c:v>22.38525090064041</c:v>
                </c:pt>
                <c:pt idx="1797">
                  <c:v>22.40321985231811</c:v>
                </c:pt>
                <c:pt idx="1798">
                  <c:v>22.42118880399581</c:v>
                </c:pt>
                <c:pt idx="1799">
                  <c:v>22.43915775567353</c:v>
                </c:pt>
                <c:pt idx="1800">
                  <c:v>22.45712670735123</c:v>
                </c:pt>
                <c:pt idx="1801">
                  <c:v>22.47509565902893</c:v>
                </c:pt>
                <c:pt idx="1802">
                  <c:v>22.49306461070664</c:v>
                </c:pt>
                <c:pt idx="1803">
                  <c:v>22.51103356238434</c:v>
                </c:pt>
                <c:pt idx="1804">
                  <c:v>22.52900251406205</c:v>
                </c:pt>
                <c:pt idx="1805">
                  <c:v>22.54697146573976</c:v>
                </c:pt>
                <c:pt idx="1806">
                  <c:v>22.56494041741746</c:v>
                </c:pt>
                <c:pt idx="1807">
                  <c:v>22.58290936909517</c:v>
                </c:pt>
                <c:pt idx="1808">
                  <c:v>22.60087832077287</c:v>
                </c:pt>
                <c:pt idx="1809">
                  <c:v>22.61884727245058</c:v>
                </c:pt>
                <c:pt idx="1810">
                  <c:v>22.63681622412829</c:v>
                </c:pt>
                <c:pt idx="1811">
                  <c:v>22.654785175806</c:v>
                </c:pt>
                <c:pt idx="1812">
                  <c:v>22.6727541274837</c:v>
                </c:pt>
                <c:pt idx="1813">
                  <c:v>22.69072307916139</c:v>
                </c:pt>
                <c:pt idx="1814">
                  <c:v>22.7086920308391</c:v>
                </c:pt>
                <c:pt idx="1815">
                  <c:v>22.7266609825168</c:v>
                </c:pt>
                <c:pt idx="1816">
                  <c:v>22.74462993419451</c:v>
                </c:pt>
                <c:pt idx="1817">
                  <c:v>22.76259888587222</c:v>
                </c:pt>
                <c:pt idx="1818">
                  <c:v>22.78056783754992</c:v>
                </c:pt>
                <c:pt idx="1819">
                  <c:v>22.79853678922763</c:v>
                </c:pt>
                <c:pt idx="1820">
                  <c:v>22.81650574090533</c:v>
                </c:pt>
                <c:pt idx="1821">
                  <c:v>22.83447469258304</c:v>
                </c:pt>
                <c:pt idx="1822">
                  <c:v>22.85244364426074</c:v>
                </c:pt>
                <c:pt idx="1823">
                  <c:v>22.87041259593845</c:v>
                </c:pt>
                <c:pt idx="1824">
                  <c:v>22.88838154761616</c:v>
                </c:pt>
                <c:pt idx="1825">
                  <c:v>22.90635049929386</c:v>
                </c:pt>
                <c:pt idx="1826">
                  <c:v>22.92431945097156</c:v>
                </c:pt>
                <c:pt idx="1827">
                  <c:v>22.94228840264927</c:v>
                </c:pt>
                <c:pt idx="1828">
                  <c:v>22.96025735432697</c:v>
                </c:pt>
                <c:pt idx="1829">
                  <c:v>22.97822630600468</c:v>
                </c:pt>
                <c:pt idx="1830">
                  <c:v>22.99619525768239</c:v>
                </c:pt>
                <c:pt idx="1831">
                  <c:v>23.01416420936009</c:v>
                </c:pt>
                <c:pt idx="1832">
                  <c:v>23.03213316103779</c:v>
                </c:pt>
                <c:pt idx="1833">
                  <c:v>23.0501021127155</c:v>
                </c:pt>
                <c:pt idx="1834">
                  <c:v>23.06807106439321</c:v>
                </c:pt>
                <c:pt idx="1835">
                  <c:v>23.08604001607091</c:v>
                </c:pt>
                <c:pt idx="1836">
                  <c:v>23.10400896774862</c:v>
                </c:pt>
                <c:pt idx="1837">
                  <c:v>23.12197791942633</c:v>
                </c:pt>
                <c:pt idx="1838">
                  <c:v>23.13994687110403</c:v>
                </c:pt>
                <c:pt idx="1839">
                  <c:v>23.15791582278174</c:v>
                </c:pt>
                <c:pt idx="1840">
                  <c:v>23.17588477445944</c:v>
                </c:pt>
                <c:pt idx="1841">
                  <c:v>23.19385372613715</c:v>
                </c:pt>
                <c:pt idx="1842">
                  <c:v>23.21182267781485</c:v>
                </c:pt>
                <c:pt idx="1843">
                  <c:v>23.22979162949256</c:v>
                </c:pt>
                <c:pt idx="1844">
                  <c:v>23.24776058117026</c:v>
                </c:pt>
                <c:pt idx="1845">
                  <c:v>23.26572953284796</c:v>
                </c:pt>
                <c:pt idx="1846">
                  <c:v>23.28369848452567</c:v>
                </c:pt>
                <c:pt idx="1847">
                  <c:v>23.30166743620338</c:v>
                </c:pt>
                <c:pt idx="1848">
                  <c:v>23.31963638788108</c:v>
                </c:pt>
                <c:pt idx="1849">
                  <c:v>23.3376053395588</c:v>
                </c:pt>
                <c:pt idx="1850">
                  <c:v>23.35557429123649</c:v>
                </c:pt>
                <c:pt idx="1851">
                  <c:v>23.3735432429142</c:v>
                </c:pt>
                <c:pt idx="1852">
                  <c:v>23.3915121945919</c:v>
                </c:pt>
                <c:pt idx="1853">
                  <c:v>23.40948114626961</c:v>
                </c:pt>
                <c:pt idx="1854">
                  <c:v>23.42745009794731</c:v>
                </c:pt>
                <c:pt idx="1855">
                  <c:v>23.44541904962501</c:v>
                </c:pt>
                <c:pt idx="1856">
                  <c:v>23.46338800130272</c:v>
                </c:pt>
                <c:pt idx="1857">
                  <c:v>23.48135695298043</c:v>
                </c:pt>
                <c:pt idx="1858">
                  <c:v>23.49932590465814</c:v>
                </c:pt>
                <c:pt idx="1859">
                  <c:v>23.51729485633584</c:v>
                </c:pt>
                <c:pt idx="1860">
                  <c:v>23.53526380801355</c:v>
                </c:pt>
                <c:pt idx="1861">
                  <c:v>23.55323275969125</c:v>
                </c:pt>
                <c:pt idx="1862">
                  <c:v>23.57120171136896</c:v>
                </c:pt>
                <c:pt idx="1863">
                  <c:v>23.58917066304667</c:v>
                </c:pt>
                <c:pt idx="1864">
                  <c:v>23.60713961472436</c:v>
                </c:pt>
                <c:pt idx="1865">
                  <c:v>23.62510856640208</c:v>
                </c:pt>
                <c:pt idx="1866">
                  <c:v>23.64307751807978</c:v>
                </c:pt>
                <c:pt idx="1867">
                  <c:v>23.66104646975749</c:v>
                </c:pt>
                <c:pt idx="1868">
                  <c:v>23.6790154214352</c:v>
                </c:pt>
                <c:pt idx="1869">
                  <c:v>23.69698437311289</c:v>
                </c:pt>
                <c:pt idx="1870">
                  <c:v>23.7149533247906</c:v>
                </c:pt>
                <c:pt idx="1871">
                  <c:v>23.7329222764683</c:v>
                </c:pt>
                <c:pt idx="1872">
                  <c:v>23.75089122814601</c:v>
                </c:pt>
                <c:pt idx="1873">
                  <c:v>23.76886017982371</c:v>
                </c:pt>
                <c:pt idx="1874">
                  <c:v>23.78682913150142</c:v>
                </c:pt>
                <c:pt idx="1875">
                  <c:v>23.80479808317913</c:v>
                </c:pt>
                <c:pt idx="1876">
                  <c:v>23.82276703485683</c:v>
                </c:pt>
                <c:pt idx="1877">
                  <c:v>23.84073598653453</c:v>
                </c:pt>
                <c:pt idx="1878">
                  <c:v>23.85870493821224</c:v>
                </c:pt>
                <c:pt idx="1879">
                  <c:v>23.87667388988994</c:v>
                </c:pt>
                <c:pt idx="1880">
                  <c:v>23.89464284156764</c:v>
                </c:pt>
                <c:pt idx="1881">
                  <c:v>23.91261179324535</c:v>
                </c:pt>
                <c:pt idx="1882">
                  <c:v>23.93058074492306</c:v>
                </c:pt>
                <c:pt idx="1883">
                  <c:v>23.94854969660076</c:v>
                </c:pt>
                <c:pt idx="1884">
                  <c:v>23.96651864827847</c:v>
                </c:pt>
                <c:pt idx="1885">
                  <c:v>23.98448759995618</c:v>
                </c:pt>
                <c:pt idx="1886">
                  <c:v>24.00245655163388</c:v>
                </c:pt>
                <c:pt idx="1887">
                  <c:v>24.02042550331159</c:v>
                </c:pt>
                <c:pt idx="1888">
                  <c:v>24.03839445498929</c:v>
                </c:pt>
                <c:pt idx="1889">
                  <c:v>24.056363406667</c:v>
                </c:pt>
                <c:pt idx="1890">
                  <c:v>24.0743323583447</c:v>
                </c:pt>
                <c:pt idx="1891">
                  <c:v>24.09230131002241</c:v>
                </c:pt>
                <c:pt idx="1892">
                  <c:v>24.11027026170012</c:v>
                </c:pt>
                <c:pt idx="1893">
                  <c:v>24.12823921337781</c:v>
                </c:pt>
                <c:pt idx="1894">
                  <c:v>24.14620816505553</c:v>
                </c:pt>
                <c:pt idx="1895">
                  <c:v>24.16417711673323</c:v>
                </c:pt>
                <c:pt idx="1896">
                  <c:v>24.18214606841093</c:v>
                </c:pt>
                <c:pt idx="1897">
                  <c:v>24.20011502008865</c:v>
                </c:pt>
                <c:pt idx="1898">
                  <c:v>24.21808397176634</c:v>
                </c:pt>
                <c:pt idx="1899">
                  <c:v>24.23605292344406</c:v>
                </c:pt>
                <c:pt idx="1900">
                  <c:v>24.25402187512175</c:v>
                </c:pt>
                <c:pt idx="1901">
                  <c:v>24.27199082679947</c:v>
                </c:pt>
                <c:pt idx="1902">
                  <c:v>24.28995977847717</c:v>
                </c:pt>
                <c:pt idx="1903">
                  <c:v>24.30792873015488</c:v>
                </c:pt>
                <c:pt idx="1904">
                  <c:v>24.32589768183258</c:v>
                </c:pt>
                <c:pt idx="1905">
                  <c:v>24.34386663351028</c:v>
                </c:pt>
                <c:pt idx="1906">
                  <c:v>24.36183558518799</c:v>
                </c:pt>
                <c:pt idx="1907">
                  <c:v>24.37980453686569</c:v>
                </c:pt>
                <c:pt idx="1908">
                  <c:v>24.3977734885434</c:v>
                </c:pt>
                <c:pt idx="1909">
                  <c:v>24.4157424402211</c:v>
                </c:pt>
                <c:pt idx="1910">
                  <c:v>24.43371139189881</c:v>
                </c:pt>
                <c:pt idx="1911">
                  <c:v>24.45168034357652</c:v>
                </c:pt>
                <c:pt idx="1912">
                  <c:v>24.46964929525421</c:v>
                </c:pt>
                <c:pt idx="1913">
                  <c:v>24.48761824693192</c:v>
                </c:pt>
                <c:pt idx="1914">
                  <c:v>24.50558719860963</c:v>
                </c:pt>
                <c:pt idx="1915">
                  <c:v>24.52355615028733</c:v>
                </c:pt>
                <c:pt idx="1916">
                  <c:v>24.54152510196504</c:v>
                </c:pt>
                <c:pt idx="1917">
                  <c:v>24.55949405364275</c:v>
                </c:pt>
                <c:pt idx="1918">
                  <c:v>24.57746300532045</c:v>
                </c:pt>
                <c:pt idx="1919">
                  <c:v>24.59543195699816</c:v>
                </c:pt>
                <c:pt idx="1920">
                  <c:v>24.61340090867586</c:v>
                </c:pt>
                <c:pt idx="1921">
                  <c:v>24.63136986035357</c:v>
                </c:pt>
                <c:pt idx="1922">
                  <c:v>24.64933881203127</c:v>
                </c:pt>
                <c:pt idx="1923">
                  <c:v>24.66730776370898</c:v>
                </c:pt>
                <c:pt idx="1924">
                  <c:v>24.68527671538668</c:v>
                </c:pt>
                <c:pt idx="1925">
                  <c:v>24.70324566706439</c:v>
                </c:pt>
                <c:pt idx="1926">
                  <c:v>24.7212146187421</c:v>
                </c:pt>
                <c:pt idx="1927">
                  <c:v>24.7391835704198</c:v>
                </c:pt>
                <c:pt idx="1928">
                  <c:v>24.75715252209751</c:v>
                </c:pt>
                <c:pt idx="1929">
                  <c:v>24.7751214737752</c:v>
                </c:pt>
                <c:pt idx="1930">
                  <c:v>24.79309042545292</c:v>
                </c:pt>
                <c:pt idx="1931">
                  <c:v>24.81105937713063</c:v>
                </c:pt>
                <c:pt idx="1932">
                  <c:v>24.82902832880833</c:v>
                </c:pt>
                <c:pt idx="1933">
                  <c:v>24.84699728048603</c:v>
                </c:pt>
                <c:pt idx="1934">
                  <c:v>24.86496623216373</c:v>
                </c:pt>
                <c:pt idx="1935">
                  <c:v>24.88293518384144</c:v>
                </c:pt>
                <c:pt idx="1936">
                  <c:v>24.90090413551914</c:v>
                </c:pt>
                <c:pt idx="1937">
                  <c:v>24.91887308719685</c:v>
                </c:pt>
                <c:pt idx="1938">
                  <c:v>24.93684203887456</c:v>
                </c:pt>
                <c:pt idx="1939">
                  <c:v>24.95481099055226</c:v>
                </c:pt>
                <c:pt idx="1940">
                  <c:v>24.97277994222996</c:v>
                </c:pt>
                <c:pt idx="1941">
                  <c:v>24.99074889390767</c:v>
                </c:pt>
                <c:pt idx="1942">
                  <c:v>25.00871784558537</c:v>
                </c:pt>
                <c:pt idx="1943">
                  <c:v>25.02668679726309</c:v>
                </c:pt>
                <c:pt idx="1944">
                  <c:v>25.0446557489408</c:v>
                </c:pt>
                <c:pt idx="1945">
                  <c:v>25.0626247006185</c:v>
                </c:pt>
                <c:pt idx="1946">
                  <c:v>25.0805936522962</c:v>
                </c:pt>
                <c:pt idx="1947">
                  <c:v>25.0985626039739</c:v>
                </c:pt>
                <c:pt idx="1948">
                  <c:v>25.11653155565162</c:v>
                </c:pt>
                <c:pt idx="1949">
                  <c:v>25.13450050732931</c:v>
                </c:pt>
                <c:pt idx="1950">
                  <c:v>25.15246945900703</c:v>
                </c:pt>
                <c:pt idx="1951">
                  <c:v>25.17043841068473</c:v>
                </c:pt>
                <c:pt idx="1952">
                  <c:v>25.18840736236243</c:v>
                </c:pt>
                <c:pt idx="1953">
                  <c:v>25.20637631404013</c:v>
                </c:pt>
                <c:pt idx="1954">
                  <c:v>25.22434526571784</c:v>
                </c:pt>
                <c:pt idx="1955">
                  <c:v>25.24231421739555</c:v>
                </c:pt>
                <c:pt idx="1956">
                  <c:v>25.26028316907325</c:v>
                </c:pt>
                <c:pt idx="1957">
                  <c:v>25.27825212075096</c:v>
                </c:pt>
                <c:pt idx="1958">
                  <c:v>25.29622107242866</c:v>
                </c:pt>
                <c:pt idx="1959">
                  <c:v>25.31419002410637</c:v>
                </c:pt>
                <c:pt idx="1960">
                  <c:v>25.33215897578408</c:v>
                </c:pt>
                <c:pt idx="1961">
                  <c:v>25.35012792746178</c:v>
                </c:pt>
                <c:pt idx="1962">
                  <c:v>25.36809687913948</c:v>
                </c:pt>
                <c:pt idx="1963">
                  <c:v>25.38606583081719</c:v>
                </c:pt>
                <c:pt idx="1964">
                  <c:v>25.4040347824949</c:v>
                </c:pt>
                <c:pt idx="1965">
                  <c:v>25.4220037341726</c:v>
                </c:pt>
                <c:pt idx="1966">
                  <c:v>25.43997268585031</c:v>
                </c:pt>
                <c:pt idx="1967">
                  <c:v>25.45794163752801</c:v>
                </c:pt>
                <c:pt idx="1968">
                  <c:v>25.47591058920571</c:v>
                </c:pt>
                <c:pt idx="1969">
                  <c:v>25.49387954088342</c:v>
                </c:pt>
                <c:pt idx="1970">
                  <c:v>25.51184849256113</c:v>
                </c:pt>
                <c:pt idx="1971">
                  <c:v>25.52981744423883</c:v>
                </c:pt>
                <c:pt idx="1972">
                  <c:v>25.54778639591654</c:v>
                </c:pt>
                <c:pt idx="1973">
                  <c:v>25.56575534759424</c:v>
                </c:pt>
                <c:pt idx="1974">
                  <c:v>25.58372429927194</c:v>
                </c:pt>
                <c:pt idx="1975">
                  <c:v>25.60169325094965</c:v>
                </c:pt>
                <c:pt idx="1976">
                  <c:v>25.61966220262736</c:v>
                </c:pt>
                <c:pt idx="1977">
                  <c:v>25.63763115430507</c:v>
                </c:pt>
                <c:pt idx="1978">
                  <c:v>25.65560010598277</c:v>
                </c:pt>
                <c:pt idx="1979">
                  <c:v>25.67356905766048</c:v>
                </c:pt>
                <c:pt idx="1980">
                  <c:v>25.69153800933818</c:v>
                </c:pt>
                <c:pt idx="1981">
                  <c:v>25.70950696101589</c:v>
                </c:pt>
                <c:pt idx="1982">
                  <c:v>25.7274759126936</c:v>
                </c:pt>
                <c:pt idx="1983">
                  <c:v>25.74544486437129</c:v>
                </c:pt>
                <c:pt idx="1984">
                  <c:v>25.763413816049</c:v>
                </c:pt>
                <c:pt idx="1985">
                  <c:v>25.7813827677267</c:v>
                </c:pt>
                <c:pt idx="1986">
                  <c:v>25.79935171940442</c:v>
                </c:pt>
                <c:pt idx="1987">
                  <c:v>25.81732067108212</c:v>
                </c:pt>
                <c:pt idx="1988">
                  <c:v>25.83528962275982</c:v>
                </c:pt>
                <c:pt idx="1989">
                  <c:v>25.85325857443753</c:v>
                </c:pt>
                <c:pt idx="1990">
                  <c:v>25.87122752611523</c:v>
                </c:pt>
                <c:pt idx="1991">
                  <c:v>25.88919647779294</c:v>
                </c:pt>
                <c:pt idx="1992">
                  <c:v>25.90716542947065</c:v>
                </c:pt>
                <c:pt idx="1993">
                  <c:v>25.92513438114834</c:v>
                </c:pt>
                <c:pt idx="1994">
                  <c:v>25.94310333282605</c:v>
                </c:pt>
                <c:pt idx="1995">
                  <c:v>25.96107228450375</c:v>
                </c:pt>
                <c:pt idx="1996">
                  <c:v>25.97904123618146</c:v>
                </c:pt>
                <c:pt idx="1997">
                  <c:v>25.99701018785917</c:v>
                </c:pt>
                <c:pt idx="1998">
                  <c:v>26.01497913953688</c:v>
                </c:pt>
                <c:pt idx="1999">
                  <c:v>26.03294809121459</c:v>
                </c:pt>
                <c:pt idx="2000">
                  <c:v>26.0509170428923</c:v>
                </c:pt>
                <c:pt idx="2001">
                  <c:v>26.06888599456999</c:v>
                </c:pt>
                <c:pt idx="2002">
                  <c:v>26.0868549462477</c:v>
                </c:pt>
                <c:pt idx="2003">
                  <c:v>26.1048238979254</c:v>
                </c:pt>
                <c:pt idx="2004">
                  <c:v>26.1227928496031</c:v>
                </c:pt>
                <c:pt idx="2005">
                  <c:v>26.14076180128081</c:v>
                </c:pt>
                <c:pt idx="2006">
                  <c:v>26.15873075295852</c:v>
                </c:pt>
                <c:pt idx="2007">
                  <c:v>26.17669970463622</c:v>
                </c:pt>
                <c:pt idx="2008">
                  <c:v>26.19466865631393</c:v>
                </c:pt>
                <c:pt idx="2009">
                  <c:v>26.21263760799163</c:v>
                </c:pt>
                <c:pt idx="2010">
                  <c:v>26.23060655966933</c:v>
                </c:pt>
                <c:pt idx="2011">
                  <c:v>26.24857551134704</c:v>
                </c:pt>
                <c:pt idx="2012">
                  <c:v>26.26654446302475</c:v>
                </c:pt>
                <c:pt idx="2013">
                  <c:v>26.28451341470246</c:v>
                </c:pt>
                <c:pt idx="2014">
                  <c:v>26.30248236638016</c:v>
                </c:pt>
                <c:pt idx="2015">
                  <c:v>26.32045131805787</c:v>
                </c:pt>
                <c:pt idx="2016">
                  <c:v>26.33842026973557</c:v>
                </c:pt>
                <c:pt idx="2017">
                  <c:v>26.35638922141328</c:v>
                </c:pt>
                <c:pt idx="2018">
                  <c:v>26.37435817309099</c:v>
                </c:pt>
                <c:pt idx="2019">
                  <c:v>26.39232712476869</c:v>
                </c:pt>
                <c:pt idx="2020">
                  <c:v>26.41029607644639</c:v>
                </c:pt>
                <c:pt idx="2021">
                  <c:v>26.42826502812409</c:v>
                </c:pt>
                <c:pt idx="2022">
                  <c:v>26.4462339798018</c:v>
                </c:pt>
                <c:pt idx="2023">
                  <c:v>26.46420293147951</c:v>
                </c:pt>
                <c:pt idx="2024">
                  <c:v>26.48217188315721</c:v>
                </c:pt>
                <c:pt idx="2025">
                  <c:v>26.50014083483492</c:v>
                </c:pt>
                <c:pt idx="2026">
                  <c:v>26.51810978651262</c:v>
                </c:pt>
                <c:pt idx="2027">
                  <c:v>26.53607873819033</c:v>
                </c:pt>
                <c:pt idx="2028">
                  <c:v>26.55404768986803</c:v>
                </c:pt>
                <c:pt idx="2029">
                  <c:v>26.57201664154573</c:v>
                </c:pt>
                <c:pt idx="2030">
                  <c:v>26.58998559322345</c:v>
                </c:pt>
                <c:pt idx="2031">
                  <c:v>26.60795454490115</c:v>
                </c:pt>
                <c:pt idx="2032">
                  <c:v>26.62592349657886</c:v>
                </c:pt>
                <c:pt idx="2033">
                  <c:v>26.64389244825657</c:v>
                </c:pt>
                <c:pt idx="2034">
                  <c:v>26.66186139993427</c:v>
                </c:pt>
                <c:pt idx="2035">
                  <c:v>26.67983035161198</c:v>
                </c:pt>
                <c:pt idx="2036">
                  <c:v>26.69779930328968</c:v>
                </c:pt>
                <c:pt idx="2037">
                  <c:v>26.71576825496738</c:v>
                </c:pt>
                <c:pt idx="2038">
                  <c:v>26.73373720664508</c:v>
                </c:pt>
                <c:pt idx="2039">
                  <c:v>26.75170615832279</c:v>
                </c:pt>
                <c:pt idx="2040">
                  <c:v>26.7696751100005</c:v>
                </c:pt>
                <c:pt idx="2041">
                  <c:v>26.7876440616782</c:v>
                </c:pt>
                <c:pt idx="2042">
                  <c:v>26.80561301335591</c:v>
                </c:pt>
                <c:pt idx="2043">
                  <c:v>26.82358196503361</c:v>
                </c:pt>
                <c:pt idx="2044">
                  <c:v>26.84155091671132</c:v>
                </c:pt>
                <c:pt idx="2045">
                  <c:v>26.85951986838902</c:v>
                </c:pt>
                <c:pt idx="2046">
                  <c:v>26.87748882006673</c:v>
                </c:pt>
                <c:pt idx="2047">
                  <c:v>26.89545777174444</c:v>
                </c:pt>
                <c:pt idx="2048">
                  <c:v>26.91342672342214</c:v>
                </c:pt>
                <c:pt idx="2049">
                  <c:v>26.93139567509985</c:v>
                </c:pt>
                <c:pt idx="2050">
                  <c:v>26.94936462677755</c:v>
                </c:pt>
                <c:pt idx="2051">
                  <c:v>26.96733357845525</c:v>
                </c:pt>
                <c:pt idx="2052">
                  <c:v>26.98530253013295</c:v>
                </c:pt>
                <c:pt idx="2053">
                  <c:v>27.00327148181067</c:v>
                </c:pt>
                <c:pt idx="2054">
                  <c:v>27.02124043348837</c:v>
                </c:pt>
                <c:pt idx="2055">
                  <c:v>27.03920938516607</c:v>
                </c:pt>
                <c:pt idx="2056">
                  <c:v>27.05717833684379</c:v>
                </c:pt>
                <c:pt idx="2057">
                  <c:v>27.07514728852149</c:v>
                </c:pt>
                <c:pt idx="2058">
                  <c:v>27.09311624019919</c:v>
                </c:pt>
                <c:pt idx="2059">
                  <c:v>27.1110851918769</c:v>
                </c:pt>
                <c:pt idx="2060">
                  <c:v>27.12905414355461</c:v>
                </c:pt>
                <c:pt idx="2061">
                  <c:v>27.14702309523231</c:v>
                </c:pt>
                <c:pt idx="2062">
                  <c:v>27.16499204691002</c:v>
                </c:pt>
                <c:pt idx="2063">
                  <c:v>27.18296099858772</c:v>
                </c:pt>
                <c:pt idx="2064">
                  <c:v>27.20092995026543</c:v>
                </c:pt>
                <c:pt idx="2065">
                  <c:v>27.21889890194313</c:v>
                </c:pt>
                <c:pt idx="2066">
                  <c:v>27.23686785362084</c:v>
                </c:pt>
                <c:pt idx="2067">
                  <c:v>27.25483680529855</c:v>
                </c:pt>
                <c:pt idx="2068">
                  <c:v>27.27280575697625</c:v>
                </c:pt>
                <c:pt idx="2069">
                  <c:v>27.29077470865395</c:v>
                </c:pt>
                <c:pt idx="2070">
                  <c:v>27.30874366033165</c:v>
                </c:pt>
                <c:pt idx="2071">
                  <c:v>27.32671261200936</c:v>
                </c:pt>
                <c:pt idx="2072">
                  <c:v>27.34468156368707</c:v>
                </c:pt>
                <c:pt idx="2073">
                  <c:v>27.36265051536477</c:v>
                </c:pt>
                <c:pt idx="2074">
                  <c:v>27.38061946704248</c:v>
                </c:pt>
                <c:pt idx="2075">
                  <c:v>27.39858841872018</c:v>
                </c:pt>
                <c:pt idx="2076">
                  <c:v>27.41655737039789</c:v>
                </c:pt>
                <c:pt idx="2077">
                  <c:v>27.43452632207559</c:v>
                </c:pt>
                <c:pt idx="2078">
                  <c:v>27.45249527375329</c:v>
                </c:pt>
                <c:pt idx="2079">
                  <c:v>27.470464225431</c:v>
                </c:pt>
                <c:pt idx="2080">
                  <c:v>27.4884331771087</c:v>
                </c:pt>
                <c:pt idx="2081">
                  <c:v>27.50640212878642</c:v>
                </c:pt>
                <c:pt idx="2082">
                  <c:v>27.52437108046412</c:v>
                </c:pt>
                <c:pt idx="2083">
                  <c:v>27.54234003214182</c:v>
                </c:pt>
                <c:pt idx="2084">
                  <c:v>27.56030898381953</c:v>
                </c:pt>
                <c:pt idx="2085">
                  <c:v>27.57827793549723</c:v>
                </c:pt>
                <c:pt idx="2086">
                  <c:v>27.59624688717494</c:v>
                </c:pt>
                <c:pt idx="2087">
                  <c:v>27.61421583885265</c:v>
                </c:pt>
                <c:pt idx="2088">
                  <c:v>27.63218479053035</c:v>
                </c:pt>
                <c:pt idx="2089">
                  <c:v>27.65015374220806</c:v>
                </c:pt>
                <c:pt idx="2090">
                  <c:v>27.66812269388576</c:v>
                </c:pt>
                <c:pt idx="2091">
                  <c:v>27.68609164556347</c:v>
                </c:pt>
                <c:pt idx="2092">
                  <c:v>27.70406059724117</c:v>
                </c:pt>
                <c:pt idx="2093">
                  <c:v>27.72202954891888</c:v>
                </c:pt>
                <c:pt idx="2094">
                  <c:v>27.73999850059659</c:v>
                </c:pt>
                <c:pt idx="2095">
                  <c:v>27.7579674522743</c:v>
                </c:pt>
                <c:pt idx="2096">
                  <c:v>27.77593640395199</c:v>
                </c:pt>
                <c:pt idx="2097">
                  <c:v>27.7939053556297</c:v>
                </c:pt>
                <c:pt idx="2098">
                  <c:v>27.81187430730741</c:v>
                </c:pt>
                <c:pt idx="2099">
                  <c:v>27.82984325898511</c:v>
                </c:pt>
                <c:pt idx="2100">
                  <c:v>27.84781221066282</c:v>
                </c:pt>
                <c:pt idx="2101">
                  <c:v>27.86578116234053</c:v>
                </c:pt>
                <c:pt idx="2102">
                  <c:v>27.88375011401823</c:v>
                </c:pt>
                <c:pt idx="2103">
                  <c:v>27.90171906569593</c:v>
                </c:pt>
                <c:pt idx="2104">
                  <c:v>27.91968801737363</c:v>
                </c:pt>
                <c:pt idx="2105">
                  <c:v>27.93765696905134</c:v>
                </c:pt>
                <c:pt idx="2106">
                  <c:v>27.95562592072904</c:v>
                </c:pt>
                <c:pt idx="2107">
                  <c:v>27.97359487240675</c:v>
                </c:pt>
                <c:pt idx="2108">
                  <c:v>27.99156382408446</c:v>
                </c:pt>
                <c:pt idx="2109">
                  <c:v>28.00953277576216</c:v>
                </c:pt>
                <c:pt idx="2110">
                  <c:v>28.02750172743987</c:v>
                </c:pt>
                <c:pt idx="2111">
                  <c:v>28.04547067911757</c:v>
                </c:pt>
                <c:pt idx="2112">
                  <c:v>28.06343963079527</c:v>
                </c:pt>
                <c:pt idx="2113">
                  <c:v>28.08140858247298</c:v>
                </c:pt>
                <c:pt idx="2114">
                  <c:v>28.09937753415069</c:v>
                </c:pt>
                <c:pt idx="2115">
                  <c:v>28.1173464858284</c:v>
                </c:pt>
                <c:pt idx="2116">
                  <c:v>28.1353154375061</c:v>
                </c:pt>
                <c:pt idx="2117">
                  <c:v>28.15328438918381</c:v>
                </c:pt>
                <c:pt idx="2118">
                  <c:v>28.17125334086152</c:v>
                </c:pt>
                <c:pt idx="2119">
                  <c:v>28.18922229253921</c:v>
                </c:pt>
                <c:pt idx="2120">
                  <c:v>28.20719124421693</c:v>
                </c:pt>
                <c:pt idx="2121">
                  <c:v>28.22516019589463</c:v>
                </c:pt>
                <c:pt idx="2122">
                  <c:v>28.24312914757233</c:v>
                </c:pt>
                <c:pt idx="2123">
                  <c:v>28.26109809925004</c:v>
                </c:pt>
                <c:pt idx="2124">
                  <c:v>28.27906705092774</c:v>
                </c:pt>
                <c:pt idx="2125">
                  <c:v>28.29703600260545</c:v>
                </c:pt>
                <c:pt idx="2126">
                  <c:v>28.31500495428315</c:v>
                </c:pt>
                <c:pt idx="2127">
                  <c:v>28.33297390596086</c:v>
                </c:pt>
                <c:pt idx="2128">
                  <c:v>28.35094285763856</c:v>
                </c:pt>
                <c:pt idx="2129">
                  <c:v>28.36891180931627</c:v>
                </c:pt>
                <c:pt idx="2130">
                  <c:v>28.38688076099397</c:v>
                </c:pt>
                <c:pt idx="2131">
                  <c:v>28.40484971267168</c:v>
                </c:pt>
                <c:pt idx="2132">
                  <c:v>28.42281866434939</c:v>
                </c:pt>
                <c:pt idx="2133">
                  <c:v>28.44078761602708</c:v>
                </c:pt>
                <c:pt idx="2134">
                  <c:v>28.45875656770479</c:v>
                </c:pt>
                <c:pt idx="2135">
                  <c:v>28.4767255193825</c:v>
                </c:pt>
                <c:pt idx="2136">
                  <c:v>28.4946944710602</c:v>
                </c:pt>
                <c:pt idx="2137">
                  <c:v>28.51266342273791</c:v>
                </c:pt>
                <c:pt idx="2138">
                  <c:v>28.53063237441561</c:v>
                </c:pt>
                <c:pt idx="2139">
                  <c:v>28.54860132609332</c:v>
                </c:pt>
                <c:pt idx="2140">
                  <c:v>28.56657027777102</c:v>
                </c:pt>
                <c:pt idx="2141">
                  <c:v>28.58453922944873</c:v>
                </c:pt>
                <c:pt idx="2142">
                  <c:v>28.60250818112644</c:v>
                </c:pt>
                <c:pt idx="2143">
                  <c:v>28.62047713280414</c:v>
                </c:pt>
                <c:pt idx="2144">
                  <c:v>28.63844608448185</c:v>
                </c:pt>
                <c:pt idx="2145">
                  <c:v>28.65641503615955</c:v>
                </c:pt>
                <c:pt idx="2146">
                  <c:v>28.67438398783726</c:v>
                </c:pt>
                <c:pt idx="2147">
                  <c:v>28.69235293951496</c:v>
                </c:pt>
                <c:pt idx="2148">
                  <c:v>28.71032189119267</c:v>
                </c:pt>
                <c:pt idx="2149">
                  <c:v>28.72829084287037</c:v>
                </c:pt>
                <c:pt idx="2150">
                  <c:v>28.74625979454808</c:v>
                </c:pt>
                <c:pt idx="2151">
                  <c:v>28.76422874622579</c:v>
                </c:pt>
                <c:pt idx="2152">
                  <c:v>28.78219769790348</c:v>
                </c:pt>
                <c:pt idx="2153">
                  <c:v>28.80016664958119</c:v>
                </c:pt>
                <c:pt idx="2154">
                  <c:v>28.81813560125891</c:v>
                </c:pt>
                <c:pt idx="2155">
                  <c:v>28.83610455293661</c:v>
                </c:pt>
                <c:pt idx="2156">
                  <c:v>28.85407350461432</c:v>
                </c:pt>
                <c:pt idx="2157">
                  <c:v>28.87204245629202</c:v>
                </c:pt>
                <c:pt idx="2158">
                  <c:v>28.89001140796972</c:v>
                </c:pt>
                <c:pt idx="2159">
                  <c:v>28.90798035964744</c:v>
                </c:pt>
                <c:pt idx="2160">
                  <c:v>28.92594931132512</c:v>
                </c:pt>
                <c:pt idx="2161">
                  <c:v>28.94391826300284</c:v>
                </c:pt>
                <c:pt idx="2162">
                  <c:v>28.96188721468054</c:v>
                </c:pt>
                <c:pt idx="2163">
                  <c:v>28.97985616635825</c:v>
                </c:pt>
                <c:pt idx="2164">
                  <c:v>28.99782511803595</c:v>
                </c:pt>
                <c:pt idx="2165">
                  <c:v>29.01579406971366</c:v>
                </c:pt>
                <c:pt idx="2166">
                  <c:v>29.03376302139137</c:v>
                </c:pt>
                <c:pt idx="2167">
                  <c:v>29.05173197306907</c:v>
                </c:pt>
                <c:pt idx="2168">
                  <c:v>29.06970092474678</c:v>
                </c:pt>
                <c:pt idx="2169">
                  <c:v>29.08766987642448</c:v>
                </c:pt>
                <c:pt idx="2170">
                  <c:v>29.10563882810219</c:v>
                </c:pt>
                <c:pt idx="2171">
                  <c:v>29.12360777977989</c:v>
                </c:pt>
                <c:pt idx="2172">
                  <c:v>29.1415767314576</c:v>
                </c:pt>
                <c:pt idx="2173">
                  <c:v>29.1595456831353</c:v>
                </c:pt>
                <c:pt idx="2174">
                  <c:v>29.17751463481301</c:v>
                </c:pt>
                <c:pt idx="2175">
                  <c:v>29.19548358649071</c:v>
                </c:pt>
                <c:pt idx="2176">
                  <c:v>29.21345253816841</c:v>
                </c:pt>
                <c:pt idx="2177">
                  <c:v>29.23142148984613</c:v>
                </c:pt>
                <c:pt idx="2178">
                  <c:v>29.24939044152383</c:v>
                </c:pt>
                <c:pt idx="2179">
                  <c:v>29.26735939320153</c:v>
                </c:pt>
                <c:pt idx="2180">
                  <c:v>29.28532834487923</c:v>
                </c:pt>
                <c:pt idx="2181">
                  <c:v>29.30329729655694</c:v>
                </c:pt>
                <c:pt idx="2182">
                  <c:v>29.32126624823465</c:v>
                </c:pt>
                <c:pt idx="2183">
                  <c:v>29.33923519991236</c:v>
                </c:pt>
                <c:pt idx="2184">
                  <c:v>29.35720415159006</c:v>
                </c:pt>
                <c:pt idx="2185">
                  <c:v>29.37517310326777</c:v>
                </c:pt>
                <c:pt idx="2186">
                  <c:v>29.39314205494547</c:v>
                </c:pt>
                <c:pt idx="2187">
                  <c:v>29.41111100662318</c:v>
                </c:pt>
                <c:pt idx="2188">
                  <c:v>29.42907995830088</c:v>
                </c:pt>
                <c:pt idx="2189">
                  <c:v>29.44704890997859</c:v>
                </c:pt>
                <c:pt idx="2190">
                  <c:v>29.46501786165629</c:v>
                </c:pt>
                <c:pt idx="2191">
                  <c:v>29.48298681333399</c:v>
                </c:pt>
                <c:pt idx="2192">
                  <c:v>29.50095576501171</c:v>
                </c:pt>
                <c:pt idx="2193">
                  <c:v>29.51892471668941</c:v>
                </c:pt>
                <c:pt idx="2194">
                  <c:v>29.53689366836711</c:v>
                </c:pt>
                <c:pt idx="2195">
                  <c:v>29.55486262004482</c:v>
                </c:pt>
                <c:pt idx="2196">
                  <c:v>29.57283157172252</c:v>
                </c:pt>
                <c:pt idx="2197">
                  <c:v>29.59080052340023</c:v>
                </c:pt>
                <c:pt idx="2198">
                  <c:v>29.60876947507793</c:v>
                </c:pt>
                <c:pt idx="2199">
                  <c:v>29.62673842675564</c:v>
                </c:pt>
                <c:pt idx="2200">
                  <c:v>29.64470737843334</c:v>
                </c:pt>
                <c:pt idx="2201">
                  <c:v>29.66267633011104</c:v>
                </c:pt>
                <c:pt idx="2202">
                  <c:v>29.68064528178875</c:v>
                </c:pt>
                <c:pt idx="2203">
                  <c:v>29.69861423346646</c:v>
                </c:pt>
                <c:pt idx="2204">
                  <c:v>29.71658318514417</c:v>
                </c:pt>
                <c:pt idx="2205">
                  <c:v>29.73455213682187</c:v>
                </c:pt>
                <c:pt idx="2206">
                  <c:v>29.75252108849958</c:v>
                </c:pt>
                <c:pt idx="2207">
                  <c:v>29.77049004017728</c:v>
                </c:pt>
                <c:pt idx="2208">
                  <c:v>29.78845899185499</c:v>
                </c:pt>
                <c:pt idx="2209">
                  <c:v>29.80642794353269</c:v>
                </c:pt>
                <c:pt idx="2210">
                  <c:v>29.82439689521039</c:v>
                </c:pt>
                <c:pt idx="2211">
                  <c:v>29.8423658468881</c:v>
                </c:pt>
                <c:pt idx="2212">
                  <c:v>29.86033479856581</c:v>
                </c:pt>
                <c:pt idx="2213">
                  <c:v>29.87830375024351</c:v>
                </c:pt>
                <c:pt idx="2214">
                  <c:v>29.89627270192122</c:v>
                </c:pt>
                <c:pt idx="2215">
                  <c:v>29.91424165359892</c:v>
                </c:pt>
                <c:pt idx="2216">
                  <c:v>29.93221060527663</c:v>
                </c:pt>
                <c:pt idx="2217">
                  <c:v>29.95017955695433</c:v>
                </c:pt>
                <c:pt idx="2218">
                  <c:v>29.96814850863203</c:v>
                </c:pt>
                <c:pt idx="2219">
                  <c:v>29.98611746030974</c:v>
                </c:pt>
                <c:pt idx="2220">
                  <c:v>30.00408641198745</c:v>
                </c:pt>
                <c:pt idx="2221">
                  <c:v>30.02205536366516</c:v>
                </c:pt>
                <c:pt idx="2222">
                  <c:v>30.04002431534286</c:v>
                </c:pt>
                <c:pt idx="2223">
                  <c:v>30.05799326702057</c:v>
                </c:pt>
                <c:pt idx="2224">
                  <c:v>30.07596221869828</c:v>
                </c:pt>
                <c:pt idx="2225">
                  <c:v>30.09393117037597</c:v>
                </c:pt>
                <c:pt idx="2226">
                  <c:v>30.1119001220537</c:v>
                </c:pt>
                <c:pt idx="2227">
                  <c:v>30.12986907373138</c:v>
                </c:pt>
                <c:pt idx="2228">
                  <c:v>30.1478380254091</c:v>
                </c:pt>
                <c:pt idx="2229">
                  <c:v>30.1658069770868</c:v>
                </c:pt>
                <c:pt idx="2230">
                  <c:v>30.1837759287645</c:v>
                </c:pt>
                <c:pt idx="2231">
                  <c:v>30.20174488044221</c:v>
                </c:pt>
                <c:pt idx="2232">
                  <c:v>30.21971383211991</c:v>
                </c:pt>
                <c:pt idx="2233">
                  <c:v>30.23768278379762</c:v>
                </c:pt>
                <c:pt idx="2234">
                  <c:v>30.25565173547532</c:v>
                </c:pt>
                <c:pt idx="2235">
                  <c:v>30.27362068715302</c:v>
                </c:pt>
                <c:pt idx="2236">
                  <c:v>30.29158963883073</c:v>
                </c:pt>
                <c:pt idx="2237">
                  <c:v>30.30955859050844</c:v>
                </c:pt>
                <c:pt idx="2238">
                  <c:v>30.32752754218614</c:v>
                </c:pt>
                <c:pt idx="2239">
                  <c:v>30.34549649386385</c:v>
                </c:pt>
                <c:pt idx="2240">
                  <c:v>30.36346544554156</c:v>
                </c:pt>
                <c:pt idx="2241">
                  <c:v>30.38143439721926</c:v>
                </c:pt>
                <c:pt idx="2242">
                  <c:v>30.39940334889697</c:v>
                </c:pt>
                <c:pt idx="2243">
                  <c:v>30.41737230057467</c:v>
                </c:pt>
                <c:pt idx="2244">
                  <c:v>30.43534125225237</c:v>
                </c:pt>
                <c:pt idx="2245">
                  <c:v>30.45331020393008</c:v>
                </c:pt>
                <c:pt idx="2246">
                  <c:v>30.47127915560779</c:v>
                </c:pt>
                <c:pt idx="2247">
                  <c:v>30.48924810728549</c:v>
                </c:pt>
                <c:pt idx="2248">
                  <c:v>30.5072170589632</c:v>
                </c:pt>
                <c:pt idx="2249">
                  <c:v>30.5251860106409</c:v>
                </c:pt>
                <c:pt idx="2250">
                  <c:v>30.54315496231861</c:v>
                </c:pt>
                <c:pt idx="2251">
                  <c:v>30.56112391399631</c:v>
                </c:pt>
                <c:pt idx="2252">
                  <c:v>30.57909286567402</c:v>
                </c:pt>
                <c:pt idx="2253">
                  <c:v>30.59706181735173</c:v>
                </c:pt>
                <c:pt idx="2254">
                  <c:v>30.61503076902943</c:v>
                </c:pt>
                <c:pt idx="2255">
                  <c:v>30.63299972070714</c:v>
                </c:pt>
                <c:pt idx="2256">
                  <c:v>30.65096867238485</c:v>
                </c:pt>
                <c:pt idx="2257">
                  <c:v>30.66893762406255</c:v>
                </c:pt>
                <c:pt idx="2258">
                  <c:v>30.68690657574025</c:v>
                </c:pt>
                <c:pt idx="2259">
                  <c:v>30.70487552741796</c:v>
                </c:pt>
                <c:pt idx="2260">
                  <c:v>30.72284447909566</c:v>
                </c:pt>
                <c:pt idx="2261">
                  <c:v>30.74081343077336</c:v>
                </c:pt>
                <c:pt idx="2262">
                  <c:v>30.75878238245107</c:v>
                </c:pt>
                <c:pt idx="2263">
                  <c:v>30.77675133412878</c:v>
                </c:pt>
                <c:pt idx="2264">
                  <c:v>30.79472028580648</c:v>
                </c:pt>
                <c:pt idx="2265">
                  <c:v>30.81268923748419</c:v>
                </c:pt>
                <c:pt idx="2266">
                  <c:v>30.83065818916189</c:v>
                </c:pt>
                <c:pt idx="2267">
                  <c:v>30.8486271408396</c:v>
                </c:pt>
                <c:pt idx="2268">
                  <c:v>30.8665960925173</c:v>
                </c:pt>
                <c:pt idx="2269">
                  <c:v>30.88456504419501</c:v>
                </c:pt>
                <c:pt idx="2270">
                  <c:v>30.90253399587271</c:v>
                </c:pt>
                <c:pt idx="2271">
                  <c:v>30.92050294755042</c:v>
                </c:pt>
                <c:pt idx="2272">
                  <c:v>30.93847189922813</c:v>
                </c:pt>
                <c:pt idx="2273">
                  <c:v>30.95644085090582</c:v>
                </c:pt>
                <c:pt idx="2274">
                  <c:v>30.97440980258353</c:v>
                </c:pt>
                <c:pt idx="2275">
                  <c:v>30.99237875426124</c:v>
                </c:pt>
                <c:pt idx="2276">
                  <c:v>31.01034770593894</c:v>
                </c:pt>
                <c:pt idx="2277">
                  <c:v>31.02831665761665</c:v>
                </c:pt>
                <c:pt idx="2278">
                  <c:v>31.04628560929436</c:v>
                </c:pt>
                <c:pt idx="2279">
                  <c:v>31.06425456097206</c:v>
                </c:pt>
                <c:pt idx="2280">
                  <c:v>31.08222351264977</c:v>
                </c:pt>
                <c:pt idx="2281">
                  <c:v>31.10019246432747</c:v>
                </c:pt>
                <c:pt idx="2282">
                  <c:v>31.11816141600518</c:v>
                </c:pt>
                <c:pt idx="2283">
                  <c:v>31.13613036768289</c:v>
                </c:pt>
                <c:pt idx="2284">
                  <c:v>31.15409931936059</c:v>
                </c:pt>
                <c:pt idx="2285">
                  <c:v>31.17206827103829</c:v>
                </c:pt>
                <c:pt idx="2286">
                  <c:v>31.190037222716</c:v>
                </c:pt>
                <c:pt idx="2287">
                  <c:v>31.2080061743937</c:v>
                </c:pt>
                <c:pt idx="2288">
                  <c:v>31.22597512607141</c:v>
                </c:pt>
                <c:pt idx="2289">
                  <c:v>31.24394407774911</c:v>
                </c:pt>
                <c:pt idx="2290">
                  <c:v>31.26191302942683</c:v>
                </c:pt>
                <c:pt idx="2291">
                  <c:v>31.27988198110453</c:v>
                </c:pt>
                <c:pt idx="2292">
                  <c:v>31.29785093278223</c:v>
                </c:pt>
                <c:pt idx="2293">
                  <c:v>31.31581988445993</c:v>
                </c:pt>
                <c:pt idx="2294">
                  <c:v>31.33378883613764</c:v>
                </c:pt>
                <c:pt idx="2295">
                  <c:v>31.35175778781535</c:v>
                </c:pt>
                <c:pt idx="2296">
                  <c:v>31.36972673949305</c:v>
                </c:pt>
                <c:pt idx="2297">
                  <c:v>31.38769569117076</c:v>
                </c:pt>
                <c:pt idx="2298">
                  <c:v>31.40566464284846</c:v>
                </c:pt>
                <c:pt idx="2299">
                  <c:v>31.42363359452616</c:v>
                </c:pt>
                <c:pt idx="2300">
                  <c:v>31.44160254620387</c:v>
                </c:pt>
                <c:pt idx="2301">
                  <c:v>31.45957149788158</c:v>
                </c:pt>
                <c:pt idx="2302">
                  <c:v>31.47754044955928</c:v>
                </c:pt>
                <c:pt idx="2303">
                  <c:v>31.49550940123698</c:v>
                </c:pt>
                <c:pt idx="2304">
                  <c:v>31.5134783529147</c:v>
                </c:pt>
                <c:pt idx="2305">
                  <c:v>31.5314473045924</c:v>
                </c:pt>
                <c:pt idx="2306">
                  <c:v>31.5494162562701</c:v>
                </c:pt>
                <c:pt idx="2307">
                  <c:v>31.56738520794781</c:v>
                </c:pt>
                <c:pt idx="2308">
                  <c:v>31.58535415962552</c:v>
                </c:pt>
                <c:pt idx="2309">
                  <c:v>31.60332311130322</c:v>
                </c:pt>
                <c:pt idx="2310">
                  <c:v>31.62129206298093</c:v>
                </c:pt>
                <c:pt idx="2311">
                  <c:v>31.63926101465864</c:v>
                </c:pt>
                <c:pt idx="2312">
                  <c:v>31.65722996633633</c:v>
                </c:pt>
                <c:pt idx="2313">
                  <c:v>31.67519891801405</c:v>
                </c:pt>
                <c:pt idx="2314">
                  <c:v>31.69316786969175</c:v>
                </c:pt>
                <c:pt idx="2315">
                  <c:v>31.71113682136945</c:v>
                </c:pt>
                <c:pt idx="2316">
                  <c:v>31.72910577304716</c:v>
                </c:pt>
                <c:pt idx="2317">
                  <c:v>31.74707472472486</c:v>
                </c:pt>
                <c:pt idx="2318">
                  <c:v>31.76504367640257</c:v>
                </c:pt>
                <c:pt idx="2319">
                  <c:v>31.78301262808027</c:v>
                </c:pt>
                <c:pt idx="2320">
                  <c:v>31.80098157975798</c:v>
                </c:pt>
                <c:pt idx="2321">
                  <c:v>31.81895053143569</c:v>
                </c:pt>
                <c:pt idx="2322">
                  <c:v>31.83691948311339</c:v>
                </c:pt>
                <c:pt idx="2323">
                  <c:v>31.8548884347911</c:v>
                </c:pt>
                <c:pt idx="2324">
                  <c:v>31.87285738646881</c:v>
                </c:pt>
                <c:pt idx="2325">
                  <c:v>31.89082633814651</c:v>
                </c:pt>
                <c:pt idx="2326">
                  <c:v>31.90879528982421</c:v>
                </c:pt>
                <c:pt idx="2327">
                  <c:v>31.92676424150191</c:v>
                </c:pt>
                <c:pt idx="2328">
                  <c:v>31.94473319317962</c:v>
                </c:pt>
                <c:pt idx="2329">
                  <c:v>31.96270214485732</c:v>
                </c:pt>
                <c:pt idx="2330">
                  <c:v>31.98067109653503</c:v>
                </c:pt>
                <c:pt idx="2331">
                  <c:v>31.99864004821274</c:v>
                </c:pt>
                <c:pt idx="2332">
                  <c:v>32.01660899989044</c:v>
                </c:pt>
                <c:pt idx="2333">
                  <c:v>32.03457795156815</c:v>
                </c:pt>
                <c:pt idx="2334">
                  <c:v>32.05254690324585</c:v>
                </c:pt>
                <c:pt idx="2335">
                  <c:v>32.07051585492357</c:v>
                </c:pt>
                <c:pt idx="2336">
                  <c:v>32.08848480660127</c:v>
                </c:pt>
                <c:pt idx="2337">
                  <c:v>32.10645375827899</c:v>
                </c:pt>
                <c:pt idx="2338">
                  <c:v>32.1244227099567</c:v>
                </c:pt>
                <c:pt idx="2339">
                  <c:v>32.1423916616344</c:v>
                </c:pt>
                <c:pt idx="2340">
                  <c:v>32.16036061331211</c:v>
                </c:pt>
                <c:pt idx="2341">
                  <c:v>32.17832956498983</c:v>
                </c:pt>
                <c:pt idx="2342">
                  <c:v>32.19629851666753</c:v>
                </c:pt>
                <c:pt idx="2343">
                  <c:v>32.21426746834523</c:v>
                </c:pt>
                <c:pt idx="2344">
                  <c:v>32.23223642002295</c:v>
                </c:pt>
                <c:pt idx="2345">
                  <c:v>32.25020537170065</c:v>
                </c:pt>
                <c:pt idx="2346">
                  <c:v>32.26817432337837</c:v>
                </c:pt>
                <c:pt idx="2347">
                  <c:v>32.28614327505608</c:v>
                </c:pt>
                <c:pt idx="2348">
                  <c:v>32.3041122267338</c:v>
                </c:pt>
                <c:pt idx="2349">
                  <c:v>32.32208117841149</c:v>
                </c:pt>
                <c:pt idx="2350">
                  <c:v>32.3400501300892</c:v>
                </c:pt>
                <c:pt idx="2351">
                  <c:v>32.3580190817669</c:v>
                </c:pt>
                <c:pt idx="2352">
                  <c:v>32.37598803344461</c:v>
                </c:pt>
                <c:pt idx="2353">
                  <c:v>32.39395698512233</c:v>
                </c:pt>
                <c:pt idx="2354">
                  <c:v>32.41192593680004</c:v>
                </c:pt>
                <c:pt idx="2355">
                  <c:v>32.42989488847775</c:v>
                </c:pt>
                <c:pt idx="2356">
                  <c:v>32.44786384015546</c:v>
                </c:pt>
                <c:pt idx="2357">
                  <c:v>32.46583279183317</c:v>
                </c:pt>
                <c:pt idx="2358">
                  <c:v>32.48380174351087</c:v>
                </c:pt>
                <c:pt idx="2359">
                  <c:v>32.50177069518858</c:v>
                </c:pt>
                <c:pt idx="2360">
                  <c:v>32.5197396468663</c:v>
                </c:pt>
                <c:pt idx="2361">
                  <c:v>32.537708598544</c:v>
                </c:pt>
                <c:pt idx="2362">
                  <c:v>32.5556775502217</c:v>
                </c:pt>
                <c:pt idx="2363">
                  <c:v>32.5736465018994</c:v>
                </c:pt>
                <c:pt idx="2364">
                  <c:v>32.59161545357713</c:v>
                </c:pt>
                <c:pt idx="2365">
                  <c:v>32.60958440525483</c:v>
                </c:pt>
                <c:pt idx="2366">
                  <c:v>32.62755335693255</c:v>
                </c:pt>
                <c:pt idx="2367">
                  <c:v>32.64552230861026</c:v>
                </c:pt>
                <c:pt idx="2368">
                  <c:v>32.66349126028796</c:v>
                </c:pt>
                <c:pt idx="2369">
                  <c:v>32.68146021196566</c:v>
                </c:pt>
                <c:pt idx="2370">
                  <c:v>32.69942916364337</c:v>
                </c:pt>
                <c:pt idx="2371">
                  <c:v>32.71739811532109</c:v>
                </c:pt>
                <c:pt idx="2372">
                  <c:v>32.7353670669988</c:v>
                </c:pt>
                <c:pt idx="2373">
                  <c:v>32.75333601867651</c:v>
                </c:pt>
                <c:pt idx="2374">
                  <c:v>32.77130497035422</c:v>
                </c:pt>
                <c:pt idx="2375">
                  <c:v>32.78927392203193</c:v>
                </c:pt>
                <c:pt idx="2376">
                  <c:v>32.80724287370962</c:v>
                </c:pt>
                <c:pt idx="2377">
                  <c:v>32.82521182538734</c:v>
                </c:pt>
                <c:pt idx="2378">
                  <c:v>32.84318077706504</c:v>
                </c:pt>
                <c:pt idx="2379">
                  <c:v>32.86114972874275</c:v>
                </c:pt>
                <c:pt idx="2380">
                  <c:v>32.87911868042047</c:v>
                </c:pt>
                <c:pt idx="2381">
                  <c:v>32.89708763209817</c:v>
                </c:pt>
                <c:pt idx="2382">
                  <c:v>32.91505658377589</c:v>
                </c:pt>
                <c:pt idx="2383">
                  <c:v>32.93302553545359</c:v>
                </c:pt>
                <c:pt idx="2384">
                  <c:v>32.9509944871313</c:v>
                </c:pt>
                <c:pt idx="2385">
                  <c:v>32.96896343880901</c:v>
                </c:pt>
                <c:pt idx="2386">
                  <c:v>32.98693239048672</c:v>
                </c:pt>
                <c:pt idx="2387">
                  <c:v>33.00490134216443</c:v>
                </c:pt>
                <c:pt idx="2388">
                  <c:v>33.02287029384213</c:v>
                </c:pt>
                <c:pt idx="2389">
                  <c:v>33.04083924551985</c:v>
                </c:pt>
                <c:pt idx="2390">
                  <c:v>33.05880819719755</c:v>
                </c:pt>
                <c:pt idx="2391">
                  <c:v>33.07677714887527</c:v>
                </c:pt>
                <c:pt idx="2392">
                  <c:v>33.09474610055298</c:v>
                </c:pt>
                <c:pt idx="2393">
                  <c:v>33.11271505223068</c:v>
                </c:pt>
                <c:pt idx="2394">
                  <c:v>33.13068400390839</c:v>
                </c:pt>
                <c:pt idx="2395">
                  <c:v>33.1486529555861</c:v>
                </c:pt>
                <c:pt idx="2396">
                  <c:v>33.1666219072638</c:v>
                </c:pt>
                <c:pt idx="2397">
                  <c:v>33.18459085894151</c:v>
                </c:pt>
                <c:pt idx="2398">
                  <c:v>33.20255981061923</c:v>
                </c:pt>
                <c:pt idx="2399">
                  <c:v>33.22052876229694</c:v>
                </c:pt>
                <c:pt idx="2400">
                  <c:v>33.23849771397465</c:v>
                </c:pt>
                <c:pt idx="2401">
                  <c:v>33.25646666565234</c:v>
                </c:pt>
                <c:pt idx="2402">
                  <c:v>33.27443561733006</c:v>
                </c:pt>
                <c:pt idx="2403">
                  <c:v>33.29240456900777</c:v>
                </c:pt>
                <c:pt idx="2404">
                  <c:v>33.31037352068547</c:v>
                </c:pt>
                <c:pt idx="2405">
                  <c:v>33.32834247236319</c:v>
                </c:pt>
                <c:pt idx="2406">
                  <c:v>33.3463114240409</c:v>
                </c:pt>
                <c:pt idx="2407">
                  <c:v>33.36428037571859</c:v>
                </c:pt>
                <c:pt idx="2408">
                  <c:v>33.3822493273963</c:v>
                </c:pt>
                <c:pt idx="2409">
                  <c:v>33.40021827907403</c:v>
                </c:pt>
                <c:pt idx="2410">
                  <c:v>33.41818723075174</c:v>
                </c:pt>
                <c:pt idx="2411">
                  <c:v>33.43615618242944</c:v>
                </c:pt>
                <c:pt idx="2412">
                  <c:v>33.45412513410715</c:v>
                </c:pt>
                <c:pt idx="2413">
                  <c:v>33.47209408578485</c:v>
                </c:pt>
                <c:pt idx="2414">
                  <c:v>33.49006303746255</c:v>
                </c:pt>
                <c:pt idx="2415">
                  <c:v>33.50803198914028</c:v>
                </c:pt>
                <c:pt idx="2416">
                  <c:v>33.526000940818</c:v>
                </c:pt>
                <c:pt idx="2417">
                  <c:v>33.5439698924957</c:v>
                </c:pt>
                <c:pt idx="2418">
                  <c:v>33.56193884417341</c:v>
                </c:pt>
                <c:pt idx="2419">
                  <c:v>33.57990779585111</c:v>
                </c:pt>
                <c:pt idx="2420">
                  <c:v>33.59787674752882</c:v>
                </c:pt>
                <c:pt idx="2421">
                  <c:v>33.61584569920652</c:v>
                </c:pt>
                <c:pt idx="2422">
                  <c:v>33.63381465088424</c:v>
                </c:pt>
                <c:pt idx="2423">
                  <c:v>33.65178360256195</c:v>
                </c:pt>
                <c:pt idx="2424">
                  <c:v>33.66975255423966</c:v>
                </c:pt>
                <c:pt idx="2425">
                  <c:v>33.68772150591735</c:v>
                </c:pt>
                <c:pt idx="2426">
                  <c:v>33.70569045759508</c:v>
                </c:pt>
                <c:pt idx="2427">
                  <c:v>33.72365940927278</c:v>
                </c:pt>
                <c:pt idx="2428">
                  <c:v>33.7416283609505</c:v>
                </c:pt>
                <c:pt idx="2429">
                  <c:v>33.7595973126282</c:v>
                </c:pt>
                <c:pt idx="2430">
                  <c:v>33.77756626430591</c:v>
                </c:pt>
                <c:pt idx="2431">
                  <c:v>33.79553521598363</c:v>
                </c:pt>
                <c:pt idx="2432">
                  <c:v>33.81350416766131</c:v>
                </c:pt>
                <c:pt idx="2433">
                  <c:v>33.83147311933903</c:v>
                </c:pt>
                <c:pt idx="2434">
                  <c:v>33.84944207101674</c:v>
                </c:pt>
                <c:pt idx="2435">
                  <c:v>33.86741102269445</c:v>
                </c:pt>
                <c:pt idx="2436">
                  <c:v>33.88537997437216</c:v>
                </c:pt>
                <c:pt idx="2437">
                  <c:v>33.90334892604987</c:v>
                </c:pt>
                <c:pt idx="2438">
                  <c:v>33.92131787772757</c:v>
                </c:pt>
                <c:pt idx="2439">
                  <c:v>33.9392868294053</c:v>
                </c:pt>
                <c:pt idx="2440">
                  <c:v>33.95725578108299</c:v>
                </c:pt>
                <c:pt idx="2441">
                  <c:v>33.97522473276071</c:v>
                </c:pt>
                <c:pt idx="2442">
                  <c:v>33.99319368443842</c:v>
                </c:pt>
                <c:pt idx="2443">
                  <c:v>34.01116263611613</c:v>
                </c:pt>
                <c:pt idx="2444">
                  <c:v>34.02913158779383</c:v>
                </c:pt>
                <c:pt idx="2445">
                  <c:v>34.04710053947154</c:v>
                </c:pt>
                <c:pt idx="2446">
                  <c:v>34.06506949114925</c:v>
                </c:pt>
                <c:pt idx="2447">
                  <c:v>34.08303844282696</c:v>
                </c:pt>
                <c:pt idx="2448">
                  <c:v>34.10100739450467</c:v>
                </c:pt>
                <c:pt idx="2449">
                  <c:v>34.11897634618238</c:v>
                </c:pt>
                <c:pt idx="2450">
                  <c:v>34.13694529786009</c:v>
                </c:pt>
                <c:pt idx="2451">
                  <c:v>34.1549142495378</c:v>
                </c:pt>
                <c:pt idx="2452">
                  <c:v>34.1728832012155</c:v>
                </c:pt>
                <c:pt idx="2453">
                  <c:v>34.19085215289321</c:v>
                </c:pt>
                <c:pt idx="2454">
                  <c:v>34.20882110457093</c:v>
                </c:pt>
                <c:pt idx="2455">
                  <c:v>34.22679005624862</c:v>
                </c:pt>
                <c:pt idx="2456">
                  <c:v>34.24475900792634</c:v>
                </c:pt>
                <c:pt idx="2457">
                  <c:v>34.26272795960405</c:v>
                </c:pt>
                <c:pt idx="2458">
                  <c:v>34.28069691128176</c:v>
                </c:pt>
                <c:pt idx="2459">
                  <c:v>34.29866586295947</c:v>
                </c:pt>
                <c:pt idx="2460">
                  <c:v>34.31663481463717</c:v>
                </c:pt>
                <c:pt idx="2461">
                  <c:v>34.33460376631488</c:v>
                </c:pt>
                <c:pt idx="2462">
                  <c:v>34.35257271799259</c:v>
                </c:pt>
                <c:pt idx="2463">
                  <c:v>34.37054166967029</c:v>
                </c:pt>
                <c:pt idx="2464">
                  <c:v>34.388510621348</c:v>
                </c:pt>
                <c:pt idx="2465">
                  <c:v>34.40647957302572</c:v>
                </c:pt>
                <c:pt idx="2466">
                  <c:v>34.42444852470342</c:v>
                </c:pt>
                <c:pt idx="2467">
                  <c:v>34.44241747638113</c:v>
                </c:pt>
                <c:pt idx="2468">
                  <c:v>34.46038642805885</c:v>
                </c:pt>
                <c:pt idx="2469">
                  <c:v>34.47835537973656</c:v>
                </c:pt>
                <c:pt idx="2470">
                  <c:v>34.49632433141426</c:v>
                </c:pt>
                <c:pt idx="2471">
                  <c:v>34.51429328309197</c:v>
                </c:pt>
                <c:pt idx="2472">
                  <c:v>34.53226223476968</c:v>
                </c:pt>
                <c:pt idx="2473">
                  <c:v>34.55023118644738</c:v>
                </c:pt>
                <c:pt idx="2474">
                  <c:v>34.5682001381251</c:v>
                </c:pt>
                <c:pt idx="2475">
                  <c:v>34.5861690898028</c:v>
                </c:pt>
                <c:pt idx="2476">
                  <c:v>34.60413804148052</c:v>
                </c:pt>
                <c:pt idx="2477">
                  <c:v>34.62210699315824</c:v>
                </c:pt>
                <c:pt idx="2478">
                  <c:v>34.64007594483594</c:v>
                </c:pt>
                <c:pt idx="2479">
                  <c:v>34.65804489651364</c:v>
                </c:pt>
                <c:pt idx="2480">
                  <c:v>34.67601384819135</c:v>
                </c:pt>
                <c:pt idx="2481">
                  <c:v>34.69398279986906</c:v>
                </c:pt>
                <c:pt idx="2482">
                  <c:v>34.71195175154676</c:v>
                </c:pt>
                <c:pt idx="2483">
                  <c:v>34.72992070322448</c:v>
                </c:pt>
                <c:pt idx="2484">
                  <c:v>34.74788965490217</c:v>
                </c:pt>
                <c:pt idx="2485">
                  <c:v>34.7658586065799</c:v>
                </c:pt>
                <c:pt idx="2486">
                  <c:v>34.78382755825759</c:v>
                </c:pt>
                <c:pt idx="2487">
                  <c:v>34.80179650993531</c:v>
                </c:pt>
                <c:pt idx="2488">
                  <c:v>34.81976546161301</c:v>
                </c:pt>
                <c:pt idx="2489">
                  <c:v>34.83773441329072</c:v>
                </c:pt>
                <c:pt idx="2490">
                  <c:v>34.85570336496844</c:v>
                </c:pt>
                <c:pt idx="2491">
                  <c:v>34.87367231664614</c:v>
                </c:pt>
                <c:pt idx="2492">
                  <c:v>34.89164126832385</c:v>
                </c:pt>
                <c:pt idx="2493">
                  <c:v>34.90961022000157</c:v>
                </c:pt>
                <c:pt idx="2494">
                  <c:v>34.92757917167928</c:v>
                </c:pt>
                <c:pt idx="2495">
                  <c:v>34.94554812335699</c:v>
                </c:pt>
                <c:pt idx="2496">
                  <c:v>34.96351707503469</c:v>
                </c:pt>
                <c:pt idx="2497">
                  <c:v>34.98148602671238</c:v>
                </c:pt>
                <c:pt idx="2498">
                  <c:v>34.9994549783901</c:v>
                </c:pt>
                <c:pt idx="2499">
                  <c:v>35.01742393006782</c:v>
                </c:pt>
                <c:pt idx="2500">
                  <c:v>35.03539288174553</c:v>
                </c:pt>
                <c:pt idx="2501">
                  <c:v>35.05336183342323</c:v>
                </c:pt>
                <c:pt idx="2502">
                  <c:v>35.07133078510095</c:v>
                </c:pt>
                <c:pt idx="2503">
                  <c:v>35.08929973677866</c:v>
                </c:pt>
                <c:pt idx="2504">
                  <c:v>35.10726868845636</c:v>
                </c:pt>
                <c:pt idx="2505">
                  <c:v>35.12523764013408</c:v>
                </c:pt>
                <c:pt idx="2506">
                  <c:v>35.14320659181178</c:v>
                </c:pt>
                <c:pt idx="2507">
                  <c:v>35.1611755434895</c:v>
                </c:pt>
                <c:pt idx="2508">
                  <c:v>35.17914449516719</c:v>
                </c:pt>
                <c:pt idx="2509">
                  <c:v>35.19711344684491</c:v>
                </c:pt>
                <c:pt idx="2510">
                  <c:v>35.21508239852262</c:v>
                </c:pt>
                <c:pt idx="2511">
                  <c:v>35.23305135020033</c:v>
                </c:pt>
                <c:pt idx="2512">
                  <c:v>35.25102030187804</c:v>
                </c:pt>
                <c:pt idx="2513">
                  <c:v>35.26898925355575</c:v>
                </c:pt>
                <c:pt idx="2514">
                  <c:v>35.28695820523345</c:v>
                </c:pt>
                <c:pt idx="2515">
                  <c:v>35.30492715691115</c:v>
                </c:pt>
                <c:pt idx="2516">
                  <c:v>35.32289610858887</c:v>
                </c:pt>
                <c:pt idx="2517">
                  <c:v>35.34086506026656</c:v>
                </c:pt>
                <c:pt idx="2518">
                  <c:v>35.35883401194427</c:v>
                </c:pt>
                <c:pt idx="2519">
                  <c:v>35.376802963622</c:v>
                </c:pt>
                <c:pt idx="2520">
                  <c:v>35.39477191529971</c:v>
                </c:pt>
                <c:pt idx="2521">
                  <c:v>35.41274086697742</c:v>
                </c:pt>
                <c:pt idx="2522">
                  <c:v>35.43070981865513</c:v>
                </c:pt>
                <c:pt idx="2523">
                  <c:v>35.44867877033283</c:v>
                </c:pt>
                <c:pt idx="2524">
                  <c:v>35.46664772201053</c:v>
                </c:pt>
                <c:pt idx="2525">
                  <c:v>35.48461667368824</c:v>
                </c:pt>
                <c:pt idx="2526">
                  <c:v>35.50258562536596</c:v>
                </c:pt>
                <c:pt idx="2527">
                  <c:v>35.52055457704365</c:v>
                </c:pt>
                <c:pt idx="2528">
                  <c:v>35.53852352872138</c:v>
                </c:pt>
                <c:pt idx="2529">
                  <c:v>35.55649248039908</c:v>
                </c:pt>
                <c:pt idx="2530">
                  <c:v>35.5744614320768</c:v>
                </c:pt>
                <c:pt idx="2531">
                  <c:v>35.59243038375451</c:v>
                </c:pt>
                <c:pt idx="2532">
                  <c:v>35.61039933543221</c:v>
                </c:pt>
                <c:pt idx="2533">
                  <c:v>35.62836828710993</c:v>
                </c:pt>
                <c:pt idx="2534">
                  <c:v>35.64633723878763</c:v>
                </c:pt>
                <c:pt idx="2535">
                  <c:v>35.66430619046534</c:v>
                </c:pt>
                <c:pt idx="2536">
                  <c:v>35.68227514214305</c:v>
                </c:pt>
                <c:pt idx="2537">
                  <c:v>35.70024409382076</c:v>
                </c:pt>
                <c:pt idx="2538">
                  <c:v>35.71821304549847</c:v>
                </c:pt>
                <c:pt idx="2539">
                  <c:v>35.73618199717618</c:v>
                </c:pt>
                <c:pt idx="2540">
                  <c:v>35.7541509488539</c:v>
                </c:pt>
                <c:pt idx="2541">
                  <c:v>35.7721199005316</c:v>
                </c:pt>
                <c:pt idx="2542">
                  <c:v>35.7900888522093</c:v>
                </c:pt>
                <c:pt idx="2543">
                  <c:v>35.808057803887</c:v>
                </c:pt>
                <c:pt idx="2544">
                  <c:v>35.82602675556471</c:v>
                </c:pt>
                <c:pt idx="2545">
                  <c:v>35.84399570724241</c:v>
                </c:pt>
                <c:pt idx="2546">
                  <c:v>35.86196465892013</c:v>
                </c:pt>
                <c:pt idx="2547">
                  <c:v>35.87993361059785</c:v>
                </c:pt>
                <c:pt idx="2548">
                  <c:v>35.89790256227555</c:v>
                </c:pt>
                <c:pt idx="2549">
                  <c:v>35.91587151395325</c:v>
                </c:pt>
                <c:pt idx="2550">
                  <c:v>35.93384046563096</c:v>
                </c:pt>
                <c:pt idx="2551">
                  <c:v>35.95180941730866</c:v>
                </c:pt>
                <c:pt idx="2552">
                  <c:v>35.9697783689864</c:v>
                </c:pt>
                <c:pt idx="2553">
                  <c:v>35.98774732066409</c:v>
                </c:pt>
                <c:pt idx="2554">
                  <c:v>36.00571627234181</c:v>
                </c:pt>
                <c:pt idx="2555">
                  <c:v>36.02368522401952</c:v>
                </c:pt>
                <c:pt idx="2556">
                  <c:v>36.04165417569721</c:v>
                </c:pt>
                <c:pt idx="2557">
                  <c:v>36.05962312737493</c:v>
                </c:pt>
                <c:pt idx="2558">
                  <c:v>36.07759207905264</c:v>
                </c:pt>
                <c:pt idx="2559">
                  <c:v>36.09556103073035</c:v>
                </c:pt>
                <c:pt idx="2560">
                  <c:v>36.11352998240806</c:v>
                </c:pt>
                <c:pt idx="2561">
                  <c:v>36.13149893408577</c:v>
                </c:pt>
                <c:pt idx="2562">
                  <c:v>36.14946788576346</c:v>
                </c:pt>
                <c:pt idx="2563">
                  <c:v>36.16743683744119</c:v>
                </c:pt>
                <c:pt idx="2564">
                  <c:v>36.1854057891189</c:v>
                </c:pt>
                <c:pt idx="2565">
                  <c:v>36.2033747407966</c:v>
                </c:pt>
                <c:pt idx="2566">
                  <c:v>36.22134369247432</c:v>
                </c:pt>
                <c:pt idx="2567">
                  <c:v>36.23931264415203</c:v>
                </c:pt>
                <c:pt idx="2568">
                  <c:v>36.25728159582972</c:v>
                </c:pt>
                <c:pt idx="2569">
                  <c:v>36.27525054750744</c:v>
                </c:pt>
                <c:pt idx="2570">
                  <c:v>36.29321949918515</c:v>
                </c:pt>
                <c:pt idx="2571">
                  <c:v>36.31118845086284</c:v>
                </c:pt>
                <c:pt idx="2572">
                  <c:v>36.32915740254056</c:v>
                </c:pt>
                <c:pt idx="2573">
                  <c:v>36.34712635421827</c:v>
                </c:pt>
                <c:pt idx="2574">
                  <c:v>36.365095305896</c:v>
                </c:pt>
                <c:pt idx="2575">
                  <c:v>36.38306425757368</c:v>
                </c:pt>
                <c:pt idx="2576">
                  <c:v>36.40103320925139</c:v>
                </c:pt>
                <c:pt idx="2577">
                  <c:v>36.41900216092911</c:v>
                </c:pt>
                <c:pt idx="2578">
                  <c:v>36.43697111260682</c:v>
                </c:pt>
                <c:pt idx="2579">
                  <c:v>36.45494006428451</c:v>
                </c:pt>
                <c:pt idx="2580">
                  <c:v>36.47290901596223</c:v>
                </c:pt>
                <c:pt idx="2581">
                  <c:v>36.49087796763995</c:v>
                </c:pt>
                <c:pt idx="2582">
                  <c:v>36.50884691931765</c:v>
                </c:pt>
                <c:pt idx="2583">
                  <c:v>36.52681587099537</c:v>
                </c:pt>
                <c:pt idx="2584">
                  <c:v>36.54478482267307</c:v>
                </c:pt>
                <c:pt idx="2585">
                  <c:v>36.56275377435078</c:v>
                </c:pt>
                <c:pt idx="2586">
                  <c:v>36.5807227260285</c:v>
                </c:pt>
                <c:pt idx="2587">
                  <c:v>36.59869167770619</c:v>
                </c:pt>
                <c:pt idx="2588">
                  <c:v>36.6166606293839</c:v>
                </c:pt>
                <c:pt idx="2589">
                  <c:v>36.6346295810616</c:v>
                </c:pt>
                <c:pt idx="2590">
                  <c:v>36.65259853273933</c:v>
                </c:pt>
                <c:pt idx="2591">
                  <c:v>36.67056748441703</c:v>
                </c:pt>
                <c:pt idx="2592">
                  <c:v>36.68853643609475</c:v>
                </c:pt>
                <c:pt idx="2593">
                  <c:v>36.70650538777245</c:v>
                </c:pt>
                <c:pt idx="2594">
                  <c:v>36.72447433945016</c:v>
                </c:pt>
                <c:pt idx="2595">
                  <c:v>36.74244329112787</c:v>
                </c:pt>
                <c:pt idx="2596">
                  <c:v>36.7604122428056</c:v>
                </c:pt>
                <c:pt idx="2597">
                  <c:v>36.77838119448329</c:v>
                </c:pt>
                <c:pt idx="2598">
                  <c:v>36.796350146161</c:v>
                </c:pt>
                <c:pt idx="2599">
                  <c:v>36.81431909783871</c:v>
                </c:pt>
                <c:pt idx="2600">
                  <c:v>36.83228804951641</c:v>
                </c:pt>
                <c:pt idx="2601">
                  <c:v>36.85025700119411</c:v>
                </c:pt>
                <c:pt idx="2602">
                  <c:v>36.86822595287183</c:v>
                </c:pt>
                <c:pt idx="2603">
                  <c:v>36.88619490454954</c:v>
                </c:pt>
                <c:pt idx="2604">
                  <c:v>36.90416385622724</c:v>
                </c:pt>
                <c:pt idx="2605">
                  <c:v>36.92213280790497</c:v>
                </c:pt>
                <c:pt idx="2606">
                  <c:v>36.94010175958265</c:v>
                </c:pt>
                <c:pt idx="2607">
                  <c:v>36.95807071126037</c:v>
                </c:pt>
                <c:pt idx="2608">
                  <c:v>36.97603966293808</c:v>
                </c:pt>
                <c:pt idx="2609">
                  <c:v>36.9940086146158</c:v>
                </c:pt>
                <c:pt idx="2610">
                  <c:v>37.01197756629348</c:v>
                </c:pt>
                <c:pt idx="2611">
                  <c:v>37.02994651797121</c:v>
                </c:pt>
                <c:pt idx="2612">
                  <c:v>37.04791546964891</c:v>
                </c:pt>
                <c:pt idx="2613">
                  <c:v>37.06588442132661</c:v>
                </c:pt>
                <c:pt idx="2614">
                  <c:v>37.08385337300433</c:v>
                </c:pt>
                <c:pt idx="2615">
                  <c:v>37.10182232468205</c:v>
                </c:pt>
                <c:pt idx="2616">
                  <c:v>37.11979127635976</c:v>
                </c:pt>
                <c:pt idx="2617">
                  <c:v>37.13776022803746</c:v>
                </c:pt>
                <c:pt idx="2618">
                  <c:v>37.15572917971517</c:v>
                </c:pt>
                <c:pt idx="2619">
                  <c:v>37.17369813139288</c:v>
                </c:pt>
                <c:pt idx="2620">
                  <c:v>37.19166708307058</c:v>
                </c:pt>
                <c:pt idx="2621">
                  <c:v>37.2096360347483</c:v>
                </c:pt>
                <c:pt idx="2622">
                  <c:v>37.22760498642601</c:v>
                </c:pt>
                <c:pt idx="2623">
                  <c:v>37.24557393810373</c:v>
                </c:pt>
                <c:pt idx="2624">
                  <c:v>37.26354288978143</c:v>
                </c:pt>
                <c:pt idx="2625">
                  <c:v>37.28151184145914</c:v>
                </c:pt>
                <c:pt idx="2626">
                  <c:v>37.29948079313685</c:v>
                </c:pt>
                <c:pt idx="2627">
                  <c:v>37.31744974481454</c:v>
                </c:pt>
                <c:pt idx="2628">
                  <c:v>37.33541869649225</c:v>
                </c:pt>
                <c:pt idx="2629">
                  <c:v>37.35338764816997</c:v>
                </c:pt>
                <c:pt idx="2630">
                  <c:v>37.37135659984767</c:v>
                </c:pt>
                <c:pt idx="2631">
                  <c:v>37.38932555152538</c:v>
                </c:pt>
                <c:pt idx="2632">
                  <c:v>37.40729450320308</c:v>
                </c:pt>
                <c:pt idx="2633">
                  <c:v>37.42526345488081</c:v>
                </c:pt>
                <c:pt idx="2634">
                  <c:v>37.44323240655851</c:v>
                </c:pt>
                <c:pt idx="2635">
                  <c:v>37.46120135823622</c:v>
                </c:pt>
                <c:pt idx="2636">
                  <c:v>37.47917030991393</c:v>
                </c:pt>
                <c:pt idx="2637">
                  <c:v>37.49713926159164</c:v>
                </c:pt>
                <c:pt idx="2638">
                  <c:v>37.51510821326935</c:v>
                </c:pt>
                <c:pt idx="2639">
                  <c:v>37.53307716494705</c:v>
                </c:pt>
                <c:pt idx="2640">
                  <c:v>37.55104611662476</c:v>
                </c:pt>
                <c:pt idx="2641">
                  <c:v>37.56901506830248</c:v>
                </c:pt>
                <c:pt idx="2642">
                  <c:v>37.58698401998018</c:v>
                </c:pt>
                <c:pt idx="2643">
                  <c:v>37.6049529716579</c:v>
                </c:pt>
                <c:pt idx="2644">
                  <c:v>37.6229219233356</c:v>
                </c:pt>
                <c:pt idx="2645">
                  <c:v>37.6408908750133</c:v>
                </c:pt>
                <c:pt idx="2646">
                  <c:v>37.65885982669102</c:v>
                </c:pt>
                <c:pt idx="2647">
                  <c:v>37.67682877836873</c:v>
                </c:pt>
                <c:pt idx="2648">
                  <c:v>37.69479773004643</c:v>
                </c:pt>
                <c:pt idx="2649">
                  <c:v>37.71276668172415</c:v>
                </c:pt>
                <c:pt idx="2650">
                  <c:v>37.73073563340187</c:v>
                </c:pt>
                <c:pt idx="2651">
                  <c:v>37.74870458507957</c:v>
                </c:pt>
                <c:pt idx="2652">
                  <c:v>37.76667353675728</c:v>
                </c:pt>
                <c:pt idx="2653">
                  <c:v>37.78464248843498</c:v>
                </c:pt>
                <c:pt idx="2654">
                  <c:v>37.80261144011268</c:v>
                </c:pt>
                <c:pt idx="2655">
                  <c:v>37.82058039179039</c:v>
                </c:pt>
                <c:pt idx="2656">
                  <c:v>37.83854934346811</c:v>
                </c:pt>
                <c:pt idx="2657">
                  <c:v>37.85651829514582</c:v>
                </c:pt>
                <c:pt idx="2658">
                  <c:v>37.87448724682352</c:v>
                </c:pt>
                <c:pt idx="2659">
                  <c:v>37.89245619850124</c:v>
                </c:pt>
                <c:pt idx="2660">
                  <c:v>37.91042515017895</c:v>
                </c:pt>
                <c:pt idx="2661">
                  <c:v>37.92839410185665</c:v>
                </c:pt>
                <c:pt idx="2662">
                  <c:v>37.94636305353435</c:v>
                </c:pt>
                <c:pt idx="2663">
                  <c:v>37.96433200521206</c:v>
                </c:pt>
                <c:pt idx="2664">
                  <c:v>37.98230095688978</c:v>
                </c:pt>
                <c:pt idx="2665">
                  <c:v>38.00026990856748</c:v>
                </c:pt>
                <c:pt idx="2666">
                  <c:v>38.0182388602452</c:v>
                </c:pt>
                <c:pt idx="2667">
                  <c:v>38.03620781192291</c:v>
                </c:pt>
                <c:pt idx="2668">
                  <c:v>38.0541767636006</c:v>
                </c:pt>
                <c:pt idx="2669">
                  <c:v>38.07214571527833</c:v>
                </c:pt>
                <c:pt idx="2670">
                  <c:v>38.09011466695603</c:v>
                </c:pt>
                <c:pt idx="2671">
                  <c:v>38.10808361863374</c:v>
                </c:pt>
                <c:pt idx="2672">
                  <c:v>38.12605257031145</c:v>
                </c:pt>
                <c:pt idx="2673">
                  <c:v>38.14402152198915</c:v>
                </c:pt>
                <c:pt idx="2674">
                  <c:v>38.16199047366685</c:v>
                </c:pt>
                <c:pt idx="2675">
                  <c:v>38.17995942534457</c:v>
                </c:pt>
                <c:pt idx="2676">
                  <c:v>38.19792837702229</c:v>
                </c:pt>
                <c:pt idx="2677">
                  <c:v>38.2158973287</c:v>
                </c:pt>
                <c:pt idx="2678">
                  <c:v>38.23386628037771</c:v>
                </c:pt>
                <c:pt idx="2679">
                  <c:v>38.25183523205541</c:v>
                </c:pt>
                <c:pt idx="2680">
                  <c:v>38.26980418373311</c:v>
                </c:pt>
                <c:pt idx="2681">
                  <c:v>38.28777313541083</c:v>
                </c:pt>
                <c:pt idx="2682">
                  <c:v>38.30574208708853</c:v>
                </c:pt>
                <c:pt idx="2683">
                  <c:v>38.32371103876625</c:v>
                </c:pt>
                <c:pt idx="2684">
                  <c:v>38.34167999044395</c:v>
                </c:pt>
                <c:pt idx="2685">
                  <c:v>38.35964894212167</c:v>
                </c:pt>
                <c:pt idx="2686">
                  <c:v>38.37761789379937</c:v>
                </c:pt>
                <c:pt idx="2687">
                  <c:v>38.3955868454771</c:v>
                </c:pt>
                <c:pt idx="2688">
                  <c:v>38.4135557971548</c:v>
                </c:pt>
                <c:pt idx="2689">
                  <c:v>38.43152474883249</c:v>
                </c:pt>
                <c:pt idx="2690">
                  <c:v>38.4494937005102</c:v>
                </c:pt>
                <c:pt idx="2691">
                  <c:v>38.46746265218791</c:v>
                </c:pt>
                <c:pt idx="2692">
                  <c:v>38.48543160386562</c:v>
                </c:pt>
                <c:pt idx="2693">
                  <c:v>38.50340055554332</c:v>
                </c:pt>
                <c:pt idx="2694">
                  <c:v>38.52136950722105</c:v>
                </c:pt>
                <c:pt idx="2695">
                  <c:v>38.53933845889876</c:v>
                </c:pt>
                <c:pt idx="2696">
                  <c:v>38.55730741057645</c:v>
                </c:pt>
                <c:pt idx="2697">
                  <c:v>38.57527636225417</c:v>
                </c:pt>
                <c:pt idx="2698">
                  <c:v>38.59324531393188</c:v>
                </c:pt>
                <c:pt idx="2699">
                  <c:v>38.61121426560958</c:v>
                </c:pt>
                <c:pt idx="2700">
                  <c:v>38.6291832172873</c:v>
                </c:pt>
                <c:pt idx="2701">
                  <c:v>38.64715216896501</c:v>
                </c:pt>
                <c:pt idx="2702">
                  <c:v>38.66512112064272</c:v>
                </c:pt>
                <c:pt idx="2703">
                  <c:v>38.68309007232043</c:v>
                </c:pt>
                <c:pt idx="2704">
                  <c:v>38.70105902399813</c:v>
                </c:pt>
                <c:pt idx="2705">
                  <c:v>38.71902797567584</c:v>
                </c:pt>
                <c:pt idx="2706">
                  <c:v>38.73699692735355</c:v>
                </c:pt>
                <c:pt idx="2707">
                  <c:v>38.75496587903125</c:v>
                </c:pt>
                <c:pt idx="2708">
                  <c:v>38.77293483070897</c:v>
                </c:pt>
                <c:pt idx="2709">
                  <c:v>38.79090378238668</c:v>
                </c:pt>
                <c:pt idx="2710">
                  <c:v>38.80887273406439</c:v>
                </c:pt>
                <c:pt idx="2711">
                  <c:v>38.82684168574208</c:v>
                </c:pt>
                <c:pt idx="2712">
                  <c:v>38.8448106374198</c:v>
                </c:pt>
                <c:pt idx="2713">
                  <c:v>38.86277958909751</c:v>
                </c:pt>
                <c:pt idx="2714">
                  <c:v>38.88074854077522</c:v>
                </c:pt>
                <c:pt idx="2715">
                  <c:v>38.89871749245293</c:v>
                </c:pt>
                <c:pt idx="2716">
                  <c:v>38.91668644413063</c:v>
                </c:pt>
                <c:pt idx="2717">
                  <c:v>38.93465539580835</c:v>
                </c:pt>
                <c:pt idx="2718">
                  <c:v>38.95262434748605</c:v>
                </c:pt>
                <c:pt idx="2719">
                  <c:v>38.97059329916377</c:v>
                </c:pt>
                <c:pt idx="2720">
                  <c:v>38.98856225084148</c:v>
                </c:pt>
                <c:pt idx="2721">
                  <c:v>39.0065312025192</c:v>
                </c:pt>
                <c:pt idx="2722">
                  <c:v>39.0245001541969</c:v>
                </c:pt>
                <c:pt idx="2723">
                  <c:v>39.04246910587459</c:v>
                </c:pt>
                <c:pt idx="2724">
                  <c:v>39.0604380575523</c:v>
                </c:pt>
                <c:pt idx="2725">
                  <c:v>39.07840700923001</c:v>
                </c:pt>
                <c:pt idx="2726">
                  <c:v>39.09637596090774</c:v>
                </c:pt>
                <c:pt idx="2727">
                  <c:v>39.11434491258544</c:v>
                </c:pt>
                <c:pt idx="2728">
                  <c:v>39.13231386426315</c:v>
                </c:pt>
                <c:pt idx="2729">
                  <c:v>39.15028281594086</c:v>
                </c:pt>
                <c:pt idx="2730">
                  <c:v>39.16825176761856</c:v>
                </c:pt>
                <c:pt idx="2731">
                  <c:v>39.18622071929626</c:v>
                </c:pt>
                <c:pt idx="2732">
                  <c:v>39.20418967097398</c:v>
                </c:pt>
                <c:pt idx="2733">
                  <c:v>39.2221586226517</c:v>
                </c:pt>
                <c:pt idx="2734">
                  <c:v>39.2401275743294</c:v>
                </c:pt>
                <c:pt idx="2735">
                  <c:v>39.25809652600711</c:v>
                </c:pt>
                <c:pt idx="2736">
                  <c:v>39.27606547768481</c:v>
                </c:pt>
                <c:pt idx="2737">
                  <c:v>39.29403442936252</c:v>
                </c:pt>
                <c:pt idx="2738">
                  <c:v>39.31200338104023</c:v>
                </c:pt>
                <c:pt idx="2739">
                  <c:v>39.32997233271795</c:v>
                </c:pt>
                <c:pt idx="2740">
                  <c:v>39.34794128439564</c:v>
                </c:pt>
                <c:pt idx="2741">
                  <c:v>39.36591023607336</c:v>
                </c:pt>
                <c:pt idx="2742">
                  <c:v>39.38387918775106</c:v>
                </c:pt>
                <c:pt idx="2743">
                  <c:v>39.40184813942878</c:v>
                </c:pt>
                <c:pt idx="2744">
                  <c:v>39.41981709110647</c:v>
                </c:pt>
                <c:pt idx="2745">
                  <c:v>39.4377860427842</c:v>
                </c:pt>
                <c:pt idx="2746">
                  <c:v>39.45575499446191</c:v>
                </c:pt>
                <c:pt idx="2747">
                  <c:v>39.47372394613962</c:v>
                </c:pt>
                <c:pt idx="2748">
                  <c:v>39.49169289781732</c:v>
                </c:pt>
                <c:pt idx="2749">
                  <c:v>39.50966184949502</c:v>
                </c:pt>
                <c:pt idx="2750">
                  <c:v>39.52763080117274</c:v>
                </c:pt>
                <c:pt idx="2751">
                  <c:v>39.54559975285045</c:v>
                </c:pt>
                <c:pt idx="2752">
                  <c:v>39.56356870452816</c:v>
                </c:pt>
                <c:pt idx="2753">
                  <c:v>39.58153765620586</c:v>
                </c:pt>
                <c:pt idx="2754">
                  <c:v>39.59950660788358</c:v>
                </c:pt>
                <c:pt idx="2755">
                  <c:v>39.61747555956128</c:v>
                </c:pt>
                <c:pt idx="2756">
                  <c:v>39.63544451123899</c:v>
                </c:pt>
                <c:pt idx="2757">
                  <c:v>39.6534134629167</c:v>
                </c:pt>
                <c:pt idx="2758">
                  <c:v>39.6713824145944</c:v>
                </c:pt>
                <c:pt idx="2759">
                  <c:v>39.68935136627212</c:v>
                </c:pt>
                <c:pt idx="2760">
                  <c:v>39.70732031794983</c:v>
                </c:pt>
                <c:pt idx="2761">
                  <c:v>39.72528926962753</c:v>
                </c:pt>
                <c:pt idx="2762">
                  <c:v>39.74325822130525</c:v>
                </c:pt>
                <c:pt idx="2763">
                  <c:v>39.76122717298296</c:v>
                </c:pt>
                <c:pt idx="2764">
                  <c:v>39.77919612466066</c:v>
                </c:pt>
                <c:pt idx="2765">
                  <c:v>39.79716507633838</c:v>
                </c:pt>
                <c:pt idx="2766">
                  <c:v>39.81513402801608</c:v>
                </c:pt>
                <c:pt idx="2767">
                  <c:v>39.8331029796938</c:v>
                </c:pt>
                <c:pt idx="2768">
                  <c:v>39.85107193137149</c:v>
                </c:pt>
                <c:pt idx="2769">
                  <c:v>39.8690408830492</c:v>
                </c:pt>
                <c:pt idx="2770">
                  <c:v>39.88700983472691</c:v>
                </c:pt>
                <c:pt idx="2771">
                  <c:v>39.90497878640463</c:v>
                </c:pt>
                <c:pt idx="2772">
                  <c:v>39.92294773808234</c:v>
                </c:pt>
                <c:pt idx="2773">
                  <c:v>39.94091668976004</c:v>
                </c:pt>
                <c:pt idx="2774">
                  <c:v>39.95888564143775</c:v>
                </c:pt>
                <c:pt idx="2775">
                  <c:v>39.97685459311545</c:v>
                </c:pt>
                <c:pt idx="2776">
                  <c:v>39.99482354479316</c:v>
                </c:pt>
                <c:pt idx="2777">
                  <c:v>40.01279249647088</c:v>
                </c:pt>
                <c:pt idx="2778">
                  <c:v>40.03076144814858</c:v>
                </c:pt>
                <c:pt idx="2779">
                  <c:v>40.0487303998263</c:v>
                </c:pt>
                <c:pt idx="2780">
                  <c:v>40.06669935150401</c:v>
                </c:pt>
                <c:pt idx="2781">
                  <c:v>40.08466830318172</c:v>
                </c:pt>
                <c:pt idx="2782">
                  <c:v>40.10263725485943</c:v>
                </c:pt>
                <c:pt idx="2783">
                  <c:v>40.12060620653713</c:v>
                </c:pt>
                <c:pt idx="2784">
                  <c:v>40.13857515821484</c:v>
                </c:pt>
                <c:pt idx="2785">
                  <c:v>40.15654410989254</c:v>
                </c:pt>
                <c:pt idx="2786">
                  <c:v>40.17451306157026</c:v>
                </c:pt>
                <c:pt idx="2787">
                  <c:v>40.19248201324796</c:v>
                </c:pt>
                <c:pt idx="2788">
                  <c:v>40.21045096492568</c:v>
                </c:pt>
                <c:pt idx="2789">
                  <c:v>40.2284199166034</c:v>
                </c:pt>
                <c:pt idx="2790">
                  <c:v>40.2463888682811</c:v>
                </c:pt>
                <c:pt idx="2791">
                  <c:v>40.2643578199588</c:v>
                </c:pt>
                <c:pt idx="2792">
                  <c:v>40.2823267716365</c:v>
                </c:pt>
                <c:pt idx="2793">
                  <c:v>40.30029572331421</c:v>
                </c:pt>
                <c:pt idx="2794">
                  <c:v>40.31826467499192</c:v>
                </c:pt>
                <c:pt idx="2795">
                  <c:v>40.33623362666963</c:v>
                </c:pt>
                <c:pt idx="2796">
                  <c:v>40.35420257834733</c:v>
                </c:pt>
                <c:pt idx="2797">
                  <c:v>40.37217153002506</c:v>
                </c:pt>
                <c:pt idx="2798">
                  <c:v>40.39014048170276</c:v>
                </c:pt>
                <c:pt idx="2799">
                  <c:v>40.40810943338047</c:v>
                </c:pt>
                <c:pt idx="2800">
                  <c:v>40.42607838505818</c:v>
                </c:pt>
                <c:pt idx="2801">
                  <c:v>40.4440473367359</c:v>
                </c:pt>
                <c:pt idx="2802">
                  <c:v>40.4620162884136</c:v>
                </c:pt>
                <c:pt idx="2803">
                  <c:v>40.47998524009131</c:v>
                </c:pt>
                <c:pt idx="2804">
                  <c:v>40.49795419176901</c:v>
                </c:pt>
                <c:pt idx="2805">
                  <c:v>40.51592314344673</c:v>
                </c:pt>
                <c:pt idx="2806">
                  <c:v>40.53389209512444</c:v>
                </c:pt>
                <c:pt idx="2807">
                  <c:v>40.55186104680214</c:v>
                </c:pt>
                <c:pt idx="2808">
                  <c:v>40.56982999847986</c:v>
                </c:pt>
                <c:pt idx="2809">
                  <c:v>40.58779895015756</c:v>
                </c:pt>
                <c:pt idx="2810">
                  <c:v>40.60576790183527</c:v>
                </c:pt>
                <c:pt idx="2811">
                  <c:v>40.62373685351298</c:v>
                </c:pt>
                <c:pt idx="2812">
                  <c:v>40.64170580519068</c:v>
                </c:pt>
                <c:pt idx="2813">
                  <c:v>40.65967475686839</c:v>
                </c:pt>
                <c:pt idx="2814">
                  <c:v>40.6776437085461</c:v>
                </c:pt>
                <c:pt idx="2815">
                  <c:v>40.69561266022382</c:v>
                </c:pt>
                <c:pt idx="2816">
                  <c:v>40.71358161190152</c:v>
                </c:pt>
                <c:pt idx="2817">
                  <c:v>40.73155056357923</c:v>
                </c:pt>
                <c:pt idx="2818">
                  <c:v>40.74951951525694</c:v>
                </c:pt>
                <c:pt idx="2819">
                  <c:v>40.76748846693464</c:v>
                </c:pt>
                <c:pt idx="2820">
                  <c:v>40.78545741861235</c:v>
                </c:pt>
                <c:pt idx="2821">
                  <c:v>40.80342637029005</c:v>
                </c:pt>
                <c:pt idx="2822">
                  <c:v>40.82139532196778</c:v>
                </c:pt>
                <c:pt idx="2823">
                  <c:v>40.83936427364547</c:v>
                </c:pt>
                <c:pt idx="2824">
                  <c:v>40.8573332253232</c:v>
                </c:pt>
                <c:pt idx="2825">
                  <c:v>40.87530217700091</c:v>
                </c:pt>
                <c:pt idx="2826">
                  <c:v>40.89327112867861</c:v>
                </c:pt>
                <c:pt idx="2827">
                  <c:v>40.91124008035631</c:v>
                </c:pt>
                <c:pt idx="2828">
                  <c:v>40.92920903203403</c:v>
                </c:pt>
                <c:pt idx="2829">
                  <c:v>40.94717798371174</c:v>
                </c:pt>
                <c:pt idx="2830">
                  <c:v>40.96514693538945</c:v>
                </c:pt>
                <c:pt idx="2831">
                  <c:v>40.98311588706716</c:v>
                </c:pt>
                <c:pt idx="2832">
                  <c:v>41.00108483874486</c:v>
                </c:pt>
                <c:pt idx="2833">
                  <c:v>41.01905379042257</c:v>
                </c:pt>
                <c:pt idx="2834">
                  <c:v>41.0370227421003</c:v>
                </c:pt>
                <c:pt idx="2835">
                  <c:v>41.05499169377799</c:v>
                </c:pt>
                <c:pt idx="2836">
                  <c:v>41.0729606454557</c:v>
                </c:pt>
                <c:pt idx="2837">
                  <c:v>41.0909295971334</c:v>
                </c:pt>
                <c:pt idx="2838">
                  <c:v>41.10889854881112</c:v>
                </c:pt>
                <c:pt idx="2839">
                  <c:v>41.12686750048883</c:v>
                </c:pt>
                <c:pt idx="2840">
                  <c:v>41.14483645216652</c:v>
                </c:pt>
                <c:pt idx="2841">
                  <c:v>41.16280540384425</c:v>
                </c:pt>
                <c:pt idx="2842">
                  <c:v>41.18077435552196</c:v>
                </c:pt>
                <c:pt idx="2843">
                  <c:v>41.19874330719966</c:v>
                </c:pt>
                <c:pt idx="2844">
                  <c:v>41.21671225887737</c:v>
                </c:pt>
                <c:pt idx="2845">
                  <c:v>41.23468121055508</c:v>
                </c:pt>
                <c:pt idx="2846">
                  <c:v>41.25265016223279</c:v>
                </c:pt>
                <c:pt idx="2847">
                  <c:v>41.2706191139105</c:v>
                </c:pt>
                <c:pt idx="2848">
                  <c:v>41.28858806558821</c:v>
                </c:pt>
                <c:pt idx="2849">
                  <c:v>41.30655701726591</c:v>
                </c:pt>
                <c:pt idx="2850">
                  <c:v>41.32452596894363</c:v>
                </c:pt>
                <c:pt idx="2851">
                  <c:v>41.34249492062133</c:v>
                </c:pt>
                <c:pt idx="2852">
                  <c:v>41.36046387229904</c:v>
                </c:pt>
                <c:pt idx="2853">
                  <c:v>41.37843282397675</c:v>
                </c:pt>
                <c:pt idx="2854">
                  <c:v>41.39640177565445</c:v>
                </c:pt>
                <c:pt idx="2855">
                  <c:v>41.41437072733216</c:v>
                </c:pt>
                <c:pt idx="2856">
                  <c:v>41.43233967900988</c:v>
                </c:pt>
                <c:pt idx="2857">
                  <c:v>41.45030863068758</c:v>
                </c:pt>
                <c:pt idx="2858">
                  <c:v>41.4682775823653</c:v>
                </c:pt>
                <c:pt idx="2859">
                  <c:v>41.486246534043</c:v>
                </c:pt>
                <c:pt idx="2860">
                  <c:v>41.50421548572071</c:v>
                </c:pt>
                <c:pt idx="2861">
                  <c:v>41.52218443739842</c:v>
                </c:pt>
                <c:pt idx="2862">
                  <c:v>41.54015338907613</c:v>
                </c:pt>
                <c:pt idx="2863">
                  <c:v>41.55812234075385</c:v>
                </c:pt>
                <c:pt idx="2864">
                  <c:v>41.57609129243155</c:v>
                </c:pt>
                <c:pt idx="2865">
                  <c:v>41.59406024410926</c:v>
                </c:pt>
                <c:pt idx="2866">
                  <c:v>41.61202919578696</c:v>
                </c:pt>
                <c:pt idx="2867">
                  <c:v>41.62999814746468</c:v>
                </c:pt>
                <c:pt idx="2868">
                  <c:v>41.64796709914237</c:v>
                </c:pt>
                <c:pt idx="2869">
                  <c:v>41.6659360508201</c:v>
                </c:pt>
                <c:pt idx="2870">
                  <c:v>41.6839050024978</c:v>
                </c:pt>
                <c:pt idx="2871">
                  <c:v>41.70187395417551</c:v>
                </c:pt>
                <c:pt idx="2872">
                  <c:v>41.71984290585322</c:v>
                </c:pt>
                <c:pt idx="2873">
                  <c:v>41.73781185753093</c:v>
                </c:pt>
                <c:pt idx="2874">
                  <c:v>41.75578080920863</c:v>
                </c:pt>
                <c:pt idx="2875">
                  <c:v>41.77374976088635</c:v>
                </c:pt>
                <c:pt idx="2876">
                  <c:v>41.79171871256406</c:v>
                </c:pt>
                <c:pt idx="2877">
                  <c:v>41.80968766424175</c:v>
                </c:pt>
                <c:pt idx="2878">
                  <c:v>41.82765661591947</c:v>
                </c:pt>
                <c:pt idx="2879">
                  <c:v>41.84562556759717</c:v>
                </c:pt>
                <c:pt idx="2880">
                  <c:v>41.8635945192749</c:v>
                </c:pt>
                <c:pt idx="2881">
                  <c:v>41.88156347095259</c:v>
                </c:pt>
                <c:pt idx="2882">
                  <c:v>41.89953242263031</c:v>
                </c:pt>
                <c:pt idx="2883">
                  <c:v>41.91750137430801</c:v>
                </c:pt>
                <c:pt idx="2884">
                  <c:v>41.93547032598574</c:v>
                </c:pt>
                <c:pt idx="2885">
                  <c:v>41.95343927766342</c:v>
                </c:pt>
                <c:pt idx="2886">
                  <c:v>41.97140822934114</c:v>
                </c:pt>
                <c:pt idx="2887">
                  <c:v>41.98937718101885</c:v>
                </c:pt>
                <c:pt idx="2888">
                  <c:v>42.00734613269655</c:v>
                </c:pt>
                <c:pt idx="2889">
                  <c:v>42.02531508437428</c:v>
                </c:pt>
                <c:pt idx="2890">
                  <c:v>42.04328403605198</c:v>
                </c:pt>
                <c:pt idx="2891">
                  <c:v>42.06125298772969</c:v>
                </c:pt>
                <c:pt idx="2892">
                  <c:v>42.0792219394074</c:v>
                </c:pt>
                <c:pt idx="2893">
                  <c:v>42.09719089108511</c:v>
                </c:pt>
                <c:pt idx="2894">
                  <c:v>42.11515984276282</c:v>
                </c:pt>
                <c:pt idx="2895">
                  <c:v>42.13312879444052</c:v>
                </c:pt>
                <c:pt idx="2896">
                  <c:v>42.15109774611823</c:v>
                </c:pt>
                <c:pt idx="2897">
                  <c:v>42.16906669779594</c:v>
                </c:pt>
                <c:pt idx="2898">
                  <c:v>42.18703564947365</c:v>
                </c:pt>
                <c:pt idx="2899">
                  <c:v>42.20500460115136</c:v>
                </c:pt>
                <c:pt idx="2900">
                  <c:v>42.22297355282907</c:v>
                </c:pt>
                <c:pt idx="2901">
                  <c:v>42.24094250450678</c:v>
                </c:pt>
                <c:pt idx="2902">
                  <c:v>42.25891145618449</c:v>
                </c:pt>
                <c:pt idx="2903">
                  <c:v>42.27688040786219</c:v>
                </c:pt>
                <c:pt idx="2904">
                  <c:v>42.2948493595399</c:v>
                </c:pt>
                <c:pt idx="2905">
                  <c:v>42.3128183112176</c:v>
                </c:pt>
                <c:pt idx="2906">
                  <c:v>42.33078726289531</c:v>
                </c:pt>
                <c:pt idx="2907">
                  <c:v>42.34875621457303</c:v>
                </c:pt>
                <c:pt idx="2908">
                  <c:v>42.36672516625074</c:v>
                </c:pt>
                <c:pt idx="2909">
                  <c:v>42.38469411792844</c:v>
                </c:pt>
                <c:pt idx="2910">
                  <c:v>42.40266306960614</c:v>
                </c:pt>
                <c:pt idx="2911">
                  <c:v>42.42063202128386</c:v>
                </c:pt>
                <c:pt idx="2912">
                  <c:v>42.43860097296158</c:v>
                </c:pt>
                <c:pt idx="2913">
                  <c:v>42.45656992463928</c:v>
                </c:pt>
                <c:pt idx="2914">
                  <c:v>42.474538876317</c:v>
                </c:pt>
                <c:pt idx="2915">
                  <c:v>42.4925078279947</c:v>
                </c:pt>
                <c:pt idx="2916">
                  <c:v>42.51047677967239</c:v>
                </c:pt>
                <c:pt idx="2917">
                  <c:v>42.52844573135012</c:v>
                </c:pt>
                <c:pt idx="2918">
                  <c:v>42.54641468302783</c:v>
                </c:pt>
                <c:pt idx="2919">
                  <c:v>42.56438363470554</c:v>
                </c:pt>
                <c:pt idx="2920">
                  <c:v>42.58235258638325</c:v>
                </c:pt>
                <c:pt idx="2921">
                  <c:v>42.60032153806095</c:v>
                </c:pt>
                <c:pt idx="2922">
                  <c:v>42.61829048973865</c:v>
                </c:pt>
                <c:pt idx="2923">
                  <c:v>42.63625944141636</c:v>
                </c:pt>
                <c:pt idx="2924">
                  <c:v>42.65422839309407</c:v>
                </c:pt>
                <c:pt idx="2925">
                  <c:v>42.6721973447718</c:v>
                </c:pt>
                <c:pt idx="2926">
                  <c:v>42.6901662964495</c:v>
                </c:pt>
                <c:pt idx="2927">
                  <c:v>42.70813524812722</c:v>
                </c:pt>
                <c:pt idx="2928">
                  <c:v>42.72610419980492</c:v>
                </c:pt>
                <c:pt idx="2929">
                  <c:v>42.74407315148262</c:v>
                </c:pt>
                <c:pt idx="2930">
                  <c:v>42.76204210316033</c:v>
                </c:pt>
                <c:pt idx="2931">
                  <c:v>42.78001105483804</c:v>
                </c:pt>
                <c:pt idx="2932">
                  <c:v>42.79798000651575</c:v>
                </c:pt>
                <c:pt idx="2933">
                  <c:v>42.81594895819345</c:v>
                </c:pt>
                <c:pt idx="2934">
                  <c:v>42.83391790987117</c:v>
                </c:pt>
                <c:pt idx="2935">
                  <c:v>42.85188686154886</c:v>
                </c:pt>
                <c:pt idx="2936">
                  <c:v>42.86985581322658</c:v>
                </c:pt>
                <c:pt idx="2937">
                  <c:v>42.88782476490429</c:v>
                </c:pt>
                <c:pt idx="2938">
                  <c:v>42.90579371658201</c:v>
                </c:pt>
                <c:pt idx="2939">
                  <c:v>42.92376266825971</c:v>
                </c:pt>
                <c:pt idx="2940">
                  <c:v>42.94173161993741</c:v>
                </c:pt>
                <c:pt idx="2941">
                  <c:v>42.95970057161512</c:v>
                </c:pt>
                <c:pt idx="2942">
                  <c:v>42.97766952329282</c:v>
                </c:pt>
                <c:pt idx="2943">
                  <c:v>42.99563847497055</c:v>
                </c:pt>
                <c:pt idx="2944">
                  <c:v>43.01360742664824</c:v>
                </c:pt>
                <c:pt idx="2945">
                  <c:v>43.03157637832597</c:v>
                </c:pt>
                <c:pt idx="2946">
                  <c:v>43.04954533000368</c:v>
                </c:pt>
                <c:pt idx="2947">
                  <c:v>43.06751428168138</c:v>
                </c:pt>
                <c:pt idx="2948">
                  <c:v>43.0854832333591</c:v>
                </c:pt>
                <c:pt idx="2949">
                  <c:v>43.1034521850368</c:v>
                </c:pt>
                <c:pt idx="2950">
                  <c:v>43.1214211367145</c:v>
                </c:pt>
                <c:pt idx="2951">
                  <c:v>43.13939008839221</c:v>
                </c:pt>
                <c:pt idx="2952">
                  <c:v>43.15735904006993</c:v>
                </c:pt>
                <c:pt idx="2953">
                  <c:v>43.17532799174763</c:v>
                </c:pt>
                <c:pt idx="2954">
                  <c:v>43.19329694342535</c:v>
                </c:pt>
                <c:pt idx="2955">
                  <c:v>43.21126589510305</c:v>
                </c:pt>
                <c:pt idx="2956">
                  <c:v>43.22923484678076</c:v>
                </c:pt>
                <c:pt idx="2957">
                  <c:v>43.24720379845847</c:v>
                </c:pt>
                <c:pt idx="2958">
                  <c:v>43.26517275013618</c:v>
                </c:pt>
                <c:pt idx="2959">
                  <c:v>43.28314170181388</c:v>
                </c:pt>
                <c:pt idx="2960">
                  <c:v>43.30111065349159</c:v>
                </c:pt>
                <c:pt idx="2961">
                  <c:v>43.3190796051693</c:v>
                </c:pt>
                <c:pt idx="2962">
                  <c:v>43.337048556847</c:v>
                </c:pt>
                <c:pt idx="2963">
                  <c:v>43.35501750852473</c:v>
                </c:pt>
                <c:pt idx="2964">
                  <c:v>43.37298646020242</c:v>
                </c:pt>
                <c:pt idx="2965">
                  <c:v>43.39095541188014</c:v>
                </c:pt>
                <c:pt idx="2966">
                  <c:v>43.40892436355785</c:v>
                </c:pt>
                <c:pt idx="2967">
                  <c:v>43.42689331523555</c:v>
                </c:pt>
                <c:pt idx="2968">
                  <c:v>43.44486226691325</c:v>
                </c:pt>
                <c:pt idx="2969">
                  <c:v>43.46283121859098</c:v>
                </c:pt>
                <c:pt idx="2970">
                  <c:v>43.48080017026867</c:v>
                </c:pt>
                <c:pt idx="2971">
                  <c:v>43.4987691219464</c:v>
                </c:pt>
                <c:pt idx="2972">
                  <c:v>43.5167380736241</c:v>
                </c:pt>
                <c:pt idx="2973">
                  <c:v>43.53470702530181</c:v>
                </c:pt>
                <c:pt idx="2974">
                  <c:v>43.55267597697952</c:v>
                </c:pt>
                <c:pt idx="2975">
                  <c:v>43.57064492865722</c:v>
                </c:pt>
                <c:pt idx="2976">
                  <c:v>43.58861388033494</c:v>
                </c:pt>
                <c:pt idx="2977">
                  <c:v>43.60658283201265</c:v>
                </c:pt>
                <c:pt idx="2978">
                  <c:v>43.62455178369035</c:v>
                </c:pt>
                <c:pt idx="2979">
                  <c:v>43.64252073536807</c:v>
                </c:pt>
                <c:pt idx="2980">
                  <c:v>43.66048968704577</c:v>
                </c:pt>
                <c:pt idx="2981">
                  <c:v>43.6784586387235</c:v>
                </c:pt>
                <c:pt idx="2982">
                  <c:v>43.6964275904012</c:v>
                </c:pt>
                <c:pt idx="2983">
                  <c:v>43.7143965420789</c:v>
                </c:pt>
                <c:pt idx="2984">
                  <c:v>43.7323654937566</c:v>
                </c:pt>
                <c:pt idx="2985">
                  <c:v>43.75033444543431</c:v>
                </c:pt>
                <c:pt idx="2986">
                  <c:v>43.76830339711203</c:v>
                </c:pt>
                <c:pt idx="2987">
                  <c:v>43.78627234878975</c:v>
                </c:pt>
                <c:pt idx="2988">
                  <c:v>43.80424130046744</c:v>
                </c:pt>
                <c:pt idx="2989">
                  <c:v>43.82221025214516</c:v>
                </c:pt>
                <c:pt idx="2990">
                  <c:v>43.84017920382286</c:v>
                </c:pt>
                <c:pt idx="2991">
                  <c:v>43.85814815550057</c:v>
                </c:pt>
                <c:pt idx="2992">
                  <c:v>43.87611710717828</c:v>
                </c:pt>
                <c:pt idx="2993">
                  <c:v>43.89408605885599</c:v>
                </c:pt>
                <c:pt idx="2994">
                  <c:v>43.9120550105337</c:v>
                </c:pt>
                <c:pt idx="2995">
                  <c:v>43.9300239622114</c:v>
                </c:pt>
                <c:pt idx="2996">
                  <c:v>43.94799291388912</c:v>
                </c:pt>
                <c:pt idx="2997">
                  <c:v>43.96596186556683</c:v>
                </c:pt>
                <c:pt idx="2998">
                  <c:v>43.98393081724453</c:v>
                </c:pt>
                <c:pt idx="2999">
                  <c:v>44.00189976892224</c:v>
                </c:pt>
                <c:pt idx="3000">
                  <c:v>44.01986872059995</c:v>
                </c:pt>
                <c:pt idx="3001">
                  <c:v>44.03783767227765</c:v>
                </c:pt>
                <c:pt idx="3002">
                  <c:v>44.05580662395537</c:v>
                </c:pt>
                <c:pt idx="3003">
                  <c:v>44.07377557563307</c:v>
                </c:pt>
                <c:pt idx="3004">
                  <c:v>44.09174452731078</c:v>
                </c:pt>
                <c:pt idx="3005">
                  <c:v>44.07076997071061</c:v>
                </c:pt>
                <c:pt idx="3006">
                  <c:v>44.08573161669165</c:v>
                </c:pt>
                <c:pt idx="3007">
                  <c:v>44.10068491488131</c:v>
                </c:pt>
                <c:pt idx="3008">
                  <c:v>44.11562984222781</c:v>
                </c:pt>
                <c:pt idx="3009">
                  <c:v>44.13056637568927</c:v>
                </c:pt>
                <c:pt idx="3010">
                  <c:v>44.14549449223382</c:v>
                </c:pt>
                <c:pt idx="3011">
                  <c:v>44.16041416883962</c:v>
                </c:pt>
                <c:pt idx="3012">
                  <c:v>44.17532538249484</c:v>
                </c:pt>
                <c:pt idx="3013">
                  <c:v>44.19022811019773</c:v>
                </c:pt>
                <c:pt idx="3014">
                  <c:v>44.20512232895666</c:v>
                </c:pt>
                <c:pt idx="3015">
                  <c:v>44.22000801579011</c:v>
                </c:pt>
                <c:pt idx="3016">
                  <c:v>44.2348851477267</c:v>
                </c:pt>
                <c:pt idx="3017">
                  <c:v>44.24975370180525</c:v>
                </c:pt>
                <c:pt idx="3018">
                  <c:v>44.26461365507477</c:v>
                </c:pt>
                <c:pt idx="3019">
                  <c:v>44.2794649845945</c:v>
                </c:pt>
                <c:pt idx="3020">
                  <c:v>44.294307667434</c:v>
                </c:pt>
                <c:pt idx="3021">
                  <c:v>44.30914168067301</c:v>
                </c:pt>
                <c:pt idx="3022">
                  <c:v>44.32396700140169</c:v>
                </c:pt>
                <c:pt idx="3023">
                  <c:v>44.3387836067205</c:v>
                </c:pt>
                <c:pt idx="3024">
                  <c:v>44.35359147374023</c:v>
                </c:pt>
                <c:pt idx="3025">
                  <c:v>44.36839057958218</c:v>
                </c:pt>
                <c:pt idx="3026">
                  <c:v>44.38318090137794</c:v>
                </c:pt>
                <c:pt idx="3027">
                  <c:v>44.39796241626964</c:v>
                </c:pt>
                <c:pt idx="3028">
                  <c:v>44.4127351014099</c:v>
                </c:pt>
                <c:pt idx="3029">
                  <c:v>44.42749893396176</c:v>
                </c:pt>
                <c:pt idx="3030">
                  <c:v>44.44225389109887</c:v>
                </c:pt>
                <c:pt idx="3031">
                  <c:v>44.45699995000543</c:v>
                </c:pt>
                <c:pt idx="3032">
                  <c:v>44.47173708787619</c:v>
                </c:pt>
                <c:pt idx="3033">
                  <c:v>44.48646528191655</c:v>
                </c:pt>
                <c:pt idx="3034">
                  <c:v>44.50118450934255</c:v>
                </c:pt>
                <c:pt idx="3035">
                  <c:v>44.51589474738091</c:v>
                </c:pt>
                <c:pt idx="3036">
                  <c:v>44.53059597326901</c:v>
                </c:pt>
                <c:pt idx="3037">
                  <c:v>44.54528816425496</c:v>
                </c:pt>
                <c:pt idx="3038">
                  <c:v>44.55997129759765</c:v>
                </c:pt>
                <c:pt idx="3039">
                  <c:v>44.57464535056674</c:v>
                </c:pt>
                <c:pt idx="3040">
                  <c:v>44.58931030044268</c:v>
                </c:pt>
                <c:pt idx="3041">
                  <c:v>44.60396612451675</c:v>
                </c:pt>
                <c:pt idx="3042">
                  <c:v>44.6186128000911</c:v>
                </c:pt>
                <c:pt idx="3043">
                  <c:v>44.63325030447878</c:v>
                </c:pt>
                <c:pt idx="3044">
                  <c:v>44.64787861500371</c:v>
                </c:pt>
                <c:pt idx="3045">
                  <c:v>44.66249770900079</c:v>
                </c:pt>
                <c:pt idx="3046">
                  <c:v>44.67710756381587</c:v>
                </c:pt>
                <c:pt idx="3047">
                  <c:v>44.6917081568058</c:v>
                </c:pt>
                <c:pt idx="3048">
                  <c:v>44.70629946533845</c:v>
                </c:pt>
                <c:pt idx="3049">
                  <c:v>44.72088146679272</c:v>
                </c:pt>
                <c:pt idx="3050">
                  <c:v>44.73545413855864</c:v>
                </c:pt>
                <c:pt idx="3051">
                  <c:v>44.75001745803725</c:v>
                </c:pt>
                <c:pt idx="3052">
                  <c:v>44.7645714026408</c:v>
                </c:pt>
                <c:pt idx="3053">
                  <c:v>44.77911594979266</c:v>
                </c:pt>
                <c:pt idx="3054">
                  <c:v>44.79365107692738</c:v>
                </c:pt>
                <c:pt idx="3055">
                  <c:v>44.80817676149073</c:v>
                </c:pt>
                <c:pt idx="3056">
                  <c:v>44.82269298093973</c:v>
                </c:pt>
                <c:pt idx="3057">
                  <c:v>44.83719971274259</c:v>
                </c:pt>
                <c:pt idx="3058">
                  <c:v>44.85169693437894</c:v>
                </c:pt>
                <c:pt idx="3059">
                  <c:v>44.8661846233396</c:v>
                </c:pt>
                <c:pt idx="3060">
                  <c:v>44.88066275712679</c:v>
                </c:pt>
                <c:pt idx="3061">
                  <c:v>44.89513131325412</c:v>
                </c:pt>
                <c:pt idx="3062">
                  <c:v>44.90959026924652</c:v>
                </c:pt>
                <c:pt idx="3063">
                  <c:v>44.92403960264045</c:v>
                </c:pt>
                <c:pt idx="3064">
                  <c:v>44.93847929098373</c:v>
                </c:pt>
                <c:pt idx="3065">
                  <c:v>44.95290931183569</c:v>
                </c:pt>
                <c:pt idx="3066">
                  <c:v>44.96732964276716</c:v>
                </c:pt>
                <c:pt idx="3067">
                  <c:v>44.98174026136051</c:v>
                </c:pt>
                <c:pt idx="3068">
                  <c:v>44.9961411452097</c:v>
                </c:pt>
                <c:pt idx="3069">
                  <c:v>45.01053227192016</c:v>
                </c:pt>
                <c:pt idx="3070">
                  <c:v>45.02491361910905</c:v>
                </c:pt>
                <c:pt idx="3071">
                  <c:v>45.03928516440511</c:v>
                </c:pt>
                <c:pt idx="3072">
                  <c:v>45.05364688544874</c:v>
                </c:pt>
                <c:pt idx="3073">
                  <c:v>45.06799875989208</c:v>
                </c:pt>
                <c:pt idx="3074">
                  <c:v>45.08234076539892</c:v>
                </c:pt>
                <c:pt idx="3075">
                  <c:v>45.09667287964484</c:v>
                </c:pt>
                <c:pt idx="3076">
                  <c:v>45.11099508031716</c:v>
                </c:pt>
                <c:pt idx="3077">
                  <c:v>45.12530734511503</c:v>
                </c:pt>
                <c:pt idx="3078">
                  <c:v>45.13960965174937</c:v>
                </c:pt>
                <c:pt idx="3079">
                  <c:v>45.15390197794303</c:v>
                </c:pt>
                <c:pt idx="3080">
                  <c:v>45.16818430143065</c:v>
                </c:pt>
                <c:pt idx="3081">
                  <c:v>45.18245659995881</c:v>
                </c:pt>
                <c:pt idx="3082">
                  <c:v>45.19671885128604</c:v>
                </c:pt>
                <c:pt idx="3083">
                  <c:v>45.21097103318278</c:v>
                </c:pt>
                <c:pt idx="3084">
                  <c:v>45.2252131234315</c:v>
                </c:pt>
                <c:pt idx="3085">
                  <c:v>45.23944509982663</c:v>
                </c:pt>
                <c:pt idx="3086">
                  <c:v>45.25366694017468</c:v>
                </c:pt>
                <c:pt idx="3087">
                  <c:v>45.2678786222942</c:v>
                </c:pt>
                <c:pt idx="3088">
                  <c:v>45.28208012401581</c:v>
                </c:pt>
                <c:pt idx="3089">
                  <c:v>45.29627142318228</c:v>
                </c:pt>
                <c:pt idx="3090">
                  <c:v>45.31045249764847</c:v>
                </c:pt>
                <c:pt idx="3091">
                  <c:v>45.32462332528148</c:v>
                </c:pt>
                <c:pt idx="3092">
                  <c:v>45.33878388396053</c:v>
                </c:pt>
                <c:pt idx="3093">
                  <c:v>45.3529341515771</c:v>
                </c:pt>
                <c:pt idx="3094">
                  <c:v>45.36707410603492</c:v>
                </c:pt>
                <c:pt idx="3095">
                  <c:v>45.38120372524994</c:v>
                </c:pt>
                <c:pt idx="3096">
                  <c:v>45.39532298715048</c:v>
                </c:pt>
                <c:pt idx="3097">
                  <c:v>45.40943186967712</c:v>
                </c:pt>
                <c:pt idx="3098">
                  <c:v>45.42353035078285</c:v>
                </c:pt>
                <c:pt idx="3099">
                  <c:v>45.43761840843298</c:v>
                </c:pt>
                <c:pt idx="3100">
                  <c:v>45.45169602060525</c:v>
                </c:pt>
                <c:pt idx="3101">
                  <c:v>45.46576316528987</c:v>
                </c:pt>
                <c:pt idx="3102">
                  <c:v>45.47981982048942</c:v>
                </c:pt>
                <c:pt idx="3103">
                  <c:v>45.493865964219</c:v>
                </c:pt>
                <c:pt idx="3104">
                  <c:v>45.50790157450625</c:v>
                </c:pt>
                <c:pt idx="3105">
                  <c:v>45.52192662939132</c:v>
                </c:pt>
                <c:pt idx="3106">
                  <c:v>45.5359411069269</c:v>
                </c:pt>
                <c:pt idx="3107">
                  <c:v>45.54994498517829</c:v>
                </c:pt>
                <c:pt idx="3108">
                  <c:v>45.5639382422234</c:v>
                </c:pt>
                <c:pt idx="3109">
                  <c:v>45.57792085615275</c:v>
                </c:pt>
                <c:pt idx="3110">
                  <c:v>45.59189280506957</c:v>
                </c:pt>
                <c:pt idx="3111">
                  <c:v>45.60585406708976</c:v>
                </c:pt>
                <c:pt idx="3112">
                  <c:v>45.61980462034192</c:v>
                </c:pt>
                <c:pt idx="3113">
                  <c:v>45.63374444296744</c:v>
                </c:pt>
                <c:pt idx="3114">
                  <c:v>45.6476735131204</c:v>
                </c:pt>
                <c:pt idx="3115">
                  <c:v>45.66159180896776</c:v>
                </c:pt>
                <c:pt idx="3116">
                  <c:v>45.67549930868924</c:v>
                </c:pt>
                <c:pt idx="3117">
                  <c:v>45.68939599047743</c:v>
                </c:pt>
                <c:pt idx="3118">
                  <c:v>45.7032818325378</c:v>
                </c:pt>
                <c:pt idx="3119">
                  <c:v>45.71715681308868</c:v>
                </c:pt>
                <c:pt idx="3120">
                  <c:v>45.73102091036138</c:v>
                </c:pt>
                <c:pt idx="3121">
                  <c:v>45.74487410260012</c:v>
                </c:pt>
                <c:pt idx="3122">
                  <c:v>45.75871636806213</c:v>
                </c:pt>
                <c:pt idx="3123">
                  <c:v>45.77254768501758</c:v>
                </c:pt>
                <c:pt idx="3124">
                  <c:v>45.78636803174975</c:v>
                </c:pt>
                <c:pt idx="3125">
                  <c:v>45.8001773865549</c:v>
                </c:pt>
                <c:pt idx="3126">
                  <c:v>45.81397572774242</c:v>
                </c:pt>
                <c:pt idx="3127">
                  <c:v>45.82776303363478</c:v>
                </c:pt>
                <c:pt idx="3128">
                  <c:v>45.8415392825676</c:v>
                </c:pt>
                <c:pt idx="3129">
                  <c:v>45.85530445288961</c:v>
                </c:pt>
                <c:pt idx="3130">
                  <c:v>45.8690585229628</c:v>
                </c:pt>
                <c:pt idx="3131">
                  <c:v>45.88280147116228</c:v>
                </c:pt>
                <c:pt idx="3132">
                  <c:v>45.8965332758765</c:v>
                </c:pt>
                <c:pt idx="3133">
                  <c:v>45.91025391550704</c:v>
                </c:pt>
                <c:pt idx="3134">
                  <c:v>45.92396336846888</c:v>
                </c:pt>
                <c:pt idx="3135">
                  <c:v>45.93766161319024</c:v>
                </c:pt>
                <c:pt idx="3136">
                  <c:v>45.95134862811273</c:v>
                </c:pt>
                <c:pt idx="3137">
                  <c:v>45.96502439169126</c:v>
                </c:pt>
                <c:pt idx="3138">
                  <c:v>45.9786888823942</c:v>
                </c:pt>
                <c:pt idx="3139">
                  <c:v>45.99234207870328</c:v>
                </c:pt>
                <c:pt idx="3140">
                  <c:v>46.00598395911366</c:v>
                </c:pt>
                <c:pt idx="3141">
                  <c:v>46.01961450213405</c:v>
                </c:pt>
                <c:pt idx="3142">
                  <c:v>46.03323368628653</c:v>
                </c:pt>
                <c:pt idx="3143">
                  <c:v>46.04684149010679</c:v>
                </c:pt>
                <c:pt idx="3144">
                  <c:v>46.06043789214404</c:v>
                </c:pt>
                <c:pt idx="3145">
                  <c:v>46.07402287096102</c:v>
                </c:pt>
                <c:pt idx="3146">
                  <c:v>46.08759640513409</c:v>
                </c:pt>
                <c:pt idx="3147">
                  <c:v>46.10115847325324</c:v>
                </c:pt>
                <c:pt idx="3148">
                  <c:v>46.11470905392208</c:v>
                </c:pt>
                <c:pt idx="3149">
                  <c:v>46.12824812575792</c:v>
                </c:pt>
                <c:pt idx="3150">
                  <c:v>46.14177566739172</c:v>
                </c:pt>
                <c:pt idx="3151">
                  <c:v>46.15529165746819</c:v>
                </c:pt>
                <c:pt idx="3152">
                  <c:v>46.1687960746458</c:v>
                </c:pt>
                <c:pt idx="3153">
                  <c:v>46.18228889759673</c:v>
                </c:pt>
                <c:pt idx="3154">
                  <c:v>46.19577010500704</c:v>
                </c:pt>
                <c:pt idx="3155">
                  <c:v>46.20923967557653</c:v>
                </c:pt>
                <c:pt idx="3156">
                  <c:v>46.22269758801891</c:v>
                </c:pt>
                <c:pt idx="3157">
                  <c:v>46.23614382106173</c:v>
                </c:pt>
                <c:pt idx="3158">
                  <c:v>46.24957835344642</c:v>
                </c:pt>
                <c:pt idx="3159">
                  <c:v>46.2630011639284</c:v>
                </c:pt>
                <c:pt idx="3160">
                  <c:v>46.27641223127696</c:v>
                </c:pt>
                <c:pt idx="3161">
                  <c:v>46.28981153427541</c:v>
                </c:pt>
                <c:pt idx="3162">
                  <c:v>46.30319905172104</c:v>
                </c:pt>
                <c:pt idx="3163">
                  <c:v>46.3165747624252</c:v>
                </c:pt>
                <c:pt idx="3164">
                  <c:v>46.32993864521323</c:v>
                </c:pt>
                <c:pt idx="3165">
                  <c:v>46.34329067892456</c:v>
                </c:pt>
                <c:pt idx="3166">
                  <c:v>46.35663084241278</c:v>
                </c:pt>
                <c:pt idx="3167">
                  <c:v>46.36995911454552</c:v>
                </c:pt>
                <c:pt idx="3168">
                  <c:v>46.38327547420459</c:v>
                </c:pt>
                <c:pt idx="3169">
                  <c:v>46.39657990028603</c:v>
                </c:pt>
                <c:pt idx="3170">
                  <c:v>46.40987237169998</c:v>
                </c:pt>
                <c:pt idx="3171">
                  <c:v>46.4231528673709</c:v>
                </c:pt>
                <c:pt idx="3172">
                  <c:v>46.4364213662374</c:v>
                </c:pt>
                <c:pt idx="3173">
                  <c:v>46.44967784725247</c:v>
                </c:pt>
                <c:pt idx="3174">
                  <c:v>46.46292228938336</c:v>
                </c:pt>
                <c:pt idx="3175">
                  <c:v>46.47615467161159</c:v>
                </c:pt>
                <c:pt idx="3176">
                  <c:v>46.48937497293312</c:v>
                </c:pt>
                <c:pt idx="3177">
                  <c:v>46.50258317235822</c:v>
                </c:pt>
                <c:pt idx="3178">
                  <c:v>46.5157792489116</c:v>
                </c:pt>
                <c:pt idx="3179">
                  <c:v>46.52896318163234</c:v>
                </c:pt>
                <c:pt idx="3180">
                  <c:v>46.54213494957406</c:v>
                </c:pt>
                <c:pt idx="3181">
                  <c:v>46.55529453180478</c:v>
                </c:pt>
                <c:pt idx="3182">
                  <c:v>46.56844190740703</c:v>
                </c:pt>
                <c:pt idx="3183">
                  <c:v>46.58157705547789</c:v>
                </c:pt>
                <c:pt idx="3184">
                  <c:v>46.59469995512899</c:v>
                </c:pt>
                <c:pt idx="3185">
                  <c:v>46.60781058548649</c:v>
                </c:pt>
                <c:pt idx="3186">
                  <c:v>46.62090892569122</c:v>
                </c:pt>
                <c:pt idx="3187">
                  <c:v>46.63399495489856</c:v>
                </c:pt>
                <c:pt idx="3188">
                  <c:v>46.6470686522786</c:v>
                </c:pt>
                <c:pt idx="3189">
                  <c:v>46.66012999701609</c:v>
                </c:pt>
                <c:pt idx="3190">
                  <c:v>46.67317896831043</c:v>
                </c:pt>
                <c:pt idx="3191">
                  <c:v>46.6862155453758</c:v>
                </c:pt>
                <c:pt idx="3192">
                  <c:v>46.69923970744109</c:v>
                </c:pt>
                <c:pt idx="3193">
                  <c:v>46.71225143375</c:v>
                </c:pt>
                <c:pt idx="3194">
                  <c:v>46.72525070356103</c:v>
                </c:pt>
                <c:pt idx="3195">
                  <c:v>46.73823749614743</c:v>
                </c:pt>
                <c:pt idx="3196">
                  <c:v>46.75121179079738</c:v>
                </c:pt>
                <c:pt idx="3197">
                  <c:v>46.76417356681391</c:v>
                </c:pt>
                <c:pt idx="3198">
                  <c:v>46.77712280351491</c:v>
                </c:pt>
                <c:pt idx="3199">
                  <c:v>46.79005948023321</c:v>
                </c:pt>
                <c:pt idx="3200">
                  <c:v>46.80298357631661</c:v>
                </c:pt>
                <c:pt idx="3201">
                  <c:v>46.81589507112786</c:v>
                </c:pt>
                <c:pt idx="3202">
                  <c:v>46.82879394404471</c:v>
                </c:pt>
                <c:pt idx="3203">
                  <c:v>46.8416801744599</c:v>
                </c:pt>
                <c:pt idx="3204">
                  <c:v>46.85455374178126</c:v>
                </c:pt>
                <c:pt idx="3205">
                  <c:v>46.86741462543166</c:v>
                </c:pt>
                <c:pt idx="3206">
                  <c:v>46.88026280484906</c:v>
                </c:pt>
                <c:pt idx="3207">
                  <c:v>46.89309825948656</c:v>
                </c:pt>
                <c:pt idx="3208">
                  <c:v>46.90592096881237</c:v>
                </c:pt>
                <c:pt idx="3209">
                  <c:v>46.91873091230991</c:v>
                </c:pt>
                <c:pt idx="3210">
                  <c:v>46.93152806947772</c:v>
                </c:pt>
                <c:pt idx="3211">
                  <c:v>46.94431241982963</c:v>
                </c:pt>
                <c:pt idx="3212">
                  <c:v>46.95708394289465</c:v>
                </c:pt>
                <c:pt idx="3213">
                  <c:v>46.9698426182171</c:v>
                </c:pt>
                <c:pt idx="3214">
                  <c:v>46.98258842535657</c:v>
                </c:pt>
                <c:pt idx="3215">
                  <c:v>46.99532134388795</c:v>
                </c:pt>
                <c:pt idx="3216">
                  <c:v>47.00804135340147</c:v>
                </c:pt>
                <c:pt idx="3217">
                  <c:v>47.02074843350274</c:v>
                </c:pt>
                <c:pt idx="3218">
                  <c:v>47.03344256381271</c:v>
                </c:pt>
                <c:pt idx="3219">
                  <c:v>47.04612372396782</c:v>
                </c:pt>
                <c:pt idx="3220">
                  <c:v>47.05879189361985</c:v>
                </c:pt>
                <c:pt idx="3221">
                  <c:v>47.07144705243608</c:v>
                </c:pt>
                <c:pt idx="3222">
                  <c:v>47.0840891800993</c:v>
                </c:pt>
                <c:pt idx="3223">
                  <c:v>47.0967182563078</c:v>
                </c:pt>
                <c:pt idx="3224">
                  <c:v>47.10933426077531</c:v>
                </c:pt>
                <c:pt idx="3225">
                  <c:v>47.12193717323121</c:v>
                </c:pt>
                <c:pt idx="3226">
                  <c:v>47.13452697342046</c:v>
                </c:pt>
                <c:pt idx="3227">
                  <c:v>47.14710364110356</c:v>
                </c:pt>
                <c:pt idx="3228">
                  <c:v>47.15966715605667</c:v>
                </c:pt>
                <c:pt idx="3229">
                  <c:v>47.17221749807164</c:v>
                </c:pt>
                <c:pt idx="3230">
                  <c:v>47.18475464695592</c:v>
                </c:pt>
                <c:pt idx="3231">
                  <c:v>47.19727858253268</c:v>
                </c:pt>
                <c:pt idx="3232">
                  <c:v>47.20978928464087</c:v>
                </c:pt>
                <c:pt idx="3233">
                  <c:v>47.22228673313512</c:v>
                </c:pt>
                <c:pt idx="3234">
                  <c:v>47.23477090788585</c:v>
                </c:pt>
                <c:pt idx="3235">
                  <c:v>47.24724178877928</c:v>
                </c:pt>
                <c:pt idx="3236">
                  <c:v>47.25969935571744</c:v>
                </c:pt>
                <c:pt idx="3237">
                  <c:v>47.27214358861824</c:v>
                </c:pt>
                <c:pt idx="3238">
                  <c:v>47.28457446741539</c:v>
                </c:pt>
                <c:pt idx="3239">
                  <c:v>47.29699197205856</c:v>
                </c:pt>
                <c:pt idx="3240">
                  <c:v>47.30939608251326</c:v>
                </c:pt>
                <c:pt idx="3241">
                  <c:v>47.32178677876101</c:v>
                </c:pt>
                <c:pt idx="3242">
                  <c:v>47.33416404079924</c:v>
                </c:pt>
                <c:pt idx="3243">
                  <c:v>47.3465278486414</c:v>
                </c:pt>
                <c:pt idx="3244">
                  <c:v>47.35887818231693</c:v>
                </c:pt>
                <c:pt idx="3245">
                  <c:v>47.37121502187131</c:v>
                </c:pt>
                <c:pt idx="3246">
                  <c:v>47.38353834736606</c:v>
                </c:pt>
                <c:pt idx="3247">
                  <c:v>47.3958481388788</c:v>
                </c:pt>
                <c:pt idx="3248">
                  <c:v>47.40814437650325</c:v>
                </c:pt>
                <c:pt idx="3249">
                  <c:v>47.42042704034926</c:v>
                </c:pt>
                <c:pt idx="3250">
                  <c:v>47.43269611054284</c:v>
                </c:pt>
                <c:pt idx="3251">
                  <c:v>47.44495156722613</c:v>
                </c:pt>
                <c:pt idx="3252">
                  <c:v>47.45719339055756</c:v>
                </c:pt>
                <c:pt idx="3253">
                  <c:v>47.46942156071166</c:v>
                </c:pt>
                <c:pt idx="3254">
                  <c:v>47.48163605787932</c:v>
                </c:pt>
                <c:pt idx="3255">
                  <c:v>47.49383686226763</c:v>
                </c:pt>
                <c:pt idx="3256">
                  <c:v>47.5060239541</c:v>
                </c:pt>
                <c:pt idx="3257">
                  <c:v>47.51819731361613</c:v>
                </c:pt>
                <c:pt idx="3258">
                  <c:v>47.53035692107211</c:v>
                </c:pt>
                <c:pt idx="3259">
                  <c:v>47.54250275674035</c:v>
                </c:pt>
                <c:pt idx="3260">
                  <c:v>47.55463480090966</c:v>
                </c:pt>
                <c:pt idx="3261">
                  <c:v>47.56675303388528</c:v>
                </c:pt>
                <c:pt idx="3262">
                  <c:v>47.57885743598885</c:v>
                </c:pt>
                <c:pt idx="3263">
                  <c:v>47.59094798755848</c:v>
                </c:pt>
                <c:pt idx="3264">
                  <c:v>47.60302466894878</c:v>
                </c:pt>
                <c:pt idx="3265">
                  <c:v>47.61508746053083</c:v>
                </c:pt>
                <c:pt idx="3266">
                  <c:v>47.62713634269229</c:v>
                </c:pt>
                <c:pt idx="3267">
                  <c:v>47.63917129583731</c:v>
                </c:pt>
                <c:pt idx="3268">
                  <c:v>47.65119230038665</c:v>
                </c:pt>
                <c:pt idx="3269">
                  <c:v>47.66319933677766</c:v>
                </c:pt>
                <c:pt idx="3270">
                  <c:v>47.67519238546432</c:v>
                </c:pt>
                <c:pt idx="3271">
                  <c:v>47.68717142691722</c:v>
                </c:pt>
                <c:pt idx="3272">
                  <c:v>47.69913644162367</c:v>
                </c:pt>
                <c:pt idx="3273">
                  <c:v>47.71108741008762</c:v>
                </c:pt>
                <c:pt idx="3274">
                  <c:v>47.7230243128298</c:v>
                </c:pt>
                <c:pt idx="3275">
                  <c:v>47.73494713038757</c:v>
                </c:pt>
                <c:pt idx="3276">
                  <c:v>47.74685584331518</c:v>
                </c:pt>
                <c:pt idx="3277">
                  <c:v>47.75875043218354</c:v>
                </c:pt>
                <c:pt idx="3278">
                  <c:v>47.77063087758045</c:v>
                </c:pt>
                <c:pt idx="3279">
                  <c:v>47.78249716011051</c:v>
                </c:pt>
                <c:pt idx="3280">
                  <c:v>47.79434926039518</c:v>
                </c:pt>
                <c:pt idx="3281">
                  <c:v>47.80618715907278</c:v>
                </c:pt>
                <c:pt idx="3282">
                  <c:v>47.81801083679856</c:v>
                </c:pt>
                <c:pt idx="3283">
                  <c:v>47.82982027424464</c:v>
                </c:pt>
                <c:pt idx="3284">
                  <c:v>47.84161545210014</c:v>
                </c:pt>
                <c:pt idx="3285">
                  <c:v>47.85339635107113</c:v>
                </c:pt>
                <c:pt idx="3286">
                  <c:v>47.86516295188065</c:v>
                </c:pt>
                <c:pt idx="3287">
                  <c:v>47.87691523526876</c:v>
                </c:pt>
                <c:pt idx="3288">
                  <c:v>47.88865318199257</c:v>
                </c:pt>
                <c:pt idx="3289">
                  <c:v>47.90037677282627</c:v>
                </c:pt>
                <c:pt idx="3290">
                  <c:v>47.91208598856108</c:v>
                </c:pt>
                <c:pt idx="3291">
                  <c:v>47.92378081000534</c:v>
                </c:pt>
                <c:pt idx="3292">
                  <c:v>47.93546121798455</c:v>
                </c:pt>
                <c:pt idx="3293">
                  <c:v>47.94712719334132</c:v>
                </c:pt>
                <c:pt idx="3294">
                  <c:v>47.95877871693551</c:v>
                </c:pt>
                <c:pt idx="3295">
                  <c:v>47.97041576964404</c:v>
                </c:pt>
                <c:pt idx="3296">
                  <c:v>47.9820383323612</c:v>
                </c:pt>
                <c:pt idx="3297">
                  <c:v>47.99364638599838</c:v>
                </c:pt>
                <c:pt idx="3298">
                  <c:v>48.00523991148437</c:v>
                </c:pt>
                <c:pt idx="3299">
                  <c:v>48.01681888976514</c:v>
                </c:pt>
                <c:pt idx="3300">
                  <c:v>48.02838330180404</c:v>
                </c:pt>
                <c:pt idx="3301">
                  <c:v>48.0399331285817</c:v>
                </c:pt>
                <c:pt idx="3302">
                  <c:v>48.05146835109613</c:v>
                </c:pt>
                <c:pt idx="3303">
                  <c:v>48.06298895036275</c:v>
                </c:pt>
                <c:pt idx="3304">
                  <c:v>48.07449490741431</c:v>
                </c:pt>
                <c:pt idx="3305">
                  <c:v>48.08598620330105</c:v>
                </c:pt>
                <c:pt idx="3306">
                  <c:v>48.09746281909062</c:v>
                </c:pt>
                <c:pt idx="3307">
                  <c:v>48.10892473586814</c:v>
                </c:pt>
                <c:pt idx="3308">
                  <c:v>48.12037193473621</c:v>
                </c:pt>
                <c:pt idx="3309">
                  <c:v>48.13180439681499</c:v>
                </c:pt>
                <c:pt idx="3310">
                  <c:v>48.1432221032421</c:v>
                </c:pt>
                <c:pt idx="3311">
                  <c:v>48.15462503517281</c:v>
                </c:pt>
                <c:pt idx="3312">
                  <c:v>48.1660131737799</c:v>
                </c:pt>
                <c:pt idx="3313">
                  <c:v>48.17738650025375</c:v>
                </c:pt>
                <c:pt idx="3314">
                  <c:v>48.18874499580244</c:v>
                </c:pt>
                <c:pt idx="3315">
                  <c:v>48.20008864165161</c:v>
                </c:pt>
                <c:pt idx="3316">
                  <c:v>48.21141741904461</c:v>
                </c:pt>
                <c:pt idx="3317">
                  <c:v>48.22273130924251</c:v>
                </c:pt>
                <c:pt idx="3318">
                  <c:v>48.23403029352404</c:v>
                </c:pt>
                <c:pt idx="3319">
                  <c:v>48.24531435318568</c:v>
                </c:pt>
                <c:pt idx="3320">
                  <c:v>48.25658346954167</c:v>
                </c:pt>
                <c:pt idx="3321">
                  <c:v>48.2678376239241</c:v>
                </c:pt>
                <c:pt idx="3322">
                  <c:v>48.27907679768275</c:v>
                </c:pt>
                <c:pt idx="3323">
                  <c:v>48.2903009721853</c:v>
                </c:pt>
                <c:pt idx="3324">
                  <c:v>48.30151012881723</c:v>
                </c:pt>
                <c:pt idx="3325">
                  <c:v>48.31270424898196</c:v>
                </c:pt>
                <c:pt idx="3326">
                  <c:v>48.32388331410073</c:v>
                </c:pt>
                <c:pt idx="3327">
                  <c:v>48.33504730561273</c:v>
                </c:pt>
                <c:pt idx="3328">
                  <c:v>48.3461962049751</c:v>
                </c:pt>
                <c:pt idx="3329">
                  <c:v>48.35732999366287</c:v>
                </c:pt>
                <c:pt idx="3330">
                  <c:v>48.36844865316915</c:v>
                </c:pt>
                <c:pt idx="3331">
                  <c:v>48.37955216500498</c:v>
                </c:pt>
                <c:pt idx="3332">
                  <c:v>48.39064051069943</c:v>
                </c:pt>
                <c:pt idx="3333">
                  <c:v>48.40171367179965</c:v>
                </c:pt>
                <c:pt idx="3334">
                  <c:v>48.41277162987086</c:v>
                </c:pt>
                <c:pt idx="3335">
                  <c:v>48.4238143664963</c:v>
                </c:pt>
                <c:pt idx="3336">
                  <c:v>48.43484186327741</c:v>
                </c:pt>
                <c:pt idx="3337">
                  <c:v>48.44585410183372</c:v>
                </c:pt>
                <c:pt idx="3338">
                  <c:v>48.4568510638029</c:v>
                </c:pt>
                <c:pt idx="3339">
                  <c:v>48.46783273084087</c:v>
                </c:pt>
                <c:pt idx="3340">
                  <c:v>48.47879908462165</c:v>
                </c:pt>
                <c:pt idx="3341">
                  <c:v>48.48975010683755</c:v>
                </c:pt>
                <c:pt idx="3342">
                  <c:v>48.5006857791991</c:v>
                </c:pt>
                <c:pt idx="3343">
                  <c:v>48.5116060834351</c:v>
                </c:pt>
                <c:pt idx="3344">
                  <c:v>48.52251100129265</c:v>
                </c:pt>
                <c:pt idx="3345">
                  <c:v>48.53340051453713</c:v>
                </c:pt>
                <c:pt idx="3346">
                  <c:v>48.54427460495226</c:v>
                </c:pt>
                <c:pt idx="3347">
                  <c:v>48.55513325434015</c:v>
                </c:pt>
                <c:pt idx="3348">
                  <c:v>48.56597644452121</c:v>
                </c:pt>
                <c:pt idx="3349">
                  <c:v>48.57680415733429</c:v>
                </c:pt>
                <c:pt idx="3350">
                  <c:v>48.58761637463667</c:v>
                </c:pt>
                <c:pt idx="3351">
                  <c:v>48.59841307830406</c:v>
                </c:pt>
                <c:pt idx="3352">
                  <c:v>48.60919425023057</c:v>
                </c:pt>
                <c:pt idx="3353">
                  <c:v>48.6199598723289</c:v>
                </c:pt>
                <c:pt idx="3354">
                  <c:v>48.63070992653016</c:v>
                </c:pt>
                <c:pt idx="3355">
                  <c:v>48.64144439478402</c:v>
                </c:pt>
                <c:pt idx="3356">
                  <c:v>48.65216325905871</c:v>
                </c:pt>
                <c:pt idx="3357">
                  <c:v>48.66286650134099</c:v>
                </c:pt>
                <c:pt idx="3358">
                  <c:v>48.67355410363625</c:v>
                </c:pt>
                <c:pt idx="3359">
                  <c:v>48.68422604796847</c:v>
                </c:pt>
                <c:pt idx="3360">
                  <c:v>48.69488231638027</c:v>
                </c:pt>
                <c:pt idx="3361">
                  <c:v>48.7055228909329</c:v>
                </c:pt>
                <c:pt idx="3362">
                  <c:v>48.71614775370627</c:v>
                </c:pt>
                <c:pt idx="3363">
                  <c:v>48.72675688679907</c:v>
                </c:pt>
                <c:pt idx="3364">
                  <c:v>48.73735027232862</c:v>
                </c:pt>
                <c:pt idx="3365">
                  <c:v>48.74792789243102</c:v>
                </c:pt>
                <c:pt idx="3366">
                  <c:v>48.75848972926112</c:v>
                </c:pt>
                <c:pt idx="3367">
                  <c:v>48.76903576499257</c:v>
                </c:pt>
                <c:pt idx="3368">
                  <c:v>48.77956598181777</c:v>
                </c:pt>
                <c:pt idx="3369">
                  <c:v>48.79008036194799</c:v>
                </c:pt>
                <c:pt idx="3370">
                  <c:v>48.80057888761332</c:v>
                </c:pt>
                <c:pt idx="3371">
                  <c:v>48.81106154106273</c:v>
                </c:pt>
                <c:pt idx="3372">
                  <c:v>48.82152830456411</c:v>
                </c:pt>
                <c:pt idx="3373">
                  <c:v>48.83197916040416</c:v>
                </c:pt>
                <c:pt idx="3374">
                  <c:v>48.8424140908886</c:v>
                </c:pt>
                <c:pt idx="3375">
                  <c:v>48.85283307834206</c:v>
                </c:pt>
                <c:pt idx="3376">
                  <c:v>48.86323610510817</c:v>
                </c:pt>
                <c:pt idx="3377">
                  <c:v>48.87362315354949</c:v>
                </c:pt>
                <c:pt idx="3378">
                  <c:v>48.88399420604767</c:v>
                </c:pt>
                <c:pt idx="3379">
                  <c:v>48.89434924500334</c:v>
                </c:pt>
                <c:pt idx="3380">
                  <c:v>48.90468825283619</c:v>
                </c:pt>
                <c:pt idx="3381">
                  <c:v>48.91501121198504</c:v>
                </c:pt>
                <c:pt idx="3382">
                  <c:v>48.92531810490774</c:v>
                </c:pt>
                <c:pt idx="3383">
                  <c:v>48.93560891408124</c:v>
                </c:pt>
                <c:pt idx="3384">
                  <c:v>48.94588362200173</c:v>
                </c:pt>
                <c:pt idx="3385">
                  <c:v>48.95614221118448</c:v>
                </c:pt>
                <c:pt idx="3386">
                  <c:v>48.96638466416395</c:v>
                </c:pt>
                <c:pt idx="3387">
                  <c:v>48.9766109634938</c:v>
                </c:pt>
                <c:pt idx="3388">
                  <c:v>48.98682109174694</c:v>
                </c:pt>
                <c:pt idx="3389">
                  <c:v>48.99701503151553</c:v>
                </c:pt>
                <c:pt idx="3390">
                  <c:v>49.00719276541091</c:v>
                </c:pt>
                <c:pt idx="3391">
                  <c:v>49.01735427606378</c:v>
                </c:pt>
                <c:pt idx="3392">
                  <c:v>49.02749954612413</c:v>
                </c:pt>
                <c:pt idx="3393">
                  <c:v>49.03762855826125</c:v>
                </c:pt>
                <c:pt idx="3394">
                  <c:v>49.04774129516382</c:v>
                </c:pt>
                <c:pt idx="3395">
                  <c:v>49.05783773953986</c:v>
                </c:pt>
                <c:pt idx="3396">
                  <c:v>49.06791787411676</c:v>
                </c:pt>
                <c:pt idx="3397">
                  <c:v>49.07798168164131</c:v>
                </c:pt>
                <c:pt idx="3398">
                  <c:v>49.08802914487984</c:v>
                </c:pt>
                <c:pt idx="3399">
                  <c:v>49.09806024661793</c:v>
                </c:pt>
                <c:pt idx="3400">
                  <c:v>49.1080749696608</c:v>
                </c:pt>
                <c:pt idx="3401">
                  <c:v>49.11807329683309</c:v>
                </c:pt>
                <c:pt idx="3402">
                  <c:v>49.12805521097897</c:v>
                </c:pt>
                <c:pt idx="3403">
                  <c:v>49.13802069496207</c:v>
                </c:pt>
                <c:pt idx="3404">
                  <c:v>49.14796973166569</c:v>
                </c:pt>
                <c:pt idx="3405">
                  <c:v>49.15790230399262</c:v>
                </c:pt>
                <c:pt idx="3406">
                  <c:v>49.16781839486527</c:v>
                </c:pt>
                <c:pt idx="3407">
                  <c:v>49.17771798722563</c:v>
                </c:pt>
                <c:pt idx="3408">
                  <c:v>49.18760106403535</c:v>
                </c:pt>
                <c:pt idx="3409">
                  <c:v>49.19746760827574</c:v>
                </c:pt>
                <c:pt idx="3410">
                  <c:v>49.20731760294774</c:v>
                </c:pt>
                <c:pt idx="3411">
                  <c:v>49.21715103107203</c:v>
                </c:pt>
                <c:pt idx="3412">
                  <c:v>49.22696787568898</c:v>
                </c:pt>
                <c:pt idx="3413">
                  <c:v>49.23676811985869</c:v>
                </c:pt>
                <c:pt idx="3414">
                  <c:v>49.24655174666103</c:v>
                </c:pt>
                <c:pt idx="3415">
                  <c:v>49.25631873919561</c:v>
                </c:pt>
                <c:pt idx="3416">
                  <c:v>49.26606908058188</c:v>
                </c:pt>
                <c:pt idx="3417">
                  <c:v>49.27580275395906</c:v>
                </c:pt>
                <c:pt idx="3418">
                  <c:v>49.28551974248624</c:v>
                </c:pt>
                <c:pt idx="3419">
                  <c:v>49.29522002934232</c:v>
                </c:pt>
                <c:pt idx="3420">
                  <c:v>49.30490359772612</c:v>
                </c:pt>
                <c:pt idx="3421">
                  <c:v>49.31457043085635</c:v>
                </c:pt>
                <c:pt idx="3422">
                  <c:v>49.32422051197157</c:v>
                </c:pt>
                <c:pt idx="3423">
                  <c:v>49.33385382433035</c:v>
                </c:pt>
                <c:pt idx="3424">
                  <c:v>49.34347035121117</c:v>
                </c:pt>
                <c:pt idx="3425">
                  <c:v>49.35307007591251</c:v>
                </c:pt>
                <c:pt idx="3426">
                  <c:v>49.36265298175284</c:v>
                </c:pt>
                <c:pt idx="3427">
                  <c:v>49.3722190520706</c:v>
                </c:pt>
                <c:pt idx="3428">
                  <c:v>49.38176827022428</c:v>
                </c:pt>
                <c:pt idx="3429">
                  <c:v>49.39130061959249</c:v>
                </c:pt>
                <c:pt idx="3430">
                  <c:v>49.40081608357385</c:v>
                </c:pt>
                <c:pt idx="3431">
                  <c:v>49.41031464558704</c:v>
                </c:pt>
                <c:pt idx="3432">
                  <c:v>49.41979628907093</c:v>
                </c:pt>
                <c:pt idx="3433">
                  <c:v>49.42926099748448</c:v>
                </c:pt>
                <c:pt idx="3434">
                  <c:v>49.4387087543068</c:v>
                </c:pt>
                <c:pt idx="3435">
                  <c:v>49.44813954303717</c:v>
                </c:pt>
                <c:pt idx="3436">
                  <c:v>49.45755334719509</c:v>
                </c:pt>
                <c:pt idx="3437">
                  <c:v>49.46695015032023</c:v>
                </c:pt>
                <c:pt idx="3438">
                  <c:v>49.47632993597252</c:v>
                </c:pt>
                <c:pt idx="3439">
                  <c:v>49.48569268773212</c:v>
                </c:pt>
                <c:pt idx="3440">
                  <c:v>49.49503838919948</c:v>
                </c:pt>
                <c:pt idx="3441">
                  <c:v>49.50436702399529</c:v>
                </c:pt>
                <c:pt idx="3442">
                  <c:v>49.51367857576061</c:v>
                </c:pt>
                <c:pt idx="3443">
                  <c:v>49.52297302815682</c:v>
                </c:pt>
                <c:pt idx="3444">
                  <c:v>49.53225036486558</c:v>
                </c:pt>
                <c:pt idx="3445">
                  <c:v>49.54151056958899</c:v>
                </c:pt>
                <c:pt idx="3446">
                  <c:v>49.5507536260495</c:v>
                </c:pt>
                <c:pt idx="3447">
                  <c:v>49.55997951798996</c:v>
                </c:pt>
                <c:pt idx="3448">
                  <c:v>49.56918822917368</c:v>
                </c:pt>
                <c:pt idx="3449">
                  <c:v>49.57837974338438</c:v>
                </c:pt>
                <c:pt idx="3450">
                  <c:v>49.58755404442625</c:v>
                </c:pt>
                <c:pt idx="3451">
                  <c:v>49.596711116124</c:v>
                </c:pt>
                <c:pt idx="3452">
                  <c:v>49.60585094232273</c:v>
                </c:pt>
                <c:pt idx="3453">
                  <c:v>49.61497350688821</c:v>
                </c:pt>
                <c:pt idx="3454">
                  <c:v>49.62407879370664</c:v>
                </c:pt>
                <c:pt idx="3455">
                  <c:v>49.63316678668485</c:v>
                </c:pt>
                <c:pt idx="3456">
                  <c:v>49.64223746975019</c:v>
                </c:pt>
                <c:pt idx="3457">
                  <c:v>49.65129082685063</c:v>
                </c:pt>
                <c:pt idx="3458">
                  <c:v>49.66032684195478</c:v>
                </c:pt>
                <c:pt idx="3459">
                  <c:v>49.66934549905183</c:v>
                </c:pt>
                <c:pt idx="3460">
                  <c:v>49.6783467821517</c:v>
                </c:pt>
                <c:pt idx="3461">
                  <c:v>49.6873306752849</c:v>
                </c:pt>
                <c:pt idx="3462">
                  <c:v>49.69629716250268</c:v>
                </c:pt>
                <c:pt idx="3463">
                  <c:v>49.70524622787704</c:v>
                </c:pt>
                <c:pt idx="3464">
                  <c:v>49.71417785550061</c:v>
                </c:pt>
                <c:pt idx="3465">
                  <c:v>49.72309202948687</c:v>
                </c:pt>
                <c:pt idx="3466">
                  <c:v>49.73198873397</c:v>
                </c:pt>
                <c:pt idx="3467">
                  <c:v>49.74086795310497</c:v>
                </c:pt>
                <c:pt idx="3468">
                  <c:v>49.74972967106763</c:v>
                </c:pt>
                <c:pt idx="3469">
                  <c:v>49.75857387205457</c:v>
                </c:pt>
                <c:pt idx="3470">
                  <c:v>49.76740054028325</c:v>
                </c:pt>
                <c:pt idx="3471">
                  <c:v>49.77620965999201</c:v>
                </c:pt>
                <c:pt idx="3472">
                  <c:v>49.78500121544008</c:v>
                </c:pt>
                <c:pt idx="3473">
                  <c:v>49.79377519090753</c:v>
                </c:pt>
                <c:pt idx="3474">
                  <c:v>49.8025315706954</c:v>
                </c:pt>
                <c:pt idx="3475">
                  <c:v>49.81127033912568</c:v>
                </c:pt>
                <c:pt idx="3476">
                  <c:v>49.81999148054125</c:v>
                </c:pt>
                <c:pt idx="3477">
                  <c:v>49.82869497930604</c:v>
                </c:pt>
                <c:pt idx="3478">
                  <c:v>49.83738081980493</c:v>
                </c:pt>
                <c:pt idx="3479">
                  <c:v>49.8460489864438</c:v>
                </c:pt>
                <c:pt idx="3480">
                  <c:v>49.85469946364958</c:v>
                </c:pt>
                <c:pt idx="3481">
                  <c:v>49.86333223587033</c:v>
                </c:pt>
                <c:pt idx="3482">
                  <c:v>49.871947287575</c:v>
                </c:pt>
                <c:pt idx="3483">
                  <c:v>49.88054460325374</c:v>
                </c:pt>
                <c:pt idx="3484">
                  <c:v>49.88912416741782</c:v>
                </c:pt>
                <c:pt idx="3485">
                  <c:v>49.89768596459958</c:v>
                </c:pt>
                <c:pt idx="3486">
                  <c:v>49.90622997935252</c:v>
                </c:pt>
                <c:pt idx="3487">
                  <c:v>49.91475619625133</c:v>
                </c:pt>
                <c:pt idx="3488">
                  <c:v>49.92326459989182</c:v>
                </c:pt>
                <c:pt idx="3489">
                  <c:v>49.93175517489103</c:v>
                </c:pt>
                <c:pt idx="3490">
                  <c:v>49.9402279058872</c:v>
                </c:pt>
                <c:pt idx="3491">
                  <c:v>49.94868277753983</c:v>
                </c:pt>
                <c:pt idx="3492">
                  <c:v>49.95711977452964</c:v>
                </c:pt>
                <c:pt idx="3493">
                  <c:v>49.96553888155864</c:v>
                </c:pt>
                <c:pt idx="3494">
                  <c:v>49.97394008335011</c:v>
                </c:pt>
                <c:pt idx="3495">
                  <c:v>49.98232336464866</c:v>
                </c:pt>
                <c:pt idx="3496">
                  <c:v>49.9906887102202</c:v>
                </c:pt>
                <c:pt idx="3497">
                  <c:v>49.999036104852</c:v>
                </c:pt>
                <c:pt idx="3498">
                  <c:v>50.00736553335267</c:v>
                </c:pt>
                <c:pt idx="3499">
                  <c:v>50.01567698055222</c:v>
                </c:pt>
                <c:pt idx="3500">
                  <c:v>50.02397043130203</c:v>
                </c:pt>
                <c:pt idx="3501">
                  <c:v>50.03224587047493</c:v>
                </c:pt>
                <c:pt idx="3502">
                  <c:v>50.04050328296514</c:v>
                </c:pt>
                <c:pt idx="3503">
                  <c:v>50.04874265368836</c:v>
                </c:pt>
                <c:pt idx="3504">
                  <c:v>50.05696396758177</c:v>
                </c:pt>
                <c:pt idx="3505">
                  <c:v>50.065167209604</c:v>
                </c:pt>
                <c:pt idx="3506">
                  <c:v>50.0733523647352</c:v>
                </c:pt>
                <c:pt idx="3507">
                  <c:v>50.08151941797703</c:v>
                </c:pt>
                <c:pt idx="3508">
                  <c:v>50.08966835435271</c:v>
                </c:pt>
                <c:pt idx="3509">
                  <c:v>50.09779915890703</c:v>
                </c:pt>
                <c:pt idx="3510">
                  <c:v>50.10591181670631</c:v>
                </c:pt>
                <c:pt idx="3511">
                  <c:v>50.1140063128385</c:v>
                </c:pt>
                <c:pt idx="3512">
                  <c:v>50.12208263241314</c:v>
                </c:pt>
                <c:pt idx="3513">
                  <c:v>50.13014076056141</c:v>
                </c:pt>
                <c:pt idx="3514">
                  <c:v>50.13818068243614</c:v>
                </c:pt>
                <c:pt idx="3515">
                  <c:v>50.1462023832118</c:v>
                </c:pt>
                <c:pt idx="3516">
                  <c:v>50.15420584808457</c:v>
                </c:pt>
                <c:pt idx="3517">
                  <c:v>50.16219106227232</c:v>
                </c:pt>
                <c:pt idx="3518">
                  <c:v>50.17015801101463</c:v>
                </c:pt>
                <c:pt idx="3519">
                  <c:v>50.17810667957282</c:v>
                </c:pt>
                <c:pt idx="3520">
                  <c:v>50.18603705322995</c:v>
                </c:pt>
                <c:pt idx="3521">
                  <c:v>50.19394911729086</c:v>
                </c:pt>
                <c:pt idx="3522">
                  <c:v>50.20184285708219</c:v>
                </c:pt>
                <c:pt idx="3523">
                  <c:v>50.20971825795238</c:v>
                </c:pt>
                <c:pt idx="3524">
                  <c:v>50.21757530527165</c:v>
                </c:pt>
                <c:pt idx="3525">
                  <c:v>50.22541398443212</c:v>
                </c:pt>
                <c:pt idx="3526">
                  <c:v>50.23323428084772</c:v>
                </c:pt>
                <c:pt idx="3527">
                  <c:v>50.24103617995427</c:v>
                </c:pt>
                <c:pt idx="3528">
                  <c:v>50.2488196672095</c:v>
                </c:pt>
                <c:pt idx="3529">
                  <c:v>50.256584728093</c:v>
                </c:pt>
                <c:pt idx="3530">
                  <c:v>50.26433134810637</c:v>
                </c:pt>
                <c:pt idx="3531">
                  <c:v>50.27205951277306</c:v>
                </c:pt>
                <c:pt idx="3532">
                  <c:v>50.27976920763851</c:v>
                </c:pt>
                <c:pt idx="3533">
                  <c:v>50.28746041827018</c:v>
                </c:pt>
                <c:pt idx="3534">
                  <c:v>50.29513313025748</c:v>
                </c:pt>
                <c:pt idx="3535">
                  <c:v>50.30278732921185</c:v>
                </c:pt>
                <c:pt idx="3536">
                  <c:v>50.31042300076672</c:v>
                </c:pt>
                <c:pt idx="3537">
                  <c:v>50.31804013057766</c:v>
                </c:pt>
                <c:pt idx="3538">
                  <c:v>50.32563870432219</c:v>
                </c:pt>
                <c:pt idx="3539">
                  <c:v>50.33321870769998</c:v>
                </c:pt>
                <c:pt idx="3540">
                  <c:v>50.34078012643278</c:v>
                </c:pt>
                <c:pt idx="3541">
                  <c:v>50.34832294626445</c:v>
                </c:pt>
                <c:pt idx="3542">
                  <c:v>50.35584715296097</c:v>
                </c:pt>
                <c:pt idx="3543">
                  <c:v>50.36335273231052</c:v>
                </c:pt>
                <c:pt idx="3544">
                  <c:v>50.37083967012337</c:v>
                </c:pt>
                <c:pt idx="3545">
                  <c:v>50.37830795223203</c:v>
                </c:pt>
                <c:pt idx="3546">
                  <c:v>50.38575756449118</c:v>
                </c:pt>
                <c:pt idx="3547">
                  <c:v>50.39318849277773</c:v>
                </c:pt>
                <c:pt idx="3548">
                  <c:v>50.40060072299081</c:v>
                </c:pt>
                <c:pt idx="3549">
                  <c:v>50.4079942410518</c:v>
                </c:pt>
                <c:pt idx="3550">
                  <c:v>50.41536903290435</c:v>
                </c:pt>
                <c:pt idx="3551">
                  <c:v>50.42272508451441</c:v>
                </c:pt>
                <c:pt idx="3552">
                  <c:v>50.43006238187019</c:v>
                </c:pt>
                <c:pt idx="3553">
                  <c:v>50.43738091098224</c:v>
                </c:pt>
                <c:pt idx="3554">
                  <c:v>50.44468065788344</c:v>
                </c:pt>
                <c:pt idx="3555">
                  <c:v>50.45196160862905</c:v>
                </c:pt>
                <c:pt idx="3556">
                  <c:v>50.45922374929663</c:v>
                </c:pt>
                <c:pt idx="3557">
                  <c:v>50.46646706598619</c:v>
                </c:pt>
                <c:pt idx="3558">
                  <c:v>50.47369154482008</c:v>
                </c:pt>
                <c:pt idx="3559">
                  <c:v>50.48089717194307</c:v>
                </c:pt>
                <c:pt idx="3560">
                  <c:v>50.48808393352245</c:v>
                </c:pt>
                <c:pt idx="3561">
                  <c:v>50.49525181574784</c:v>
                </c:pt>
                <c:pt idx="3562">
                  <c:v>50.50240080483138</c:v>
                </c:pt>
                <c:pt idx="3563">
                  <c:v>50.50953088700771</c:v>
                </c:pt>
                <c:pt idx="3564">
                  <c:v>50.51664204853394</c:v>
                </c:pt>
                <c:pt idx="3565">
                  <c:v>50.52373427568968</c:v>
                </c:pt>
                <c:pt idx="3566">
                  <c:v>50.53080755477711</c:v>
                </c:pt>
                <c:pt idx="3567">
                  <c:v>50.53786187212094</c:v>
                </c:pt>
                <c:pt idx="3568">
                  <c:v>50.54489721406842</c:v>
                </c:pt>
                <c:pt idx="3569">
                  <c:v>50.55191356698942</c:v>
                </c:pt>
                <c:pt idx="3570">
                  <c:v>50.55891091727636</c:v>
                </c:pt>
                <c:pt idx="3571">
                  <c:v>50.5658892513443</c:v>
                </c:pt>
                <c:pt idx="3572">
                  <c:v>50.57284855563095</c:v>
                </c:pt>
                <c:pt idx="3573">
                  <c:v>50.5797888165966</c:v>
                </c:pt>
                <c:pt idx="3574">
                  <c:v>50.58671002072427</c:v>
                </c:pt>
                <c:pt idx="3575">
                  <c:v>50.59361215451958</c:v>
                </c:pt>
                <c:pt idx="3576">
                  <c:v>50.60049520451092</c:v>
                </c:pt>
                <c:pt idx="3577">
                  <c:v>50.60735915724933</c:v>
                </c:pt>
                <c:pt idx="3578">
                  <c:v>50.61420399930861</c:v>
                </c:pt>
                <c:pt idx="3579">
                  <c:v>50.62102971728528</c:v>
                </c:pt>
                <c:pt idx="3580">
                  <c:v>50.62783629779863</c:v>
                </c:pt>
                <c:pt idx="3581">
                  <c:v>50.63462372749071</c:v>
                </c:pt>
                <c:pt idx="3582">
                  <c:v>50.64139199302635</c:v>
                </c:pt>
                <c:pt idx="3583">
                  <c:v>50.64814108109321</c:v>
                </c:pt>
                <c:pt idx="3584">
                  <c:v>50.65487097840175</c:v>
                </c:pt>
                <c:pt idx="3585">
                  <c:v>50.66158167168527</c:v>
                </c:pt>
                <c:pt idx="3586">
                  <c:v>50.66827314769993</c:v>
                </c:pt>
                <c:pt idx="3587">
                  <c:v>50.67494539322473</c:v>
                </c:pt>
                <c:pt idx="3588">
                  <c:v>50.68159839506158</c:v>
                </c:pt>
                <c:pt idx="3589">
                  <c:v>50.6882321400353</c:v>
                </c:pt>
                <c:pt idx="3590">
                  <c:v>50.69484661499355</c:v>
                </c:pt>
                <c:pt idx="3591">
                  <c:v>50.70144180680703</c:v>
                </c:pt>
                <c:pt idx="3592">
                  <c:v>50.7080177023693</c:v>
                </c:pt>
                <c:pt idx="3593">
                  <c:v>50.71457428859691</c:v>
                </c:pt>
                <c:pt idx="3594">
                  <c:v>50.7211115524294</c:v>
                </c:pt>
                <c:pt idx="3595">
                  <c:v>50.72762948082924</c:v>
                </c:pt>
                <c:pt idx="3596">
                  <c:v>50.73412806078201</c:v>
                </c:pt>
                <c:pt idx="3597">
                  <c:v>50.74060727929623</c:v>
                </c:pt>
                <c:pt idx="3598">
                  <c:v>50.7470671234035</c:v>
                </c:pt>
                <c:pt idx="3599">
                  <c:v>50.75350758015846</c:v>
                </c:pt>
                <c:pt idx="3600">
                  <c:v>50.75992863663881</c:v>
                </c:pt>
                <c:pt idx="3601">
                  <c:v>50.76633027994534</c:v>
                </c:pt>
                <c:pt idx="3602">
                  <c:v>50.77271249720195</c:v>
                </c:pt>
                <c:pt idx="3603">
                  <c:v>50.77907527555564</c:v>
                </c:pt>
                <c:pt idx="3604">
                  <c:v>50.78541860217656</c:v>
                </c:pt>
                <c:pt idx="3605">
                  <c:v>50.791742464258</c:v>
                </c:pt>
                <c:pt idx="3606">
                  <c:v>50.79804684901639</c:v>
                </c:pt>
                <c:pt idx="3607">
                  <c:v>50.80433174369135</c:v>
                </c:pt>
                <c:pt idx="3608">
                  <c:v>50.81059713554573</c:v>
                </c:pt>
                <c:pt idx="3609">
                  <c:v>50.81684301186549</c:v>
                </c:pt>
                <c:pt idx="3610">
                  <c:v>50.82306935995995</c:v>
                </c:pt>
                <c:pt idx="3611">
                  <c:v>50.82927616716152</c:v>
                </c:pt>
                <c:pt idx="3612">
                  <c:v>50.83546342082598</c:v>
                </c:pt>
                <c:pt idx="3613">
                  <c:v>50.84163110833229</c:v>
                </c:pt>
                <c:pt idx="3614">
                  <c:v>50.84777921708276</c:v>
                </c:pt>
                <c:pt idx="3615">
                  <c:v>50.85390773450295</c:v>
                </c:pt>
                <c:pt idx="3616">
                  <c:v>50.86001664804176</c:v>
                </c:pt>
                <c:pt idx="3617">
                  <c:v>50.8661059451714</c:v>
                </c:pt>
                <c:pt idx="3618">
                  <c:v>50.87217561338741</c:v>
                </c:pt>
                <c:pt idx="3619">
                  <c:v>50.87822564020874</c:v>
                </c:pt>
                <c:pt idx="3620">
                  <c:v>50.88425601317765</c:v>
                </c:pt>
                <c:pt idx="3621">
                  <c:v>50.89026671985983</c:v>
                </c:pt>
                <c:pt idx="3622">
                  <c:v>50.89625774784433</c:v>
                </c:pt>
                <c:pt idx="3623">
                  <c:v>50.90222908474367</c:v>
                </c:pt>
                <c:pt idx="3624">
                  <c:v>50.90818071819376</c:v>
                </c:pt>
                <c:pt idx="3625">
                  <c:v>50.91411263585395</c:v>
                </c:pt>
                <c:pt idx="3626">
                  <c:v>50.92002482540706</c:v>
                </c:pt>
                <c:pt idx="3627">
                  <c:v>50.92591727455943</c:v>
                </c:pt>
                <c:pt idx="3628">
                  <c:v>50.93178997104081</c:v>
                </c:pt>
                <c:pt idx="3629">
                  <c:v>50.93764290260452</c:v>
                </c:pt>
                <c:pt idx="3630">
                  <c:v>50.94347605702735</c:v>
                </c:pt>
                <c:pt idx="3631">
                  <c:v>50.94928942210967</c:v>
                </c:pt>
                <c:pt idx="3632">
                  <c:v>50.95508298567535</c:v>
                </c:pt>
                <c:pt idx="3633">
                  <c:v>50.96085673557187</c:v>
                </c:pt>
                <c:pt idx="3634">
                  <c:v>50.96661065967022</c:v>
                </c:pt>
                <c:pt idx="3635">
                  <c:v>50.97234474586507</c:v>
                </c:pt>
                <c:pt idx="3636">
                  <c:v>50.97805898207462</c:v>
                </c:pt>
                <c:pt idx="3637">
                  <c:v>50.9837533562407</c:v>
                </c:pt>
                <c:pt idx="3638">
                  <c:v>50.98942785632885</c:v>
                </c:pt>
                <c:pt idx="3639">
                  <c:v>50.99508247032814</c:v>
                </c:pt>
                <c:pt idx="3640">
                  <c:v>51.00071718625139</c:v>
                </c:pt>
                <c:pt idx="3641">
                  <c:v>51.00633199213506</c:v>
                </c:pt>
                <c:pt idx="3642">
                  <c:v>51.01192687603931</c:v>
                </c:pt>
                <c:pt idx="3643">
                  <c:v>51.01750182604803</c:v>
                </c:pt>
                <c:pt idx="3644">
                  <c:v>51.02305683026878</c:v>
                </c:pt>
                <c:pt idx="3645">
                  <c:v>51.0285918768329</c:v>
                </c:pt>
                <c:pt idx="3646">
                  <c:v>51.0341069538954</c:v>
                </c:pt>
                <c:pt idx="3647">
                  <c:v>51.0396020496352</c:v>
                </c:pt>
                <c:pt idx="3648">
                  <c:v>51.04507715225483</c:v>
                </c:pt>
                <c:pt idx="3649">
                  <c:v>51.05053224998074</c:v>
                </c:pt>
                <c:pt idx="3650">
                  <c:v>51.05596733106307</c:v>
                </c:pt>
                <c:pt idx="3651">
                  <c:v>51.0613823837759</c:v>
                </c:pt>
                <c:pt idx="3652">
                  <c:v>51.06677739641702</c:v>
                </c:pt>
                <c:pt idx="3653">
                  <c:v>51.07215235730816</c:v>
                </c:pt>
                <c:pt idx="3654">
                  <c:v>51.07750725479487</c:v>
                </c:pt>
                <c:pt idx="3655">
                  <c:v>51.08284207724657</c:v>
                </c:pt>
                <c:pt idx="3656">
                  <c:v>51.08815681305661</c:v>
                </c:pt>
                <c:pt idx="3657">
                  <c:v>51.09345145064216</c:v>
                </c:pt>
                <c:pt idx="3658">
                  <c:v>51.0987259784444</c:v>
                </c:pt>
                <c:pt idx="3659">
                  <c:v>51.10398038492834</c:v>
                </c:pt>
                <c:pt idx="3660">
                  <c:v>51.10921465858301</c:v>
                </c:pt>
                <c:pt idx="3661">
                  <c:v>51.11442878792136</c:v>
                </c:pt>
                <c:pt idx="3662">
                  <c:v>51.11962276148034</c:v>
                </c:pt>
                <c:pt idx="3663">
                  <c:v>51.12479656782087</c:v>
                </c:pt>
                <c:pt idx="3664">
                  <c:v>51.12995019552784</c:v>
                </c:pt>
                <c:pt idx="3665">
                  <c:v>51.13508363321014</c:v>
                </c:pt>
                <c:pt idx="3666">
                  <c:v>51.1401968695008</c:v>
                </c:pt>
                <c:pt idx="3667">
                  <c:v>51.14528989305673</c:v>
                </c:pt>
                <c:pt idx="3668">
                  <c:v>51.150362692559</c:v>
                </c:pt>
                <c:pt idx="3669">
                  <c:v>51.15541525671269</c:v>
                </c:pt>
                <c:pt idx="3670">
                  <c:v>51.16044757424699</c:v>
                </c:pt>
                <c:pt idx="3671">
                  <c:v>51.16545963391521</c:v>
                </c:pt>
                <c:pt idx="3672">
                  <c:v>51.17045142449465</c:v>
                </c:pt>
                <c:pt idx="3673">
                  <c:v>51.17542293478686</c:v>
                </c:pt>
                <c:pt idx="3674">
                  <c:v>51.18037415361742</c:v>
                </c:pt>
                <c:pt idx="3675">
                  <c:v>51.18530506983615</c:v>
                </c:pt>
                <c:pt idx="3676">
                  <c:v>51.19021567231696</c:v>
                </c:pt>
                <c:pt idx="3677">
                  <c:v>51.19510594995795</c:v>
                </c:pt>
                <c:pt idx="3678">
                  <c:v>51.19997589168137</c:v>
                </c:pt>
                <c:pt idx="3679">
                  <c:v>51.20482548643375</c:v>
                </c:pt>
                <c:pt idx="3680">
                  <c:v>51.20965472318577</c:v>
                </c:pt>
                <c:pt idx="3681">
                  <c:v>51.21446359093233</c:v>
                </c:pt>
                <c:pt idx="3682">
                  <c:v>51.21925207869262</c:v>
                </c:pt>
                <c:pt idx="3683">
                  <c:v>51.22402017551003</c:v>
                </c:pt>
                <c:pt idx="3684">
                  <c:v>51.22876787045223</c:v>
                </c:pt>
                <c:pt idx="3685">
                  <c:v>51.23349515261116</c:v>
                </c:pt>
                <c:pt idx="3686">
                  <c:v>51.23820201110306</c:v>
                </c:pt>
                <c:pt idx="3687">
                  <c:v>51.24288843506847</c:v>
                </c:pt>
                <c:pt idx="3688">
                  <c:v>51.24755441367223</c:v>
                </c:pt>
                <c:pt idx="3689">
                  <c:v>51.25219993610355</c:v>
                </c:pt>
                <c:pt idx="3690">
                  <c:v>51.25682499157593</c:v>
                </c:pt>
                <c:pt idx="3691">
                  <c:v>51.26142956932723</c:v>
                </c:pt>
                <c:pt idx="3692">
                  <c:v>51.26601365861974</c:v>
                </c:pt>
                <c:pt idx="3693">
                  <c:v>51.27057724874005</c:v>
                </c:pt>
                <c:pt idx="3694">
                  <c:v>51.27512032899918</c:v>
                </c:pt>
                <c:pt idx="3695">
                  <c:v>51.27964288873253</c:v>
                </c:pt>
                <c:pt idx="3696">
                  <c:v>51.28414491729998</c:v>
                </c:pt>
                <c:pt idx="3697">
                  <c:v>51.28862640408577</c:v>
                </c:pt>
                <c:pt idx="3698">
                  <c:v>51.29308733849861</c:v>
                </c:pt>
                <c:pt idx="3699">
                  <c:v>51.29752770997167</c:v>
                </c:pt>
                <c:pt idx="3700">
                  <c:v>51.30194750796256</c:v>
                </c:pt>
                <c:pt idx="3701">
                  <c:v>51.30634672195345</c:v>
                </c:pt>
                <c:pt idx="3702">
                  <c:v>51.31072534145092</c:v>
                </c:pt>
                <c:pt idx="3703">
                  <c:v>51.31508335598605</c:v>
                </c:pt>
                <c:pt idx="3704">
                  <c:v>51.31942075511452</c:v>
                </c:pt>
                <c:pt idx="3705">
                  <c:v>51.32373752841648</c:v>
                </c:pt>
                <c:pt idx="3706">
                  <c:v>51.3280336654966</c:v>
                </c:pt>
                <c:pt idx="3707">
                  <c:v>51.3323091559842</c:v>
                </c:pt>
                <c:pt idx="3708">
                  <c:v>51.33656398953305</c:v>
                </c:pt>
                <c:pt idx="3709">
                  <c:v>51.3407981558216</c:v>
                </c:pt>
                <c:pt idx="3710">
                  <c:v>51.34501164455281</c:v>
                </c:pt>
                <c:pt idx="3711">
                  <c:v>51.3492044454543</c:v>
                </c:pt>
                <c:pt idx="3712">
                  <c:v>51.35337654827833</c:v>
                </c:pt>
                <c:pt idx="3713">
                  <c:v>51.3575279428017</c:v>
                </c:pt>
                <c:pt idx="3714">
                  <c:v>51.36165861882592</c:v>
                </c:pt>
                <c:pt idx="3715">
                  <c:v>51.36576856617713</c:v>
                </c:pt>
                <c:pt idx="3716">
                  <c:v>51.36985777470613</c:v>
                </c:pt>
                <c:pt idx="3717">
                  <c:v>51.37392623428844</c:v>
                </c:pt>
                <c:pt idx="3718">
                  <c:v>51.3779739348242</c:v>
                </c:pt>
                <c:pt idx="3719">
                  <c:v>51.38200086623829</c:v>
                </c:pt>
                <c:pt idx="3720">
                  <c:v>51.38600701848033</c:v>
                </c:pt>
                <c:pt idx="3721">
                  <c:v>51.38999238152461</c:v>
                </c:pt>
                <c:pt idx="3722">
                  <c:v>51.3939569453702</c:v>
                </c:pt>
                <c:pt idx="3723">
                  <c:v>51.39790070004089</c:v>
                </c:pt>
                <c:pt idx="3724">
                  <c:v>51.40182363558525</c:v>
                </c:pt>
                <c:pt idx="3725">
                  <c:v>51.40572574207661</c:v>
                </c:pt>
                <c:pt idx="3726">
                  <c:v>51.40960700961308</c:v>
                </c:pt>
                <c:pt idx="3727">
                  <c:v>51.41346742831761</c:v>
                </c:pt>
                <c:pt idx="3728">
                  <c:v>51.41730698833794</c:v>
                </c:pt>
                <c:pt idx="3729">
                  <c:v>51.42112567984655</c:v>
                </c:pt>
                <c:pt idx="3730">
                  <c:v>51.42492349304089</c:v>
                </c:pt>
                <c:pt idx="3731">
                  <c:v>51.42870041814313</c:v>
                </c:pt>
                <c:pt idx="3732">
                  <c:v>51.43245644540035</c:v>
                </c:pt>
                <c:pt idx="3733">
                  <c:v>51.43619156508453</c:v>
                </c:pt>
                <c:pt idx="3734">
                  <c:v>51.43990576749245</c:v>
                </c:pt>
                <c:pt idx="3735">
                  <c:v>51.44359904294586</c:v>
                </c:pt>
                <c:pt idx="3736">
                  <c:v>51.44727138179132</c:v>
                </c:pt>
                <c:pt idx="3737">
                  <c:v>51.45092277440041</c:v>
                </c:pt>
                <c:pt idx="3738">
                  <c:v>51.45455321116955</c:v>
                </c:pt>
                <c:pt idx="3739">
                  <c:v>51.45816268252013</c:v>
                </c:pt>
                <c:pt idx="3740">
                  <c:v>51.46175117889847</c:v>
                </c:pt>
                <c:pt idx="3741">
                  <c:v>51.4653186907759</c:v>
                </c:pt>
                <c:pt idx="3742">
                  <c:v>51.46886520864861</c:v>
                </c:pt>
                <c:pt idx="3743">
                  <c:v>51.47239072303791</c:v>
                </c:pt>
                <c:pt idx="3744">
                  <c:v>51.47589522449</c:v>
                </c:pt>
                <c:pt idx="3745">
                  <c:v>51.4793787035761</c:v>
                </c:pt>
                <c:pt idx="3746">
                  <c:v>51.48284115089248</c:v>
                </c:pt>
                <c:pt idx="3747">
                  <c:v>51.48628255706044</c:v>
                </c:pt>
                <c:pt idx="3748">
                  <c:v>51.48970291272629</c:v>
                </c:pt>
                <c:pt idx="3749">
                  <c:v>51.49310220856136</c:v>
                </c:pt>
                <c:pt idx="3750">
                  <c:v>51.49648043526206</c:v>
                </c:pt>
                <c:pt idx="3751">
                  <c:v>51.49983758354995</c:v>
                </c:pt>
                <c:pt idx="3752">
                  <c:v>51.50317364417156</c:v>
                </c:pt>
                <c:pt idx="3753">
                  <c:v>51.50648860789853</c:v>
                </c:pt>
                <c:pt idx="3754">
                  <c:v>51.50978246552768</c:v>
                </c:pt>
                <c:pt idx="3755">
                  <c:v>51.51305520788088</c:v>
                </c:pt>
                <c:pt idx="3756">
                  <c:v>51.51630682580512</c:v>
                </c:pt>
                <c:pt idx="3757">
                  <c:v>51.51953731017256</c:v>
                </c:pt>
                <c:pt idx="3758">
                  <c:v>51.52274665188048</c:v>
                </c:pt>
                <c:pt idx="3759">
                  <c:v>51.52593484185136</c:v>
                </c:pt>
                <c:pt idx="3760">
                  <c:v>51.5291018710328</c:v>
                </c:pt>
                <c:pt idx="3761">
                  <c:v>51.53224773039758</c:v>
                </c:pt>
                <c:pt idx="3762">
                  <c:v>51.53537241094372</c:v>
                </c:pt>
                <c:pt idx="3763">
                  <c:v>51.5384759036944</c:v>
                </c:pt>
                <c:pt idx="3764">
                  <c:v>51.54155819969801</c:v>
                </c:pt>
                <c:pt idx="3765">
                  <c:v>51.5446192900282</c:v>
                </c:pt>
                <c:pt idx="3766">
                  <c:v>51.54765916578378</c:v>
                </c:pt>
                <c:pt idx="3767">
                  <c:v>51.55067781808891</c:v>
                </c:pt>
                <c:pt idx="3768">
                  <c:v>51.5536752380929</c:v>
                </c:pt>
                <c:pt idx="3769">
                  <c:v>51.55665141697038</c:v>
                </c:pt>
                <c:pt idx="3770">
                  <c:v>51.55960634592125</c:v>
                </c:pt>
                <c:pt idx="3771">
                  <c:v>51.5625400161707</c:v>
                </c:pt>
                <c:pt idx="3772">
                  <c:v>51.56545241896916</c:v>
                </c:pt>
                <c:pt idx="3773">
                  <c:v>51.56834354559246</c:v>
                </c:pt>
                <c:pt idx="3774">
                  <c:v>51.57121338734166</c:v>
                </c:pt>
                <c:pt idx="3775">
                  <c:v>51.57406193554323</c:v>
                </c:pt>
                <c:pt idx="3776">
                  <c:v>51.5768891815489</c:v>
                </c:pt>
                <c:pt idx="3777">
                  <c:v>51.5796951167358</c:v>
                </c:pt>
                <c:pt idx="3778">
                  <c:v>51.58247973250638</c:v>
                </c:pt>
                <c:pt idx="3779">
                  <c:v>51.58524302028847</c:v>
                </c:pt>
                <c:pt idx="3780">
                  <c:v>51.58798497153531</c:v>
                </c:pt>
                <c:pt idx="3781">
                  <c:v>51.59070557772551</c:v>
                </c:pt>
                <c:pt idx="3782">
                  <c:v>51.59340483036304</c:v>
                </c:pt>
                <c:pt idx="3783">
                  <c:v>51.59608272097734</c:v>
                </c:pt>
                <c:pt idx="3784">
                  <c:v>51.59873924112321</c:v>
                </c:pt>
                <c:pt idx="3785">
                  <c:v>51.60137438238094</c:v>
                </c:pt>
                <c:pt idx="3786">
                  <c:v>51.60398813635621</c:v>
                </c:pt>
                <c:pt idx="3787">
                  <c:v>51.60658049468017</c:v>
                </c:pt>
                <c:pt idx="3788">
                  <c:v>51.60915144900944</c:v>
                </c:pt>
                <c:pt idx="3789">
                  <c:v>51.61170099102608</c:v>
                </c:pt>
                <c:pt idx="3790">
                  <c:v>51.61422911243763</c:v>
                </c:pt>
                <c:pt idx="3791">
                  <c:v>51.61673580497718</c:v>
                </c:pt>
                <c:pt idx="3792">
                  <c:v>51.61922106040322</c:v>
                </c:pt>
                <c:pt idx="3793">
                  <c:v>51.62168487049983</c:v>
                </c:pt>
                <c:pt idx="3794">
                  <c:v>51.62412722707657</c:v>
                </c:pt>
                <c:pt idx="3795">
                  <c:v>51.62654812196853</c:v>
                </c:pt>
                <c:pt idx="3796">
                  <c:v>51.62894754703635</c:v>
                </c:pt>
                <c:pt idx="3797">
                  <c:v>51.6313254941662</c:v>
                </c:pt>
                <c:pt idx="3798">
                  <c:v>51.63368195526981</c:v>
                </c:pt>
                <c:pt idx="3799">
                  <c:v>51.63601692228452</c:v>
                </c:pt>
                <c:pt idx="3800">
                  <c:v>51.63833038717318</c:v>
                </c:pt>
                <c:pt idx="3801">
                  <c:v>51.64062234192424</c:v>
                </c:pt>
                <c:pt idx="3802">
                  <c:v>51.6428927785518</c:v>
                </c:pt>
                <c:pt idx="3803">
                  <c:v>51.64514168909548</c:v>
                </c:pt>
                <c:pt idx="3804">
                  <c:v>51.64736906562059</c:v>
                </c:pt>
                <c:pt idx="3805">
                  <c:v>51.64957490021805</c:v>
                </c:pt>
                <c:pt idx="3806">
                  <c:v>51.65175918500434</c:v>
                </c:pt>
                <c:pt idx="3807">
                  <c:v>51.65392191212169</c:v>
                </c:pt>
                <c:pt idx="3808">
                  <c:v>51.65606307373789</c:v>
                </c:pt>
                <c:pt idx="3809">
                  <c:v>51.65818266204646</c:v>
                </c:pt>
                <c:pt idx="3810">
                  <c:v>51.66028066926653</c:v>
                </c:pt>
                <c:pt idx="3811">
                  <c:v>51.66235708764298</c:v>
                </c:pt>
                <c:pt idx="3812">
                  <c:v>51.66441190944631</c:v>
                </c:pt>
                <c:pt idx="3813">
                  <c:v>51.66644512697276</c:v>
                </c:pt>
                <c:pt idx="3814">
                  <c:v>51.66845673254426</c:v>
                </c:pt>
                <c:pt idx="3815">
                  <c:v>51.67044671850845</c:v>
                </c:pt>
                <c:pt idx="3816">
                  <c:v>51.67241507723873</c:v>
                </c:pt>
                <c:pt idx="3817">
                  <c:v>51.67436180113418</c:v>
                </c:pt>
                <c:pt idx="3818">
                  <c:v>51.67628688261968</c:v>
                </c:pt>
                <c:pt idx="3819">
                  <c:v>51.67819031414584</c:v>
                </c:pt>
                <c:pt idx="3820">
                  <c:v>51.680072088189</c:v>
                </c:pt>
                <c:pt idx="3821">
                  <c:v>51.68193219725131</c:v>
                </c:pt>
                <c:pt idx="3822">
                  <c:v>51.6837706338607</c:v>
                </c:pt>
                <c:pt idx="3823">
                  <c:v>51.68558739057088</c:v>
                </c:pt>
                <c:pt idx="3824">
                  <c:v>51.68738245996132</c:v>
                </c:pt>
                <c:pt idx="3825">
                  <c:v>51.68915583463738</c:v>
                </c:pt>
                <c:pt idx="3826">
                  <c:v>51.69090750723014</c:v>
                </c:pt>
                <c:pt idx="3827">
                  <c:v>51.69263747039657</c:v>
                </c:pt>
                <c:pt idx="3828">
                  <c:v>51.69434571681946</c:v>
                </c:pt>
                <c:pt idx="3829">
                  <c:v>51.6960322392074</c:v>
                </c:pt>
                <c:pt idx="3830">
                  <c:v>51.69769703029488</c:v>
                </c:pt>
                <c:pt idx="3831">
                  <c:v>51.69934008284223</c:v>
                </c:pt>
                <c:pt idx="3832">
                  <c:v>51.70096138963563</c:v>
                </c:pt>
                <c:pt idx="3833">
                  <c:v>51.7025609434872</c:v>
                </c:pt>
                <c:pt idx="3834">
                  <c:v>51.70413873723482</c:v>
                </c:pt>
                <c:pt idx="3835">
                  <c:v>51.70569476374239</c:v>
                </c:pt>
                <c:pt idx="3836">
                  <c:v>51.70722901589966</c:v>
                </c:pt>
                <c:pt idx="3837">
                  <c:v>51.70874148662227</c:v>
                </c:pt>
                <c:pt idx="3838">
                  <c:v>51.71023216885182</c:v>
                </c:pt>
                <c:pt idx="3839">
                  <c:v>51.71170105555579</c:v>
                </c:pt>
                <c:pt idx="3840">
                  <c:v>51.71314813972762</c:v>
                </c:pt>
                <c:pt idx="3841">
                  <c:v>51.71457341438671</c:v>
                </c:pt>
                <c:pt idx="3842">
                  <c:v>51.71597687257838</c:v>
                </c:pt>
                <c:pt idx="3843">
                  <c:v>51.71735850737391</c:v>
                </c:pt>
                <c:pt idx="3844">
                  <c:v>51.71871831187058</c:v>
                </c:pt>
                <c:pt idx="3845">
                  <c:v>51.72005627919163</c:v>
                </c:pt>
                <c:pt idx="3846">
                  <c:v>51.72137240248626</c:v>
                </c:pt>
                <c:pt idx="3847">
                  <c:v>51.7226666749297</c:v>
                </c:pt>
                <c:pt idx="3848">
                  <c:v>51.72393908972315</c:v>
                </c:pt>
                <c:pt idx="3849">
                  <c:v>51.72518964009385</c:v>
                </c:pt>
                <c:pt idx="3850">
                  <c:v>51.72641831929502</c:v>
                </c:pt>
                <c:pt idx="3851">
                  <c:v>51.72762512060594</c:v>
                </c:pt>
                <c:pt idx="3852">
                  <c:v>51.7288100373319</c:v>
                </c:pt>
                <c:pt idx="3853">
                  <c:v>51.72997306280424</c:v>
                </c:pt>
                <c:pt idx="3854">
                  <c:v>51.73111419038033</c:v>
                </c:pt>
                <c:pt idx="3855">
                  <c:v>51.73223341344363</c:v>
                </c:pt>
                <c:pt idx="3856">
                  <c:v>51.73333072540366</c:v>
                </c:pt>
                <c:pt idx="3857">
                  <c:v>51.73440611969596</c:v>
                </c:pt>
                <c:pt idx="3858">
                  <c:v>51.73545958978222</c:v>
                </c:pt>
                <c:pt idx="3859">
                  <c:v>51.7364911291502</c:v>
                </c:pt>
                <c:pt idx="3860">
                  <c:v>51.7375007313137</c:v>
                </c:pt>
                <c:pt idx="3861">
                  <c:v>51.73848838981269</c:v>
                </c:pt>
                <c:pt idx="3862">
                  <c:v>51.73945409821323</c:v>
                </c:pt>
                <c:pt idx="3863">
                  <c:v>51.7403978501075</c:v>
                </c:pt>
                <c:pt idx="3864">
                  <c:v>51.74131963911378</c:v>
                </c:pt>
                <c:pt idx="3865">
                  <c:v>51.74221945887653</c:v>
                </c:pt>
                <c:pt idx="3866">
                  <c:v>51.7430973030663</c:v>
                </c:pt>
                <c:pt idx="3867">
                  <c:v>51.74395316537986</c:v>
                </c:pt>
                <c:pt idx="3868">
                  <c:v>51.74478703954004</c:v>
                </c:pt>
                <c:pt idx="3869">
                  <c:v>51.74559891929594</c:v>
                </c:pt>
                <c:pt idx="3870">
                  <c:v>51.74638879842274</c:v>
                </c:pt>
                <c:pt idx="3871">
                  <c:v>51.74715667072185</c:v>
                </c:pt>
                <c:pt idx="3872">
                  <c:v>51.74790253002086</c:v>
                </c:pt>
                <c:pt idx="3873">
                  <c:v>51.74862637017354</c:v>
                </c:pt>
                <c:pt idx="3874">
                  <c:v>51.74932818505987</c:v>
                </c:pt>
                <c:pt idx="3875">
                  <c:v>51.75000796858603</c:v>
                </c:pt>
                <c:pt idx="3876">
                  <c:v>51.75066571468442</c:v>
                </c:pt>
                <c:pt idx="3877">
                  <c:v>51.75130141731366</c:v>
                </c:pt>
                <c:pt idx="3878">
                  <c:v>51.75191507045865</c:v>
                </c:pt>
                <c:pt idx="3879">
                  <c:v>51.75250666813042</c:v>
                </c:pt>
                <c:pt idx="3880">
                  <c:v>51.75307620436632</c:v>
                </c:pt>
                <c:pt idx="3881">
                  <c:v>51.75362367322996</c:v>
                </c:pt>
                <c:pt idx="3882">
                  <c:v>51.75414906881117</c:v>
                </c:pt>
                <c:pt idx="3883">
                  <c:v>51.75465238522605</c:v>
                </c:pt>
                <c:pt idx="3884">
                  <c:v>51.755133616617</c:v>
                </c:pt>
                <c:pt idx="3885">
                  <c:v>51.75559275715266</c:v>
                </c:pt>
                <c:pt idx="3886">
                  <c:v>51.756029801028</c:v>
                </c:pt>
                <c:pt idx="3887">
                  <c:v>51.75644474246423</c:v>
                </c:pt>
                <c:pt idx="3888">
                  <c:v>51.75683757570891</c:v>
                </c:pt>
                <c:pt idx="3889">
                  <c:v>51.7572082950359</c:v>
                </c:pt>
                <c:pt idx="3890">
                  <c:v>51.75755689474533</c:v>
                </c:pt>
                <c:pt idx="3891">
                  <c:v>51.7578833691637</c:v>
                </c:pt>
                <c:pt idx="3892">
                  <c:v>51.75818771264381</c:v>
                </c:pt>
                <c:pt idx="3893">
                  <c:v>51.75846991956482</c:v>
                </c:pt>
                <c:pt idx="3894">
                  <c:v>51.75872998433218</c:v>
                </c:pt>
                <c:pt idx="3895">
                  <c:v>51.75896790137775</c:v>
                </c:pt>
                <c:pt idx="3896">
                  <c:v>51.75918366515968</c:v>
                </c:pt>
                <c:pt idx="3897">
                  <c:v>51.75937727016255</c:v>
                </c:pt>
                <c:pt idx="3898">
                  <c:v>51.75954871089726</c:v>
                </c:pt>
                <c:pt idx="3899">
                  <c:v>51.75969798190108</c:v>
                </c:pt>
                <c:pt idx="3900">
                  <c:v>51.75982507773767</c:v>
                </c:pt>
                <c:pt idx="3901">
                  <c:v>51.75992999299713</c:v>
                </c:pt>
                <c:pt idx="3902">
                  <c:v>51.76001272229586</c:v>
                </c:pt>
                <c:pt idx="3903">
                  <c:v>51.7600732602767</c:v>
                </c:pt>
                <c:pt idx="3904">
                  <c:v>51.76011160160891</c:v>
                </c:pt>
                <c:pt idx="3905">
                  <c:v>51.76012774098816</c:v>
                </c:pt>
                <c:pt idx="3906">
                  <c:v>51.7601216731365</c:v>
                </c:pt>
                <c:pt idx="3907">
                  <c:v>51.76009339280246</c:v>
                </c:pt>
                <c:pt idx="3908">
                  <c:v>51.76004289476098</c:v>
                </c:pt>
                <c:pt idx="3909">
                  <c:v>51.75997017381341</c:v>
                </c:pt>
                <c:pt idx="3910">
                  <c:v>51.75987522478758</c:v>
                </c:pt>
                <c:pt idx="3911">
                  <c:v>51.75975804253776</c:v>
                </c:pt>
                <c:pt idx="3912">
                  <c:v>51.75961862194465</c:v>
                </c:pt>
                <c:pt idx="3913">
                  <c:v>51.75945695791545</c:v>
                </c:pt>
                <c:pt idx="3914">
                  <c:v>51.7592730453838</c:v>
                </c:pt>
                <c:pt idx="3915">
                  <c:v>51.75906687930983</c:v>
                </c:pt>
                <c:pt idx="3916">
                  <c:v>51.75883845468012</c:v>
                </c:pt>
                <c:pt idx="3917">
                  <c:v>51.7585877665078</c:v>
                </c:pt>
                <c:pt idx="3918">
                  <c:v>51.75831480983242</c:v>
                </c:pt>
                <c:pt idx="3919">
                  <c:v>51.75801957972006</c:v>
                </c:pt>
                <c:pt idx="3920">
                  <c:v>51.7577020712633</c:v>
                </c:pt>
                <c:pt idx="3921">
                  <c:v>51.75736227958127</c:v>
                </c:pt>
                <c:pt idx="3922">
                  <c:v>51.75700019981952</c:v>
                </c:pt>
                <c:pt idx="3923">
                  <c:v>51.75661582715021</c:v>
                </c:pt>
                <c:pt idx="3924">
                  <c:v>51.75620915677197</c:v>
                </c:pt>
                <c:pt idx="3925">
                  <c:v>51.75578018391001</c:v>
                </c:pt>
                <c:pt idx="3926">
                  <c:v>51.75532890381604</c:v>
                </c:pt>
                <c:pt idx="3927">
                  <c:v>51.75485531176832</c:v>
                </c:pt>
                <c:pt idx="3928">
                  <c:v>51.7543594030717</c:v>
                </c:pt>
                <c:pt idx="3929">
                  <c:v>51.75384117305749</c:v>
                </c:pt>
                <c:pt idx="3930">
                  <c:v>51.7533006170837</c:v>
                </c:pt>
                <c:pt idx="3931">
                  <c:v>51.75273773053477</c:v>
                </c:pt>
                <c:pt idx="3932">
                  <c:v>51.7521525088218</c:v>
                </c:pt>
                <c:pt idx="3933">
                  <c:v>51.75154494738238</c:v>
                </c:pt>
                <c:pt idx="3934">
                  <c:v>51.75091504168081</c:v>
                </c:pt>
                <c:pt idx="3935">
                  <c:v>51.75026278720787</c:v>
                </c:pt>
                <c:pt idx="3936">
                  <c:v>51.74958817948097</c:v>
                </c:pt>
                <c:pt idx="3937">
                  <c:v>51.74889121404413</c:v>
                </c:pt>
                <c:pt idx="3938">
                  <c:v>51.74817188646795</c:v>
                </c:pt>
                <c:pt idx="3939">
                  <c:v>51.74743019234964</c:v>
                </c:pt>
                <c:pt idx="3940">
                  <c:v>51.74666612731305</c:v>
                </c:pt>
                <c:pt idx="3941">
                  <c:v>51.74587968700863</c:v>
                </c:pt>
                <c:pt idx="3942">
                  <c:v>51.74507086711346</c:v>
                </c:pt>
                <c:pt idx="3943">
                  <c:v>51.74423966333125</c:v>
                </c:pt>
                <c:pt idx="3944">
                  <c:v>51.74338607139234</c:v>
                </c:pt>
                <c:pt idx="3945">
                  <c:v>51.74251008705371</c:v>
                </c:pt>
                <c:pt idx="3946">
                  <c:v>51.74161170609899</c:v>
                </c:pt>
                <c:pt idx="3947">
                  <c:v>51.74069092433845</c:v>
                </c:pt>
                <c:pt idx="3948">
                  <c:v>51.73974773760904</c:v>
                </c:pt>
                <c:pt idx="3949">
                  <c:v>51.73878214177433</c:v>
                </c:pt>
                <c:pt idx="3950">
                  <c:v>51.7377941327246</c:v>
                </c:pt>
                <c:pt idx="3951">
                  <c:v>51.73678370637676</c:v>
                </c:pt>
                <c:pt idx="3952">
                  <c:v>51.73575085867442</c:v>
                </c:pt>
                <c:pt idx="3953">
                  <c:v>51.73469558558786</c:v>
                </c:pt>
                <c:pt idx="3954">
                  <c:v>51.73361788311404</c:v>
                </c:pt>
                <c:pt idx="3955">
                  <c:v>51.73251774727663</c:v>
                </c:pt>
                <c:pt idx="3956">
                  <c:v>51.73139517412597</c:v>
                </c:pt>
                <c:pt idx="3957">
                  <c:v>51.73025015973909</c:v>
                </c:pt>
                <c:pt idx="3958">
                  <c:v>51.72908270021976</c:v>
                </c:pt>
                <c:pt idx="3959">
                  <c:v>51.72789279169842</c:v>
                </c:pt>
                <c:pt idx="3960">
                  <c:v>51.72668043033226</c:v>
                </c:pt>
                <c:pt idx="3961">
                  <c:v>51.72544561230517</c:v>
                </c:pt>
                <c:pt idx="3962">
                  <c:v>51.72418833382774</c:v>
                </c:pt>
                <c:pt idx="3963">
                  <c:v>51.7229085911373</c:v>
                </c:pt>
                <c:pt idx="3964">
                  <c:v>51.72160638049792</c:v>
                </c:pt>
                <c:pt idx="3965">
                  <c:v>51.7202816982004</c:v>
                </c:pt>
                <c:pt idx="3966">
                  <c:v>51.7189345405623</c:v>
                </c:pt>
                <c:pt idx="3967">
                  <c:v>51.71756490392788</c:v>
                </c:pt>
                <c:pt idx="3968">
                  <c:v>51.71617278466817</c:v>
                </c:pt>
                <c:pt idx="3969">
                  <c:v>51.71475817918096</c:v>
                </c:pt>
                <c:pt idx="3970">
                  <c:v>51.71332108389078</c:v>
                </c:pt>
                <c:pt idx="3971">
                  <c:v>51.71186149524891</c:v>
                </c:pt>
                <c:pt idx="3972">
                  <c:v>51.71037940973348</c:v>
                </c:pt>
                <c:pt idx="3973">
                  <c:v>51.70887482384929</c:v>
                </c:pt>
                <c:pt idx="3974">
                  <c:v>51.70734773412793</c:v>
                </c:pt>
                <c:pt idx="3975">
                  <c:v>51.7057981371278</c:v>
                </c:pt>
                <c:pt idx="3976">
                  <c:v>51.70422602943406</c:v>
                </c:pt>
                <c:pt idx="3977">
                  <c:v>51.70263140765868</c:v>
                </c:pt>
                <c:pt idx="3978">
                  <c:v>51.7010142684404</c:v>
                </c:pt>
                <c:pt idx="3979">
                  <c:v>51.69937460844474</c:v>
                </c:pt>
                <c:pt idx="3980">
                  <c:v>51.69771242436404</c:v>
                </c:pt>
                <c:pt idx="3981">
                  <c:v>51.69602771291743</c:v>
                </c:pt>
                <c:pt idx="3982">
                  <c:v>51.69432047085088</c:v>
                </c:pt>
                <c:pt idx="3983">
                  <c:v>51.69259069493711</c:v>
                </c:pt>
                <c:pt idx="3984">
                  <c:v>51.6908383819757</c:v>
                </c:pt>
                <c:pt idx="3985">
                  <c:v>51.68906352879301</c:v>
                </c:pt>
                <c:pt idx="3986">
                  <c:v>51.68726613224227</c:v>
                </c:pt>
                <c:pt idx="3987">
                  <c:v>51.6854461892035</c:v>
                </c:pt>
                <c:pt idx="3988">
                  <c:v>51.68360369658356</c:v>
                </c:pt>
                <c:pt idx="3989">
                  <c:v>51.68173865131612</c:v>
                </c:pt>
                <c:pt idx="3990">
                  <c:v>51.67985105036171</c:v>
                </c:pt>
                <c:pt idx="3991">
                  <c:v>51.6779408907077</c:v>
                </c:pt>
                <c:pt idx="3992">
                  <c:v>51.67600816936827</c:v>
                </c:pt>
                <c:pt idx="3993">
                  <c:v>51.6740528833845</c:v>
                </c:pt>
                <c:pt idx="3994">
                  <c:v>51.6720750298243</c:v>
                </c:pt>
                <c:pt idx="3995">
                  <c:v>51.67007460578237</c:v>
                </c:pt>
                <c:pt idx="3996">
                  <c:v>51.66805160838039</c:v>
                </c:pt>
                <c:pt idx="3997">
                  <c:v>51.66600603476678</c:v>
                </c:pt>
                <c:pt idx="3998">
                  <c:v>51.6639378821169</c:v>
                </c:pt>
                <c:pt idx="3999">
                  <c:v>51.66184714763293</c:v>
                </c:pt>
                <c:pt idx="4000">
                  <c:v>51.659733828544</c:v>
                </c:pt>
                <c:pt idx="4001">
                  <c:v>51.65759792210598</c:v>
                </c:pt>
                <c:pt idx="4002">
                  <c:v>51.65543942560174</c:v>
                </c:pt>
                <c:pt idx="4003">
                  <c:v>51.65325833634098</c:v>
                </c:pt>
                <c:pt idx="4004">
                  <c:v>51.65105465166026</c:v>
                </c:pt>
                <c:pt idx="4005">
                  <c:v>51.64882836892312</c:v>
                </c:pt>
                <c:pt idx="4006">
                  <c:v>51.64657948551985</c:v>
                </c:pt>
                <c:pt idx="4007">
                  <c:v>51.64430799886774</c:v>
                </c:pt>
                <c:pt idx="4008">
                  <c:v>51.64201390641094</c:v>
                </c:pt>
                <c:pt idx="4009">
                  <c:v>51.63969720562049</c:v>
                </c:pt>
                <c:pt idx="4010">
                  <c:v>51.63735789399436</c:v>
                </c:pt>
                <c:pt idx="4011">
                  <c:v>51.6349959690574</c:v>
                </c:pt>
                <c:pt idx="4012">
                  <c:v>51.63261142836137</c:v>
                </c:pt>
                <c:pt idx="4013">
                  <c:v>51.63020426948496</c:v>
                </c:pt>
                <c:pt idx="4014">
                  <c:v>51.62777449003375</c:v>
                </c:pt>
                <c:pt idx="4015">
                  <c:v>51.62532208764024</c:v>
                </c:pt>
                <c:pt idx="4016">
                  <c:v>51.62284705996385</c:v>
                </c:pt>
                <c:pt idx="4017">
                  <c:v>51.62034940469097</c:v>
                </c:pt>
                <c:pt idx="4018">
                  <c:v>51.61782911953483</c:v>
                </c:pt>
                <c:pt idx="4019">
                  <c:v>51.61528620223564</c:v>
                </c:pt>
                <c:pt idx="4020">
                  <c:v>51.61272065056055</c:v>
                </c:pt>
                <c:pt idx="4021">
                  <c:v>51.6101324623036</c:v>
                </c:pt>
                <c:pt idx="4022">
                  <c:v>51.60752163528581</c:v>
                </c:pt>
                <c:pt idx="4023">
                  <c:v>51.6048881673551</c:v>
                </c:pt>
                <c:pt idx="4024">
                  <c:v>51.60223205638636</c:v>
                </c:pt>
                <c:pt idx="4025">
                  <c:v>51.5995533002814</c:v>
                </c:pt>
                <c:pt idx="4026">
                  <c:v>51.596851896969</c:v>
                </c:pt>
                <c:pt idx="4027">
                  <c:v>51.59412784440485</c:v>
                </c:pt>
                <c:pt idx="4028">
                  <c:v>51.59138114057164</c:v>
                </c:pt>
                <c:pt idx="4029">
                  <c:v>51.58861178347898</c:v>
                </c:pt>
                <c:pt idx="4030">
                  <c:v>51.58581977116344</c:v>
                </c:pt>
                <c:pt idx="4031">
                  <c:v>51.58300510168855</c:v>
                </c:pt>
                <c:pt idx="4032">
                  <c:v>51.58016777314483</c:v>
                </c:pt>
                <c:pt idx="4033">
                  <c:v>51.5773077836497</c:v>
                </c:pt>
                <c:pt idx="4034">
                  <c:v>51.57442513134759</c:v>
                </c:pt>
                <c:pt idx="4035">
                  <c:v>51.5715198144099</c:v>
                </c:pt>
                <c:pt idx="4036">
                  <c:v>51.56859183103497</c:v>
                </c:pt>
                <c:pt idx="4037">
                  <c:v>51.56564117944811</c:v>
                </c:pt>
                <c:pt idx="4038">
                  <c:v>51.56266785790164</c:v>
                </c:pt>
                <c:pt idx="4039">
                  <c:v>51.55967186467483</c:v>
                </c:pt>
                <c:pt idx="4040">
                  <c:v>51.55665319807393</c:v>
                </c:pt>
                <c:pt idx="4041">
                  <c:v>51.55361185643216</c:v>
                </c:pt>
                <c:pt idx="4042">
                  <c:v>51.55054783810976</c:v>
                </c:pt>
                <c:pt idx="4043">
                  <c:v>51.54746114149388</c:v>
                </c:pt>
                <c:pt idx="4044">
                  <c:v>51.54435176499875</c:v>
                </c:pt>
                <c:pt idx="4045">
                  <c:v>51.54121970706549</c:v>
                </c:pt>
                <c:pt idx="4046">
                  <c:v>51.5380649661623</c:v>
                </c:pt>
                <c:pt idx="4047">
                  <c:v>51.53488754078429</c:v>
                </c:pt>
                <c:pt idx="4048">
                  <c:v>51.53168742945361</c:v>
                </c:pt>
                <c:pt idx="4049">
                  <c:v>51.52846463071943</c:v>
                </c:pt>
                <c:pt idx="4050">
                  <c:v>51.52521914315783</c:v>
                </c:pt>
                <c:pt idx="4051">
                  <c:v>51.52195096537194</c:v>
                </c:pt>
                <c:pt idx="4052">
                  <c:v>51.5186600959919</c:v>
                </c:pt>
                <c:pt idx="4053">
                  <c:v>51.51534653367487</c:v>
                </c:pt>
                <c:pt idx="4054">
                  <c:v>51.51201027710493</c:v>
                </c:pt>
                <c:pt idx="4055">
                  <c:v>51.50865132499323</c:v>
                </c:pt>
                <c:pt idx="4056">
                  <c:v>51.50526967607792</c:v>
                </c:pt>
                <c:pt idx="4057">
                  <c:v>51.50186532912413</c:v>
                </c:pt>
                <c:pt idx="4058">
                  <c:v>51.49843828292404</c:v>
                </c:pt>
                <c:pt idx="4059">
                  <c:v>51.49498853629678</c:v>
                </c:pt>
                <c:pt idx="4060">
                  <c:v>51.49151608808858</c:v>
                </c:pt>
                <c:pt idx="4061">
                  <c:v>51.48802093717258</c:v>
                </c:pt>
                <c:pt idx="4062">
                  <c:v>51.484503082449</c:v>
                </c:pt>
                <c:pt idx="4063">
                  <c:v>51.48096252284508</c:v>
                </c:pt>
                <c:pt idx="4064">
                  <c:v>51.47739925731504</c:v>
                </c:pt>
                <c:pt idx="4065">
                  <c:v>51.47381328484013</c:v>
                </c:pt>
                <c:pt idx="4066">
                  <c:v>51.47020460442863</c:v>
                </c:pt>
                <c:pt idx="4067">
                  <c:v>51.46657321511585</c:v>
                </c:pt>
                <c:pt idx="4068">
                  <c:v>51.46291911596408</c:v>
                </c:pt>
                <c:pt idx="4069">
                  <c:v>51.45924230606266</c:v>
                </c:pt>
                <c:pt idx="4070">
                  <c:v>51.455542784528</c:v>
                </c:pt>
                <c:pt idx="4071">
                  <c:v>51.45182055050339</c:v>
                </c:pt>
                <c:pt idx="4072">
                  <c:v>51.44807560315935</c:v>
                </c:pt>
                <c:pt idx="4073">
                  <c:v>51.44430794169325</c:v>
                </c:pt>
                <c:pt idx="4074">
                  <c:v>51.44051756532961</c:v>
                </c:pt>
                <c:pt idx="4075">
                  <c:v>51.43670447331988</c:v>
                </c:pt>
                <c:pt idx="4076">
                  <c:v>51.4328686649426</c:v>
                </c:pt>
                <c:pt idx="4077">
                  <c:v>51.42901013950336</c:v>
                </c:pt>
                <c:pt idx="4078">
                  <c:v>51.42512889633471</c:v>
                </c:pt>
                <c:pt idx="4079">
                  <c:v>51.42122493479626</c:v>
                </c:pt>
                <c:pt idx="4080">
                  <c:v>51.4172982542747</c:v>
                </c:pt>
                <c:pt idx="4081">
                  <c:v>51.4133488541837</c:v>
                </c:pt>
                <c:pt idx="4082">
                  <c:v>51.40937673396398</c:v>
                </c:pt>
                <c:pt idx="4083">
                  <c:v>51.40538189308329</c:v>
                </c:pt>
                <c:pt idx="4084">
                  <c:v>51.40136433103643</c:v>
                </c:pt>
                <c:pt idx="4085">
                  <c:v>51.39732404734524</c:v>
                </c:pt>
                <c:pt idx="4086">
                  <c:v>51.39326104155856</c:v>
                </c:pt>
                <c:pt idx="4087">
                  <c:v>51.3891753132523</c:v>
                </c:pt>
                <c:pt idx="4088">
                  <c:v>51.3850668620294</c:v>
                </c:pt>
                <c:pt idx="4089">
                  <c:v>51.38093568751986</c:v>
                </c:pt>
                <c:pt idx="4090">
                  <c:v>51.37678178938064</c:v>
                </c:pt>
                <c:pt idx="4091">
                  <c:v>51.37260516729587</c:v>
                </c:pt>
                <c:pt idx="4092">
                  <c:v>51.3684058209766</c:v>
                </c:pt>
                <c:pt idx="4093">
                  <c:v>51.36418375016095</c:v>
                </c:pt>
                <c:pt idx="4094">
                  <c:v>51.35993895461412</c:v>
                </c:pt>
                <c:pt idx="4095">
                  <c:v>51.35567143412834</c:v>
                </c:pt>
                <c:pt idx="4096">
                  <c:v>51.35138118852283</c:v>
                </c:pt>
                <c:pt idx="4097">
                  <c:v>51.3470682176439</c:v>
                </c:pt>
                <c:pt idx="4098">
                  <c:v>51.34273252136492</c:v>
                </c:pt>
                <c:pt idx="4099">
                  <c:v>51.33837409958623</c:v>
                </c:pt>
                <c:pt idx="4100">
                  <c:v>51.33399295223526</c:v>
                </c:pt>
                <c:pt idx="4101">
                  <c:v>51.32958907926646</c:v>
                </c:pt>
                <c:pt idx="4102">
                  <c:v>51.32516248066138</c:v>
                </c:pt>
                <c:pt idx="4103">
                  <c:v>51.32071315642853</c:v>
                </c:pt>
                <c:pt idx="4104">
                  <c:v>51.31624110660347</c:v>
                </c:pt>
                <c:pt idx="4105">
                  <c:v>51.31174633124888</c:v>
                </c:pt>
                <c:pt idx="4106">
                  <c:v>51.30722883045441</c:v>
                </c:pt>
                <c:pt idx="4107">
                  <c:v>51.30268860433676</c:v>
                </c:pt>
                <c:pt idx="4108">
                  <c:v>51.2981256530397</c:v>
                </c:pt>
                <c:pt idx="4109">
                  <c:v>51.293539976734</c:v>
                </c:pt>
                <c:pt idx="4110">
                  <c:v>51.2889315756175</c:v>
                </c:pt>
                <c:pt idx="4111">
                  <c:v>51.2843004499151</c:v>
                </c:pt>
                <c:pt idx="4112">
                  <c:v>51.27964659987868</c:v>
                </c:pt>
                <c:pt idx="4113">
                  <c:v>51.27497002578721</c:v>
                </c:pt>
                <c:pt idx="4114">
                  <c:v>51.27027072794669</c:v>
                </c:pt>
                <c:pt idx="4115">
                  <c:v>51.26554870669015</c:v>
                </c:pt>
                <c:pt idx="4116">
                  <c:v>51.26080396237764</c:v>
                </c:pt>
                <c:pt idx="4117">
                  <c:v>51.25603649539629</c:v>
                </c:pt>
                <c:pt idx="4118">
                  <c:v>51.25124630616025</c:v>
                </c:pt>
                <c:pt idx="4119">
                  <c:v>51.24643339511071</c:v>
                </c:pt>
                <c:pt idx="4120">
                  <c:v>51.24159776271587</c:v>
                </c:pt>
                <c:pt idx="4121">
                  <c:v>51.23673940947101</c:v>
                </c:pt>
                <c:pt idx="4122">
                  <c:v>51.23185833589842</c:v>
                </c:pt>
                <c:pt idx="4123">
                  <c:v>51.22695454254742</c:v>
                </c:pt>
                <c:pt idx="4124">
                  <c:v>51.2220280299944</c:v>
                </c:pt>
                <c:pt idx="4125">
                  <c:v>51.21707879884271</c:v>
                </c:pt>
                <c:pt idx="4126">
                  <c:v>51.21210684972284</c:v>
                </c:pt>
                <c:pt idx="4127">
                  <c:v>51.20711218329221</c:v>
                </c:pt>
                <c:pt idx="4128">
                  <c:v>51.20209480023535</c:v>
                </c:pt>
                <c:pt idx="4129">
                  <c:v>51.19705470126375</c:v>
                </c:pt>
                <c:pt idx="4130">
                  <c:v>51.191991887116</c:v>
                </c:pt>
                <c:pt idx="4131">
                  <c:v>51.18690635855767</c:v>
                </c:pt>
                <c:pt idx="4132">
                  <c:v>51.18179811638137</c:v>
                </c:pt>
                <c:pt idx="4133">
                  <c:v>51.17666716140674</c:v>
                </c:pt>
                <c:pt idx="4134">
                  <c:v>51.17151349448046</c:v>
                </c:pt>
                <c:pt idx="4135">
                  <c:v>51.16633711647622</c:v>
                </c:pt>
                <c:pt idx="4136">
                  <c:v>51.16113802829471</c:v>
                </c:pt>
                <c:pt idx="4137">
                  <c:v>51.1559162308637</c:v>
                </c:pt>
                <c:pt idx="4138">
                  <c:v>51.15067172513793</c:v>
                </c:pt>
                <c:pt idx="4139">
                  <c:v>51.1454045120992</c:v>
                </c:pt>
                <c:pt idx="4140">
                  <c:v>51.1401145927563</c:v>
                </c:pt>
                <c:pt idx="4141">
                  <c:v>51.13480196814506</c:v>
                </c:pt>
                <c:pt idx="4142">
                  <c:v>51.12946663932832</c:v>
                </c:pt>
                <c:pt idx="4143">
                  <c:v>51.12410860739592</c:v>
                </c:pt>
                <c:pt idx="4144">
                  <c:v>51.11872787346474</c:v>
                </c:pt>
                <c:pt idx="4145">
                  <c:v>51.11332443867865</c:v>
                </c:pt>
                <c:pt idx="4146">
                  <c:v>51.10789830420855</c:v>
                </c:pt>
                <c:pt idx="4147">
                  <c:v>51.10244947125233</c:v>
                </c:pt>
                <c:pt idx="4148">
                  <c:v>51.09697794103495</c:v>
                </c:pt>
                <c:pt idx="4149">
                  <c:v>51.09148371480828</c:v>
                </c:pt>
                <c:pt idx="4150">
                  <c:v>51.08596679385128</c:v>
                </c:pt>
                <c:pt idx="4151">
                  <c:v>51.08042717946985</c:v>
                </c:pt>
                <c:pt idx="4152">
                  <c:v>51.07486487299695</c:v>
                </c:pt>
                <c:pt idx="4153">
                  <c:v>51.06927987579252</c:v>
                </c:pt>
                <c:pt idx="4154">
                  <c:v>51.0636721892435</c:v>
                </c:pt>
                <c:pt idx="4155">
                  <c:v>51.05804181476381</c:v>
                </c:pt>
                <c:pt idx="4156">
                  <c:v>51.05238875379438</c:v>
                </c:pt>
                <c:pt idx="4157">
                  <c:v>51.04671300780316</c:v>
                </c:pt>
                <c:pt idx="4158">
                  <c:v>51.04101457828503</c:v>
                </c:pt>
                <c:pt idx="4159">
                  <c:v>51.03529346676194</c:v>
                </c:pt>
                <c:pt idx="4160">
                  <c:v>51.02954967478277</c:v>
                </c:pt>
                <c:pt idx="4161">
                  <c:v>51.02378320392341</c:v>
                </c:pt>
                <c:pt idx="4162">
                  <c:v>51.01799405578674</c:v>
                </c:pt>
                <c:pt idx="4163">
                  <c:v>51.01218223200264</c:v>
                </c:pt>
                <c:pt idx="4164">
                  <c:v>51.00634773422791</c:v>
                </c:pt>
                <c:pt idx="4165">
                  <c:v>51.00049056414639</c:v>
                </c:pt>
                <c:pt idx="4166">
                  <c:v>50.99461072346889</c:v>
                </c:pt>
                <c:pt idx="4167">
                  <c:v>50.98870821393317</c:v>
                </c:pt>
                <c:pt idx="4168">
                  <c:v>50.98278303730397</c:v>
                </c:pt>
                <c:pt idx="4169">
                  <c:v>50.97683519537303</c:v>
                </c:pt>
                <c:pt idx="4170">
                  <c:v>50.97086468995903</c:v>
                </c:pt>
                <c:pt idx="4171">
                  <c:v>50.96487152290764</c:v>
                </c:pt>
                <c:pt idx="4172">
                  <c:v>50.95885569609146</c:v>
                </c:pt>
                <c:pt idx="4173">
                  <c:v>50.9528172114101</c:v>
                </c:pt>
                <c:pt idx="4174">
                  <c:v>50.94675607079009</c:v>
                </c:pt>
                <c:pt idx="4175">
                  <c:v>50.94067227618496</c:v>
                </c:pt>
                <c:pt idx="4176">
                  <c:v>50.93456582957514</c:v>
                </c:pt>
                <c:pt idx="4177">
                  <c:v>50.92843673296806</c:v>
                </c:pt>
                <c:pt idx="4178">
                  <c:v>50.92228498839809</c:v>
                </c:pt>
                <c:pt idx="4179">
                  <c:v>50.91611059792654</c:v>
                </c:pt>
                <c:pt idx="4180">
                  <c:v>50.90991356364167</c:v>
                </c:pt>
                <c:pt idx="4181">
                  <c:v>50.9036938876587</c:v>
                </c:pt>
                <c:pt idx="4182">
                  <c:v>50.89745157211978</c:v>
                </c:pt>
                <c:pt idx="4183">
                  <c:v>50.89118661919399</c:v>
                </c:pt>
                <c:pt idx="4184">
                  <c:v>50.88489903107735</c:v>
                </c:pt>
                <c:pt idx="4185">
                  <c:v>50.87858880999283</c:v>
                </c:pt>
                <c:pt idx="4186">
                  <c:v>50.87225595819031</c:v>
                </c:pt>
                <c:pt idx="4187">
                  <c:v>50.86590047794659</c:v>
                </c:pt>
                <c:pt idx="4188">
                  <c:v>50.85952237156545</c:v>
                </c:pt>
                <c:pt idx="4189">
                  <c:v>50.85312164137755</c:v>
                </c:pt>
                <c:pt idx="4190">
                  <c:v>50.84669828974045</c:v>
                </c:pt>
                <c:pt idx="4191">
                  <c:v>50.8402523190387</c:v>
                </c:pt>
                <c:pt idx="4192">
                  <c:v>50.83378373168367</c:v>
                </c:pt>
                <c:pt idx="4193">
                  <c:v>50.82729253011373</c:v>
                </c:pt>
                <c:pt idx="4194">
                  <c:v>50.82077871679409</c:v>
                </c:pt>
                <c:pt idx="4195">
                  <c:v>50.8142422942169</c:v>
                </c:pt>
                <c:pt idx="4196">
                  <c:v>50.80768326490124</c:v>
                </c:pt>
                <c:pt idx="4197">
                  <c:v>50.80110163139302</c:v>
                </c:pt>
                <c:pt idx="4198">
                  <c:v>50.79449739626514</c:v>
                </c:pt>
                <c:pt idx="4199">
                  <c:v>50.78787056211727</c:v>
                </c:pt>
                <c:pt idx="4200">
                  <c:v>50.7812211315761</c:v>
                </c:pt>
                <c:pt idx="4201">
                  <c:v>50.7745491072951</c:v>
                </c:pt>
                <c:pt idx="4202">
                  <c:v>50.76785449195472</c:v>
                </c:pt>
                <c:pt idx="4203">
                  <c:v>50.7611372882622</c:v>
                </c:pt>
                <c:pt idx="4204">
                  <c:v>50.75439749895176</c:v>
                </c:pt>
                <c:pt idx="4205">
                  <c:v>50.74763512678438</c:v>
                </c:pt>
                <c:pt idx="4206">
                  <c:v>50.74085017454799</c:v>
                </c:pt>
                <c:pt idx="4207">
                  <c:v>50.73404264505737</c:v>
                </c:pt>
                <c:pt idx="4208">
                  <c:v>50.72721254115417</c:v>
                </c:pt>
                <c:pt idx="4209">
                  <c:v>50.72035986570688</c:v>
                </c:pt>
                <c:pt idx="4210">
                  <c:v>50.71348462161085</c:v>
                </c:pt>
                <c:pt idx="4211">
                  <c:v>50.70658681178836</c:v>
                </c:pt>
                <c:pt idx="4212">
                  <c:v>50.69966643918841</c:v>
                </c:pt>
                <c:pt idx="4213">
                  <c:v>50.69272350678693</c:v>
                </c:pt>
                <c:pt idx="4214">
                  <c:v>50.6857580175867</c:v>
                </c:pt>
                <c:pt idx="4215">
                  <c:v>50.6787699746173</c:v>
                </c:pt>
                <c:pt idx="4216">
                  <c:v>50.6717593809352</c:v>
                </c:pt>
                <c:pt idx="4217">
                  <c:v>50.66472623962363</c:v>
                </c:pt>
                <c:pt idx="4218">
                  <c:v>50.65767055379269</c:v>
                </c:pt>
                <c:pt idx="4219">
                  <c:v>50.65059232657937</c:v>
                </c:pt>
                <c:pt idx="4220">
                  <c:v>50.64349156114733</c:v>
                </c:pt>
                <c:pt idx="4221">
                  <c:v>50.63636826068721</c:v>
                </c:pt>
                <c:pt idx="4222">
                  <c:v>50.62922242841636</c:v>
                </c:pt>
                <c:pt idx="4223">
                  <c:v>50.62205406757898</c:v>
                </c:pt>
                <c:pt idx="4224">
                  <c:v>50.61486318144604</c:v>
                </c:pt>
                <c:pt idx="4225">
                  <c:v>50.60764977331539</c:v>
                </c:pt>
                <c:pt idx="4226">
                  <c:v>50.60041384651163</c:v>
                </c:pt>
                <c:pt idx="4227">
                  <c:v>50.59315540438612</c:v>
                </c:pt>
                <c:pt idx="4228">
                  <c:v>50.58587445031705</c:v>
                </c:pt>
                <c:pt idx="4229">
                  <c:v>50.57857098770945</c:v>
                </c:pt>
                <c:pt idx="4230">
                  <c:v>50.57124501999503</c:v>
                </c:pt>
                <c:pt idx="4231">
                  <c:v>50.56389655063232</c:v>
                </c:pt>
                <c:pt idx="4232">
                  <c:v>50.55652558310668</c:v>
                </c:pt>
                <c:pt idx="4233">
                  <c:v>50.54913212093018</c:v>
                </c:pt>
                <c:pt idx="4234">
                  <c:v>50.54171616764162</c:v>
                </c:pt>
                <c:pt idx="4235">
                  <c:v>50.53427772680668</c:v>
                </c:pt>
                <c:pt idx="4236">
                  <c:v>50.5268168020177</c:v>
                </c:pt>
                <c:pt idx="4237">
                  <c:v>50.5193333968938</c:v>
                </c:pt>
                <c:pt idx="4238">
                  <c:v>50.51182751508085</c:v>
                </c:pt>
                <c:pt idx="4239">
                  <c:v>50.50429916025151</c:v>
                </c:pt>
                <c:pt idx="4240">
                  <c:v>50.49674833610512</c:v>
                </c:pt>
                <c:pt idx="4241">
                  <c:v>50.48917504636775</c:v>
                </c:pt>
                <c:pt idx="4242">
                  <c:v>50.48157929479225</c:v>
                </c:pt>
                <c:pt idx="4243">
                  <c:v>50.47396108515819</c:v>
                </c:pt>
                <c:pt idx="4244">
                  <c:v>50.46632042127184</c:v>
                </c:pt>
                <c:pt idx="4245">
                  <c:v>50.45865730696618</c:v>
                </c:pt>
                <c:pt idx="4246">
                  <c:v>50.45097174610096</c:v>
                </c:pt>
                <c:pt idx="4247">
                  <c:v>50.44326374256257</c:v>
                </c:pt>
                <c:pt idx="4248">
                  <c:v>50.43553330026416</c:v>
                </c:pt>
                <c:pt idx="4249">
                  <c:v>50.42778042314553</c:v>
                </c:pt>
                <c:pt idx="4250">
                  <c:v>50.42000511517325</c:v>
                </c:pt>
                <c:pt idx="4251">
                  <c:v>50.41220738034047</c:v>
                </c:pt>
                <c:pt idx="4252">
                  <c:v>50.40438722266715</c:v>
                </c:pt>
                <c:pt idx="4253">
                  <c:v>50.39654464619984</c:v>
                </c:pt>
                <c:pt idx="4254">
                  <c:v>50.38867965501178</c:v>
                </c:pt>
                <c:pt idx="4255">
                  <c:v>50.38079225320293</c:v>
                </c:pt>
                <c:pt idx="4256">
                  <c:v>50.37288244489988</c:v>
                </c:pt>
                <c:pt idx="4257">
                  <c:v>50.36495023425587</c:v>
                </c:pt>
                <c:pt idx="4258">
                  <c:v>50.35699562545083</c:v>
                </c:pt>
                <c:pt idx="4259">
                  <c:v>50.34901862269131</c:v>
                </c:pt>
                <c:pt idx="4260">
                  <c:v>50.34101923021054</c:v>
                </c:pt>
                <c:pt idx="4261">
                  <c:v>50.33299745226836</c:v>
                </c:pt>
                <c:pt idx="4262">
                  <c:v>50.32495329315129</c:v>
                </c:pt>
                <c:pt idx="4263">
                  <c:v>50.31688675717239</c:v>
                </c:pt>
                <c:pt idx="4264">
                  <c:v>50.3087978486715</c:v>
                </c:pt>
                <c:pt idx="4265">
                  <c:v>50.3006865720149</c:v>
                </c:pt>
                <c:pt idx="4266">
                  <c:v>50.29255293159565</c:v>
                </c:pt>
                <c:pt idx="4267">
                  <c:v>50.28439693183328</c:v>
                </c:pt>
                <c:pt idx="4268">
                  <c:v>50.27621857717404</c:v>
                </c:pt>
                <c:pt idx="4269">
                  <c:v>50.26801787209071</c:v>
                </c:pt>
                <c:pt idx="4270">
                  <c:v>50.2597948210827</c:v>
                </c:pt>
                <c:pt idx="4271">
                  <c:v>50.251549428676</c:v>
                </c:pt>
                <c:pt idx="4272">
                  <c:v>50.24328169942317</c:v>
                </c:pt>
                <c:pt idx="4273">
                  <c:v>50.23499163790338</c:v>
                </c:pt>
                <c:pt idx="4274">
                  <c:v>50.22667924872234</c:v>
                </c:pt>
                <c:pt idx="4275">
                  <c:v>50.21834453651235</c:v>
                </c:pt>
                <c:pt idx="4276">
                  <c:v>50.20998750593225</c:v>
                </c:pt>
                <c:pt idx="4277">
                  <c:v>50.20160816166746</c:v>
                </c:pt>
                <c:pt idx="4278">
                  <c:v>50.19320650842998</c:v>
                </c:pt>
                <c:pt idx="4279">
                  <c:v>50.18478255095825</c:v>
                </c:pt>
                <c:pt idx="4280">
                  <c:v>50.17633629401738</c:v>
                </c:pt>
                <c:pt idx="4281">
                  <c:v>50.16786774239891</c:v>
                </c:pt>
                <c:pt idx="4282">
                  <c:v>50.159376900921</c:v>
                </c:pt>
                <c:pt idx="4283">
                  <c:v>50.15086377442822</c:v>
                </c:pt>
                <c:pt idx="4284">
                  <c:v>50.14232836779178</c:v>
                </c:pt>
                <c:pt idx="4285">
                  <c:v>50.13377068590931</c:v>
                </c:pt>
                <c:pt idx="4286">
                  <c:v>50.125190733705</c:v>
                </c:pt>
                <c:pt idx="4287">
                  <c:v>50.1165885161295</c:v>
                </c:pt>
                <c:pt idx="4288">
                  <c:v>50.10796403815997</c:v>
                </c:pt>
                <c:pt idx="4289">
                  <c:v>50.0993173048001</c:v>
                </c:pt>
                <c:pt idx="4290">
                  <c:v>50.09064832107997</c:v>
                </c:pt>
                <c:pt idx="4291">
                  <c:v>50.08195709205621</c:v>
                </c:pt>
                <c:pt idx="4292">
                  <c:v>50.07324362281193</c:v>
                </c:pt>
                <c:pt idx="4293">
                  <c:v>50.06450791845663</c:v>
                </c:pt>
                <c:pt idx="4294">
                  <c:v>50.05574998412634</c:v>
                </c:pt>
                <c:pt idx="4295">
                  <c:v>50.04696982498348</c:v>
                </c:pt>
                <c:pt idx="4296">
                  <c:v>50.03816744621697</c:v>
                </c:pt>
                <c:pt idx="4297">
                  <c:v>50.02934285304215</c:v>
                </c:pt>
                <c:pt idx="4298">
                  <c:v>50.02049605070077</c:v>
                </c:pt>
                <c:pt idx="4299">
                  <c:v>50.01162704446104</c:v>
                </c:pt>
                <c:pt idx="4300">
                  <c:v>50.00273583961759</c:v>
                </c:pt>
                <c:pt idx="4301">
                  <c:v>49.99382244149142</c:v>
                </c:pt>
                <c:pt idx="4302">
                  <c:v>49.98488685542999</c:v>
                </c:pt>
                <c:pt idx="4303">
                  <c:v>49.97592908680717</c:v>
                </c:pt>
                <c:pt idx="4304">
                  <c:v>49.96694914102315</c:v>
                </c:pt>
                <c:pt idx="4305">
                  <c:v>49.95794702350456</c:v>
                </c:pt>
                <c:pt idx="4306">
                  <c:v>49.94892273970445</c:v>
                </c:pt>
                <c:pt idx="4307">
                  <c:v>49.93987629510215</c:v>
                </c:pt>
                <c:pt idx="4308">
                  <c:v>49.93080769520344</c:v>
                </c:pt>
                <c:pt idx="4309">
                  <c:v>49.92171694554048</c:v>
                </c:pt>
                <c:pt idx="4310">
                  <c:v>49.91260405167165</c:v>
                </c:pt>
                <c:pt idx="4311">
                  <c:v>49.90346901918186</c:v>
                </c:pt>
                <c:pt idx="4312">
                  <c:v>49.8943118536822</c:v>
                </c:pt>
                <c:pt idx="4313">
                  <c:v>49.88513256081025</c:v>
                </c:pt>
                <c:pt idx="4314">
                  <c:v>49.87593114622978</c:v>
                </c:pt>
                <c:pt idx="4315">
                  <c:v>49.86670761563096</c:v>
                </c:pt>
                <c:pt idx="4316">
                  <c:v>49.85746197473026</c:v>
                </c:pt>
                <c:pt idx="4317">
                  <c:v>49.8481942292705</c:v>
                </c:pt>
                <c:pt idx="4318">
                  <c:v>49.83890438502071</c:v>
                </c:pt>
                <c:pt idx="4319">
                  <c:v>49.82959244777628</c:v>
                </c:pt>
                <c:pt idx="4320">
                  <c:v>49.82025842335888</c:v>
                </c:pt>
                <c:pt idx="4321">
                  <c:v>49.81090231761645</c:v>
                </c:pt>
                <c:pt idx="4322">
                  <c:v>49.80152413642325</c:v>
                </c:pt>
                <c:pt idx="4323">
                  <c:v>49.79212388567974</c:v>
                </c:pt>
                <c:pt idx="4324">
                  <c:v>49.78270157131264</c:v>
                </c:pt>
                <c:pt idx="4325">
                  <c:v>49.77325719927504</c:v>
                </c:pt>
                <c:pt idx="4326">
                  <c:v>49.76379077554612</c:v>
                </c:pt>
                <c:pt idx="4327">
                  <c:v>49.7543023061314</c:v>
                </c:pt>
                <c:pt idx="4328">
                  <c:v>49.74479179706259</c:v>
                </c:pt>
                <c:pt idx="4329">
                  <c:v>49.73525925439765</c:v>
                </c:pt>
                <c:pt idx="4330">
                  <c:v>49.72570468422077</c:v>
                </c:pt>
                <c:pt idx="4331">
                  <c:v>49.71612809264228</c:v>
                </c:pt>
                <c:pt idx="4332">
                  <c:v>49.7065294857988</c:v>
                </c:pt>
                <c:pt idx="4333">
                  <c:v>49.6969088698531</c:v>
                </c:pt>
                <c:pt idx="4334">
                  <c:v>49.68726625099412</c:v>
                </c:pt>
                <c:pt idx="4335">
                  <c:v>49.67760163543704</c:v>
                </c:pt>
                <c:pt idx="4336">
                  <c:v>49.6679150294232</c:v>
                </c:pt>
                <c:pt idx="4337">
                  <c:v>49.65820643922002</c:v>
                </c:pt>
                <c:pt idx="4338">
                  <c:v>49.64847587112122</c:v>
                </c:pt>
                <c:pt idx="4339">
                  <c:v>49.63872333144656</c:v>
                </c:pt>
                <c:pt idx="4340">
                  <c:v>49.628948826542</c:v>
                </c:pt>
                <c:pt idx="4341">
                  <c:v>49.6191523627796</c:v>
                </c:pt>
                <c:pt idx="4342">
                  <c:v>49.6093339465576</c:v>
                </c:pt>
                <c:pt idx="4343">
                  <c:v>49.5994935843003</c:v>
                </c:pt>
                <c:pt idx="4344">
                  <c:v>49.5896312824582</c:v>
                </c:pt>
                <c:pt idx="4345">
                  <c:v>49.57974704750779</c:v>
                </c:pt>
                <c:pt idx="4346">
                  <c:v>49.56984088595175</c:v>
                </c:pt>
                <c:pt idx="4347">
                  <c:v>49.55991280431882</c:v>
                </c:pt>
                <c:pt idx="4348">
                  <c:v>49.54996280916382</c:v>
                </c:pt>
                <c:pt idx="4349">
                  <c:v>49.53999090706765</c:v>
                </c:pt>
                <c:pt idx="4350">
                  <c:v>49.52999710463727</c:v>
                </c:pt>
                <c:pt idx="4351">
                  <c:v>49.51998140850573</c:v>
                </c:pt>
                <c:pt idx="4352">
                  <c:v>49.50994382533207</c:v>
                </c:pt>
                <c:pt idx="4353">
                  <c:v>49.49988436180144</c:v>
                </c:pt>
                <c:pt idx="4354">
                  <c:v>49.489803024625</c:v>
                </c:pt>
                <c:pt idx="4355">
                  <c:v>49.47969982053991</c:v>
                </c:pt>
                <c:pt idx="4356">
                  <c:v>49.46957475630938</c:v>
                </c:pt>
                <c:pt idx="4357">
                  <c:v>49.45942783872262</c:v>
                </c:pt>
                <c:pt idx="4358">
                  <c:v>49.4492590745949</c:v>
                </c:pt>
                <c:pt idx="4359">
                  <c:v>49.43906847076735</c:v>
                </c:pt>
                <c:pt idx="4360">
                  <c:v>49.42885603410726</c:v>
                </c:pt>
                <c:pt idx="4361">
                  <c:v>49.41862177150774</c:v>
                </c:pt>
                <c:pt idx="4362">
                  <c:v>49.408365689888</c:v>
                </c:pt>
                <c:pt idx="4363">
                  <c:v>49.3980877961931</c:v>
                </c:pt>
                <c:pt idx="4364">
                  <c:v>49.38778809739414</c:v>
                </c:pt>
                <c:pt idx="4365">
                  <c:v>49.37746660048814</c:v>
                </c:pt>
                <c:pt idx="4366">
                  <c:v>49.36712331249805</c:v>
                </c:pt>
                <c:pt idx="4367">
                  <c:v>49.35675824047275</c:v>
                </c:pt>
                <c:pt idx="4368">
                  <c:v>49.34637139148703</c:v>
                </c:pt>
                <c:pt idx="4369">
                  <c:v>49.33596277264161</c:v>
                </c:pt>
                <c:pt idx="4370">
                  <c:v>49.32553239106314</c:v>
                </c:pt>
                <c:pt idx="4371">
                  <c:v>49.31508025390409</c:v>
                </c:pt>
                <c:pt idx="4372">
                  <c:v>49.3046063683429</c:v>
                </c:pt>
                <c:pt idx="4373">
                  <c:v>49.29411074158387</c:v>
                </c:pt>
                <c:pt idx="4374">
                  <c:v>49.2835933808571</c:v>
                </c:pt>
                <c:pt idx="4375">
                  <c:v>49.27305429341861</c:v>
                </c:pt>
                <c:pt idx="4376">
                  <c:v>49.26249348655031</c:v>
                </c:pt>
                <c:pt idx="4377">
                  <c:v>49.25191096755988</c:v>
                </c:pt>
                <c:pt idx="4378">
                  <c:v>49.24130674378087</c:v>
                </c:pt>
                <c:pt idx="4379">
                  <c:v>49.23068082257265</c:v>
                </c:pt>
                <c:pt idx="4380">
                  <c:v>49.22003321132043</c:v>
                </c:pt>
                <c:pt idx="4381">
                  <c:v>49.2093639174352</c:v>
                </c:pt>
                <c:pt idx="4382">
                  <c:v>49.19867294835375</c:v>
                </c:pt>
                <c:pt idx="4383">
                  <c:v>49.18796031153866</c:v>
                </c:pt>
                <c:pt idx="4384">
                  <c:v>49.17722601447836</c:v>
                </c:pt>
                <c:pt idx="4385">
                  <c:v>49.16647006468695</c:v>
                </c:pt>
                <c:pt idx="4386">
                  <c:v>49.15569246970435</c:v>
                </c:pt>
                <c:pt idx="4387">
                  <c:v>49.14489323709625</c:v>
                </c:pt>
                <c:pt idx="4388">
                  <c:v>49.13407237445407</c:v>
                </c:pt>
                <c:pt idx="4389">
                  <c:v>49.12322988939494</c:v>
                </c:pt>
                <c:pt idx="4390">
                  <c:v>49.11236578956176</c:v>
                </c:pt>
                <c:pt idx="4391">
                  <c:v>49.1014800826231</c:v>
                </c:pt>
                <c:pt idx="4392">
                  <c:v>49.09057277627333</c:v>
                </c:pt>
                <c:pt idx="4393">
                  <c:v>49.07964387823242</c:v>
                </c:pt>
                <c:pt idx="4394">
                  <c:v>49.0686933962461</c:v>
                </c:pt>
                <c:pt idx="4395">
                  <c:v>49.05772133808574</c:v>
                </c:pt>
                <c:pt idx="4396">
                  <c:v>49.04672771154842</c:v>
                </c:pt>
                <c:pt idx="4397">
                  <c:v>49.0357125244569</c:v>
                </c:pt>
                <c:pt idx="4398">
                  <c:v>49.02467578465947</c:v>
                </c:pt>
                <c:pt idx="4399">
                  <c:v>49.01361750003024</c:v>
                </c:pt>
                <c:pt idx="4400">
                  <c:v>49.00253767846886</c:v>
                </c:pt>
                <c:pt idx="4401">
                  <c:v>48.9914363279006</c:v>
                </c:pt>
                <c:pt idx="4402">
                  <c:v>48.98031345627638</c:v>
                </c:pt>
                <c:pt idx="4403">
                  <c:v>48.96916907157275</c:v>
                </c:pt>
                <c:pt idx="4404">
                  <c:v>48.95800318179178</c:v>
                </c:pt>
                <c:pt idx="4405">
                  <c:v>48.94681579496121</c:v>
                </c:pt>
                <c:pt idx="4406">
                  <c:v>48.93560691913431</c:v>
                </c:pt>
                <c:pt idx="4407">
                  <c:v>48.92437656238993</c:v>
                </c:pt>
                <c:pt idx="4408">
                  <c:v>48.91312473283249</c:v>
                </c:pt>
                <c:pt idx="4409">
                  <c:v>48.90185143859198</c:v>
                </c:pt>
                <c:pt idx="4410">
                  <c:v>48.89055668782389</c:v>
                </c:pt>
                <c:pt idx="4411">
                  <c:v>48.87924048870924</c:v>
                </c:pt>
                <c:pt idx="4412">
                  <c:v>48.86790284945464</c:v>
                </c:pt>
                <c:pt idx="4413">
                  <c:v>48.8565437782921</c:v>
                </c:pt>
                <c:pt idx="4414">
                  <c:v>48.84516328347926</c:v>
                </c:pt>
                <c:pt idx="4415">
                  <c:v>48.83376137329913</c:v>
                </c:pt>
                <c:pt idx="4416">
                  <c:v>48.82233805606031</c:v>
                </c:pt>
                <c:pt idx="4417">
                  <c:v>48.81089334009679</c:v>
                </c:pt>
                <c:pt idx="4418">
                  <c:v>48.79942723376806</c:v>
                </c:pt>
                <c:pt idx="4419">
                  <c:v>48.78793974545906</c:v>
                </c:pt>
                <c:pt idx="4420">
                  <c:v>48.77643088358017</c:v>
                </c:pt>
                <c:pt idx="4421">
                  <c:v>48.7649006565672</c:v>
                </c:pt>
                <c:pt idx="4422">
                  <c:v>48.7533490728814</c:v>
                </c:pt>
                <c:pt idx="4423">
                  <c:v>48.74177614100939</c:v>
                </c:pt>
                <c:pt idx="4424">
                  <c:v>48.73018186946324</c:v>
                </c:pt>
                <c:pt idx="4425">
                  <c:v>48.7185662667804</c:v>
                </c:pt>
                <c:pt idx="4426">
                  <c:v>48.70692934152368</c:v>
                </c:pt>
                <c:pt idx="4427">
                  <c:v>48.69527110228128</c:v>
                </c:pt>
                <c:pt idx="4428">
                  <c:v>48.68359155766675</c:v>
                </c:pt>
                <c:pt idx="4429">
                  <c:v>48.67189071631904</c:v>
                </c:pt>
                <c:pt idx="4430">
                  <c:v>48.66016858690236</c:v>
                </c:pt>
                <c:pt idx="4431">
                  <c:v>48.6484251781063</c:v>
                </c:pt>
                <c:pt idx="4432">
                  <c:v>48.63666049864575</c:v>
                </c:pt>
                <c:pt idx="4433">
                  <c:v>48.62487455726095</c:v>
                </c:pt>
                <c:pt idx="4434">
                  <c:v>48.61306736271741</c:v>
                </c:pt>
                <c:pt idx="4435">
                  <c:v>48.60123892380594</c:v>
                </c:pt>
                <c:pt idx="4436">
                  <c:v>48.58938924934257</c:v>
                </c:pt>
                <c:pt idx="4437">
                  <c:v>48.57751834816874</c:v>
                </c:pt>
                <c:pt idx="4438">
                  <c:v>48.56562622915095</c:v>
                </c:pt>
                <c:pt idx="4439">
                  <c:v>48.55371290118113</c:v>
                </c:pt>
                <c:pt idx="4440">
                  <c:v>48.54177837317635</c:v>
                </c:pt>
                <c:pt idx="4441">
                  <c:v>48.52982265407893</c:v>
                </c:pt>
                <c:pt idx="4442">
                  <c:v>48.51784575285639</c:v>
                </c:pt>
                <c:pt idx="4443">
                  <c:v>48.5058476785015</c:v>
                </c:pt>
                <c:pt idx="4444">
                  <c:v>48.49382844003215</c:v>
                </c:pt>
                <c:pt idx="4445">
                  <c:v>48.48178804649149</c:v>
                </c:pt>
                <c:pt idx="4446">
                  <c:v>48.46972650694781</c:v>
                </c:pt>
                <c:pt idx="4447">
                  <c:v>48.45764383049452</c:v>
                </c:pt>
                <c:pt idx="4448">
                  <c:v>48.44554002625028</c:v>
                </c:pt>
                <c:pt idx="4449">
                  <c:v>48.43341510335878</c:v>
                </c:pt>
                <c:pt idx="4450">
                  <c:v>48.42126907098891</c:v>
                </c:pt>
                <c:pt idx="4451">
                  <c:v>48.40910193833466</c:v>
                </c:pt>
                <c:pt idx="4452">
                  <c:v>48.39691371461514</c:v>
                </c:pt>
                <c:pt idx="4453">
                  <c:v>48.38470440907451</c:v>
                </c:pt>
                <c:pt idx="4454">
                  <c:v>48.3724740309821</c:v>
                </c:pt>
                <c:pt idx="4455">
                  <c:v>48.3602225896322</c:v>
                </c:pt>
                <c:pt idx="4456">
                  <c:v>48.34795009434428</c:v>
                </c:pt>
                <c:pt idx="4457">
                  <c:v>48.33565655446279</c:v>
                </c:pt>
                <c:pt idx="4458">
                  <c:v>48.32334197935723</c:v>
                </c:pt>
                <c:pt idx="4459">
                  <c:v>48.31100637842216</c:v>
                </c:pt>
                <c:pt idx="4460">
                  <c:v>48.29864976107712</c:v>
                </c:pt>
                <c:pt idx="4461">
                  <c:v>48.2862721367667</c:v>
                </c:pt>
                <c:pt idx="4462">
                  <c:v>48.27387351496043</c:v>
                </c:pt>
                <c:pt idx="4463">
                  <c:v>48.2614539051529</c:v>
                </c:pt>
                <c:pt idx="4464">
                  <c:v>48.24901331686358</c:v>
                </c:pt>
                <c:pt idx="4465">
                  <c:v>48.236551759637</c:v>
                </c:pt>
                <c:pt idx="4466">
                  <c:v>48.22406924304256</c:v>
                </c:pt>
                <c:pt idx="4467">
                  <c:v>48.21156577667468</c:v>
                </c:pt>
                <c:pt idx="4468">
                  <c:v>48.19904137015265</c:v>
                </c:pt>
                <c:pt idx="4469">
                  <c:v>48.18649603312066</c:v>
                </c:pt>
                <c:pt idx="4470">
                  <c:v>48.17392977524787</c:v>
                </c:pt>
                <c:pt idx="4471">
                  <c:v>48.1613426062283</c:v>
                </c:pt>
                <c:pt idx="4472">
                  <c:v>48.14873453578083</c:v>
                </c:pt>
                <c:pt idx="4473">
                  <c:v>48.13610557364923</c:v>
                </c:pt>
                <c:pt idx="4474">
                  <c:v>48.12345572960218</c:v>
                </c:pt>
                <c:pt idx="4475">
                  <c:v>48.11078501343311</c:v>
                </c:pt>
                <c:pt idx="4476">
                  <c:v>48.09809343496037</c:v>
                </c:pt>
                <c:pt idx="4477">
                  <c:v>48.08538100402708</c:v>
                </c:pt>
                <c:pt idx="4478">
                  <c:v>48.07264773050121</c:v>
                </c:pt>
                <c:pt idx="4479">
                  <c:v>48.0598936242755</c:v>
                </c:pt>
                <c:pt idx="4480">
                  <c:v>48.0471186952675</c:v>
                </c:pt>
                <c:pt idx="4481">
                  <c:v>48.03432295341954</c:v>
                </c:pt>
                <c:pt idx="4482">
                  <c:v>48.02150640869868</c:v>
                </c:pt>
                <c:pt idx="4483">
                  <c:v>48.00866907109679</c:v>
                </c:pt>
                <c:pt idx="4484">
                  <c:v>47.99581095063044</c:v>
                </c:pt>
                <c:pt idx="4485">
                  <c:v>47.98293205734093</c:v>
                </c:pt>
                <c:pt idx="4486">
                  <c:v>47.9700324012943</c:v>
                </c:pt>
                <c:pt idx="4487">
                  <c:v>47.9571119925813</c:v>
                </c:pt>
                <c:pt idx="4488">
                  <c:v>47.94417084131732</c:v>
                </c:pt>
                <c:pt idx="4489">
                  <c:v>47.93120895764249</c:v>
                </c:pt>
                <c:pt idx="4490">
                  <c:v>47.91822635172162</c:v>
                </c:pt>
                <c:pt idx="4491">
                  <c:v>47.90522303374411</c:v>
                </c:pt>
                <c:pt idx="4492">
                  <c:v>47.89219901392406</c:v>
                </c:pt>
                <c:pt idx="4493">
                  <c:v>47.87915430250018</c:v>
                </c:pt>
                <c:pt idx="4494">
                  <c:v>47.86608890973581</c:v>
                </c:pt>
                <c:pt idx="4495">
                  <c:v>47.8530028459189</c:v>
                </c:pt>
                <c:pt idx="4496">
                  <c:v>47.83989612136197</c:v>
                </c:pt>
                <c:pt idx="4497">
                  <c:v>47.8267687464022</c:v>
                </c:pt>
                <c:pt idx="4498">
                  <c:v>47.81362073140124</c:v>
                </c:pt>
                <c:pt idx="4499">
                  <c:v>47.80045208674537</c:v>
                </c:pt>
                <c:pt idx="4500">
                  <c:v>47.78726282284541</c:v>
                </c:pt>
                <c:pt idx="4501">
                  <c:v>47.77405295013668</c:v>
                </c:pt>
                <c:pt idx="4502">
                  <c:v>47.76082247907907</c:v>
                </c:pt>
                <c:pt idx="4503">
                  <c:v>47.74757142015693</c:v>
                </c:pt>
                <c:pt idx="4504">
                  <c:v>47.73429978387915</c:v>
                </c:pt>
                <c:pt idx="4505">
                  <c:v>47.72100758077908</c:v>
                </c:pt>
                <c:pt idx="4506">
                  <c:v>47.70769482141455</c:v>
                </c:pt>
                <c:pt idx="4507">
                  <c:v>47.69436151636787</c:v>
                </c:pt>
                <c:pt idx="4508">
                  <c:v>47.68100767624575</c:v>
                </c:pt>
                <c:pt idx="4509">
                  <c:v>47.6676333116794</c:v>
                </c:pt>
                <c:pt idx="4510">
                  <c:v>47.65423843332437</c:v>
                </c:pt>
                <c:pt idx="4511">
                  <c:v>47.64082305186071</c:v>
                </c:pt>
                <c:pt idx="4512">
                  <c:v>47.62738717799279</c:v>
                </c:pt>
                <c:pt idx="4513">
                  <c:v>47.61393082244943</c:v>
                </c:pt>
                <c:pt idx="4514">
                  <c:v>47.60045399598376</c:v>
                </c:pt>
                <c:pt idx="4515">
                  <c:v>47.5869567093733</c:v>
                </c:pt>
                <c:pt idx="4516">
                  <c:v>47.57343897341993</c:v>
                </c:pt>
                <c:pt idx="4517">
                  <c:v>47.55990079894983</c:v>
                </c:pt>
                <c:pt idx="4518">
                  <c:v>47.54634219681351</c:v>
                </c:pt>
                <c:pt idx="4519">
                  <c:v>47.53276317788582</c:v>
                </c:pt>
                <c:pt idx="4520">
                  <c:v>47.51916375306585</c:v>
                </c:pt>
                <c:pt idx="4521">
                  <c:v>47.50554393327701</c:v>
                </c:pt>
                <c:pt idx="4522">
                  <c:v>47.49190372946695</c:v>
                </c:pt>
                <c:pt idx="4523">
                  <c:v>47.4782431526076</c:v>
                </c:pt>
                <c:pt idx="4524">
                  <c:v>47.46456221369515</c:v>
                </c:pt>
                <c:pt idx="4525">
                  <c:v>47.45086092374996</c:v>
                </c:pt>
                <c:pt idx="4526">
                  <c:v>47.43713929381666</c:v>
                </c:pt>
                <c:pt idx="4527">
                  <c:v>47.42339733496405</c:v>
                </c:pt>
                <c:pt idx="4528">
                  <c:v>47.40963505828513</c:v>
                </c:pt>
                <c:pt idx="4529">
                  <c:v>47.39585247489706</c:v>
                </c:pt>
                <c:pt idx="4530">
                  <c:v>47.38204959594122</c:v>
                </c:pt>
                <c:pt idx="4531">
                  <c:v>47.36822643258308</c:v>
                </c:pt>
                <c:pt idx="4532">
                  <c:v>47.35438299601225</c:v>
                </c:pt>
                <c:pt idx="4533">
                  <c:v>47.34051929744252</c:v>
                </c:pt>
                <c:pt idx="4534">
                  <c:v>47.32663534811173</c:v>
                </c:pt>
                <c:pt idx="4535">
                  <c:v>47.31273115928181</c:v>
                </c:pt>
                <c:pt idx="4536">
                  <c:v>47.29880674223885</c:v>
                </c:pt>
                <c:pt idx="4537">
                  <c:v>47.28486210829291</c:v>
                </c:pt>
                <c:pt idx="4538">
                  <c:v>47.27089726877821</c:v>
                </c:pt>
                <c:pt idx="4539">
                  <c:v>47.25691223505292</c:v>
                </c:pt>
                <c:pt idx="4540">
                  <c:v>47.24290701849929</c:v>
                </c:pt>
                <c:pt idx="4541">
                  <c:v>47.22888163052358</c:v>
                </c:pt>
                <c:pt idx="4542">
                  <c:v>47.21483608255603</c:v>
                </c:pt>
                <c:pt idx="4543">
                  <c:v>47.2007703860509</c:v>
                </c:pt>
                <c:pt idx="4544">
                  <c:v>47.18668455248639</c:v>
                </c:pt>
                <c:pt idx="4545">
                  <c:v>47.17257859336473</c:v>
                </c:pt>
                <c:pt idx="4546">
                  <c:v>47.158452520212</c:v>
                </c:pt>
                <c:pt idx="4547">
                  <c:v>47.14430634457828</c:v>
                </c:pt>
                <c:pt idx="4548">
                  <c:v>47.13014007803755</c:v>
                </c:pt>
                <c:pt idx="4549">
                  <c:v>47.11595373218771</c:v>
                </c:pt>
                <c:pt idx="4550">
                  <c:v>47.10174731865052</c:v>
                </c:pt>
                <c:pt idx="4551">
                  <c:v>47.08752084907167</c:v>
                </c:pt>
                <c:pt idx="4552">
                  <c:v>47.07327433512067</c:v>
                </c:pt>
                <c:pt idx="4553">
                  <c:v>47.0590077884909</c:v>
                </c:pt>
                <c:pt idx="4554">
                  <c:v>47.04472122089958</c:v>
                </c:pt>
                <c:pt idx="4555">
                  <c:v>47.03041464408773</c:v>
                </c:pt>
                <c:pt idx="4556">
                  <c:v>47.0160880698202</c:v>
                </c:pt>
                <c:pt idx="4557">
                  <c:v>47.00174150988565</c:v>
                </c:pt>
                <c:pt idx="4558">
                  <c:v>46.98737497609648</c:v>
                </c:pt>
                <c:pt idx="4559">
                  <c:v>46.9729884802889</c:v>
                </c:pt>
                <c:pt idx="4560">
                  <c:v>46.95858203432285</c:v>
                </c:pt>
                <c:pt idx="4561">
                  <c:v>46.94415565008199</c:v>
                </c:pt>
                <c:pt idx="4562">
                  <c:v>46.92970933947376</c:v>
                </c:pt>
                <c:pt idx="4563">
                  <c:v>46.91524311442924</c:v>
                </c:pt>
                <c:pt idx="4564">
                  <c:v>46.90075698690327</c:v>
                </c:pt>
                <c:pt idx="4565">
                  <c:v>46.88625096887434</c:v>
                </c:pt>
                <c:pt idx="4566">
                  <c:v>46.8717250723446</c:v>
                </c:pt>
                <c:pt idx="4567">
                  <c:v>46.85717930933991</c:v>
                </c:pt>
                <c:pt idx="4568">
                  <c:v>46.84261369190968</c:v>
                </c:pt>
                <c:pt idx="4569">
                  <c:v>46.82802823212702</c:v>
                </c:pt>
                <c:pt idx="4570">
                  <c:v>46.81342294208861</c:v>
                </c:pt>
                <c:pt idx="4571">
                  <c:v>46.79879783391474</c:v>
                </c:pt>
                <c:pt idx="4572">
                  <c:v>46.78415291974928</c:v>
                </c:pt>
                <c:pt idx="4573">
                  <c:v>46.76948821175966</c:v>
                </c:pt>
                <c:pt idx="4574">
                  <c:v>46.7548037221369</c:v>
                </c:pt>
                <c:pt idx="4575">
                  <c:v>46.74009946309548</c:v>
                </c:pt>
                <c:pt idx="4576">
                  <c:v>46.72537544687352</c:v>
                </c:pt>
                <c:pt idx="4577">
                  <c:v>46.71063168573251</c:v>
                </c:pt>
                <c:pt idx="4578">
                  <c:v>46.69586819195757</c:v>
                </c:pt>
                <c:pt idx="4579">
                  <c:v>46.68108497785719</c:v>
                </c:pt>
                <c:pt idx="4580">
                  <c:v>46.6662820557634</c:v>
                </c:pt>
                <c:pt idx="4581">
                  <c:v>46.65145943803166</c:v>
                </c:pt>
                <c:pt idx="4582">
                  <c:v>46.63661713704085</c:v>
                </c:pt>
                <c:pt idx="4583">
                  <c:v>46.62175516519326</c:v>
                </c:pt>
                <c:pt idx="4584">
                  <c:v>46.60687353491461</c:v>
                </c:pt>
                <c:pt idx="4585">
                  <c:v>46.59197225865405</c:v>
                </c:pt>
                <c:pt idx="4586">
                  <c:v>46.57705134888403</c:v>
                </c:pt>
                <c:pt idx="4587">
                  <c:v>46.56211081810042</c:v>
                </c:pt>
                <c:pt idx="4588">
                  <c:v>46.54715067882238</c:v>
                </c:pt>
                <c:pt idx="4589">
                  <c:v>46.53217094359247</c:v>
                </c:pt>
                <c:pt idx="4590">
                  <c:v>46.51717162497653</c:v>
                </c:pt>
                <c:pt idx="4591">
                  <c:v>46.50215273556371</c:v>
                </c:pt>
                <c:pt idx="4592">
                  <c:v>46.48711428796643</c:v>
                </c:pt>
                <c:pt idx="4593">
                  <c:v>46.47205629482042</c:v>
                </c:pt>
                <c:pt idx="4594">
                  <c:v>46.45697876878462</c:v>
                </c:pt>
                <c:pt idx="4595">
                  <c:v>46.44188172254127</c:v>
                </c:pt>
                <c:pt idx="4596">
                  <c:v>46.42676516879578</c:v>
                </c:pt>
                <c:pt idx="4597">
                  <c:v>46.4116291202768</c:v>
                </c:pt>
                <c:pt idx="4598">
                  <c:v>46.39647358973617</c:v>
                </c:pt>
                <c:pt idx="4599">
                  <c:v>46.38129858994895</c:v>
                </c:pt>
                <c:pt idx="4600">
                  <c:v>46.36610413371331</c:v>
                </c:pt>
                <c:pt idx="4601">
                  <c:v>46.35089023385058</c:v>
                </c:pt>
                <c:pt idx="4602">
                  <c:v>46.33565690320525</c:v>
                </c:pt>
                <c:pt idx="4603">
                  <c:v>46.32040415464494</c:v>
                </c:pt>
                <c:pt idx="4604">
                  <c:v>46.30513200106034</c:v>
                </c:pt>
                <c:pt idx="4605">
                  <c:v>46.28984045536524</c:v>
                </c:pt>
                <c:pt idx="4606">
                  <c:v>46.27452953049654</c:v>
                </c:pt>
                <c:pt idx="4607">
                  <c:v>46.25919923941415</c:v>
                </c:pt>
                <c:pt idx="4608">
                  <c:v>46.24384959510105</c:v>
                </c:pt>
                <c:pt idx="4609">
                  <c:v>46.22848061056324</c:v>
                </c:pt>
                <c:pt idx="4610">
                  <c:v>46.21309229882975</c:v>
                </c:pt>
                <c:pt idx="4611">
                  <c:v>46.19768467295257</c:v>
                </c:pt>
                <c:pt idx="4612">
                  <c:v>46.18225774600674</c:v>
                </c:pt>
                <c:pt idx="4613">
                  <c:v>46.1668115310902</c:v>
                </c:pt>
                <c:pt idx="4614">
                  <c:v>46.15134604132385</c:v>
                </c:pt>
                <c:pt idx="4615">
                  <c:v>46.13586128985156</c:v>
                </c:pt>
                <c:pt idx="4616">
                  <c:v>46.12035728984011</c:v>
                </c:pt>
                <c:pt idx="4617">
                  <c:v>46.10483405447916</c:v>
                </c:pt>
                <c:pt idx="4618">
                  <c:v>46.08929159698125</c:v>
                </c:pt>
                <c:pt idx="4619">
                  <c:v>46.07372993058187</c:v>
                </c:pt>
                <c:pt idx="4620">
                  <c:v>46.05814906853927</c:v>
                </c:pt>
                <c:pt idx="4621">
                  <c:v>46.04254902413459</c:v>
                </c:pt>
                <c:pt idx="4622">
                  <c:v>46.0269298106718</c:v>
                </c:pt>
                <c:pt idx="4623">
                  <c:v>46.01129144147764</c:v>
                </c:pt>
                <c:pt idx="4624">
                  <c:v>45.99563392990173</c:v>
                </c:pt>
                <c:pt idx="4625">
                  <c:v>45.97995728931634</c:v>
                </c:pt>
                <c:pt idx="4626">
                  <c:v>45.96426153311661</c:v>
                </c:pt>
                <c:pt idx="4627">
                  <c:v>45.9485466747204</c:v>
                </c:pt>
                <c:pt idx="4628">
                  <c:v>45.93281272756826</c:v>
                </c:pt>
                <c:pt idx="4629">
                  <c:v>45.91705970512347</c:v>
                </c:pt>
                <c:pt idx="4630">
                  <c:v>45.90128762087205</c:v>
                </c:pt>
                <c:pt idx="4631">
                  <c:v>45.88549648832266</c:v>
                </c:pt>
                <c:pt idx="4632">
                  <c:v>45.86968632100664</c:v>
                </c:pt>
                <c:pt idx="4633">
                  <c:v>45.85385713247798</c:v>
                </c:pt>
                <c:pt idx="4634">
                  <c:v>45.83800893631328</c:v>
                </c:pt>
                <c:pt idx="4635">
                  <c:v>45.8221417461118</c:v>
                </c:pt>
                <c:pt idx="4636">
                  <c:v>45.80625557549534</c:v>
                </c:pt>
                <c:pt idx="4637">
                  <c:v>45.7903504381084</c:v>
                </c:pt>
                <c:pt idx="4638">
                  <c:v>45.77442634761786</c:v>
                </c:pt>
                <c:pt idx="4639">
                  <c:v>45.75848331771336</c:v>
                </c:pt>
                <c:pt idx="4640">
                  <c:v>45.74252136210696</c:v>
                </c:pt>
                <c:pt idx="4641">
                  <c:v>45.72654049453325</c:v>
                </c:pt>
                <c:pt idx="4642">
                  <c:v>45.71054072874932</c:v>
                </c:pt>
                <c:pt idx="4643">
                  <c:v>45.6945220785348</c:v>
                </c:pt>
                <c:pt idx="4644">
                  <c:v>45.6784845576917</c:v>
                </c:pt>
                <c:pt idx="4645">
                  <c:v>45.66242818004459</c:v>
                </c:pt>
                <c:pt idx="4646">
                  <c:v>45.64635295944039</c:v>
                </c:pt>
                <c:pt idx="4647">
                  <c:v>45.63025890974848</c:v>
                </c:pt>
                <c:pt idx="4648">
                  <c:v>45.61414604486065</c:v>
                </c:pt>
                <c:pt idx="4649">
                  <c:v>45.5980143786911</c:v>
                </c:pt>
                <c:pt idx="4650">
                  <c:v>45.5818639251763</c:v>
                </c:pt>
                <c:pt idx="4651">
                  <c:v>45.56569469827521</c:v>
                </c:pt>
                <c:pt idx="4652">
                  <c:v>45.54950671196904</c:v>
                </c:pt>
                <c:pt idx="4653">
                  <c:v>45.53329998026135</c:v>
                </c:pt>
                <c:pt idx="4654">
                  <c:v>45.517074517178</c:v>
                </c:pt>
                <c:pt idx="4655">
                  <c:v>45.50083033676715</c:v>
                </c:pt>
                <c:pt idx="4656">
                  <c:v>45.48456745309919</c:v>
                </c:pt>
                <c:pt idx="4657">
                  <c:v>45.46828588026686</c:v>
                </c:pt>
                <c:pt idx="4658">
                  <c:v>45.45198563238505</c:v>
                </c:pt>
                <c:pt idx="4659">
                  <c:v>45.43566672359088</c:v>
                </c:pt>
                <c:pt idx="4660">
                  <c:v>45.4193291680437</c:v>
                </c:pt>
                <c:pt idx="4661">
                  <c:v>45.40297297992506</c:v>
                </c:pt>
                <c:pt idx="4662">
                  <c:v>45.38659817343864</c:v>
                </c:pt>
                <c:pt idx="4663">
                  <c:v>45.37020476281032</c:v>
                </c:pt>
                <c:pt idx="4664">
                  <c:v>45.35379276228808</c:v>
                </c:pt>
                <c:pt idx="4665">
                  <c:v>45.33736218614204</c:v>
                </c:pt>
                <c:pt idx="4666">
                  <c:v>45.32091304866442</c:v>
                </c:pt>
                <c:pt idx="4667">
                  <c:v>45.3044453641695</c:v>
                </c:pt>
                <c:pt idx="4668">
                  <c:v>45.2879591469937</c:v>
                </c:pt>
                <c:pt idx="4669">
                  <c:v>45.2714544114954</c:v>
                </c:pt>
                <c:pt idx="4670">
                  <c:v>45.2549311720551</c:v>
                </c:pt>
                <c:pt idx="4671">
                  <c:v>45.23838944307524</c:v>
                </c:pt>
                <c:pt idx="4672">
                  <c:v>45.22182923898034</c:v>
                </c:pt>
                <c:pt idx="4673">
                  <c:v>45.20525057421683</c:v>
                </c:pt>
                <c:pt idx="4674">
                  <c:v>45.18865346325315</c:v>
                </c:pt>
                <c:pt idx="4675">
                  <c:v>45.1720379205797</c:v>
                </c:pt>
                <c:pt idx="4676">
                  <c:v>45.15540396070877</c:v>
                </c:pt>
                <c:pt idx="4677">
                  <c:v>45.1387515981746</c:v>
                </c:pt>
                <c:pt idx="4678">
                  <c:v>45.1220808475333</c:v>
                </c:pt>
                <c:pt idx="4679">
                  <c:v>45.10539172336288</c:v>
                </c:pt>
                <c:pt idx="4680">
                  <c:v>45.0886842402632</c:v>
                </c:pt>
                <c:pt idx="4681">
                  <c:v>45.07195841285601</c:v>
                </c:pt>
                <c:pt idx="4682">
                  <c:v>45.0552142557848</c:v>
                </c:pt>
                <c:pt idx="4683">
                  <c:v>45.03845178371495</c:v>
                </c:pt>
                <c:pt idx="4684">
                  <c:v>45.0216710113336</c:v>
                </c:pt>
                <c:pt idx="4685">
                  <c:v>45.00487195334968</c:v>
                </c:pt>
                <c:pt idx="4686">
                  <c:v>44.98805462449386</c:v>
                </c:pt>
                <c:pt idx="4687">
                  <c:v>44.97121903951854</c:v>
                </c:pt>
                <c:pt idx="4688">
                  <c:v>44.9543652131979</c:v>
                </c:pt>
                <c:pt idx="4689">
                  <c:v>44.93749316032776</c:v>
                </c:pt>
                <c:pt idx="4690">
                  <c:v>44.92060289572568</c:v>
                </c:pt>
                <c:pt idx="4691">
                  <c:v>44.90369443423084</c:v>
                </c:pt>
                <c:pt idx="4692">
                  <c:v>44.88676779070411</c:v>
                </c:pt>
                <c:pt idx="4693">
                  <c:v>44.86982298002801</c:v>
                </c:pt>
                <c:pt idx="4694">
                  <c:v>44.85286001710659</c:v>
                </c:pt>
                <c:pt idx="4695">
                  <c:v>44.83587891686564</c:v>
                </c:pt>
                <c:pt idx="4696">
                  <c:v>44.81887969425239</c:v>
                </c:pt>
                <c:pt idx="4697">
                  <c:v>44.80186236423572</c:v>
                </c:pt>
                <c:pt idx="4698">
                  <c:v>44.78482694180605</c:v>
                </c:pt>
                <c:pt idx="4699">
                  <c:v>44.7677734419753</c:v>
                </c:pt>
                <c:pt idx="4700">
                  <c:v>44.75070187977688</c:v>
                </c:pt>
                <c:pt idx="4701">
                  <c:v>44.73361227026576</c:v>
                </c:pt>
                <c:pt idx="4702">
                  <c:v>44.71650462851835</c:v>
                </c:pt>
                <c:pt idx="4703">
                  <c:v>44.6993789696325</c:v>
                </c:pt>
                <c:pt idx="4704">
                  <c:v>44.68223530872753</c:v>
                </c:pt>
                <c:pt idx="4705">
                  <c:v>44.66507366094415</c:v>
                </c:pt>
                <c:pt idx="4706">
                  <c:v>44.64789404144449</c:v>
                </c:pt>
                <c:pt idx="4707">
                  <c:v>44.63069646541209</c:v>
                </c:pt>
                <c:pt idx="4708">
                  <c:v>44.61348094805182</c:v>
                </c:pt>
                <c:pt idx="4709">
                  <c:v>44.5962475045899</c:v>
                </c:pt>
                <c:pt idx="4710">
                  <c:v>44.57899615027387</c:v>
                </c:pt>
                <c:pt idx="4711">
                  <c:v>44.56172690037263</c:v>
                </c:pt>
                <c:pt idx="4712">
                  <c:v>44.54443977017633</c:v>
                </c:pt>
                <c:pt idx="4713">
                  <c:v>44.52713477499643</c:v>
                </c:pt>
                <c:pt idx="4714">
                  <c:v>44.50981193016561</c:v>
                </c:pt>
                <c:pt idx="4715">
                  <c:v>44.49247125103781</c:v>
                </c:pt>
                <c:pt idx="4716">
                  <c:v>44.47511275298821</c:v>
                </c:pt>
                <c:pt idx="4717">
                  <c:v>44.45773645141314</c:v>
                </c:pt>
                <c:pt idx="4718">
                  <c:v>44.4403423617302</c:v>
                </c:pt>
                <c:pt idx="4719">
                  <c:v>44.42293049937806</c:v>
                </c:pt>
                <c:pt idx="4720">
                  <c:v>44.40550087981658</c:v>
                </c:pt>
                <c:pt idx="4721">
                  <c:v>44.38805351852678</c:v>
                </c:pt>
                <c:pt idx="4722">
                  <c:v>44.37058843101074</c:v>
                </c:pt>
                <c:pt idx="4723">
                  <c:v>44.35310563279167</c:v>
                </c:pt>
                <c:pt idx="4724">
                  <c:v>44.33560513941384</c:v>
                </c:pt>
                <c:pt idx="4725">
                  <c:v>44.31808696644254</c:v>
                </c:pt>
                <c:pt idx="4726">
                  <c:v>44.3005511294642</c:v>
                </c:pt>
                <c:pt idx="4727">
                  <c:v>44.28299764408614</c:v>
                </c:pt>
                <c:pt idx="4728">
                  <c:v>44.26542652593676</c:v>
                </c:pt>
                <c:pt idx="4729">
                  <c:v>44.24783779066542</c:v>
                </c:pt>
                <c:pt idx="4730">
                  <c:v>44.23023145394245</c:v>
                </c:pt>
                <c:pt idx="4731">
                  <c:v>44.21260753145914</c:v>
                </c:pt>
                <c:pt idx="4732">
                  <c:v>44.19496603892765</c:v>
                </c:pt>
                <c:pt idx="4733">
                  <c:v>44.1773069920811</c:v>
                </c:pt>
                <c:pt idx="4734">
                  <c:v>44.15963040667344</c:v>
                </c:pt>
                <c:pt idx="4735">
                  <c:v>44.1419362984796</c:v>
                </c:pt>
                <c:pt idx="4736">
                  <c:v>44.12422468329524</c:v>
                </c:pt>
                <c:pt idx="4737">
                  <c:v>44.10649557693692</c:v>
                </c:pt>
                <c:pt idx="4738">
                  <c:v>44.088748995242</c:v>
                </c:pt>
                <c:pt idx="4739">
                  <c:v>44.07098495406859</c:v>
                </c:pt>
                <c:pt idx="4740">
                  <c:v>44.05320346929565</c:v>
                </c:pt>
                <c:pt idx="4741">
                  <c:v>44.03540455682288</c:v>
                </c:pt>
                <c:pt idx="4742">
                  <c:v>44.01758823257064</c:v>
                </c:pt>
                <c:pt idx="4743">
                  <c:v>43.9997545124801</c:v>
                </c:pt>
                <c:pt idx="4744">
                  <c:v>43.98190341251308</c:v>
                </c:pt>
                <c:pt idx="4745">
                  <c:v>43.96403494865212</c:v>
                </c:pt>
                <c:pt idx="4746">
                  <c:v>43.94614913690038</c:v>
                </c:pt>
                <c:pt idx="4747">
                  <c:v>43.92824599328168</c:v>
                </c:pt>
                <c:pt idx="4748">
                  <c:v>43.91032553384046</c:v>
                </c:pt>
                <c:pt idx="4749">
                  <c:v>43.8923877746418</c:v>
                </c:pt>
                <c:pt idx="4750">
                  <c:v>43.87443273177128</c:v>
                </c:pt>
                <c:pt idx="4751">
                  <c:v>43.85646042133511</c:v>
                </c:pt>
                <c:pt idx="4752">
                  <c:v>43.8384708594601</c:v>
                </c:pt>
                <c:pt idx="4753">
                  <c:v>43.82046406229343</c:v>
                </c:pt>
                <c:pt idx="4754">
                  <c:v>43.80244004600296</c:v>
                </c:pt>
                <c:pt idx="4755">
                  <c:v>43.78439882677692</c:v>
                </c:pt>
                <c:pt idx="4756">
                  <c:v>43.76634042082405</c:v>
                </c:pt>
                <c:pt idx="4757">
                  <c:v>43.74826484437355</c:v>
                </c:pt>
                <c:pt idx="4758">
                  <c:v>43.73017211367504</c:v>
                </c:pt>
                <c:pt idx="4759">
                  <c:v>43.71206224499856</c:v>
                </c:pt>
                <c:pt idx="4760">
                  <c:v>43.69393525463454</c:v>
                </c:pt>
                <c:pt idx="4761">
                  <c:v>43.67579115889377</c:v>
                </c:pt>
                <c:pt idx="4762">
                  <c:v>43.65762997410742</c:v>
                </c:pt>
                <c:pt idx="4763">
                  <c:v>43.63945171662697</c:v>
                </c:pt>
                <c:pt idx="4764">
                  <c:v>43.62125640282423</c:v>
                </c:pt>
                <c:pt idx="4765">
                  <c:v>43.6030440490913</c:v>
                </c:pt>
                <c:pt idx="4766">
                  <c:v>43.58481467184053</c:v>
                </c:pt>
                <c:pt idx="4767">
                  <c:v>43.5665682875046</c:v>
                </c:pt>
                <c:pt idx="4768">
                  <c:v>43.54830491253635</c:v>
                </c:pt>
                <c:pt idx="4769">
                  <c:v>43.53002456340885</c:v>
                </c:pt>
                <c:pt idx="4770">
                  <c:v>43.51172725661542</c:v>
                </c:pt>
                <c:pt idx="4771">
                  <c:v>43.49341300866952</c:v>
                </c:pt>
                <c:pt idx="4772">
                  <c:v>43.47508183610475</c:v>
                </c:pt>
                <c:pt idx="4773">
                  <c:v>43.45673375547488</c:v>
                </c:pt>
                <c:pt idx="4774">
                  <c:v>43.43836878335379</c:v>
                </c:pt>
                <c:pt idx="4775">
                  <c:v>43.41998693633545</c:v>
                </c:pt>
                <c:pt idx="4776">
                  <c:v>43.40158823103393</c:v>
                </c:pt>
                <c:pt idx="4777">
                  <c:v>43.38317268408333</c:v>
                </c:pt>
                <c:pt idx="4778">
                  <c:v>43.36474031213783</c:v>
                </c:pt>
                <c:pt idx="4779">
                  <c:v>43.3462911318716</c:v>
                </c:pt>
                <c:pt idx="4780">
                  <c:v>43.32782515997882</c:v>
                </c:pt>
                <c:pt idx="4781">
                  <c:v>43.30934241317365</c:v>
                </c:pt>
                <c:pt idx="4782">
                  <c:v>43.2908429081902</c:v>
                </c:pt>
                <c:pt idx="4783">
                  <c:v>43.27232666178253</c:v>
                </c:pt>
                <c:pt idx="4784">
                  <c:v>43.25379369072464</c:v>
                </c:pt>
                <c:pt idx="4785">
                  <c:v>43.23524401181039</c:v>
                </c:pt>
                <c:pt idx="4786">
                  <c:v>43.21667764185356</c:v>
                </c:pt>
                <c:pt idx="4787">
                  <c:v>43.19809459768778</c:v>
                </c:pt>
                <c:pt idx="4788">
                  <c:v>43.1794948961665</c:v>
                </c:pt>
                <c:pt idx="4789">
                  <c:v>43.160878554163</c:v>
                </c:pt>
                <c:pt idx="4790">
                  <c:v>43.14224558857038</c:v>
                </c:pt>
                <c:pt idx="4791">
                  <c:v>43.1235960163015</c:v>
                </c:pt>
                <c:pt idx="4792">
                  <c:v>43.104929854289</c:v>
                </c:pt>
                <c:pt idx="4793">
                  <c:v>43.08624711948521</c:v>
                </c:pt>
                <c:pt idx="4794">
                  <c:v>43.06754782886226</c:v>
                </c:pt>
                <c:pt idx="4795">
                  <c:v>43.04883199941193</c:v>
                </c:pt>
                <c:pt idx="4796">
                  <c:v>43.03009964814568</c:v>
                </c:pt>
                <c:pt idx="4797">
                  <c:v>43.01135079209462</c:v>
                </c:pt>
                <c:pt idx="4798">
                  <c:v>42.99258544830956</c:v>
                </c:pt>
                <c:pt idx="4799">
                  <c:v>42.97380363386085</c:v>
                </c:pt>
                <c:pt idx="4800">
                  <c:v>42.95500536583848</c:v>
                </c:pt>
                <c:pt idx="4801">
                  <c:v>42.93619066135202</c:v>
                </c:pt>
                <c:pt idx="4802">
                  <c:v>42.91735953753059</c:v>
                </c:pt>
                <c:pt idx="4803">
                  <c:v>42.89851201152285</c:v>
                </c:pt>
                <c:pt idx="4804">
                  <c:v>42.87964810049694</c:v>
                </c:pt>
                <c:pt idx="4805">
                  <c:v>42.86076782164056</c:v>
                </c:pt>
                <c:pt idx="4806">
                  <c:v>42.84187119216089</c:v>
                </c:pt>
                <c:pt idx="4807">
                  <c:v>42.8229582292845</c:v>
                </c:pt>
                <c:pt idx="4808">
                  <c:v>42.8040289502574</c:v>
                </c:pt>
                <c:pt idx="4809">
                  <c:v>42.78508337234511</c:v>
                </c:pt>
                <c:pt idx="4810">
                  <c:v>42.76612151283242</c:v>
                </c:pt>
                <c:pt idx="4811">
                  <c:v>42.74714338902358</c:v>
                </c:pt>
                <c:pt idx="4812">
                  <c:v>42.72814901824216</c:v>
                </c:pt>
                <c:pt idx="4813">
                  <c:v>42.70913841783106</c:v>
                </c:pt>
                <c:pt idx="4814">
                  <c:v>42.69011160515252</c:v>
                </c:pt>
                <c:pt idx="4815">
                  <c:v>42.67106859758803</c:v>
                </c:pt>
                <c:pt idx="4816">
                  <c:v>42.65200941253836</c:v>
                </c:pt>
                <c:pt idx="4817">
                  <c:v>42.63293406742358</c:v>
                </c:pt>
                <c:pt idx="4818">
                  <c:v>42.61384257968292</c:v>
                </c:pt>
                <c:pt idx="4819">
                  <c:v>42.59473496677486</c:v>
                </c:pt>
                <c:pt idx="4820">
                  <c:v>42.57561124617705</c:v>
                </c:pt>
                <c:pt idx="4821">
                  <c:v>42.55647143538628</c:v>
                </c:pt>
                <c:pt idx="4822">
                  <c:v>42.53731555191858</c:v>
                </c:pt>
                <c:pt idx="4823">
                  <c:v>42.51814361330901</c:v>
                </c:pt>
                <c:pt idx="4824">
                  <c:v>42.49895563711178</c:v>
                </c:pt>
                <c:pt idx="4825">
                  <c:v>42.47975164090013</c:v>
                </c:pt>
                <c:pt idx="4826">
                  <c:v>42.46053164226645</c:v>
                </c:pt>
                <c:pt idx="4827">
                  <c:v>42.44129565882211</c:v>
                </c:pt>
                <c:pt idx="4828">
                  <c:v>42.42204370819751</c:v>
                </c:pt>
                <c:pt idx="4829">
                  <c:v>42.40277580804206</c:v>
                </c:pt>
                <c:pt idx="4830">
                  <c:v>42.38349197602413</c:v>
                </c:pt>
                <c:pt idx="4831">
                  <c:v>42.3641922298311</c:v>
                </c:pt>
                <c:pt idx="4832">
                  <c:v>42.34487658716917</c:v>
                </c:pt>
                <c:pt idx="4833">
                  <c:v>42.32554506576362</c:v>
                </c:pt>
                <c:pt idx="4834">
                  <c:v>42.30619768335848</c:v>
                </c:pt>
                <c:pt idx="4835">
                  <c:v>42.28683445771673</c:v>
                </c:pt>
                <c:pt idx="4836">
                  <c:v>42.2674554066202</c:v>
                </c:pt>
                <c:pt idx="4837">
                  <c:v>42.24806054786949</c:v>
                </c:pt>
                <c:pt idx="4838">
                  <c:v>42.22864989928407</c:v>
                </c:pt>
                <c:pt idx="4839">
                  <c:v>42.20922347870219</c:v>
                </c:pt>
                <c:pt idx="4840">
                  <c:v>42.18978130398086</c:v>
                </c:pt>
                <c:pt idx="4841">
                  <c:v>42.17032339299582</c:v>
                </c:pt>
                <c:pt idx="4842">
                  <c:v>42.15084976364154</c:v>
                </c:pt>
                <c:pt idx="4843">
                  <c:v>42.13136043383125</c:v>
                </c:pt>
                <c:pt idx="4844">
                  <c:v>42.11185542149678</c:v>
                </c:pt>
                <c:pt idx="4845">
                  <c:v>42.09233474458866</c:v>
                </c:pt>
                <c:pt idx="4846">
                  <c:v>42.07279842107605</c:v>
                </c:pt>
                <c:pt idx="4847">
                  <c:v>42.05324646894672</c:v>
                </c:pt>
                <c:pt idx="4848">
                  <c:v>42.0336789062071</c:v>
                </c:pt>
                <c:pt idx="4849">
                  <c:v>42.01409575088208</c:v>
                </c:pt>
                <c:pt idx="4850">
                  <c:v>41.99449702101522</c:v>
                </c:pt>
                <c:pt idx="4851">
                  <c:v>41.97488273466854</c:v>
                </c:pt>
                <c:pt idx="4852">
                  <c:v>41.95525290992261</c:v>
                </c:pt>
                <c:pt idx="4853">
                  <c:v>41.93560756487643</c:v>
                </c:pt>
                <c:pt idx="4854">
                  <c:v>41.91594671764754</c:v>
                </c:pt>
                <c:pt idx="4855">
                  <c:v>41.89627038637192</c:v>
                </c:pt>
                <c:pt idx="4856">
                  <c:v>41.87657858920389</c:v>
                </c:pt>
                <c:pt idx="4857">
                  <c:v>41.85687134431627</c:v>
                </c:pt>
                <c:pt idx="4858">
                  <c:v>41.83714866990022</c:v>
                </c:pt>
                <c:pt idx="4859">
                  <c:v>41.81741058416526</c:v>
                </c:pt>
                <c:pt idx="4860">
                  <c:v>41.79765710533925</c:v>
                </c:pt>
                <c:pt idx="4861">
                  <c:v>41.77788825166839</c:v>
                </c:pt>
                <c:pt idx="4862">
                  <c:v>41.75810404141713</c:v>
                </c:pt>
                <c:pt idx="4863">
                  <c:v>41.73830449286822</c:v>
                </c:pt>
                <c:pt idx="4864">
                  <c:v>41.71848962432265</c:v>
                </c:pt>
                <c:pt idx="4865">
                  <c:v>41.69865945409968</c:v>
                </c:pt>
                <c:pt idx="4866">
                  <c:v>41.67881400053671</c:v>
                </c:pt>
                <c:pt idx="4867">
                  <c:v>41.65895328198937</c:v>
                </c:pt>
                <c:pt idx="4868">
                  <c:v>41.63907731683146</c:v>
                </c:pt>
                <c:pt idx="4869">
                  <c:v>41.61918612345488</c:v>
                </c:pt>
                <c:pt idx="4870">
                  <c:v>41.5992797202697</c:v>
                </c:pt>
                <c:pt idx="4871">
                  <c:v>41.57935812570406</c:v>
                </c:pt>
                <c:pt idx="4872">
                  <c:v>41.55942135820415</c:v>
                </c:pt>
                <c:pt idx="4873">
                  <c:v>41.5394694362343</c:v>
                </c:pt>
                <c:pt idx="4874">
                  <c:v>41.51950237827681</c:v>
                </c:pt>
                <c:pt idx="4875">
                  <c:v>41.49952020283195</c:v>
                </c:pt>
                <c:pt idx="4876">
                  <c:v>41.47952292841807</c:v>
                </c:pt>
                <c:pt idx="4877">
                  <c:v>41.45951057357144</c:v>
                </c:pt>
                <c:pt idx="4878">
                  <c:v>41.43948315684624</c:v>
                </c:pt>
                <c:pt idx="4879">
                  <c:v>41.41944069681468</c:v>
                </c:pt>
                <c:pt idx="4880">
                  <c:v>41.39938321206676</c:v>
                </c:pt>
                <c:pt idx="4881">
                  <c:v>41.37931072121039</c:v>
                </c:pt>
                <c:pt idx="4882">
                  <c:v>41.35922324287137</c:v>
                </c:pt>
                <c:pt idx="4883">
                  <c:v>41.33912079569327</c:v>
                </c:pt>
                <c:pt idx="4884">
                  <c:v>41.31900339833756</c:v>
                </c:pt>
                <c:pt idx="4885">
                  <c:v>41.29887106948341</c:v>
                </c:pt>
                <c:pt idx="4886">
                  <c:v>41.27872382782783</c:v>
                </c:pt>
                <c:pt idx="4887">
                  <c:v>41.25856169208551</c:v>
                </c:pt>
                <c:pt idx="4888">
                  <c:v>41.23838468098891</c:v>
                </c:pt>
                <c:pt idx="4889">
                  <c:v>41.21819281328818</c:v>
                </c:pt>
                <c:pt idx="4890">
                  <c:v>41.19798610775113</c:v>
                </c:pt>
                <c:pt idx="4891">
                  <c:v>41.17776458316324</c:v>
                </c:pt>
                <c:pt idx="4892">
                  <c:v>41.15752825832763</c:v>
                </c:pt>
                <c:pt idx="4893">
                  <c:v>41.13727715206502</c:v>
                </c:pt>
                <c:pt idx="4894">
                  <c:v>41.11701128321373</c:v>
                </c:pt>
                <c:pt idx="4895">
                  <c:v>41.09673067062963</c:v>
                </c:pt>
                <c:pt idx="4896">
                  <c:v>41.07643533318613</c:v>
                </c:pt>
                <c:pt idx="4897">
                  <c:v>41.05612528977418</c:v>
                </c:pt>
                <c:pt idx="4898">
                  <c:v>41.03580055930222</c:v>
                </c:pt>
                <c:pt idx="4899">
                  <c:v>41.01546116069617</c:v>
                </c:pt>
                <c:pt idx="4900">
                  <c:v>40.99510711289943</c:v>
                </c:pt>
                <c:pt idx="4901">
                  <c:v>40.97473843487276</c:v>
                </c:pt>
                <c:pt idx="4902">
                  <c:v>40.95435514559438</c:v>
                </c:pt>
                <c:pt idx="4903">
                  <c:v>40.9339572640599</c:v>
                </c:pt>
                <c:pt idx="4904">
                  <c:v>40.91354480928226</c:v>
                </c:pt>
                <c:pt idx="4905">
                  <c:v>40.89311780029181</c:v>
                </c:pt>
                <c:pt idx="4906">
                  <c:v>40.87267625613611</c:v>
                </c:pt>
                <c:pt idx="4907">
                  <c:v>40.85222019588011</c:v>
                </c:pt>
                <c:pt idx="4908">
                  <c:v>40.831749638606</c:v>
                </c:pt>
                <c:pt idx="4909">
                  <c:v>40.8112646034132</c:v>
                </c:pt>
                <c:pt idx="4910">
                  <c:v>40.79076510941842</c:v>
                </c:pt>
                <c:pt idx="4911">
                  <c:v>40.77025117575546</c:v>
                </c:pt>
                <c:pt idx="4912">
                  <c:v>40.74972282157543</c:v>
                </c:pt>
                <c:pt idx="4913">
                  <c:v>40.72918006604651</c:v>
                </c:pt>
                <c:pt idx="4914">
                  <c:v>40.70862292835408</c:v>
                </c:pt>
                <c:pt idx="4915">
                  <c:v>40.68805142770056</c:v>
                </c:pt>
                <c:pt idx="4916">
                  <c:v>40.66746558330554</c:v>
                </c:pt>
                <c:pt idx="4917">
                  <c:v>40.64686541440562</c:v>
                </c:pt>
                <c:pt idx="4918">
                  <c:v>40.62625094025448</c:v>
                </c:pt>
                <c:pt idx="4919">
                  <c:v>40.6056221801228</c:v>
                </c:pt>
                <c:pt idx="4920">
                  <c:v>40.58497915329824</c:v>
                </c:pt>
                <c:pt idx="4921">
                  <c:v>40.5643218790855</c:v>
                </c:pt>
                <c:pt idx="4922">
                  <c:v>40.5436503768062</c:v>
                </c:pt>
                <c:pt idx="4923">
                  <c:v>40.52296466579885</c:v>
                </c:pt>
                <c:pt idx="4924">
                  <c:v>40.50226476541892</c:v>
                </c:pt>
                <c:pt idx="4925">
                  <c:v>40.48155069503876</c:v>
                </c:pt>
                <c:pt idx="4926">
                  <c:v>40.46082247404754</c:v>
                </c:pt>
                <c:pt idx="4927">
                  <c:v>40.44008012185132</c:v>
                </c:pt>
                <c:pt idx="4928">
                  <c:v>40.41932365787294</c:v>
                </c:pt>
                <c:pt idx="4929">
                  <c:v>40.39855310155205</c:v>
                </c:pt>
                <c:pt idx="4930">
                  <c:v>40.37776847234504</c:v>
                </c:pt>
                <c:pt idx="4931">
                  <c:v>40.35696978972509</c:v>
                </c:pt>
                <c:pt idx="4932">
                  <c:v>40.33615707318207</c:v>
                </c:pt>
                <c:pt idx="4933">
                  <c:v>40.31533034222257</c:v>
                </c:pt>
                <c:pt idx="4934">
                  <c:v>40.29448961636982</c:v>
                </c:pt>
                <c:pt idx="4935">
                  <c:v>40.27363491516374</c:v>
                </c:pt>
                <c:pt idx="4936">
                  <c:v>40.25276625816087</c:v>
                </c:pt>
                <c:pt idx="4937">
                  <c:v>40.23188366493434</c:v>
                </c:pt>
                <c:pt idx="4938">
                  <c:v>40.21098715507389</c:v>
                </c:pt>
                <c:pt idx="4939">
                  <c:v>40.1900767481858</c:v>
                </c:pt>
                <c:pt idx="4940">
                  <c:v>40.16915246389289</c:v>
                </c:pt>
                <c:pt idx="4941">
                  <c:v>40.14821432183448</c:v>
                </c:pt>
                <c:pt idx="4942">
                  <c:v>40.12726234166641</c:v>
                </c:pt>
                <c:pt idx="4943">
                  <c:v>40.10629654306097</c:v>
                </c:pt>
                <c:pt idx="4944">
                  <c:v>40.0853169457069</c:v>
                </c:pt>
                <c:pt idx="4945">
                  <c:v>40.0643235693093</c:v>
                </c:pt>
                <c:pt idx="4946">
                  <c:v>40.0433164335898</c:v>
                </c:pt>
                <c:pt idx="4947">
                  <c:v>40.02229555828625</c:v>
                </c:pt>
                <c:pt idx="4948">
                  <c:v>40.00126096315294</c:v>
                </c:pt>
                <c:pt idx="4949">
                  <c:v>39.98021266796048</c:v>
                </c:pt>
                <c:pt idx="4950">
                  <c:v>39.95915069249576</c:v>
                </c:pt>
                <c:pt idx="4951">
                  <c:v>39.93807505656194</c:v>
                </c:pt>
                <c:pt idx="4952">
                  <c:v>39.91698577997845</c:v>
                </c:pt>
                <c:pt idx="4953">
                  <c:v>39.89588288258098</c:v>
                </c:pt>
                <c:pt idx="4954">
                  <c:v>39.87476638422135</c:v>
                </c:pt>
                <c:pt idx="4955">
                  <c:v>39.85363630476765</c:v>
                </c:pt>
                <c:pt idx="4956">
                  <c:v>39.8324926641041</c:v>
                </c:pt>
                <c:pt idx="4957">
                  <c:v>39.811335482131</c:v>
                </c:pt>
                <c:pt idx="4958">
                  <c:v>39.79016477876485</c:v>
                </c:pt>
                <c:pt idx="4959">
                  <c:v>39.76898057393819</c:v>
                </c:pt>
                <c:pt idx="4960">
                  <c:v>39.74778288759963</c:v>
                </c:pt>
                <c:pt idx="4961">
                  <c:v>39.72657173971383</c:v>
                </c:pt>
                <c:pt idx="4962">
                  <c:v>39.70534715026147</c:v>
                </c:pt>
                <c:pt idx="4963">
                  <c:v>39.68410913923924</c:v>
                </c:pt>
                <c:pt idx="4964">
                  <c:v>39.66285772665975</c:v>
                </c:pt>
                <c:pt idx="4965">
                  <c:v>39.6415929325516</c:v>
                </c:pt>
                <c:pt idx="4966">
                  <c:v>39.62031477695931</c:v>
                </c:pt>
                <c:pt idx="4967">
                  <c:v>39.59902327994325</c:v>
                </c:pt>
                <c:pt idx="4968">
                  <c:v>39.57771846157977</c:v>
                </c:pt>
                <c:pt idx="4969">
                  <c:v>39.55640034196095</c:v>
                </c:pt>
                <c:pt idx="4970">
                  <c:v>39.53506894119477</c:v>
                </c:pt>
                <c:pt idx="4971">
                  <c:v>39.513724279405</c:v>
                </c:pt>
                <c:pt idx="4972">
                  <c:v>39.4923663767312</c:v>
                </c:pt>
                <c:pt idx="4973">
                  <c:v>39.47099525332865</c:v>
                </c:pt>
                <c:pt idx="4974">
                  <c:v>39.44961092936838</c:v>
                </c:pt>
                <c:pt idx="4975">
                  <c:v>39.42821342503715</c:v>
                </c:pt>
                <c:pt idx="4976">
                  <c:v>39.40680276053736</c:v>
                </c:pt>
                <c:pt idx="4977">
                  <c:v>39.38537895608712</c:v>
                </c:pt>
                <c:pt idx="4978">
                  <c:v>39.36394203192014</c:v>
                </c:pt>
                <c:pt idx="4979">
                  <c:v>39.34249200828574</c:v>
                </c:pt>
                <c:pt idx="4980">
                  <c:v>39.32102890544884</c:v>
                </c:pt>
                <c:pt idx="4981">
                  <c:v>39.29955274368994</c:v>
                </c:pt>
                <c:pt idx="4982">
                  <c:v>39.27806354330502</c:v>
                </c:pt>
                <c:pt idx="4983">
                  <c:v>39.25656132460564</c:v>
                </c:pt>
                <c:pt idx="4984">
                  <c:v>39.23504610791883</c:v>
                </c:pt>
                <c:pt idx="4985">
                  <c:v>39.21351791358706</c:v>
                </c:pt>
                <c:pt idx="4986">
                  <c:v>39.19197676196828</c:v>
                </c:pt>
                <c:pt idx="4987">
                  <c:v>39.17042267343585</c:v>
                </c:pt>
                <c:pt idx="4988">
                  <c:v>39.14885566837849</c:v>
                </c:pt>
                <c:pt idx="4989">
                  <c:v>39.12727576720032</c:v>
                </c:pt>
                <c:pt idx="4990">
                  <c:v>39.10568299032083</c:v>
                </c:pt>
                <c:pt idx="4991">
                  <c:v>39.08407735817477</c:v>
                </c:pt>
                <c:pt idx="4992">
                  <c:v>39.06245889121222</c:v>
                </c:pt>
                <c:pt idx="4993">
                  <c:v>39.04082760989853</c:v>
                </c:pt>
                <c:pt idx="4994">
                  <c:v>39.01918353471432</c:v>
                </c:pt>
                <c:pt idx="4995">
                  <c:v>38.9975266861554</c:v>
                </c:pt>
                <c:pt idx="4996">
                  <c:v>38.97585708473277</c:v>
                </c:pt>
                <c:pt idx="4997">
                  <c:v>38.95417475097265</c:v>
                </c:pt>
                <c:pt idx="4998">
                  <c:v>38.93247970541638</c:v>
                </c:pt>
                <c:pt idx="4999">
                  <c:v>38.91077196862043</c:v>
                </c:pt>
                <c:pt idx="5000">
                  <c:v>38.88905156115636</c:v>
                </c:pt>
                <c:pt idx="5001">
                  <c:v>38.86731850361085</c:v>
                </c:pt>
                <c:pt idx="5002">
                  <c:v>38.84557281658557</c:v>
                </c:pt>
                <c:pt idx="5003">
                  <c:v>38.82381452069725</c:v>
                </c:pt>
                <c:pt idx="5004">
                  <c:v>38.80204363657767</c:v>
                </c:pt>
                <c:pt idx="5005">
                  <c:v>38.7802601848735</c:v>
                </c:pt>
                <c:pt idx="5006">
                  <c:v>38.7584641862464</c:v>
                </c:pt>
                <c:pt idx="5007">
                  <c:v>38.73665566137302</c:v>
                </c:pt>
                <c:pt idx="5008">
                  <c:v>38.71483463094481</c:v>
                </c:pt>
                <c:pt idx="5009">
                  <c:v>38.69300111566817</c:v>
                </c:pt>
                <c:pt idx="5010">
                  <c:v>38.67115513626435</c:v>
                </c:pt>
                <c:pt idx="5011">
                  <c:v>38.6492967134694</c:v>
                </c:pt>
                <c:pt idx="5012">
                  <c:v>38.62742586803421</c:v>
                </c:pt>
                <c:pt idx="5013">
                  <c:v>38.60554262072443</c:v>
                </c:pt>
                <c:pt idx="5014">
                  <c:v>38.58364699232047</c:v>
                </c:pt>
                <c:pt idx="5015">
                  <c:v>38.56173900361749</c:v>
                </c:pt>
                <c:pt idx="5016">
                  <c:v>38.53981867542535</c:v>
                </c:pt>
                <c:pt idx="5017">
                  <c:v>38.51788602856857</c:v>
                </c:pt>
                <c:pt idx="5018">
                  <c:v>38.49594108388636</c:v>
                </c:pt>
                <c:pt idx="5019">
                  <c:v>38.47398386223254</c:v>
                </c:pt>
                <c:pt idx="5020">
                  <c:v>38.45201438447556</c:v>
                </c:pt>
                <c:pt idx="5021">
                  <c:v>38.43003267149842</c:v>
                </c:pt>
                <c:pt idx="5022">
                  <c:v>38.40803874419874</c:v>
                </c:pt>
                <c:pt idx="5023">
                  <c:v>38.38603262348858</c:v>
                </c:pt>
                <c:pt idx="5024">
                  <c:v>38.36401433029461</c:v>
                </c:pt>
                <c:pt idx="5025">
                  <c:v>38.34198388555792</c:v>
                </c:pt>
                <c:pt idx="5026">
                  <c:v>38.31994131023407</c:v>
                </c:pt>
                <c:pt idx="5027">
                  <c:v>38.29788662529307</c:v>
                </c:pt>
                <c:pt idx="5028">
                  <c:v>38.27581985171935</c:v>
                </c:pt>
                <c:pt idx="5029">
                  <c:v>38.25374101051166</c:v>
                </c:pt>
                <c:pt idx="5030">
                  <c:v>38.2316501226832</c:v>
                </c:pt>
                <c:pt idx="5031">
                  <c:v>38.20954720926142</c:v>
                </c:pt>
                <c:pt idx="5032">
                  <c:v>38.18743229128815</c:v>
                </c:pt>
                <c:pt idx="5033">
                  <c:v>38.16530538981947</c:v>
                </c:pt>
                <c:pt idx="5034">
                  <c:v>38.1431665259257</c:v>
                </c:pt>
                <c:pt idx="5035">
                  <c:v>38.12101572069143</c:v>
                </c:pt>
                <c:pt idx="5036">
                  <c:v>38.09885299521544</c:v>
                </c:pt>
                <c:pt idx="5037">
                  <c:v>38.0766783706107</c:v>
                </c:pt>
                <c:pt idx="5038">
                  <c:v>38.05449186800434</c:v>
                </c:pt>
                <c:pt idx="5039">
                  <c:v>38.03229350853764</c:v>
                </c:pt>
                <c:pt idx="5040">
                  <c:v>38.01008331336595</c:v>
                </c:pt>
                <c:pt idx="5041">
                  <c:v>37.9878613036587</c:v>
                </c:pt>
                <c:pt idx="5042">
                  <c:v>37.96562750059947</c:v>
                </c:pt>
                <c:pt idx="5043">
                  <c:v>37.94338192538576</c:v>
                </c:pt>
                <c:pt idx="5044">
                  <c:v>37.92112459922912</c:v>
                </c:pt>
                <c:pt idx="5045">
                  <c:v>37.89885554335511</c:v>
                </c:pt>
                <c:pt idx="5046">
                  <c:v>37.87657477900319</c:v>
                </c:pt>
                <c:pt idx="5047">
                  <c:v>37.85428232742681</c:v>
                </c:pt>
                <c:pt idx="5048">
                  <c:v>37.8319782098933</c:v>
                </c:pt>
                <c:pt idx="5049">
                  <c:v>37.80966244768387</c:v>
                </c:pt>
                <c:pt idx="5050">
                  <c:v>37.7873350620936</c:v>
                </c:pt>
                <c:pt idx="5051">
                  <c:v>37.76499607443137</c:v>
                </c:pt>
                <c:pt idx="5052">
                  <c:v>37.7426455060199</c:v>
                </c:pt>
                <c:pt idx="5053">
                  <c:v>37.72028337819566</c:v>
                </c:pt>
                <c:pt idx="5054">
                  <c:v>37.69790971230891</c:v>
                </c:pt>
                <c:pt idx="5055">
                  <c:v>37.67552452972361</c:v>
                </c:pt>
                <c:pt idx="5056">
                  <c:v>37.65312785181744</c:v>
                </c:pt>
                <c:pt idx="5057">
                  <c:v>37.63071969998176</c:v>
                </c:pt>
                <c:pt idx="5058">
                  <c:v>37.60830009562156</c:v>
                </c:pt>
                <c:pt idx="5059">
                  <c:v>37.58586906015546</c:v>
                </c:pt>
                <c:pt idx="5060">
                  <c:v>37.56342661501573</c:v>
                </c:pt>
                <c:pt idx="5061">
                  <c:v>37.54097278164814</c:v>
                </c:pt>
                <c:pt idx="5062">
                  <c:v>37.51850758151209</c:v>
                </c:pt>
                <c:pt idx="5063">
                  <c:v>37.49603103608046</c:v>
                </c:pt>
                <c:pt idx="5064">
                  <c:v>37.47354316683961</c:v>
                </c:pt>
                <c:pt idx="5065">
                  <c:v>37.45104399528942</c:v>
                </c:pt>
                <c:pt idx="5066">
                  <c:v>37.42853354294324</c:v>
                </c:pt>
                <c:pt idx="5067">
                  <c:v>37.40601183132774</c:v>
                </c:pt>
                <c:pt idx="5068">
                  <c:v>37.38347888198307</c:v>
                </c:pt>
                <c:pt idx="5069">
                  <c:v>37.36093471646275</c:v>
                </c:pt>
                <c:pt idx="5070">
                  <c:v>37.33837935633361</c:v>
                </c:pt>
                <c:pt idx="5071">
                  <c:v>37.31581282317586</c:v>
                </c:pt>
                <c:pt idx="5072">
                  <c:v>37.2932351385829</c:v>
                </c:pt>
                <c:pt idx="5073">
                  <c:v>37.27064632416151</c:v>
                </c:pt>
                <c:pt idx="5074">
                  <c:v>37.24804640153165</c:v>
                </c:pt>
                <c:pt idx="5075">
                  <c:v>37.22543539232654</c:v>
                </c:pt>
                <c:pt idx="5076">
                  <c:v>37.20281331819254</c:v>
                </c:pt>
                <c:pt idx="5077">
                  <c:v>37.18018020078921</c:v>
                </c:pt>
                <c:pt idx="5078">
                  <c:v>37.15753606178924</c:v>
                </c:pt>
                <c:pt idx="5079">
                  <c:v>37.13488092287846</c:v>
                </c:pt>
                <c:pt idx="5080">
                  <c:v>37.11221480575575</c:v>
                </c:pt>
                <c:pt idx="5081">
                  <c:v>37.08953773213308</c:v>
                </c:pt>
                <c:pt idx="5082">
                  <c:v>37.06684972373542</c:v>
                </c:pt>
                <c:pt idx="5083">
                  <c:v>37.04415080230084</c:v>
                </c:pt>
                <c:pt idx="5084">
                  <c:v>37.02144098958028</c:v>
                </c:pt>
                <c:pt idx="5085">
                  <c:v>36.99872030733771</c:v>
                </c:pt>
                <c:pt idx="5086">
                  <c:v>36.97598877735003</c:v>
                </c:pt>
                <c:pt idx="5087">
                  <c:v>36.95324642140702</c:v>
                </c:pt>
                <c:pt idx="5088">
                  <c:v>36.93049326131137</c:v>
                </c:pt>
                <c:pt idx="5089">
                  <c:v>36.90772931887863</c:v>
                </c:pt>
                <c:pt idx="5090">
                  <c:v>36.88495461593712</c:v>
                </c:pt>
                <c:pt idx="5091">
                  <c:v>36.86216917432806</c:v>
                </c:pt>
                <c:pt idx="5092">
                  <c:v>36.83937301590536</c:v>
                </c:pt>
                <c:pt idx="5093">
                  <c:v>36.81656616253573</c:v>
                </c:pt>
                <c:pt idx="5094">
                  <c:v>36.7937486360986</c:v>
                </c:pt>
                <c:pt idx="5095">
                  <c:v>36.77092045848608</c:v>
                </c:pt>
                <c:pt idx="5096">
                  <c:v>36.74808165160299</c:v>
                </c:pt>
                <c:pt idx="5097">
                  <c:v>36.72523223736677</c:v>
                </c:pt>
                <c:pt idx="5098">
                  <c:v>36.70237223770747</c:v>
                </c:pt>
                <c:pt idx="5099">
                  <c:v>36.67950167456778</c:v>
                </c:pt>
                <c:pt idx="5100">
                  <c:v>36.6566205699029</c:v>
                </c:pt>
                <c:pt idx="5101">
                  <c:v>36.63372894568066</c:v>
                </c:pt>
                <c:pt idx="5102">
                  <c:v>36.6108268238813</c:v>
                </c:pt>
                <c:pt idx="5103">
                  <c:v>36.58791422649765</c:v>
                </c:pt>
                <c:pt idx="5104">
                  <c:v>36.56499117553494</c:v>
                </c:pt>
                <c:pt idx="5105">
                  <c:v>36.54205769301085</c:v>
                </c:pt>
                <c:pt idx="5106">
                  <c:v>36.5191138009555</c:v>
                </c:pt>
                <c:pt idx="5107">
                  <c:v>36.49615952141135</c:v>
                </c:pt>
                <c:pt idx="5108">
                  <c:v>36.47319487643328</c:v>
                </c:pt>
                <c:pt idx="5109">
                  <c:v>36.45021988808846</c:v>
                </c:pt>
                <c:pt idx="5110">
                  <c:v>36.42723457845639</c:v>
                </c:pt>
                <c:pt idx="5111">
                  <c:v>36.40423896962884</c:v>
                </c:pt>
                <c:pt idx="5112">
                  <c:v>36.38123308370982</c:v>
                </c:pt>
                <c:pt idx="5113">
                  <c:v>36.35821694281562</c:v>
                </c:pt>
                <c:pt idx="5114">
                  <c:v>36.33519056907465</c:v>
                </c:pt>
                <c:pt idx="5115">
                  <c:v>36.3121539846276</c:v>
                </c:pt>
                <c:pt idx="5116">
                  <c:v>36.2891072116272</c:v>
                </c:pt>
                <c:pt idx="5117">
                  <c:v>36.2660502722384</c:v>
                </c:pt>
                <c:pt idx="5118">
                  <c:v>36.24298318863818</c:v>
                </c:pt>
                <c:pt idx="5119">
                  <c:v>36.21990598301563</c:v>
                </c:pt>
                <c:pt idx="5120">
                  <c:v>36.19681867757186</c:v>
                </c:pt>
                <c:pt idx="5121">
                  <c:v>36.17372129452002</c:v>
                </c:pt>
                <c:pt idx="5122">
                  <c:v>36.15061385608522</c:v>
                </c:pt>
                <c:pt idx="5123">
                  <c:v>36.12749638450458</c:v>
                </c:pt>
                <c:pt idx="5124">
                  <c:v>36.10436890202711</c:v>
                </c:pt>
                <c:pt idx="5125">
                  <c:v>36.08123143091375</c:v>
                </c:pt>
                <c:pt idx="5126">
                  <c:v>36.05808399343736</c:v>
                </c:pt>
                <c:pt idx="5127">
                  <c:v>36.03492661188262</c:v>
                </c:pt>
                <c:pt idx="5128">
                  <c:v>36.01175930854605</c:v>
                </c:pt>
                <c:pt idx="5129">
                  <c:v>35.98858210573596</c:v>
                </c:pt>
                <c:pt idx="5130">
                  <c:v>35.96539502577249</c:v>
                </c:pt>
                <c:pt idx="5131">
                  <c:v>35.94219809098748</c:v>
                </c:pt>
                <c:pt idx="5132">
                  <c:v>35.91899132372451</c:v>
                </c:pt>
                <c:pt idx="5133">
                  <c:v>35.8957747463389</c:v>
                </c:pt>
                <c:pt idx="5134">
                  <c:v>35.87254838119755</c:v>
                </c:pt>
                <c:pt idx="5135">
                  <c:v>35.84931225067914</c:v>
                </c:pt>
                <c:pt idx="5136">
                  <c:v>35.82606637717385</c:v>
                </c:pt>
                <c:pt idx="5137">
                  <c:v>35.80281078308351</c:v>
                </c:pt>
                <c:pt idx="5138">
                  <c:v>35.77954549082152</c:v>
                </c:pt>
                <c:pt idx="5139">
                  <c:v>35.7562705228128</c:v>
                </c:pt>
                <c:pt idx="5140">
                  <c:v>35.73298590149377</c:v>
                </c:pt>
                <c:pt idx="5141">
                  <c:v>35.70969164931237</c:v>
                </c:pt>
                <c:pt idx="5142">
                  <c:v>35.686387788728</c:v>
                </c:pt>
                <c:pt idx="5143">
                  <c:v>35.66307434221146</c:v>
                </c:pt>
                <c:pt idx="5144">
                  <c:v>35.639751332245</c:v>
                </c:pt>
                <c:pt idx="5145">
                  <c:v>35.61641878132217</c:v>
                </c:pt>
                <c:pt idx="5146">
                  <c:v>35.593076711948</c:v>
                </c:pt>
                <c:pt idx="5147">
                  <c:v>35.56972514663873</c:v>
                </c:pt>
                <c:pt idx="5148">
                  <c:v>35.54636410792195</c:v>
                </c:pt>
                <c:pt idx="5149">
                  <c:v>35.52299361833654</c:v>
                </c:pt>
                <c:pt idx="5150">
                  <c:v>35.49961370043256</c:v>
                </c:pt>
                <c:pt idx="5151">
                  <c:v>35.47622437677138</c:v>
                </c:pt>
                <c:pt idx="5152">
                  <c:v>35.45282566992547</c:v>
                </c:pt>
                <c:pt idx="5153">
                  <c:v>35.42941760247854</c:v>
                </c:pt>
                <c:pt idx="5154">
                  <c:v>35.40600019702538</c:v>
                </c:pt>
                <c:pt idx="5155">
                  <c:v>35.38257347617194</c:v>
                </c:pt>
                <c:pt idx="5156">
                  <c:v>35.3591374625352</c:v>
                </c:pt>
                <c:pt idx="5157">
                  <c:v>35.33569217874327</c:v>
                </c:pt>
                <c:pt idx="5158">
                  <c:v>35.31223764743523</c:v>
                </c:pt>
                <c:pt idx="5159">
                  <c:v>35.2887738912612</c:v>
                </c:pt>
                <c:pt idx="5160">
                  <c:v>35.26530093288225</c:v>
                </c:pt>
                <c:pt idx="5161">
                  <c:v>35.2418187949704</c:v>
                </c:pt>
                <c:pt idx="5162">
                  <c:v>35.21832750020859</c:v>
                </c:pt>
                <c:pt idx="5163">
                  <c:v>35.1948270712907</c:v>
                </c:pt>
                <c:pt idx="5164">
                  <c:v>35.17131753092147</c:v>
                </c:pt>
                <c:pt idx="5165">
                  <c:v>35.14779890181641</c:v>
                </c:pt>
                <c:pt idx="5166">
                  <c:v>35.12427120670193</c:v>
                </c:pt>
                <c:pt idx="5167">
                  <c:v>35.10073446831516</c:v>
                </c:pt>
                <c:pt idx="5168">
                  <c:v>35.07718870940406</c:v>
                </c:pt>
                <c:pt idx="5169">
                  <c:v>35.05363395272726</c:v>
                </c:pt>
                <c:pt idx="5170">
                  <c:v>35.03007022105415</c:v>
                </c:pt>
                <c:pt idx="5171">
                  <c:v>35.00649753716474</c:v>
                </c:pt>
                <c:pt idx="5172">
                  <c:v>34.98291592384975</c:v>
                </c:pt>
                <c:pt idx="5173">
                  <c:v>34.95932540391047</c:v>
                </c:pt>
                <c:pt idx="5174">
                  <c:v>34.93572600015887</c:v>
                </c:pt>
                <c:pt idx="5175">
                  <c:v>34.9121177354174</c:v>
                </c:pt>
                <c:pt idx="5176">
                  <c:v>34.88850063251911</c:v>
                </c:pt>
                <c:pt idx="5177">
                  <c:v>34.86487471430752</c:v>
                </c:pt>
                <c:pt idx="5178">
                  <c:v>34.84124000363671</c:v>
                </c:pt>
                <c:pt idx="5179">
                  <c:v>34.81759652337117</c:v>
                </c:pt>
                <c:pt idx="5180">
                  <c:v>34.79394429638584</c:v>
                </c:pt>
                <c:pt idx="5181">
                  <c:v>34.77028334556604</c:v>
                </c:pt>
                <c:pt idx="5182">
                  <c:v>34.74661369380753</c:v>
                </c:pt>
                <c:pt idx="5183">
                  <c:v>34.72293536401636</c:v>
                </c:pt>
                <c:pt idx="5184">
                  <c:v>34.69924837910895</c:v>
                </c:pt>
                <c:pt idx="5185">
                  <c:v>34.675552762012</c:v>
                </c:pt>
                <c:pt idx="5186">
                  <c:v>34.65184853566246</c:v>
                </c:pt>
                <c:pt idx="5187">
                  <c:v>34.62813572300761</c:v>
                </c:pt>
                <c:pt idx="5188">
                  <c:v>34.60441434700484</c:v>
                </c:pt>
                <c:pt idx="5189">
                  <c:v>34.58068443062177</c:v>
                </c:pt>
                <c:pt idx="5190">
                  <c:v>34.55694599683623</c:v>
                </c:pt>
                <c:pt idx="5191">
                  <c:v>34.53319906863609</c:v>
                </c:pt>
                <c:pt idx="5192">
                  <c:v>34.50944366901942</c:v>
                </c:pt>
                <c:pt idx="5193">
                  <c:v>34.48567982099433</c:v>
                </c:pt>
                <c:pt idx="5194">
                  <c:v>34.46190754757898</c:v>
                </c:pt>
                <c:pt idx="5195">
                  <c:v>34.43812687180154</c:v>
                </c:pt>
                <c:pt idx="5196">
                  <c:v>34.4143378167002</c:v>
                </c:pt>
                <c:pt idx="5197">
                  <c:v>34.39054040532314</c:v>
                </c:pt>
                <c:pt idx="5198">
                  <c:v>34.36673466072845</c:v>
                </c:pt>
                <c:pt idx="5199">
                  <c:v>34.34292060598415</c:v>
                </c:pt>
                <c:pt idx="5200">
                  <c:v>34.31909826416814</c:v>
                </c:pt>
                <c:pt idx="5201">
                  <c:v>34.29526765836818</c:v>
                </c:pt>
                <c:pt idx="5202">
                  <c:v>34.2714288116819</c:v>
                </c:pt>
                <c:pt idx="5203">
                  <c:v>34.24758174721665</c:v>
                </c:pt>
                <c:pt idx="5204">
                  <c:v>34.22372648808968</c:v>
                </c:pt>
                <c:pt idx="5205">
                  <c:v>34.19986305742788</c:v>
                </c:pt>
                <c:pt idx="5206">
                  <c:v>34.17599147836793</c:v>
                </c:pt>
                <c:pt idx="5207">
                  <c:v>34.15211177405617</c:v>
                </c:pt>
                <c:pt idx="5208">
                  <c:v>34.12822396764862</c:v>
                </c:pt>
                <c:pt idx="5209">
                  <c:v>34.10432808231096</c:v>
                </c:pt>
                <c:pt idx="5210">
                  <c:v>34.08042414121844</c:v>
                </c:pt>
                <c:pt idx="5211">
                  <c:v>34.05651216755597</c:v>
                </c:pt>
                <c:pt idx="5212">
                  <c:v>34.03259218451793</c:v>
                </c:pt>
                <c:pt idx="5213">
                  <c:v>34.00866421530826</c:v>
                </c:pt>
                <c:pt idx="5214">
                  <c:v>33.98472828314046</c:v>
                </c:pt>
                <c:pt idx="5215">
                  <c:v>33.96078441123743</c:v>
                </c:pt>
                <c:pt idx="5216">
                  <c:v>33.93683262283156</c:v>
                </c:pt>
                <c:pt idx="5217">
                  <c:v>33.91287294116463</c:v>
                </c:pt>
                <c:pt idx="5218">
                  <c:v>33.88890538948783</c:v>
                </c:pt>
                <c:pt idx="5219">
                  <c:v>33.86492999106172</c:v>
                </c:pt>
                <c:pt idx="5220">
                  <c:v>33.84094676915618</c:v>
                </c:pt>
                <c:pt idx="5221">
                  <c:v>33.81695574705044</c:v>
                </c:pt>
                <c:pt idx="5222">
                  <c:v>33.79295694803296</c:v>
                </c:pt>
                <c:pt idx="5223">
                  <c:v>33.76895039540146</c:v>
                </c:pt>
                <c:pt idx="5224">
                  <c:v>33.7449361124629</c:v>
                </c:pt>
                <c:pt idx="5225">
                  <c:v>33.72091412253347</c:v>
                </c:pt>
                <c:pt idx="5226">
                  <c:v>33.69688444893848</c:v>
                </c:pt>
                <c:pt idx="5227">
                  <c:v>33.6728471150124</c:v>
                </c:pt>
                <c:pt idx="5228">
                  <c:v>33.64880214409885</c:v>
                </c:pt>
                <c:pt idx="5229">
                  <c:v>33.62474955955046</c:v>
                </c:pt>
                <c:pt idx="5230">
                  <c:v>33.600689384729</c:v>
                </c:pt>
                <c:pt idx="5231">
                  <c:v>33.5766216430052</c:v>
                </c:pt>
                <c:pt idx="5232">
                  <c:v>33.55254635775888</c:v>
                </c:pt>
                <c:pt idx="5233">
                  <c:v>33.52846355237875</c:v>
                </c:pt>
                <c:pt idx="5234">
                  <c:v>33.50437325026249</c:v>
                </c:pt>
                <c:pt idx="5235">
                  <c:v>33.48027547481676</c:v>
                </c:pt>
                <c:pt idx="5236">
                  <c:v>33.45617024945706</c:v>
                </c:pt>
                <c:pt idx="5237">
                  <c:v>33.43205759760773</c:v>
                </c:pt>
                <c:pt idx="5238">
                  <c:v>33.40793754270201</c:v>
                </c:pt>
                <c:pt idx="5239">
                  <c:v>33.38381010818191</c:v>
                </c:pt>
                <c:pt idx="5240">
                  <c:v>33.35967531749822</c:v>
                </c:pt>
                <c:pt idx="5241">
                  <c:v>33.33553319411051</c:v>
                </c:pt>
                <c:pt idx="5242">
                  <c:v>33.31138376148702</c:v>
                </c:pt>
                <c:pt idx="5243">
                  <c:v>33.2872270431048</c:v>
                </c:pt>
                <c:pt idx="5244">
                  <c:v>33.26306306244941</c:v>
                </c:pt>
                <c:pt idx="5245">
                  <c:v>33.2388918430152</c:v>
                </c:pt>
                <c:pt idx="5246">
                  <c:v>33.21471340830504</c:v>
                </c:pt>
                <c:pt idx="5247">
                  <c:v>33.19052778183041</c:v>
                </c:pt>
                <c:pt idx="5248">
                  <c:v>33.1663349871114</c:v>
                </c:pt>
                <c:pt idx="5249">
                  <c:v>33.14213504767651</c:v>
                </c:pt>
                <c:pt idx="5250">
                  <c:v>33.11792798706285</c:v>
                </c:pt>
                <c:pt idx="5251">
                  <c:v>33.093713828816</c:v>
                </c:pt>
                <c:pt idx="5252">
                  <c:v>33.0694925964899</c:v>
                </c:pt>
                <c:pt idx="5253">
                  <c:v>33.04526431364695</c:v>
                </c:pt>
                <c:pt idx="5254">
                  <c:v>33.02102900385803</c:v>
                </c:pt>
                <c:pt idx="5255">
                  <c:v>32.99678669070224</c:v>
                </c:pt>
                <c:pt idx="5256">
                  <c:v>32.9725373977671</c:v>
                </c:pt>
                <c:pt idx="5257">
                  <c:v>32.94828114864838</c:v>
                </c:pt>
                <c:pt idx="5258">
                  <c:v>32.92401796695019</c:v>
                </c:pt>
                <c:pt idx="5259">
                  <c:v>32.89974787628484</c:v>
                </c:pt>
                <c:pt idx="5260">
                  <c:v>32.87547090027289</c:v>
                </c:pt>
                <c:pt idx="5261">
                  <c:v>32.85118706254305</c:v>
                </c:pt>
                <c:pt idx="5262">
                  <c:v>32.82689638673228</c:v>
                </c:pt>
                <c:pt idx="5263">
                  <c:v>32.8025988964856</c:v>
                </c:pt>
                <c:pt idx="5264">
                  <c:v>32.77829461545611</c:v>
                </c:pt>
                <c:pt idx="5265">
                  <c:v>32.7539835673051</c:v>
                </c:pt>
                <c:pt idx="5266">
                  <c:v>32.72966577570186</c:v>
                </c:pt>
                <c:pt idx="5267">
                  <c:v>32.70534126432365</c:v>
                </c:pt>
                <c:pt idx="5268">
                  <c:v>32.68101005685581</c:v>
                </c:pt>
                <c:pt idx="5269">
                  <c:v>32.6566721769916</c:v>
                </c:pt>
                <c:pt idx="5270">
                  <c:v>32.63232764843223</c:v>
                </c:pt>
                <c:pt idx="5271">
                  <c:v>32.60797649488683</c:v>
                </c:pt>
                <c:pt idx="5272">
                  <c:v>32.58361874007239</c:v>
                </c:pt>
                <c:pt idx="5273">
                  <c:v>32.55925440771377</c:v>
                </c:pt>
                <c:pt idx="5274">
                  <c:v>32.53488352154368</c:v>
                </c:pt>
                <c:pt idx="5275">
                  <c:v>32.51050610530259</c:v>
                </c:pt>
                <c:pt idx="5276">
                  <c:v>32.48612218273878</c:v>
                </c:pt>
                <c:pt idx="5277">
                  <c:v>32.4617317776082</c:v>
                </c:pt>
                <c:pt idx="5278">
                  <c:v>32.4373349136746</c:v>
                </c:pt>
                <c:pt idx="5279">
                  <c:v>32.41293161470937</c:v>
                </c:pt>
                <c:pt idx="5280">
                  <c:v>32.38852190449155</c:v>
                </c:pt>
                <c:pt idx="5281">
                  <c:v>32.36410580680784</c:v>
                </c:pt>
                <c:pt idx="5282">
                  <c:v>32.33968334545251</c:v>
                </c:pt>
                <c:pt idx="5283">
                  <c:v>32.31525454422742</c:v>
                </c:pt>
                <c:pt idx="5284">
                  <c:v>32.29081942694198</c:v>
                </c:pt>
                <c:pt idx="5285">
                  <c:v>32.26637801741309</c:v>
                </c:pt>
                <c:pt idx="5286">
                  <c:v>32.24193033946516</c:v>
                </c:pt>
                <c:pt idx="5287">
                  <c:v>32.21747641693004</c:v>
                </c:pt>
                <c:pt idx="5288">
                  <c:v>32.19301627364703</c:v>
                </c:pt>
                <c:pt idx="5289">
                  <c:v>32.16854993346284</c:v>
                </c:pt>
                <c:pt idx="5290">
                  <c:v>32.1440774202315</c:v>
                </c:pt>
                <c:pt idx="5291">
                  <c:v>32.11959875781446</c:v>
                </c:pt>
                <c:pt idx="5292">
                  <c:v>32.09511397008044</c:v>
                </c:pt>
                <c:pt idx="5293">
                  <c:v>32.07062308090543</c:v>
                </c:pt>
                <c:pt idx="5294">
                  <c:v>32.04612611417275</c:v>
                </c:pt>
                <c:pt idx="5295">
                  <c:v>32.02162309377288</c:v>
                </c:pt>
                <c:pt idx="5296">
                  <c:v>31.99711404360356</c:v>
                </c:pt>
                <c:pt idx="5297">
                  <c:v>31.97259898756965</c:v>
                </c:pt>
                <c:pt idx="5298">
                  <c:v>31.94807794958321</c:v>
                </c:pt>
                <c:pt idx="5299">
                  <c:v>31.92355095356337</c:v>
                </c:pt>
                <c:pt idx="5300">
                  <c:v>31.8990180234364</c:v>
                </c:pt>
                <c:pt idx="5301">
                  <c:v>31.87447918313558</c:v>
                </c:pt>
                <c:pt idx="5302">
                  <c:v>31.84993445660126</c:v>
                </c:pt>
                <c:pt idx="5303">
                  <c:v>31.82538386778077</c:v>
                </c:pt>
                <c:pt idx="5304">
                  <c:v>31.80082744062843</c:v>
                </c:pt>
                <c:pt idx="5305">
                  <c:v>31.77626519910552</c:v>
                </c:pt>
                <c:pt idx="5306">
                  <c:v>31.75169716718019</c:v>
                </c:pt>
                <c:pt idx="5307">
                  <c:v>31.72712336882752</c:v>
                </c:pt>
                <c:pt idx="5308">
                  <c:v>31.70254382802946</c:v>
                </c:pt>
                <c:pt idx="5309">
                  <c:v>31.67795856877477</c:v>
                </c:pt>
                <c:pt idx="5310">
                  <c:v>31.65336761505902</c:v>
                </c:pt>
                <c:pt idx="5311">
                  <c:v>31.62877099088454</c:v>
                </c:pt>
                <c:pt idx="5312">
                  <c:v>31.60416872026045</c:v>
                </c:pt>
                <c:pt idx="5313">
                  <c:v>31.57956082720255</c:v>
                </c:pt>
                <c:pt idx="5314">
                  <c:v>31.55494733573334</c:v>
                </c:pt>
                <c:pt idx="5315">
                  <c:v>31.53032826988199</c:v>
                </c:pt>
                <c:pt idx="5316">
                  <c:v>31.50570365368429</c:v>
                </c:pt>
                <c:pt idx="5317">
                  <c:v>31.48107351118266</c:v>
                </c:pt>
                <c:pt idx="5318">
                  <c:v>31.45643786642606</c:v>
                </c:pt>
                <c:pt idx="5319">
                  <c:v>31.43179674347002</c:v>
                </c:pt>
                <c:pt idx="5320">
                  <c:v>31.40715016637659</c:v>
                </c:pt>
                <c:pt idx="5321">
                  <c:v>31.38249815921429</c:v>
                </c:pt>
                <c:pt idx="5322">
                  <c:v>31.35784074605812</c:v>
                </c:pt>
                <c:pt idx="5323">
                  <c:v>31.33317795098952</c:v>
                </c:pt>
                <c:pt idx="5324">
                  <c:v>31.3085097980963</c:v>
                </c:pt>
                <c:pt idx="5325">
                  <c:v>31.28383631147268</c:v>
                </c:pt>
                <c:pt idx="5326">
                  <c:v>31.25915751521921</c:v>
                </c:pt>
                <c:pt idx="5327">
                  <c:v>31.23447343344278</c:v>
                </c:pt>
                <c:pt idx="5328">
                  <c:v>31.20978409025652</c:v>
                </c:pt>
                <c:pt idx="5329">
                  <c:v>31.18508950977986</c:v>
                </c:pt>
                <c:pt idx="5330">
                  <c:v>31.16038971613847</c:v>
                </c:pt>
                <c:pt idx="5331">
                  <c:v>31.13568473346419</c:v>
                </c:pt>
                <c:pt idx="5332">
                  <c:v>31.11097458589506</c:v>
                </c:pt>
                <c:pt idx="5333">
                  <c:v>31.08625929757524</c:v>
                </c:pt>
                <c:pt idx="5334">
                  <c:v>31.06153889265504</c:v>
                </c:pt>
                <c:pt idx="5335">
                  <c:v>31.03681339529086</c:v>
                </c:pt>
                <c:pt idx="5336">
                  <c:v>31.0120828296451</c:v>
                </c:pt>
                <c:pt idx="5337">
                  <c:v>30.98734721988625</c:v>
                </c:pt>
                <c:pt idx="5338">
                  <c:v>30.96260659018879</c:v>
                </c:pt>
                <c:pt idx="5339">
                  <c:v>30.93786096473319</c:v>
                </c:pt>
                <c:pt idx="5340">
                  <c:v>30.91311036770579</c:v>
                </c:pt>
                <c:pt idx="5341">
                  <c:v>30.88835482329893</c:v>
                </c:pt>
                <c:pt idx="5342">
                  <c:v>30.86359435571081</c:v>
                </c:pt>
                <c:pt idx="5343">
                  <c:v>30.83882898914547</c:v>
                </c:pt>
                <c:pt idx="5344">
                  <c:v>30.8140587478128</c:v>
                </c:pt>
                <c:pt idx="5345">
                  <c:v>30.78928365592845</c:v>
                </c:pt>
                <c:pt idx="5346">
                  <c:v>30.76450373771392</c:v>
                </c:pt>
                <c:pt idx="5347">
                  <c:v>30.73971901739641</c:v>
                </c:pt>
                <c:pt idx="5348">
                  <c:v>30.7149295192088</c:v>
                </c:pt>
                <c:pt idx="5349">
                  <c:v>30.6901352673897</c:v>
                </c:pt>
                <c:pt idx="5350">
                  <c:v>30.66533628618335</c:v>
                </c:pt>
                <c:pt idx="5351">
                  <c:v>30.64053259983967</c:v>
                </c:pt>
                <c:pt idx="5352">
                  <c:v>30.61572423261411</c:v>
                </c:pt>
                <c:pt idx="5353">
                  <c:v>30.59091120876771</c:v>
                </c:pt>
                <c:pt idx="5354">
                  <c:v>30.56609355256708</c:v>
                </c:pt>
                <c:pt idx="5355">
                  <c:v>30.54127128828432</c:v>
                </c:pt>
                <c:pt idx="5356">
                  <c:v>30.51644444019701</c:v>
                </c:pt>
                <c:pt idx="5357">
                  <c:v>30.49161303258818</c:v>
                </c:pt>
                <c:pt idx="5358">
                  <c:v>30.46677708974632</c:v>
                </c:pt>
                <c:pt idx="5359">
                  <c:v>30.44193663596528</c:v>
                </c:pt>
                <c:pt idx="5360">
                  <c:v>30.41709169554429</c:v>
                </c:pt>
                <c:pt idx="5361">
                  <c:v>30.39224229278791</c:v>
                </c:pt>
                <c:pt idx="5362">
                  <c:v>30.36738845200605</c:v>
                </c:pt>
                <c:pt idx="5363">
                  <c:v>30.34253019751382</c:v>
                </c:pt>
                <c:pt idx="5364">
                  <c:v>30.31766755363167</c:v>
                </c:pt>
                <c:pt idx="5365">
                  <c:v>30.2928005446852</c:v>
                </c:pt>
                <c:pt idx="5366">
                  <c:v>30.26792919500528</c:v>
                </c:pt>
                <c:pt idx="5367">
                  <c:v>30.24305352892786</c:v>
                </c:pt>
                <c:pt idx="5368">
                  <c:v>30.2181735707941</c:v>
                </c:pt>
                <c:pt idx="5369">
                  <c:v>30.19328934495023</c:v>
                </c:pt>
                <c:pt idx="5370">
                  <c:v>30.16840087574756</c:v>
                </c:pt>
                <c:pt idx="5371">
                  <c:v>30.14350818754246</c:v>
                </c:pt>
                <c:pt idx="5372">
                  <c:v>30.1186113046963</c:v>
                </c:pt>
                <c:pt idx="5373">
                  <c:v>30.09371025157546</c:v>
                </c:pt>
                <c:pt idx="5374">
                  <c:v>30.06880505255129</c:v>
                </c:pt>
                <c:pt idx="5375">
                  <c:v>30.04389573200005</c:v>
                </c:pt>
                <c:pt idx="5376">
                  <c:v>30.01898231430291</c:v>
                </c:pt>
                <c:pt idx="5377">
                  <c:v>29.99406482384593</c:v>
                </c:pt>
                <c:pt idx="5378">
                  <c:v>29.96914328502001</c:v>
                </c:pt>
                <c:pt idx="5379">
                  <c:v>29.94421772222086</c:v>
                </c:pt>
                <c:pt idx="5380">
                  <c:v>29.91928815984897</c:v>
                </c:pt>
                <c:pt idx="5381">
                  <c:v>29.89435462230962</c:v>
                </c:pt>
                <c:pt idx="5382">
                  <c:v>29.86941713401279</c:v>
                </c:pt>
                <c:pt idx="5383">
                  <c:v>29.84447571937316</c:v>
                </c:pt>
                <c:pt idx="5384">
                  <c:v>29.81953040281012</c:v>
                </c:pt>
                <c:pt idx="5385">
                  <c:v>29.79458120874765</c:v>
                </c:pt>
                <c:pt idx="5386">
                  <c:v>29.76962816161441</c:v>
                </c:pt>
                <c:pt idx="5387">
                  <c:v>29.74467128584357</c:v>
                </c:pt>
                <c:pt idx="5388">
                  <c:v>29.71971060587289</c:v>
                </c:pt>
                <c:pt idx="5389">
                  <c:v>29.69474614614469</c:v>
                </c:pt>
                <c:pt idx="5390">
                  <c:v>29.66977793110572</c:v>
                </c:pt>
                <c:pt idx="5391">
                  <c:v>29.64480598520727</c:v>
                </c:pt>
                <c:pt idx="5392">
                  <c:v>29.61983033290501</c:v>
                </c:pt>
                <c:pt idx="5393">
                  <c:v>29.59485099865904</c:v>
                </c:pt>
                <c:pt idx="5394">
                  <c:v>29.56986800693386</c:v>
                </c:pt>
                <c:pt idx="5395">
                  <c:v>29.5448813821983</c:v>
                </c:pt>
                <c:pt idx="5396">
                  <c:v>29.51989114892552</c:v>
                </c:pt>
                <c:pt idx="5397">
                  <c:v>29.49489733159298</c:v>
                </c:pt>
                <c:pt idx="5398">
                  <c:v>29.46989995468239</c:v>
                </c:pt>
                <c:pt idx="5399">
                  <c:v>29.4448990426797</c:v>
                </c:pt>
                <c:pt idx="5400">
                  <c:v>29.4198946200751</c:v>
                </c:pt>
                <c:pt idx="5401">
                  <c:v>29.39488671136289</c:v>
                </c:pt>
                <c:pt idx="5402">
                  <c:v>29.36987534104158</c:v>
                </c:pt>
                <c:pt idx="5403">
                  <c:v>29.34486053361377</c:v>
                </c:pt>
                <c:pt idx="5404">
                  <c:v>29.31984231358614</c:v>
                </c:pt>
                <c:pt idx="5405">
                  <c:v>29.29482070546948</c:v>
                </c:pt>
                <c:pt idx="5406">
                  <c:v>29.26979573377854</c:v>
                </c:pt>
                <c:pt idx="5407">
                  <c:v>29.24476742303213</c:v>
                </c:pt>
                <c:pt idx="5408">
                  <c:v>29.21973579775301</c:v>
                </c:pt>
                <c:pt idx="5409">
                  <c:v>29.19470088246789</c:v>
                </c:pt>
                <c:pt idx="5410">
                  <c:v>29.16966270170738</c:v>
                </c:pt>
                <c:pt idx="5411">
                  <c:v>29.14462128000601</c:v>
                </c:pt>
                <c:pt idx="5412">
                  <c:v>29.11957664190212</c:v>
                </c:pt>
                <c:pt idx="5413">
                  <c:v>29.09452881193791</c:v>
                </c:pt>
                <c:pt idx="5414">
                  <c:v>29.06947781465936</c:v>
                </c:pt>
                <c:pt idx="5415">
                  <c:v>29.04442367461625</c:v>
                </c:pt>
                <c:pt idx="5416">
                  <c:v>29.01936641636206</c:v>
                </c:pt>
                <c:pt idx="5417">
                  <c:v>28.99430606445399</c:v>
                </c:pt>
                <c:pt idx="5418">
                  <c:v>28.96924264345295</c:v>
                </c:pt>
                <c:pt idx="5419">
                  <c:v>28.94417617792348</c:v>
                </c:pt>
                <c:pt idx="5420">
                  <c:v>28.91910669243373</c:v>
                </c:pt>
                <c:pt idx="5421">
                  <c:v>28.89403421155546</c:v>
                </c:pt>
                <c:pt idx="5422">
                  <c:v>28.86895875986399</c:v>
                </c:pt>
                <c:pt idx="5423">
                  <c:v>28.84388036193819</c:v>
                </c:pt>
                <c:pt idx="5424">
                  <c:v>28.81879904236039</c:v>
                </c:pt>
                <c:pt idx="5425">
                  <c:v>28.79371482571647</c:v>
                </c:pt>
                <c:pt idx="5426">
                  <c:v>28.76862773659569</c:v>
                </c:pt>
                <c:pt idx="5427">
                  <c:v>28.74353779959077</c:v>
                </c:pt>
                <c:pt idx="5428">
                  <c:v>28.71844503929779</c:v>
                </c:pt>
                <c:pt idx="5429">
                  <c:v>28.6933494803162</c:v>
                </c:pt>
                <c:pt idx="5430">
                  <c:v>28.6682511472488</c:v>
                </c:pt>
                <c:pt idx="5431">
                  <c:v>28.64315006470164</c:v>
                </c:pt>
                <c:pt idx="5432">
                  <c:v>28.61804625728411</c:v>
                </c:pt>
                <c:pt idx="5433">
                  <c:v>28.59293974960879</c:v>
                </c:pt>
                <c:pt idx="5434">
                  <c:v>28.5678305662915</c:v>
                </c:pt>
                <c:pt idx="5435">
                  <c:v>28.5427187319512</c:v>
                </c:pt>
                <c:pt idx="5436">
                  <c:v>28.5176042712101</c:v>
                </c:pt>
                <c:pt idx="5437">
                  <c:v>28.49248720869343</c:v>
                </c:pt>
                <c:pt idx="5438">
                  <c:v>28.46736756902956</c:v>
                </c:pt>
                <c:pt idx="5439">
                  <c:v>28.44224537684994</c:v>
                </c:pt>
                <c:pt idx="5440">
                  <c:v>28.41712065678904</c:v>
                </c:pt>
                <c:pt idx="5441">
                  <c:v>28.39199343348434</c:v>
                </c:pt>
                <c:pt idx="5442">
                  <c:v>28.3668637315763</c:v>
                </c:pt>
                <c:pt idx="5443">
                  <c:v>28.34173157570833</c:v>
                </c:pt>
                <c:pt idx="5444">
                  <c:v>28.31659699052676</c:v>
                </c:pt>
                <c:pt idx="5445">
                  <c:v>28.29146000068081</c:v>
                </c:pt>
                <c:pt idx="5446">
                  <c:v>28.26632063082256</c:v>
                </c:pt>
                <c:pt idx="5447">
                  <c:v>28.24117890560693</c:v>
                </c:pt>
                <c:pt idx="5448">
                  <c:v>28.21603484969161</c:v>
                </c:pt>
                <c:pt idx="5449">
                  <c:v>28.19088848773713</c:v>
                </c:pt>
                <c:pt idx="5450">
                  <c:v>28.16573984440668</c:v>
                </c:pt>
                <c:pt idx="5451">
                  <c:v>28.14058894436625</c:v>
                </c:pt>
                <c:pt idx="5452">
                  <c:v>28.11543581228446</c:v>
                </c:pt>
                <c:pt idx="5453">
                  <c:v>28.09028047283257</c:v>
                </c:pt>
                <c:pt idx="5454">
                  <c:v>28.06512295068453</c:v>
                </c:pt>
                <c:pt idx="5455">
                  <c:v>28.03996327051685</c:v>
                </c:pt>
                <c:pt idx="5456">
                  <c:v>28.0148014570086</c:v>
                </c:pt>
                <c:pt idx="5457">
                  <c:v>27.98963753484138</c:v>
                </c:pt>
                <c:pt idx="5458">
                  <c:v>27.96447152869937</c:v>
                </c:pt>
                <c:pt idx="5459">
                  <c:v>27.93930346326913</c:v>
                </c:pt>
                <c:pt idx="5460">
                  <c:v>27.91413336323974</c:v>
                </c:pt>
                <c:pt idx="5461">
                  <c:v>27.88896125330269</c:v>
                </c:pt>
                <c:pt idx="5462">
                  <c:v>27.86378715815182</c:v>
                </c:pt>
                <c:pt idx="5463">
                  <c:v>27.83861110248339</c:v>
                </c:pt>
                <c:pt idx="5464">
                  <c:v>27.81343311099595</c:v>
                </c:pt>
                <c:pt idx="5465">
                  <c:v>27.78825320839038</c:v>
                </c:pt>
                <c:pt idx="5466">
                  <c:v>27.76307141936983</c:v>
                </c:pt>
                <c:pt idx="5467">
                  <c:v>27.73788776863967</c:v>
                </c:pt>
                <c:pt idx="5468">
                  <c:v>27.71270228090751</c:v>
                </c:pt>
                <c:pt idx="5469">
                  <c:v>27.68751498088315</c:v>
                </c:pt>
                <c:pt idx="5470">
                  <c:v>27.66232589327853</c:v>
                </c:pt>
                <c:pt idx="5471">
                  <c:v>27.63713504280773</c:v>
                </c:pt>
                <c:pt idx="5472">
                  <c:v>27.6119424541869</c:v>
                </c:pt>
                <c:pt idx="5473">
                  <c:v>27.58674815213428</c:v>
                </c:pt>
                <c:pt idx="5474">
                  <c:v>27.56155216137018</c:v>
                </c:pt>
                <c:pt idx="5475">
                  <c:v>27.53635450661686</c:v>
                </c:pt>
                <c:pt idx="5476">
                  <c:v>27.5111552125986</c:v>
                </c:pt>
                <c:pt idx="5477">
                  <c:v>27.48595430404159</c:v>
                </c:pt>
                <c:pt idx="5478">
                  <c:v>27.46075180567401</c:v>
                </c:pt>
                <c:pt idx="5479">
                  <c:v>27.43554774222586</c:v>
                </c:pt>
                <c:pt idx="5480">
                  <c:v>27.41034213842905</c:v>
                </c:pt>
                <c:pt idx="5481">
                  <c:v>27.38513501901731</c:v>
                </c:pt>
                <c:pt idx="5482">
                  <c:v>27.35992640872615</c:v>
                </c:pt>
                <c:pt idx="5483">
                  <c:v>27.33471633229288</c:v>
                </c:pt>
                <c:pt idx="5484">
                  <c:v>27.30950481445656</c:v>
                </c:pt>
                <c:pt idx="5485">
                  <c:v>27.28429187995793</c:v>
                </c:pt>
                <c:pt idx="5486">
                  <c:v>27.25907755353947</c:v>
                </c:pt>
                <c:pt idx="5487">
                  <c:v>27.23386185994526</c:v>
                </c:pt>
                <c:pt idx="5488">
                  <c:v>27.20864482392103</c:v>
                </c:pt>
                <c:pt idx="5489">
                  <c:v>27.18342647021414</c:v>
                </c:pt>
                <c:pt idx="5490">
                  <c:v>27.15820682357345</c:v>
                </c:pt>
                <c:pt idx="5491">
                  <c:v>27.13298590874943</c:v>
                </c:pt>
                <c:pt idx="5492">
                  <c:v>27.10776375049399</c:v>
                </c:pt>
                <c:pt idx="5493">
                  <c:v>27.08254037356056</c:v>
                </c:pt>
                <c:pt idx="5494">
                  <c:v>27.05731580270405</c:v>
                </c:pt>
                <c:pt idx="5495">
                  <c:v>27.03209006268072</c:v>
                </c:pt>
                <c:pt idx="5496">
                  <c:v>27.00686317824826</c:v>
                </c:pt>
                <c:pt idx="5497">
                  <c:v>26.98163517416572</c:v>
                </c:pt>
                <c:pt idx="5498">
                  <c:v>26.9564060751935</c:v>
                </c:pt>
                <c:pt idx="5499">
                  <c:v>26.93117590609327</c:v>
                </c:pt>
                <c:pt idx="5500">
                  <c:v>26.90594469162797</c:v>
                </c:pt>
                <c:pt idx="5501">
                  <c:v>26.88071245656182</c:v>
                </c:pt>
                <c:pt idx="5502">
                  <c:v>26.85547922566023</c:v>
                </c:pt>
                <c:pt idx="5503">
                  <c:v>26.83024502368981</c:v>
                </c:pt>
                <c:pt idx="5504">
                  <c:v>26.80500987541829</c:v>
                </c:pt>
                <c:pt idx="5505">
                  <c:v>26.77977380561456</c:v>
                </c:pt>
                <c:pt idx="5506">
                  <c:v>26.75453683904861</c:v>
                </c:pt>
                <c:pt idx="5507">
                  <c:v>26.72929900049148</c:v>
                </c:pt>
                <c:pt idx="5508">
                  <c:v>26.70406031471525</c:v>
                </c:pt>
                <c:pt idx="5509">
                  <c:v>26.67882080649301</c:v>
                </c:pt>
                <c:pt idx="5510">
                  <c:v>26.65358050059883</c:v>
                </c:pt>
                <c:pt idx="5511">
                  <c:v>26.62833942180773</c:v>
                </c:pt>
                <c:pt idx="5512">
                  <c:v>26.60309759489565</c:v>
                </c:pt>
                <c:pt idx="5513">
                  <c:v>26.57785504463941</c:v>
                </c:pt>
                <c:pt idx="5514">
                  <c:v>26.55261179581671</c:v>
                </c:pt>
                <c:pt idx="5515">
                  <c:v>26.52736787320605</c:v>
                </c:pt>
                <c:pt idx="5516">
                  <c:v>26.50212330158677</c:v>
                </c:pt>
                <c:pt idx="5517">
                  <c:v>26.47687810573898</c:v>
                </c:pt>
                <c:pt idx="5518">
                  <c:v>26.45163231044347</c:v>
                </c:pt>
                <c:pt idx="5519">
                  <c:v>26.42638594048183</c:v>
                </c:pt>
                <c:pt idx="5520">
                  <c:v>26.40113902063628</c:v>
                </c:pt>
                <c:pt idx="5521">
                  <c:v>26.37589157568971</c:v>
                </c:pt>
                <c:pt idx="5522">
                  <c:v>26.35064363042562</c:v>
                </c:pt>
                <c:pt idx="5523">
                  <c:v>26.32539520962814</c:v>
                </c:pt>
                <c:pt idx="5524">
                  <c:v>26.30014633808194</c:v>
                </c:pt>
                <c:pt idx="5525">
                  <c:v>26.27489704057223</c:v>
                </c:pt>
                <c:pt idx="5526">
                  <c:v>26.24964734188471</c:v>
                </c:pt>
                <c:pt idx="5527">
                  <c:v>26.2243972668056</c:v>
                </c:pt>
                <c:pt idx="5528">
                  <c:v>26.19914684012153</c:v>
                </c:pt>
                <c:pt idx="5529">
                  <c:v>26.17389608661956</c:v>
                </c:pt>
                <c:pt idx="5530">
                  <c:v>26.14864503108714</c:v>
                </c:pt>
                <c:pt idx="5531">
                  <c:v>26.12339369831209</c:v>
                </c:pt>
                <c:pt idx="5532">
                  <c:v>26.09814211308253</c:v>
                </c:pt>
                <c:pt idx="5533">
                  <c:v>26.07289030018692</c:v>
                </c:pt>
                <c:pt idx="5534">
                  <c:v>26.04763828441396</c:v>
                </c:pt>
                <c:pt idx="5535">
                  <c:v>26.0223860905526</c:v>
                </c:pt>
                <c:pt idx="5536">
                  <c:v>25.99713374339202</c:v>
                </c:pt>
                <c:pt idx="5537">
                  <c:v>25.97188126772154</c:v>
                </c:pt>
                <c:pt idx="5538">
                  <c:v>25.94662868833068</c:v>
                </c:pt>
                <c:pt idx="5539">
                  <c:v>25.92137603000906</c:v>
                </c:pt>
                <c:pt idx="5540">
                  <c:v>25.89612331754639</c:v>
                </c:pt>
                <c:pt idx="5541">
                  <c:v>25.87087057573245</c:v>
                </c:pt>
                <c:pt idx="5542">
                  <c:v>25.84561782935706</c:v>
                </c:pt>
                <c:pt idx="5543">
                  <c:v>25.82036510321005</c:v>
                </c:pt>
                <c:pt idx="5544">
                  <c:v>25.7951124220812</c:v>
                </c:pt>
                <c:pt idx="5545">
                  <c:v>25.76985981076027</c:v>
                </c:pt>
                <c:pt idx="5546">
                  <c:v>25.74460729403691</c:v>
                </c:pt>
                <c:pt idx="5547">
                  <c:v>25.71935489670068</c:v>
                </c:pt>
                <c:pt idx="5548">
                  <c:v>25.69410264354095</c:v>
                </c:pt>
                <c:pt idx="5549">
                  <c:v>25.66885055934701</c:v>
                </c:pt>
                <c:pt idx="5550">
                  <c:v>25.64359866890785</c:v>
                </c:pt>
                <c:pt idx="5551">
                  <c:v>25.6183469970123</c:v>
                </c:pt>
                <c:pt idx="5552">
                  <c:v>25.59309556844888</c:v>
                </c:pt>
                <c:pt idx="5553">
                  <c:v>25.56784440800586</c:v>
                </c:pt>
                <c:pt idx="5554">
                  <c:v>25.54259354047116</c:v>
                </c:pt>
                <c:pt idx="5555">
                  <c:v>25.51734299063239</c:v>
                </c:pt>
                <c:pt idx="5556">
                  <c:v>25.49209278327674</c:v>
                </c:pt>
                <c:pt idx="5557">
                  <c:v>25.466842943191</c:v>
                </c:pt>
                <c:pt idx="5558">
                  <c:v>25.44159349516156</c:v>
                </c:pt>
                <c:pt idx="5559">
                  <c:v>25.41634446397429</c:v>
                </c:pt>
                <c:pt idx="5560">
                  <c:v>25.39109587441462</c:v>
                </c:pt>
                <c:pt idx="5561">
                  <c:v>25.36584775126739</c:v>
                </c:pt>
                <c:pt idx="5562">
                  <c:v>25.34060011931695</c:v>
                </c:pt>
                <c:pt idx="5563">
                  <c:v>25.31535300334702</c:v>
                </c:pt>
                <c:pt idx="5564">
                  <c:v>25.29010642814073</c:v>
                </c:pt>
                <c:pt idx="5565">
                  <c:v>25.26486041848056</c:v>
                </c:pt>
                <c:pt idx="5566">
                  <c:v>25.23961499914829</c:v>
                </c:pt>
                <c:pt idx="5567">
                  <c:v>25.21437019492505</c:v>
                </c:pt>
                <c:pt idx="5568">
                  <c:v>25.1891260305912</c:v>
                </c:pt>
                <c:pt idx="5569">
                  <c:v>25.16388253092636</c:v>
                </c:pt>
                <c:pt idx="5570">
                  <c:v>25.13863972070934</c:v>
                </c:pt>
                <c:pt idx="5571">
                  <c:v>25.11339762471815</c:v>
                </c:pt>
                <c:pt idx="5572">
                  <c:v>25.08815626772991</c:v>
                </c:pt>
                <c:pt idx="5573">
                  <c:v>25.06291567452092</c:v>
                </c:pt>
                <c:pt idx="5574">
                  <c:v>25.03767586986653</c:v>
                </c:pt>
                <c:pt idx="5575">
                  <c:v>25.01243687854113</c:v>
                </c:pt>
                <c:pt idx="5576">
                  <c:v>24.98719872531824</c:v>
                </c:pt>
                <c:pt idx="5577">
                  <c:v>24.96196143497027</c:v>
                </c:pt>
                <c:pt idx="5578">
                  <c:v>24.93672503226865</c:v>
                </c:pt>
                <c:pt idx="5579">
                  <c:v>24.91148954198377</c:v>
                </c:pt>
                <c:pt idx="5580">
                  <c:v>24.88625498888491</c:v>
                </c:pt>
                <c:pt idx="5581">
                  <c:v>24.86102139774025</c:v>
                </c:pt>
                <c:pt idx="5582">
                  <c:v>24.83578879331681</c:v>
                </c:pt>
                <c:pt idx="5583">
                  <c:v>24.81055720038045</c:v>
                </c:pt>
                <c:pt idx="5584">
                  <c:v>24.78532664369581</c:v>
                </c:pt>
                <c:pt idx="5585">
                  <c:v>24.76009714802633</c:v>
                </c:pt>
                <c:pt idx="5586">
                  <c:v>24.73486873813415</c:v>
                </c:pt>
                <c:pt idx="5587">
                  <c:v>24.70964143878012</c:v>
                </c:pt>
                <c:pt idx="5588">
                  <c:v>24.6844152747238</c:v>
                </c:pt>
                <c:pt idx="5589">
                  <c:v>24.65919027072339</c:v>
                </c:pt>
                <c:pt idx="5590">
                  <c:v>24.63396645153569</c:v>
                </c:pt>
                <c:pt idx="5591">
                  <c:v>24.60874384191608</c:v>
                </c:pt>
                <c:pt idx="5592">
                  <c:v>24.58352246661855</c:v>
                </c:pt>
                <c:pt idx="5593">
                  <c:v>24.55830235039559</c:v>
                </c:pt>
                <c:pt idx="5594">
                  <c:v>24.53308351799818</c:v>
                </c:pt>
                <c:pt idx="5595">
                  <c:v>24.50786599417578</c:v>
                </c:pt>
                <c:pt idx="5596">
                  <c:v>24.48264980367631</c:v>
                </c:pt>
                <c:pt idx="5597">
                  <c:v>24.45743497124612</c:v>
                </c:pt>
                <c:pt idx="5598">
                  <c:v>24.43222152162988</c:v>
                </c:pt>
                <c:pt idx="5599">
                  <c:v>24.40700947957067</c:v>
                </c:pt>
                <c:pt idx="5600">
                  <c:v>24.38179886980987</c:v>
                </c:pt>
                <c:pt idx="5601">
                  <c:v>24.35658971708716</c:v>
                </c:pt>
                <c:pt idx="5602">
                  <c:v>24.3313820461405</c:v>
                </c:pt>
                <c:pt idx="5603">
                  <c:v>24.30617588170607</c:v>
                </c:pt>
                <c:pt idx="5604">
                  <c:v>24.28097124851826</c:v>
                </c:pt>
                <c:pt idx="5605">
                  <c:v>24.25576817130963</c:v>
                </c:pt>
                <c:pt idx="5606">
                  <c:v>24.23056667481093</c:v>
                </c:pt>
                <c:pt idx="5607">
                  <c:v>24.20536678375097</c:v>
                </c:pt>
                <c:pt idx="5608">
                  <c:v>24.1801685228567</c:v>
                </c:pt>
                <c:pt idx="5609">
                  <c:v>24.1549719168531</c:v>
                </c:pt>
                <c:pt idx="5610">
                  <c:v>24.12977699046316</c:v>
                </c:pt>
                <c:pt idx="5611">
                  <c:v>24.10458376840796</c:v>
                </c:pt>
                <c:pt idx="5612">
                  <c:v>24.07939227540643</c:v>
                </c:pt>
                <c:pt idx="5613">
                  <c:v>24.05420253617556</c:v>
                </c:pt>
                <c:pt idx="5614">
                  <c:v>24.02901457543016</c:v>
                </c:pt>
                <c:pt idx="5615">
                  <c:v>24.00382841788299</c:v>
                </c:pt>
                <c:pt idx="5616">
                  <c:v>23.97864408824461</c:v>
                </c:pt>
                <c:pt idx="5617">
                  <c:v>23.95346161122345</c:v>
                </c:pt>
                <c:pt idx="5618">
                  <c:v>23.92828101152571</c:v>
                </c:pt>
                <c:pt idx="5619">
                  <c:v>23.90310231385537</c:v>
                </c:pt>
                <c:pt idx="5620">
                  <c:v>23.87792554291413</c:v>
                </c:pt>
                <c:pt idx="5621">
                  <c:v>23.85275072340142</c:v>
                </c:pt>
                <c:pt idx="5622">
                  <c:v>23.82757788001432</c:v>
                </c:pt>
                <c:pt idx="5623">
                  <c:v>23.80240703744758</c:v>
                </c:pt>
                <c:pt idx="5624">
                  <c:v>23.77723822039357</c:v>
                </c:pt>
                <c:pt idx="5625">
                  <c:v>23.75207145354224</c:v>
                </c:pt>
                <c:pt idx="5626">
                  <c:v>23.72690676158109</c:v>
                </c:pt>
                <c:pt idx="5627">
                  <c:v>23.70174416919518</c:v>
                </c:pt>
                <c:pt idx="5628">
                  <c:v>23.67658370106706</c:v>
                </c:pt>
                <c:pt idx="5629">
                  <c:v>23.65142538187673</c:v>
                </c:pt>
                <c:pt idx="5630">
                  <c:v>23.62626923630166</c:v>
                </c:pt>
                <c:pt idx="5631">
                  <c:v>23.60111528901674</c:v>
                </c:pt>
                <c:pt idx="5632">
                  <c:v>23.5759635646942</c:v>
                </c:pt>
                <c:pt idx="5633">
                  <c:v>23.55081408800368</c:v>
                </c:pt>
                <c:pt idx="5634">
                  <c:v>23.5256668836121</c:v>
                </c:pt>
                <c:pt idx="5635">
                  <c:v>23.50052197618371</c:v>
                </c:pt>
                <c:pt idx="5636">
                  <c:v>23.47537939038</c:v>
                </c:pt>
                <c:pt idx="5637">
                  <c:v>23.45023915085973</c:v>
                </c:pt>
                <c:pt idx="5638">
                  <c:v>23.42510128227882</c:v>
                </c:pt>
                <c:pt idx="5639">
                  <c:v>23.39996580929044</c:v>
                </c:pt>
                <c:pt idx="5640">
                  <c:v>23.37483275654482</c:v>
                </c:pt>
                <c:pt idx="5641">
                  <c:v>23.34970214868937</c:v>
                </c:pt>
                <c:pt idx="5642">
                  <c:v>23.3245740103686</c:v>
                </c:pt>
                <c:pt idx="5643">
                  <c:v>23.29944836622403</c:v>
                </c:pt>
                <c:pt idx="5644">
                  <c:v>23.27432524089426</c:v>
                </c:pt>
                <c:pt idx="5645">
                  <c:v>23.24920465901486</c:v>
                </c:pt>
                <c:pt idx="5646">
                  <c:v>23.22408664521841</c:v>
                </c:pt>
                <c:pt idx="5647">
                  <c:v>23.19897122413438</c:v>
                </c:pt>
                <c:pt idx="5648">
                  <c:v>23.17385842038921</c:v>
                </c:pt>
                <c:pt idx="5649">
                  <c:v>23.14874825860618</c:v>
                </c:pt>
                <c:pt idx="5650">
                  <c:v>23.12364076340548</c:v>
                </c:pt>
                <c:pt idx="5651">
                  <c:v>23.09853595940407</c:v>
                </c:pt>
                <c:pt idx="5652">
                  <c:v>23.07343387121573</c:v>
                </c:pt>
                <c:pt idx="5653">
                  <c:v>23.04833452345104</c:v>
                </c:pt>
                <c:pt idx="5654">
                  <c:v>23.02323794071726</c:v>
                </c:pt>
                <c:pt idx="5655">
                  <c:v>22.99814414761842</c:v>
                </c:pt>
                <c:pt idx="5656">
                  <c:v>22.97305316875517</c:v>
                </c:pt>
                <c:pt idx="5657">
                  <c:v>22.94796502872486</c:v>
                </c:pt>
                <c:pt idx="5658">
                  <c:v>22.92287975212144</c:v>
                </c:pt>
                <c:pt idx="5659">
                  <c:v>22.89779736353546</c:v>
                </c:pt>
                <c:pt idx="5660">
                  <c:v>22.87271788755403</c:v>
                </c:pt>
                <c:pt idx="5661">
                  <c:v>22.84764134876079</c:v>
                </c:pt>
                <c:pt idx="5662">
                  <c:v>22.8225677717359</c:v>
                </c:pt>
                <c:pt idx="5663">
                  <c:v>22.79749718105598</c:v>
                </c:pt>
                <c:pt idx="5664">
                  <c:v>22.7724296012941</c:v>
                </c:pt>
                <c:pt idx="5665">
                  <c:v>22.74736505701975</c:v>
                </c:pt>
                <c:pt idx="5666">
                  <c:v>22.7223035727988</c:v>
                </c:pt>
                <c:pt idx="5667">
                  <c:v>22.69724517319352</c:v>
                </c:pt>
                <c:pt idx="5668">
                  <c:v>22.67218988276242</c:v>
                </c:pt>
                <c:pt idx="5669">
                  <c:v>22.64713772606042</c:v>
                </c:pt>
                <c:pt idx="5670">
                  <c:v>22.62208872763863</c:v>
                </c:pt>
                <c:pt idx="5671">
                  <c:v>22.59704291204443</c:v>
                </c:pt>
                <c:pt idx="5672">
                  <c:v>22.57200030382142</c:v>
                </c:pt>
                <c:pt idx="5673">
                  <c:v>22.54696092750937</c:v>
                </c:pt>
                <c:pt idx="5674">
                  <c:v>22.52192480764422</c:v>
                </c:pt>
                <c:pt idx="5675">
                  <c:v>22.49689196875801</c:v>
                </c:pt>
                <c:pt idx="5676">
                  <c:v>22.47186243537889</c:v>
                </c:pt>
                <c:pt idx="5677">
                  <c:v>22.44683623203109</c:v>
                </c:pt>
                <c:pt idx="5678">
                  <c:v>22.42181338323487</c:v>
                </c:pt>
                <c:pt idx="5679">
                  <c:v>22.39679391350649</c:v>
                </c:pt>
                <c:pt idx="5680">
                  <c:v>22.37177784735817</c:v>
                </c:pt>
                <c:pt idx="5681">
                  <c:v>22.34676520929812</c:v>
                </c:pt>
                <c:pt idx="5682">
                  <c:v>22.32175602383046</c:v>
                </c:pt>
                <c:pt idx="5683">
                  <c:v>22.29675031545518</c:v>
                </c:pt>
                <c:pt idx="5684">
                  <c:v>22.27174810866816</c:v>
                </c:pt>
                <c:pt idx="5685">
                  <c:v>22.2467494279611</c:v>
                </c:pt>
                <c:pt idx="5686">
                  <c:v>22.22175429782151</c:v>
                </c:pt>
                <c:pt idx="5687">
                  <c:v>22.19676274273266</c:v>
                </c:pt>
                <c:pt idx="5688">
                  <c:v>22.17177478717359</c:v>
                </c:pt>
                <c:pt idx="5689">
                  <c:v>22.14679045561903</c:v>
                </c:pt>
                <c:pt idx="5690">
                  <c:v>22.12180977253941</c:v>
                </c:pt>
                <c:pt idx="5691">
                  <c:v>22.09683276240083</c:v>
                </c:pt>
                <c:pt idx="5692">
                  <c:v>22.07185944966501</c:v>
                </c:pt>
                <c:pt idx="5693">
                  <c:v>22.04688985878926</c:v>
                </c:pt>
                <c:pt idx="5694">
                  <c:v>22.0219240142265</c:v>
                </c:pt>
                <c:pt idx="5695">
                  <c:v>21.99696194042511</c:v>
                </c:pt>
                <c:pt idx="5696">
                  <c:v>21.97200366182908</c:v>
                </c:pt>
                <c:pt idx="5697">
                  <c:v>21.94704920287783</c:v>
                </c:pt>
                <c:pt idx="5698">
                  <c:v>21.92209858800625</c:v>
                </c:pt>
                <c:pt idx="5699">
                  <c:v>21.89715184164465</c:v>
                </c:pt>
                <c:pt idx="5700">
                  <c:v>21.87220898821873</c:v>
                </c:pt>
                <c:pt idx="5701">
                  <c:v>21.84727005214958</c:v>
                </c:pt>
                <c:pt idx="5702">
                  <c:v>21.82233505785359</c:v>
                </c:pt>
                <c:pt idx="5703">
                  <c:v>21.79740402974251</c:v>
                </c:pt>
                <c:pt idx="5704">
                  <c:v>21.77247699222332</c:v>
                </c:pt>
                <c:pt idx="5705">
                  <c:v>21.74755396969832</c:v>
                </c:pt>
                <c:pt idx="5706">
                  <c:v>21.72263498656493</c:v>
                </c:pt>
                <c:pt idx="5707">
                  <c:v>21.69772006721588</c:v>
                </c:pt>
                <c:pt idx="5708">
                  <c:v>21.67280923603897</c:v>
                </c:pt>
                <c:pt idx="5709">
                  <c:v>21.6479025174172</c:v>
                </c:pt>
                <c:pt idx="5710">
                  <c:v>21.6229999357286</c:v>
                </c:pt>
                <c:pt idx="5711">
                  <c:v>21.59810151534638</c:v>
                </c:pt>
                <c:pt idx="5712">
                  <c:v>21.57320728063872</c:v>
                </c:pt>
                <c:pt idx="5713">
                  <c:v>21.54831725596884</c:v>
                </c:pt>
                <c:pt idx="5714">
                  <c:v>21.52343146569498</c:v>
                </c:pt>
                <c:pt idx="5715">
                  <c:v>21.49854993417028</c:v>
                </c:pt>
                <c:pt idx="5716">
                  <c:v>21.47367268574288</c:v>
                </c:pt>
                <c:pt idx="5717">
                  <c:v>21.44879974475577</c:v>
                </c:pt>
                <c:pt idx="5718">
                  <c:v>21.42393113554686</c:v>
                </c:pt>
                <c:pt idx="5719">
                  <c:v>21.39906688244886</c:v>
                </c:pt>
                <c:pt idx="5720">
                  <c:v>21.37420700978932</c:v>
                </c:pt>
                <c:pt idx="5721">
                  <c:v>21.3493515418906</c:v>
                </c:pt>
                <c:pt idx="5722">
                  <c:v>21.32450050306975</c:v>
                </c:pt>
                <c:pt idx="5723">
                  <c:v>21.29965391763865</c:v>
                </c:pt>
                <c:pt idx="5724">
                  <c:v>21.27481180990378</c:v>
                </c:pt>
                <c:pt idx="5725">
                  <c:v>21.24997420416637</c:v>
                </c:pt>
                <c:pt idx="5726">
                  <c:v>21.22514112472224</c:v>
                </c:pt>
                <c:pt idx="5727">
                  <c:v>21.20031259586185</c:v>
                </c:pt>
                <c:pt idx="5728">
                  <c:v>21.17548864187025</c:v>
                </c:pt>
                <c:pt idx="5729">
                  <c:v>21.15066928702702</c:v>
                </c:pt>
                <c:pt idx="5730">
                  <c:v>21.12585455560631</c:v>
                </c:pt>
                <c:pt idx="5731">
                  <c:v>21.1010444718767</c:v>
                </c:pt>
                <c:pt idx="5732">
                  <c:v>21.07623906010132</c:v>
                </c:pt>
                <c:pt idx="5733">
                  <c:v>21.05143834453769</c:v>
                </c:pt>
                <c:pt idx="5734">
                  <c:v>21.02664234943774</c:v>
                </c:pt>
                <c:pt idx="5735">
                  <c:v>21.00185109904783</c:v>
                </c:pt>
                <c:pt idx="5736">
                  <c:v>20.97706461760862</c:v>
                </c:pt>
                <c:pt idx="5737">
                  <c:v>20.9522829293551</c:v>
                </c:pt>
                <c:pt idx="5738">
                  <c:v>20.92750605851662</c:v>
                </c:pt>
                <c:pt idx="5739">
                  <c:v>20.90273402931671</c:v>
                </c:pt>
                <c:pt idx="5740">
                  <c:v>20.8779668659732</c:v>
                </c:pt>
                <c:pt idx="5741">
                  <c:v>20.85320459269812</c:v>
                </c:pt>
                <c:pt idx="5742">
                  <c:v>20.82844723369763</c:v>
                </c:pt>
                <c:pt idx="5743">
                  <c:v>20.80369481317214</c:v>
                </c:pt>
                <c:pt idx="5744">
                  <c:v>20.77894735531609</c:v>
                </c:pt>
                <c:pt idx="5745">
                  <c:v>20.75420488431807</c:v>
                </c:pt>
                <c:pt idx="5746">
                  <c:v>20.72946742436071</c:v>
                </c:pt>
                <c:pt idx="5747">
                  <c:v>20.70473499962069</c:v>
                </c:pt>
                <c:pt idx="5748">
                  <c:v>20.68000763426869</c:v>
                </c:pt>
                <c:pt idx="5749">
                  <c:v>20.65528535246937</c:v>
                </c:pt>
                <c:pt idx="5750">
                  <c:v>20.63056817838136</c:v>
                </c:pt>
                <c:pt idx="5751">
                  <c:v>20.60585613615719</c:v>
                </c:pt>
                <c:pt idx="5752">
                  <c:v>20.58114924994328</c:v>
                </c:pt>
                <c:pt idx="5753">
                  <c:v>20.55644754387996</c:v>
                </c:pt>
                <c:pt idx="5754">
                  <c:v>20.53175104210133</c:v>
                </c:pt>
                <c:pt idx="5755">
                  <c:v>20.50705976873534</c:v>
                </c:pt>
                <c:pt idx="5756">
                  <c:v>20.4823737479037</c:v>
                </c:pt>
                <c:pt idx="5757">
                  <c:v>20.45769300372189</c:v>
                </c:pt>
                <c:pt idx="5758">
                  <c:v>20.43301756029911</c:v>
                </c:pt>
                <c:pt idx="5759">
                  <c:v>20.4083474417382</c:v>
                </c:pt>
                <c:pt idx="5760">
                  <c:v>20.38368267213574</c:v>
                </c:pt>
                <c:pt idx="5761">
                  <c:v>20.35902327558192</c:v>
                </c:pt>
                <c:pt idx="5762">
                  <c:v>20.3343692761605</c:v>
                </c:pt>
                <c:pt idx="5763">
                  <c:v>20.30972069794886</c:v>
                </c:pt>
                <c:pt idx="5764">
                  <c:v>20.28507756501791</c:v>
                </c:pt>
                <c:pt idx="5765">
                  <c:v>20.26043990143208</c:v>
                </c:pt>
                <c:pt idx="5766">
                  <c:v>20.23580773124931</c:v>
                </c:pt>
                <c:pt idx="5767">
                  <c:v>20.21118107852098</c:v>
                </c:pt>
                <c:pt idx="5768">
                  <c:v>20.18655996729192</c:v>
                </c:pt>
                <c:pt idx="5769">
                  <c:v>20.16194442160037</c:v>
                </c:pt>
                <c:pt idx="5770">
                  <c:v>20.13733446547792</c:v>
                </c:pt>
                <c:pt idx="5771">
                  <c:v>20.11273012294954</c:v>
                </c:pt>
                <c:pt idx="5772">
                  <c:v>20.0881314180335</c:v>
                </c:pt>
                <c:pt idx="5773">
                  <c:v>20.06353837474138</c:v>
                </c:pt>
                <c:pt idx="5774">
                  <c:v>20.03895101707802</c:v>
                </c:pt>
                <c:pt idx="5775">
                  <c:v>20.01436936904146</c:v>
                </c:pt>
                <c:pt idx="5776">
                  <c:v>19.98979345462298</c:v>
                </c:pt>
                <c:pt idx="5777">
                  <c:v>19.96522329780706</c:v>
                </c:pt>
                <c:pt idx="5778">
                  <c:v>19.94065892257128</c:v>
                </c:pt>
                <c:pt idx="5779">
                  <c:v>19.91610035288636</c:v>
                </c:pt>
                <c:pt idx="5780">
                  <c:v>19.89154761271611</c:v>
                </c:pt>
                <c:pt idx="5781">
                  <c:v>19.86700072601741</c:v>
                </c:pt>
                <c:pt idx="5782">
                  <c:v>19.84245971674017</c:v>
                </c:pt>
                <c:pt idx="5783">
                  <c:v>19.81792460882731</c:v>
                </c:pt>
                <c:pt idx="5784">
                  <c:v>19.79339542621472</c:v>
                </c:pt>
                <c:pt idx="5785">
                  <c:v>19.76887219283125</c:v>
                </c:pt>
                <c:pt idx="5786">
                  <c:v>19.74435493259866</c:v>
                </c:pt>
                <c:pt idx="5787">
                  <c:v>19.71984366943161</c:v>
                </c:pt>
                <c:pt idx="5788">
                  <c:v>19.69533842723763</c:v>
                </c:pt>
                <c:pt idx="5789">
                  <c:v>19.67083922991706</c:v>
                </c:pt>
                <c:pt idx="5790">
                  <c:v>19.64634610136308</c:v>
                </c:pt>
                <c:pt idx="5791">
                  <c:v>19.62185906546163</c:v>
                </c:pt>
                <c:pt idx="5792">
                  <c:v>19.5973781460914</c:v>
                </c:pt>
                <c:pt idx="5793">
                  <c:v>19.57290336712379</c:v>
                </c:pt>
                <c:pt idx="5794">
                  <c:v>19.54843475242294</c:v>
                </c:pt>
                <c:pt idx="5795">
                  <c:v>19.52397232584562</c:v>
                </c:pt>
                <c:pt idx="5796">
                  <c:v>19.49951611124121</c:v>
                </c:pt>
                <c:pt idx="5797">
                  <c:v>19.47506613245175</c:v>
                </c:pt>
                <c:pt idx="5798">
                  <c:v>19.45062241331185</c:v>
                </c:pt>
                <c:pt idx="5799">
                  <c:v>19.42618497764865</c:v>
                </c:pt>
                <c:pt idx="5800">
                  <c:v>19.40175384928181</c:v>
                </c:pt>
                <c:pt idx="5801">
                  <c:v>19.37732905202353</c:v>
                </c:pt>
                <c:pt idx="5802">
                  <c:v>19.35291060967841</c:v>
                </c:pt>
                <c:pt idx="5803">
                  <c:v>19.32849854604354</c:v>
                </c:pt>
                <c:pt idx="5804">
                  <c:v>19.30409288490841</c:v>
                </c:pt>
                <c:pt idx="5805">
                  <c:v>19.27969365005487</c:v>
                </c:pt>
                <c:pt idx="5806">
                  <c:v>19.25530086525714</c:v>
                </c:pt>
                <c:pt idx="5807">
                  <c:v>19.23091455428179</c:v>
                </c:pt>
                <c:pt idx="5808">
                  <c:v>19.20653474088762</c:v>
                </c:pt>
                <c:pt idx="5809">
                  <c:v>19.18216144882576</c:v>
                </c:pt>
                <c:pt idx="5810">
                  <c:v>19.15779470183955</c:v>
                </c:pt>
                <c:pt idx="5811">
                  <c:v>19.13343452366456</c:v>
                </c:pt>
                <c:pt idx="5812">
                  <c:v>19.10908093802853</c:v>
                </c:pt>
                <c:pt idx="5813">
                  <c:v>19.08473396865135</c:v>
                </c:pt>
                <c:pt idx="5814">
                  <c:v>19.06039363924506</c:v>
                </c:pt>
                <c:pt idx="5815">
                  <c:v>19.03605997351379</c:v>
                </c:pt>
                <c:pt idx="5816">
                  <c:v>19.01173299515372</c:v>
                </c:pt>
                <c:pt idx="5817">
                  <c:v>18.9874127278531</c:v>
                </c:pt>
                <c:pt idx="5818">
                  <c:v>18.96309919529218</c:v>
                </c:pt>
                <c:pt idx="5819">
                  <c:v>18.93879242114319</c:v>
                </c:pt>
                <c:pt idx="5820">
                  <c:v>18.91449242907036</c:v>
                </c:pt>
                <c:pt idx="5821">
                  <c:v>18.89019924272979</c:v>
                </c:pt>
                <c:pt idx="5822">
                  <c:v>18.8659128857695</c:v>
                </c:pt>
                <c:pt idx="5823">
                  <c:v>18.84163338182943</c:v>
                </c:pt>
                <c:pt idx="5824">
                  <c:v>18.81736075454131</c:v>
                </c:pt>
                <c:pt idx="5825">
                  <c:v>18.7930950275287</c:v>
                </c:pt>
                <c:pt idx="5826">
                  <c:v>18.76883622440695</c:v>
                </c:pt>
                <c:pt idx="5827">
                  <c:v>18.74458436878319</c:v>
                </c:pt>
                <c:pt idx="5828">
                  <c:v>18.72033948425628</c:v>
                </c:pt>
                <c:pt idx="5829">
                  <c:v>18.69610159441676</c:v>
                </c:pt>
                <c:pt idx="5830">
                  <c:v>18.67187072284685</c:v>
                </c:pt>
                <c:pt idx="5831">
                  <c:v>18.64764689312045</c:v>
                </c:pt>
                <c:pt idx="5832">
                  <c:v>18.62343012880306</c:v>
                </c:pt>
                <c:pt idx="5833">
                  <c:v>18.59922045345177</c:v>
                </c:pt>
                <c:pt idx="5834">
                  <c:v>18.57501789061524</c:v>
                </c:pt>
                <c:pt idx="5835">
                  <c:v>18.55082246383366</c:v>
                </c:pt>
                <c:pt idx="5836">
                  <c:v>18.52663419663874</c:v>
                </c:pt>
                <c:pt idx="5837">
                  <c:v>18.50245311255367</c:v>
                </c:pt>
                <c:pt idx="5838">
                  <c:v>18.47827923509307</c:v>
                </c:pt>
                <c:pt idx="5839">
                  <c:v>18.45411258776302</c:v>
                </c:pt>
                <c:pt idx="5840">
                  <c:v>18.42995319406099</c:v>
                </c:pt>
                <c:pt idx="5841">
                  <c:v>18.40580107747578</c:v>
                </c:pt>
                <c:pt idx="5842">
                  <c:v>18.38165626148757</c:v>
                </c:pt>
                <c:pt idx="5843">
                  <c:v>18.35751876956785</c:v>
                </c:pt>
                <c:pt idx="5844">
                  <c:v>18.33338862517937</c:v>
                </c:pt>
                <c:pt idx="5845">
                  <c:v>18.30926585177618</c:v>
                </c:pt>
                <c:pt idx="5846">
                  <c:v>18.28515047280351</c:v>
                </c:pt>
                <c:pt idx="5847">
                  <c:v>18.26104251169782</c:v>
                </c:pt>
                <c:pt idx="5848">
                  <c:v>18.23694199188676</c:v>
                </c:pt>
                <c:pt idx="5849">
                  <c:v>18.21284893678907</c:v>
                </c:pt>
                <c:pt idx="5850">
                  <c:v>18.18876336981466</c:v>
                </c:pt>
                <c:pt idx="5851">
                  <c:v>18.1646853143645</c:v>
                </c:pt>
                <c:pt idx="5852">
                  <c:v>18.14061479383065</c:v>
                </c:pt>
                <c:pt idx="5853">
                  <c:v>18.11655183159618</c:v>
                </c:pt>
                <c:pt idx="5854">
                  <c:v>18.09249645103516</c:v>
                </c:pt>
                <c:pt idx="5855">
                  <c:v>18.06844867551267</c:v>
                </c:pt>
                <c:pt idx="5856">
                  <c:v>18.04440852838473</c:v>
                </c:pt>
                <c:pt idx="5857">
                  <c:v>18.02037603299823</c:v>
                </c:pt>
                <c:pt idx="5858">
                  <c:v>17.99635121269105</c:v>
                </c:pt>
                <c:pt idx="5859">
                  <c:v>17.97233409079186</c:v>
                </c:pt>
                <c:pt idx="5860">
                  <c:v>17.94832469062021</c:v>
                </c:pt>
                <c:pt idx="5861">
                  <c:v>17.92432303548646</c:v>
                </c:pt>
                <c:pt idx="5862">
                  <c:v>17.90032914869171</c:v>
                </c:pt>
                <c:pt idx="5863">
                  <c:v>17.87634305352787</c:v>
                </c:pt>
                <c:pt idx="5864">
                  <c:v>17.85236477327757</c:v>
                </c:pt>
                <c:pt idx="5865">
                  <c:v>17.82839433121411</c:v>
                </c:pt>
                <c:pt idx="5866">
                  <c:v>17.80443175060149</c:v>
                </c:pt>
                <c:pt idx="5867">
                  <c:v>17.78047705469433</c:v>
                </c:pt>
                <c:pt idx="5868">
                  <c:v>17.75653026673792</c:v>
                </c:pt>
                <c:pt idx="5869">
                  <c:v>17.73259140996809</c:v>
                </c:pt>
                <c:pt idx="5870">
                  <c:v>17.70866050761124</c:v>
                </c:pt>
                <c:pt idx="5871">
                  <c:v>17.68473758288432</c:v>
                </c:pt>
                <c:pt idx="5872">
                  <c:v>17.6608226589948</c:v>
                </c:pt>
                <c:pt idx="5873">
                  <c:v>17.6369157591406</c:v>
                </c:pt>
                <c:pt idx="5874">
                  <c:v>17.61301690651007</c:v>
                </c:pt>
                <c:pt idx="5875">
                  <c:v>17.58912612428205</c:v>
                </c:pt>
                <c:pt idx="5876">
                  <c:v>17.56524343562573</c:v>
                </c:pt>
                <c:pt idx="5877">
                  <c:v>17.54136886370071</c:v>
                </c:pt>
                <c:pt idx="5878">
                  <c:v>17.51750243165689</c:v>
                </c:pt>
                <c:pt idx="5879">
                  <c:v>17.49364416263449</c:v>
                </c:pt>
                <c:pt idx="5880">
                  <c:v>17.46979407976402</c:v>
                </c:pt>
                <c:pt idx="5881">
                  <c:v>17.44595220616628</c:v>
                </c:pt>
                <c:pt idx="5882">
                  <c:v>17.42211856495227</c:v>
                </c:pt>
                <c:pt idx="5883">
                  <c:v>17.3982931792232</c:v>
                </c:pt>
                <c:pt idx="5884">
                  <c:v>17.37447607207046</c:v>
                </c:pt>
                <c:pt idx="5885">
                  <c:v>17.35066726657558</c:v>
                </c:pt>
                <c:pt idx="5886">
                  <c:v>17.32686678581022</c:v>
                </c:pt>
                <c:pt idx="5887">
                  <c:v>17.30307465283614</c:v>
                </c:pt>
                <c:pt idx="5888">
                  <c:v>17.27929089070516</c:v>
                </c:pt>
                <c:pt idx="5889">
                  <c:v>17.25551552245914</c:v>
                </c:pt>
                <c:pt idx="5890">
                  <c:v>17.23174857112994</c:v>
                </c:pt>
                <c:pt idx="5891">
                  <c:v>17.20799005973944</c:v>
                </c:pt>
                <c:pt idx="5892">
                  <c:v>17.18424001129943</c:v>
                </c:pt>
                <c:pt idx="5893">
                  <c:v>17.16049844881167</c:v>
                </c:pt>
                <c:pt idx="5894">
                  <c:v>17.1367653952678</c:v>
                </c:pt>
                <c:pt idx="5895">
                  <c:v>17.11304087364933</c:v>
                </c:pt>
                <c:pt idx="5896">
                  <c:v>17.08932490692765</c:v>
                </c:pt>
                <c:pt idx="5897">
                  <c:v>17.06561751806393</c:v>
                </c:pt>
                <c:pt idx="5898">
                  <c:v>17.04191873000918</c:v>
                </c:pt>
                <c:pt idx="5899">
                  <c:v>17.01822856570412</c:v>
                </c:pt>
                <c:pt idx="5900">
                  <c:v>16.99454704807924</c:v>
                </c:pt>
                <c:pt idx="5901">
                  <c:v>16.97087420005476</c:v>
                </c:pt>
                <c:pt idx="5902">
                  <c:v>16.94721004454053</c:v>
                </c:pt>
                <c:pt idx="5903">
                  <c:v>16.92355460443612</c:v>
                </c:pt>
                <c:pt idx="5904">
                  <c:v>16.89990790263068</c:v>
                </c:pt>
                <c:pt idx="5905">
                  <c:v>16.87626996200298</c:v>
                </c:pt>
                <c:pt idx="5906">
                  <c:v>16.85264080542135</c:v>
                </c:pt>
                <c:pt idx="5907">
                  <c:v>16.82902045574373</c:v>
                </c:pt>
                <c:pt idx="5908">
                  <c:v>16.80540893581749</c:v>
                </c:pt>
                <c:pt idx="5909">
                  <c:v>16.78180626847956</c:v>
                </c:pt>
                <c:pt idx="5910">
                  <c:v>16.7582124765563</c:v>
                </c:pt>
                <c:pt idx="5911">
                  <c:v>16.73462758286352</c:v>
                </c:pt>
                <c:pt idx="5912">
                  <c:v>16.71105161020647</c:v>
                </c:pt>
                <c:pt idx="5913">
                  <c:v>16.68748458137972</c:v>
                </c:pt>
                <c:pt idx="5914">
                  <c:v>16.66392651916728</c:v>
                </c:pt>
                <c:pt idx="5915">
                  <c:v>16.64037744634241</c:v>
                </c:pt>
                <c:pt idx="5916">
                  <c:v>16.61683738566773</c:v>
                </c:pt>
                <c:pt idx="5917">
                  <c:v>16.59330635989509</c:v>
                </c:pt>
                <c:pt idx="5918">
                  <c:v>16.56978439176565</c:v>
                </c:pt>
                <c:pt idx="5919">
                  <c:v>16.54627150400975</c:v>
                </c:pt>
                <c:pt idx="5920">
                  <c:v>16.52276771934693</c:v>
                </c:pt>
                <c:pt idx="5921">
                  <c:v>16.49927306048589</c:v>
                </c:pt>
                <c:pt idx="5922">
                  <c:v>16.47578755012449</c:v>
                </c:pt>
                <c:pt idx="5923">
                  <c:v>16.4523112109497</c:v>
                </c:pt>
                <c:pt idx="5924">
                  <c:v>16.42884406563758</c:v>
                </c:pt>
                <c:pt idx="5925">
                  <c:v>16.40538613685322</c:v>
                </c:pt>
                <c:pt idx="5926">
                  <c:v>16.38193744725081</c:v>
                </c:pt>
                <c:pt idx="5927">
                  <c:v>16.35849801947346</c:v>
                </c:pt>
                <c:pt idx="5928">
                  <c:v>16.33506787615331</c:v>
                </c:pt>
                <c:pt idx="5929">
                  <c:v>16.31164703991147</c:v>
                </c:pt>
                <c:pt idx="5930">
                  <c:v>16.28823553335792</c:v>
                </c:pt>
                <c:pt idx="5931">
                  <c:v>16.26483337909159</c:v>
                </c:pt>
                <c:pt idx="5932">
                  <c:v>16.24144059970026</c:v>
                </c:pt>
                <c:pt idx="5933">
                  <c:v>16.21805721776054</c:v>
                </c:pt>
                <c:pt idx="5934">
                  <c:v>16.19468325583788</c:v>
                </c:pt>
                <c:pt idx="5935">
                  <c:v>16.17131873648652</c:v>
                </c:pt>
                <c:pt idx="5936">
                  <c:v>16.14796368224945</c:v>
                </c:pt>
                <c:pt idx="5937">
                  <c:v>16.12461811565841</c:v>
                </c:pt>
                <c:pt idx="5938">
                  <c:v>16.10128205923383</c:v>
                </c:pt>
                <c:pt idx="5939">
                  <c:v>16.07795553548487</c:v>
                </c:pt>
                <c:pt idx="5940">
                  <c:v>16.05463856690929</c:v>
                </c:pt>
                <c:pt idx="5941">
                  <c:v>16.03133117599351</c:v>
                </c:pt>
                <c:pt idx="5942">
                  <c:v>16.00803338521257</c:v>
                </c:pt>
                <c:pt idx="5943">
                  <c:v>15.98474521703005</c:v>
                </c:pt>
                <c:pt idx="5944">
                  <c:v>15.9614666938981</c:v>
                </c:pt>
                <c:pt idx="5945">
                  <c:v>15.93819783825739</c:v>
                </c:pt>
                <c:pt idx="5946">
                  <c:v>15.9149386725371</c:v>
                </c:pt>
                <c:pt idx="5947">
                  <c:v>15.89168921915483</c:v>
                </c:pt>
                <c:pt idx="5948">
                  <c:v>15.8684495005167</c:v>
                </c:pt>
                <c:pt idx="5949">
                  <c:v>15.84521953901719</c:v>
                </c:pt>
                <c:pt idx="5950">
                  <c:v>15.82199935703918</c:v>
                </c:pt>
                <c:pt idx="5951">
                  <c:v>15.79878897695392</c:v>
                </c:pt>
                <c:pt idx="5952">
                  <c:v>15.77558842112101</c:v>
                </c:pt>
                <c:pt idx="5953">
                  <c:v>15.75239771188834</c:v>
                </c:pt>
                <c:pt idx="5954">
                  <c:v>15.72921687159208</c:v>
                </c:pt>
                <c:pt idx="5955">
                  <c:v>15.70604592255667</c:v>
                </c:pt>
                <c:pt idx="5956">
                  <c:v>15.6828848870948</c:v>
                </c:pt>
                <c:pt idx="5957">
                  <c:v>15.6597337875073</c:v>
                </c:pt>
                <c:pt idx="5958">
                  <c:v>15.63659264608324</c:v>
                </c:pt>
                <c:pt idx="5959">
                  <c:v>15.61346148509981</c:v>
                </c:pt>
                <c:pt idx="5960">
                  <c:v>15.59034032682234</c:v>
                </c:pt>
                <c:pt idx="5961">
                  <c:v>15.56722919350425</c:v>
                </c:pt>
                <c:pt idx="5962">
                  <c:v>15.54412810738702</c:v>
                </c:pt>
                <c:pt idx="5963">
                  <c:v>15.52103709070021</c:v>
                </c:pt>
                <c:pt idx="5964">
                  <c:v>15.49795616566134</c:v>
                </c:pt>
                <c:pt idx="5965">
                  <c:v>15.47488535447598</c:v>
                </c:pt>
                <c:pt idx="5966">
                  <c:v>15.45182467933764</c:v>
                </c:pt>
                <c:pt idx="5967">
                  <c:v>15.42877416242776</c:v>
                </c:pt>
                <c:pt idx="5968">
                  <c:v>15.40573382591571</c:v>
                </c:pt>
                <c:pt idx="5969">
                  <c:v>15.38270369195873</c:v>
                </c:pt>
                <c:pt idx="5970">
                  <c:v>15.35968378270194</c:v>
                </c:pt>
                <c:pt idx="5971">
                  <c:v>15.33667412027828</c:v>
                </c:pt>
                <c:pt idx="5972">
                  <c:v>15.3136747268085</c:v>
                </c:pt>
                <c:pt idx="5973">
                  <c:v>15.29068562440112</c:v>
                </c:pt>
                <c:pt idx="5974">
                  <c:v>15.26770683515244</c:v>
                </c:pt>
                <c:pt idx="5975">
                  <c:v>15.24473838114646</c:v>
                </c:pt>
                <c:pt idx="5976">
                  <c:v>15.22178028445491</c:v>
                </c:pt>
                <c:pt idx="5977">
                  <c:v>15.19883256713717</c:v>
                </c:pt>
                <c:pt idx="5978">
                  <c:v>15.17589525124028</c:v>
                </c:pt>
                <c:pt idx="5979">
                  <c:v>15.15296835879891</c:v>
                </c:pt>
                <c:pt idx="5980">
                  <c:v>15.13005191183531</c:v>
                </c:pt>
                <c:pt idx="5981">
                  <c:v>15.10714593235933</c:v>
                </c:pt>
                <c:pt idx="5982">
                  <c:v>15.08425044236833</c:v>
                </c:pt>
                <c:pt idx="5983">
                  <c:v>15.06136546384721</c:v>
                </c:pt>
                <c:pt idx="5984">
                  <c:v>15.03849101876836</c:v>
                </c:pt>
                <c:pt idx="5985">
                  <c:v>15.01562712909162</c:v>
                </c:pt>
                <c:pt idx="5986">
                  <c:v>14.9927738167643</c:v>
                </c:pt>
                <c:pt idx="5987">
                  <c:v>14.9699311037211</c:v>
                </c:pt>
                <c:pt idx="5988">
                  <c:v>14.94709901188411</c:v>
                </c:pt>
                <c:pt idx="5989">
                  <c:v>14.92427756316278</c:v>
                </c:pt>
                <c:pt idx="5990">
                  <c:v>14.90146677945393</c:v>
                </c:pt>
                <c:pt idx="5991">
                  <c:v>14.87866668264163</c:v>
                </c:pt>
                <c:pt idx="5992">
                  <c:v>14.8558772945973</c:v>
                </c:pt>
                <c:pt idx="5993">
                  <c:v>14.83309863717953</c:v>
                </c:pt>
                <c:pt idx="5994">
                  <c:v>14.81033073223424</c:v>
                </c:pt>
                <c:pt idx="5995">
                  <c:v>14.7875736015945</c:v>
                </c:pt>
                <c:pt idx="5996">
                  <c:v>14.76482726708055</c:v>
                </c:pt>
                <c:pt idx="5997">
                  <c:v>14.74209175049983</c:v>
                </c:pt>
                <c:pt idx="5998">
                  <c:v>14.71936707364686</c:v>
                </c:pt>
                <c:pt idx="5999">
                  <c:v>14.6966532583033</c:v>
                </c:pt>
                <c:pt idx="6000">
                  <c:v>14.67395032623784</c:v>
                </c:pt>
                <c:pt idx="6001">
                  <c:v>14.65125829920627</c:v>
                </c:pt>
                <c:pt idx="6002">
                  <c:v>14.62857719895138</c:v>
                </c:pt>
                <c:pt idx="6003">
                  <c:v>14.60590704720295</c:v>
                </c:pt>
                <c:pt idx="6004">
                  <c:v>14.58324786567775</c:v>
                </c:pt>
                <c:pt idx="6005">
                  <c:v>14.56059967607949</c:v>
                </c:pt>
                <c:pt idx="6006">
                  <c:v>14.53796250009878</c:v>
                </c:pt>
                <c:pt idx="6007">
                  <c:v>14.51533635941317</c:v>
                </c:pt>
                <c:pt idx="6008">
                  <c:v>14.49272127568704</c:v>
                </c:pt>
                <c:pt idx="6009">
                  <c:v>14.47011727057163</c:v>
                </c:pt>
                <c:pt idx="6010">
                  <c:v>14.44752436570498</c:v>
                </c:pt>
                <c:pt idx="6011">
                  <c:v>14.42494258271195</c:v>
                </c:pt>
                <c:pt idx="6012">
                  <c:v>14.40237194320414</c:v>
                </c:pt>
                <c:pt idx="6013">
                  <c:v>14.37981246877992</c:v>
                </c:pt>
                <c:pt idx="6014">
                  <c:v>14.35726418102433</c:v>
                </c:pt>
                <c:pt idx="6015">
                  <c:v>14.33472710150914</c:v>
                </c:pt>
                <c:pt idx="6016">
                  <c:v>14.31220125179277</c:v>
                </c:pt>
                <c:pt idx="6017">
                  <c:v>14.28968665342027</c:v>
                </c:pt>
                <c:pt idx="6018">
                  <c:v>14.2671833279233</c:v>
                </c:pt>
                <c:pt idx="6019">
                  <c:v>14.24469129682012</c:v>
                </c:pt>
                <c:pt idx="6020">
                  <c:v>14.22221058161555</c:v>
                </c:pt>
                <c:pt idx="6021">
                  <c:v>14.19974120380093</c:v>
                </c:pt>
                <c:pt idx="6022">
                  <c:v>14.17728318485412</c:v>
                </c:pt>
                <c:pt idx="6023">
                  <c:v>14.15483654623947</c:v>
                </c:pt>
                <c:pt idx="6024">
                  <c:v>14.13240130940778</c:v>
                </c:pt>
                <c:pt idx="6025">
                  <c:v>14.10997749579627</c:v>
                </c:pt>
                <c:pt idx="6026">
                  <c:v>14.0875651268286</c:v>
                </c:pt>
                <c:pt idx="6027">
                  <c:v>14.06516422391478</c:v>
                </c:pt>
                <c:pt idx="6028">
                  <c:v>14.0427748084512</c:v>
                </c:pt>
                <c:pt idx="6029">
                  <c:v>14.02039690182055</c:v>
                </c:pt>
                <c:pt idx="6030">
                  <c:v>13.99803052539187</c:v>
                </c:pt>
                <c:pt idx="6031">
                  <c:v>13.97567570052044</c:v>
                </c:pt>
                <c:pt idx="6032">
                  <c:v>13.95333244854783</c:v>
                </c:pt>
                <c:pt idx="6033">
                  <c:v>13.9310007908018</c:v>
                </c:pt>
                <c:pt idx="6034">
                  <c:v>13.90868074859634</c:v>
                </c:pt>
                <c:pt idx="6035">
                  <c:v>13.88637234323161</c:v>
                </c:pt>
                <c:pt idx="6036">
                  <c:v>13.86407559599394</c:v>
                </c:pt>
                <c:pt idx="6037">
                  <c:v>13.84179052815576</c:v>
                </c:pt>
                <c:pt idx="6038">
                  <c:v>13.81951716097561</c:v>
                </c:pt>
                <c:pt idx="6039">
                  <c:v>13.79725551569813</c:v>
                </c:pt>
                <c:pt idx="6040">
                  <c:v>13.77500561355399</c:v>
                </c:pt>
                <c:pt idx="6041">
                  <c:v>13.75276747575989</c:v>
                </c:pt>
                <c:pt idx="6042">
                  <c:v>13.73054112351853</c:v>
                </c:pt>
                <c:pt idx="6043">
                  <c:v>13.70832657801859</c:v>
                </c:pt>
                <c:pt idx="6044">
                  <c:v>13.68612386043471</c:v>
                </c:pt>
                <c:pt idx="6045">
                  <c:v>13.66393299192744</c:v>
                </c:pt>
                <c:pt idx="6046">
                  <c:v>13.64175399364323</c:v>
                </c:pt>
                <c:pt idx="6047">
                  <c:v>13.61958688671442</c:v>
                </c:pt>
                <c:pt idx="6048">
                  <c:v>13.5974316922592</c:v>
                </c:pt>
                <c:pt idx="6049">
                  <c:v>13.57528843138157</c:v>
                </c:pt>
                <c:pt idx="6050">
                  <c:v>13.55315712517134</c:v>
                </c:pt>
                <c:pt idx="6051">
                  <c:v>13.53103779470409</c:v>
                </c:pt>
                <c:pt idx="6052">
                  <c:v>13.50893046104115</c:v>
                </c:pt>
                <c:pt idx="6053">
                  <c:v>13.48683514522959</c:v>
                </c:pt>
                <c:pt idx="6054">
                  <c:v>13.46475186830216</c:v>
                </c:pt>
                <c:pt idx="6055">
                  <c:v>13.4426806512773</c:v>
                </c:pt>
                <c:pt idx="6056">
                  <c:v>13.42062151515909</c:v>
                </c:pt>
                <c:pt idx="6057">
                  <c:v>13.39857448093722</c:v>
                </c:pt>
                <c:pt idx="6058">
                  <c:v>13.37653956958703</c:v>
                </c:pt>
                <c:pt idx="6059">
                  <c:v>13.35451680206937</c:v>
                </c:pt>
                <c:pt idx="6060">
                  <c:v>13.3325061993307</c:v>
                </c:pt>
                <c:pt idx="6061">
                  <c:v>13.31050778230294</c:v>
                </c:pt>
                <c:pt idx="6062">
                  <c:v>13.28852157190358</c:v>
                </c:pt>
                <c:pt idx="6063">
                  <c:v>13.26654758903555</c:v>
                </c:pt>
                <c:pt idx="6064">
                  <c:v>13.24458585458721</c:v>
                </c:pt>
                <c:pt idx="6065">
                  <c:v>13.2226363894324</c:v>
                </c:pt>
                <c:pt idx="6066">
                  <c:v>13.2006992144303</c:v>
                </c:pt>
                <c:pt idx="6067">
                  <c:v>13.17877435042549</c:v>
                </c:pt>
                <c:pt idx="6068">
                  <c:v>13.15686181824794</c:v>
                </c:pt>
                <c:pt idx="6069">
                  <c:v>13.13496163871288</c:v>
                </c:pt>
                <c:pt idx="6070">
                  <c:v>13.11307383262088</c:v>
                </c:pt>
                <c:pt idx="6071">
                  <c:v>13.0911984207578</c:v>
                </c:pt>
                <c:pt idx="6072">
                  <c:v>13.06933542389471</c:v>
                </c:pt>
                <c:pt idx="6073">
                  <c:v>13.04748486278793</c:v>
                </c:pt>
                <c:pt idx="6074">
                  <c:v>13.02564675817899</c:v>
                </c:pt>
                <c:pt idx="6075">
                  <c:v>13.00382113079458</c:v>
                </c:pt>
                <c:pt idx="6076">
                  <c:v>12.98200800134656</c:v>
                </c:pt>
                <c:pt idx="6077">
                  <c:v>12.96020739053191</c:v>
                </c:pt>
                <c:pt idx="6078">
                  <c:v>12.93841931903272</c:v>
                </c:pt>
                <c:pt idx="6079">
                  <c:v>12.91664380751614</c:v>
                </c:pt>
                <c:pt idx="6080">
                  <c:v>12.8948808766344</c:v>
                </c:pt>
                <c:pt idx="6081">
                  <c:v>12.87313054702475</c:v>
                </c:pt>
                <c:pt idx="6082">
                  <c:v>12.85139283930943</c:v>
                </c:pt>
                <c:pt idx="6083">
                  <c:v>12.82966777409569</c:v>
                </c:pt>
                <c:pt idx="6084">
                  <c:v>12.80795537197572</c:v>
                </c:pt>
                <c:pt idx="6085">
                  <c:v>12.78625565352665</c:v>
                </c:pt>
                <c:pt idx="6086">
                  <c:v>12.76456863931051</c:v>
                </c:pt>
                <c:pt idx="6087">
                  <c:v>12.7428943498742</c:v>
                </c:pt>
                <c:pt idx="6088">
                  <c:v>12.72123280574951</c:v>
                </c:pt>
                <c:pt idx="6089">
                  <c:v>12.69958402745305</c:v>
                </c:pt>
                <c:pt idx="6090">
                  <c:v>12.67794803548622</c:v>
                </c:pt>
                <c:pt idx="6091">
                  <c:v>12.65632485033523</c:v>
                </c:pt>
                <c:pt idx="6092">
                  <c:v>12.63471449247105</c:v>
                </c:pt>
                <c:pt idx="6093">
                  <c:v>12.61311698234939</c:v>
                </c:pt>
                <c:pt idx="6094">
                  <c:v>12.59153234041064</c:v>
                </c:pt>
                <c:pt idx="6095">
                  <c:v>12.56996058707992</c:v>
                </c:pt>
                <c:pt idx="6096">
                  <c:v>12.54840174276698</c:v>
                </c:pt>
                <c:pt idx="6097">
                  <c:v>12.52685582786624</c:v>
                </c:pt>
                <c:pt idx="6098">
                  <c:v>12.5053228627567</c:v>
                </c:pt>
                <c:pt idx="6099">
                  <c:v>12.48380286780199</c:v>
                </c:pt>
                <c:pt idx="6100">
                  <c:v>12.46229586335028</c:v>
                </c:pt>
                <c:pt idx="6101">
                  <c:v>12.44080186973428</c:v>
                </c:pt>
                <c:pt idx="6102">
                  <c:v>12.41932090727124</c:v>
                </c:pt>
                <c:pt idx="6103">
                  <c:v>12.39785299626289</c:v>
                </c:pt>
                <c:pt idx="6104">
                  <c:v>12.37639815699542</c:v>
                </c:pt>
                <c:pt idx="6105">
                  <c:v>12.3549564097395</c:v>
                </c:pt>
                <c:pt idx="6106">
                  <c:v>12.33352777475016</c:v>
                </c:pt>
                <c:pt idx="6107">
                  <c:v>12.31211227226692</c:v>
                </c:pt>
                <c:pt idx="6108">
                  <c:v>12.29070992251357</c:v>
                </c:pt>
                <c:pt idx="6109">
                  <c:v>12.26932074569833</c:v>
                </c:pt>
                <c:pt idx="6110">
                  <c:v>12.2479447620137</c:v>
                </c:pt>
                <c:pt idx="6111">
                  <c:v>12.22658199163651</c:v>
                </c:pt>
                <c:pt idx="6112">
                  <c:v>12.20523245472785</c:v>
                </c:pt>
                <c:pt idx="6113">
                  <c:v>12.18389617143306</c:v>
                </c:pt>
                <c:pt idx="6114">
                  <c:v>12.16257316188171</c:v>
                </c:pt>
                <c:pt idx="6115">
                  <c:v>12.14126344618759</c:v>
                </c:pt>
                <c:pt idx="6116">
                  <c:v>12.11996704444868</c:v>
                </c:pt>
                <c:pt idx="6117">
                  <c:v>12.09868397674707</c:v>
                </c:pt>
                <c:pt idx="6118">
                  <c:v>12.07741426314904</c:v>
                </c:pt>
                <c:pt idx="6119">
                  <c:v>12.05615792370494</c:v>
                </c:pt>
                <c:pt idx="6120">
                  <c:v>12.03491497844922</c:v>
                </c:pt>
                <c:pt idx="6121">
                  <c:v>12.01368544740039</c:v>
                </c:pt>
                <c:pt idx="6122">
                  <c:v>11.99246935056102</c:v>
                </c:pt>
                <c:pt idx="6123">
                  <c:v>11.97126670791765</c:v>
                </c:pt>
                <c:pt idx="6124">
                  <c:v>11.95007753944085</c:v>
                </c:pt>
                <c:pt idx="6125">
                  <c:v>11.92890186508513</c:v>
                </c:pt>
                <c:pt idx="6126">
                  <c:v>11.90773970478898</c:v>
                </c:pt>
                <c:pt idx="6127">
                  <c:v>11.88659107847477</c:v>
                </c:pt>
                <c:pt idx="6128">
                  <c:v>11.86545600604878</c:v>
                </c:pt>
                <c:pt idx="6129">
                  <c:v>11.84433450740115</c:v>
                </c:pt>
                <c:pt idx="6130">
                  <c:v>11.82322660240591</c:v>
                </c:pt>
                <c:pt idx="6131">
                  <c:v>11.80213231092087</c:v>
                </c:pt>
                <c:pt idx="6132">
                  <c:v>11.78105165278766</c:v>
                </c:pt>
                <c:pt idx="6133">
                  <c:v>11.75998464783169</c:v>
                </c:pt>
                <c:pt idx="6134">
                  <c:v>11.7389313158621</c:v>
                </c:pt>
                <c:pt idx="6135">
                  <c:v>11.7178916766718</c:v>
                </c:pt>
                <c:pt idx="6136">
                  <c:v>11.69686575003738</c:v>
                </c:pt>
                <c:pt idx="6137">
                  <c:v>11.67585355571912</c:v>
                </c:pt>
                <c:pt idx="6138">
                  <c:v>11.65485511346096</c:v>
                </c:pt>
                <c:pt idx="6139">
                  <c:v>11.63387044299046</c:v>
                </c:pt>
                <c:pt idx="6140">
                  <c:v>11.61289956401883</c:v>
                </c:pt>
                <c:pt idx="6141">
                  <c:v>11.59194249624083</c:v>
                </c:pt>
                <c:pt idx="6142">
                  <c:v>11.57099925933482</c:v>
                </c:pt>
                <c:pt idx="6143">
                  <c:v>11.55006987296268</c:v>
                </c:pt>
                <c:pt idx="6144">
                  <c:v>11.5291543567698</c:v>
                </c:pt>
                <c:pt idx="6145">
                  <c:v>11.5082527303851</c:v>
                </c:pt>
                <c:pt idx="6146">
                  <c:v>11.48736501342094</c:v>
                </c:pt>
                <c:pt idx="6147">
                  <c:v>11.46649122547315</c:v>
                </c:pt>
                <c:pt idx="6148">
                  <c:v>11.44563138612097</c:v>
                </c:pt>
                <c:pt idx="6149">
                  <c:v>11.42478551492706</c:v>
                </c:pt>
                <c:pt idx="6150">
                  <c:v>11.40395363143744</c:v>
                </c:pt>
                <c:pt idx="6151">
                  <c:v>11.3831357551815</c:v>
                </c:pt>
                <c:pt idx="6152">
                  <c:v>11.36233190567196</c:v>
                </c:pt>
                <c:pt idx="6153">
                  <c:v>11.34154210240484</c:v>
                </c:pt>
                <c:pt idx="6154">
                  <c:v>11.32076636485945</c:v>
                </c:pt>
                <c:pt idx="6155">
                  <c:v>11.30000471249839</c:v>
                </c:pt>
                <c:pt idx="6156">
                  <c:v>11.27925716476745</c:v>
                </c:pt>
                <c:pt idx="6157">
                  <c:v>11.25852374109567</c:v>
                </c:pt>
                <c:pt idx="6158">
                  <c:v>11.23780446089528</c:v>
                </c:pt>
                <c:pt idx="6159">
                  <c:v>11.21709934356168</c:v>
                </c:pt>
                <c:pt idx="6160">
                  <c:v>11.19640840847341</c:v>
                </c:pt>
                <c:pt idx="6161">
                  <c:v>11.17573167499214</c:v>
                </c:pt>
                <c:pt idx="6162">
                  <c:v>11.15506916246264</c:v>
                </c:pt>
                <c:pt idx="6163">
                  <c:v>11.13442089021276</c:v>
                </c:pt>
                <c:pt idx="6164">
                  <c:v>11.1137868775534</c:v>
                </c:pt>
                <c:pt idx="6165">
                  <c:v>11.0931671437785</c:v>
                </c:pt>
                <c:pt idx="6166">
                  <c:v>11.072561708165</c:v>
                </c:pt>
                <c:pt idx="6167">
                  <c:v>11.05197058997284</c:v>
                </c:pt>
                <c:pt idx="6168">
                  <c:v>11.03139380844491</c:v>
                </c:pt>
                <c:pt idx="6169">
                  <c:v>11.01083138280705</c:v>
                </c:pt>
                <c:pt idx="6170">
                  <c:v>10.99028333226801</c:v>
                </c:pt>
                <c:pt idx="6171">
                  <c:v>10.96974967601945</c:v>
                </c:pt>
                <c:pt idx="6172">
                  <c:v>10.94923043323586</c:v>
                </c:pt>
                <c:pt idx="6173">
                  <c:v>10.92872562307465</c:v>
                </c:pt>
                <c:pt idx="6174">
                  <c:v>10.908235264676</c:v>
                </c:pt>
                <c:pt idx="6175">
                  <c:v>10.8877593771629</c:v>
                </c:pt>
                <c:pt idx="6176">
                  <c:v>10.86729797964115</c:v>
                </c:pt>
                <c:pt idx="6177">
                  <c:v>10.84685109119927</c:v>
                </c:pt>
                <c:pt idx="6178">
                  <c:v>10.82641873090855</c:v>
                </c:pt>
                <c:pt idx="6179">
                  <c:v>10.80600091782297</c:v>
                </c:pt>
                <c:pt idx="6180">
                  <c:v>10.78559767097922</c:v>
                </c:pt>
                <c:pt idx="6181">
                  <c:v>10.76520900939662</c:v>
                </c:pt>
                <c:pt idx="6182">
                  <c:v>10.74483495207718</c:v>
                </c:pt>
                <c:pt idx="6183">
                  <c:v>10.72447551800552</c:v>
                </c:pt>
                <c:pt idx="6184">
                  <c:v>10.70413072614883</c:v>
                </c:pt>
                <c:pt idx="6185">
                  <c:v>10.68380059545691</c:v>
                </c:pt>
                <c:pt idx="6186">
                  <c:v>10.6634851448621</c:v>
                </c:pt>
                <c:pt idx="6187">
                  <c:v>10.64318439327928</c:v>
                </c:pt>
                <c:pt idx="6188">
                  <c:v>10.62289835960584</c:v>
                </c:pt>
                <c:pt idx="6189">
                  <c:v>10.60262706272164</c:v>
                </c:pt>
                <c:pt idx="6190">
                  <c:v>10.58237052148902</c:v>
                </c:pt>
                <c:pt idx="6191">
                  <c:v>10.56212875475276</c:v>
                </c:pt>
                <c:pt idx="6192">
                  <c:v>10.54190178134007</c:v>
                </c:pt>
                <c:pt idx="6193">
                  <c:v>10.52168962006052</c:v>
                </c:pt>
                <c:pt idx="6194">
                  <c:v>10.5014922897061</c:v>
                </c:pt>
                <c:pt idx="6195">
                  <c:v>10.48130980905113</c:v>
                </c:pt>
                <c:pt idx="6196">
                  <c:v>10.46114219685226</c:v>
                </c:pt>
                <c:pt idx="6197">
                  <c:v>10.44098947184845</c:v>
                </c:pt>
                <c:pt idx="6198">
                  <c:v>10.42085165276094</c:v>
                </c:pt>
                <c:pt idx="6199">
                  <c:v>10.40072875829326</c:v>
                </c:pt>
                <c:pt idx="6200">
                  <c:v>10.38062080713114</c:v>
                </c:pt>
                <c:pt idx="6201">
                  <c:v>10.36052781794256</c:v>
                </c:pt>
                <c:pt idx="6202">
                  <c:v>10.34044980937768</c:v>
                </c:pt>
                <c:pt idx="6203">
                  <c:v>10.32038680006885</c:v>
                </c:pt>
                <c:pt idx="6204">
                  <c:v>10.30033880863055</c:v>
                </c:pt>
                <c:pt idx="6205">
                  <c:v>10.28030585365941</c:v>
                </c:pt>
                <c:pt idx="6206">
                  <c:v>10.26028795373417</c:v>
                </c:pt>
                <c:pt idx="6207">
                  <c:v>10.24028512741562</c:v>
                </c:pt>
                <c:pt idx="6208">
                  <c:v>10.22029739324667</c:v>
                </c:pt>
                <c:pt idx="6209">
                  <c:v>10.20032476975222</c:v>
                </c:pt>
                <c:pt idx="6210">
                  <c:v>10.18036727543923</c:v>
                </c:pt>
                <c:pt idx="6211">
                  <c:v>10.16042492879663</c:v>
                </c:pt>
                <c:pt idx="6212">
                  <c:v>10.14049774829533</c:v>
                </c:pt>
                <c:pt idx="6213">
                  <c:v>10.1205857523882</c:v>
                </c:pt>
                <c:pt idx="6214">
                  <c:v>10.10068895951005</c:v>
                </c:pt>
                <c:pt idx="6215">
                  <c:v>10.08080738807757</c:v>
                </c:pt>
                <c:pt idx="6216">
                  <c:v>10.06094105648939</c:v>
                </c:pt>
                <c:pt idx="6217">
                  <c:v>10.04108998312594</c:v>
                </c:pt>
                <c:pt idx="6218">
                  <c:v>10.02125418634954</c:v>
                </c:pt>
                <c:pt idx="6219">
                  <c:v>10.00143368450432</c:v>
                </c:pt>
                <c:pt idx="6220">
                  <c:v>9.981628495916218</c:v>
                </c:pt>
                <c:pt idx="6221">
                  <c:v>9.961838638892938</c:v>
                </c:pt>
                <c:pt idx="6222">
                  <c:v>9.94206413172394</c:v>
                </c:pt>
                <c:pt idx="6223">
                  <c:v>9.922304992680428</c:v>
                </c:pt>
                <c:pt idx="6224">
                  <c:v>9.90256124001532</c:v>
                </c:pt>
                <c:pt idx="6225">
                  <c:v>9.882832891963218</c:v>
                </c:pt>
                <c:pt idx="6226">
                  <c:v>9.86311996674039</c:v>
                </c:pt>
                <c:pt idx="6227">
                  <c:v>9.843422482544771</c:v>
                </c:pt>
                <c:pt idx="6228">
                  <c:v>9.82374045755591</c:v>
                </c:pt>
                <c:pt idx="6229">
                  <c:v>9.804073909934953</c:v>
                </c:pt>
                <c:pt idx="6230">
                  <c:v>9.78442285782465</c:v>
                </c:pt>
                <c:pt idx="6231">
                  <c:v>9.764787319349295</c:v>
                </c:pt>
                <c:pt idx="6232">
                  <c:v>9.74516731261472</c:v>
                </c:pt>
                <c:pt idx="6233">
                  <c:v>9.7255628557083</c:v>
                </c:pt>
                <c:pt idx="6234">
                  <c:v>9.705973966698879</c:v>
                </c:pt>
                <c:pt idx="6235">
                  <c:v>9.686400663636795</c:v>
                </c:pt>
                <c:pt idx="6236">
                  <c:v>9.666842964553831</c:v>
                </c:pt>
                <c:pt idx="6237">
                  <c:v>9.647300887463203</c:v>
                </c:pt>
                <c:pt idx="6238">
                  <c:v>9.627774450359544</c:v>
                </c:pt>
                <c:pt idx="6239">
                  <c:v>9.608263671218866</c:v>
                </c:pt>
                <c:pt idx="6240">
                  <c:v>9.588768567998567</c:v>
                </c:pt>
                <c:pt idx="6241">
                  <c:v>9.56928915863738</c:v>
                </c:pt>
                <c:pt idx="6242">
                  <c:v>9.549825461055354</c:v>
                </c:pt>
                <c:pt idx="6243">
                  <c:v>9.530377493153866</c:v>
                </c:pt>
                <c:pt idx="6244">
                  <c:v>9.510945272815561</c:v>
                </c:pt>
                <c:pt idx="6245">
                  <c:v>9.491528817904345</c:v>
                </c:pt>
                <c:pt idx="6246">
                  <c:v>9.472128146265367</c:v>
                </c:pt>
                <c:pt idx="6247">
                  <c:v>9.452743275725005</c:v>
                </c:pt>
                <c:pt idx="6248">
                  <c:v>9.433374224090812</c:v>
                </c:pt>
                <c:pt idx="6249">
                  <c:v>9.414021009151545</c:v>
                </c:pt>
                <c:pt idx="6250">
                  <c:v>9.394683648677103</c:v>
                </c:pt>
                <c:pt idx="6251">
                  <c:v>9.375362160418515</c:v>
                </c:pt>
                <c:pt idx="6252">
                  <c:v>9.356056562107935</c:v>
                </c:pt>
                <c:pt idx="6253">
                  <c:v>9.336766871458596</c:v>
                </c:pt>
                <c:pt idx="6254">
                  <c:v>9.317493106164814</c:v>
                </c:pt>
                <c:pt idx="6255">
                  <c:v>9.298235283901951</c:v>
                </c:pt>
                <c:pt idx="6256">
                  <c:v>9.278993422326399</c:v>
                </c:pt>
                <c:pt idx="6257">
                  <c:v>9.25976753907556</c:v>
                </c:pt>
                <c:pt idx="6258">
                  <c:v>9.240557651767815</c:v>
                </c:pt>
                <c:pt idx="6259">
                  <c:v>9.221363778002514</c:v>
                </c:pt>
                <c:pt idx="6260">
                  <c:v>9.20218593535997</c:v>
                </c:pt>
                <c:pt idx="6261">
                  <c:v>9.183024141401391</c:v>
                </c:pt>
                <c:pt idx="6262">
                  <c:v>9.16387841366891</c:v>
                </c:pt>
                <c:pt idx="6263">
                  <c:v>9.144748769685529</c:v>
                </c:pt>
                <c:pt idx="6264">
                  <c:v>9.125635226955127</c:v>
                </c:pt>
                <c:pt idx="6265">
                  <c:v>9.10653780296241</c:v>
                </c:pt>
                <c:pt idx="6266">
                  <c:v>9.087456515172917</c:v>
                </c:pt>
                <c:pt idx="6267">
                  <c:v>9.06839138103296</c:v>
                </c:pt>
                <c:pt idx="6268">
                  <c:v>9.049342417969672</c:v>
                </c:pt>
                <c:pt idx="6269">
                  <c:v>9.030309643390899</c:v>
                </c:pt>
                <c:pt idx="6270">
                  <c:v>9.011293074685262</c:v>
                </c:pt>
                <c:pt idx="6271">
                  <c:v>8.992292729222073</c:v>
                </c:pt>
                <c:pt idx="6272">
                  <c:v>8.97330862435135</c:v>
                </c:pt>
                <c:pt idx="6273">
                  <c:v>8.95434077740379</c:v>
                </c:pt>
                <c:pt idx="6274">
                  <c:v>8.935389205690732</c:v>
                </c:pt>
                <c:pt idx="6275">
                  <c:v>8.916453926504157</c:v>
                </c:pt>
                <c:pt idx="6276">
                  <c:v>8.897534957116665</c:v>
                </c:pt>
                <c:pt idx="6277">
                  <c:v>8.87863231478143</c:v>
                </c:pt>
                <c:pt idx="6278">
                  <c:v>8.859746016732225</c:v>
                </c:pt>
                <c:pt idx="6279">
                  <c:v>8.840876080183347</c:v>
                </c:pt>
                <c:pt idx="6280">
                  <c:v>8.822022522329648</c:v>
                </c:pt>
                <c:pt idx="6281">
                  <c:v>8.803185360346473</c:v>
                </c:pt>
                <c:pt idx="6282">
                  <c:v>8.78436461138967</c:v>
                </c:pt>
                <c:pt idx="6283">
                  <c:v>8.765560292595546</c:v>
                </c:pt>
                <c:pt idx="6284">
                  <c:v>8.746772421080866</c:v>
                </c:pt>
                <c:pt idx="6285">
                  <c:v>8.728001013942821</c:v>
                </c:pt>
                <c:pt idx="6286">
                  <c:v>8.70924608825902</c:v>
                </c:pt>
                <c:pt idx="6287">
                  <c:v>8.690507661087435</c:v>
                </c:pt>
                <c:pt idx="6288">
                  <c:v>8.671785749466435</c:v>
                </c:pt>
                <c:pt idx="6289">
                  <c:v>8.65308037041472</c:v>
                </c:pt>
                <c:pt idx="6290">
                  <c:v>8.63439154093132</c:v>
                </c:pt>
                <c:pt idx="6291">
                  <c:v>8.615719277995585</c:v>
                </c:pt>
                <c:pt idx="6292">
                  <c:v>8.597063598567135</c:v>
                </c:pt>
                <c:pt idx="6293">
                  <c:v>8.57842451958587</c:v>
                </c:pt>
                <c:pt idx="6294">
                  <c:v>8.55980205797192</c:v>
                </c:pt>
                <c:pt idx="6295">
                  <c:v>8.54119623062566</c:v>
                </c:pt>
                <c:pt idx="6296">
                  <c:v>8.522607054427668</c:v>
                </c:pt>
                <c:pt idx="6297">
                  <c:v>8.5040345462387</c:v>
                </c:pt>
                <c:pt idx="6298">
                  <c:v>8.485478722899687</c:v>
                </c:pt>
                <c:pt idx="6299">
                  <c:v>8.466939601231704</c:v>
                </c:pt>
                <c:pt idx="6300">
                  <c:v>8.448417198035951</c:v>
                </c:pt>
                <c:pt idx="6301">
                  <c:v>8.429911530093733</c:v>
                </c:pt>
                <c:pt idx="6302">
                  <c:v>8.411422614166452</c:v>
                </c:pt>
                <c:pt idx="6303">
                  <c:v>8.392950466995558</c:v>
                </c:pt>
                <c:pt idx="6304">
                  <c:v>8.374495105302566</c:v>
                </c:pt>
                <c:pt idx="6305">
                  <c:v>8.35605654578901</c:v>
                </c:pt>
                <c:pt idx="6306">
                  <c:v>8.337634805136424</c:v>
                </c:pt>
                <c:pt idx="6307">
                  <c:v>8.31922990000634</c:v>
                </c:pt>
                <c:pt idx="6308">
                  <c:v>8.300841847040254</c:v>
                </c:pt>
                <c:pt idx="6309">
                  <c:v>8.282470662859607</c:v>
                </c:pt>
                <c:pt idx="6310">
                  <c:v>8.264116364065771</c:v>
                </c:pt>
                <c:pt idx="6311">
                  <c:v>8.245778967240019</c:v>
                </c:pt>
                <c:pt idx="6312">
                  <c:v>8.227458488943526</c:v>
                </c:pt>
                <c:pt idx="6313">
                  <c:v>8.209154945717323</c:v>
                </c:pt>
                <c:pt idx="6314">
                  <c:v>8.190868354082292</c:v>
                </c:pt>
                <c:pt idx="6315">
                  <c:v>8.172598730539146</c:v>
                </c:pt>
                <c:pt idx="6316">
                  <c:v>8.154346091568406</c:v>
                </c:pt>
                <c:pt idx="6317">
                  <c:v>8.136110453630385</c:v>
                </c:pt>
                <c:pt idx="6318">
                  <c:v>8.117891833165167</c:v>
                </c:pt>
                <c:pt idx="6319">
                  <c:v>8.099690246592581</c:v>
                </c:pt>
                <c:pt idx="6320">
                  <c:v>8.081505710312193</c:v>
                </c:pt>
                <c:pt idx="6321">
                  <c:v>8.063338240703282</c:v>
                </c:pt>
                <c:pt idx="6322">
                  <c:v>8.04518785412481</c:v>
                </c:pt>
                <c:pt idx="6323">
                  <c:v>8.027054566915421</c:v>
                </c:pt>
                <c:pt idx="6324">
                  <c:v>8.008938395393406</c:v>
                </c:pt>
                <c:pt idx="6325">
                  <c:v>7.990839355856698</c:v>
                </c:pt>
                <c:pt idx="6326">
                  <c:v>7.972757464582835</c:v>
                </c:pt>
                <c:pt idx="6327">
                  <c:v>7.954692737828952</c:v>
                </c:pt>
                <c:pt idx="6328">
                  <c:v>7.93664519183177</c:v>
                </c:pt>
                <c:pt idx="6329">
                  <c:v>7.918614842807548</c:v>
                </c:pt>
                <c:pt idx="6330">
                  <c:v>7.900601706952102</c:v>
                </c:pt>
                <c:pt idx="6331">
                  <c:v>7.882605800440749</c:v>
                </c:pt>
                <c:pt idx="6332">
                  <c:v>7.864627139428316</c:v>
                </c:pt>
                <c:pt idx="6333">
                  <c:v>7.846665740049107</c:v>
                </c:pt>
                <c:pt idx="6334">
                  <c:v>7.828721618416877</c:v>
                </c:pt>
                <c:pt idx="6335">
                  <c:v>7.810794790624838</c:v>
                </c:pt>
                <c:pt idx="6336">
                  <c:v>7.792885272745609</c:v>
                </c:pt>
                <c:pt idx="6337">
                  <c:v>7.774993080831226</c:v>
                </c:pt>
                <c:pt idx="6338">
                  <c:v>7.75711823091309</c:v>
                </c:pt>
                <c:pt idx="6339">
                  <c:v>7.739260739001987</c:v>
                </c:pt>
                <c:pt idx="6340">
                  <c:v>7.721420621088031</c:v>
                </c:pt>
                <c:pt idx="6341">
                  <c:v>7.703597893140676</c:v>
                </c:pt>
                <c:pt idx="6342">
                  <c:v>7.685792571108674</c:v>
                </c:pt>
                <c:pt idx="6343">
                  <c:v>7.668004670920069</c:v>
                </c:pt>
                <c:pt idx="6344">
                  <c:v>7.65023420848218</c:v>
                </c:pt>
                <c:pt idx="6345">
                  <c:v>7.632481199681568</c:v>
                </c:pt>
                <c:pt idx="6346">
                  <c:v>7.614745660384027</c:v>
                </c:pt>
                <c:pt idx="6347">
                  <c:v>7.59702760643457</c:v>
                </c:pt>
                <c:pt idx="6348">
                  <c:v>7.579327053657397</c:v>
                </c:pt>
                <c:pt idx="6349">
                  <c:v>7.561644017855887</c:v>
                </c:pt>
                <c:pt idx="6350">
                  <c:v>7.543978514812574</c:v>
                </c:pt>
                <c:pt idx="6351">
                  <c:v>7.526330560289129</c:v>
                </c:pt>
                <c:pt idx="6352">
                  <c:v>7.508700170026347</c:v>
                </c:pt>
                <c:pt idx="6353">
                  <c:v>7.491087359744115</c:v>
                </c:pt>
                <c:pt idx="6354">
                  <c:v>7.473492145141407</c:v>
                </c:pt>
                <c:pt idx="6355">
                  <c:v>7.455914541896254</c:v>
                </c:pt>
                <c:pt idx="6356">
                  <c:v>7.438354565665742</c:v>
                </c:pt>
                <c:pt idx="6357">
                  <c:v>7.420812232085971</c:v>
                </c:pt>
                <c:pt idx="6358">
                  <c:v>7.403287556772052</c:v>
                </c:pt>
                <c:pt idx="6359">
                  <c:v>7.385780555318086</c:v>
                </c:pt>
                <c:pt idx="6360">
                  <c:v>7.368291243297142</c:v>
                </c:pt>
                <c:pt idx="6361">
                  <c:v>7.350819636261237</c:v>
                </c:pt>
                <c:pt idx="6362">
                  <c:v>7.33336574974133</c:v>
                </c:pt>
                <c:pt idx="6363">
                  <c:v>7.315929599247281</c:v>
                </c:pt>
                <c:pt idx="6364">
                  <c:v>7.298511200267858</c:v>
                </c:pt>
                <c:pt idx="6365">
                  <c:v>7.281110568270699</c:v>
                </c:pt>
                <c:pt idx="6366">
                  <c:v>7.263727718702305</c:v>
                </c:pt>
                <c:pt idx="6367">
                  <c:v>7.24636266698801</c:v>
                </c:pt>
                <c:pt idx="6368">
                  <c:v>7.229015428531979</c:v>
                </c:pt>
                <c:pt idx="6369">
                  <c:v>7.21168601871718</c:v>
                </c:pt>
                <c:pt idx="6370">
                  <c:v>7.194374452905357</c:v>
                </c:pt>
                <c:pt idx="6371">
                  <c:v>7.177080746437034</c:v>
                </c:pt>
                <c:pt idx="6372">
                  <c:v>7.159804914631476</c:v>
                </c:pt>
                <c:pt idx="6373">
                  <c:v>7.142546972786678</c:v>
                </c:pt>
                <c:pt idx="6374">
                  <c:v>7.125306936179354</c:v>
                </c:pt>
                <c:pt idx="6375">
                  <c:v>7.108084820064906</c:v>
                </c:pt>
                <c:pt idx="6376">
                  <c:v>7.090880639677415</c:v>
                </c:pt>
                <c:pt idx="6377">
                  <c:v>7.073694410229624</c:v>
                </c:pt>
                <c:pt idx="6378">
                  <c:v>7.056526146912905</c:v>
                </c:pt>
                <c:pt idx="6379">
                  <c:v>7.039375864897262</c:v>
                </c:pt>
                <c:pt idx="6380">
                  <c:v>7.022243579331298</c:v>
                </c:pt>
                <c:pt idx="6381">
                  <c:v>7.005129305342207</c:v>
                </c:pt>
                <c:pt idx="6382">
                  <c:v>6.988033058035742</c:v>
                </c:pt>
                <c:pt idx="6383">
                  <c:v>6.970954852496215</c:v>
                </c:pt>
                <c:pt idx="6384">
                  <c:v>6.953894703786465</c:v>
                </c:pt>
                <c:pt idx="6385">
                  <c:v>6.936852626947844</c:v>
                </c:pt>
                <c:pt idx="6386">
                  <c:v>6.919828637000203</c:v>
                </c:pt>
                <c:pt idx="6387">
                  <c:v>6.90282274894187</c:v>
                </c:pt>
                <c:pt idx="6388">
                  <c:v>6.885834977749631</c:v>
                </c:pt>
                <c:pt idx="6389">
                  <c:v>6.868865338378725</c:v>
                </c:pt>
                <c:pt idx="6390">
                  <c:v>6.851913845762798</c:v>
                </c:pt>
                <c:pt idx="6391">
                  <c:v>6.834980514813917</c:v>
                </c:pt>
                <c:pt idx="6392">
                  <c:v>6.818065360422537</c:v>
                </c:pt>
                <c:pt idx="6393">
                  <c:v>6.801168397457476</c:v>
                </c:pt>
                <c:pt idx="6394">
                  <c:v>6.784289640765911</c:v>
                </c:pt>
                <c:pt idx="6395">
                  <c:v>6.76742910517336</c:v>
                </c:pt>
                <c:pt idx="6396">
                  <c:v>6.750586805483651</c:v>
                </c:pt>
                <c:pt idx="6397">
                  <c:v>6.733762756478918</c:v>
                </c:pt>
                <c:pt idx="6398">
                  <c:v>6.716956972919577</c:v>
                </c:pt>
                <c:pt idx="6399">
                  <c:v>6.70016946954431</c:v>
                </c:pt>
                <c:pt idx="6400">
                  <c:v>6.683400261070045</c:v>
                </c:pt>
                <c:pt idx="6401">
                  <c:v>6.666649362191947</c:v>
                </c:pt>
                <c:pt idx="6402">
                  <c:v>6.649916787583386</c:v>
                </c:pt>
                <c:pt idx="6403">
                  <c:v>6.633202551895931</c:v>
                </c:pt>
                <c:pt idx="6404">
                  <c:v>6.616506669759333</c:v>
                </c:pt>
                <c:pt idx="6405">
                  <c:v>6.5998291557815</c:v>
                </c:pt>
                <c:pt idx="6406">
                  <c:v>6.583170024548481</c:v>
                </c:pt>
                <c:pt idx="6407">
                  <c:v>6.56652929062446</c:v>
                </c:pt>
                <c:pt idx="6408">
                  <c:v>6.549906968551718</c:v>
                </c:pt>
                <c:pt idx="6409">
                  <c:v>6.53330307285064</c:v>
                </c:pt>
                <c:pt idx="6410">
                  <c:v>6.516717618019674</c:v>
                </c:pt>
                <c:pt idx="6411">
                  <c:v>6.50015061853533</c:v>
                </c:pt>
                <c:pt idx="6412">
                  <c:v>6.483602088852164</c:v>
                </c:pt>
                <c:pt idx="6413">
                  <c:v>6.46707204340274</c:v>
                </c:pt>
                <c:pt idx="6414">
                  <c:v>6.450560496597642</c:v>
                </c:pt>
                <c:pt idx="6415">
                  <c:v>6.434067462825433</c:v>
                </c:pt>
                <c:pt idx="6416">
                  <c:v>6.417592956452649</c:v>
                </c:pt>
                <c:pt idx="6417">
                  <c:v>6.401136991823786</c:v>
                </c:pt>
                <c:pt idx="6418">
                  <c:v>6.384699583261268</c:v>
                </c:pt>
                <c:pt idx="6419">
                  <c:v>6.368280745065443</c:v>
                </c:pt>
                <c:pt idx="6420">
                  <c:v>6.351880491514567</c:v>
                </c:pt>
                <c:pt idx="6421">
                  <c:v>6.335498836864769</c:v>
                </c:pt>
                <c:pt idx="6422">
                  <c:v>6.31913579535006</c:v>
                </c:pt>
                <c:pt idx="6423">
                  <c:v>6.302791381182296</c:v>
                </c:pt>
                <c:pt idx="6424">
                  <c:v>6.286465608551171</c:v>
                </c:pt>
                <c:pt idx="6425">
                  <c:v>6.270158491624196</c:v>
                </c:pt>
                <c:pt idx="6426">
                  <c:v>6.253870044546681</c:v>
                </c:pt>
                <c:pt idx="6427">
                  <c:v>6.237600281441727</c:v>
                </c:pt>
                <c:pt idx="6428">
                  <c:v>6.221349216410196</c:v>
                </c:pt>
                <c:pt idx="6429">
                  <c:v>6.205116863530703</c:v>
                </c:pt>
                <c:pt idx="6430">
                  <c:v>6.188903236859601</c:v>
                </c:pt>
                <c:pt idx="6431">
                  <c:v>6.172708350430955</c:v>
                </c:pt>
                <c:pt idx="6432">
                  <c:v>6.156532218256535</c:v>
                </c:pt>
                <c:pt idx="6433">
                  <c:v>6.14037485432579</c:v>
                </c:pt>
                <c:pt idx="6434">
                  <c:v>6.124236272605843</c:v>
                </c:pt>
                <c:pt idx="6435">
                  <c:v>6.108116487041463</c:v>
                </c:pt>
                <c:pt idx="6436">
                  <c:v>6.092015511555053</c:v>
                </c:pt>
                <c:pt idx="6437">
                  <c:v>6.075933360046641</c:v>
                </c:pt>
                <c:pt idx="6438">
                  <c:v>6.059870046393844</c:v>
                </c:pt>
                <c:pt idx="6439">
                  <c:v>6.043825584451873</c:v>
                </c:pt>
                <c:pt idx="6440">
                  <c:v>6.027799988053504</c:v>
                </c:pt>
                <c:pt idx="6441">
                  <c:v>6.011793271009065</c:v>
                </c:pt>
                <c:pt idx="6442">
                  <c:v>5.995805447106417</c:v>
                </c:pt>
                <c:pt idx="6443">
                  <c:v>5.979836530110949</c:v>
                </c:pt>
                <c:pt idx="6444">
                  <c:v>5.963886533765536</c:v>
                </c:pt>
                <c:pt idx="6445">
                  <c:v>5.947955471790555</c:v>
                </c:pt>
                <c:pt idx="6446">
                  <c:v>5.932043357883846</c:v>
                </c:pt>
                <c:pt idx="6447">
                  <c:v>5.9161502057207</c:v>
                </c:pt>
                <c:pt idx="6448">
                  <c:v>5.900276028953848</c:v>
                </c:pt>
                <c:pt idx="6449">
                  <c:v>5.884420841213443</c:v>
                </c:pt>
                <c:pt idx="6450">
                  <c:v>5.868584656107041</c:v>
                </c:pt>
                <c:pt idx="6451">
                  <c:v>5.852767487219592</c:v>
                </c:pt>
                <c:pt idx="6452">
                  <c:v>5.836969348113407</c:v>
                </c:pt>
                <c:pt idx="6453">
                  <c:v>5.821190252328162</c:v>
                </c:pt>
                <c:pt idx="6454">
                  <c:v>5.805430213380871</c:v>
                </c:pt>
                <c:pt idx="6455">
                  <c:v>5.789689244765875</c:v>
                </c:pt>
                <c:pt idx="6456">
                  <c:v>5.773967359954815</c:v>
                </c:pt>
                <c:pt idx="6457">
                  <c:v>5.758264572396632</c:v>
                </c:pt>
                <c:pt idx="6458">
                  <c:v>5.742580895517539</c:v>
                </c:pt>
                <c:pt idx="6459">
                  <c:v>5.72691634272101</c:v>
                </c:pt>
                <c:pt idx="6460">
                  <c:v>5.711270927387765</c:v>
                </c:pt>
                <c:pt idx="6461">
                  <c:v>5.695644662875745</c:v>
                </c:pt>
                <c:pt idx="6462">
                  <c:v>5.680037562520113</c:v>
                </c:pt>
                <c:pt idx="6463">
                  <c:v>5.664449639633221</c:v>
                </c:pt>
                <c:pt idx="6464">
                  <c:v>5.648880907504607</c:v>
                </c:pt>
                <c:pt idx="6465">
                  <c:v>5.633331379400968</c:v>
                </c:pt>
                <c:pt idx="6466">
                  <c:v>5.617801068566151</c:v>
                </c:pt>
                <c:pt idx="6467">
                  <c:v>5.602289988221145</c:v>
                </c:pt>
                <c:pt idx="6468">
                  <c:v>5.586798151564043</c:v>
                </c:pt>
                <c:pt idx="6469">
                  <c:v>5.571325571770046</c:v>
                </c:pt>
                <c:pt idx="6470">
                  <c:v>5.555872261991443</c:v>
                </c:pt>
                <c:pt idx="6471">
                  <c:v>5.540438235357591</c:v>
                </c:pt>
                <c:pt idx="6472">
                  <c:v>5.525023504974904</c:v>
                </c:pt>
                <c:pt idx="6473">
                  <c:v>5.50962808392683</c:v>
                </c:pt>
                <c:pt idx="6474">
                  <c:v>5.494251985273847</c:v>
                </c:pt>
                <c:pt idx="6475">
                  <c:v>5.478895222053434</c:v>
                </c:pt>
                <c:pt idx="6476">
                  <c:v>5.463557807280069</c:v>
                </c:pt>
                <c:pt idx="6477">
                  <c:v>5.448239753945207</c:v>
                </c:pt>
                <c:pt idx="6478">
                  <c:v>5.432941075017258</c:v>
                </c:pt>
                <c:pt idx="6479">
                  <c:v>5.417661783441584</c:v>
                </c:pt>
                <c:pt idx="6480">
                  <c:v>5.402401892140476</c:v>
                </c:pt>
                <c:pt idx="6481">
                  <c:v>5.38716141401314</c:v>
                </c:pt>
                <c:pt idx="6482">
                  <c:v>5.371940361935684</c:v>
                </c:pt>
                <c:pt idx="6483">
                  <c:v>5.356738748761098</c:v>
                </c:pt>
                <c:pt idx="6484">
                  <c:v>5.341556587319242</c:v>
                </c:pt>
                <c:pt idx="6485">
                  <c:v>5.326393890416833</c:v>
                </c:pt>
                <c:pt idx="6486">
                  <c:v>5.311250670837422</c:v>
                </c:pt>
                <c:pt idx="6487">
                  <c:v>5.296126941341391</c:v>
                </c:pt>
                <c:pt idx="6488">
                  <c:v>5.281022714665922</c:v>
                </c:pt>
                <c:pt idx="6489">
                  <c:v>5.265938003524993</c:v>
                </c:pt>
                <c:pt idx="6490">
                  <c:v>5.250872820609366</c:v>
                </c:pt>
                <c:pt idx="6491">
                  <c:v>5.235827178586558</c:v>
                </c:pt>
                <c:pt idx="6492">
                  <c:v>5.220801090100841</c:v>
                </c:pt>
                <c:pt idx="6493">
                  <c:v>5.205794567773213</c:v>
                </c:pt>
                <c:pt idx="6494">
                  <c:v>5.190807624201398</c:v>
                </c:pt>
                <c:pt idx="6495">
                  <c:v>5.175840271959816</c:v>
                </c:pt>
                <c:pt idx="6496">
                  <c:v>5.160892523599577</c:v>
                </c:pt>
                <c:pt idx="6497">
                  <c:v>5.145964391648469</c:v>
                </c:pt>
                <c:pt idx="6498">
                  <c:v>5.131055888610931</c:v>
                </c:pt>
                <c:pt idx="6499">
                  <c:v>5.116167026968047</c:v>
                </c:pt>
                <c:pt idx="6500">
                  <c:v>5.101297819177536</c:v>
                </c:pt>
                <c:pt idx="6501">
                  <c:v>5.086448277673722</c:v>
                </c:pt>
                <c:pt idx="6502">
                  <c:v>5.071618414867532</c:v>
                </c:pt>
                <c:pt idx="6503">
                  <c:v>5.056808243146476</c:v>
                </c:pt>
                <c:pt idx="6504">
                  <c:v>5.042017774874635</c:v>
                </c:pt>
                <c:pt idx="6505">
                  <c:v>5.027247022392643</c:v>
                </c:pt>
                <c:pt idx="6506">
                  <c:v>5.012495998017675</c:v>
                </c:pt>
                <c:pt idx="6507">
                  <c:v>4.997764714043431</c:v>
                </c:pt>
                <c:pt idx="6508">
                  <c:v>4.98305318274012</c:v>
                </c:pt>
                <c:pt idx="6509">
                  <c:v>4.96836141635445</c:v>
                </c:pt>
                <c:pt idx="6510">
                  <c:v>4.95368942710961</c:v>
                </c:pt>
                <c:pt idx="6511">
                  <c:v>4.93903722720525</c:v>
                </c:pt>
                <c:pt idx="6512">
                  <c:v>4.924404828817482</c:v>
                </c:pt>
                <c:pt idx="6513">
                  <c:v>4.909792244098853</c:v>
                </c:pt>
                <c:pt idx="6514">
                  <c:v>4.895199485178328</c:v>
                </c:pt>
                <c:pt idx="6515">
                  <c:v>4.880626564161282</c:v>
                </c:pt>
                <c:pt idx="6516">
                  <c:v>4.866073493129496</c:v>
                </c:pt>
                <c:pt idx="6517">
                  <c:v>4.851540284141116</c:v>
                </c:pt>
                <c:pt idx="6518">
                  <c:v>4.837026949230664</c:v>
                </c:pt>
                <c:pt idx="6519">
                  <c:v>4.822533500409007</c:v>
                </c:pt>
                <c:pt idx="6520">
                  <c:v>4.808059949663358</c:v>
                </c:pt>
                <c:pt idx="6521">
                  <c:v>4.793606308957242</c:v>
                </c:pt>
                <c:pt idx="6522">
                  <c:v>4.779172590230504</c:v>
                </c:pt>
                <c:pt idx="6523">
                  <c:v>4.764758805399272</c:v>
                </c:pt>
                <c:pt idx="6524">
                  <c:v>4.750364966355965</c:v>
                </c:pt>
                <c:pt idx="6525">
                  <c:v>4.735991084969264</c:v>
                </c:pt>
                <c:pt idx="6526">
                  <c:v>4.7216371730841</c:v>
                </c:pt>
                <c:pt idx="6527">
                  <c:v>4.707303242521643</c:v>
                </c:pt>
                <c:pt idx="6528">
                  <c:v>4.692989305079289</c:v>
                </c:pt>
                <c:pt idx="6529">
                  <c:v>4.678695372530645</c:v>
                </c:pt>
                <c:pt idx="6530">
                  <c:v>4.664421456625507</c:v>
                </c:pt>
                <c:pt idx="6531">
                  <c:v>4.650167569089866</c:v>
                </c:pt>
                <c:pt idx="6532">
                  <c:v>4.635933721625865</c:v>
                </c:pt>
                <c:pt idx="6533">
                  <c:v>4.621719925911813</c:v>
                </c:pt>
                <c:pt idx="6534">
                  <c:v>4.607526193602153</c:v>
                </c:pt>
                <c:pt idx="6535">
                  <c:v>4.593352536327457</c:v>
                </c:pt>
                <c:pt idx="6536">
                  <c:v>4.579198965694411</c:v>
                </c:pt>
                <c:pt idx="6537">
                  <c:v>4.565065493285796</c:v>
                </c:pt>
                <c:pt idx="6538">
                  <c:v>4.550952130660479</c:v>
                </c:pt>
                <c:pt idx="6539">
                  <c:v>4.5368588893534</c:v>
                </c:pt>
                <c:pt idx="6540">
                  <c:v>4.522785780875551</c:v>
                </c:pt>
                <c:pt idx="6541">
                  <c:v>4.508732816713978</c:v>
                </c:pt>
                <c:pt idx="6542">
                  <c:v>4.494700008331747</c:v>
                </c:pt>
                <c:pt idx="6543">
                  <c:v>4.480687367167945</c:v>
                </c:pt>
                <c:pt idx="6544">
                  <c:v>4.46669490463766</c:v>
                </c:pt>
                <c:pt idx="6545">
                  <c:v>4.452722632131972</c:v>
                </c:pt>
                <c:pt idx="6546">
                  <c:v>4.438770561017934</c:v>
                </c:pt>
                <c:pt idx="6547">
                  <c:v>4.424838702638562</c:v>
                </c:pt>
                <c:pt idx="6548">
                  <c:v>4.41092706831282</c:v>
                </c:pt>
                <c:pt idx="6549">
                  <c:v>4.397035669335607</c:v>
                </c:pt>
                <c:pt idx="6550">
                  <c:v>4.383164516977747</c:v>
                </c:pt>
                <c:pt idx="6551">
                  <c:v>4.36931362248597</c:v>
                </c:pt>
                <c:pt idx="6552">
                  <c:v>4.355482997082899</c:v>
                </c:pt>
                <c:pt idx="6553">
                  <c:v>4.341672651967041</c:v>
                </c:pt>
                <c:pt idx="6554">
                  <c:v>4.327882598312769</c:v>
                </c:pt>
                <c:pt idx="6555">
                  <c:v>4.314112847270313</c:v>
                </c:pt>
                <c:pt idx="6556">
                  <c:v>4.300363409965748</c:v>
                </c:pt>
                <c:pt idx="6557">
                  <c:v>4.286634297500969</c:v>
                </c:pt>
                <c:pt idx="6558">
                  <c:v>4.272925520953692</c:v>
                </c:pt>
                <c:pt idx="6559">
                  <c:v>4.259237091377435</c:v>
                </c:pt>
                <c:pt idx="6560">
                  <c:v>4.245569019801502</c:v>
                </c:pt>
                <c:pt idx="6561">
                  <c:v>4.231921317230976</c:v>
                </c:pt>
                <c:pt idx="6562">
                  <c:v>4.218293994646702</c:v>
                </c:pt>
                <c:pt idx="6563">
                  <c:v>4.204687063005272</c:v>
                </c:pt>
                <c:pt idx="6564">
                  <c:v>4.191100533239018</c:v>
                </c:pt>
                <c:pt idx="6565">
                  <c:v>4.177534416255993</c:v>
                </c:pt>
                <c:pt idx="6566">
                  <c:v>4.163988722939965</c:v>
                </c:pt>
                <c:pt idx="6567">
                  <c:v>4.150463464150391</c:v>
                </c:pt>
                <c:pt idx="6568">
                  <c:v>4.136958650722421</c:v>
                </c:pt>
                <c:pt idx="6569">
                  <c:v>4.123474293466872</c:v>
                </c:pt>
                <c:pt idx="6570">
                  <c:v>4.110010403170225</c:v>
                </c:pt>
                <c:pt idx="6571">
                  <c:v>4.096566990594602</c:v>
                </c:pt>
                <c:pt idx="6572">
                  <c:v>4.083144066477757</c:v>
                </c:pt>
                <c:pt idx="6573">
                  <c:v>4.069741641533076</c:v>
                </c:pt>
                <c:pt idx="6574">
                  <c:v>4.056359726449538</c:v>
                </c:pt>
                <c:pt idx="6575">
                  <c:v>4.042998331891725</c:v>
                </c:pt>
                <c:pt idx="6576">
                  <c:v>4.0296574684998</c:v>
                </c:pt>
                <c:pt idx="6577">
                  <c:v>4.016337146889495</c:v>
                </c:pt>
                <c:pt idx="6578">
                  <c:v>4.003037377652102</c:v>
                </c:pt>
                <c:pt idx="6579">
                  <c:v>3.989758171354456</c:v>
                </c:pt>
                <c:pt idx="6580">
                  <c:v>3.97649953853892</c:v>
                </c:pt>
                <c:pt idx="6581">
                  <c:v>3.963261489723382</c:v>
                </c:pt>
                <c:pt idx="6582">
                  <c:v>3.950044035401234</c:v>
                </c:pt>
                <c:pt idx="6583">
                  <c:v>3.936847186041362</c:v>
                </c:pt>
                <c:pt idx="6584">
                  <c:v>3.923670952088137</c:v>
                </c:pt>
                <c:pt idx="6585">
                  <c:v>3.910515343961394</c:v>
                </c:pt>
                <c:pt idx="6586">
                  <c:v>3.897380372056431</c:v>
                </c:pt>
                <c:pt idx="6587">
                  <c:v>3.884266046743987</c:v>
                </c:pt>
                <c:pt idx="6588">
                  <c:v>3.871172378370234</c:v>
                </c:pt>
                <c:pt idx="6589">
                  <c:v>3.858099377256766</c:v>
                </c:pt>
                <c:pt idx="6590">
                  <c:v>3.845047053700582</c:v>
                </c:pt>
                <c:pt idx="6591">
                  <c:v>3.832015417974078</c:v>
                </c:pt>
                <c:pt idx="6592">
                  <c:v>3.819004480325035</c:v>
                </c:pt>
                <c:pt idx="6593">
                  <c:v>3.806014250976601</c:v>
                </c:pt>
                <c:pt idx="6594">
                  <c:v>3.793044740127287</c:v>
                </c:pt>
                <c:pt idx="6595">
                  <c:v>3.780095957950947</c:v>
                </c:pt>
                <c:pt idx="6596">
                  <c:v>3.767167914596774</c:v>
                </c:pt>
                <c:pt idx="6597">
                  <c:v>3.754260620189278</c:v>
                </c:pt>
                <c:pt idx="6598">
                  <c:v>3.741374084828288</c:v>
                </c:pt>
                <c:pt idx="6599">
                  <c:v>3.728508318588923</c:v>
                </c:pt>
                <c:pt idx="6600">
                  <c:v>3.715663331521592</c:v>
                </c:pt>
                <c:pt idx="6601">
                  <c:v>3.70283913365198</c:v>
                </c:pt>
                <c:pt idx="6602">
                  <c:v>3.690035734981034</c:v>
                </c:pt>
                <c:pt idx="6603">
                  <c:v>3.677253145484949</c:v>
                </c:pt>
                <c:pt idx="6604">
                  <c:v>3.664491375115163</c:v>
                </c:pt>
                <c:pt idx="6605">
                  <c:v>3.651750433798338</c:v>
                </c:pt>
                <c:pt idx="6606">
                  <c:v>3.639030331436355</c:v>
                </c:pt>
                <c:pt idx="6607">
                  <c:v>3.626331077906293</c:v>
                </c:pt>
                <c:pt idx="6608">
                  <c:v>3.613652683060426</c:v>
                </c:pt>
                <c:pt idx="6609">
                  <c:v>3.60099515672621</c:v>
                </c:pt>
                <c:pt idx="6610">
                  <c:v>3.588358508706265</c:v>
                </c:pt>
                <c:pt idx="6611">
                  <c:v>3.575742748778371</c:v>
                </c:pt>
                <c:pt idx="6612">
                  <c:v>3.56314788669545</c:v>
                </c:pt>
                <c:pt idx="6613">
                  <c:v>3.55057393218556</c:v>
                </c:pt>
                <c:pt idx="6614">
                  <c:v>3.53802089495188</c:v>
                </c:pt>
                <c:pt idx="6615">
                  <c:v>3.5254887846727</c:v>
                </c:pt>
                <c:pt idx="6616">
                  <c:v>3.512977611001407</c:v>
                </c:pt>
                <c:pt idx="6617">
                  <c:v>3.500487383566477</c:v>
                </c:pt>
                <c:pt idx="6618">
                  <c:v>3.488018111971459</c:v>
                </c:pt>
                <c:pt idx="6619">
                  <c:v>3.475569805794972</c:v>
                </c:pt>
                <c:pt idx="6620">
                  <c:v>3.463142474590681</c:v>
                </c:pt>
                <c:pt idx="6621">
                  <c:v>3.450736127887299</c:v>
                </c:pt>
                <c:pt idx="6622">
                  <c:v>3.438350775188565</c:v>
                </c:pt>
                <c:pt idx="6623">
                  <c:v>3.425986425973239</c:v>
                </c:pt>
                <c:pt idx="6624">
                  <c:v>3.413643089695087</c:v>
                </c:pt>
                <c:pt idx="6625">
                  <c:v>3.401320775782875</c:v>
                </c:pt>
                <c:pt idx="6626">
                  <c:v>3.389019493640349</c:v>
                </c:pt>
                <c:pt idx="6627">
                  <c:v>3.376739252646234</c:v>
                </c:pt>
                <c:pt idx="6628">
                  <c:v>3.364480062154215</c:v>
                </c:pt>
                <c:pt idx="6629">
                  <c:v>3.352241931492928</c:v>
                </c:pt>
                <c:pt idx="6630">
                  <c:v>3.340024869965955</c:v>
                </c:pt>
                <c:pt idx="6631">
                  <c:v>3.327828886851801</c:v>
                </c:pt>
                <c:pt idx="6632">
                  <c:v>3.315653991403892</c:v>
                </c:pt>
                <c:pt idx="6633">
                  <c:v>3.303500192850564</c:v>
                </c:pt>
                <c:pt idx="6634">
                  <c:v>3.291367500395047</c:v>
                </c:pt>
                <c:pt idx="6635">
                  <c:v>3.279255923215455</c:v>
                </c:pt>
                <c:pt idx="6636">
                  <c:v>3.267165470464782</c:v>
                </c:pt>
                <c:pt idx="6637">
                  <c:v>3.255096151270879</c:v>
                </c:pt>
                <c:pt idx="6638">
                  <c:v>3.243047974736456</c:v>
                </c:pt>
                <c:pt idx="6639">
                  <c:v>3.231020949939062</c:v>
                </c:pt>
                <c:pt idx="6640">
                  <c:v>3.219015085931078</c:v>
                </c:pt>
                <c:pt idx="6641">
                  <c:v>3.207030391739705</c:v>
                </c:pt>
                <c:pt idx="6642">
                  <c:v>3.195066876366954</c:v>
                </c:pt>
                <c:pt idx="6643">
                  <c:v>3.183124548789636</c:v>
                </c:pt>
                <c:pt idx="6644">
                  <c:v>3.171203417959348</c:v>
                </c:pt>
                <c:pt idx="6645">
                  <c:v>3.159303492802469</c:v>
                </c:pt>
                <c:pt idx="6646">
                  <c:v>3.147424782220141</c:v>
                </c:pt>
                <c:pt idx="6647">
                  <c:v>3.135567295088264</c:v>
                </c:pt>
                <c:pt idx="6648">
                  <c:v>3.123731040257486</c:v>
                </c:pt>
                <c:pt idx="6649">
                  <c:v>3.111916026553184</c:v>
                </c:pt>
                <c:pt idx="6650">
                  <c:v>3.10012226277547</c:v>
                </c:pt>
                <c:pt idx="6651">
                  <c:v>3.088349757699161</c:v>
                </c:pt>
                <c:pt idx="6652">
                  <c:v>3.076598520073782</c:v>
                </c:pt>
                <c:pt idx="6653">
                  <c:v>3.064868558623554</c:v>
                </c:pt>
                <c:pt idx="6654">
                  <c:v>3.053159882047378</c:v>
                </c:pt>
                <c:pt idx="6655">
                  <c:v>3.041472499018825</c:v>
                </c:pt>
                <c:pt idx="6656">
                  <c:v>3.029806418186138</c:v>
                </c:pt>
                <c:pt idx="6657">
                  <c:v>3.018161648172203</c:v>
                </c:pt>
                <c:pt idx="6658">
                  <c:v>3.006538197574551</c:v>
                </c:pt>
                <c:pt idx="6659">
                  <c:v>2.994936074965348</c:v>
                </c:pt>
                <c:pt idx="6660">
                  <c:v>2.983355288891375</c:v>
                </c:pt>
                <c:pt idx="6661">
                  <c:v>2.971795847874032</c:v>
                </c:pt>
                <c:pt idx="6662">
                  <c:v>2.960257760409314</c:v>
                </c:pt>
                <c:pt idx="6663">
                  <c:v>2.94874103496781</c:v>
                </c:pt>
                <c:pt idx="6664">
                  <c:v>2.93724567999469</c:v>
                </c:pt>
                <c:pt idx="6665">
                  <c:v>2.925771703909697</c:v>
                </c:pt>
                <c:pt idx="6666">
                  <c:v>2.914319115107128</c:v>
                </c:pt>
                <c:pt idx="6667">
                  <c:v>2.90288792195584</c:v>
                </c:pt>
                <c:pt idx="6668">
                  <c:v>2.891478132799224</c:v>
                </c:pt>
                <c:pt idx="6669">
                  <c:v>2.880089755955209</c:v>
                </c:pt>
                <c:pt idx="6670">
                  <c:v>2.868722799716237</c:v>
                </c:pt>
                <c:pt idx="6671">
                  <c:v>2.857377272349268</c:v>
                </c:pt>
                <c:pt idx="6672">
                  <c:v>2.846053182095759</c:v>
                </c:pt>
                <c:pt idx="6673">
                  <c:v>2.834750537171663</c:v>
                </c:pt>
                <c:pt idx="6674">
                  <c:v>2.823469345767413</c:v>
                </c:pt>
                <c:pt idx="6675">
                  <c:v>2.812209616047911</c:v>
                </c:pt>
                <c:pt idx="6676">
                  <c:v>2.800971356152528</c:v>
                </c:pt>
                <c:pt idx="6677">
                  <c:v>2.789754574195082</c:v>
                </c:pt>
                <c:pt idx="6678">
                  <c:v>2.778559278263838</c:v>
                </c:pt>
                <c:pt idx="6679">
                  <c:v>2.767385476421492</c:v>
                </c:pt>
                <c:pt idx="6680">
                  <c:v>2.756233176705165</c:v>
                </c:pt>
                <c:pt idx="6681">
                  <c:v>2.745102387126393</c:v>
                </c:pt>
                <c:pt idx="6682">
                  <c:v>2.733993115671115</c:v>
                </c:pt>
                <c:pt idx="6683">
                  <c:v>2.722905370299668</c:v>
                </c:pt>
                <c:pt idx="6684">
                  <c:v>2.711839158946773</c:v>
                </c:pt>
                <c:pt idx="6685">
                  <c:v>2.700794489521526</c:v>
                </c:pt>
                <c:pt idx="6686">
                  <c:v>2.689771369907394</c:v>
                </c:pt>
                <c:pt idx="6687">
                  <c:v>2.678769807962198</c:v>
                </c:pt>
                <c:pt idx="6688">
                  <c:v>2.66778981151811</c:v>
                </c:pt>
                <c:pt idx="6689">
                  <c:v>2.656831388381637</c:v>
                </c:pt>
                <c:pt idx="6690">
                  <c:v>2.645894546333621</c:v>
                </c:pt>
                <c:pt idx="6691">
                  <c:v>2.63497929312922</c:v>
                </c:pt>
                <c:pt idx="6692">
                  <c:v>2.624085636497908</c:v>
                </c:pt>
                <c:pt idx="6693">
                  <c:v>2.613213584143453</c:v>
                </c:pt>
                <c:pt idx="6694">
                  <c:v>2.602363143743924</c:v>
                </c:pt>
                <c:pt idx="6695">
                  <c:v>2.59153432295167</c:v>
                </c:pt>
                <c:pt idx="6696">
                  <c:v>2.580727129393315</c:v>
                </c:pt>
                <c:pt idx="6697">
                  <c:v>2.569941570669747</c:v>
                </c:pt>
                <c:pt idx="6698">
                  <c:v>2.559177654356113</c:v>
                </c:pt>
                <c:pt idx="6699">
                  <c:v>2.548435388001806</c:v>
                </c:pt>
                <c:pt idx="6700">
                  <c:v>2.53771477913046</c:v>
                </c:pt>
                <c:pt idx="6701">
                  <c:v>2.527015835239931</c:v>
                </c:pt>
                <c:pt idx="6702">
                  <c:v>2.516338563802307</c:v>
                </c:pt>
                <c:pt idx="6703">
                  <c:v>2.505682972263878</c:v>
                </c:pt>
                <c:pt idx="6704">
                  <c:v>2.495049068045141</c:v>
                </c:pt>
                <c:pt idx="6705">
                  <c:v>2.484436858540788</c:v>
                </c:pt>
                <c:pt idx="6706">
                  <c:v>2.473846351119692</c:v>
                </c:pt>
                <c:pt idx="6707">
                  <c:v>2.463277553124908</c:v>
                </c:pt>
                <c:pt idx="6708">
                  <c:v>2.452730471873653</c:v>
                </c:pt>
                <c:pt idx="6709">
                  <c:v>2.442205114657307</c:v>
                </c:pt>
                <c:pt idx="6710">
                  <c:v>2.431701488741401</c:v>
                </c:pt>
                <c:pt idx="6711">
                  <c:v>2.421219601365602</c:v>
                </c:pt>
                <c:pt idx="6712">
                  <c:v>2.410759459743717</c:v>
                </c:pt>
                <c:pt idx="6713">
                  <c:v>2.400321071063674</c:v>
                </c:pt>
                <c:pt idx="6714">
                  <c:v>2.389904442487515</c:v>
                </c:pt>
                <c:pt idx="6715">
                  <c:v>2.379509581151394</c:v>
                </c:pt>
                <c:pt idx="6716">
                  <c:v>2.369136494165559</c:v>
                </c:pt>
                <c:pt idx="6717">
                  <c:v>2.358785188614354</c:v>
                </c:pt>
                <c:pt idx="6718">
                  <c:v>2.348455671556199</c:v>
                </c:pt>
                <c:pt idx="6719">
                  <c:v>2.338147950023593</c:v>
                </c:pt>
                <c:pt idx="6720">
                  <c:v>2.327862031023097</c:v>
                </c:pt>
                <c:pt idx="6721">
                  <c:v>2.31759792153533</c:v>
                </c:pt>
                <c:pt idx="6722">
                  <c:v>2.307355628514959</c:v>
                </c:pt>
                <c:pt idx="6723">
                  <c:v>2.297135158890691</c:v>
                </c:pt>
                <c:pt idx="6724">
                  <c:v>2.286936519565268</c:v>
                </c:pt>
                <c:pt idx="6725">
                  <c:v>2.276759717415451</c:v>
                </c:pt>
                <c:pt idx="6726">
                  <c:v>2.266604759292022</c:v>
                </c:pt>
                <c:pt idx="6727">
                  <c:v>2.256471652019765</c:v>
                </c:pt>
                <c:pt idx="6728">
                  <c:v>2.24636040239747</c:v>
                </c:pt>
                <c:pt idx="6729">
                  <c:v>2.23627101719791</c:v>
                </c:pt>
                <c:pt idx="6730">
                  <c:v>2.226203503167849</c:v>
                </c:pt>
                <c:pt idx="6731">
                  <c:v>2.216157867028024</c:v>
                </c:pt>
                <c:pt idx="6732">
                  <c:v>2.206134115473136</c:v>
                </c:pt>
                <c:pt idx="6733">
                  <c:v>2.196132255171848</c:v>
                </c:pt>
                <c:pt idx="6734">
                  <c:v>2.186152292766776</c:v>
                </c:pt>
                <c:pt idx="6735">
                  <c:v>2.176194234874475</c:v>
                </c:pt>
                <c:pt idx="6736">
                  <c:v>2.16625808808544</c:v>
                </c:pt>
                <c:pt idx="6737">
                  <c:v>2.15634385896409</c:v>
                </c:pt>
                <c:pt idx="6738">
                  <c:v>2.146451554048767</c:v>
                </c:pt>
                <c:pt idx="6739">
                  <c:v>2.136581179851723</c:v>
                </c:pt>
                <c:pt idx="6740">
                  <c:v>2.126732742859116</c:v>
                </c:pt>
                <c:pt idx="6741">
                  <c:v>2.116906249531</c:v>
                </c:pt>
                <c:pt idx="6742">
                  <c:v>2.107101706301315</c:v>
                </c:pt>
                <c:pt idx="6743">
                  <c:v>2.097319119577887</c:v>
                </c:pt>
                <c:pt idx="6744">
                  <c:v>2.087558495742415</c:v>
                </c:pt>
                <c:pt idx="6745">
                  <c:v>2.077819841150462</c:v>
                </c:pt>
                <c:pt idx="6746">
                  <c:v>2.068103162131451</c:v>
                </c:pt>
                <c:pt idx="6747">
                  <c:v>2.058408464988653</c:v>
                </c:pt>
                <c:pt idx="6748">
                  <c:v>2.048735755999189</c:v>
                </c:pt>
                <c:pt idx="6749">
                  <c:v>2.039085041414008</c:v>
                </c:pt>
                <c:pt idx="6750">
                  <c:v>2.029456327457895</c:v>
                </c:pt>
                <c:pt idx="6751">
                  <c:v>2.01984962032945</c:v>
                </c:pt>
                <c:pt idx="6752">
                  <c:v>2.010264926201092</c:v>
                </c:pt>
                <c:pt idx="6753">
                  <c:v>2.000702251219043</c:v>
                </c:pt>
                <c:pt idx="6754">
                  <c:v>1.991161601503324</c:v>
                </c:pt>
                <c:pt idx="6755">
                  <c:v>1.981642983147752</c:v>
                </c:pt>
                <c:pt idx="6756">
                  <c:v>1.972146402219923</c:v>
                </c:pt>
                <c:pt idx="6757">
                  <c:v>1.962671864761216</c:v>
                </c:pt>
                <c:pt idx="6758">
                  <c:v>1.953219376786774</c:v>
                </c:pt>
                <c:pt idx="6759">
                  <c:v>1.94378894428551</c:v>
                </c:pt>
                <c:pt idx="6760">
                  <c:v>1.934380573220086</c:v>
                </c:pt>
                <c:pt idx="6761">
                  <c:v>1.924994269526919</c:v>
                </c:pt>
                <c:pt idx="6762">
                  <c:v>1.915630039116164</c:v>
                </c:pt>
                <c:pt idx="6763">
                  <c:v>1.906287887871712</c:v>
                </c:pt>
                <c:pt idx="6764">
                  <c:v>1.89696782165118</c:v>
                </c:pt>
                <c:pt idx="6765">
                  <c:v>1.887669846285909</c:v>
                </c:pt>
                <c:pt idx="6766">
                  <c:v>1.878393967580952</c:v>
                </c:pt>
                <c:pt idx="6767">
                  <c:v>1.869140191315068</c:v>
                </c:pt>
                <c:pt idx="6768">
                  <c:v>1.859908523240719</c:v>
                </c:pt>
                <c:pt idx="6769">
                  <c:v>1.850698969084056</c:v>
                </c:pt>
                <c:pt idx="6770">
                  <c:v>1.84151153454492</c:v>
                </c:pt>
                <c:pt idx="6771">
                  <c:v>1.832346225296829</c:v>
                </c:pt>
                <c:pt idx="6772">
                  <c:v>1.823203046986977</c:v>
                </c:pt>
                <c:pt idx="6773">
                  <c:v>1.814082005236222</c:v>
                </c:pt>
                <c:pt idx="6774">
                  <c:v>1.80498310563908</c:v>
                </c:pt>
                <c:pt idx="6775">
                  <c:v>1.795906353763723</c:v>
                </c:pt>
                <c:pt idx="6776">
                  <c:v>1.786851755151967</c:v>
                </c:pt>
                <c:pt idx="6777">
                  <c:v>1.777819315319269</c:v>
                </c:pt>
                <c:pt idx="6778">
                  <c:v>1.768809039754718</c:v>
                </c:pt>
                <c:pt idx="6779">
                  <c:v>1.75982093392103</c:v>
                </c:pt>
                <c:pt idx="6780">
                  <c:v>1.75085500325454</c:v>
                </c:pt>
                <c:pt idx="6781">
                  <c:v>1.741911253165197</c:v>
                </c:pt>
                <c:pt idx="6782">
                  <c:v>1.732989689036559</c:v>
                </c:pt>
                <c:pt idx="6783">
                  <c:v>1.724090316225781</c:v>
                </c:pt>
                <c:pt idx="6784">
                  <c:v>1.715213140063616</c:v>
                </c:pt>
                <c:pt idx="6785">
                  <c:v>1.706358165854402</c:v>
                </c:pt>
                <c:pt idx="6786">
                  <c:v>1.69752539887606</c:v>
                </c:pt>
                <c:pt idx="6787">
                  <c:v>1.688714844380087</c:v>
                </c:pt>
                <c:pt idx="6788">
                  <c:v>1.679926507591548</c:v>
                </c:pt>
                <c:pt idx="6789">
                  <c:v>1.67116039370907</c:v>
                </c:pt>
                <c:pt idx="6790">
                  <c:v>1.66241650790484</c:v>
                </c:pt>
                <c:pt idx="6791">
                  <c:v>1.653694855324591</c:v>
                </c:pt>
                <c:pt idx="6792">
                  <c:v>1.644995441087606</c:v>
                </c:pt>
                <c:pt idx="6793">
                  <c:v>1.636318270286702</c:v>
                </c:pt>
                <c:pt idx="6794">
                  <c:v>1.627663347988227</c:v>
                </c:pt>
                <c:pt idx="6795">
                  <c:v>1.619030679232061</c:v>
                </c:pt>
                <c:pt idx="6796">
                  <c:v>1.6104202690316</c:v>
                </c:pt>
                <c:pt idx="6797">
                  <c:v>1.601832122373755</c:v>
                </c:pt>
                <c:pt idx="6798">
                  <c:v>1.593266244218945</c:v>
                </c:pt>
                <c:pt idx="6799">
                  <c:v>1.584722639501094</c:v>
                </c:pt>
                <c:pt idx="6800">
                  <c:v>1.576201313127618</c:v>
                </c:pt>
                <c:pt idx="6801">
                  <c:v>1.567702269979429</c:v>
                </c:pt>
                <c:pt idx="6802">
                  <c:v>1.55922551491092</c:v>
                </c:pt>
                <c:pt idx="6803">
                  <c:v>1.550771052749964</c:v>
                </c:pt>
                <c:pt idx="6804">
                  <c:v>1.54233888829791</c:v>
                </c:pt>
                <c:pt idx="6805">
                  <c:v>1.53392902632957</c:v>
                </c:pt>
                <c:pt idx="6806">
                  <c:v>1.525541471593223</c:v>
                </c:pt>
                <c:pt idx="6807">
                  <c:v>1.5171762288106</c:v>
                </c:pt>
                <c:pt idx="6808">
                  <c:v>1.508833302676886</c:v>
                </c:pt>
                <c:pt idx="6809">
                  <c:v>1.500512697860709</c:v>
                </c:pt>
                <c:pt idx="6810">
                  <c:v>1.492214419004138</c:v>
                </c:pt>
                <c:pt idx="6811">
                  <c:v>1.483938470722675</c:v>
                </c:pt>
                <c:pt idx="6812">
                  <c:v>1.475684857605252</c:v>
                </c:pt>
                <c:pt idx="6813">
                  <c:v>1.467453584214223</c:v>
                </c:pt>
                <c:pt idx="6814">
                  <c:v>1.459244655085359</c:v>
                </c:pt>
                <c:pt idx="6815">
                  <c:v>1.451058074727846</c:v>
                </c:pt>
                <c:pt idx="6816">
                  <c:v>1.442893847624274</c:v>
                </c:pt>
                <c:pt idx="6817">
                  <c:v>1.434751978230636</c:v>
                </c:pt>
                <c:pt idx="6818">
                  <c:v>1.426632470976322</c:v>
                </c:pt>
                <c:pt idx="6819">
                  <c:v>1.41853533026411</c:v>
                </c:pt>
                <c:pt idx="6820">
                  <c:v>1.410460560470169</c:v>
                </c:pt>
                <c:pt idx="6821">
                  <c:v>1.402408165944043</c:v>
                </c:pt>
                <c:pt idx="6822">
                  <c:v>1.394378151008655</c:v>
                </c:pt>
                <c:pt idx="6823">
                  <c:v>1.386370519960296</c:v>
                </c:pt>
                <c:pt idx="6824">
                  <c:v>1.378385277068625</c:v>
                </c:pt>
                <c:pt idx="6825">
                  <c:v>1.37042242657666</c:v>
                </c:pt>
                <c:pt idx="6826">
                  <c:v>1.36248197270077</c:v>
                </c:pt>
                <c:pt idx="6827">
                  <c:v>1.35456391963068</c:v>
                </c:pt>
                <c:pt idx="6828">
                  <c:v>1.346668271529458</c:v>
                </c:pt>
                <c:pt idx="6829">
                  <c:v>1.33879503253351</c:v>
                </c:pt>
                <c:pt idx="6830">
                  <c:v>1.330944206752579</c:v>
                </c:pt>
                <c:pt idx="6831">
                  <c:v>1.323115798269739</c:v>
                </c:pt>
                <c:pt idx="6832">
                  <c:v>1.315309811141387</c:v>
                </c:pt>
                <c:pt idx="6833">
                  <c:v>1.307526249397241</c:v>
                </c:pt>
                <c:pt idx="6834">
                  <c:v>1.299765117040339</c:v>
                </c:pt>
                <c:pt idx="6835">
                  <c:v>1.292026418047024</c:v>
                </c:pt>
                <c:pt idx="6836">
                  <c:v>1.284310156366948</c:v>
                </c:pt>
                <c:pt idx="6837">
                  <c:v>1.276616335923066</c:v>
                </c:pt>
                <c:pt idx="6838">
                  <c:v>1.268944960611627</c:v>
                </c:pt>
                <c:pt idx="6839">
                  <c:v>1.261296034302174</c:v>
                </c:pt>
                <c:pt idx="6840">
                  <c:v>1.253669560837539</c:v>
                </c:pt>
                <c:pt idx="6841">
                  <c:v>1.246065544033833</c:v>
                </c:pt>
                <c:pt idx="6842">
                  <c:v>1.238483987680449</c:v>
                </c:pt>
                <c:pt idx="6843">
                  <c:v>1.230924895540054</c:v>
                </c:pt>
                <c:pt idx="6844">
                  <c:v>1.223388271348583</c:v>
                </c:pt>
                <c:pt idx="6845">
                  <c:v>1.215874118815236</c:v>
                </c:pt>
                <c:pt idx="6846">
                  <c:v>1.208382441622476</c:v>
                </c:pt>
                <c:pt idx="6847">
                  <c:v>1.200913243426019</c:v>
                </c:pt>
                <c:pt idx="6848">
                  <c:v>1.193466527854837</c:v>
                </c:pt>
                <c:pt idx="6849">
                  <c:v>1.186042298511146</c:v>
                </c:pt>
                <c:pt idx="6850">
                  <c:v>1.178640558970407</c:v>
                </c:pt>
                <c:pt idx="6851">
                  <c:v>1.17126131278132</c:v>
                </c:pt>
                <c:pt idx="6852">
                  <c:v>1.16390456346582</c:v>
                </c:pt>
                <c:pt idx="6853">
                  <c:v>1.156570314519072</c:v>
                </c:pt>
                <c:pt idx="6854">
                  <c:v>1.14925856940947</c:v>
                </c:pt>
                <c:pt idx="6855">
                  <c:v>1.141969331578626</c:v>
                </c:pt>
                <c:pt idx="6856">
                  <c:v>1.134702604441374</c:v>
                </c:pt>
                <c:pt idx="6857">
                  <c:v>1.127458391385762</c:v>
                </c:pt>
                <c:pt idx="6858">
                  <c:v>1.120236695773046</c:v>
                </c:pt>
                <c:pt idx="6859">
                  <c:v>1.11303752093769</c:v>
                </c:pt>
                <c:pt idx="6860">
                  <c:v>1.10586087018736</c:v>
                </c:pt>
                <c:pt idx="6861">
                  <c:v>1.09870674680292</c:v>
                </c:pt>
                <c:pt idx="6862">
                  <c:v>1.09157515403843</c:v>
                </c:pt>
                <c:pt idx="6863">
                  <c:v>1.084466095121136</c:v>
                </c:pt>
                <c:pt idx="6864">
                  <c:v>1.077379573251477</c:v>
                </c:pt>
                <c:pt idx="6865">
                  <c:v>1.07031559160307</c:v>
                </c:pt>
                <c:pt idx="6866">
                  <c:v>1.063274153322713</c:v>
                </c:pt>
                <c:pt idx="6867">
                  <c:v>1.056255261530381</c:v>
                </c:pt>
                <c:pt idx="6868">
                  <c:v>1.049258919319217</c:v>
                </c:pt>
                <c:pt idx="6869">
                  <c:v>1.042285129755535</c:v>
                </c:pt>
                <c:pt idx="6870">
                  <c:v>1.035333895878811</c:v>
                </c:pt>
                <c:pt idx="6871">
                  <c:v>1.028405220701685</c:v>
                </c:pt>
                <c:pt idx="6872">
                  <c:v>1.02149910720995</c:v>
                </c:pt>
                <c:pt idx="6873">
                  <c:v>1.014615558362557</c:v>
                </c:pt>
                <c:pt idx="6874">
                  <c:v>1.007754577091603</c:v>
                </c:pt>
                <c:pt idx="6875">
                  <c:v>1.000916166302334</c:v>
                </c:pt>
                <c:pt idx="6876">
                  <c:v>0.994100328873139</c:v>
                </c:pt>
                <c:pt idx="6877">
                  <c:v>0.987307067655545</c:v>
                </c:pt>
                <c:pt idx="6878">
                  <c:v>0.980536385474217</c:v>
                </c:pt>
                <c:pt idx="6879">
                  <c:v>0.973788285126953</c:v>
                </c:pt>
                <c:pt idx="6880">
                  <c:v>0.96706276938468</c:v>
                </c:pt>
                <c:pt idx="6881">
                  <c:v>0.960359840991451</c:v>
                </c:pt>
                <c:pt idx="6882">
                  <c:v>0.953679502664443</c:v>
                </c:pt>
                <c:pt idx="6883">
                  <c:v>0.947021757093951</c:v>
                </c:pt>
                <c:pt idx="6884">
                  <c:v>0.940386606943388</c:v>
                </c:pt>
                <c:pt idx="6885">
                  <c:v>0.933774054849282</c:v>
                </c:pt>
                <c:pt idx="6886">
                  <c:v>0.927184103421268</c:v>
                </c:pt>
                <c:pt idx="6887">
                  <c:v>0.92061675524209</c:v>
                </c:pt>
                <c:pt idx="6888">
                  <c:v>0.914072012867596</c:v>
                </c:pt>
                <c:pt idx="6889">
                  <c:v>0.907549878826736</c:v>
                </c:pt>
                <c:pt idx="6890">
                  <c:v>0.901050355621556</c:v>
                </c:pt>
                <c:pt idx="6891">
                  <c:v>0.894573445727198</c:v>
                </c:pt>
                <c:pt idx="6892">
                  <c:v>0.888119151591898</c:v>
                </c:pt>
                <c:pt idx="6893">
                  <c:v>0.881687475636978</c:v>
                </c:pt>
                <c:pt idx="6894">
                  <c:v>0.875278420256848</c:v>
                </c:pt>
                <c:pt idx="6895">
                  <c:v>0.868891987819003</c:v>
                </c:pt>
                <c:pt idx="6896">
                  <c:v>0.862528180664016</c:v>
                </c:pt>
                <c:pt idx="6897">
                  <c:v>0.856187001105538</c:v>
                </c:pt>
                <c:pt idx="6898">
                  <c:v>0.849868451430299</c:v>
                </c:pt>
                <c:pt idx="6899">
                  <c:v>0.843572533898096</c:v>
                </c:pt>
                <c:pt idx="6900">
                  <c:v>0.837299250741801</c:v>
                </c:pt>
                <c:pt idx="6901">
                  <c:v>0.831048604167348</c:v>
                </c:pt>
                <c:pt idx="6902">
                  <c:v>0.82482059635374</c:v>
                </c:pt>
                <c:pt idx="6903">
                  <c:v>0.818615229453039</c:v>
                </c:pt>
                <c:pt idx="6904">
                  <c:v>0.812432505590366</c:v>
                </c:pt>
                <c:pt idx="6905">
                  <c:v>0.806272426863903</c:v>
                </c:pt>
                <c:pt idx="6906">
                  <c:v>0.800134995344881</c:v>
                </c:pt>
                <c:pt idx="6907">
                  <c:v>0.794020213077585</c:v>
                </c:pt>
                <c:pt idx="6908">
                  <c:v>0.78792808207935</c:v>
                </c:pt>
                <c:pt idx="6909">
                  <c:v>0.781858604340558</c:v>
                </c:pt>
                <c:pt idx="6910">
                  <c:v>0.775811781824634</c:v>
                </c:pt>
                <c:pt idx="6911">
                  <c:v>0.769787616468048</c:v>
                </c:pt>
                <c:pt idx="6912">
                  <c:v>0.763786110180307</c:v>
                </c:pt>
                <c:pt idx="6913">
                  <c:v>0.757807264843957</c:v>
                </c:pt>
                <c:pt idx="6914">
                  <c:v>0.75185108231458</c:v>
                </c:pt>
                <c:pt idx="6915">
                  <c:v>0.745917564420791</c:v>
                </c:pt>
                <c:pt idx="6916">
                  <c:v>0.740006712964235</c:v>
                </c:pt>
                <c:pt idx="6917">
                  <c:v>0.734118529719588</c:v>
                </c:pt>
                <c:pt idx="6918">
                  <c:v>0.728253016434551</c:v>
                </c:pt>
                <c:pt idx="6919">
                  <c:v>0.722410174829851</c:v>
                </c:pt>
                <c:pt idx="6920">
                  <c:v>0.716590006599236</c:v>
                </c:pt>
                <c:pt idx="6921">
                  <c:v>0.710792513409476</c:v>
                </c:pt>
                <c:pt idx="6922">
                  <c:v>0.70501769690036</c:v>
                </c:pt>
                <c:pt idx="6923">
                  <c:v>0.699265558684694</c:v>
                </c:pt>
                <c:pt idx="6924">
                  <c:v>0.693536100348296</c:v>
                </c:pt>
                <c:pt idx="6925">
                  <c:v>0.687829323450001</c:v>
                </c:pt>
                <c:pt idx="6926">
                  <c:v>0.682145229521652</c:v>
                </c:pt>
                <c:pt idx="6927">
                  <c:v>0.676483820068103</c:v>
                </c:pt>
                <c:pt idx="6928">
                  <c:v>0.670845096567215</c:v>
                </c:pt>
                <c:pt idx="6929">
                  <c:v>0.665229060469854</c:v>
                </c:pt>
                <c:pt idx="6930">
                  <c:v>0.659635713199891</c:v>
                </c:pt>
                <c:pt idx="6931">
                  <c:v>0.654065056154198</c:v>
                </c:pt>
                <c:pt idx="6932">
                  <c:v>0.648517090702649</c:v>
                </c:pt>
                <c:pt idx="6933">
                  <c:v>0.642991818188118</c:v>
                </c:pt>
                <c:pt idx="6934">
                  <c:v>0.637489239926473</c:v>
                </c:pt>
                <c:pt idx="6935">
                  <c:v>0.63200935720658</c:v>
                </c:pt>
                <c:pt idx="6936">
                  <c:v>0.6265521712903</c:v>
                </c:pt>
                <c:pt idx="6937">
                  <c:v>0.621117683412486</c:v>
                </c:pt>
                <c:pt idx="6938">
                  <c:v>0.615705894780981</c:v>
                </c:pt>
                <c:pt idx="6939">
                  <c:v>0.61031680657662</c:v>
                </c:pt>
                <c:pt idx="6940">
                  <c:v>0.604950419953225</c:v>
                </c:pt>
                <c:pt idx="6941">
                  <c:v>0.599606736037607</c:v>
                </c:pt>
                <c:pt idx="6942">
                  <c:v>0.59428575592956</c:v>
                </c:pt>
                <c:pt idx="6943">
                  <c:v>0.588987480701865</c:v>
                </c:pt>
                <c:pt idx="6944">
                  <c:v>0.583711911400286</c:v>
                </c:pt>
                <c:pt idx="6945">
                  <c:v>0.578459049043566</c:v>
                </c:pt>
                <c:pt idx="6946">
                  <c:v>0.573228894623433</c:v>
                </c:pt>
                <c:pt idx="6947">
                  <c:v>0.568021449104591</c:v>
                </c:pt>
                <c:pt idx="6948">
                  <c:v>0.562836713424724</c:v>
                </c:pt>
                <c:pt idx="6949">
                  <c:v>0.557674688494494</c:v>
                </c:pt>
                <c:pt idx="6950">
                  <c:v>0.552535375197538</c:v>
                </c:pt>
                <c:pt idx="6951">
                  <c:v>0.547418774390469</c:v>
                </c:pt>
                <c:pt idx="6952">
                  <c:v>0.542324886902873</c:v>
                </c:pt>
                <c:pt idx="6953">
                  <c:v>0.53725371353731</c:v>
                </c:pt>
                <c:pt idx="6954">
                  <c:v>0.532205255069312</c:v>
                </c:pt>
                <c:pt idx="6955">
                  <c:v>0.527179512247383</c:v>
                </c:pt>
                <c:pt idx="6956">
                  <c:v>0.522176485792995</c:v>
                </c:pt>
                <c:pt idx="6957">
                  <c:v>0.517196176400594</c:v>
                </c:pt>
                <c:pt idx="6958">
                  <c:v>0.51223858473759</c:v>
                </c:pt>
                <c:pt idx="6959">
                  <c:v>0.507303711444364</c:v>
                </c:pt>
                <c:pt idx="6960">
                  <c:v>0.502391557134261</c:v>
                </c:pt>
                <c:pt idx="6961">
                  <c:v>0.497502122393597</c:v>
                </c:pt>
                <c:pt idx="6962">
                  <c:v>0.492635407781649</c:v>
                </c:pt>
                <c:pt idx="6963">
                  <c:v>0.487791413830663</c:v>
                </c:pt>
                <c:pt idx="6964">
                  <c:v>0.482970141045846</c:v>
                </c:pt>
                <c:pt idx="6965">
                  <c:v>0.478171589905371</c:v>
                </c:pt>
                <c:pt idx="6966">
                  <c:v>0.473395760860375</c:v>
                </c:pt>
                <c:pt idx="6967">
                  <c:v>0.468642654334954</c:v>
                </c:pt>
                <c:pt idx="6968">
                  <c:v>0.463912270726171</c:v>
                </c:pt>
                <c:pt idx="6969">
                  <c:v>0.459204610404046</c:v>
                </c:pt>
                <c:pt idx="6970">
                  <c:v>0.454519673711565</c:v>
                </c:pt>
                <c:pt idx="6971">
                  <c:v>0.449857460964671</c:v>
                </c:pt>
                <c:pt idx="6972">
                  <c:v>0.445217972452269</c:v>
                </c:pt>
                <c:pt idx="6973">
                  <c:v>0.440601208436225</c:v>
                </c:pt>
                <c:pt idx="6974">
                  <c:v>0.436007169151364</c:v>
                </c:pt>
                <c:pt idx="6975">
                  <c:v>0.43143585480547</c:v>
                </c:pt>
                <c:pt idx="6976">
                  <c:v>0.426887265579288</c:v>
                </c:pt>
                <c:pt idx="6977">
                  <c:v>0.42236140162652</c:v>
                </c:pt>
                <c:pt idx="6978">
                  <c:v>0.417858263073828</c:v>
                </c:pt>
                <c:pt idx="6979">
                  <c:v>0.413377850020834</c:v>
                </c:pt>
                <c:pt idx="6980">
                  <c:v>0.408920162540116</c:v>
                </c:pt>
                <c:pt idx="6981">
                  <c:v>0.404485200677213</c:v>
                </c:pt>
                <c:pt idx="6982">
                  <c:v>0.400072964450622</c:v>
                </c:pt>
                <c:pt idx="6983">
                  <c:v>0.395683453851796</c:v>
                </c:pt>
                <c:pt idx="6984">
                  <c:v>0.391316668845151</c:v>
                </c:pt>
                <c:pt idx="6985">
                  <c:v>0.386972609368058</c:v>
                </c:pt>
                <c:pt idx="6986">
                  <c:v>0.382651275330848</c:v>
                </c:pt>
                <c:pt idx="6987">
                  <c:v>0.37835266661681</c:v>
                </c:pt>
                <c:pt idx="6988">
                  <c:v>0.374076783082193</c:v>
                </c:pt>
                <c:pt idx="6989">
                  <c:v>0.369823624556204</c:v>
                </c:pt>
                <c:pt idx="6990">
                  <c:v>0.36559319084101</c:v>
                </c:pt>
                <c:pt idx="6991">
                  <c:v>0.361385481711736</c:v>
                </c:pt>
                <c:pt idx="6992">
                  <c:v>0.357200496916469</c:v>
                </c:pt>
                <c:pt idx="6993">
                  <c:v>0.353038236176255</c:v>
                </c:pt>
                <c:pt idx="6994">
                  <c:v>0.348898699185101</c:v>
                </c:pt>
                <c:pt idx="6995">
                  <c:v>0.344781885609972</c:v>
                </c:pt>
                <c:pt idx="6996">
                  <c:v>0.340687795090797</c:v>
                </c:pt>
                <c:pt idx="6997">
                  <c:v>0.336616427240466</c:v>
                </c:pt>
                <c:pt idx="6998">
                  <c:v>0.332567781644832</c:v>
                </c:pt>
                <c:pt idx="6999">
                  <c:v>0.328541857862707</c:v>
                </c:pt>
                <c:pt idx="7000">
                  <c:v>0.32453865542587</c:v>
                </c:pt>
                <c:pt idx="7001">
                  <c:v>0.320558173839062</c:v>
                </c:pt>
                <c:pt idx="7002">
                  <c:v>0.316600412579987</c:v>
                </c:pt>
                <c:pt idx="7003">
                  <c:v>0.312665371099316</c:v>
                </c:pt>
                <c:pt idx="7004">
                  <c:v>0.308753048820684</c:v>
                </c:pt>
                <c:pt idx="7005">
                  <c:v>0.304863445140693</c:v>
                </c:pt>
                <c:pt idx="7006">
                  <c:v>0.300996559428911</c:v>
                </c:pt>
                <c:pt idx="7007">
                  <c:v>0.297152391027875</c:v>
                </c:pt>
                <c:pt idx="7008">
                  <c:v>0.293330939253088</c:v>
                </c:pt>
                <c:pt idx="7009">
                  <c:v>0.289532203393025</c:v>
                </c:pt>
                <c:pt idx="7010">
                  <c:v>0.28575618270913</c:v>
                </c:pt>
                <c:pt idx="7011">
                  <c:v>0.282002876435817</c:v>
                </c:pt>
                <c:pt idx="7012">
                  <c:v>0.278272283780472</c:v>
                </c:pt>
                <c:pt idx="7013">
                  <c:v>0.274564403923456</c:v>
                </c:pt>
                <c:pt idx="7014">
                  <c:v>0.270879236018102</c:v>
                </c:pt>
                <c:pt idx="7015">
                  <c:v>0.267216779190717</c:v>
                </c:pt>
                <c:pt idx="7016">
                  <c:v>0.263577032540585</c:v>
                </c:pt>
                <c:pt idx="7017">
                  <c:v>0.259959995139967</c:v>
                </c:pt>
                <c:pt idx="7018">
                  <c:v>0.256365666034102</c:v>
                </c:pt>
                <c:pt idx="7019">
                  <c:v>0.252794044241207</c:v>
                </c:pt>
                <c:pt idx="7020">
                  <c:v>0.249245128752481</c:v>
                </c:pt>
                <c:pt idx="7021">
                  <c:v>0.245718918532104</c:v>
                </c:pt>
                <c:pt idx="7022">
                  <c:v>0.242215412517236</c:v>
                </c:pt>
                <c:pt idx="7023">
                  <c:v>0.238734609618026</c:v>
                </c:pt>
                <c:pt idx="7024">
                  <c:v>0.235276508717605</c:v>
                </c:pt>
                <c:pt idx="7025">
                  <c:v>0.23184110867209</c:v>
                </c:pt>
                <c:pt idx="7026">
                  <c:v>0.228428408310589</c:v>
                </c:pt>
                <c:pt idx="7027">
                  <c:v>0.225038406435197</c:v>
                </c:pt>
                <c:pt idx="7028">
                  <c:v>0.221671101821</c:v>
                </c:pt>
                <c:pt idx="7029">
                  <c:v>0.218326493216077</c:v>
                </c:pt>
                <c:pt idx="7030">
                  <c:v>0.215004579341501</c:v>
                </c:pt>
                <c:pt idx="7031">
                  <c:v>0.21170535889134</c:v>
                </c:pt>
                <c:pt idx="7032">
                  <c:v>0.208428830532657</c:v>
                </c:pt>
                <c:pt idx="7033">
                  <c:v>0.205174992905516</c:v>
                </c:pt>
                <c:pt idx="7034">
                  <c:v>0.201943844622981</c:v>
                </c:pt>
                <c:pt idx="7035">
                  <c:v>0.198735384271115</c:v>
                </c:pt>
                <c:pt idx="7036">
                  <c:v>0.195549610408987</c:v>
                </c:pt>
                <c:pt idx="7037">
                  <c:v>0.19238652156867</c:v>
                </c:pt>
                <c:pt idx="7038">
                  <c:v>0.189246116255244</c:v>
                </c:pt>
                <c:pt idx="7039">
                  <c:v>0.186128392946798</c:v>
                </c:pt>
                <c:pt idx="7040">
                  <c:v>0.183033350094431</c:v>
                </c:pt>
                <c:pt idx="7041">
                  <c:v>0.179960986122254</c:v>
                </c:pt>
                <c:pt idx="7042">
                  <c:v>0.176911299427392</c:v>
                </c:pt>
                <c:pt idx="7043">
                  <c:v>0.173884288379986</c:v>
                </c:pt>
                <c:pt idx="7044">
                  <c:v>0.170879951323198</c:v>
                </c:pt>
                <c:pt idx="7045">
                  <c:v>0.167898286573205</c:v>
                </c:pt>
                <c:pt idx="7046">
                  <c:v>0.164939292419209</c:v>
                </c:pt>
                <c:pt idx="7047">
                  <c:v>0.162002967123435</c:v>
                </c:pt>
                <c:pt idx="7048">
                  <c:v>0.159089308921136</c:v>
                </c:pt>
                <c:pt idx="7049">
                  <c:v>0.15619831602059</c:v>
                </c:pt>
                <c:pt idx="7050">
                  <c:v>0.153329986603107</c:v>
                </c:pt>
                <c:pt idx="7051">
                  <c:v>0.15048431882303</c:v>
                </c:pt>
                <c:pt idx="7052">
                  <c:v>0.147661310807735</c:v>
                </c:pt>
                <c:pt idx="7053">
                  <c:v>0.144860960657637</c:v>
                </c:pt>
                <c:pt idx="7054">
                  <c:v>0.142083266446188</c:v>
                </c:pt>
                <c:pt idx="7055">
                  <c:v>0.139328226219884</c:v>
                </c:pt>
                <c:pt idx="7056">
                  <c:v>0.136595837998261</c:v>
                </c:pt>
                <c:pt idx="7057">
                  <c:v>0.133886099773905</c:v>
                </c:pt>
                <c:pt idx="7058">
                  <c:v>0.131199009512448</c:v>
                </c:pt>
                <c:pt idx="7059">
                  <c:v>0.128534565152574</c:v>
                </c:pt>
                <c:pt idx="7060">
                  <c:v>0.12589276460602</c:v>
                </c:pt>
                <c:pt idx="7061">
                  <c:v>0.123273605757579</c:v>
                </c:pt>
                <c:pt idx="7062">
                  <c:v>0.120677086465103</c:v>
                </c:pt>
                <c:pt idx="7063">
                  <c:v>0.118103204559503</c:v>
                </c:pt>
                <c:pt idx="7064">
                  <c:v>0.115551957844756</c:v>
                </c:pt>
                <c:pt idx="7065">
                  <c:v>0.113023344097904</c:v>
                </c:pt>
                <c:pt idx="7066">
                  <c:v>0.110517361069056</c:v>
                </c:pt>
                <c:pt idx="7067">
                  <c:v>0.108034006481396</c:v>
                </c:pt>
                <c:pt idx="7068">
                  <c:v>0.105573278031179</c:v>
                </c:pt>
                <c:pt idx="7069">
                  <c:v>0.103135173387738</c:v>
                </c:pt>
                <c:pt idx="7070">
                  <c:v>0.100719690193488</c:v>
                </c:pt>
                <c:pt idx="7071">
                  <c:v>0.0983268260639219</c:v>
                </c:pt>
                <c:pt idx="7072">
                  <c:v>0.0959565785876216</c:v>
                </c:pt>
                <c:pt idx="7073">
                  <c:v>0.0936089453262555</c:v>
                </c:pt>
                <c:pt idx="7074">
                  <c:v>0.0912839238145836</c:v>
                </c:pt>
                <c:pt idx="7075">
                  <c:v>0.0889815115604598</c:v>
                </c:pt>
                <c:pt idx="7076">
                  <c:v>0.0867017060448349</c:v>
                </c:pt>
                <c:pt idx="7077">
                  <c:v>0.0844445047217599</c:v>
                </c:pt>
                <c:pt idx="7078">
                  <c:v>0.0822099050183886</c:v>
                </c:pt>
                <c:pt idx="7079">
                  <c:v>0.0799979043349809</c:v>
                </c:pt>
                <c:pt idx="7080">
                  <c:v>0.077808500044906</c:v>
                </c:pt>
                <c:pt idx="7081">
                  <c:v>0.0756416894946452</c:v>
                </c:pt>
                <c:pt idx="7082">
                  <c:v>0.0734974700037953</c:v>
                </c:pt>
                <c:pt idx="7083">
                  <c:v>0.0713758388650719</c:v>
                </c:pt>
                <c:pt idx="7084">
                  <c:v>0.0692767933443123</c:v>
                </c:pt>
                <c:pt idx="7085">
                  <c:v>0.0672003306804788</c:v>
                </c:pt>
                <c:pt idx="7086">
                  <c:v>0.0651464480856624</c:v>
                </c:pt>
                <c:pt idx="7087">
                  <c:v>0.0631151427450856</c:v>
                </c:pt>
                <c:pt idx="7088">
                  <c:v>0.0611064118171059</c:v>
                </c:pt>
                <c:pt idx="7089">
                  <c:v>0.0591202524332195</c:v>
                </c:pt>
                <c:pt idx="7090">
                  <c:v>0.0571566616980642</c:v>
                </c:pt>
                <c:pt idx="7091">
                  <c:v>0.0552156366894232</c:v>
                </c:pt>
                <c:pt idx="7092">
                  <c:v>0.0532971744582285</c:v>
                </c:pt>
                <c:pt idx="7093">
                  <c:v>0.0514012720285644</c:v>
                </c:pt>
                <c:pt idx="7094">
                  <c:v>0.049527926397671</c:v>
                </c:pt>
                <c:pt idx="7095">
                  <c:v>0.0476771345359478</c:v>
                </c:pt>
                <c:pt idx="7096">
                  <c:v>0.0458488933869573</c:v>
                </c:pt>
                <c:pt idx="7097">
                  <c:v>0.0440431998674286</c:v>
                </c:pt>
                <c:pt idx="7098">
                  <c:v>0.0422600508672613</c:v>
                </c:pt>
                <c:pt idx="7099">
                  <c:v>0.0404994432495287</c:v>
                </c:pt>
                <c:pt idx="7100">
                  <c:v>0.0387613738504821</c:v>
                </c:pt>
                <c:pt idx="7101">
                  <c:v>0.0370458394795543</c:v>
                </c:pt>
                <c:pt idx="7102">
                  <c:v>0.0353528369193632</c:v>
                </c:pt>
                <c:pt idx="7103">
                  <c:v>0.0336823629257162</c:v>
                </c:pt>
                <c:pt idx="7104">
                  <c:v>0.0320344142276132</c:v>
                </c:pt>
                <c:pt idx="7105">
                  <c:v>0.0304089875272515</c:v>
                </c:pt>
                <c:pt idx="7106">
                  <c:v>0.0288060795000288</c:v>
                </c:pt>
                <c:pt idx="7107">
                  <c:v>0.0272256867945478</c:v>
                </c:pt>
                <c:pt idx="7108">
                  <c:v>0.0256678060326199</c:v>
                </c:pt>
                <c:pt idx="7109">
                  <c:v>0.0241324338092692</c:v>
                </c:pt>
                <c:pt idx="7110">
                  <c:v>0.0226195666927369</c:v>
                </c:pt>
                <c:pt idx="7111">
                  <c:v>0.0211292012244847</c:v>
                </c:pt>
                <c:pt idx="7112">
                  <c:v>0.0196613339191996</c:v>
                </c:pt>
                <c:pt idx="7113">
                  <c:v>0.0182159612647977</c:v>
                </c:pt>
                <c:pt idx="7114">
                  <c:v>0.0167930797224286</c:v>
                </c:pt>
                <c:pt idx="7115">
                  <c:v>0.0153926857264791</c:v>
                </c:pt>
                <c:pt idx="7116">
                  <c:v>0.0140147756845781</c:v>
                </c:pt>
                <c:pt idx="7117">
                  <c:v>0.0126593459776006</c:v>
                </c:pt>
                <c:pt idx="7118">
                  <c:v>0.0113263929596718</c:v>
                </c:pt>
                <c:pt idx="7119">
                  <c:v>0.0100159129581717</c:v>
                </c:pt>
                <c:pt idx="7120">
                  <c:v>0.00872790227373957</c:v>
                </c:pt>
                <c:pt idx="7121">
                  <c:v>0.00746235718027789</c:v>
                </c:pt>
                <c:pt idx="7122">
                  <c:v>0.00621927392495726</c:v>
                </c:pt>
                <c:pt idx="7123">
                  <c:v>0.00499864872822059</c:v>
                </c:pt>
                <c:pt idx="7124">
                  <c:v>0.00380047778378774</c:v>
                </c:pt>
                <c:pt idx="7125">
                  <c:v>0.00262475725865996</c:v>
                </c:pt>
                <c:pt idx="7126">
                  <c:v>0.00147148329312448</c:v>
                </c:pt>
                <c:pt idx="7127">
                  <c:v>0.000340652000759147</c:v>
                </c:pt>
                <c:pt idx="7128">
                  <c:v>-0.000767740531563036</c:v>
                </c:pt>
                <c:pt idx="7129">
                  <c:v>-0.00185369824366918</c:v>
                </c:pt>
                <c:pt idx="7130">
                  <c:v>-0.00291722510208188</c:v>
                </c:pt>
                <c:pt idx="7131">
                  <c:v>-0.00395832510001442</c:v>
                </c:pt>
                <c:pt idx="7132">
                  <c:v>-0.00497700225736611</c:v>
                </c:pt>
                <c:pt idx="7133">
                  <c:v>-0.00597326062071745</c:v>
                </c:pt>
                <c:pt idx="7134">
                  <c:v>-0.00694710426332531</c:v>
                </c:pt>
                <c:pt idx="7135">
                  <c:v>-0.00789853728511811</c:v>
                </c:pt>
                <c:pt idx="7136">
                  <c:v>-0.00882756381269092</c:v>
                </c:pt>
                <c:pt idx="7137">
                  <c:v>-0.00973418799930057</c:v>
                </c:pt>
                <c:pt idx="7138">
                  <c:v>-0.0106184140248607</c:v>
                </c:pt>
                <c:pt idx="7139">
                  <c:v>-0.0114802460959367</c:v>
                </c:pt>
                <c:pt idx="7140">
                  <c:v>-0.012319688445741</c:v>
                </c:pt>
                <c:pt idx="7141">
                  <c:v>-0.0131367453341276</c:v>
                </c:pt>
                <c:pt idx="7142">
                  <c:v>-0.0139314210475873</c:v>
                </c:pt>
                <c:pt idx="7143">
                  <c:v>-0.0147037198992426</c:v>
                </c:pt>
                <c:pt idx="7144">
                  <c:v>-0.0154536462288423</c:v>
                </c:pt>
                <c:pt idx="7145">
                  <c:v>-0.0161812044027567</c:v>
                </c:pt>
                <c:pt idx="7146">
                  <c:v>-0.0168863988139723</c:v>
                </c:pt>
                <c:pt idx="7147">
                  <c:v>-0.0175692338820861</c:v>
                </c:pt>
                <c:pt idx="7148">
                  <c:v>-0.0182297140533012</c:v>
                </c:pt>
                <c:pt idx="7149">
                  <c:v>-0.0188678438004209</c:v>
                </c:pt>
                <c:pt idx="7150">
                  <c:v>-0.0194836276228433</c:v>
                </c:pt>
                <c:pt idx="7151">
                  <c:v>-0.0200770700465566</c:v>
                </c:pt>
                <c:pt idx="7152">
                  <c:v>-0.020648175624133</c:v>
                </c:pt>
                <c:pt idx="7153">
                  <c:v>-0.0211969489347236</c:v>
                </c:pt>
                <c:pt idx="7154">
                  <c:v>-0.021723394584053</c:v>
                </c:pt>
                <c:pt idx="7155">
                  <c:v>-0.0222275172044137</c:v>
                </c:pt>
                <c:pt idx="7156">
                  <c:v>-0.0227093214546607</c:v>
                </c:pt>
                <c:pt idx="7157">
                  <c:v>-0.0231688120202057</c:v>
                </c:pt>
                <c:pt idx="7158">
                  <c:v>-0.0236059936130119</c:v>
                </c:pt>
                <c:pt idx="7159">
                  <c:v>-0.0240208709715883</c:v>
                </c:pt>
                <c:pt idx="7160">
                  <c:v>-0.0244134488609836</c:v>
                </c:pt>
                <c:pt idx="7161">
                  <c:v>-0.0247837320727813</c:v>
                </c:pt>
                <c:pt idx="7162">
                  <c:v>-0.0251317254250934</c:v>
                </c:pt>
                <c:pt idx="7163">
                  <c:v>-0.0254574337625547</c:v>
                </c:pt>
                <c:pt idx="7164">
                  <c:v>-0.0257608619563176</c:v>
                </c:pt>
                <c:pt idx="7165">
                  <c:v>-0.0260420149040456</c:v>
                </c:pt>
                <c:pt idx="7166">
                  <c:v>-0.0263008975299079</c:v>
                </c:pt>
                <c:pt idx="7167">
                  <c:v>-0.0265375147845733</c:v>
                </c:pt>
                <c:pt idx="7168">
                  <c:v>-0.0267518716452045</c:v>
                </c:pt>
                <c:pt idx="7169">
                  <c:v>-0.0269439731154522</c:v>
                </c:pt>
                <c:pt idx="7170">
                  <c:v>-0.0271138242254489</c:v>
                </c:pt>
                <c:pt idx="7171">
                  <c:v>-0.0272614300318032</c:v>
                </c:pt>
                <c:pt idx="7172">
                  <c:v>-0.0273867956175934</c:v>
                </c:pt>
                <c:pt idx="7173">
                  <c:v>-0.027489926092362</c:v>
                </c:pt>
                <c:pt idx="7174">
                  <c:v>-0.0275708265921091</c:v>
                </c:pt>
                <c:pt idx="7175">
                  <c:v>-0.0276295022792866</c:v>
                </c:pt>
                <c:pt idx="7176">
                  <c:v>-0.027665958342792</c:v>
                </c:pt>
                <c:pt idx="7177">
                  <c:v>-0.0276801999979622</c:v>
                </c:pt>
                <c:pt idx="7178">
                  <c:v>0.0</c:v>
                </c:pt>
              </c:numCache>
            </c:numRef>
          </c:yVal>
          <c:smooth val="1"/>
        </c:ser>
        <c:dLbls/>
        <c:axId val="570187448"/>
        <c:axId val="538872120"/>
      </c:scatterChart>
      <c:valAx>
        <c:axId val="570187448"/>
        <c:scaling>
          <c:orientation val="minMax"/>
        </c:scaling>
        <c:axPos val="b"/>
        <c:title>
          <c:tx>
            <c:rich>
              <a:bodyPr/>
              <a:lstStyle/>
              <a:p>
                <a:pPr>
                  <a:defRPr sz="1200"/>
                </a:pPr>
                <a:r>
                  <a:rPr lang="en-US" sz="1200" dirty="0" smtClean="0"/>
                  <a:t>X/V</a:t>
                </a:r>
                <a:r>
                  <a:rPr lang="en-US" sz="1200" baseline="-25000" dirty="0" smtClean="0"/>
                  <a:t>TAS</a:t>
                </a:r>
                <a:r>
                  <a:rPr lang="en-US" sz="1200" dirty="0" smtClean="0"/>
                  <a:t> </a:t>
                </a:r>
                <a:r>
                  <a:rPr lang="en-US" sz="1200" baseline="0" dirty="0" smtClean="0"/>
                  <a:t> </a:t>
                </a:r>
                <a:endParaRPr lang="en-US" sz="1200" dirty="0"/>
              </a:p>
            </c:rich>
          </c:tx>
          <c:layout>
            <c:manualLayout>
              <c:xMode val="edge"/>
              <c:yMode val="edge"/>
              <c:x val="0.460036816192263"/>
              <c:y val="0.879820958519518"/>
            </c:manualLayout>
          </c:layout>
        </c:title>
        <c:numFmt formatCode="General" sourceLinked="1"/>
        <c:tickLblPos val="nextTo"/>
        <c:crossAx val="538872120"/>
        <c:crosses val="autoZero"/>
        <c:crossBetween val="midCat"/>
      </c:valAx>
      <c:valAx>
        <c:axId val="538872120"/>
        <c:scaling>
          <c:orientation val="minMax"/>
          <c:max val="60.0"/>
        </c:scaling>
        <c:axPos val="l"/>
        <c:majorGridlines/>
        <c:title>
          <c:tx>
            <c:rich>
              <a:bodyPr rot="-5400000" vert="horz" anchor="b" anchorCtr="0"/>
              <a:lstStyle/>
              <a:p>
                <a:pPr>
                  <a:defRPr sz="1200"/>
                </a:pPr>
                <a:r>
                  <a:rPr lang="en-US" sz="1200" dirty="0" smtClean="0"/>
                  <a:t>Y/V</a:t>
                </a:r>
                <a:r>
                  <a:rPr lang="en-US" sz="1200" baseline="-25000" dirty="0" smtClean="0"/>
                  <a:t>TAS</a:t>
                </a:r>
                <a:r>
                  <a:rPr lang="en-US" sz="1200" dirty="0" smtClean="0"/>
                  <a:t> </a:t>
                </a:r>
                <a:endParaRPr lang="en-US" sz="1200" dirty="0"/>
              </a:p>
            </c:rich>
          </c:tx>
          <c:layout>
            <c:manualLayout>
              <c:xMode val="edge"/>
              <c:yMode val="edge"/>
              <c:x val="0.0364696413904546"/>
              <c:y val="0.450957948108446"/>
            </c:manualLayout>
          </c:layout>
        </c:title>
        <c:numFmt formatCode="General" sourceLinked="1"/>
        <c:tickLblPos val="nextTo"/>
        <c:crossAx val="570187448"/>
        <c:crosses val="autoZero"/>
        <c:crossBetween val="midCat"/>
      </c:valAx>
      <c:spPr>
        <a:noFill/>
      </c:spPr>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Holding</a:t>
            </a:r>
            <a:r>
              <a:rPr lang="en-US" baseline="0" dirty="0"/>
              <a:t> Pattern Ground Track</a:t>
            </a:r>
          </a:p>
          <a:p>
            <a:pPr>
              <a:defRPr/>
            </a:pPr>
            <a:r>
              <a:rPr lang="en-US" baseline="0" dirty="0" err="1"/>
              <a:t>Vw</a:t>
            </a:r>
            <a:r>
              <a:rPr lang="en-US" baseline="0" dirty="0"/>
              <a:t>=0.3</a:t>
            </a:r>
          </a:p>
          <a:p>
            <a:pPr>
              <a:defRPr/>
            </a:pPr>
            <a:r>
              <a:rPr lang="en-US" baseline="0" dirty="0" smtClean="0"/>
              <a:t>Relative Wind </a:t>
            </a:r>
            <a:r>
              <a:rPr lang="en-US" baseline="0" dirty="0"/>
              <a:t>Direction </a:t>
            </a:r>
            <a:r>
              <a:rPr lang="en-US" baseline="0" dirty="0" smtClean="0"/>
              <a:t>-45 </a:t>
            </a:r>
            <a:r>
              <a:rPr lang="en-US" baseline="0" dirty="0"/>
              <a:t>degrees</a:t>
            </a:r>
            <a:endParaRPr lang="en-US" dirty="0"/>
          </a:p>
        </c:rich>
      </c:tx>
      <c:overlay val="1"/>
      <c:spPr>
        <a:solidFill>
          <a:srgbClr val="92D050"/>
        </a:solidFill>
      </c:spPr>
    </c:title>
    <c:plotArea>
      <c:layout>
        <c:manualLayout>
          <c:layoutTarget val="inner"/>
          <c:xMode val="edge"/>
          <c:yMode val="edge"/>
          <c:x val="0.0548430937485815"/>
          <c:y val="0.0158714091773011"/>
          <c:w val="0.925930713618386"/>
          <c:h val="0.918453422830343"/>
        </c:manualLayout>
      </c:layout>
      <c:scatterChart>
        <c:scatterStyle val="lineMarker"/>
        <c:ser>
          <c:idx val="0"/>
          <c:order val="0"/>
          <c:tx>
            <c:strRef>
              <c:f>Sheet2!$B$1</c:f>
              <c:strCache>
                <c:ptCount val="1"/>
                <c:pt idx="0">
                  <c:v>y_bar(315)</c:v>
                </c:pt>
              </c:strCache>
            </c:strRef>
          </c:tx>
          <c:marker>
            <c:symbol val="none"/>
          </c:marker>
          <c:xVal>
            <c:numRef>
              <c:f>Sheet2!$A$2:$A$12939</c:f>
            </c:numRef>
          </c:xVal>
          <c:yVal>
            <c:numRef>
              <c:f>Sheet2!$B$2:$B$12939</c:f>
            </c:numRef>
          </c:yVal>
        </c:ser>
        <c:ser>
          <c:idx val="1"/>
          <c:order val="1"/>
          <c:tx>
            <c:strRef>
              <c:f>Sheet2!$T$1</c:f>
              <c:strCache>
                <c:ptCount val="1"/>
                <c:pt idx="0">
                  <c:v>x_bar</c:v>
                </c:pt>
              </c:strCache>
            </c:strRef>
          </c:tx>
          <c:marker>
            <c:symbol val="none"/>
          </c:marker>
          <c:xVal>
            <c:numRef>
              <c:f>Sheet2!$T$2:$T$12940</c:f>
              <c:numCache>
                <c:formatCode>General</c:formatCode>
                <c:ptCount val="12939"/>
                <c:pt idx="0">
                  <c:v>0.0</c:v>
                </c:pt>
                <c:pt idx="1">
                  <c:v>0.00796928200812402</c:v>
                </c:pt>
                <c:pt idx="2">
                  <c:v>0.0159373557795654</c:v>
                </c:pt>
                <c:pt idx="3">
                  <c:v>0.0239042182866584</c:v>
                </c:pt>
                <c:pt idx="4">
                  <c:v>0.0318698665020976</c:v>
                </c:pt>
                <c:pt idx="5">
                  <c:v>0.0398342973989388</c:v>
                </c:pt>
                <c:pt idx="6">
                  <c:v>0.0477975079505998</c:v>
                </c:pt>
                <c:pt idx="7">
                  <c:v>0.0557594951308615</c:v>
                </c:pt>
                <c:pt idx="8">
                  <c:v>0.0637202559138689</c:v>
                </c:pt>
                <c:pt idx="9">
                  <c:v>0.0716797872741316</c:v>
                </c:pt>
                <c:pt idx="10">
                  <c:v>0.079638086186525</c:v>
                </c:pt>
                <c:pt idx="11">
                  <c:v>0.0875951496262912</c:v>
                </c:pt>
                <c:pt idx="12">
                  <c:v>0.0955509745690397</c:v>
                </c:pt>
                <c:pt idx="13">
                  <c:v>0.103505557990748</c:v>
                </c:pt>
                <c:pt idx="14">
                  <c:v>0.111458896867765</c:v>
                </c:pt>
                <c:pt idx="15">
                  <c:v>0.119410988176806</c:v>
                </c:pt>
                <c:pt idx="16">
                  <c:v>0.127361828894962</c:v>
                </c:pt>
                <c:pt idx="17">
                  <c:v>0.135311415999692</c:v>
                </c:pt>
                <c:pt idx="18">
                  <c:v>0.14325974646883</c:v>
                </c:pt>
                <c:pt idx="19">
                  <c:v>0.151206817280583</c:v>
                </c:pt>
                <c:pt idx="20">
                  <c:v>0.159152625413534</c:v>
                </c:pt>
                <c:pt idx="21">
                  <c:v>0.167097167846641</c:v>
                </c:pt>
                <c:pt idx="22">
                  <c:v>0.175040441559237</c:v>
                </c:pt>
                <c:pt idx="23">
                  <c:v>0.182982443531035</c:v>
                </c:pt>
                <c:pt idx="24">
                  <c:v>0.190923170742124</c:v>
                </c:pt>
                <c:pt idx="25">
                  <c:v>0.198862620172974</c:v>
                </c:pt>
                <c:pt idx="26">
                  <c:v>0.206800788804433</c:v>
                </c:pt>
                <c:pt idx="27">
                  <c:v>0.214737673617733</c:v>
                </c:pt>
                <c:pt idx="28">
                  <c:v>0.222673271594486</c:v>
                </c:pt>
                <c:pt idx="29">
                  <c:v>0.230607579716686</c:v>
                </c:pt>
                <c:pt idx="30">
                  <c:v>0.238540594966713</c:v>
                </c:pt>
                <c:pt idx="31">
                  <c:v>0.24647231432733</c:v>
                </c:pt>
                <c:pt idx="32">
                  <c:v>0.254402734781685</c:v>
                </c:pt>
                <c:pt idx="33">
                  <c:v>0.262331853313314</c:v>
                </c:pt>
                <c:pt idx="34">
                  <c:v>0.27025966690614</c:v>
                </c:pt>
                <c:pt idx="35">
                  <c:v>0.278186172544473</c:v>
                </c:pt>
                <c:pt idx="36">
                  <c:v>0.286111367213012</c:v>
                </c:pt>
                <c:pt idx="37">
                  <c:v>0.294035247896849</c:v>
                </c:pt>
                <c:pt idx="38">
                  <c:v>0.301957811581463</c:v>
                </c:pt>
                <c:pt idx="39">
                  <c:v>0.309879055252728</c:v>
                </c:pt>
                <c:pt idx="40">
                  <c:v>0.317798975896907</c:v>
                </c:pt>
                <c:pt idx="41">
                  <c:v>0.32571757050066</c:v>
                </c:pt>
                <c:pt idx="42">
                  <c:v>0.333634836051041</c:v>
                </c:pt>
                <c:pt idx="43">
                  <c:v>0.341550769535497</c:v>
                </c:pt>
                <c:pt idx="44">
                  <c:v>0.349465367941874</c:v>
                </c:pt>
                <c:pt idx="45">
                  <c:v>0.357378628258413</c:v>
                </c:pt>
                <c:pt idx="46">
                  <c:v>0.365290547473754</c:v>
                </c:pt>
                <c:pt idx="47">
                  <c:v>0.373201122576937</c:v>
                </c:pt>
                <c:pt idx="48">
                  <c:v>0.3811103505574</c:v>
                </c:pt>
                <c:pt idx="49">
                  <c:v>0.389018228404983</c:v>
                </c:pt>
                <c:pt idx="50">
                  <c:v>0.396924753109927</c:v>
                </c:pt>
                <c:pt idx="51">
                  <c:v>0.404829921662876</c:v>
                </c:pt>
                <c:pt idx="52">
                  <c:v>0.412733731054876</c:v>
                </c:pt>
                <c:pt idx="53">
                  <c:v>0.42063617827738</c:v>
                </c:pt>
                <c:pt idx="54">
                  <c:v>0.428537260322244</c:v>
                </c:pt>
                <c:pt idx="55">
                  <c:v>0.43643697418173</c:v>
                </c:pt>
                <c:pt idx="56">
                  <c:v>0.444335316848509</c:v>
                </c:pt>
                <c:pt idx="57">
                  <c:v>0.452232285315658</c:v>
                </c:pt>
                <c:pt idx="58">
                  <c:v>0.460127876576665</c:v>
                </c:pt>
                <c:pt idx="59">
                  <c:v>0.468022087625424</c:v>
                </c:pt>
                <c:pt idx="60">
                  <c:v>0.475914915456242</c:v>
                </c:pt>
                <c:pt idx="61">
                  <c:v>0.483806357063839</c:v>
                </c:pt>
                <c:pt idx="62">
                  <c:v>0.491696409443344</c:v>
                </c:pt>
                <c:pt idx="63">
                  <c:v>0.499585069590302</c:v>
                </c:pt>
                <c:pt idx="64">
                  <c:v>0.50747233450067</c:v>
                </c:pt>
                <c:pt idx="65">
                  <c:v>0.515358201170821</c:v>
                </c:pt>
                <c:pt idx="66">
                  <c:v>0.523242666597546</c:v>
                </c:pt>
                <c:pt idx="67">
                  <c:v>0.531125727778048</c:v>
                </c:pt>
                <c:pt idx="68">
                  <c:v>0.539007381709952</c:v>
                </c:pt>
                <c:pt idx="69">
                  <c:v>0.546887625391301</c:v>
                </c:pt>
                <c:pt idx="70">
                  <c:v>0.554766455820556</c:v>
                </c:pt>
                <c:pt idx="71">
                  <c:v>0.562643869996599</c:v>
                </c:pt>
                <c:pt idx="72">
                  <c:v>0.570519864918734</c:v>
                </c:pt>
                <c:pt idx="73">
                  <c:v>0.578394437586686</c:v>
                </c:pt>
                <c:pt idx="74">
                  <c:v>0.586267585000603</c:v>
                </c:pt>
                <c:pt idx="75">
                  <c:v>0.59413930416106</c:v>
                </c:pt>
                <c:pt idx="76">
                  <c:v>0.602009592069053</c:v>
                </c:pt>
                <c:pt idx="77">
                  <c:v>0.609878445726005</c:v>
                </c:pt>
                <c:pt idx="78">
                  <c:v>0.617745862133767</c:v>
                </c:pt>
                <c:pt idx="79">
                  <c:v>0.625611838294617</c:v>
                </c:pt>
                <c:pt idx="80">
                  <c:v>0.633476371211259</c:v>
                </c:pt>
                <c:pt idx="81">
                  <c:v>0.641339457886831</c:v>
                </c:pt>
                <c:pt idx="82">
                  <c:v>0.649201095324897</c:v>
                </c:pt>
                <c:pt idx="83">
                  <c:v>0.657061280529453</c:v>
                </c:pt>
                <c:pt idx="84">
                  <c:v>0.664920010504929</c:v>
                </c:pt>
                <c:pt idx="85">
                  <c:v>0.672777282256187</c:v>
                </c:pt>
                <c:pt idx="86">
                  <c:v>0.680633092788521</c:v>
                </c:pt>
                <c:pt idx="87">
                  <c:v>0.688487439107661</c:v>
                </c:pt>
                <c:pt idx="88">
                  <c:v>0.696340318219775</c:v>
                </c:pt>
                <c:pt idx="89">
                  <c:v>0.704191727131462</c:v>
                </c:pt>
                <c:pt idx="90">
                  <c:v>0.712041662849763</c:v>
                </c:pt>
                <c:pt idx="91">
                  <c:v>0.719890122382156</c:v>
                </c:pt>
                <c:pt idx="92">
                  <c:v>0.727737102736557</c:v>
                </c:pt>
                <c:pt idx="93">
                  <c:v>0.735582600921323</c:v>
                </c:pt>
                <c:pt idx="94">
                  <c:v>0.743426613945253</c:v>
                </c:pt>
                <c:pt idx="95">
                  <c:v>0.751269138817585</c:v>
                </c:pt>
                <c:pt idx="96">
                  <c:v>0.759110172548001</c:v>
                </c:pt>
                <c:pt idx="97">
                  <c:v>0.766949712146629</c:v>
                </c:pt>
                <c:pt idx="98">
                  <c:v>0.774787754624037</c:v>
                </c:pt>
                <c:pt idx="99">
                  <c:v>0.782624296991242</c:v>
                </c:pt>
                <c:pt idx="100">
                  <c:v>0.790459336259705</c:v>
                </c:pt>
                <c:pt idx="101">
                  <c:v>0.798292869441336</c:v>
                </c:pt>
                <c:pt idx="102">
                  <c:v>0.806124893548492</c:v>
                </c:pt>
                <c:pt idx="103">
                  <c:v>0.813955405593979</c:v>
                </c:pt>
                <c:pt idx="104">
                  <c:v>0.821784402591051</c:v>
                </c:pt>
                <c:pt idx="105">
                  <c:v>0.829611881553417</c:v>
                </c:pt>
                <c:pt idx="106">
                  <c:v>0.837437839495234</c:v>
                </c:pt>
                <c:pt idx="107">
                  <c:v>0.845262273431113</c:v>
                </c:pt>
                <c:pt idx="108">
                  <c:v>0.853085180376117</c:v>
                </c:pt>
                <c:pt idx="109">
                  <c:v>0.860906557345765</c:v>
                </c:pt>
                <c:pt idx="110">
                  <c:v>0.86872640135603</c:v>
                </c:pt>
                <c:pt idx="111">
                  <c:v>0.876544709423341</c:v>
                </c:pt>
                <c:pt idx="112">
                  <c:v>0.884361478564585</c:v>
                </c:pt>
                <c:pt idx="113">
                  <c:v>0.892176705797105</c:v>
                </c:pt>
                <c:pt idx="114">
                  <c:v>0.899990388138705</c:v>
                </c:pt>
                <c:pt idx="115">
                  <c:v>0.907802522607646</c:v>
                </c:pt>
                <c:pt idx="116">
                  <c:v>0.915613106222651</c:v>
                </c:pt>
                <c:pt idx="117">
                  <c:v>0.923422136002905</c:v>
                </c:pt>
                <c:pt idx="118">
                  <c:v>0.931229608968053</c:v>
                </c:pt>
                <c:pt idx="119">
                  <c:v>0.939035522138206</c:v>
                </c:pt>
                <c:pt idx="120">
                  <c:v>0.946839872533936</c:v>
                </c:pt>
                <c:pt idx="121">
                  <c:v>0.954642657176281</c:v>
                </c:pt>
                <c:pt idx="122">
                  <c:v>0.962443873086747</c:v>
                </c:pt>
                <c:pt idx="123">
                  <c:v>0.970243517287303</c:v>
                </c:pt>
                <c:pt idx="124">
                  <c:v>0.978041586800389</c:v>
                </c:pt>
                <c:pt idx="125">
                  <c:v>0.98583807864891</c:v>
                </c:pt>
                <c:pt idx="126">
                  <c:v>0.993632989856242</c:v>
                </c:pt>
                <c:pt idx="127">
                  <c:v>1.001426317446233</c:v>
                </c:pt>
                <c:pt idx="128">
                  <c:v>1.0092180584432</c:v>
                </c:pt>
                <c:pt idx="129">
                  <c:v>1.017008209871931</c:v>
                </c:pt>
                <c:pt idx="130">
                  <c:v>1.024796768757689</c:v>
                </c:pt>
                <c:pt idx="131">
                  <c:v>1.03258373212621</c:v>
                </c:pt>
                <c:pt idx="132">
                  <c:v>1.040369097003704</c:v>
                </c:pt>
                <c:pt idx="133">
                  <c:v>1.04815286041686</c:v>
                </c:pt>
                <c:pt idx="134">
                  <c:v>1.055935019392835</c:v>
                </c:pt>
                <c:pt idx="135">
                  <c:v>1.063715570959274</c:v>
                </c:pt>
                <c:pt idx="136">
                  <c:v>1.071494512144291</c:v>
                </c:pt>
                <c:pt idx="137">
                  <c:v>1.079271839976486</c:v>
                </c:pt>
                <c:pt idx="138">
                  <c:v>1.087047551484935</c:v>
                </c:pt>
                <c:pt idx="139">
                  <c:v>1.094821643699194</c:v>
                </c:pt>
                <c:pt idx="140">
                  <c:v>1.102594113649306</c:v>
                </c:pt>
                <c:pt idx="141">
                  <c:v>1.11036495836579</c:v>
                </c:pt>
                <c:pt idx="142">
                  <c:v>1.118134174879653</c:v>
                </c:pt>
                <c:pt idx="143">
                  <c:v>1.125901760222384</c:v>
                </c:pt>
                <c:pt idx="144">
                  <c:v>1.133667711425959</c:v>
                </c:pt>
                <c:pt idx="145">
                  <c:v>1.141432025522838</c:v>
                </c:pt>
                <c:pt idx="146">
                  <c:v>1.14919469954597</c:v>
                </c:pt>
                <c:pt idx="147">
                  <c:v>1.156955730528792</c:v>
                </c:pt>
                <c:pt idx="148">
                  <c:v>1.164715115505228</c:v>
                </c:pt>
                <c:pt idx="149">
                  <c:v>1.172472851509692</c:v>
                </c:pt>
                <c:pt idx="150">
                  <c:v>1.18022893557709</c:v>
                </c:pt>
                <c:pt idx="151">
                  <c:v>1.187983364742818</c:v>
                </c:pt>
                <c:pt idx="152">
                  <c:v>1.195736136042765</c:v>
                </c:pt>
                <c:pt idx="153">
                  <c:v>1.203487246513313</c:v>
                </c:pt>
                <c:pt idx="154">
                  <c:v>1.211236693191337</c:v>
                </c:pt>
                <c:pt idx="155">
                  <c:v>1.21898447311421</c:v>
                </c:pt>
                <c:pt idx="156">
                  <c:v>1.226730583319798</c:v>
                </c:pt>
                <c:pt idx="157">
                  <c:v>1.234475020846463</c:v>
                </c:pt>
                <c:pt idx="158">
                  <c:v>1.242217782733068</c:v>
                </c:pt>
                <c:pt idx="159">
                  <c:v>1.249958866018971</c:v>
                </c:pt>
                <c:pt idx="160">
                  <c:v>1.257698267744032</c:v>
                </c:pt>
                <c:pt idx="161">
                  <c:v>1.265435984948611</c:v>
                </c:pt>
                <c:pt idx="162">
                  <c:v>1.273172014673566</c:v>
                </c:pt>
                <c:pt idx="163">
                  <c:v>1.28090635396026</c:v>
                </c:pt>
                <c:pt idx="164">
                  <c:v>1.288638999850558</c:v>
                </c:pt>
                <c:pt idx="165">
                  <c:v>1.29636994938683</c:v>
                </c:pt>
                <c:pt idx="166">
                  <c:v>1.304099199611948</c:v>
                </c:pt>
                <c:pt idx="167">
                  <c:v>1.311826747569292</c:v>
                </c:pt>
                <c:pt idx="168">
                  <c:v>1.319552590302747</c:v>
                </c:pt>
                <c:pt idx="169">
                  <c:v>1.327276724856706</c:v>
                </c:pt>
                <c:pt idx="170">
                  <c:v>1.334999148276068</c:v>
                </c:pt>
                <c:pt idx="171">
                  <c:v>1.342719857606245</c:v>
                </c:pt>
                <c:pt idx="172">
                  <c:v>1.350438849893156</c:v>
                </c:pt>
                <c:pt idx="173">
                  <c:v>1.358156122183231</c:v>
                </c:pt>
                <c:pt idx="174">
                  <c:v>1.365871671523412</c:v>
                </c:pt>
                <c:pt idx="175">
                  <c:v>1.373585494961154</c:v>
                </c:pt>
                <c:pt idx="176">
                  <c:v>1.381297589544425</c:v>
                </c:pt>
                <c:pt idx="177">
                  <c:v>1.389007952321709</c:v>
                </c:pt>
                <c:pt idx="178">
                  <c:v>1.396716580342001</c:v>
                </c:pt>
                <c:pt idx="179">
                  <c:v>1.404423470654816</c:v>
                </c:pt>
                <c:pt idx="180">
                  <c:v>1.412128620310184</c:v>
                </c:pt>
                <c:pt idx="181">
                  <c:v>1.419832026358654</c:v>
                </c:pt>
                <c:pt idx="182">
                  <c:v>1.427533685851293</c:v>
                </c:pt>
                <c:pt idx="183">
                  <c:v>1.435233595839686</c:v>
                </c:pt>
                <c:pt idx="184">
                  <c:v>1.442931753375943</c:v>
                </c:pt>
                <c:pt idx="185">
                  <c:v>1.45062815551269</c:v>
                </c:pt>
                <c:pt idx="186">
                  <c:v>1.458322799303078</c:v>
                </c:pt>
                <c:pt idx="187">
                  <c:v>1.466015681800781</c:v>
                </c:pt>
                <c:pt idx="188">
                  <c:v>1.473706800059996</c:v>
                </c:pt>
                <c:pt idx="189">
                  <c:v>1.481396151135447</c:v>
                </c:pt>
                <c:pt idx="190">
                  <c:v>1.48908373208238</c:v>
                </c:pt>
                <c:pt idx="191">
                  <c:v>1.496769539956571</c:v>
                </c:pt>
                <c:pt idx="192">
                  <c:v>1.504453571814321</c:v>
                </c:pt>
                <c:pt idx="193">
                  <c:v>1.512135824712462</c:v>
                </c:pt>
                <c:pt idx="194">
                  <c:v>1.519816295708351</c:v>
                </c:pt>
                <c:pt idx="195">
                  <c:v>1.527494981859881</c:v>
                </c:pt>
                <c:pt idx="196">
                  <c:v>1.535171880225471</c:v>
                </c:pt>
                <c:pt idx="197">
                  <c:v>1.542846987864073</c:v>
                </c:pt>
                <c:pt idx="198">
                  <c:v>1.550520301835173</c:v>
                </c:pt>
                <c:pt idx="199">
                  <c:v>1.55819181919879</c:v>
                </c:pt>
                <c:pt idx="200">
                  <c:v>1.565861537015475</c:v>
                </c:pt>
                <c:pt idx="201">
                  <c:v>1.57352945234632</c:v>
                </c:pt>
                <c:pt idx="202">
                  <c:v>1.581195562252948</c:v>
                </c:pt>
                <c:pt idx="203">
                  <c:v>1.58885986379752</c:v>
                </c:pt>
                <c:pt idx="204">
                  <c:v>1.596522354042737</c:v>
                </c:pt>
                <c:pt idx="205">
                  <c:v>1.604183030051838</c:v>
                </c:pt>
                <c:pt idx="206">
                  <c:v>1.611841888888599</c:v>
                </c:pt>
                <c:pt idx="207">
                  <c:v>1.619498927617341</c:v>
                </c:pt>
                <c:pt idx="208">
                  <c:v>1.627154143302923</c:v>
                </c:pt>
                <c:pt idx="209">
                  <c:v>1.63480753301075</c:v>
                </c:pt>
                <c:pt idx="210">
                  <c:v>1.642459093806765</c:v>
                </c:pt>
                <c:pt idx="211">
                  <c:v>1.650108822757458</c:v>
                </c:pt>
                <c:pt idx="212">
                  <c:v>1.657756716929866</c:v>
                </c:pt>
                <c:pt idx="213">
                  <c:v>1.665402773391568</c:v>
                </c:pt>
                <c:pt idx="214">
                  <c:v>1.673046989210691</c:v>
                </c:pt>
                <c:pt idx="215">
                  <c:v>1.680689361455911</c:v>
                </c:pt>
                <c:pt idx="216">
                  <c:v>1.68832988719645</c:v>
                </c:pt>
                <c:pt idx="217">
                  <c:v>1.695968563502082</c:v>
                </c:pt>
                <c:pt idx="218">
                  <c:v>1.703605387443128</c:v>
                </c:pt>
                <c:pt idx="219">
                  <c:v>1.711240356090463</c:v>
                </c:pt>
                <c:pt idx="220">
                  <c:v>1.718873466515513</c:v>
                </c:pt>
                <c:pt idx="221">
                  <c:v>1.726504715790255</c:v>
                </c:pt>
                <c:pt idx="222">
                  <c:v>1.734134100987222</c:v>
                </c:pt>
                <c:pt idx="223">
                  <c:v>1.7417616191795</c:v>
                </c:pt>
                <c:pt idx="224">
                  <c:v>1.749387267440732</c:v>
                </c:pt>
                <c:pt idx="225">
                  <c:v>1.757011042845115</c:v>
                </c:pt>
                <c:pt idx="226">
                  <c:v>1.764632942467406</c:v>
                </c:pt>
                <c:pt idx="227">
                  <c:v>1.772252963382917</c:v>
                </c:pt>
                <c:pt idx="228">
                  <c:v>1.77987110266752</c:v>
                </c:pt>
                <c:pt idx="229">
                  <c:v>1.787487357397649</c:v>
                </c:pt>
                <c:pt idx="230">
                  <c:v>1.795101724650295</c:v>
                </c:pt>
                <c:pt idx="231">
                  <c:v>1.802714201503012</c:v>
                </c:pt>
                <c:pt idx="232">
                  <c:v>1.810324785033917</c:v>
                </c:pt>
                <c:pt idx="233">
                  <c:v>1.81793347232169</c:v>
                </c:pt>
                <c:pt idx="234">
                  <c:v>1.825540260445575</c:v>
                </c:pt>
                <c:pt idx="235">
                  <c:v>1.83314514648538</c:v>
                </c:pt>
                <c:pt idx="236">
                  <c:v>1.84074812752148</c:v>
                </c:pt>
                <c:pt idx="237">
                  <c:v>1.848349200634815</c:v>
                </c:pt>
                <c:pt idx="238">
                  <c:v>1.855948362906896</c:v>
                </c:pt>
                <c:pt idx="239">
                  <c:v>1.863545611419798</c:v>
                </c:pt>
                <c:pt idx="240">
                  <c:v>1.87114094325617</c:v>
                </c:pt>
                <c:pt idx="241">
                  <c:v>1.878734355499226</c:v>
                </c:pt>
                <c:pt idx="242">
                  <c:v>1.886325845232756</c:v>
                </c:pt>
                <c:pt idx="243">
                  <c:v>1.893915409541119</c:v>
                </c:pt>
                <c:pt idx="244">
                  <c:v>1.901503045509247</c:v>
                </c:pt>
                <c:pt idx="245">
                  <c:v>1.909088750222646</c:v>
                </c:pt>
                <c:pt idx="246">
                  <c:v>1.916672520767398</c:v>
                </c:pt>
                <c:pt idx="247">
                  <c:v>1.924254354230157</c:v>
                </c:pt>
                <c:pt idx="248">
                  <c:v>1.931834247698156</c:v>
                </c:pt>
                <c:pt idx="249">
                  <c:v>1.939412198259205</c:v>
                </c:pt>
                <c:pt idx="250">
                  <c:v>1.94698820300169</c:v>
                </c:pt>
                <c:pt idx="251">
                  <c:v>1.954562259014579</c:v>
                </c:pt>
                <c:pt idx="252">
                  <c:v>1.962134363387416</c:v>
                </c:pt>
                <c:pt idx="253">
                  <c:v>1.969704513210328</c:v>
                </c:pt>
                <c:pt idx="254">
                  <c:v>1.977272705574024</c:v>
                </c:pt>
                <c:pt idx="255">
                  <c:v>1.984838937569792</c:v>
                </c:pt>
                <c:pt idx="256">
                  <c:v>1.992403206289506</c:v>
                </c:pt>
                <c:pt idx="257">
                  <c:v>1.999965508825624</c:v>
                </c:pt>
                <c:pt idx="258">
                  <c:v>2.007525842271188</c:v>
                </c:pt>
                <c:pt idx="259">
                  <c:v>2.015084203719825</c:v>
                </c:pt>
                <c:pt idx="260">
                  <c:v>2.022640590265751</c:v>
                </c:pt>
                <c:pt idx="261">
                  <c:v>2.030194999003768</c:v>
                </c:pt>
                <c:pt idx="262">
                  <c:v>2.037747427029266</c:v>
                </c:pt>
                <c:pt idx="263">
                  <c:v>2.045297871438224</c:v>
                </c:pt>
                <c:pt idx="264">
                  <c:v>2.052846329327212</c:v>
                </c:pt>
                <c:pt idx="265">
                  <c:v>2.060392797793393</c:v>
                </c:pt>
                <c:pt idx="266">
                  <c:v>2.067937273934516</c:v>
                </c:pt>
                <c:pt idx="267">
                  <c:v>2.075479754848928</c:v>
                </c:pt>
                <c:pt idx="268">
                  <c:v>2.083020237635568</c:v>
                </c:pt>
                <c:pt idx="269">
                  <c:v>2.090558719393968</c:v>
                </c:pt>
                <c:pt idx="270">
                  <c:v>2.098095197224257</c:v>
                </c:pt>
                <c:pt idx="271">
                  <c:v>2.10562966822716</c:v>
                </c:pt>
                <c:pt idx="272">
                  <c:v>2.113162129503998</c:v>
                </c:pt>
                <c:pt idx="273">
                  <c:v>2.12069257815669</c:v>
                </c:pt>
                <c:pt idx="274">
                  <c:v>2.128221011287754</c:v>
                </c:pt>
                <c:pt idx="275">
                  <c:v>2.135747426000308</c:v>
                </c:pt>
                <c:pt idx="276">
                  <c:v>2.143271819398071</c:v>
                </c:pt>
                <c:pt idx="277">
                  <c:v>2.150794188585361</c:v>
                </c:pt>
                <c:pt idx="278">
                  <c:v>2.1583145306671</c:v>
                </c:pt>
                <c:pt idx="279">
                  <c:v>2.165832842748812</c:v>
                </c:pt>
                <c:pt idx="280">
                  <c:v>2.173349121936626</c:v>
                </c:pt>
                <c:pt idx="281">
                  <c:v>2.180863365337275</c:v>
                </c:pt>
                <c:pt idx="282">
                  <c:v>2.188375570058098</c:v>
                </c:pt>
                <c:pt idx="283">
                  <c:v>2.195885733207039</c:v>
                </c:pt>
                <c:pt idx="284">
                  <c:v>2.203393851892654</c:v>
                </c:pt>
                <c:pt idx="285">
                  <c:v>2.210899923224098</c:v>
                </c:pt>
                <c:pt idx="286">
                  <c:v>2.218403944311146</c:v>
                </c:pt>
                <c:pt idx="287">
                  <c:v>2.225905912264175</c:v>
                </c:pt>
                <c:pt idx="288">
                  <c:v>2.233405824194177</c:v>
                </c:pt>
                <c:pt idx="289">
                  <c:v>2.240903677212752</c:v>
                </c:pt>
                <c:pt idx="290">
                  <c:v>2.248399468432116</c:v>
                </c:pt>
                <c:pt idx="291">
                  <c:v>2.255893194965096</c:v>
                </c:pt>
                <c:pt idx="292">
                  <c:v>2.263384853925136</c:v>
                </c:pt>
                <c:pt idx="293">
                  <c:v>2.270874442426291</c:v>
                </c:pt>
                <c:pt idx="294">
                  <c:v>2.278361957583235</c:v>
                </c:pt>
                <c:pt idx="295">
                  <c:v>2.285847396511257</c:v>
                </c:pt>
                <c:pt idx="296">
                  <c:v>2.293330756326265</c:v>
                </c:pt>
                <c:pt idx="297">
                  <c:v>2.300812034144784</c:v>
                </c:pt>
                <c:pt idx="298">
                  <c:v>2.308291227083963</c:v>
                </c:pt>
                <c:pt idx="299">
                  <c:v>2.315768332261562</c:v>
                </c:pt>
                <c:pt idx="300">
                  <c:v>2.323243346795973</c:v>
                </c:pt>
                <c:pt idx="301">
                  <c:v>2.3307162678062</c:v>
                </c:pt>
                <c:pt idx="302">
                  <c:v>2.338187092411877</c:v>
                </c:pt>
                <c:pt idx="303">
                  <c:v>2.345655817733256</c:v>
                </c:pt>
                <c:pt idx="304">
                  <c:v>2.353122440891221</c:v>
                </c:pt>
                <c:pt idx="305">
                  <c:v>2.360586959007273</c:v>
                </c:pt>
                <c:pt idx="306">
                  <c:v>2.368049369203542</c:v>
                </c:pt>
                <c:pt idx="307">
                  <c:v>2.375509668602791</c:v>
                </c:pt>
                <c:pt idx="308">
                  <c:v>2.382967854328401</c:v>
                </c:pt>
                <c:pt idx="309">
                  <c:v>2.390423923504388</c:v>
                </c:pt>
                <c:pt idx="310">
                  <c:v>2.397877873255399</c:v>
                </c:pt>
                <c:pt idx="311">
                  <c:v>2.405329700706705</c:v>
                </c:pt>
                <c:pt idx="312">
                  <c:v>2.412779402984214</c:v>
                </c:pt>
                <c:pt idx="313">
                  <c:v>2.420226977214464</c:v>
                </c:pt>
                <c:pt idx="314">
                  <c:v>2.427672420524626</c:v>
                </c:pt>
                <c:pt idx="315">
                  <c:v>2.435115730042507</c:v>
                </c:pt>
                <c:pt idx="316">
                  <c:v>2.442556902896545</c:v>
                </c:pt>
                <c:pt idx="317">
                  <c:v>2.449995936215815</c:v>
                </c:pt>
                <c:pt idx="318">
                  <c:v>2.457432827130033</c:v>
                </c:pt>
                <c:pt idx="319">
                  <c:v>2.464867572769544</c:v>
                </c:pt>
                <c:pt idx="320">
                  <c:v>2.472300170265338</c:v>
                </c:pt>
                <c:pt idx="321">
                  <c:v>2.47973061674904</c:v>
                </c:pt>
                <c:pt idx="322">
                  <c:v>2.48715890935292</c:v>
                </c:pt>
                <c:pt idx="323">
                  <c:v>2.49458504520988</c:v>
                </c:pt>
                <c:pt idx="324">
                  <c:v>2.502009021453472</c:v>
                </c:pt>
                <c:pt idx="325">
                  <c:v>2.509430835217887</c:v>
                </c:pt>
                <c:pt idx="326">
                  <c:v>2.516850483637959</c:v>
                </c:pt>
                <c:pt idx="327">
                  <c:v>2.524267963849169</c:v>
                </c:pt>
                <c:pt idx="328">
                  <c:v>2.531683272987637</c:v>
                </c:pt>
                <c:pt idx="329">
                  <c:v>2.539096408190134</c:v>
                </c:pt>
                <c:pt idx="330">
                  <c:v>2.546507366594077</c:v>
                </c:pt>
                <c:pt idx="331">
                  <c:v>2.55391614533753</c:v>
                </c:pt>
                <c:pt idx="332">
                  <c:v>2.561322741559202</c:v>
                </c:pt>
                <c:pt idx="333">
                  <c:v>2.568727152398458</c:v>
                </c:pt>
                <c:pt idx="334">
                  <c:v>2.576129374995308</c:v>
                </c:pt>
                <c:pt idx="335">
                  <c:v>2.583529406490414</c:v>
                </c:pt>
                <c:pt idx="336">
                  <c:v>2.590927244025092</c:v>
                </c:pt>
                <c:pt idx="337">
                  <c:v>2.598322884741308</c:v>
                </c:pt>
                <c:pt idx="338">
                  <c:v>2.605716325781681</c:v>
                </c:pt>
                <c:pt idx="339">
                  <c:v>2.613107564289489</c:v>
                </c:pt>
                <c:pt idx="340">
                  <c:v>2.620496597408659</c:v>
                </c:pt>
                <c:pt idx="341">
                  <c:v>2.627883422283777</c:v>
                </c:pt>
                <c:pt idx="342">
                  <c:v>2.635268036060088</c:v>
                </c:pt>
                <c:pt idx="343">
                  <c:v>2.642650435883493</c:v>
                </c:pt>
                <c:pt idx="344">
                  <c:v>2.65003061890055</c:v>
                </c:pt>
                <c:pt idx="345">
                  <c:v>2.657408582258477</c:v>
                </c:pt>
                <c:pt idx="346">
                  <c:v>2.664784323105154</c:v>
                </c:pt>
                <c:pt idx="347">
                  <c:v>2.672157838589121</c:v>
                </c:pt>
                <c:pt idx="348">
                  <c:v>2.679529125859581</c:v>
                </c:pt>
                <c:pt idx="349">
                  <c:v>2.686898182066399</c:v>
                </c:pt>
                <c:pt idx="350">
                  <c:v>2.694265004360101</c:v>
                </c:pt>
                <c:pt idx="351">
                  <c:v>2.701629589891884</c:v>
                </c:pt>
                <c:pt idx="352">
                  <c:v>2.708991935813605</c:v>
                </c:pt>
                <c:pt idx="353">
                  <c:v>2.716352039277788</c:v>
                </c:pt>
                <c:pt idx="354">
                  <c:v>2.723709897437628</c:v>
                </c:pt>
                <c:pt idx="355">
                  <c:v>2.731065507446981</c:v>
                </c:pt>
                <c:pt idx="356">
                  <c:v>2.73841886646038</c:v>
                </c:pt>
                <c:pt idx="357">
                  <c:v>2.745769971633018</c:v>
                </c:pt>
                <c:pt idx="358">
                  <c:v>2.753118820120768</c:v>
                </c:pt>
                <c:pt idx="359">
                  <c:v>2.760465409080168</c:v>
                </c:pt>
                <c:pt idx="360">
                  <c:v>2.767809735668433</c:v>
                </c:pt>
                <c:pt idx="361">
                  <c:v>2.775151797043445</c:v>
                </c:pt>
                <c:pt idx="362">
                  <c:v>2.782491590363764</c:v>
                </c:pt>
                <c:pt idx="363">
                  <c:v>2.789829112788624</c:v>
                </c:pt>
                <c:pt idx="364">
                  <c:v>2.797164361477936</c:v>
                </c:pt>
                <c:pt idx="365">
                  <c:v>2.804497333592283</c:v>
                </c:pt>
                <c:pt idx="366">
                  <c:v>2.811828026292929</c:v>
                </c:pt>
                <c:pt idx="367">
                  <c:v>2.819156436741816</c:v>
                </c:pt>
                <c:pt idx="368">
                  <c:v>2.826482562101563</c:v>
                </c:pt>
                <c:pt idx="369">
                  <c:v>2.83380639953547</c:v>
                </c:pt>
                <c:pt idx="370">
                  <c:v>2.841127946207518</c:v>
                </c:pt>
                <c:pt idx="371">
                  <c:v>2.848447199282367</c:v>
                </c:pt>
                <c:pt idx="372">
                  <c:v>2.855764155925362</c:v>
                </c:pt>
                <c:pt idx="373">
                  <c:v>2.863078813302531</c:v>
                </c:pt>
                <c:pt idx="374">
                  <c:v>2.870391168580585</c:v>
                </c:pt>
                <c:pt idx="375">
                  <c:v>2.877701218926918</c:v>
                </c:pt>
                <c:pt idx="376">
                  <c:v>2.885008961509614</c:v>
                </c:pt>
                <c:pt idx="377">
                  <c:v>2.892314393497441</c:v>
                </c:pt>
                <c:pt idx="378">
                  <c:v>2.899617512059853</c:v>
                </c:pt>
                <c:pt idx="379">
                  <c:v>2.906918314366995</c:v>
                </c:pt>
                <c:pt idx="380">
                  <c:v>2.9142167975897</c:v>
                </c:pt>
                <c:pt idx="381">
                  <c:v>2.921512958899489</c:v>
                </c:pt>
                <c:pt idx="382">
                  <c:v>2.928806795468577</c:v>
                </c:pt>
                <c:pt idx="383">
                  <c:v>2.936098304469868</c:v>
                </c:pt>
                <c:pt idx="384">
                  <c:v>2.943387483076961</c:v>
                </c:pt>
                <c:pt idx="385">
                  <c:v>2.950674328464145</c:v>
                </c:pt>
                <c:pt idx="386">
                  <c:v>2.957958837806404</c:v>
                </c:pt>
                <c:pt idx="387">
                  <c:v>2.96524100827942</c:v>
                </c:pt>
                <c:pt idx="388">
                  <c:v>2.972520837059565</c:v>
                </c:pt>
                <c:pt idx="389">
                  <c:v>2.979798321323913</c:v>
                </c:pt>
                <c:pt idx="390">
                  <c:v>2.987073458250235</c:v>
                </c:pt>
                <c:pt idx="391">
                  <c:v>2.994346245016995</c:v>
                </c:pt>
                <c:pt idx="392">
                  <c:v>3.001616678803362</c:v>
                </c:pt>
                <c:pt idx="393">
                  <c:v>3.008884756789202</c:v>
                </c:pt>
                <c:pt idx="394">
                  <c:v>3.016150476155083</c:v>
                </c:pt>
                <c:pt idx="395">
                  <c:v>3.023413834082274</c:v>
                </c:pt>
                <c:pt idx="396">
                  <c:v>3.030674827752748</c:v>
                </c:pt>
                <c:pt idx="397">
                  <c:v>3.037933454349177</c:v>
                </c:pt>
                <c:pt idx="398">
                  <c:v>3.045189711054942</c:v>
                </c:pt>
                <c:pt idx="399">
                  <c:v>3.052443595054126</c:v>
                </c:pt>
                <c:pt idx="400">
                  <c:v>3.059695103531522</c:v>
                </c:pt>
                <c:pt idx="401">
                  <c:v>3.066944233672623</c:v>
                </c:pt>
                <c:pt idx="402">
                  <c:v>3.074190982663635</c:v>
                </c:pt>
                <c:pt idx="403">
                  <c:v>3.08143534769147</c:v>
                </c:pt>
                <c:pt idx="404">
                  <c:v>3.088677325943749</c:v>
                </c:pt>
                <c:pt idx="405">
                  <c:v>3.095916914608803</c:v>
                </c:pt>
                <c:pt idx="406">
                  <c:v>3.103154110875678</c:v>
                </c:pt>
                <c:pt idx="407">
                  <c:v>3.110388911934124</c:v>
                </c:pt>
                <c:pt idx="408">
                  <c:v>3.117621314974611</c:v>
                </c:pt>
                <c:pt idx="409">
                  <c:v>3.124851317188316</c:v>
                </c:pt>
                <c:pt idx="410">
                  <c:v>3.132078915767135</c:v>
                </c:pt>
                <c:pt idx="411">
                  <c:v>3.139304107903678</c:v>
                </c:pt>
                <c:pt idx="412">
                  <c:v>3.146526890791268</c:v>
                </c:pt>
                <c:pt idx="413">
                  <c:v>3.153747261623949</c:v>
                </c:pt>
                <c:pt idx="414">
                  <c:v>3.160965217596478</c:v>
                </c:pt>
                <c:pt idx="415">
                  <c:v>3.168180755904335</c:v>
                </c:pt>
                <c:pt idx="416">
                  <c:v>3.175393873743716</c:v>
                </c:pt>
                <c:pt idx="417">
                  <c:v>3.182604568311538</c:v>
                </c:pt>
                <c:pt idx="418">
                  <c:v>3.189812836805438</c:v>
                </c:pt>
                <c:pt idx="419">
                  <c:v>3.197018676423777</c:v>
                </c:pt>
                <c:pt idx="420">
                  <c:v>3.204222084365637</c:v>
                </c:pt>
                <c:pt idx="421">
                  <c:v>3.211423057830821</c:v>
                </c:pt>
                <c:pt idx="422">
                  <c:v>3.218621594019861</c:v>
                </c:pt>
                <c:pt idx="423">
                  <c:v>3.225817690134013</c:v>
                </c:pt>
                <c:pt idx="424">
                  <c:v>3.233011343375255</c:v>
                </c:pt>
                <c:pt idx="425">
                  <c:v>3.240202550946294</c:v>
                </c:pt>
                <c:pt idx="426">
                  <c:v>3.247391310050567</c:v>
                </c:pt>
                <c:pt idx="427">
                  <c:v>3.254577617892235</c:v>
                </c:pt>
                <c:pt idx="428">
                  <c:v>3.261761471676191</c:v>
                </c:pt>
                <c:pt idx="429">
                  <c:v>3.268942868608058</c:v>
                </c:pt>
                <c:pt idx="430">
                  <c:v>3.276121805894189</c:v>
                </c:pt>
                <c:pt idx="431">
                  <c:v>3.28329828074167</c:v>
                </c:pt>
                <c:pt idx="432">
                  <c:v>3.290472290358315</c:v>
                </c:pt>
                <c:pt idx="433">
                  <c:v>3.297643831952678</c:v>
                </c:pt>
                <c:pt idx="434">
                  <c:v>3.304812902734043</c:v>
                </c:pt>
                <c:pt idx="435">
                  <c:v>3.31197949991243</c:v>
                </c:pt>
                <c:pt idx="436">
                  <c:v>3.319143620698595</c:v>
                </c:pt>
                <c:pt idx="437">
                  <c:v>3.326305262304031</c:v>
                </c:pt>
                <c:pt idx="438">
                  <c:v>3.333464421940967</c:v>
                </c:pt>
                <c:pt idx="439">
                  <c:v>3.340621096822372</c:v>
                </c:pt>
                <c:pt idx="440">
                  <c:v>3.347775284161952</c:v>
                </c:pt>
                <c:pt idx="441">
                  <c:v>3.354926981174156</c:v>
                </c:pt>
                <c:pt idx="442">
                  <c:v>3.362076185074172</c:v>
                </c:pt>
                <c:pt idx="443">
                  <c:v>3.369222893077931</c:v>
                </c:pt>
                <c:pt idx="444">
                  <c:v>3.376367102402104</c:v>
                </c:pt>
                <c:pt idx="445">
                  <c:v>3.383508810264107</c:v>
                </c:pt>
                <c:pt idx="446">
                  <c:v>3.3906480138821</c:v>
                </c:pt>
                <c:pt idx="447">
                  <c:v>3.397784710474989</c:v>
                </c:pt>
                <c:pt idx="448">
                  <c:v>3.404918897262422</c:v>
                </c:pt>
                <c:pt idx="449">
                  <c:v>3.412050571464797</c:v>
                </c:pt>
                <c:pt idx="450">
                  <c:v>3.41917973030326</c:v>
                </c:pt>
                <c:pt idx="451">
                  <c:v>3.426306370999704</c:v>
                </c:pt>
                <c:pt idx="452">
                  <c:v>3.433430490776769</c:v>
                </c:pt>
                <c:pt idx="453">
                  <c:v>3.440552086857849</c:v>
                </c:pt>
                <c:pt idx="454">
                  <c:v>3.447671156467085</c:v>
                </c:pt>
                <c:pt idx="455">
                  <c:v>3.454787696829373</c:v>
                </c:pt>
                <c:pt idx="456">
                  <c:v>3.461901705170358</c:v>
                </c:pt>
                <c:pt idx="457">
                  <c:v>3.46901317871644</c:v>
                </c:pt>
                <c:pt idx="458">
                  <c:v>3.476122114694773</c:v>
                </c:pt>
                <c:pt idx="459">
                  <c:v>3.483228510333268</c:v>
                </c:pt>
                <c:pt idx="460">
                  <c:v>3.490332362860587</c:v>
                </c:pt>
                <c:pt idx="461">
                  <c:v>3.497433669506151</c:v>
                </c:pt>
                <c:pt idx="462">
                  <c:v>3.50453242750014</c:v>
                </c:pt>
                <c:pt idx="463">
                  <c:v>3.511628634073487</c:v>
                </c:pt>
                <c:pt idx="464">
                  <c:v>3.518722286457893</c:v>
                </c:pt>
                <c:pt idx="465">
                  <c:v>3.525813381885808</c:v>
                </c:pt>
                <c:pt idx="466">
                  <c:v>3.532901917590451</c:v>
                </c:pt>
                <c:pt idx="467">
                  <c:v>3.539987890805799</c:v>
                </c:pt>
                <c:pt idx="468">
                  <c:v>3.547071298766591</c:v>
                </c:pt>
                <c:pt idx="469">
                  <c:v>3.554152138708329</c:v>
                </c:pt>
                <c:pt idx="470">
                  <c:v>3.561230407867283</c:v>
                </c:pt>
                <c:pt idx="471">
                  <c:v>3.568306103480481</c:v>
                </c:pt>
                <c:pt idx="472">
                  <c:v>3.575379222785721</c:v>
                </c:pt>
                <c:pt idx="473">
                  <c:v>3.582449763021567</c:v>
                </c:pt>
                <c:pt idx="474">
                  <c:v>3.58951772142735</c:v>
                </c:pt>
                <c:pt idx="475">
                  <c:v>3.596583095243167</c:v>
                </c:pt>
                <c:pt idx="476">
                  <c:v>3.603645881709887</c:v>
                </c:pt>
                <c:pt idx="477">
                  <c:v>3.610706078069147</c:v>
                </c:pt>
                <c:pt idx="478">
                  <c:v>3.617763681563355</c:v>
                </c:pt>
                <c:pt idx="479">
                  <c:v>3.624818689435689</c:v>
                </c:pt>
                <c:pt idx="480">
                  <c:v>3.631871098930102</c:v>
                </c:pt>
                <c:pt idx="481">
                  <c:v>3.638920907291317</c:v>
                </c:pt>
                <c:pt idx="482">
                  <c:v>3.64596811176483</c:v>
                </c:pt>
                <c:pt idx="483">
                  <c:v>3.653012709596917</c:v>
                </c:pt>
                <c:pt idx="484">
                  <c:v>3.660054698034624</c:v>
                </c:pt>
                <c:pt idx="485">
                  <c:v>3.667094074325777</c:v>
                </c:pt>
                <c:pt idx="486">
                  <c:v>3.674130835718974</c:v>
                </c:pt>
                <c:pt idx="487">
                  <c:v>3.681164979463597</c:v>
                </c:pt>
                <c:pt idx="488">
                  <c:v>3.688196502809802</c:v>
                </c:pt>
                <c:pt idx="489">
                  <c:v>3.695225403008526</c:v>
                </c:pt>
                <c:pt idx="490">
                  <c:v>3.702251677311491</c:v>
                </c:pt>
                <c:pt idx="491">
                  <c:v>3.70927532297119</c:v>
                </c:pt>
                <c:pt idx="492">
                  <c:v>3.716296337240907</c:v>
                </c:pt>
                <c:pt idx="493">
                  <c:v>3.723314717374705</c:v>
                </c:pt>
                <c:pt idx="494">
                  <c:v>3.730330460627431</c:v>
                </c:pt>
                <c:pt idx="495">
                  <c:v>3.737343564254717</c:v>
                </c:pt>
                <c:pt idx="496">
                  <c:v>3.744354025512978</c:v>
                </c:pt>
                <c:pt idx="497">
                  <c:v>3.75136184165942</c:v>
                </c:pt>
                <c:pt idx="498">
                  <c:v>3.758367009952029</c:v>
                </c:pt>
                <c:pt idx="499">
                  <c:v>3.765369527649584</c:v>
                </c:pt>
                <c:pt idx="500">
                  <c:v>3.772369392011653</c:v>
                </c:pt>
                <c:pt idx="501">
                  <c:v>3.779366600298588</c:v>
                </c:pt>
                <c:pt idx="502">
                  <c:v>3.786361149771536</c:v>
                </c:pt>
                <c:pt idx="503">
                  <c:v>3.793353037692432</c:v>
                </c:pt>
                <c:pt idx="504">
                  <c:v>3.800342261324005</c:v>
                </c:pt>
                <c:pt idx="505">
                  <c:v>3.807328817929776</c:v>
                </c:pt>
                <c:pt idx="506">
                  <c:v>3.814312704774058</c:v>
                </c:pt>
                <c:pt idx="507">
                  <c:v>3.821293919121959</c:v>
                </c:pt>
                <c:pt idx="508">
                  <c:v>3.828272458239383</c:v>
                </c:pt>
                <c:pt idx="509">
                  <c:v>3.835248319393027</c:v>
                </c:pt>
                <c:pt idx="510">
                  <c:v>3.84222149985039</c:v>
                </c:pt>
                <c:pt idx="511">
                  <c:v>3.849191996879762</c:v>
                </c:pt>
                <c:pt idx="512">
                  <c:v>3.856159807750236</c:v>
                </c:pt>
                <c:pt idx="513">
                  <c:v>3.863124929731702</c:v>
                </c:pt>
                <c:pt idx="514">
                  <c:v>3.870087360094849</c:v>
                </c:pt>
                <c:pt idx="515">
                  <c:v>3.877047096111169</c:v>
                </c:pt>
                <c:pt idx="516">
                  <c:v>3.884004135052956</c:v>
                </c:pt>
                <c:pt idx="517">
                  <c:v>3.890958474193302</c:v>
                </c:pt>
                <c:pt idx="518">
                  <c:v>3.897910110806107</c:v>
                </c:pt>
                <c:pt idx="519">
                  <c:v>3.904859042166072</c:v>
                </c:pt>
                <c:pt idx="520">
                  <c:v>3.911805265548702</c:v>
                </c:pt>
                <c:pt idx="521">
                  <c:v>3.918748778230313</c:v>
                </c:pt>
                <c:pt idx="522">
                  <c:v>3.92568957748802</c:v>
                </c:pt>
                <c:pt idx="523">
                  <c:v>3.93262766059975</c:v>
                </c:pt>
                <c:pt idx="524">
                  <c:v>3.939563024844237</c:v>
                </c:pt>
                <c:pt idx="525">
                  <c:v>3.946495667501025</c:v>
                </c:pt>
                <c:pt idx="526">
                  <c:v>3.953425585850463</c:v>
                </c:pt>
                <c:pt idx="527">
                  <c:v>3.960352777173715</c:v>
                </c:pt>
                <c:pt idx="528">
                  <c:v>3.967277238752756</c:v>
                </c:pt>
                <c:pt idx="529">
                  <c:v>3.97419896787037</c:v>
                </c:pt>
                <c:pt idx="530">
                  <c:v>3.981117961810156</c:v>
                </c:pt>
                <c:pt idx="531">
                  <c:v>3.988034217856528</c:v>
                </c:pt>
                <c:pt idx="532">
                  <c:v>3.99494773329471</c:v>
                </c:pt>
                <c:pt idx="533">
                  <c:v>4.001858505410747</c:v>
                </c:pt>
                <c:pt idx="534">
                  <c:v>4.008766531491495</c:v>
                </c:pt>
                <c:pt idx="535">
                  <c:v>4.01567180882463</c:v>
                </c:pt>
                <c:pt idx="536">
                  <c:v>4.022574334698644</c:v>
                </c:pt>
                <c:pt idx="537">
                  <c:v>4.02947410640285</c:v>
                </c:pt>
                <c:pt idx="538">
                  <c:v>4.036371121227378</c:v>
                </c:pt>
                <c:pt idx="539">
                  <c:v>4.043265376463176</c:v>
                </c:pt>
                <c:pt idx="540">
                  <c:v>4.050156869402016</c:v>
                </c:pt>
                <c:pt idx="541">
                  <c:v>4.057045597336494</c:v>
                </c:pt>
                <c:pt idx="542">
                  <c:v>4.063931557560027</c:v>
                </c:pt>
                <c:pt idx="543">
                  <c:v>4.07081474736685</c:v>
                </c:pt>
                <c:pt idx="544">
                  <c:v>4.07769516405203</c:v>
                </c:pt>
                <c:pt idx="545">
                  <c:v>4.084572804911448</c:v>
                </c:pt>
                <c:pt idx="546">
                  <c:v>4.091447667241828</c:v>
                </c:pt>
                <c:pt idx="547">
                  <c:v>4.098319748340702</c:v>
                </c:pt>
                <c:pt idx="548">
                  <c:v>4.105189045506444</c:v>
                </c:pt>
                <c:pt idx="549">
                  <c:v>4.112055556038245</c:v>
                </c:pt>
                <c:pt idx="550">
                  <c:v>4.118919277236136</c:v>
                </c:pt>
                <c:pt idx="551">
                  <c:v>4.125780206400967</c:v>
                </c:pt>
                <c:pt idx="552">
                  <c:v>4.132638340834427</c:v>
                </c:pt>
                <c:pt idx="553">
                  <c:v>4.139493677839027</c:v>
                </c:pt>
                <c:pt idx="554">
                  <c:v>4.146346214718121</c:v>
                </c:pt>
                <c:pt idx="555">
                  <c:v>4.153195948775886</c:v>
                </c:pt>
                <c:pt idx="556">
                  <c:v>4.160042877317344</c:v>
                </c:pt>
                <c:pt idx="557">
                  <c:v>4.166886997648341</c:v>
                </c:pt>
                <c:pt idx="558">
                  <c:v>4.173728307075564</c:v>
                </c:pt>
                <c:pt idx="559">
                  <c:v>4.180566802906532</c:v>
                </c:pt>
                <c:pt idx="560">
                  <c:v>4.18740248244961</c:v>
                </c:pt>
                <c:pt idx="561">
                  <c:v>4.194235343013986</c:v>
                </c:pt>
                <c:pt idx="562">
                  <c:v>4.201065381909703</c:v>
                </c:pt>
                <c:pt idx="563">
                  <c:v>4.207892596447631</c:v>
                </c:pt>
                <c:pt idx="564">
                  <c:v>4.214716983939486</c:v>
                </c:pt>
                <c:pt idx="565">
                  <c:v>4.221538541697821</c:v>
                </c:pt>
                <c:pt idx="566">
                  <c:v>4.228357267036038</c:v>
                </c:pt>
                <c:pt idx="567">
                  <c:v>4.235173157268377</c:v>
                </c:pt>
                <c:pt idx="568">
                  <c:v>4.241986209709916</c:v>
                </c:pt>
                <c:pt idx="569">
                  <c:v>4.248796421676588</c:v>
                </c:pt>
                <c:pt idx="570">
                  <c:v>4.255603790485164</c:v>
                </c:pt>
                <c:pt idx="571">
                  <c:v>4.26240831345326</c:v>
                </c:pt>
                <c:pt idx="572">
                  <c:v>4.269209987899346</c:v>
                </c:pt>
                <c:pt idx="573">
                  <c:v>4.276008811142728</c:v>
                </c:pt>
                <c:pt idx="574">
                  <c:v>4.28280478050357</c:v>
                </c:pt>
                <c:pt idx="575">
                  <c:v>4.289597893302881</c:v>
                </c:pt>
                <c:pt idx="576">
                  <c:v>4.296388146862521</c:v>
                </c:pt>
                <c:pt idx="577">
                  <c:v>4.303175538505197</c:v>
                </c:pt>
                <c:pt idx="578">
                  <c:v>4.309960065554476</c:v>
                </c:pt>
                <c:pt idx="579">
                  <c:v>4.316741725334766</c:v>
                </c:pt>
                <c:pt idx="580">
                  <c:v>4.323520515171332</c:v>
                </c:pt>
                <c:pt idx="581">
                  <c:v>4.3302964323903</c:v>
                </c:pt>
                <c:pt idx="582">
                  <c:v>4.33706947431864</c:v>
                </c:pt>
                <c:pt idx="583">
                  <c:v>4.343839638284183</c:v>
                </c:pt>
                <c:pt idx="584">
                  <c:v>4.350606921615615</c:v>
                </c:pt>
                <c:pt idx="585">
                  <c:v>4.357371321642478</c:v>
                </c:pt>
                <c:pt idx="586">
                  <c:v>4.364132835695173</c:v>
                </c:pt>
                <c:pt idx="587">
                  <c:v>4.370891461104962</c:v>
                </c:pt>
                <c:pt idx="588">
                  <c:v>4.37764719520396</c:v>
                </c:pt>
                <c:pt idx="589">
                  <c:v>4.384400035325145</c:v>
                </c:pt>
                <c:pt idx="590">
                  <c:v>4.391149978802359</c:v>
                </c:pt>
                <c:pt idx="591">
                  <c:v>4.397897022970302</c:v>
                </c:pt>
                <c:pt idx="592">
                  <c:v>4.404641165164538</c:v>
                </c:pt>
                <c:pt idx="593">
                  <c:v>4.411382402721492</c:v>
                </c:pt>
                <c:pt idx="594">
                  <c:v>4.418120732978458</c:v>
                </c:pt>
                <c:pt idx="595">
                  <c:v>4.424856153273589</c:v>
                </c:pt>
                <c:pt idx="596">
                  <c:v>4.431588660945909</c:v>
                </c:pt>
                <c:pt idx="597">
                  <c:v>4.438318253335305</c:v>
                </c:pt>
                <c:pt idx="598">
                  <c:v>4.445044927782532</c:v>
                </c:pt>
                <c:pt idx="599">
                  <c:v>4.451768681629212</c:v>
                </c:pt>
                <c:pt idx="600">
                  <c:v>4.458489512217838</c:v>
                </c:pt>
                <c:pt idx="601">
                  <c:v>4.465207416891771</c:v>
                </c:pt>
                <c:pt idx="602">
                  <c:v>4.471922392995244</c:v>
                </c:pt>
                <c:pt idx="603">
                  <c:v>4.47863443787336</c:v>
                </c:pt>
                <c:pt idx="604">
                  <c:v>4.485343548872091</c:v>
                </c:pt>
                <c:pt idx="605">
                  <c:v>4.49204972333829</c:v>
                </c:pt>
                <c:pt idx="606">
                  <c:v>4.498752958619675</c:v>
                </c:pt>
                <c:pt idx="607">
                  <c:v>4.505453252064843</c:v>
                </c:pt>
                <c:pt idx="608">
                  <c:v>4.512150601023264</c:v>
                </c:pt>
                <c:pt idx="609">
                  <c:v>4.518845002845286</c:v>
                </c:pt>
                <c:pt idx="610">
                  <c:v>4.525536454882133</c:v>
                </c:pt>
                <c:pt idx="611">
                  <c:v>4.532224954485903</c:v>
                </c:pt>
                <c:pt idx="612">
                  <c:v>4.538910499009579</c:v>
                </c:pt>
                <c:pt idx="613">
                  <c:v>4.545593085807017</c:v>
                </c:pt>
                <c:pt idx="614">
                  <c:v>4.552272712232956</c:v>
                </c:pt>
                <c:pt idx="615">
                  <c:v>4.558949375643015</c:v>
                </c:pt>
                <c:pt idx="616">
                  <c:v>4.565623073393695</c:v>
                </c:pt>
                <c:pt idx="617">
                  <c:v>4.572293802842377</c:v>
                </c:pt>
                <c:pt idx="618">
                  <c:v>4.578961561347327</c:v>
                </c:pt>
                <c:pt idx="619">
                  <c:v>4.585626346267694</c:v>
                </c:pt>
                <c:pt idx="620">
                  <c:v>4.592288154963514</c:v>
                </c:pt>
                <c:pt idx="621">
                  <c:v>4.598946984795704</c:v>
                </c:pt>
                <c:pt idx="622">
                  <c:v>4.60560283312607</c:v>
                </c:pt>
                <c:pt idx="623">
                  <c:v>4.612255697317304</c:v>
                </c:pt>
                <c:pt idx="624">
                  <c:v>4.618905574732987</c:v>
                </c:pt>
                <c:pt idx="625">
                  <c:v>4.625552462737588</c:v>
                </c:pt>
                <c:pt idx="626">
                  <c:v>4.632196358696466</c:v>
                </c:pt>
                <c:pt idx="627">
                  <c:v>4.638837259975865</c:v>
                </c:pt>
                <c:pt idx="628">
                  <c:v>4.645475163942927</c:v>
                </c:pt>
                <c:pt idx="629">
                  <c:v>4.652110067965678</c:v>
                </c:pt>
                <c:pt idx="630">
                  <c:v>4.658741969413048</c:v>
                </c:pt>
                <c:pt idx="631">
                  <c:v>4.665370865654847</c:v>
                </c:pt>
                <c:pt idx="632">
                  <c:v>4.671996754061786</c:v>
                </c:pt>
                <c:pt idx="633">
                  <c:v>4.678619632005471</c:v>
                </c:pt>
                <c:pt idx="634">
                  <c:v>4.685239496858404</c:v>
                </c:pt>
                <c:pt idx="635">
                  <c:v>4.691856345993979</c:v>
                </c:pt>
                <c:pt idx="636">
                  <c:v>4.698470176786488</c:v>
                </c:pt>
                <c:pt idx="637">
                  <c:v>4.70508098661113</c:v>
                </c:pt>
                <c:pt idx="638">
                  <c:v>4.711688772843987</c:v>
                </c:pt>
                <c:pt idx="639">
                  <c:v>4.718293532862052</c:v>
                </c:pt>
                <c:pt idx="640">
                  <c:v>4.724895264043216</c:v>
                </c:pt>
                <c:pt idx="641">
                  <c:v>4.73149396376627</c:v>
                </c:pt>
                <c:pt idx="642">
                  <c:v>4.738089629410905</c:v>
                </c:pt>
                <c:pt idx="643">
                  <c:v>4.744682258357717</c:v>
                </c:pt>
                <c:pt idx="644">
                  <c:v>4.751271847988207</c:v>
                </c:pt>
                <c:pt idx="645">
                  <c:v>4.757858395684775</c:v>
                </c:pt>
                <c:pt idx="646">
                  <c:v>4.764441898830729</c:v>
                </c:pt>
                <c:pt idx="647">
                  <c:v>4.771022354810284</c:v>
                </c:pt>
                <c:pt idx="648">
                  <c:v>4.777599761008559</c:v>
                </c:pt>
                <c:pt idx="649">
                  <c:v>4.784174114811581</c:v>
                </c:pt>
                <c:pt idx="650">
                  <c:v>4.790745413606286</c:v>
                </c:pt>
                <c:pt idx="651">
                  <c:v>4.797313654780516</c:v>
                </c:pt>
                <c:pt idx="652">
                  <c:v>4.803878835723027</c:v>
                </c:pt>
                <c:pt idx="653">
                  <c:v>4.81044095382348</c:v>
                </c:pt>
                <c:pt idx="654">
                  <c:v>4.817000006472454</c:v>
                </c:pt>
                <c:pt idx="655">
                  <c:v>4.823555991061433</c:v>
                </c:pt>
                <c:pt idx="656">
                  <c:v>4.83010890498282</c:v>
                </c:pt>
                <c:pt idx="657">
                  <c:v>4.836658745629922</c:v>
                </c:pt>
                <c:pt idx="658">
                  <c:v>4.843205510396969</c:v>
                </c:pt>
                <c:pt idx="659">
                  <c:v>4.849749196679108</c:v>
                </c:pt>
                <c:pt idx="660">
                  <c:v>4.85628980187239</c:v>
                </c:pt>
                <c:pt idx="661">
                  <c:v>4.862827323373793</c:v>
                </c:pt>
                <c:pt idx="662">
                  <c:v>4.869361758581211</c:v>
                </c:pt>
                <c:pt idx="663">
                  <c:v>4.87589310489345</c:v>
                </c:pt>
                <c:pt idx="664">
                  <c:v>4.88242135971024</c:v>
                </c:pt>
                <c:pt idx="665">
                  <c:v>4.888946520432232</c:v>
                </c:pt>
                <c:pt idx="666">
                  <c:v>4.895468584460994</c:v>
                </c:pt>
                <c:pt idx="667">
                  <c:v>4.901987549199014</c:v>
                </c:pt>
                <c:pt idx="668">
                  <c:v>4.908503412049708</c:v>
                </c:pt>
                <c:pt idx="669">
                  <c:v>4.915016170417407</c:v>
                </c:pt>
                <c:pt idx="670">
                  <c:v>4.921525821707371</c:v>
                </c:pt>
                <c:pt idx="671">
                  <c:v>4.928032363325785</c:v>
                </c:pt>
                <c:pt idx="672">
                  <c:v>4.934535792679754</c:v>
                </c:pt>
                <c:pt idx="673">
                  <c:v>4.941036107177313</c:v>
                </c:pt>
                <c:pt idx="674">
                  <c:v>4.947533304227421</c:v>
                </c:pt>
                <c:pt idx="675">
                  <c:v>4.954027381239966</c:v>
                </c:pt>
                <c:pt idx="676">
                  <c:v>4.960518335625764</c:v>
                </c:pt>
                <c:pt idx="677">
                  <c:v>4.96700616479656</c:v>
                </c:pt>
                <c:pt idx="678">
                  <c:v>4.973490866165028</c:v>
                </c:pt>
                <c:pt idx="679">
                  <c:v>4.979972437144773</c:v>
                </c:pt>
                <c:pt idx="680">
                  <c:v>4.986450875150331</c:v>
                </c:pt>
                <c:pt idx="681">
                  <c:v>4.992926177597169</c:v>
                </c:pt>
                <c:pt idx="682">
                  <c:v>4.99939834190169</c:v>
                </c:pt>
                <c:pt idx="683">
                  <c:v>5.005867365481226</c:v>
                </c:pt>
                <c:pt idx="684">
                  <c:v>5.012333245754047</c:v>
                </c:pt>
                <c:pt idx="685">
                  <c:v>5.018795980139356</c:v>
                </c:pt>
                <c:pt idx="686">
                  <c:v>5.02525556605729</c:v>
                </c:pt>
                <c:pt idx="687">
                  <c:v>5.031712000928934</c:v>
                </c:pt>
                <c:pt idx="688">
                  <c:v>5.038165282176291</c:v>
                </c:pt>
                <c:pt idx="689">
                  <c:v>5.044615407222317</c:v>
                </c:pt>
                <c:pt idx="690">
                  <c:v>5.051062373490904</c:v>
                </c:pt>
                <c:pt idx="691">
                  <c:v>5.057506178406879</c:v>
                </c:pt>
                <c:pt idx="692">
                  <c:v>5.063946819396014</c:v>
                </c:pt>
                <c:pt idx="693">
                  <c:v>5.070384293885022</c:v>
                </c:pt>
                <c:pt idx="694">
                  <c:v>5.076818599301554</c:v>
                </c:pt>
                <c:pt idx="695">
                  <c:v>5.08324973307421</c:v>
                </c:pt>
                <c:pt idx="696">
                  <c:v>5.08967769263253</c:v>
                </c:pt>
                <c:pt idx="697">
                  <c:v>5.096102475406989</c:v>
                </c:pt>
                <c:pt idx="698">
                  <c:v>5.102524078829028</c:v>
                </c:pt>
                <c:pt idx="699">
                  <c:v>5.108942500331017</c:v>
                </c:pt>
                <c:pt idx="700">
                  <c:v>5.115357737346279</c:v>
                </c:pt>
                <c:pt idx="701">
                  <c:v>5.121769787309083</c:v>
                </c:pt>
                <c:pt idx="702">
                  <c:v>5.128178647654643</c:v>
                </c:pt>
                <c:pt idx="703">
                  <c:v>5.134584315819128</c:v>
                </c:pt>
                <c:pt idx="704">
                  <c:v>5.140986789239652</c:v>
                </c:pt>
                <c:pt idx="705">
                  <c:v>5.147386065354281</c:v>
                </c:pt>
                <c:pt idx="706">
                  <c:v>5.153782141602034</c:v>
                </c:pt>
                <c:pt idx="707">
                  <c:v>5.160175015422876</c:v>
                </c:pt>
                <c:pt idx="708">
                  <c:v>5.166564684257731</c:v>
                </c:pt>
                <c:pt idx="709">
                  <c:v>5.172951145548471</c:v>
                </c:pt>
                <c:pt idx="710">
                  <c:v>5.179334396737929</c:v>
                </c:pt>
                <c:pt idx="711">
                  <c:v>5.185714435269888</c:v>
                </c:pt>
                <c:pt idx="712">
                  <c:v>5.192091258589086</c:v>
                </c:pt>
                <c:pt idx="713">
                  <c:v>5.19846486414122</c:v>
                </c:pt>
                <c:pt idx="714">
                  <c:v>5.204835249372945</c:v>
                </c:pt>
                <c:pt idx="715">
                  <c:v>5.21120241173187</c:v>
                </c:pt>
                <c:pt idx="716">
                  <c:v>5.217566348666566</c:v>
                </c:pt>
                <c:pt idx="717">
                  <c:v>5.22392705762656</c:v>
                </c:pt>
                <c:pt idx="718">
                  <c:v>5.230284536062348</c:v>
                </c:pt>
                <c:pt idx="719">
                  <c:v>5.236638781425376</c:v>
                </c:pt>
                <c:pt idx="720">
                  <c:v>5.242989791168055</c:v>
                </c:pt>
                <c:pt idx="721">
                  <c:v>5.249337562743765</c:v>
                </c:pt>
                <c:pt idx="722">
                  <c:v>5.255682093606841</c:v>
                </c:pt>
                <c:pt idx="723">
                  <c:v>5.262023381212587</c:v>
                </c:pt>
                <c:pt idx="724">
                  <c:v>5.26836142301727</c:v>
                </c:pt>
                <c:pt idx="725">
                  <c:v>5.274696216478122</c:v>
                </c:pt>
                <c:pt idx="726">
                  <c:v>5.281027759053343</c:v>
                </c:pt>
                <c:pt idx="727">
                  <c:v>5.287356048202097</c:v>
                </c:pt>
                <c:pt idx="728">
                  <c:v>5.293681081384524</c:v>
                </c:pt>
                <c:pt idx="729">
                  <c:v>5.300002856061718</c:v>
                </c:pt>
                <c:pt idx="730">
                  <c:v>5.306321369695756</c:v>
                </c:pt>
                <c:pt idx="731">
                  <c:v>5.31263661974968</c:v>
                </c:pt>
                <c:pt idx="732">
                  <c:v>5.318948603687502</c:v>
                </c:pt>
                <c:pt idx="733">
                  <c:v>5.325257318974208</c:v>
                </c:pt>
                <c:pt idx="734">
                  <c:v>5.331562763075752</c:v>
                </c:pt>
                <c:pt idx="735">
                  <c:v>5.337864933459064</c:v>
                </c:pt>
                <c:pt idx="736">
                  <c:v>5.344163827592049</c:v>
                </c:pt>
                <c:pt idx="737">
                  <c:v>5.350459442943587</c:v>
                </c:pt>
                <c:pt idx="738">
                  <c:v>5.356751776983528</c:v>
                </c:pt>
                <c:pt idx="739">
                  <c:v>5.363040827182703</c:v>
                </c:pt>
                <c:pt idx="740">
                  <c:v>5.369326591012922</c:v>
                </c:pt>
                <c:pt idx="741">
                  <c:v>5.375609065946966</c:v>
                </c:pt>
                <c:pt idx="742">
                  <c:v>5.381888249458597</c:v>
                </c:pt>
                <c:pt idx="743">
                  <c:v>5.38816413902256</c:v>
                </c:pt>
                <c:pt idx="744">
                  <c:v>5.394436732114575</c:v>
                </c:pt>
                <c:pt idx="745">
                  <c:v>5.400706026211344</c:v>
                </c:pt>
                <c:pt idx="746">
                  <c:v>5.406972018790551</c:v>
                </c:pt>
                <c:pt idx="747">
                  <c:v>5.413234707330862</c:v>
                </c:pt>
                <c:pt idx="748">
                  <c:v>5.419494089311926</c:v>
                </c:pt>
                <c:pt idx="749">
                  <c:v>5.425750162214373</c:v>
                </c:pt>
                <c:pt idx="750">
                  <c:v>5.432002923519823</c:v>
                </c:pt>
                <c:pt idx="751">
                  <c:v>5.438252370710878</c:v>
                </c:pt>
                <c:pt idx="752">
                  <c:v>5.444498501271121</c:v>
                </c:pt>
                <c:pt idx="753">
                  <c:v>5.450741312685131</c:v>
                </c:pt>
                <c:pt idx="754">
                  <c:v>5.456980802438467</c:v>
                </c:pt>
                <c:pt idx="755">
                  <c:v>5.463216968017682</c:v>
                </c:pt>
                <c:pt idx="756">
                  <c:v>5.469449806910314</c:v>
                </c:pt>
                <c:pt idx="757">
                  <c:v>5.47567931660489</c:v>
                </c:pt>
                <c:pt idx="758">
                  <c:v>5.481905494590927</c:v>
                </c:pt>
                <c:pt idx="759">
                  <c:v>5.488128338358936</c:v>
                </c:pt>
                <c:pt idx="760">
                  <c:v>5.49434784540042</c:v>
                </c:pt>
                <c:pt idx="761">
                  <c:v>5.500564013207874</c:v>
                </c:pt>
                <c:pt idx="762">
                  <c:v>5.506776839274782</c:v>
                </c:pt>
                <c:pt idx="763">
                  <c:v>5.51298632109563</c:v>
                </c:pt>
                <c:pt idx="764">
                  <c:v>5.519192456165891</c:v>
                </c:pt>
                <c:pt idx="765">
                  <c:v>5.525395241982039</c:v>
                </c:pt>
                <c:pt idx="766">
                  <c:v>5.531594676041543</c:v>
                </c:pt>
                <c:pt idx="767">
                  <c:v>5.53779075584287</c:v>
                </c:pt>
                <c:pt idx="768">
                  <c:v>5.543983478885474</c:v>
                </c:pt>
                <c:pt idx="769">
                  <c:v>5.550172842669829</c:v>
                </c:pt>
                <c:pt idx="770">
                  <c:v>5.55635884469739</c:v>
                </c:pt>
                <c:pt idx="771">
                  <c:v>5.56254148247062</c:v>
                </c:pt>
                <c:pt idx="772">
                  <c:v>5.568720753492977</c:v>
                </c:pt>
                <c:pt idx="773">
                  <c:v>5.574896655268931</c:v>
                </c:pt>
                <c:pt idx="774">
                  <c:v>5.581069185303944</c:v>
                </c:pt>
                <c:pt idx="775">
                  <c:v>5.587238341104484</c:v>
                </c:pt>
                <c:pt idx="776">
                  <c:v>5.593404120178027</c:v>
                </c:pt>
                <c:pt idx="777">
                  <c:v>5.599566520033048</c:v>
                </c:pt>
                <c:pt idx="778">
                  <c:v>5.605725538179029</c:v>
                </c:pt>
                <c:pt idx="779">
                  <c:v>5.61188117212646</c:v>
                </c:pt>
                <c:pt idx="780">
                  <c:v>5.618033419386837</c:v>
                </c:pt>
                <c:pt idx="781">
                  <c:v>5.624182277472657</c:v>
                </c:pt>
                <c:pt idx="782">
                  <c:v>5.630327743897439</c:v>
                </c:pt>
                <c:pt idx="783">
                  <c:v>5.636469816175697</c:v>
                </c:pt>
                <c:pt idx="784">
                  <c:v>5.642608491822961</c:v>
                </c:pt>
                <c:pt idx="785">
                  <c:v>5.648743768355771</c:v>
                </c:pt>
                <c:pt idx="786">
                  <c:v>5.654875643291679</c:v>
                </c:pt>
                <c:pt idx="787">
                  <c:v>5.661004114149247</c:v>
                </c:pt>
                <c:pt idx="788">
                  <c:v>5.667129178448051</c:v>
                </c:pt>
                <c:pt idx="789">
                  <c:v>5.673250833708682</c:v>
                </c:pt>
                <c:pt idx="790">
                  <c:v>5.67936907745274</c:v>
                </c:pt>
                <c:pt idx="791">
                  <c:v>5.68548390720284</c:v>
                </c:pt>
                <c:pt idx="792">
                  <c:v>5.691595320482623</c:v>
                </c:pt>
                <c:pt idx="793">
                  <c:v>5.697703314816734</c:v>
                </c:pt>
                <c:pt idx="794">
                  <c:v>5.703807887730841</c:v>
                </c:pt>
                <c:pt idx="795">
                  <c:v>5.709909036751628</c:v>
                </c:pt>
                <c:pt idx="796">
                  <c:v>5.716006759406798</c:v>
                </c:pt>
                <c:pt idx="797">
                  <c:v>5.722101053225074</c:v>
                </c:pt>
                <c:pt idx="798">
                  <c:v>5.7281919157362</c:v>
                </c:pt>
                <c:pt idx="799">
                  <c:v>5.734279344470937</c:v>
                </c:pt>
                <c:pt idx="800">
                  <c:v>5.74036333696107</c:v>
                </c:pt>
                <c:pt idx="801">
                  <c:v>5.746443890739405</c:v>
                </c:pt>
                <c:pt idx="802">
                  <c:v>5.752521003339773</c:v>
                </c:pt>
                <c:pt idx="803">
                  <c:v>5.758594672297026</c:v>
                </c:pt>
                <c:pt idx="804">
                  <c:v>5.764664895147046</c:v>
                </c:pt>
                <c:pt idx="805">
                  <c:v>5.770731669426731</c:v>
                </c:pt>
                <c:pt idx="806">
                  <c:v>5.776794992674014</c:v>
                </c:pt>
                <c:pt idx="807">
                  <c:v>5.782854862427847</c:v>
                </c:pt>
                <c:pt idx="808">
                  <c:v>5.788911276228214</c:v>
                </c:pt>
                <c:pt idx="809">
                  <c:v>5.794964231616128</c:v>
                </c:pt>
                <c:pt idx="810">
                  <c:v>5.801013726133628</c:v>
                </c:pt>
                <c:pt idx="811">
                  <c:v>5.807059757323779</c:v>
                </c:pt>
                <c:pt idx="812">
                  <c:v>5.813102322730686</c:v>
                </c:pt>
                <c:pt idx="813">
                  <c:v>5.819141419899476</c:v>
                </c:pt>
                <c:pt idx="814">
                  <c:v>5.825177046376311</c:v>
                </c:pt>
                <c:pt idx="815">
                  <c:v>5.831209199708392</c:v>
                </c:pt>
                <c:pt idx="816">
                  <c:v>5.837237877443936</c:v>
                </c:pt>
                <c:pt idx="817">
                  <c:v>5.843263077132215</c:v>
                </c:pt>
                <c:pt idx="818">
                  <c:v>5.849284796323519</c:v>
                </c:pt>
                <c:pt idx="819">
                  <c:v>5.855303032569182</c:v>
                </c:pt>
                <c:pt idx="820">
                  <c:v>5.861317783421573</c:v>
                </c:pt>
                <c:pt idx="821">
                  <c:v>5.867329046434095</c:v>
                </c:pt>
                <c:pt idx="822">
                  <c:v>5.87333681916119</c:v>
                </c:pt>
                <c:pt idx="823">
                  <c:v>5.87934109915834</c:v>
                </c:pt>
                <c:pt idx="824">
                  <c:v>5.885341883982064</c:v>
                </c:pt>
                <c:pt idx="825">
                  <c:v>5.891339171189921</c:v>
                </c:pt>
                <c:pt idx="826">
                  <c:v>5.89733295834051</c:v>
                </c:pt>
                <c:pt idx="827">
                  <c:v>5.903323242993476</c:v>
                </c:pt>
                <c:pt idx="828">
                  <c:v>5.909310022709496</c:v>
                </c:pt>
                <c:pt idx="829">
                  <c:v>5.9152932950503</c:v>
                </c:pt>
                <c:pt idx="830">
                  <c:v>5.921273057578653</c:v>
                </c:pt>
                <c:pt idx="831">
                  <c:v>5.927249307858372</c:v>
                </c:pt>
                <c:pt idx="832">
                  <c:v>5.933222043454312</c:v>
                </c:pt>
                <c:pt idx="833">
                  <c:v>5.939191261932377</c:v>
                </c:pt>
                <c:pt idx="834">
                  <c:v>5.945156960859515</c:v>
                </c:pt>
                <c:pt idx="835">
                  <c:v>5.951119137803727</c:v>
                </c:pt>
                <c:pt idx="836">
                  <c:v>5.957077790334053</c:v>
                </c:pt>
                <c:pt idx="837">
                  <c:v>5.963032916020587</c:v>
                </c:pt>
                <c:pt idx="838">
                  <c:v>5.968984512434472</c:v>
                </c:pt>
                <c:pt idx="839">
                  <c:v>5.974932577147899</c:v>
                </c:pt>
                <c:pt idx="840">
                  <c:v>5.980877107734113</c:v>
                </c:pt>
                <c:pt idx="841">
                  <c:v>5.986818101767402</c:v>
                </c:pt>
                <c:pt idx="842">
                  <c:v>5.992755556823115</c:v>
                </c:pt>
                <c:pt idx="843">
                  <c:v>5.998689470477651</c:v>
                </c:pt>
                <c:pt idx="844">
                  <c:v>6.00461984030846</c:v>
                </c:pt>
                <c:pt idx="845">
                  <c:v>6.010546663894051</c:v>
                </c:pt>
                <c:pt idx="846">
                  <c:v>6.016469938813984</c:v>
                </c:pt>
                <c:pt idx="847">
                  <c:v>6.022389662648874</c:v>
                </c:pt>
                <c:pt idx="848">
                  <c:v>6.028305832980395</c:v>
                </c:pt>
                <c:pt idx="849">
                  <c:v>6.03421844739128</c:v>
                </c:pt>
                <c:pt idx="850">
                  <c:v>6.040127503465312</c:v>
                </c:pt>
                <c:pt idx="851">
                  <c:v>6.046032998787343</c:v>
                </c:pt>
                <c:pt idx="852">
                  <c:v>6.051934930943275</c:v>
                </c:pt>
                <c:pt idx="853">
                  <c:v>6.057833297520075</c:v>
                </c:pt>
                <c:pt idx="854">
                  <c:v>6.06372809610577</c:v>
                </c:pt>
                <c:pt idx="855">
                  <c:v>6.069619324289446</c:v>
                </c:pt>
                <c:pt idx="856">
                  <c:v>6.075506979661254</c:v>
                </c:pt>
                <c:pt idx="857">
                  <c:v>6.08139105981241</c:v>
                </c:pt>
                <c:pt idx="858">
                  <c:v>6.087271562335185</c:v>
                </c:pt>
                <c:pt idx="859">
                  <c:v>6.093148484822924</c:v>
                </c:pt>
                <c:pt idx="860">
                  <c:v>6.099021824870028</c:v>
                </c:pt>
                <c:pt idx="861">
                  <c:v>6.104891580071971</c:v>
                </c:pt>
                <c:pt idx="862">
                  <c:v>6.110757748025292</c:v>
                </c:pt>
                <c:pt idx="863">
                  <c:v>6.116620326327595</c:v>
                </c:pt>
                <c:pt idx="864">
                  <c:v>6.122479312577552</c:v>
                </c:pt>
                <c:pt idx="865">
                  <c:v>6.128334704374906</c:v>
                </c:pt>
                <c:pt idx="866">
                  <c:v>6.134186499320465</c:v>
                </c:pt>
                <c:pt idx="867">
                  <c:v>6.14003469501611</c:v>
                </c:pt>
                <c:pt idx="868">
                  <c:v>6.145879289064792</c:v>
                </c:pt>
                <c:pt idx="869">
                  <c:v>6.151720279070536</c:v>
                </c:pt>
                <c:pt idx="870">
                  <c:v>6.157557662638432</c:v>
                </c:pt>
                <c:pt idx="871">
                  <c:v>6.163391437374655</c:v>
                </c:pt>
                <c:pt idx="872">
                  <c:v>6.169221600886439</c:v>
                </c:pt>
                <c:pt idx="873">
                  <c:v>6.175048150782103</c:v>
                </c:pt>
                <c:pt idx="874">
                  <c:v>6.180871084671036</c:v>
                </c:pt>
                <c:pt idx="875">
                  <c:v>6.186690400163704</c:v>
                </c:pt>
                <c:pt idx="876">
                  <c:v>6.19250609487165</c:v>
                </c:pt>
                <c:pt idx="877">
                  <c:v>6.198318166407492</c:v>
                </c:pt>
                <c:pt idx="878">
                  <c:v>6.204126612384932</c:v>
                </c:pt>
                <c:pt idx="879">
                  <c:v>6.209931430418741</c:v>
                </c:pt>
                <c:pt idx="880">
                  <c:v>6.215732618124775</c:v>
                </c:pt>
                <c:pt idx="881">
                  <c:v>6.221530173119969</c:v>
                </c:pt>
                <c:pt idx="882">
                  <c:v>6.227324093022342</c:v>
                </c:pt>
                <c:pt idx="883">
                  <c:v>6.233114375450986</c:v>
                </c:pt>
                <c:pt idx="884">
                  <c:v>6.238901018026085</c:v>
                </c:pt>
                <c:pt idx="885">
                  <c:v>6.244684018368896</c:v>
                </c:pt>
                <c:pt idx="886">
                  <c:v>6.25046337410177</c:v>
                </c:pt>
                <c:pt idx="887">
                  <c:v>6.25623908284813</c:v>
                </c:pt>
                <c:pt idx="888">
                  <c:v>6.262011142232494</c:v>
                </c:pt>
                <c:pt idx="889">
                  <c:v>6.267779549880465</c:v>
                </c:pt>
                <c:pt idx="890">
                  <c:v>6.273544303418725</c:v>
                </c:pt>
                <c:pt idx="891">
                  <c:v>6.279305400475047</c:v>
                </c:pt>
                <c:pt idx="892">
                  <c:v>6.285062838678295</c:v>
                </c:pt>
                <c:pt idx="893">
                  <c:v>6.290816615658416</c:v>
                </c:pt>
                <c:pt idx="894">
                  <c:v>6.296566729046451</c:v>
                </c:pt>
                <c:pt idx="895">
                  <c:v>6.302313176474529</c:v>
                </c:pt>
                <c:pt idx="896">
                  <c:v>6.308055955575866</c:v>
                </c:pt>
                <c:pt idx="897">
                  <c:v>6.313795063984774</c:v>
                </c:pt>
                <c:pt idx="898">
                  <c:v>6.319530499336655</c:v>
                </c:pt>
                <c:pt idx="899">
                  <c:v>6.325262259268005</c:v>
                </c:pt>
                <c:pt idx="900">
                  <c:v>6.33099034141641</c:v>
                </c:pt>
                <c:pt idx="901">
                  <c:v>6.336714743420555</c:v>
                </c:pt>
                <c:pt idx="902">
                  <c:v>6.342435462920214</c:v>
                </c:pt>
                <c:pt idx="903">
                  <c:v>6.348152497556263</c:v>
                </c:pt>
                <c:pt idx="904">
                  <c:v>6.35386584497067</c:v>
                </c:pt>
                <c:pt idx="905">
                  <c:v>6.359575502806495</c:v>
                </c:pt>
                <c:pt idx="906">
                  <c:v>6.365281468707909</c:v>
                </c:pt>
                <c:pt idx="907">
                  <c:v>6.370983740320172</c:v>
                </c:pt>
                <c:pt idx="908">
                  <c:v>6.37668231528964</c:v>
                </c:pt>
                <c:pt idx="909">
                  <c:v>6.382377191263777</c:v>
                </c:pt>
                <c:pt idx="910">
                  <c:v>6.38806836589114</c:v>
                </c:pt>
                <c:pt idx="911">
                  <c:v>6.393755836821393</c:v>
                </c:pt>
                <c:pt idx="912">
                  <c:v>6.399439601705301</c:v>
                </c:pt>
                <c:pt idx="913">
                  <c:v>6.405119658194725</c:v>
                </c:pt>
                <c:pt idx="914">
                  <c:v>6.41079600394264</c:v>
                </c:pt>
                <c:pt idx="915">
                  <c:v>6.416468636603111</c:v>
                </c:pt>
                <c:pt idx="916">
                  <c:v>6.422137553831321</c:v>
                </c:pt>
                <c:pt idx="917">
                  <c:v>6.427802753283551</c:v>
                </c:pt>
                <c:pt idx="918">
                  <c:v>6.43346423261719</c:v>
                </c:pt>
                <c:pt idx="919">
                  <c:v>6.439121989490732</c:v>
                </c:pt>
                <c:pt idx="920">
                  <c:v>6.444776021563781</c:v>
                </c:pt>
                <c:pt idx="921">
                  <c:v>6.450426326497046</c:v>
                </c:pt>
                <c:pt idx="922">
                  <c:v>6.45607290195235</c:v>
                </c:pt>
                <c:pt idx="923">
                  <c:v>6.461715745592618</c:v>
                </c:pt>
                <c:pt idx="924">
                  <c:v>6.467354855081888</c:v>
                </c:pt>
                <c:pt idx="925">
                  <c:v>6.472990228085314</c:v>
                </c:pt>
                <c:pt idx="926">
                  <c:v>6.478621862269155</c:v>
                </c:pt>
                <c:pt idx="927">
                  <c:v>6.484249755300783</c:v>
                </c:pt>
                <c:pt idx="928">
                  <c:v>6.489873904848687</c:v>
                </c:pt>
                <c:pt idx="929">
                  <c:v>6.495494308582464</c:v>
                </c:pt>
                <c:pt idx="930">
                  <c:v>6.501110964172831</c:v>
                </c:pt>
                <c:pt idx="931">
                  <c:v>6.506723869291617</c:v>
                </c:pt>
                <c:pt idx="932">
                  <c:v>6.512333021611765</c:v>
                </c:pt>
                <c:pt idx="933">
                  <c:v>6.517938418807337</c:v>
                </c:pt>
                <c:pt idx="934">
                  <c:v>6.523540058553515</c:v>
                </c:pt>
                <c:pt idx="935">
                  <c:v>6.529137938526588</c:v>
                </c:pt>
                <c:pt idx="936">
                  <c:v>6.534732056403978</c:v>
                </c:pt>
                <c:pt idx="937">
                  <c:v>6.540322409864216</c:v>
                </c:pt>
                <c:pt idx="938">
                  <c:v>6.545908996586953</c:v>
                </c:pt>
                <c:pt idx="939">
                  <c:v>6.551491814252967</c:v>
                </c:pt>
                <c:pt idx="940">
                  <c:v>6.557070860544149</c:v>
                </c:pt>
                <c:pt idx="941">
                  <c:v>6.562646133143521</c:v>
                </c:pt>
                <c:pt idx="942">
                  <c:v>6.568217629735217</c:v>
                </c:pt>
                <c:pt idx="943">
                  <c:v>6.573785348004508</c:v>
                </c:pt>
                <c:pt idx="944">
                  <c:v>6.579349285637776</c:v>
                </c:pt>
                <c:pt idx="945">
                  <c:v>6.58490944032253</c:v>
                </c:pt>
                <c:pt idx="946">
                  <c:v>6.59046580974741</c:v>
                </c:pt>
                <c:pt idx="947">
                  <c:v>6.596018391602184</c:v>
                </c:pt>
                <c:pt idx="948">
                  <c:v>6.601567183577734</c:v>
                </c:pt>
                <c:pt idx="949">
                  <c:v>6.607112183366079</c:v>
                </c:pt>
                <c:pt idx="950">
                  <c:v>6.61265338866037</c:v>
                </c:pt>
                <c:pt idx="951">
                  <c:v>6.618190797154873</c:v>
                </c:pt>
                <c:pt idx="952">
                  <c:v>6.623724406544995</c:v>
                </c:pt>
                <c:pt idx="953">
                  <c:v>6.629254214527271</c:v>
                </c:pt>
                <c:pt idx="954">
                  <c:v>6.634780218799364</c:v>
                </c:pt>
                <c:pt idx="955">
                  <c:v>6.640302417060073</c:v>
                </c:pt>
                <c:pt idx="956">
                  <c:v>6.645820807009321</c:v>
                </c:pt>
                <c:pt idx="957">
                  <c:v>6.651335386348173</c:v>
                </c:pt>
                <c:pt idx="958">
                  <c:v>6.656846152778822</c:v>
                </c:pt>
                <c:pt idx="959">
                  <c:v>6.662353104004598</c:v>
                </c:pt>
                <c:pt idx="960">
                  <c:v>6.667856237729962</c:v>
                </c:pt>
                <c:pt idx="961">
                  <c:v>6.673355551660519</c:v>
                </c:pt>
                <c:pt idx="962">
                  <c:v>6.678851043503002</c:v>
                </c:pt>
                <c:pt idx="963">
                  <c:v>6.684342710965281</c:v>
                </c:pt>
                <c:pt idx="964">
                  <c:v>6.689830551756371</c:v>
                </c:pt>
                <c:pt idx="965">
                  <c:v>6.695314563586416</c:v>
                </c:pt>
                <c:pt idx="966">
                  <c:v>6.700794744166711</c:v>
                </c:pt>
                <c:pt idx="967">
                  <c:v>6.70627109120968</c:v>
                </c:pt>
                <c:pt idx="968">
                  <c:v>6.711743602428888</c:v>
                </c:pt>
                <c:pt idx="969">
                  <c:v>6.717212275539044</c:v>
                </c:pt>
                <c:pt idx="970">
                  <c:v>6.722677108256001</c:v>
                </c:pt>
                <c:pt idx="971">
                  <c:v>6.728138098296754</c:v>
                </c:pt>
                <c:pt idx="972">
                  <c:v>6.733595243379439</c:v>
                </c:pt>
                <c:pt idx="973">
                  <c:v>6.739048541223334</c:v>
                </c:pt>
                <c:pt idx="974">
                  <c:v>6.744497989548863</c:v>
                </c:pt>
                <c:pt idx="975">
                  <c:v>6.749943586077598</c:v>
                </c:pt>
                <c:pt idx="976">
                  <c:v>6.755385328532252</c:v>
                </c:pt>
                <c:pt idx="977">
                  <c:v>6.760823214636692</c:v>
                </c:pt>
                <c:pt idx="978">
                  <c:v>6.766257242115921</c:v>
                </c:pt>
                <c:pt idx="979">
                  <c:v>6.771687408696102</c:v>
                </c:pt>
                <c:pt idx="980">
                  <c:v>6.777113712104536</c:v>
                </c:pt>
                <c:pt idx="981">
                  <c:v>6.78253615006968</c:v>
                </c:pt>
                <c:pt idx="982">
                  <c:v>6.787954720321138</c:v>
                </c:pt>
                <c:pt idx="983">
                  <c:v>6.793369420589668</c:v>
                </c:pt>
                <c:pt idx="984">
                  <c:v>6.798780248607168</c:v>
                </c:pt>
                <c:pt idx="985">
                  <c:v>6.804187202106705</c:v>
                </c:pt>
                <c:pt idx="986">
                  <c:v>6.80959027882249</c:v>
                </c:pt>
                <c:pt idx="987">
                  <c:v>6.814989476489882</c:v>
                </c:pt>
                <c:pt idx="988">
                  <c:v>6.820384792845404</c:v>
                </c:pt>
                <c:pt idx="989">
                  <c:v>6.825776225626726</c:v>
                </c:pt>
                <c:pt idx="990">
                  <c:v>6.83116377257268</c:v>
                </c:pt>
                <c:pt idx="991">
                  <c:v>6.836547431423243</c:v>
                </c:pt>
                <c:pt idx="992">
                  <c:v>6.841927199919561</c:v>
                </c:pt>
                <c:pt idx="993">
                  <c:v>6.84730307580393</c:v>
                </c:pt>
                <c:pt idx="994">
                  <c:v>6.852675056819806</c:v>
                </c:pt>
                <c:pt idx="995">
                  <c:v>6.858043140711806</c:v>
                </c:pt>
                <c:pt idx="996">
                  <c:v>6.8634073252257</c:v>
                </c:pt>
                <c:pt idx="997">
                  <c:v>6.868767608108426</c:v>
                </c:pt>
                <c:pt idx="998">
                  <c:v>6.874123987108074</c:v>
                </c:pt>
                <c:pt idx="999">
                  <c:v>6.879476459973903</c:v>
                </c:pt>
                <c:pt idx="1000">
                  <c:v>6.88482502445633</c:v>
                </c:pt>
                <c:pt idx="1001">
                  <c:v>6.890169678306933</c:v>
                </c:pt>
                <c:pt idx="1002">
                  <c:v>6.895510419278461</c:v>
                </c:pt>
                <c:pt idx="1003">
                  <c:v>6.900847245124818</c:v>
                </c:pt>
                <c:pt idx="1004">
                  <c:v>6.906180153601077</c:v>
                </c:pt>
                <c:pt idx="1005">
                  <c:v>6.911509142463477</c:v>
                </c:pt>
                <c:pt idx="1006">
                  <c:v>6.916834209469417</c:v>
                </c:pt>
                <c:pt idx="1007">
                  <c:v>6.922155352377476</c:v>
                </c:pt>
                <c:pt idx="1008">
                  <c:v>6.927472568947385</c:v>
                </c:pt>
                <c:pt idx="1009">
                  <c:v>6.932785856940051</c:v>
                </c:pt>
                <c:pt idx="1010">
                  <c:v>6.938095214117553</c:v>
                </c:pt>
                <c:pt idx="1011">
                  <c:v>6.943400638243128</c:v>
                </c:pt>
                <c:pt idx="1012">
                  <c:v>6.948702127081194</c:v>
                </c:pt>
                <c:pt idx="1013">
                  <c:v>6.953999678397333</c:v>
                </c:pt>
                <c:pt idx="1014">
                  <c:v>6.959293289958304</c:v>
                </c:pt>
                <c:pt idx="1015">
                  <c:v>6.96458295953203</c:v>
                </c:pt>
                <c:pt idx="1016">
                  <c:v>6.969868684887617</c:v>
                </c:pt>
                <c:pt idx="1017">
                  <c:v>6.975150463795333</c:v>
                </c:pt>
                <c:pt idx="1018">
                  <c:v>6.98042829402663</c:v>
                </c:pt>
                <c:pt idx="1019">
                  <c:v>6.98570217335413</c:v>
                </c:pt>
                <c:pt idx="1020">
                  <c:v>6.990972099551628</c:v>
                </c:pt>
                <c:pt idx="1021">
                  <c:v>6.996238070394098</c:v>
                </c:pt>
                <c:pt idx="1022">
                  <c:v>7.001500083657692</c:v>
                </c:pt>
                <c:pt idx="1023">
                  <c:v>7.006758137119737</c:v>
                </c:pt>
                <c:pt idx="1024">
                  <c:v>7.012012228558738</c:v>
                </c:pt>
                <c:pt idx="1025">
                  <c:v>7.017262355754382</c:v>
                </c:pt>
                <c:pt idx="1026">
                  <c:v>7.022508516487528</c:v>
                </c:pt>
                <c:pt idx="1027">
                  <c:v>7.027750708540221</c:v>
                </c:pt>
                <c:pt idx="1028">
                  <c:v>7.032988929695685</c:v>
                </c:pt>
                <c:pt idx="1029">
                  <c:v>7.038223177738328</c:v>
                </c:pt>
                <c:pt idx="1030">
                  <c:v>7.043453450453731</c:v>
                </c:pt>
                <c:pt idx="1031">
                  <c:v>7.04867974562867</c:v>
                </c:pt>
                <c:pt idx="1032">
                  <c:v>7.05390206105109</c:v>
                </c:pt>
                <c:pt idx="1033">
                  <c:v>7.059120394510138</c:v>
                </c:pt>
                <c:pt idx="1034">
                  <c:v>7.064334743796126</c:v>
                </c:pt>
                <c:pt idx="1035">
                  <c:v>7.069545106700566</c:v>
                </c:pt>
                <c:pt idx="1036">
                  <c:v>7.07475148101615</c:v>
                </c:pt>
                <c:pt idx="1037">
                  <c:v>7.079953864536752</c:v>
                </c:pt>
                <c:pt idx="1038">
                  <c:v>7.085152255057444</c:v>
                </c:pt>
                <c:pt idx="1039">
                  <c:v>7.090346650374479</c:v>
                </c:pt>
                <c:pt idx="1040">
                  <c:v>7.095537048285295</c:v>
                </c:pt>
                <c:pt idx="1041">
                  <c:v>7.100723446588531</c:v>
                </c:pt>
                <c:pt idx="1042">
                  <c:v>7.105905843084001</c:v>
                </c:pt>
                <c:pt idx="1043">
                  <c:v>7.11108423557272</c:v>
                </c:pt>
                <c:pt idx="1044">
                  <c:v>7.116258621856891</c:v>
                </c:pt>
                <c:pt idx="1045">
                  <c:v>7.121428999739908</c:v>
                </c:pt>
                <c:pt idx="1046">
                  <c:v>7.126595367026358</c:v>
                </c:pt>
                <c:pt idx="1047">
                  <c:v>7.131757721522024</c:v>
                </c:pt>
                <c:pt idx="1048">
                  <c:v>7.136916061033875</c:v>
                </c:pt>
                <c:pt idx="1049">
                  <c:v>7.142070383370082</c:v>
                </c:pt>
                <c:pt idx="1050">
                  <c:v>7.147220686340007</c:v>
                </c:pt>
                <c:pt idx="1051">
                  <c:v>7.152366967754209</c:v>
                </c:pt>
                <c:pt idx="1052">
                  <c:v>7.157509225424445</c:v>
                </c:pt>
                <c:pt idx="1053">
                  <c:v>7.162647457163666</c:v>
                </c:pt>
                <c:pt idx="1054">
                  <c:v>7.167781660786019</c:v>
                </c:pt>
                <c:pt idx="1055">
                  <c:v>7.172911834106856</c:v>
                </c:pt>
                <c:pt idx="1056">
                  <c:v>7.178037974942725</c:v>
                </c:pt>
                <c:pt idx="1057">
                  <c:v>7.18316008111137</c:v>
                </c:pt>
                <c:pt idx="1058">
                  <c:v>7.188278150431735</c:v>
                </c:pt>
                <c:pt idx="1059">
                  <c:v>7.193392180723973</c:v>
                </c:pt>
                <c:pt idx="1060">
                  <c:v>7.19850216980943</c:v>
                </c:pt>
                <c:pt idx="1061">
                  <c:v>7.20360811551066</c:v>
                </c:pt>
                <c:pt idx="1062">
                  <c:v>7.208710015651414</c:v>
                </c:pt>
                <c:pt idx="1063">
                  <c:v>7.213807868056651</c:v>
                </c:pt>
                <c:pt idx="1064">
                  <c:v>7.218901670552536</c:v>
                </c:pt>
                <c:pt idx="1065">
                  <c:v>7.22399142096643</c:v>
                </c:pt>
                <c:pt idx="1066">
                  <c:v>7.229077117126907</c:v>
                </c:pt>
                <c:pt idx="1067">
                  <c:v>7.234158756863748</c:v>
                </c:pt>
                <c:pt idx="1068">
                  <c:v>7.239236338007935</c:v>
                </c:pt>
                <c:pt idx="1069">
                  <c:v>7.244309858391659</c:v>
                </c:pt>
                <c:pt idx="1070">
                  <c:v>7.249379315848322</c:v>
                </c:pt>
                <c:pt idx="1071">
                  <c:v>7.254444708212531</c:v>
                </c:pt>
                <c:pt idx="1072">
                  <c:v>7.259506033320105</c:v>
                </c:pt>
                <c:pt idx="1073">
                  <c:v>7.264563289008072</c:v>
                </c:pt>
                <c:pt idx="1074">
                  <c:v>7.26961647311467</c:v>
                </c:pt>
                <c:pt idx="1075">
                  <c:v>7.274665583479348</c:v>
                </c:pt>
                <c:pt idx="1076">
                  <c:v>7.27971061794277</c:v>
                </c:pt>
                <c:pt idx="1077">
                  <c:v>7.284751574346805</c:v>
                </c:pt>
                <c:pt idx="1078">
                  <c:v>7.289788450534546</c:v>
                </c:pt>
                <c:pt idx="1079">
                  <c:v>7.294821244350287</c:v>
                </c:pt>
                <c:pt idx="1080">
                  <c:v>7.299849953639551</c:v>
                </c:pt>
                <c:pt idx="1081">
                  <c:v>7.304874576249061</c:v>
                </c:pt>
                <c:pt idx="1082">
                  <c:v>7.309895110026772</c:v>
                </c:pt>
                <c:pt idx="1083">
                  <c:v>7.314911552821837</c:v>
                </c:pt>
                <c:pt idx="1084">
                  <c:v>7.319923902484641</c:v>
                </c:pt>
                <c:pt idx="1085">
                  <c:v>7.324932156866777</c:v>
                </c:pt>
                <c:pt idx="1086">
                  <c:v>7.329936313821065</c:v>
                </c:pt>
                <c:pt idx="1087">
                  <c:v>7.334936371201534</c:v>
                </c:pt>
                <c:pt idx="1088">
                  <c:v>7.339932326863441</c:v>
                </c:pt>
                <c:pt idx="1089">
                  <c:v>7.34492417866326</c:v>
                </c:pt>
                <c:pt idx="1090">
                  <c:v>7.349911924458684</c:v>
                </c:pt>
                <c:pt idx="1091">
                  <c:v>7.354895562108629</c:v>
                </c:pt>
                <c:pt idx="1092">
                  <c:v>7.359875089473235</c:v>
                </c:pt>
                <c:pt idx="1093">
                  <c:v>7.364850504413861</c:v>
                </c:pt>
                <c:pt idx="1094">
                  <c:v>7.369821804793092</c:v>
                </c:pt>
                <c:pt idx="1095">
                  <c:v>7.374788988474736</c:v>
                </c:pt>
                <c:pt idx="1096">
                  <c:v>7.379752053323826</c:v>
                </c:pt>
                <c:pt idx="1097">
                  <c:v>7.384710997206618</c:v>
                </c:pt>
                <c:pt idx="1098">
                  <c:v>7.389665817990601</c:v>
                </c:pt>
                <c:pt idx="1099">
                  <c:v>7.39461651354448</c:v>
                </c:pt>
                <c:pt idx="1100">
                  <c:v>7.399563081738198</c:v>
                </c:pt>
                <c:pt idx="1101">
                  <c:v>7.404505520442914</c:v>
                </c:pt>
                <c:pt idx="1102">
                  <c:v>7.40944382753103</c:v>
                </c:pt>
                <c:pt idx="1103">
                  <c:v>7.414378000876161</c:v>
                </c:pt>
                <c:pt idx="1104">
                  <c:v>7.419308038353165</c:v>
                </c:pt>
                <c:pt idx="1105">
                  <c:v>7.424233937838122</c:v>
                </c:pt>
                <c:pt idx="1106">
                  <c:v>7.429155697208348</c:v>
                </c:pt>
                <c:pt idx="1107">
                  <c:v>7.434073314342388</c:v>
                </c:pt>
                <c:pt idx="1108">
                  <c:v>7.438986787120019</c:v>
                </c:pt>
                <c:pt idx="1109">
                  <c:v>7.443896113422253</c:v>
                </c:pt>
                <c:pt idx="1110">
                  <c:v>7.448801291131333</c:v>
                </c:pt>
                <c:pt idx="1111">
                  <c:v>7.453702318130738</c:v>
                </c:pt>
                <c:pt idx="1112">
                  <c:v>7.45859919230518</c:v>
                </c:pt>
                <c:pt idx="1113">
                  <c:v>7.463491911540607</c:v>
                </c:pt>
                <c:pt idx="1114">
                  <c:v>7.468380473724205</c:v>
                </c:pt>
                <c:pt idx="1115">
                  <c:v>7.473264876744395</c:v>
                </c:pt>
                <c:pt idx="1116">
                  <c:v>7.478145118490834</c:v>
                </c:pt>
                <c:pt idx="1117">
                  <c:v>7.48302119685442</c:v>
                </c:pt>
                <c:pt idx="1118">
                  <c:v>7.487893109727284</c:v>
                </c:pt>
                <c:pt idx="1119">
                  <c:v>7.492760855002803</c:v>
                </c:pt>
                <c:pt idx="1120">
                  <c:v>7.497624430575589</c:v>
                </c:pt>
                <c:pt idx="1121">
                  <c:v>7.502483834341498</c:v>
                </c:pt>
                <c:pt idx="1122">
                  <c:v>7.507339064197624</c:v>
                </c:pt>
                <c:pt idx="1123">
                  <c:v>7.512190118042303</c:v>
                </c:pt>
                <c:pt idx="1124">
                  <c:v>7.517036993775113</c:v>
                </c:pt>
                <c:pt idx="1125">
                  <c:v>7.521879689296878</c:v>
                </c:pt>
                <c:pt idx="1126">
                  <c:v>7.526718202509663</c:v>
                </c:pt>
                <c:pt idx="1127">
                  <c:v>7.531552531316776</c:v>
                </c:pt>
                <c:pt idx="1128">
                  <c:v>7.536382673622772</c:v>
                </c:pt>
                <c:pt idx="1129">
                  <c:v>7.541208627333451</c:v>
                </c:pt>
                <c:pt idx="1130">
                  <c:v>7.546030390355858</c:v>
                </c:pt>
                <c:pt idx="1131">
                  <c:v>7.550847960598285</c:v>
                </c:pt>
                <c:pt idx="1132">
                  <c:v>7.555661335970273</c:v>
                </c:pt>
                <c:pt idx="1133">
                  <c:v>7.560470514382607</c:v>
                </c:pt>
                <c:pt idx="1134">
                  <c:v>7.565275493747326</c:v>
                </c:pt>
                <c:pt idx="1135">
                  <c:v>7.570076271977711</c:v>
                </c:pt>
                <c:pt idx="1136">
                  <c:v>7.574872846988301</c:v>
                </c:pt>
                <c:pt idx="1137">
                  <c:v>7.57966521669488</c:v>
                </c:pt>
                <c:pt idx="1138">
                  <c:v>7.584453379014482</c:v>
                </c:pt>
                <c:pt idx="1139">
                  <c:v>7.589237331865398</c:v>
                </c:pt>
                <c:pt idx="1140">
                  <c:v>7.594017073167165</c:v>
                </c:pt>
                <c:pt idx="1141">
                  <c:v>7.598792600840577</c:v>
                </c:pt>
                <c:pt idx="1142">
                  <c:v>7.60356391280768</c:v>
                </c:pt>
                <c:pt idx="1143">
                  <c:v>7.608331006991776</c:v>
                </c:pt>
                <c:pt idx="1144">
                  <c:v>7.613093881317416</c:v>
                </c:pt>
                <c:pt idx="1145">
                  <c:v>7.617852533710415</c:v>
                </c:pt>
                <c:pt idx="1146">
                  <c:v>7.622606962097837</c:v>
                </c:pt>
                <c:pt idx="1147">
                  <c:v>7.627357164408005</c:v>
                </c:pt>
                <c:pt idx="1148">
                  <c:v>7.632103138570501</c:v>
                </c:pt>
                <c:pt idx="1149">
                  <c:v>7.636844882516159</c:v>
                </c:pt>
                <c:pt idx="1150">
                  <c:v>7.641582394177077</c:v>
                </c:pt>
                <c:pt idx="1151">
                  <c:v>7.64631567148661</c:v>
                </c:pt>
                <c:pt idx="1152">
                  <c:v>7.651044712379375</c:v>
                </c:pt>
                <c:pt idx="1153">
                  <c:v>7.655769514791244</c:v>
                </c:pt>
                <c:pt idx="1154">
                  <c:v>7.660490076659352</c:v>
                </c:pt>
                <c:pt idx="1155">
                  <c:v>7.665206395922103</c:v>
                </c:pt>
                <c:pt idx="1156">
                  <c:v>7.669918470519148</c:v>
                </c:pt>
                <c:pt idx="1157">
                  <c:v>7.674626298391415</c:v>
                </c:pt>
                <c:pt idx="1158">
                  <c:v>7.679329877481088</c:v>
                </c:pt>
                <c:pt idx="1159">
                  <c:v>7.684029205731616</c:v>
                </c:pt>
                <c:pt idx="1160">
                  <c:v>7.688724281087711</c:v>
                </c:pt>
                <c:pt idx="1161">
                  <c:v>7.693415101495355</c:v>
                </c:pt>
                <c:pt idx="1162">
                  <c:v>7.698101664901792</c:v>
                </c:pt>
                <c:pt idx="1163">
                  <c:v>7.702783969255533</c:v>
                </c:pt>
                <c:pt idx="1164">
                  <c:v>7.707462012506356</c:v>
                </c:pt>
                <c:pt idx="1165">
                  <c:v>7.712135792605308</c:v>
                </c:pt>
                <c:pt idx="1166">
                  <c:v>7.7168053075047</c:v>
                </c:pt>
                <c:pt idx="1167">
                  <c:v>7.721470555158117</c:v>
                </c:pt>
                <c:pt idx="1168">
                  <c:v>7.72613153352041</c:v>
                </c:pt>
                <c:pt idx="1169">
                  <c:v>7.730788240547702</c:v>
                </c:pt>
                <c:pt idx="1170">
                  <c:v>7.735440674197387</c:v>
                </c:pt>
                <c:pt idx="1171">
                  <c:v>7.740088832428127</c:v>
                </c:pt>
                <c:pt idx="1172">
                  <c:v>7.744732713199858</c:v>
                </c:pt>
                <c:pt idx="1173">
                  <c:v>7.74937231447379</c:v>
                </c:pt>
                <c:pt idx="1174">
                  <c:v>7.7540076342124</c:v>
                </c:pt>
                <c:pt idx="1175">
                  <c:v>7.758638670379448</c:v>
                </c:pt>
                <c:pt idx="1176">
                  <c:v>7.763265420939963</c:v>
                </c:pt>
                <c:pt idx="1177">
                  <c:v>7.767887883860245</c:v>
                </c:pt>
                <c:pt idx="1178">
                  <c:v>7.772506057107878</c:v>
                </c:pt>
                <c:pt idx="1179">
                  <c:v>7.777119938651716</c:v>
                </c:pt>
                <c:pt idx="1180">
                  <c:v>7.781729526461892</c:v>
                </c:pt>
                <c:pt idx="1181">
                  <c:v>7.786334818509815</c:v>
                </c:pt>
                <c:pt idx="1182">
                  <c:v>7.790935812768171</c:v>
                </c:pt>
                <c:pt idx="1183">
                  <c:v>7.79553250721093</c:v>
                </c:pt>
                <c:pt idx="1184">
                  <c:v>7.800124899813335</c:v>
                </c:pt>
                <c:pt idx="1185">
                  <c:v>7.80471298855191</c:v>
                </c:pt>
                <c:pt idx="1186">
                  <c:v>7.809296771404463</c:v>
                </c:pt>
                <c:pt idx="1187">
                  <c:v>7.813876246350076</c:v>
                </c:pt>
                <c:pt idx="1188">
                  <c:v>7.818451411369122</c:v>
                </c:pt>
                <c:pt idx="1189">
                  <c:v>7.823022264443246</c:v>
                </c:pt>
                <c:pt idx="1190">
                  <c:v>7.82758880355538</c:v>
                </c:pt>
                <c:pt idx="1191">
                  <c:v>7.832151026689745</c:v>
                </c:pt>
                <c:pt idx="1192">
                  <c:v>7.836708931831838</c:v>
                </c:pt>
                <c:pt idx="1193">
                  <c:v>7.841262516968442</c:v>
                </c:pt>
                <c:pt idx="1194">
                  <c:v>7.845811780087627</c:v>
                </c:pt>
                <c:pt idx="1195">
                  <c:v>7.850356719178746</c:v>
                </c:pt>
                <c:pt idx="1196">
                  <c:v>7.854897332232444</c:v>
                </c:pt>
                <c:pt idx="1197">
                  <c:v>7.859433617240649</c:v>
                </c:pt>
                <c:pt idx="1198">
                  <c:v>7.863965572196573</c:v>
                </c:pt>
                <c:pt idx="1199">
                  <c:v>7.868493195094724</c:v>
                </c:pt>
                <c:pt idx="1200">
                  <c:v>7.873016483930891</c:v>
                </c:pt>
                <c:pt idx="1201">
                  <c:v>7.877535436702156</c:v>
                </c:pt>
                <c:pt idx="1202">
                  <c:v>7.882050051406893</c:v>
                </c:pt>
                <c:pt idx="1203">
                  <c:v>7.886560326044765</c:v>
                </c:pt>
                <c:pt idx="1204">
                  <c:v>7.89106625861672</c:v>
                </c:pt>
                <c:pt idx="1205">
                  <c:v>7.895567847125007</c:v>
                </c:pt>
                <c:pt idx="1206">
                  <c:v>7.900065089573167</c:v>
                </c:pt>
                <c:pt idx="1207">
                  <c:v>7.904557983966018</c:v>
                </c:pt>
                <c:pt idx="1208">
                  <c:v>7.909046528309694</c:v>
                </c:pt>
                <c:pt idx="1209">
                  <c:v>7.913530720611608</c:v>
                </c:pt>
                <c:pt idx="1210">
                  <c:v>7.918010558880473</c:v>
                </c:pt>
                <c:pt idx="1211">
                  <c:v>7.922486041126297</c:v>
                </c:pt>
                <c:pt idx="1212">
                  <c:v>7.926957165360385</c:v>
                </c:pt>
                <c:pt idx="1213">
                  <c:v>7.931423929595332</c:v>
                </c:pt>
                <c:pt idx="1214">
                  <c:v>7.935886331845037</c:v>
                </c:pt>
                <c:pt idx="1215">
                  <c:v>7.940344370124694</c:v>
                </c:pt>
                <c:pt idx="1216">
                  <c:v>7.944798042450795</c:v>
                </c:pt>
                <c:pt idx="1217">
                  <c:v>7.949247346841133</c:v>
                </c:pt>
                <c:pt idx="1218">
                  <c:v>7.953692281314797</c:v>
                </c:pt>
                <c:pt idx="1219">
                  <c:v>7.958132843892176</c:v>
                </c:pt>
                <c:pt idx="1220">
                  <c:v>7.962569032594963</c:v>
                </c:pt>
                <c:pt idx="1221">
                  <c:v>7.967000845446148</c:v>
                </c:pt>
                <c:pt idx="1222">
                  <c:v>7.97142828047003</c:v>
                </c:pt>
                <c:pt idx="1223">
                  <c:v>7.9758513356922</c:v>
                </c:pt>
                <c:pt idx="1224">
                  <c:v>7.980270009139558</c:v>
                </c:pt>
                <c:pt idx="1225">
                  <c:v>7.984684298840307</c:v>
                </c:pt>
                <c:pt idx="1226">
                  <c:v>7.989094202823955</c:v>
                </c:pt>
                <c:pt idx="1227">
                  <c:v>7.993499719121311</c:v>
                </c:pt>
                <c:pt idx="1228">
                  <c:v>7.997900845764492</c:v>
                </c:pt>
                <c:pt idx="1229">
                  <c:v>8.002297580786924</c:v>
                </c:pt>
                <c:pt idx="1230">
                  <c:v>8.00668992222333</c:v>
                </c:pt>
                <c:pt idx="1231">
                  <c:v>8.01107786810975</c:v>
                </c:pt>
                <c:pt idx="1232">
                  <c:v>8.015461416483521</c:v>
                </c:pt>
                <c:pt idx="1233">
                  <c:v>8.019840565383304</c:v>
                </c:pt>
                <c:pt idx="1234">
                  <c:v>8.024215312849051</c:v>
                </c:pt>
                <c:pt idx="1235">
                  <c:v>8.028585656922036</c:v>
                </c:pt>
                <c:pt idx="1236">
                  <c:v>8.032951595644837</c:v>
                </c:pt>
                <c:pt idx="1237">
                  <c:v>8.037313127061344</c:v>
                </c:pt>
                <c:pt idx="1238">
                  <c:v>8.041670249216761</c:v>
                </c:pt>
                <c:pt idx="1239">
                  <c:v>8.046022960157593</c:v>
                </c:pt>
                <c:pt idx="1240">
                  <c:v>8.050371257931673</c:v>
                </c:pt>
                <c:pt idx="1241">
                  <c:v>8.054715140588135</c:v>
                </c:pt>
                <c:pt idx="1242">
                  <c:v>8.059054606177435</c:v>
                </c:pt>
                <c:pt idx="1243">
                  <c:v>8.063389652751327</c:v>
                </c:pt>
                <c:pt idx="1244">
                  <c:v>8.0677202783629</c:v>
                </c:pt>
                <c:pt idx="1245">
                  <c:v>8.072046481066548</c:v>
                </c:pt>
                <c:pt idx="1246">
                  <c:v>8.076368258917977</c:v>
                </c:pt>
                <c:pt idx="1247">
                  <c:v>8.08068560997422</c:v>
                </c:pt>
                <c:pt idx="1248">
                  <c:v>8.084998532293612</c:v>
                </c:pt>
                <c:pt idx="1249">
                  <c:v>8.089307023935822</c:v>
                </c:pt>
                <c:pt idx="1250">
                  <c:v>8.093611082961827</c:v>
                </c:pt>
                <c:pt idx="1251">
                  <c:v>8.097910707433925</c:v>
                </c:pt>
                <c:pt idx="1252">
                  <c:v>8.102205895415734</c:v>
                </c:pt>
                <c:pt idx="1253">
                  <c:v>8.106496644972187</c:v>
                </c:pt>
                <c:pt idx="1254">
                  <c:v>8.110782954169547</c:v>
                </c:pt>
                <c:pt idx="1255">
                  <c:v>8.115064821075383</c:v>
                </c:pt>
                <c:pt idx="1256">
                  <c:v>8.119342243758602</c:v>
                </c:pt>
                <c:pt idx="1257">
                  <c:v>8.123615220289423</c:v>
                </c:pt>
                <c:pt idx="1258">
                  <c:v>8.127883748739391</c:v>
                </c:pt>
                <c:pt idx="1259">
                  <c:v>8.132147827181372</c:v>
                </c:pt>
                <c:pt idx="1260">
                  <c:v>8.136407453689558</c:v>
                </c:pt>
                <c:pt idx="1261">
                  <c:v>8.140662626339465</c:v>
                </c:pt>
                <c:pt idx="1262">
                  <c:v>8.144913343207934</c:v>
                </c:pt>
                <c:pt idx="1263">
                  <c:v>8.149159602373127</c:v>
                </c:pt>
                <c:pt idx="1264">
                  <c:v>8.153401401914541</c:v>
                </c:pt>
                <c:pt idx="1265">
                  <c:v>8.157638739912993</c:v>
                </c:pt>
                <c:pt idx="1266">
                  <c:v>8.161871614450623</c:v>
                </c:pt>
                <c:pt idx="1267">
                  <c:v>8.166100023610914</c:v>
                </c:pt>
                <c:pt idx="1268">
                  <c:v>8.17032396547866</c:v>
                </c:pt>
                <c:pt idx="1269">
                  <c:v>8.17454343814</c:v>
                </c:pt>
                <c:pt idx="1270">
                  <c:v>8.178758439682388</c:v>
                </c:pt>
                <c:pt idx="1271">
                  <c:v>8.182968968194615</c:v>
                </c:pt>
                <c:pt idx="1272">
                  <c:v>8.187175021766805</c:v>
                </c:pt>
                <c:pt idx="1273">
                  <c:v>8.191376598490407</c:v>
                </c:pt>
                <c:pt idx="1274">
                  <c:v>8.19557369645821</c:v>
                </c:pt>
                <c:pt idx="1275">
                  <c:v>8.199766313764326</c:v>
                </c:pt>
                <c:pt idx="1276">
                  <c:v>8.203954448504202</c:v>
                </c:pt>
                <c:pt idx="1277">
                  <c:v>8.208138098774624</c:v>
                </c:pt>
                <c:pt idx="1278">
                  <c:v>8.212317262673711</c:v>
                </c:pt>
                <c:pt idx="1279">
                  <c:v>8.216491938300915</c:v>
                </c:pt>
                <c:pt idx="1280">
                  <c:v>8.220662123757013</c:v>
                </c:pt>
                <c:pt idx="1281">
                  <c:v>8.224827817144138</c:v>
                </c:pt>
                <c:pt idx="1282">
                  <c:v>8.228989016565744</c:v>
                </c:pt>
                <c:pt idx="1283">
                  <c:v>8.233145720126624</c:v>
                </c:pt>
                <c:pt idx="1284">
                  <c:v>8.237297925932914</c:v>
                </c:pt>
                <c:pt idx="1285">
                  <c:v>8.241445632092086</c:v>
                </c:pt>
                <c:pt idx="1286">
                  <c:v>8.24558883671295</c:v>
                </c:pt>
                <c:pt idx="1287">
                  <c:v>8.249727537905652</c:v>
                </c:pt>
                <c:pt idx="1288">
                  <c:v>8.253861733781672</c:v>
                </c:pt>
                <c:pt idx="1289">
                  <c:v>8.25799142245385</c:v>
                </c:pt>
                <c:pt idx="1290">
                  <c:v>8.262116602036355</c:v>
                </c:pt>
                <c:pt idx="1291">
                  <c:v>8.266237270644694</c:v>
                </c:pt>
                <c:pt idx="1292">
                  <c:v>8.270353426395713</c:v>
                </c:pt>
                <c:pt idx="1293">
                  <c:v>8.27446506740762</c:v>
                </c:pt>
                <c:pt idx="1294">
                  <c:v>8.278572191799943</c:v>
                </c:pt>
                <c:pt idx="1295">
                  <c:v>8.282674797693568</c:v>
                </c:pt>
                <c:pt idx="1296">
                  <c:v>8.286772883210718</c:v>
                </c:pt>
                <c:pt idx="1297">
                  <c:v>8.290866446474963</c:v>
                </c:pt>
                <c:pt idx="1298">
                  <c:v>8.29495548561122</c:v>
                </c:pt>
                <c:pt idx="1299">
                  <c:v>8.299039998745756</c:v>
                </c:pt>
                <c:pt idx="1300">
                  <c:v>8.303119984006171</c:v>
                </c:pt>
                <c:pt idx="1301">
                  <c:v>8.307195439521421</c:v>
                </c:pt>
                <c:pt idx="1302">
                  <c:v>8.311266363421811</c:v>
                </c:pt>
                <c:pt idx="1303">
                  <c:v>8.315332753838994</c:v>
                </c:pt>
                <c:pt idx="1304">
                  <c:v>8.31939460890596</c:v>
                </c:pt>
                <c:pt idx="1305">
                  <c:v>8.32345192675706</c:v>
                </c:pt>
                <c:pt idx="1306">
                  <c:v>8.327504705528</c:v>
                </c:pt>
                <c:pt idx="1307">
                  <c:v>8.331552943355817</c:v>
                </c:pt>
                <c:pt idx="1308">
                  <c:v>8.33559663837892</c:v>
                </c:pt>
                <c:pt idx="1309">
                  <c:v>8.33963578873705</c:v>
                </c:pt>
                <c:pt idx="1310">
                  <c:v>8.343670392571313</c:v>
                </c:pt>
                <c:pt idx="1311">
                  <c:v>8.347700448024165</c:v>
                </c:pt>
                <c:pt idx="1312">
                  <c:v>8.351725953239416</c:v>
                </c:pt>
                <c:pt idx="1313">
                  <c:v>8.355746906362227</c:v>
                </c:pt>
                <c:pt idx="1314">
                  <c:v>8.359763305539104</c:v>
                </c:pt>
                <c:pt idx="1315">
                  <c:v>8.36377514891793</c:v>
                </c:pt>
                <c:pt idx="1316">
                  <c:v>8.367782434647926</c:v>
                </c:pt>
                <c:pt idx="1317">
                  <c:v>8.371785160879666</c:v>
                </c:pt>
                <c:pt idx="1318">
                  <c:v>8.3757833257651</c:v>
                </c:pt>
                <c:pt idx="1319">
                  <c:v>8.379776927457513</c:v>
                </c:pt>
                <c:pt idx="1320">
                  <c:v>8.383765964111559</c:v>
                </c:pt>
                <c:pt idx="1321">
                  <c:v>8.387750433883253</c:v>
                </c:pt>
                <c:pt idx="1322">
                  <c:v>8.391730334929958</c:v>
                </c:pt>
                <c:pt idx="1323">
                  <c:v>8.395705665410403</c:v>
                </c:pt>
                <c:pt idx="1324">
                  <c:v>8.39967642348468</c:v>
                </c:pt>
                <c:pt idx="1325">
                  <c:v>8.403642607314228</c:v>
                </c:pt>
                <c:pt idx="1326">
                  <c:v>8.40760421506186</c:v>
                </c:pt>
                <c:pt idx="1327">
                  <c:v>8.411561244891745</c:v>
                </c:pt>
                <c:pt idx="1328">
                  <c:v>8.41551369496942</c:v>
                </c:pt>
                <c:pt idx="1329">
                  <c:v>8.419461563461766</c:v>
                </c:pt>
                <c:pt idx="1330">
                  <c:v>8.42340484853705</c:v>
                </c:pt>
                <c:pt idx="1331">
                  <c:v>8.427343548364888</c:v>
                </c:pt>
                <c:pt idx="1332">
                  <c:v>8.431277661116264</c:v>
                </c:pt>
                <c:pt idx="1333">
                  <c:v>8.435207184963529</c:v>
                </c:pt>
                <c:pt idx="1334">
                  <c:v>8.4391321180804</c:v>
                </c:pt>
                <c:pt idx="1335">
                  <c:v>8.443052458641947</c:v>
                </c:pt>
                <c:pt idx="1336">
                  <c:v>8.44696820482462</c:v>
                </c:pt>
                <c:pt idx="1337">
                  <c:v>8.450879354806234</c:v>
                </c:pt>
                <c:pt idx="1338">
                  <c:v>8.454785906765964</c:v>
                </c:pt>
                <c:pt idx="1339">
                  <c:v>8.458687858884358</c:v>
                </c:pt>
                <c:pt idx="1340">
                  <c:v>8.462585209343336</c:v>
                </c:pt>
                <c:pt idx="1341">
                  <c:v>8.466477956326176</c:v>
                </c:pt>
                <c:pt idx="1342">
                  <c:v>8.470366098017537</c:v>
                </c:pt>
                <c:pt idx="1343">
                  <c:v>8.474249632603445</c:v>
                </c:pt>
                <c:pt idx="1344">
                  <c:v>8.478128558271288</c:v>
                </c:pt>
                <c:pt idx="1345">
                  <c:v>8.48200287320984</c:v>
                </c:pt>
                <c:pt idx="1346">
                  <c:v>8.48587257560923</c:v>
                </c:pt>
                <c:pt idx="1347">
                  <c:v>8.48973766366097</c:v>
                </c:pt>
                <c:pt idx="1348">
                  <c:v>8.493598135557943</c:v>
                </c:pt>
                <c:pt idx="1349">
                  <c:v>8.497453989494403</c:v>
                </c:pt>
                <c:pt idx="1350">
                  <c:v>8.50130522366598</c:v>
                </c:pt>
                <c:pt idx="1351">
                  <c:v>8.505151836269678</c:v>
                </c:pt>
                <c:pt idx="1352">
                  <c:v>8.50899382550387</c:v>
                </c:pt>
                <c:pt idx="1353">
                  <c:v>8.51283118956832</c:v>
                </c:pt>
                <c:pt idx="1354">
                  <c:v>8.516663926664145</c:v>
                </c:pt>
                <c:pt idx="1355">
                  <c:v>8.520492034993857</c:v>
                </c:pt>
                <c:pt idx="1356">
                  <c:v>8.524315512761338</c:v>
                </c:pt>
                <c:pt idx="1357">
                  <c:v>8.52813435817185</c:v>
                </c:pt>
                <c:pt idx="1358">
                  <c:v>8.531948569432023</c:v>
                </c:pt>
                <c:pt idx="1359">
                  <c:v>8.535758144749888</c:v>
                </c:pt>
                <c:pt idx="1360">
                  <c:v>8.539563082334826</c:v>
                </c:pt>
                <c:pt idx="1361">
                  <c:v>8.543363380397619</c:v>
                </c:pt>
                <c:pt idx="1362">
                  <c:v>8.547159037150426</c:v>
                </c:pt>
                <c:pt idx="1363">
                  <c:v>8.55095005080678</c:v>
                </c:pt>
                <c:pt idx="1364">
                  <c:v>8.554736419581598</c:v>
                </c:pt>
                <c:pt idx="1365">
                  <c:v>8.558518141691172</c:v>
                </c:pt>
                <c:pt idx="1366">
                  <c:v>8.5622952153532</c:v>
                </c:pt>
                <c:pt idx="1367">
                  <c:v>8.566067638786734</c:v>
                </c:pt>
                <c:pt idx="1368">
                  <c:v>8.569835410212222</c:v>
                </c:pt>
                <c:pt idx="1369">
                  <c:v>8.573598527851501</c:v>
                </c:pt>
                <c:pt idx="1370">
                  <c:v>8.577356989927784</c:v>
                </c:pt>
                <c:pt idx="1371">
                  <c:v>8.581110794665671</c:v>
                </c:pt>
                <c:pt idx="1372">
                  <c:v>8.58485994029115</c:v>
                </c:pt>
                <c:pt idx="1373">
                  <c:v>8.588604425031592</c:v>
                </c:pt>
                <c:pt idx="1374">
                  <c:v>8.59234424711576</c:v>
                </c:pt>
                <c:pt idx="1375">
                  <c:v>8.596079404773791</c:v>
                </c:pt>
                <c:pt idx="1376">
                  <c:v>8.59980989623723</c:v>
                </c:pt>
                <c:pt idx="1377">
                  <c:v>8.60353571973899</c:v>
                </c:pt>
                <c:pt idx="1378">
                  <c:v>8.60725687351338</c:v>
                </c:pt>
                <c:pt idx="1379">
                  <c:v>8.610973355796103</c:v>
                </c:pt>
                <c:pt idx="1380">
                  <c:v>8.614685164824251</c:v>
                </c:pt>
                <c:pt idx="1381">
                  <c:v>8.6183922988363</c:v>
                </c:pt>
                <c:pt idx="1382">
                  <c:v>8.622094756072115</c:v>
                </c:pt>
                <c:pt idx="1383">
                  <c:v>8.625792534772965</c:v>
                </c:pt>
                <c:pt idx="1384">
                  <c:v>8.629485633181498</c:v>
                </c:pt>
                <c:pt idx="1385">
                  <c:v>8.633174049541758</c:v>
                </c:pt>
                <c:pt idx="1386">
                  <c:v>8.636857782099186</c:v>
                </c:pt>
                <c:pt idx="1387">
                  <c:v>8.640536829100618</c:v>
                </c:pt>
                <c:pt idx="1388">
                  <c:v>8.644211188794264</c:v>
                </c:pt>
                <c:pt idx="1389">
                  <c:v>8.647880859429763</c:v>
                </c:pt>
                <c:pt idx="1390">
                  <c:v>8.651545839258115</c:v>
                </c:pt>
                <c:pt idx="1391">
                  <c:v>8.655206126531732</c:v>
                </c:pt>
                <c:pt idx="1392">
                  <c:v>8.658861719504422</c:v>
                </c:pt>
                <c:pt idx="1393">
                  <c:v>8.66251261643139</c:v>
                </c:pt>
                <c:pt idx="1394">
                  <c:v>8.666158815569234</c:v>
                </c:pt>
                <c:pt idx="1395">
                  <c:v>8.669800315175944</c:v>
                </c:pt>
                <c:pt idx="1396">
                  <c:v>8.67343711351092</c:v>
                </c:pt>
                <c:pt idx="1397">
                  <c:v>8.677069208834954</c:v>
                </c:pt>
                <c:pt idx="1398">
                  <c:v>8.68069659941024</c:v>
                </c:pt>
                <c:pt idx="1399">
                  <c:v>8.684319283500368</c:v>
                </c:pt>
                <c:pt idx="1400">
                  <c:v>8.687937259370332</c:v>
                </c:pt>
                <c:pt idx="1401">
                  <c:v>8.69155052528652</c:v>
                </c:pt>
                <c:pt idx="1402">
                  <c:v>8.695159079516727</c:v>
                </c:pt>
                <c:pt idx="1403">
                  <c:v>8.698762920330148</c:v>
                </c:pt>
                <c:pt idx="1404">
                  <c:v>8.702362045997388</c:v>
                </c:pt>
                <c:pt idx="1405">
                  <c:v>8.705956454790437</c:v>
                </c:pt>
                <c:pt idx="1406">
                  <c:v>8.709546144982702</c:v>
                </c:pt>
                <c:pt idx="1407">
                  <c:v>8.713131114848985</c:v>
                </c:pt>
                <c:pt idx="1408">
                  <c:v>8.716711362665501</c:v>
                </c:pt>
                <c:pt idx="1409">
                  <c:v>8.720286886709871</c:v>
                </c:pt>
                <c:pt idx="1410">
                  <c:v>8.723857685261109</c:v>
                </c:pt>
                <c:pt idx="1411">
                  <c:v>8.727423756599641</c:v>
                </c:pt>
                <c:pt idx="1412">
                  <c:v>8.730985099007304</c:v>
                </c:pt>
                <c:pt idx="1413">
                  <c:v>8.734541710767335</c:v>
                </c:pt>
                <c:pt idx="1414">
                  <c:v>8.738093590164379</c:v>
                </c:pt>
                <c:pt idx="1415">
                  <c:v>8.741640735484495</c:v>
                </c:pt>
                <c:pt idx="1416">
                  <c:v>8.745183145015146</c:v>
                </c:pt>
                <c:pt idx="1417">
                  <c:v>8.748720817045201</c:v>
                </c:pt>
                <c:pt idx="1418">
                  <c:v>8.752253749864944</c:v>
                </c:pt>
                <c:pt idx="1419">
                  <c:v>8.75578194176606</c:v>
                </c:pt>
                <c:pt idx="1420">
                  <c:v>8.759305391041655</c:v>
                </c:pt>
                <c:pt idx="1421">
                  <c:v>8.76282409598624</c:v>
                </c:pt>
                <c:pt idx="1422">
                  <c:v>8.766338054895737</c:v>
                </c:pt>
                <c:pt idx="1423">
                  <c:v>8.769847266067484</c:v>
                </c:pt>
                <c:pt idx="1424">
                  <c:v>8.773351727800223</c:v>
                </c:pt>
                <c:pt idx="1425">
                  <c:v>8.776851438394122</c:v>
                </c:pt>
                <c:pt idx="1426">
                  <c:v>8.780346396150751</c:v>
                </c:pt>
                <c:pt idx="1427">
                  <c:v>8.783836599373097</c:v>
                </c:pt>
                <c:pt idx="1428">
                  <c:v>8.787322046365558</c:v>
                </c:pt>
                <c:pt idx="1429">
                  <c:v>8.79080273543396</c:v>
                </c:pt>
                <c:pt idx="1430">
                  <c:v>8.794278664885525</c:v>
                </c:pt>
                <c:pt idx="1431">
                  <c:v>8.797749833028916</c:v>
                </c:pt>
                <c:pt idx="1432">
                  <c:v>8.80121623817418</c:v>
                </c:pt>
                <c:pt idx="1433">
                  <c:v>8.804677878632807</c:v>
                </c:pt>
                <c:pt idx="1434">
                  <c:v>8.808134752717696</c:v>
                </c:pt>
                <c:pt idx="1435">
                  <c:v>8.811586858743165</c:v>
                </c:pt>
                <c:pt idx="1436">
                  <c:v>8.815034195024946</c:v>
                </c:pt>
                <c:pt idx="1437">
                  <c:v>8.818476759880187</c:v>
                </c:pt>
                <c:pt idx="1438">
                  <c:v>8.82191455162747</c:v>
                </c:pt>
                <c:pt idx="1439">
                  <c:v>8.82534756858679</c:v>
                </c:pt>
                <c:pt idx="1440">
                  <c:v>8.828775809079552</c:v>
                </c:pt>
                <c:pt idx="1441">
                  <c:v>8.8321992714286</c:v>
                </c:pt>
                <c:pt idx="1442">
                  <c:v>8.835617953958182</c:v>
                </c:pt>
                <c:pt idx="1443">
                  <c:v>8.83903185499398</c:v>
                </c:pt>
                <c:pt idx="1444">
                  <c:v>8.842440972863094</c:v>
                </c:pt>
                <c:pt idx="1445">
                  <c:v>8.845845305894043</c:v>
                </c:pt>
                <c:pt idx="1446">
                  <c:v>8.849244852416777</c:v>
                </c:pt>
                <c:pt idx="1447">
                  <c:v>8.85263961076267</c:v>
                </c:pt>
                <c:pt idx="1448">
                  <c:v>8.856029579264504</c:v>
                </c:pt>
                <c:pt idx="1449">
                  <c:v>8.85941475625651</c:v>
                </c:pt>
                <c:pt idx="1450">
                  <c:v>8.86279514007433</c:v>
                </c:pt>
                <c:pt idx="1451">
                  <c:v>8.866170729055033</c:v>
                </c:pt>
                <c:pt idx="1452">
                  <c:v>8.869541521537122</c:v>
                </c:pt>
                <c:pt idx="1453">
                  <c:v>8.872907515860516</c:v>
                </c:pt>
                <c:pt idx="1454">
                  <c:v>8.876268710366563</c:v>
                </c:pt>
                <c:pt idx="1455">
                  <c:v>8.87962510339805</c:v>
                </c:pt>
                <c:pt idx="1456">
                  <c:v>8.88297669329918</c:v>
                </c:pt>
                <c:pt idx="1457">
                  <c:v>8.886323478415589</c:v>
                </c:pt>
                <c:pt idx="1458">
                  <c:v>8.889665457094345</c:v>
                </c:pt>
                <c:pt idx="1459">
                  <c:v>8.89300262768394</c:v>
                </c:pt>
                <c:pt idx="1460">
                  <c:v>8.896334988534302</c:v>
                </c:pt>
                <c:pt idx="1461">
                  <c:v>8.89966253799679</c:v>
                </c:pt>
                <c:pt idx="1462">
                  <c:v>8.90298527442419</c:v>
                </c:pt>
                <c:pt idx="1463">
                  <c:v>8.906303196170715</c:v>
                </c:pt>
                <c:pt idx="1464">
                  <c:v>8.90961630159203</c:v>
                </c:pt>
                <c:pt idx="1465">
                  <c:v>8.91292458904521</c:v>
                </c:pt>
                <c:pt idx="1466">
                  <c:v>8.916228056888773</c:v>
                </c:pt>
                <c:pt idx="1467">
                  <c:v>8.919526703482677</c:v>
                </c:pt>
                <c:pt idx="1468">
                  <c:v>8.922820527188305</c:v>
                </c:pt>
                <c:pt idx="1469">
                  <c:v>8.926109526368472</c:v>
                </c:pt>
                <c:pt idx="1470">
                  <c:v>8.92939369938744</c:v>
                </c:pt>
                <c:pt idx="1471">
                  <c:v>8.932673044610896</c:v>
                </c:pt>
                <c:pt idx="1472">
                  <c:v>8.935947560405972</c:v>
                </c:pt>
                <c:pt idx="1473">
                  <c:v>8.939217245141232</c:v>
                </c:pt>
                <c:pt idx="1474">
                  <c:v>8.942482097186676</c:v>
                </c:pt>
                <c:pt idx="1475">
                  <c:v>8.945742114913736</c:v>
                </c:pt>
                <c:pt idx="1476">
                  <c:v>8.9489972966953</c:v>
                </c:pt>
                <c:pt idx="1477">
                  <c:v>8.95224764090568</c:v>
                </c:pt>
                <c:pt idx="1478">
                  <c:v>8.95549314592063</c:v>
                </c:pt>
                <c:pt idx="1479">
                  <c:v>8.95873381011734</c:v>
                </c:pt>
                <c:pt idx="1480">
                  <c:v>8.96196963187445</c:v>
                </c:pt>
                <c:pt idx="1481">
                  <c:v>8.965200609572034</c:v>
                </c:pt>
                <c:pt idx="1482">
                  <c:v>8.968426741591605</c:v>
                </c:pt>
                <c:pt idx="1483">
                  <c:v>8.971648026316124</c:v>
                </c:pt>
                <c:pt idx="1484">
                  <c:v>8.974864462129993</c:v>
                </c:pt>
                <c:pt idx="1485">
                  <c:v>8.978076047419044</c:v>
                </c:pt>
                <c:pt idx="1486">
                  <c:v>8.981282780570567</c:v>
                </c:pt>
                <c:pt idx="1487">
                  <c:v>8.984484659973295</c:v>
                </c:pt>
                <c:pt idx="1488">
                  <c:v>8.987681684017388</c:v>
                </c:pt>
                <c:pt idx="1489">
                  <c:v>8.990873851094472</c:v>
                </c:pt>
                <c:pt idx="1490">
                  <c:v>8.994061159597603</c:v>
                </c:pt>
                <c:pt idx="1491">
                  <c:v>8.997243607921294</c:v>
                </c:pt>
                <c:pt idx="1492">
                  <c:v>9.000421194461488</c:v>
                </c:pt>
                <c:pt idx="1493">
                  <c:v>9.003593917615592</c:v>
                </c:pt>
                <c:pt idx="1494">
                  <c:v>9.006761775782447</c:v>
                </c:pt>
                <c:pt idx="1495">
                  <c:v>9.009924767362347</c:v>
                </c:pt>
                <c:pt idx="1496">
                  <c:v>9.01308289075703</c:v>
                </c:pt>
                <c:pt idx="1497">
                  <c:v>9.016236144369687</c:v>
                </c:pt>
                <c:pt idx="1498">
                  <c:v>9.01938452660495</c:v>
                </c:pt>
                <c:pt idx="1499">
                  <c:v>9.022528035868914</c:v>
                </c:pt>
                <c:pt idx="1500">
                  <c:v>9.025666670569107</c:v>
                </c:pt>
                <c:pt idx="1501">
                  <c:v>9.028800429114513</c:v>
                </c:pt>
                <c:pt idx="1502">
                  <c:v>9.031929309915576</c:v>
                </c:pt>
                <c:pt idx="1503">
                  <c:v>9.035053311384185</c:v>
                </c:pt>
                <c:pt idx="1504">
                  <c:v>9.038172431933667</c:v>
                </c:pt>
                <c:pt idx="1505">
                  <c:v>9.041286669978826</c:v>
                </c:pt>
                <c:pt idx="1506">
                  <c:v>9.044396023935896</c:v>
                </c:pt>
                <c:pt idx="1507">
                  <c:v>9.047500492222577</c:v>
                </c:pt>
                <c:pt idx="1508">
                  <c:v>9.05060007325802</c:v>
                </c:pt>
                <c:pt idx="1509">
                  <c:v>9.053694765462825</c:v>
                </c:pt>
                <c:pt idx="1510">
                  <c:v>9.05678456725905</c:v>
                </c:pt>
                <c:pt idx="1511">
                  <c:v>9.05986947707021</c:v>
                </c:pt>
                <c:pt idx="1512">
                  <c:v>9.06294949332127</c:v>
                </c:pt>
                <c:pt idx="1513">
                  <c:v>9.066024614438655</c:v>
                </c:pt>
                <c:pt idx="1514">
                  <c:v>9.069094838850247</c:v>
                </c:pt>
                <c:pt idx="1515">
                  <c:v>9.072160164985375</c:v>
                </c:pt>
                <c:pt idx="1516">
                  <c:v>9.07522059127484</c:v>
                </c:pt>
                <c:pt idx="1517">
                  <c:v>9.07827611615089</c:v>
                </c:pt>
                <c:pt idx="1518">
                  <c:v>9.08132673804724</c:v>
                </c:pt>
                <c:pt idx="1519">
                  <c:v>9.084372455399045</c:v>
                </c:pt>
                <c:pt idx="1520">
                  <c:v>9.087413266642947</c:v>
                </c:pt>
                <c:pt idx="1521">
                  <c:v>9.090449170217018</c:v>
                </c:pt>
                <c:pt idx="1522">
                  <c:v>9.09348016456081</c:v>
                </c:pt>
                <c:pt idx="1523">
                  <c:v>9.096506248115334</c:v>
                </c:pt>
                <c:pt idx="1524">
                  <c:v>9.09952741932305</c:v>
                </c:pt>
                <c:pt idx="1525">
                  <c:v>9.10254367662789</c:v>
                </c:pt>
                <c:pt idx="1526">
                  <c:v>9.105555018475248</c:v>
                </c:pt>
                <c:pt idx="1527">
                  <c:v>9.108561443311963</c:v>
                </c:pt>
                <c:pt idx="1528">
                  <c:v>9.111562949586371</c:v>
                </c:pt>
                <c:pt idx="1529">
                  <c:v>9.114559535748238</c:v>
                </c:pt>
                <c:pt idx="1530">
                  <c:v>9.117551200248803</c:v>
                </c:pt>
                <c:pt idx="1531">
                  <c:v>9.120537941540783</c:v>
                </c:pt>
                <c:pt idx="1532">
                  <c:v>9.123519758078337</c:v>
                </c:pt>
                <c:pt idx="1533">
                  <c:v>9.12649664831711</c:v>
                </c:pt>
                <c:pt idx="1534">
                  <c:v>9.129468610714198</c:v>
                </c:pt>
                <c:pt idx="1535">
                  <c:v>9.13243564372817</c:v>
                </c:pt>
                <c:pt idx="1536">
                  <c:v>9.135397745819061</c:v>
                </c:pt>
                <c:pt idx="1537">
                  <c:v>9.13835491544837</c:v>
                </c:pt>
                <c:pt idx="1538">
                  <c:v>9.14130715107906</c:v>
                </c:pt>
                <c:pt idx="1539">
                  <c:v>9.144254451175572</c:v>
                </c:pt>
                <c:pt idx="1540">
                  <c:v>9.147196814203814</c:v>
                </c:pt>
                <c:pt idx="1541">
                  <c:v>9.15013423863115</c:v>
                </c:pt>
                <c:pt idx="1542">
                  <c:v>9.153066722926421</c:v>
                </c:pt>
                <c:pt idx="1543">
                  <c:v>9.155994265559948</c:v>
                </c:pt>
                <c:pt idx="1544">
                  <c:v>9.158916865003497</c:v>
                </c:pt>
                <c:pt idx="1545">
                  <c:v>9.161834519730334</c:v>
                </c:pt>
                <c:pt idx="1546">
                  <c:v>9.164747228215171</c:v>
                </c:pt>
                <c:pt idx="1547">
                  <c:v>9.16765498893421</c:v>
                </c:pt>
                <c:pt idx="1548">
                  <c:v>9.170557800365113</c:v>
                </c:pt>
                <c:pt idx="1549">
                  <c:v>9.173455660987016</c:v>
                </c:pt>
                <c:pt idx="1550">
                  <c:v>9.176348569280531</c:v>
                </c:pt>
                <c:pt idx="1551">
                  <c:v>9.179236523727748</c:v>
                </c:pt>
                <c:pt idx="1552">
                  <c:v>9.182119522812214</c:v>
                </c:pt>
                <c:pt idx="1553">
                  <c:v>9.184997565018967</c:v>
                </c:pt>
                <c:pt idx="1554">
                  <c:v>9.187870648834513</c:v>
                </c:pt>
                <c:pt idx="1555">
                  <c:v>9.190738772746835</c:v>
                </c:pt>
                <c:pt idx="1556">
                  <c:v>9.19360193524539</c:v>
                </c:pt>
                <c:pt idx="1557">
                  <c:v>9.196460134821103</c:v>
                </c:pt>
                <c:pt idx="1558">
                  <c:v>9.199313369966391</c:v>
                </c:pt>
                <c:pt idx="1559">
                  <c:v>9.202161639175138</c:v>
                </c:pt>
                <c:pt idx="1560">
                  <c:v>9.205004940942705</c:v>
                </c:pt>
                <c:pt idx="1561">
                  <c:v>9.207843273765936</c:v>
                </c:pt>
                <c:pt idx="1562">
                  <c:v>9.21067663614315</c:v>
                </c:pt>
                <c:pt idx="1563">
                  <c:v>9.213505026574138</c:v>
                </c:pt>
                <c:pt idx="1564">
                  <c:v>9.216328443560181</c:v>
                </c:pt>
                <c:pt idx="1565">
                  <c:v>9.219146885604047</c:v>
                </c:pt>
                <c:pt idx="1566">
                  <c:v>9.221960351209951</c:v>
                </c:pt>
                <c:pt idx="1567">
                  <c:v>9.224768838883621</c:v>
                </c:pt>
                <c:pt idx="1568">
                  <c:v>9.227572347132254</c:v>
                </c:pt>
                <c:pt idx="1569">
                  <c:v>9.230370874464523</c:v>
                </c:pt>
                <c:pt idx="1570">
                  <c:v>9.233164419390597</c:v>
                </c:pt>
                <c:pt idx="1571">
                  <c:v>9.235952980422113</c:v>
                </c:pt>
                <c:pt idx="1572">
                  <c:v>9.238736556072197</c:v>
                </c:pt>
                <c:pt idx="1573">
                  <c:v>9.241515144855454</c:v>
                </c:pt>
                <c:pt idx="1574">
                  <c:v>9.244288745287983</c:v>
                </c:pt>
                <c:pt idx="1575">
                  <c:v>9.247057355887355</c:v>
                </c:pt>
                <c:pt idx="1576">
                  <c:v>9.249820975172627</c:v>
                </c:pt>
                <c:pt idx="1577">
                  <c:v>9.25257960166435</c:v>
                </c:pt>
                <c:pt idx="1578">
                  <c:v>9.25533323388455</c:v>
                </c:pt>
                <c:pt idx="1579">
                  <c:v>9.258081870356738</c:v>
                </c:pt>
                <c:pt idx="1580">
                  <c:v>9.260825509605924</c:v>
                </c:pt>
                <c:pt idx="1581">
                  <c:v>9.263564150158593</c:v>
                </c:pt>
                <c:pt idx="1582">
                  <c:v>9.266297790542717</c:v>
                </c:pt>
                <c:pt idx="1583">
                  <c:v>9.269026429287764</c:v>
                </c:pt>
                <c:pt idx="1584">
                  <c:v>9.271750064924683</c:v>
                </c:pt>
                <c:pt idx="1585">
                  <c:v>9.274468695985913</c:v>
                </c:pt>
                <c:pt idx="1586">
                  <c:v>9.277182321005375</c:v>
                </c:pt>
                <c:pt idx="1587">
                  <c:v>9.2798909385185</c:v>
                </c:pt>
                <c:pt idx="1588">
                  <c:v>9.28259454706218</c:v>
                </c:pt>
                <c:pt idx="1589">
                  <c:v>9.285293145174817</c:v>
                </c:pt>
                <c:pt idx="1590">
                  <c:v>9.287986731396303</c:v>
                </c:pt>
                <c:pt idx="1591">
                  <c:v>9.29067530426801</c:v>
                </c:pt>
                <c:pt idx="1592">
                  <c:v>9.293358862332806</c:v>
                </c:pt>
                <c:pt idx="1593">
                  <c:v>9.296037404135061</c:v>
                </c:pt>
                <c:pt idx="1594">
                  <c:v>9.298710928220618</c:v>
                </c:pt>
                <c:pt idx="1595">
                  <c:v>9.301379433136828</c:v>
                </c:pt>
                <c:pt idx="1596">
                  <c:v>9.30404291743253</c:v>
                </c:pt>
                <c:pt idx="1597">
                  <c:v>9.306701379658056</c:v>
                </c:pt>
                <c:pt idx="1598">
                  <c:v>9.309354818365235</c:v>
                </c:pt>
                <c:pt idx="1599">
                  <c:v>9.31200323210738</c:v>
                </c:pt>
                <c:pt idx="1600">
                  <c:v>9.314646619439317</c:v>
                </c:pt>
                <c:pt idx="1601">
                  <c:v>9.317284978917347</c:v>
                </c:pt>
                <c:pt idx="1602">
                  <c:v>9.319918309099282</c:v>
                </c:pt>
                <c:pt idx="1603">
                  <c:v>9.322546608544428</c:v>
                </c:pt>
                <c:pt idx="1604">
                  <c:v>9.325169875813577</c:v>
                </c:pt>
                <c:pt idx="1605">
                  <c:v>9.327788109469032</c:v>
                </c:pt>
                <c:pt idx="1606">
                  <c:v>9.330401308074581</c:v>
                </c:pt>
                <c:pt idx="1607">
                  <c:v>9.333009470195518</c:v>
                </c:pt>
                <c:pt idx="1608">
                  <c:v>9.335612594398638</c:v>
                </c:pt>
                <c:pt idx="1609">
                  <c:v>9.338210679252218</c:v>
                </c:pt>
                <c:pt idx="1610">
                  <c:v>9.340803723326054</c:v>
                </c:pt>
                <c:pt idx="1611">
                  <c:v>9.343391725191429</c:v>
                </c:pt>
                <c:pt idx="1612">
                  <c:v>9.345974683421138</c:v>
                </c:pt>
                <c:pt idx="1613">
                  <c:v>9.34855259658946</c:v>
                </c:pt>
                <c:pt idx="1614">
                  <c:v>9.351125463272179</c:v>
                </c:pt>
                <c:pt idx="1615">
                  <c:v>9.353693282046597</c:v>
                </c:pt>
                <c:pt idx="1616">
                  <c:v>9.356256051491497</c:v>
                </c:pt>
                <c:pt idx="1617">
                  <c:v>9.358813770187168</c:v>
                </c:pt>
                <c:pt idx="1618">
                  <c:v>9.361366436715416</c:v>
                </c:pt>
                <c:pt idx="1619">
                  <c:v>9.363914049659532</c:v>
                </c:pt>
                <c:pt idx="1620">
                  <c:v>9.366456607604327</c:v>
                </c:pt>
                <c:pt idx="1621">
                  <c:v>9.36899410913609</c:v>
                </c:pt>
                <c:pt idx="1622">
                  <c:v>9.37152655284265</c:v>
                </c:pt>
                <c:pt idx="1623">
                  <c:v>9.374053937313302</c:v>
                </c:pt>
                <c:pt idx="1624">
                  <c:v>9.376576261138877</c:v>
                </c:pt>
                <c:pt idx="1625">
                  <c:v>9.379093522911698</c:v>
                </c:pt>
                <c:pt idx="1626">
                  <c:v>9.381605721225595</c:v>
                </c:pt>
                <c:pt idx="1627">
                  <c:v>9.384112854675908</c:v>
                </c:pt>
                <c:pt idx="1628">
                  <c:v>9.386614921859475</c:v>
                </c:pt>
                <c:pt idx="1629">
                  <c:v>9.38911192137465</c:v>
                </c:pt>
                <c:pt idx="1630">
                  <c:v>9.39160385182129</c:v>
                </c:pt>
                <c:pt idx="1631">
                  <c:v>9.394090711800758</c:v>
                </c:pt>
                <c:pt idx="1632">
                  <c:v>9.396572499915936</c:v>
                </c:pt>
                <c:pt idx="1633">
                  <c:v>9.399049214771204</c:v>
                </c:pt>
                <c:pt idx="1634">
                  <c:v>9.40152085497245</c:v>
                </c:pt>
                <c:pt idx="1635">
                  <c:v>9.40398741912708</c:v>
                </c:pt>
                <c:pt idx="1636">
                  <c:v>9.406448905844005</c:v>
                </c:pt>
                <c:pt idx="1637">
                  <c:v>9.408905313733646</c:v>
                </c:pt>
                <c:pt idx="1638">
                  <c:v>9.41135664140794</c:v>
                </c:pt>
                <c:pt idx="1639">
                  <c:v>9.41380288748033</c:v>
                </c:pt>
                <c:pt idx="1640">
                  <c:v>9.41624405056577</c:v>
                </c:pt>
                <c:pt idx="1641">
                  <c:v>9.418680129280725</c:v>
                </c:pt>
                <c:pt idx="1642">
                  <c:v>9.421111122243184</c:v>
                </c:pt>
                <c:pt idx="1643">
                  <c:v>9.423537028072644</c:v>
                </c:pt>
                <c:pt idx="1644">
                  <c:v>9.425957845390097</c:v>
                </c:pt>
                <c:pt idx="1645">
                  <c:v>9.428373572818071</c:v>
                </c:pt>
                <c:pt idx="1646">
                  <c:v>9.43078420898061</c:v>
                </c:pt>
                <c:pt idx="1647">
                  <c:v>9.43318975250325</c:v>
                </c:pt>
                <c:pt idx="1648">
                  <c:v>9.435590202013056</c:v>
                </c:pt>
                <c:pt idx="1649">
                  <c:v>9.437985556138617</c:v>
                </c:pt>
                <c:pt idx="1650">
                  <c:v>9.440375813510018</c:v>
                </c:pt>
                <c:pt idx="1651">
                  <c:v>9.442760972758881</c:v>
                </c:pt>
                <c:pt idx="1652">
                  <c:v>9.445141032518327</c:v>
                </c:pt>
                <c:pt idx="1653">
                  <c:v>9.447515991423003</c:v>
                </c:pt>
                <c:pt idx="1654">
                  <c:v>9.449885848109072</c:v>
                </c:pt>
                <c:pt idx="1655">
                  <c:v>9.452250601214213</c:v>
                </c:pt>
                <c:pt idx="1656">
                  <c:v>9.454610249377626</c:v>
                </c:pt>
                <c:pt idx="1657">
                  <c:v>9.456964791240025</c:v>
                </c:pt>
                <c:pt idx="1658">
                  <c:v>9.45931422544365</c:v>
                </c:pt>
                <c:pt idx="1659">
                  <c:v>9.461658550632256</c:v>
                </c:pt>
                <c:pt idx="1660">
                  <c:v>9.463997765451115</c:v>
                </c:pt>
                <c:pt idx="1661">
                  <c:v>9.46633186854703</c:v>
                </c:pt>
                <c:pt idx="1662">
                  <c:v>9.46866085856831</c:v>
                </c:pt>
                <c:pt idx="1663">
                  <c:v>9.47098473416479</c:v>
                </c:pt>
                <c:pt idx="1664">
                  <c:v>9.473303493987838</c:v>
                </c:pt>
                <c:pt idx="1665">
                  <c:v>9.47561713669033</c:v>
                </c:pt>
                <c:pt idx="1666">
                  <c:v>9.477925660926667</c:v>
                </c:pt>
                <c:pt idx="1667">
                  <c:v>9.480229065352775</c:v>
                </c:pt>
                <c:pt idx="1668">
                  <c:v>9.482527348626106</c:v>
                </c:pt>
                <c:pt idx="1669">
                  <c:v>9.48482050940563</c:v>
                </c:pt>
                <c:pt idx="1670">
                  <c:v>9.487108546351836</c:v>
                </c:pt>
                <c:pt idx="1671">
                  <c:v>9.489391458126755</c:v>
                </c:pt>
                <c:pt idx="1672">
                  <c:v>9.491669243393925</c:v>
                </c:pt>
                <c:pt idx="1673">
                  <c:v>9.493941900818415</c:v>
                </c:pt>
                <c:pt idx="1674">
                  <c:v>9.496209429066825</c:v>
                </c:pt>
                <c:pt idx="1675">
                  <c:v>9.49847182680727</c:v>
                </c:pt>
                <c:pt idx="1676">
                  <c:v>9.5007290927094</c:v>
                </c:pt>
                <c:pt idx="1677">
                  <c:v>9.502981225444386</c:v>
                </c:pt>
                <c:pt idx="1678">
                  <c:v>9.505228223684932</c:v>
                </c:pt>
                <c:pt idx="1679">
                  <c:v>9.507470086105264</c:v>
                </c:pt>
                <c:pt idx="1680">
                  <c:v>9.50970681138114</c:v>
                </c:pt>
                <c:pt idx="1681">
                  <c:v>9.511938398189842</c:v>
                </c:pt>
                <c:pt idx="1682">
                  <c:v>9.514164845210182</c:v>
                </c:pt>
                <c:pt idx="1683">
                  <c:v>9.516386151122503</c:v>
                </c:pt>
                <c:pt idx="1684">
                  <c:v>9.518602314608676</c:v>
                </c:pt>
                <c:pt idx="1685">
                  <c:v>9.520813334352098</c:v>
                </c:pt>
                <c:pt idx="1686">
                  <c:v>9.523019209037707</c:v>
                </c:pt>
                <c:pt idx="1687">
                  <c:v>9.52521993735196</c:v>
                </c:pt>
                <c:pt idx="1688">
                  <c:v>9.52741551798285</c:v>
                </c:pt>
                <c:pt idx="1689">
                  <c:v>9.529605949619895</c:v>
                </c:pt>
                <c:pt idx="1690">
                  <c:v>9.531791230954157</c:v>
                </c:pt>
                <c:pt idx="1691">
                  <c:v>9.533971360678223</c:v>
                </c:pt>
                <c:pt idx="1692">
                  <c:v>9.536146337486218</c:v>
                </c:pt>
                <c:pt idx="1693">
                  <c:v>9.538316160073776</c:v>
                </c:pt>
                <c:pt idx="1694">
                  <c:v>9.540480827138106</c:v>
                </c:pt>
                <c:pt idx="1695">
                  <c:v>9.542640337377914</c:v>
                </c:pt>
                <c:pt idx="1696">
                  <c:v>9.544794689493454</c:v>
                </c:pt>
                <c:pt idx="1697">
                  <c:v>9.54694388218652</c:v>
                </c:pt>
                <c:pt idx="1698">
                  <c:v>9.549087914160432</c:v>
                </c:pt>
                <c:pt idx="1699">
                  <c:v>9.551226784120048</c:v>
                </c:pt>
                <c:pt idx="1700">
                  <c:v>9.553360490771761</c:v>
                </c:pt>
                <c:pt idx="1701">
                  <c:v>9.555489032823508</c:v>
                </c:pt>
                <c:pt idx="1702">
                  <c:v>9.557612408984743</c:v>
                </c:pt>
                <c:pt idx="1703">
                  <c:v>9.559730617966476</c:v>
                </c:pt>
                <c:pt idx="1704">
                  <c:v>9.561843658481246</c:v>
                </c:pt>
                <c:pt idx="1705">
                  <c:v>9.563951529243128</c:v>
                </c:pt>
                <c:pt idx="1706">
                  <c:v>9.566054228967747</c:v>
                </c:pt>
                <c:pt idx="1707">
                  <c:v>9.568151756372238</c:v>
                </c:pt>
                <c:pt idx="1708">
                  <c:v>9.570244110175313</c:v>
                </c:pt>
                <c:pt idx="1709">
                  <c:v>9.57233128909719</c:v>
                </c:pt>
                <c:pt idx="1710">
                  <c:v>9.57441329185965</c:v>
                </c:pt>
                <c:pt idx="1711">
                  <c:v>9.576490117185995</c:v>
                </c:pt>
                <c:pt idx="1712">
                  <c:v>9.578561763801073</c:v>
                </c:pt>
                <c:pt idx="1713">
                  <c:v>9.58062823043129</c:v>
                </c:pt>
                <c:pt idx="1714">
                  <c:v>9.58268951580457</c:v>
                </c:pt>
                <c:pt idx="1715">
                  <c:v>9.584745618650377</c:v>
                </c:pt>
                <c:pt idx="1716">
                  <c:v>9.58679653769974</c:v>
                </c:pt>
                <c:pt idx="1717">
                  <c:v>9.58884227168521</c:v>
                </c:pt>
                <c:pt idx="1718">
                  <c:v>9.59088281934089</c:v>
                </c:pt>
                <c:pt idx="1719">
                  <c:v>9.592918179402415</c:v>
                </c:pt>
                <c:pt idx="1720">
                  <c:v>9.59494835060698</c:v>
                </c:pt>
                <c:pt idx="1721">
                  <c:v>9.596973331693308</c:v>
                </c:pt>
                <c:pt idx="1722">
                  <c:v>9.598993121401673</c:v>
                </c:pt>
                <c:pt idx="1723">
                  <c:v>9.6010077184739</c:v>
                </c:pt>
                <c:pt idx="1724">
                  <c:v>9.603017121653341</c:v>
                </c:pt>
                <c:pt idx="1725">
                  <c:v>9.605021329684907</c:v>
                </c:pt>
                <c:pt idx="1726">
                  <c:v>9.607020341315051</c:v>
                </c:pt>
                <c:pt idx="1727">
                  <c:v>9.609014155291772</c:v>
                </c:pt>
                <c:pt idx="1728">
                  <c:v>9.611002770364617</c:v>
                </c:pt>
                <c:pt idx="1729">
                  <c:v>9.612986185284672</c:v>
                </c:pt>
                <c:pt idx="1730">
                  <c:v>9.614964398804577</c:v>
                </c:pt>
                <c:pt idx="1731">
                  <c:v>9.61693740967852</c:v>
                </c:pt>
                <c:pt idx="1732">
                  <c:v>9.618905216662234</c:v>
                </c:pt>
                <c:pt idx="1733">
                  <c:v>9.620867818513</c:v>
                </c:pt>
                <c:pt idx="1734">
                  <c:v>9.622825213989644</c:v>
                </c:pt>
                <c:pt idx="1735">
                  <c:v>9.624777401852542</c:v>
                </c:pt>
                <c:pt idx="1736">
                  <c:v>9.626724380863635</c:v>
                </c:pt>
                <c:pt idx="1737">
                  <c:v>9.628666149786388</c:v>
                </c:pt>
                <c:pt idx="1738">
                  <c:v>9.630602707385831</c:v>
                </c:pt>
                <c:pt idx="1739">
                  <c:v>9.632534052428546</c:v>
                </c:pt>
                <c:pt idx="1740">
                  <c:v>9.634460183682648</c:v>
                </c:pt>
                <c:pt idx="1741">
                  <c:v>9.63638109991783</c:v>
                </c:pt>
                <c:pt idx="1742">
                  <c:v>9.63829679990532</c:v>
                </c:pt>
                <c:pt idx="1743">
                  <c:v>9.640207282417892</c:v>
                </c:pt>
                <c:pt idx="1744">
                  <c:v>9.642112546229885</c:v>
                </c:pt>
                <c:pt idx="1745">
                  <c:v>9.644012590117183</c:v>
                </c:pt>
                <c:pt idx="1746">
                  <c:v>9.645907412857232</c:v>
                </c:pt>
                <c:pt idx="1747">
                  <c:v>9.64779701322902</c:v>
                </c:pt>
                <c:pt idx="1748">
                  <c:v>9.649681390013088</c:v>
                </c:pt>
                <c:pt idx="1749">
                  <c:v>9.651560541991545</c:v>
                </c:pt>
                <c:pt idx="1750">
                  <c:v>9.65343446794804</c:v>
                </c:pt>
                <c:pt idx="1751">
                  <c:v>9.65530316666778</c:v>
                </c:pt>
                <c:pt idx="1752">
                  <c:v>9.657166636937533</c:v>
                </c:pt>
                <c:pt idx="1753">
                  <c:v>9.65902487754562</c:v>
                </c:pt>
                <c:pt idx="1754">
                  <c:v>9.660877887281907</c:v>
                </c:pt>
                <c:pt idx="1755">
                  <c:v>9.662725664937831</c:v>
                </c:pt>
                <c:pt idx="1756">
                  <c:v>9.66456820930638</c:v>
                </c:pt>
                <c:pt idx="1757">
                  <c:v>9.6664055191821</c:v>
                </c:pt>
                <c:pt idx="1758">
                  <c:v>9.66823759336108</c:v>
                </c:pt>
                <c:pt idx="1759">
                  <c:v>9.670064430640994</c:v>
                </c:pt>
                <c:pt idx="1760">
                  <c:v>9.67188602982105</c:v>
                </c:pt>
                <c:pt idx="1761">
                  <c:v>9.673702389702025</c:v>
                </c:pt>
                <c:pt idx="1762">
                  <c:v>9.675513509086256</c:v>
                </c:pt>
                <c:pt idx="1763">
                  <c:v>9.677319386777626</c:v>
                </c:pt>
                <c:pt idx="1764">
                  <c:v>9.679120021581598</c:v>
                </c:pt>
                <c:pt idx="1765">
                  <c:v>9.680915412305174</c:v>
                </c:pt>
                <c:pt idx="1766">
                  <c:v>9.682705557756934</c:v>
                </c:pt>
                <c:pt idx="1767">
                  <c:v>9.684490456747</c:v>
                </c:pt>
                <c:pt idx="1768">
                  <c:v>9.686270108087068</c:v>
                </c:pt>
                <c:pt idx="1769">
                  <c:v>9.688044510590396</c:v>
                </c:pt>
                <c:pt idx="1770">
                  <c:v>9.689813663071794</c:v>
                </c:pt>
                <c:pt idx="1771">
                  <c:v>9.69157756434764</c:v>
                </c:pt>
                <c:pt idx="1772">
                  <c:v>9.69333621323587</c:v>
                </c:pt>
                <c:pt idx="1773">
                  <c:v>9.69508960855599</c:v>
                </c:pt>
                <c:pt idx="1774">
                  <c:v>9.69683774912906</c:v>
                </c:pt>
                <c:pt idx="1775">
                  <c:v>9.69858063377771</c:v>
                </c:pt>
                <c:pt idx="1776">
                  <c:v>9.700318261326126</c:v>
                </c:pt>
                <c:pt idx="1777">
                  <c:v>9.702050630600071</c:v>
                </c:pt>
                <c:pt idx="1778">
                  <c:v>9.703777740426853</c:v>
                </c:pt>
                <c:pt idx="1779">
                  <c:v>9.70549958963537</c:v>
                </c:pt>
                <c:pt idx="1780">
                  <c:v>9.707216177056052</c:v>
                </c:pt>
                <c:pt idx="1781">
                  <c:v>9.708927501520925</c:v>
                </c:pt>
                <c:pt idx="1782">
                  <c:v>9.710633561863567</c:v>
                </c:pt>
                <c:pt idx="1783">
                  <c:v>9.71233435691912</c:v>
                </c:pt>
                <c:pt idx="1784">
                  <c:v>9.714029885524295</c:v>
                </c:pt>
                <c:pt idx="1785">
                  <c:v>9.71572014651737</c:v>
                </c:pt>
                <c:pt idx="1786">
                  <c:v>9.717405138738195</c:v>
                </c:pt>
                <c:pt idx="1787">
                  <c:v>9.719084861028177</c:v>
                </c:pt>
                <c:pt idx="1788">
                  <c:v>9.720759312230297</c:v>
                </c:pt>
                <c:pt idx="1789">
                  <c:v>9.722428491189104</c:v>
                </c:pt>
                <c:pt idx="1790">
                  <c:v>9.724092396750718</c:v>
                </c:pt>
                <c:pt idx="1791">
                  <c:v>9.725751027762818</c:v>
                </c:pt>
                <c:pt idx="1792">
                  <c:v>9.727404383074661</c:v>
                </c:pt>
                <c:pt idx="1793">
                  <c:v>9.729052461537069</c:v>
                </c:pt>
                <c:pt idx="1794">
                  <c:v>9.730695262002443</c:v>
                </c:pt>
                <c:pt idx="1795">
                  <c:v>9.732332783324738</c:v>
                </c:pt>
                <c:pt idx="1796">
                  <c:v>9.733965024359488</c:v>
                </c:pt>
                <c:pt idx="1797">
                  <c:v>9.735591983963802</c:v>
                </c:pt>
                <c:pt idx="1798">
                  <c:v>9.737213660996353</c:v>
                </c:pt>
                <c:pt idx="1799">
                  <c:v>9.738830054317393</c:v>
                </c:pt>
                <c:pt idx="1800">
                  <c:v>9.740441162788734</c:v>
                </c:pt>
                <c:pt idx="1801">
                  <c:v>9.742046985273774</c:v>
                </c:pt>
                <c:pt idx="1802">
                  <c:v>9.743647520637468</c:v>
                </c:pt>
                <c:pt idx="1803">
                  <c:v>9.745242767746361</c:v>
                </c:pt>
                <c:pt idx="1804">
                  <c:v>9.746832725468558</c:v>
                </c:pt>
                <c:pt idx="1805">
                  <c:v>9.748417392673746</c:v>
                </c:pt>
                <c:pt idx="1806">
                  <c:v>9.749996768233172</c:v>
                </c:pt>
                <c:pt idx="1807">
                  <c:v>9.751570851019682</c:v>
                </c:pt>
                <c:pt idx="1808">
                  <c:v>9.753139639907674</c:v>
                </c:pt>
                <c:pt idx="1809">
                  <c:v>9.75470313377312</c:v>
                </c:pt>
                <c:pt idx="1810">
                  <c:v>9.756261331493588</c:v>
                </c:pt>
                <c:pt idx="1811">
                  <c:v>9.757814231948207</c:v>
                </c:pt>
                <c:pt idx="1812">
                  <c:v>9.759361834017678</c:v>
                </c:pt>
                <c:pt idx="1813">
                  <c:v>9.76090413658429</c:v>
                </c:pt>
                <c:pt idx="1814">
                  <c:v>9.762441138531896</c:v>
                </c:pt>
                <c:pt idx="1815">
                  <c:v>9.76397283874594</c:v>
                </c:pt>
                <c:pt idx="1816">
                  <c:v>9.76549923611343</c:v>
                </c:pt>
                <c:pt idx="1817">
                  <c:v>9.767020329522951</c:v>
                </c:pt>
                <c:pt idx="1818">
                  <c:v>9.768536117864686</c:v>
                </c:pt>
                <c:pt idx="1819">
                  <c:v>9.770046600030371</c:v>
                </c:pt>
                <c:pt idx="1820">
                  <c:v>9.771551774913334</c:v>
                </c:pt>
                <c:pt idx="1821">
                  <c:v>9.773051641408482</c:v>
                </c:pt>
                <c:pt idx="1822">
                  <c:v>9.7745461984123</c:v>
                </c:pt>
                <c:pt idx="1823">
                  <c:v>9.776035444822843</c:v>
                </c:pt>
                <c:pt idx="1824">
                  <c:v>9.777519379539757</c:v>
                </c:pt>
                <c:pt idx="1825">
                  <c:v>9.778998001464263</c:v>
                </c:pt>
                <c:pt idx="1826">
                  <c:v>9.780471309499168</c:v>
                </c:pt>
                <c:pt idx="1827">
                  <c:v>9.781939302548853</c:v>
                </c:pt>
                <c:pt idx="1828">
                  <c:v>9.783401979519286</c:v>
                </c:pt>
                <c:pt idx="1829">
                  <c:v>9.78485933931801</c:v>
                </c:pt>
                <c:pt idx="1830">
                  <c:v>9.786311380854148</c:v>
                </c:pt>
                <c:pt idx="1831">
                  <c:v>9.787758103038421</c:v>
                </c:pt>
                <c:pt idx="1832">
                  <c:v>9.78919950478312</c:v>
                </c:pt>
                <c:pt idx="1833">
                  <c:v>9.79063558500211</c:v>
                </c:pt>
                <c:pt idx="1834">
                  <c:v>9.792066342610857</c:v>
                </c:pt>
                <c:pt idx="1835">
                  <c:v>9.793491776526403</c:v>
                </c:pt>
                <c:pt idx="1836">
                  <c:v>9.794911885667369</c:v>
                </c:pt>
                <c:pt idx="1837">
                  <c:v>9.796326668953968</c:v>
                </c:pt>
                <c:pt idx="1838">
                  <c:v>9.797736125307997</c:v>
                </c:pt>
                <c:pt idx="1839">
                  <c:v>9.799140253652823</c:v>
                </c:pt>
                <c:pt idx="1840">
                  <c:v>9.80053905291342</c:v>
                </c:pt>
                <c:pt idx="1841">
                  <c:v>9.80193252201633</c:v>
                </c:pt>
                <c:pt idx="1842">
                  <c:v>9.80332065988969</c:v>
                </c:pt>
                <c:pt idx="1843">
                  <c:v>9.80470346546322</c:v>
                </c:pt>
                <c:pt idx="1844">
                  <c:v>9.806080937668227</c:v>
                </c:pt>
                <c:pt idx="1845">
                  <c:v>9.807453075437596</c:v>
                </c:pt>
                <c:pt idx="1846">
                  <c:v>9.808819877705818</c:v>
                </c:pt>
                <c:pt idx="1847">
                  <c:v>9.810181343408954</c:v>
                </c:pt>
                <c:pt idx="1848">
                  <c:v>9.81153747148466</c:v>
                </c:pt>
                <c:pt idx="1849">
                  <c:v>9.812888260872175</c:v>
                </c:pt>
                <c:pt idx="1850">
                  <c:v>9.814233710512335</c:v>
                </c:pt>
                <c:pt idx="1851">
                  <c:v>9.815573819347557</c:v>
                </c:pt>
                <c:pt idx="1852">
                  <c:v>9.816908586321844</c:v>
                </c:pt>
                <c:pt idx="1853">
                  <c:v>9.818238010380797</c:v>
                </c:pt>
                <c:pt idx="1854">
                  <c:v>9.819562090471604</c:v>
                </c:pt>
                <c:pt idx="1855">
                  <c:v>9.820880825543037</c:v>
                </c:pt>
                <c:pt idx="1856">
                  <c:v>9.82219421454546</c:v>
                </c:pt>
                <c:pt idx="1857">
                  <c:v>9.823502256430835</c:v>
                </c:pt>
                <c:pt idx="1858">
                  <c:v>9.824804950152701</c:v>
                </c:pt>
                <c:pt idx="1859">
                  <c:v>9.826102294666208</c:v>
                </c:pt>
                <c:pt idx="1860">
                  <c:v>9.82739428892807</c:v>
                </c:pt>
                <c:pt idx="1861">
                  <c:v>9.82868093189662</c:v>
                </c:pt>
                <c:pt idx="1862">
                  <c:v>9.829962222531761</c:v>
                </c:pt>
                <c:pt idx="1863">
                  <c:v>9.831238159795005</c:v>
                </c:pt>
                <c:pt idx="1864">
                  <c:v>9.83250874264945</c:v>
                </c:pt>
                <c:pt idx="1865">
                  <c:v>9.833773970059775</c:v>
                </c:pt>
                <c:pt idx="1866">
                  <c:v>9.835033840992277</c:v>
                </c:pt>
                <c:pt idx="1867">
                  <c:v>9.836288354414822</c:v>
                </c:pt>
                <c:pt idx="1868">
                  <c:v>9.83753750929689</c:v>
                </c:pt>
                <c:pt idx="1869">
                  <c:v>9.838781304609535</c:v>
                </c:pt>
                <c:pt idx="1870">
                  <c:v>9.840019739325423</c:v>
                </c:pt>
                <c:pt idx="1871">
                  <c:v>9.841252812418805</c:v>
                </c:pt>
                <c:pt idx="1872">
                  <c:v>9.842480522865534</c:v>
                </c:pt>
                <c:pt idx="1873">
                  <c:v>9.843702869643044</c:v>
                </c:pt>
                <c:pt idx="1874">
                  <c:v>9.844919851730378</c:v>
                </c:pt>
                <c:pt idx="1875">
                  <c:v>9.846131468108174</c:v>
                </c:pt>
                <c:pt idx="1876">
                  <c:v>9.847337717758664</c:v>
                </c:pt>
                <c:pt idx="1877">
                  <c:v>9.848538599665674</c:v>
                </c:pt>
                <c:pt idx="1878">
                  <c:v>9.849734112814626</c:v>
                </c:pt>
                <c:pt idx="1879">
                  <c:v>9.850924256192545</c:v>
                </c:pt>
                <c:pt idx="1880">
                  <c:v>9.852109028788047</c:v>
                </c:pt>
                <c:pt idx="1881">
                  <c:v>9.85328842959135</c:v>
                </c:pt>
                <c:pt idx="1882">
                  <c:v>9.85446245759427</c:v>
                </c:pt>
                <c:pt idx="1883">
                  <c:v>9.85563111179022</c:v>
                </c:pt>
                <c:pt idx="1884">
                  <c:v>9.856794391174208</c:v>
                </c:pt>
                <c:pt idx="1885">
                  <c:v>9.857952294742847</c:v>
                </c:pt>
                <c:pt idx="1886">
                  <c:v>9.859104821494348</c:v>
                </c:pt>
                <c:pt idx="1887">
                  <c:v>9.86025197042852</c:v>
                </c:pt>
                <c:pt idx="1888">
                  <c:v>9.861393740546765</c:v>
                </c:pt>
                <c:pt idx="1889">
                  <c:v>9.862530130852105</c:v>
                </c:pt>
                <c:pt idx="1890">
                  <c:v>9.863661140349138</c:v>
                </c:pt>
                <c:pt idx="1891">
                  <c:v>9.86478676804408</c:v>
                </c:pt>
                <c:pt idx="1892">
                  <c:v>9.86590701294474</c:v>
                </c:pt>
                <c:pt idx="1893">
                  <c:v>9.86702187406053</c:v>
                </c:pt>
                <c:pt idx="1894">
                  <c:v>9.868131350402464</c:v>
                </c:pt>
                <c:pt idx="1895">
                  <c:v>9.869235440983157</c:v>
                </c:pt>
                <c:pt idx="1896">
                  <c:v>9.870334144816828</c:v>
                </c:pt>
                <c:pt idx="1897">
                  <c:v>9.8714274609193</c:v>
                </c:pt>
                <c:pt idx="1898">
                  <c:v>9.87251538830799</c:v>
                </c:pt>
                <c:pt idx="1899">
                  <c:v>9.873597926001927</c:v>
                </c:pt>
                <c:pt idx="1900">
                  <c:v>9.87467507302174</c:v>
                </c:pt>
                <c:pt idx="1901">
                  <c:v>9.875746828389667</c:v>
                </c:pt>
                <c:pt idx="1902">
                  <c:v>9.87681319112953</c:v>
                </c:pt>
                <c:pt idx="1903">
                  <c:v>9.877874160266785</c:v>
                </c:pt>
                <c:pt idx="1904">
                  <c:v>9.878929734828473</c:v>
                </c:pt>
                <c:pt idx="1905">
                  <c:v>9.879979913843246</c:v>
                </c:pt>
                <c:pt idx="1906">
                  <c:v>9.881024696341352</c:v>
                </c:pt>
                <c:pt idx="1907">
                  <c:v>9.88206408135466</c:v>
                </c:pt>
                <c:pt idx="1908">
                  <c:v>9.883098067916632</c:v>
                </c:pt>
                <c:pt idx="1909">
                  <c:v>9.884126655062344</c:v>
                </c:pt>
                <c:pt idx="1910">
                  <c:v>9.885149841828468</c:v>
                </c:pt>
                <c:pt idx="1911">
                  <c:v>9.886167627253293</c:v>
                </c:pt>
                <c:pt idx="1912">
                  <c:v>9.88718001037671</c:v>
                </c:pt>
                <c:pt idx="1913">
                  <c:v>9.88818699024022</c:v>
                </c:pt>
                <c:pt idx="1914">
                  <c:v>9.889188565886927</c:v>
                </c:pt>
                <c:pt idx="1915">
                  <c:v>9.890184736361543</c:v>
                </c:pt>
                <c:pt idx="1916">
                  <c:v>9.891175500710391</c:v>
                </c:pt>
                <c:pt idx="1917">
                  <c:v>9.892160857981403</c:v>
                </c:pt>
                <c:pt idx="1918">
                  <c:v>9.893140807224115</c:v>
                </c:pt>
                <c:pt idx="1919">
                  <c:v>9.894115347489673</c:v>
                </c:pt>
                <c:pt idx="1920">
                  <c:v>9.89508447783084</c:v>
                </c:pt>
                <c:pt idx="1921">
                  <c:v>9.896048197301972</c:v>
                </c:pt>
                <c:pt idx="1922">
                  <c:v>9.897006504959053</c:v>
                </c:pt>
                <c:pt idx="1923">
                  <c:v>9.89795939985966</c:v>
                </c:pt>
                <c:pt idx="1924">
                  <c:v>9.898906881062995</c:v>
                </c:pt>
                <c:pt idx="1925">
                  <c:v>9.899848947629857</c:v>
                </c:pt>
                <c:pt idx="1926">
                  <c:v>9.90078559862267</c:v>
                </c:pt>
                <c:pt idx="1927">
                  <c:v>9.901716833105455</c:v>
                </c:pt>
                <c:pt idx="1928">
                  <c:v>9.902642650143853</c:v>
                </c:pt>
                <c:pt idx="1929">
                  <c:v>9.903563048805114</c:v>
                </c:pt>
                <c:pt idx="1930">
                  <c:v>9.904478028158101</c:v>
                </c:pt>
                <c:pt idx="1931">
                  <c:v>9.905387587273288</c:v>
                </c:pt>
                <c:pt idx="1932">
                  <c:v>9.906291725222758</c:v>
                </c:pt>
                <c:pt idx="1933">
                  <c:v>9.907190441080217</c:v>
                </c:pt>
                <c:pt idx="1934">
                  <c:v>9.908083733920973</c:v>
                </c:pt>
                <c:pt idx="1935">
                  <c:v>9.908971602821952</c:v>
                </c:pt>
                <c:pt idx="1936">
                  <c:v>9.909854046861697</c:v>
                </c:pt>
                <c:pt idx="1937">
                  <c:v>9.910731065120353</c:v>
                </c:pt>
                <c:pt idx="1938">
                  <c:v>9.911602656679693</c:v>
                </c:pt>
                <c:pt idx="1939">
                  <c:v>9.912468820623095</c:v>
                </c:pt>
                <c:pt idx="1940">
                  <c:v>9.913329556035553</c:v>
                </c:pt>
                <c:pt idx="1941">
                  <c:v>9.914184862003686</c:v>
                </c:pt>
                <c:pt idx="1942">
                  <c:v>9.915034737615714</c:v>
                </c:pt>
                <c:pt idx="1943">
                  <c:v>9.915879181961472</c:v>
                </c:pt>
                <c:pt idx="1944">
                  <c:v>9.916718194132427</c:v>
                </c:pt>
                <c:pt idx="1945">
                  <c:v>9.91755177322165</c:v>
                </c:pt>
                <c:pt idx="1946">
                  <c:v>9.918379918323824</c:v>
                </c:pt>
                <c:pt idx="1947">
                  <c:v>9.919202628535263</c:v>
                </c:pt>
                <c:pt idx="1948">
                  <c:v>9.920019902953879</c:v>
                </c:pt>
                <c:pt idx="1949">
                  <c:v>9.920831740679221</c:v>
                </c:pt>
                <c:pt idx="1950">
                  <c:v>9.921638140812441</c:v>
                </c:pt>
                <c:pt idx="1951">
                  <c:v>9.922439102456317</c:v>
                </c:pt>
                <c:pt idx="1952">
                  <c:v>9.923234624715234</c:v>
                </c:pt>
                <c:pt idx="1953">
                  <c:v>9.924024706695205</c:v>
                </c:pt>
                <c:pt idx="1954">
                  <c:v>9.924809347503863</c:v>
                </c:pt>
                <c:pt idx="1955">
                  <c:v>9.92558854625045</c:v>
                </c:pt>
                <c:pt idx="1956">
                  <c:v>9.926362302045831</c:v>
                </c:pt>
                <c:pt idx="1957">
                  <c:v>9.927130614002496</c:v>
                </c:pt>
                <c:pt idx="1958">
                  <c:v>9.927893481234541</c:v>
                </c:pt>
                <c:pt idx="1959">
                  <c:v>9.928650902857704</c:v>
                </c:pt>
                <c:pt idx="1960">
                  <c:v>9.929402877989325</c:v>
                </c:pt>
                <c:pt idx="1961">
                  <c:v>9.930149405748357</c:v>
                </c:pt>
                <c:pt idx="1962">
                  <c:v>9.930890485255393</c:v>
                </c:pt>
                <c:pt idx="1963">
                  <c:v>9.931626115632642</c:v>
                </c:pt>
                <c:pt idx="1964">
                  <c:v>9.932356296003925</c:v>
                </c:pt>
                <c:pt idx="1965">
                  <c:v>9.93308102549469</c:v>
                </c:pt>
                <c:pt idx="1966">
                  <c:v>9.93380030323201</c:v>
                </c:pt>
                <c:pt idx="1967">
                  <c:v>9.934514128344572</c:v>
                </c:pt>
                <c:pt idx="1968">
                  <c:v>9.935222499962696</c:v>
                </c:pt>
                <c:pt idx="1969">
                  <c:v>9.93592541721831</c:v>
                </c:pt>
                <c:pt idx="1970">
                  <c:v>9.936622879244978</c:v>
                </c:pt>
                <c:pt idx="1971">
                  <c:v>9.937314885177871</c:v>
                </c:pt>
                <c:pt idx="1972">
                  <c:v>9.938001434153806</c:v>
                </c:pt>
                <c:pt idx="1973">
                  <c:v>9.938682525311204</c:v>
                </c:pt>
                <c:pt idx="1974">
                  <c:v>9.939358157790112</c:v>
                </c:pt>
                <c:pt idx="1975">
                  <c:v>9.940028330732213</c:v>
                </c:pt>
                <c:pt idx="1976">
                  <c:v>9.940693043280801</c:v>
                </c:pt>
                <c:pt idx="1977">
                  <c:v>9.941352294580795</c:v>
                </c:pt>
                <c:pt idx="1978">
                  <c:v>9.94200608377875</c:v>
                </c:pt>
                <c:pt idx="1979">
                  <c:v>9.942654410022834</c:v>
                </c:pt>
                <c:pt idx="1980">
                  <c:v>9.943297272462846</c:v>
                </c:pt>
                <c:pt idx="1981">
                  <c:v>9.94393467025021</c:v>
                </c:pt>
                <c:pt idx="1982">
                  <c:v>9.944566602537973</c:v>
                </c:pt>
                <c:pt idx="1983">
                  <c:v>9.945193068480813</c:v>
                </c:pt>
                <c:pt idx="1984">
                  <c:v>9.945814067235025</c:v>
                </c:pt>
                <c:pt idx="1985">
                  <c:v>9.94642959795854</c:v>
                </c:pt>
                <c:pt idx="1986">
                  <c:v>9.94703965981091</c:v>
                </c:pt>
                <c:pt idx="1987">
                  <c:v>9.947644251953317</c:v>
                </c:pt>
                <c:pt idx="1988">
                  <c:v>9.948243373548562</c:v>
                </c:pt>
                <c:pt idx="1989">
                  <c:v>9.948837023761093</c:v>
                </c:pt>
                <c:pt idx="1990">
                  <c:v>9.949425201756962</c:v>
                </c:pt>
                <c:pt idx="1991">
                  <c:v>9.950007906703863</c:v>
                </c:pt>
                <c:pt idx="1992">
                  <c:v>9.950585137771113</c:v>
                </c:pt>
                <c:pt idx="1993">
                  <c:v>9.95115689412966</c:v>
                </c:pt>
                <c:pt idx="1994">
                  <c:v>9.951723174952079</c:v>
                </c:pt>
                <c:pt idx="1995">
                  <c:v>9.952283979412577</c:v>
                </c:pt>
                <c:pt idx="1996">
                  <c:v>9.952839306686987</c:v>
                </c:pt>
                <c:pt idx="1997">
                  <c:v>9.953389155952764</c:v>
                </c:pt>
                <c:pt idx="1998">
                  <c:v>9.95393352638901</c:v>
                </c:pt>
                <c:pt idx="1999">
                  <c:v>9.95447241717644</c:v>
                </c:pt>
                <c:pt idx="2000">
                  <c:v>9.955005827497414</c:v>
                </c:pt>
                <c:pt idx="2001">
                  <c:v>9.95553375653591</c:v>
                </c:pt>
                <c:pt idx="2002">
                  <c:v>9.95605620347754</c:v>
                </c:pt>
                <c:pt idx="2003">
                  <c:v>9.956573167509551</c:v>
                </c:pt>
                <c:pt idx="2004">
                  <c:v>9.957084647820817</c:v>
                </c:pt>
                <c:pt idx="2005">
                  <c:v>9.957590643601843</c:v>
                </c:pt>
                <c:pt idx="2006">
                  <c:v>9.958091154044767</c:v>
                </c:pt>
                <c:pt idx="2007">
                  <c:v>9.95858617834336</c:v>
                </c:pt>
                <c:pt idx="2008">
                  <c:v>9.959075715693021</c:v>
                </c:pt>
                <c:pt idx="2009">
                  <c:v>9.959559765290787</c:v>
                </c:pt>
                <c:pt idx="2010">
                  <c:v>9.960038326335324</c:v>
                </c:pt>
                <c:pt idx="2011">
                  <c:v>9.960511398026934</c:v>
                </c:pt>
                <c:pt idx="2012">
                  <c:v>9.960978979567537</c:v>
                </c:pt>
                <c:pt idx="2013">
                  <c:v>9.96144107016071</c:v>
                </c:pt>
                <c:pt idx="2014">
                  <c:v>9.96189766901165</c:v>
                </c:pt>
                <c:pt idx="2015">
                  <c:v>9.962348775327184</c:v>
                </c:pt>
                <c:pt idx="2016">
                  <c:v>9.962794388315785</c:v>
                </c:pt>
                <c:pt idx="2017">
                  <c:v>9.96323450718755</c:v>
                </c:pt>
                <c:pt idx="2018">
                  <c:v>9.96366913115421</c:v>
                </c:pt>
                <c:pt idx="2019">
                  <c:v>9.96409825942914</c:v>
                </c:pt>
                <c:pt idx="2020">
                  <c:v>9.964521891227343</c:v>
                </c:pt>
                <c:pt idx="2021">
                  <c:v>9.964940025765457</c:v>
                </c:pt>
                <c:pt idx="2022">
                  <c:v>9.965352662261757</c:v>
                </c:pt>
                <c:pt idx="2023">
                  <c:v>9.965759799936154</c:v>
                </c:pt>
                <c:pt idx="2024">
                  <c:v>9.966161438010193</c:v>
                </c:pt>
                <c:pt idx="2025">
                  <c:v>9.96655757570706</c:v>
                </c:pt>
                <c:pt idx="2026">
                  <c:v>9.966948212251562</c:v>
                </c:pt>
                <c:pt idx="2027">
                  <c:v>9.967333346870163</c:v>
                </c:pt>
                <c:pt idx="2028">
                  <c:v>9.967712978790956</c:v>
                </c:pt>
                <c:pt idx="2029">
                  <c:v>9.968087107243665</c:v>
                </c:pt>
                <c:pt idx="2030">
                  <c:v>9.968455731459654</c:v>
                </c:pt>
                <c:pt idx="2031">
                  <c:v>9.96881885067193</c:v>
                </c:pt>
                <c:pt idx="2032">
                  <c:v>9.969176464115128</c:v>
                </c:pt>
                <c:pt idx="2033">
                  <c:v>9.969528571025534</c:v>
                </c:pt>
                <c:pt idx="2034">
                  <c:v>9.969875170641057</c:v>
                </c:pt>
                <c:pt idx="2035">
                  <c:v>9.970216262201256</c:v>
                </c:pt>
                <c:pt idx="2036">
                  <c:v>9.970551844947323</c:v>
                </c:pt>
                <c:pt idx="2037">
                  <c:v>9.97088191812209</c:v>
                </c:pt>
                <c:pt idx="2038">
                  <c:v>9.971206480970025</c:v>
                </c:pt>
                <c:pt idx="2039">
                  <c:v>9.971525532737247</c:v>
                </c:pt>
                <c:pt idx="2040">
                  <c:v>9.971839072671494</c:v>
                </c:pt>
                <c:pt idx="2041">
                  <c:v>9.972147100022162</c:v>
                </c:pt>
                <c:pt idx="2042">
                  <c:v>9.972449614040286</c:v>
                </c:pt>
                <c:pt idx="2043">
                  <c:v>9.972746613978518</c:v>
                </c:pt>
                <c:pt idx="2044">
                  <c:v>9.97303809909118</c:v>
                </c:pt>
                <c:pt idx="2045">
                  <c:v>9.973324068634221</c:v>
                </c:pt>
                <c:pt idx="2046">
                  <c:v>9.97360452186523</c:v>
                </c:pt>
                <c:pt idx="2047">
                  <c:v>9.973879458043436</c:v>
                </c:pt>
                <c:pt idx="2048">
                  <c:v>9.97414887642972</c:v>
                </c:pt>
                <c:pt idx="2049">
                  <c:v>9.974412776286586</c:v>
                </c:pt>
                <c:pt idx="2050">
                  <c:v>9.974671156878198</c:v>
                </c:pt>
                <c:pt idx="2051">
                  <c:v>9.974924017470351</c:v>
                </c:pt>
                <c:pt idx="2052">
                  <c:v>9.975171357330485</c:v>
                </c:pt>
                <c:pt idx="2053">
                  <c:v>9.975413175727686</c:v>
                </c:pt>
                <c:pt idx="2054">
                  <c:v>9.97564947193267</c:v>
                </c:pt>
                <c:pt idx="2055">
                  <c:v>9.97588024521781</c:v>
                </c:pt>
                <c:pt idx="2056">
                  <c:v>9.976105494857117</c:v>
                </c:pt>
                <c:pt idx="2057">
                  <c:v>9.976325220126247</c:v>
                </c:pt>
                <c:pt idx="2058">
                  <c:v>9.97653942030249</c:v>
                </c:pt>
                <c:pt idx="2059">
                  <c:v>9.97674809466479</c:v>
                </c:pt>
                <c:pt idx="2060">
                  <c:v>9.976951242493733</c:v>
                </c:pt>
                <c:pt idx="2061">
                  <c:v>9.977148863071545</c:v>
                </c:pt>
                <c:pt idx="2062">
                  <c:v>9.977340955682102</c:v>
                </c:pt>
                <c:pt idx="2063">
                  <c:v>9.97752751961092</c:v>
                </c:pt>
                <c:pt idx="2064">
                  <c:v>9.977708554145154</c:v>
                </c:pt>
                <c:pt idx="2065">
                  <c:v>9.97788405857362</c:v>
                </c:pt>
                <c:pt idx="2066">
                  <c:v>9.978054032186767</c:v>
                </c:pt>
                <c:pt idx="2067">
                  <c:v>9.978218474276685</c:v>
                </c:pt>
                <c:pt idx="2068">
                  <c:v>9.978377384137126</c:v>
                </c:pt>
                <c:pt idx="2069">
                  <c:v>9.978530761063478</c:v>
                </c:pt>
                <c:pt idx="2070">
                  <c:v>9.978678604352767</c:v>
                </c:pt>
                <c:pt idx="2071">
                  <c:v>9.978820913303682</c:v>
                </c:pt>
                <c:pt idx="2072">
                  <c:v>9.978957687216543</c:v>
                </c:pt>
                <c:pt idx="2073">
                  <c:v>9.97908892539333</c:v>
                </c:pt>
                <c:pt idx="2074">
                  <c:v>9.979214627137654</c:v>
                </c:pt>
                <c:pt idx="2075">
                  <c:v>9.97933479175479</c:v>
                </c:pt>
                <c:pt idx="2076">
                  <c:v>9.97944941855165</c:v>
                </c:pt>
                <c:pt idx="2077">
                  <c:v>9.97955850683679</c:v>
                </c:pt>
                <c:pt idx="2078">
                  <c:v>9.979662055920424</c:v>
                </c:pt>
                <c:pt idx="2079">
                  <c:v>9.979760065114408</c:v>
                </c:pt>
                <c:pt idx="2080">
                  <c:v>9.97985253373225</c:v>
                </c:pt>
                <c:pt idx="2081">
                  <c:v>9.9799394610891</c:v>
                </c:pt>
                <c:pt idx="2082">
                  <c:v>9.980020846501755</c:v>
                </c:pt>
                <c:pt idx="2083">
                  <c:v>9.980096689288675</c:v>
                </c:pt>
                <c:pt idx="2084">
                  <c:v>9.98016698876995</c:v>
                </c:pt>
                <c:pt idx="2085">
                  <c:v>9.980231744267332</c:v>
                </c:pt>
                <c:pt idx="2086">
                  <c:v>9.98029095510422</c:v>
                </c:pt>
                <c:pt idx="2087">
                  <c:v>9.980344620605652</c:v>
                </c:pt>
                <c:pt idx="2088">
                  <c:v>9.980392740098333</c:v>
                </c:pt>
                <c:pt idx="2089">
                  <c:v>9.98043531291061</c:v>
                </c:pt>
                <c:pt idx="2090">
                  <c:v>9.98047233837247</c:v>
                </c:pt>
                <c:pt idx="2091">
                  <c:v>9.980503815815564</c:v>
                </c:pt>
                <c:pt idx="2092">
                  <c:v>9.980529744573188</c:v>
                </c:pt>
                <c:pt idx="2093">
                  <c:v>9.980550123980295</c:v>
                </c:pt>
                <c:pt idx="2094">
                  <c:v>9.980564953373473</c:v>
                </c:pt>
                <c:pt idx="2095">
                  <c:v>9.980574232090976</c:v>
                </c:pt>
                <c:pt idx="2096">
                  <c:v>9.980577959472705</c:v>
                </c:pt>
                <c:pt idx="2097">
                  <c:v>9.980576134860214</c:v>
                </c:pt>
                <c:pt idx="2098">
                  <c:v>9.980568757596696</c:v>
                </c:pt>
                <c:pt idx="2099">
                  <c:v>9.980555827027018</c:v>
                </c:pt>
                <c:pt idx="2100">
                  <c:v>9.98053734249768</c:v>
                </c:pt>
                <c:pt idx="2101">
                  <c:v>9.98051330335684</c:v>
                </c:pt>
                <c:pt idx="2102">
                  <c:v>9.980483708954315</c:v>
                </c:pt>
                <c:pt idx="2103">
                  <c:v>9.980448558641565</c:v>
                </c:pt>
                <c:pt idx="2104">
                  <c:v>9.980407851771708</c:v>
                </c:pt>
                <c:pt idx="2105">
                  <c:v>9.980361587699512</c:v>
                </c:pt>
                <c:pt idx="2106">
                  <c:v>9.980309765781405</c:v>
                </c:pt>
                <c:pt idx="2107">
                  <c:v>9.980252385375461</c:v>
                </c:pt>
                <c:pt idx="2108">
                  <c:v>9.980189445841407</c:v>
                </c:pt>
                <c:pt idx="2109">
                  <c:v>9.98012094654063</c:v>
                </c:pt>
                <c:pt idx="2110">
                  <c:v>9.980046886836166</c:v>
                </c:pt>
                <c:pt idx="2111">
                  <c:v>9.979967266092705</c:v>
                </c:pt>
                <c:pt idx="2112">
                  <c:v>9.979882083676596</c:v>
                </c:pt>
                <c:pt idx="2113">
                  <c:v>9.97979133895584</c:v>
                </c:pt>
                <c:pt idx="2114">
                  <c:v>9.979695031300087</c:v>
                </c:pt>
                <c:pt idx="2115">
                  <c:v>9.97959316008065</c:v>
                </c:pt>
                <c:pt idx="2116">
                  <c:v>9.979485724670492</c:v>
                </c:pt>
                <c:pt idx="2117">
                  <c:v>9.979372724444234</c:v>
                </c:pt>
                <c:pt idx="2118">
                  <c:v>9.979254158778152</c:v>
                </c:pt>
                <c:pt idx="2119">
                  <c:v>9.979130027050178</c:v>
                </c:pt>
                <c:pt idx="2120">
                  <c:v>9.9790003286399</c:v>
                </c:pt>
                <c:pt idx="2121">
                  <c:v>9.978865062928554</c:v>
                </c:pt>
                <c:pt idx="2122">
                  <c:v>9.978724229299048</c:v>
                </c:pt>
                <c:pt idx="2123">
                  <c:v>9.97857782713593</c:v>
                </c:pt>
                <c:pt idx="2124">
                  <c:v>9.978425855825415</c:v>
                </c:pt>
                <c:pt idx="2125">
                  <c:v>9.978268314755368</c:v>
                </c:pt>
                <c:pt idx="2126">
                  <c:v>9.978105203315323</c:v>
                </c:pt>
                <c:pt idx="2127">
                  <c:v>9.977936520896456</c:v>
                </c:pt>
                <c:pt idx="2128">
                  <c:v>9.977762266891607</c:v>
                </c:pt>
                <c:pt idx="2129">
                  <c:v>9.977582440695275</c:v>
                </c:pt>
                <c:pt idx="2130">
                  <c:v>9.977397041703614</c:v>
                </c:pt>
                <c:pt idx="2131">
                  <c:v>9.977206069314433</c:v>
                </c:pt>
                <c:pt idx="2132">
                  <c:v>9.97700952292721</c:v>
                </c:pt>
                <c:pt idx="2133">
                  <c:v>9.976807401943064</c:v>
                </c:pt>
                <c:pt idx="2134">
                  <c:v>9.97659970576479</c:v>
                </c:pt>
                <c:pt idx="2135">
                  <c:v>9.976386433796832</c:v>
                </c:pt>
                <c:pt idx="2136">
                  <c:v>9.97616758544529</c:v>
                </c:pt>
                <c:pt idx="2137">
                  <c:v>9.975943160117932</c:v>
                </c:pt>
                <c:pt idx="2138">
                  <c:v>9.975713157224177</c:v>
                </c:pt>
                <c:pt idx="2139">
                  <c:v>9.97547757617511</c:v>
                </c:pt>
                <c:pt idx="2140">
                  <c:v>9.975236416383467</c:v>
                </c:pt>
                <c:pt idx="2141">
                  <c:v>9.974989677263648</c:v>
                </c:pt>
                <c:pt idx="2142">
                  <c:v>9.974737358231713</c:v>
                </c:pt>
                <c:pt idx="2143">
                  <c:v>9.974479458705385</c:v>
                </c:pt>
                <c:pt idx="2144">
                  <c:v>9.974215978104043</c:v>
                </c:pt>
                <c:pt idx="2145">
                  <c:v>9.973946915848726</c:v>
                </c:pt>
                <c:pt idx="2146">
                  <c:v>9.973672271362135</c:v>
                </c:pt>
                <c:pt idx="2147">
                  <c:v>9.97339204406863</c:v>
                </c:pt>
                <c:pt idx="2148">
                  <c:v>9.973106233394235</c:v>
                </c:pt>
                <c:pt idx="2149">
                  <c:v>9.97281483876663</c:v>
                </c:pt>
                <c:pt idx="2150">
                  <c:v>9.972517859615157</c:v>
                </c:pt>
                <c:pt idx="2151">
                  <c:v>9.972215295370825</c:v>
                </c:pt>
                <c:pt idx="2152">
                  <c:v>9.971907145466303</c:v>
                </c:pt>
                <c:pt idx="2153">
                  <c:v>9.971593409335916</c:v>
                </c:pt>
                <c:pt idx="2154">
                  <c:v>9.971274086415653</c:v>
                </c:pt>
                <c:pt idx="2155">
                  <c:v>9.97094917614317</c:v>
                </c:pt>
                <c:pt idx="2156">
                  <c:v>9.970618677957775</c:v>
                </c:pt>
                <c:pt idx="2157">
                  <c:v>9.97028259130045</c:v>
                </c:pt>
                <c:pt idx="2158">
                  <c:v>9.96994091561383</c:v>
                </c:pt>
                <c:pt idx="2159">
                  <c:v>9.96959365034222</c:v>
                </c:pt>
                <c:pt idx="2160">
                  <c:v>9.969240794931574</c:v>
                </c:pt>
                <c:pt idx="2161">
                  <c:v>9.968882348829534</c:v>
                </c:pt>
                <c:pt idx="2162">
                  <c:v>9.968518311485382</c:v>
                </c:pt>
                <c:pt idx="2163">
                  <c:v>9.968148682350069</c:v>
                </c:pt>
                <c:pt idx="2164">
                  <c:v>9.96777346087622</c:v>
                </c:pt>
                <c:pt idx="2165">
                  <c:v>9.967392646518112</c:v>
                </c:pt>
                <c:pt idx="2166">
                  <c:v>9.967006238731688</c:v>
                </c:pt>
                <c:pt idx="2167">
                  <c:v>9.966614236974555</c:v>
                </c:pt>
                <c:pt idx="2168">
                  <c:v>9.966216640705987</c:v>
                </c:pt>
                <c:pt idx="2169">
                  <c:v>9.96581344938692</c:v>
                </c:pt>
                <c:pt idx="2170">
                  <c:v>9.965404662479956</c:v>
                </c:pt>
                <c:pt idx="2171">
                  <c:v>9.964990279449358</c:v>
                </c:pt>
                <c:pt idx="2172">
                  <c:v>9.964570299761058</c:v>
                </c:pt>
                <c:pt idx="2173">
                  <c:v>9.96414472288265</c:v>
                </c:pt>
                <c:pt idx="2174">
                  <c:v>9.9637135482834</c:v>
                </c:pt>
                <c:pt idx="2175">
                  <c:v>9.963276775434223</c:v>
                </c:pt>
                <c:pt idx="2176">
                  <c:v>9.96283440380772</c:v>
                </c:pt>
                <c:pt idx="2177">
                  <c:v>9.96238643287814</c:v>
                </c:pt>
                <c:pt idx="2178">
                  <c:v>9.96193286212141</c:v>
                </c:pt>
                <c:pt idx="2179">
                  <c:v>9.961473691015111</c:v>
                </c:pt>
                <c:pt idx="2180">
                  <c:v>9.961008919038503</c:v>
                </c:pt>
                <c:pt idx="2181">
                  <c:v>9.960538545672504</c:v>
                </c:pt>
                <c:pt idx="2182">
                  <c:v>9.9600625703997</c:v>
                </c:pt>
                <c:pt idx="2183">
                  <c:v>9.959580992704346</c:v>
                </c:pt>
                <c:pt idx="2184">
                  <c:v>9.959093812072353</c:v>
                </c:pt>
                <c:pt idx="2185">
                  <c:v>9.958601027991312</c:v>
                </c:pt>
                <c:pt idx="2186">
                  <c:v>9.958102639950478</c:v>
                </c:pt>
                <c:pt idx="2187">
                  <c:v>9.95759864744077</c:v>
                </c:pt>
                <c:pt idx="2188">
                  <c:v>9.957089049954772</c:v>
                </c:pt>
                <c:pt idx="2189">
                  <c:v>9.956573846986744</c:v>
                </c:pt>
                <c:pt idx="2190">
                  <c:v>9.9560530380326</c:v>
                </c:pt>
                <c:pt idx="2191">
                  <c:v>9.95552662258994</c:v>
                </c:pt>
                <c:pt idx="2192">
                  <c:v>9.95499460015801</c:v>
                </c:pt>
                <c:pt idx="2193">
                  <c:v>9.95445697023774</c:v>
                </c:pt>
                <c:pt idx="2194">
                  <c:v>9.953913732331726</c:v>
                </c:pt>
                <c:pt idx="2195">
                  <c:v>9.953364885944228</c:v>
                </c:pt>
                <c:pt idx="2196">
                  <c:v>9.952810430581175</c:v>
                </c:pt>
                <c:pt idx="2197">
                  <c:v>9.952250365750167</c:v>
                </c:pt>
                <c:pt idx="2198">
                  <c:v>9.951684690960473</c:v>
                </c:pt>
                <c:pt idx="2199">
                  <c:v>9.951113405723023</c:v>
                </c:pt>
                <c:pt idx="2200">
                  <c:v>9.95053650955043</c:v>
                </c:pt>
                <c:pt idx="2201">
                  <c:v>9.949954001956962</c:v>
                </c:pt>
                <c:pt idx="2202">
                  <c:v>9.949365882458565</c:v>
                </c:pt>
                <c:pt idx="2203">
                  <c:v>9.948772150572852</c:v>
                </c:pt>
                <c:pt idx="2204">
                  <c:v>9.948172805819109</c:v>
                </c:pt>
                <c:pt idx="2205">
                  <c:v>9.947567847718284</c:v>
                </c:pt>
                <c:pt idx="2206">
                  <c:v>9.946957275793</c:v>
                </c:pt>
                <c:pt idx="2207">
                  <c:v>9.946341089567545</c:v>
                </c:pt>
                <c:pt idx="2208">
                  <c:v>9.94571928856789</c:v>
                </c:pt>
                <c:pt idx="2209">
                  <c:v>9.945091872321663</c:v>
                </c:pt>
                <c:pt idx="2210">
                  <c:v>9.944458840358161</c:v>
                </c:pt>
                <c:pt idx="2211">
                  <c:v>9.943820192208371</c:v>
                </c:pt>
                <c:pt idx="2212">
                  <c:v>9.943175927404921</c:v>
                </c:pt>
                <c:pt idx="2213">
                  <c:v>9.94252604548214</c:v>
                </c:pt>
                <c:pt idx="2214">
                  <c:v>9.941870545976005</c:v>
                </c:pt>
                <c:pt idx="2215">
                  <c:v>9.941209428424179</c:v>
                </c:pt>
                <c:pt idx="2216">
                  <c:v>9.94054269236599</c:v>
                </c:pt>
                <c:pt idx="2217">
                  <c:v>9.939870337342428</c:v>
                </c:pt>
                <c:pt idx="2218">
                  <c:v>9.939192362896174</c:v>
                </c:pt>
                <c:pt idx="2219">
                  <c:v>9.938508768571568</c:v>
                </c:pt>
                <c:pt idx="2220">
                  <c:v>9.937819553914628</c:v>
                </c:pt>
                <c:pt idx="2221">
                  <c:v>9.937124718473035</c:v>
                </c:pt>
                <c:pt idx="2222">
                  <c:v>9.936424261796151</c:v>
                </c:pt>
                <c:pt idx="2223">
                  <c:v>9.935718183435005</c:v>
                </c:pt>
                <c:pt idx="2224">
                  <c:v>9.935006482942304</c:v>
                </c:pt>
                <c:pt idx="2225">
                  <c:v>9.934289159872418</c:v>
                </c:pt>
                <c:pt idx="2226">
                  <c:v>9.9335662137814</c:v>
                </c:pt>
                <c:pt idx="2227">
                  <c:v>9.932837644226967</c:v>
                </c:pt>
                <c:pt idx="2228">
                  <c:v>9.932103450768513</c:v>
                </c:pt>
                <c:pt idx="2229">
                  <c:v>9.931363632967107</c:v>
                </c:pt>
                <c:pt idx="2230">
                  <c:v>9.930618190385491</c:v>
                </c:pt>
                <c:pt idx="2231">
                  <c:v>9.929867122588073</c:v>
                </c:pt>
                <c:pt idx="2232">
                  <c:v>9.929110429140944</c:v>
                </c:pt>
                <c:pt idx="2233">
                  <c:v>9.928348109611857</c:v>
                </c:pt>
                <c:pt idx="2234">
                  <c:v>9.927580163570258</c:v>
                </c:pt>
                <c:pt idx="2235">
                  <c:v>9.926806590587247</c:v>
                </c:pt>
                <c:pt idx="2236">
                  <c:v>9.926027390235598</c:v>
                </c:pt>
                <c:pt idx="2237">
                  <c:v>9.925242562089776</c:v>
                </c:pt>
                <c:pt idx="2238">
                  <c:v>9.92445210572591</c:v>
                </c:pt>
                <c:pt idx="2239">
                  <c:v>9.9236560207218</c:v>
                </c:pt>
                <c:pt idx="2240">
                  <c:v>9.922854306656924</c:v>
                </c:pt>
                <c:pt idx="2241">
                  <c:v>9.92204696311244</c:v>
                </c:pt>
                <c:pt idx="2242">
                  <c:v>9.921233989671167</c:v>
                </c:pt>
                <c:pt idx="2243">
                  <c:v>9.92041538591762</c:v>
                </c:pt>
                <c:pt idx="2244">
                  <c:v>9.919591151437964</c:v>
                </c:pt>
                <c:pt idx="2245">
                  <c:v>9.918761285820052</c:v>
                </c:pt>
                <c:pt idx="2246">
                  <c:v>9.917925788653417</c:v>
                </c:pt>
                <c:pt idx="2247">
                  <c:v>9.91708465952926</c:v>
                </c:pt>
                <c:pt idx="2248">
                  <c:v>9.916237898040458</c:v>
                </c:pt>
                <c:pt idx="2249">
                  <c:v>9.91538550378156</c:v>
                </c:pt>
                <c:pt idx="2250">
                  <c:v>9.9145274763488</c:v>
                </c:pt>
                <c:pt idx="2251">
                  <c:v>9.913663815340077</c:v>
                </c:pt>
                <c:pt idx="2252">
                  <c:v>9.91279452035498</c:v>
                </c:pt>
                <c:pt idx="2253">
                  <c:v>9.91191959099476</c:v>
                </c:pt>
                <c:pt idx="2254">
                  <c:v>9.911039026862352</c:v>
                </c:pt>
                <c:pt idx="2255">
                  <c:v>9.91015282756236</c:v>
                </c:pt>
                <c:pt idx="2256">
                  <c:v>9.909260992701075</c:v>
                </c:pt>
                <c:pt idx="2257">
                  <c:v>9.908363521886454</c:v>
                </c:pt>
                <c:pt idx="2258">
                  <c:v>9.90746041472814</c:v>
                </c:pt>
                <c:pt idx="2259">
                  <c:v>9.906551670837444</c:v>
                </c:pt>
                <c:pt idx="2260">
                  <c:v>9.90563728982736</c:v>
                </c:pt>
                <c:pt idx="2261">
                  <c:v>9.904717271312551</c:v>
                </c:pt>
                <c:pt idx="2262">
                  <c:v>9.903791614909373</c:v>
                </c:pt>
                <c:pt idx="2263">
                  <c:v>9.902860320235838</c:v>
                </c:pt>
                <c:pt idx="2264">
                  <c:v>9.901923386911651</c:v>
                </c:pt>
                <c:pt idx="2265">
                  <c:v>9.900980814558197</c:v>
                </c:pt>
                <c:pt idx="2266">
                  <c:v>9.900032602798514</c:v>
                </c:pt>
                <c:pt idx="2267">
                  <c:v>9.899078751257347</c:v>
                </c:pt>
                <c:pt idx="2268">
                  <c:v>9.898119259561102</c:v>
                </c:pt>
                <c:pt idx="2269">
                  <c:v>9.897154127337868</c:v>
                </c:pt>
                <c:pt idx="2270">
                  <c:v>9.896183354217415</c:v>
                </c:pt>
                <c:pt idx="2271">
                  <c:v>9.89520693983118</c:v>
                </c:pt>
                <c:pt idx="2272">
                  <c:v>9.894224883812285</c:v>
                </c:pt>
                <c:pt idx="2273">
                  <c:v>9.893237185795535</c:v>
                </c:pt>
                <c:pt idx="2274">
                  <c:v>9.89224384541741</c:v>
                </c:pt>
                <c:pt idx="2275">
                  <c:v>9.891244862316062</c:v>
                </c:pt>
                <c:pt idx="2276">
                  <c:v>9.89024023613133</c:v>
                </c:pt>
                <c:pt idx="2277">
                  <c:v>9.889229966504727</c:v>
                </c:pt>
                <c:pt idx="2278">
                  <c:v>9.88821405307945</c:v>
                </c:pt>
                <c:pt idx="2279">
                  <c:v>9.887192495500366</c:v>
                </c:pt>
                <c:pt idx="2280">
                  <c:v>9.886165293414027</c:v>
                </c:pt>
                <c:pt idx="2281">
                  <c:v>9.88513244646867</c:v>
                </c:pt>
                <c:pt idx="2282">
                  <c:v>9.884093954314195</c:v>
                </c:pt>
                <c:pt idx="2283">
                  <c:v>9.883049816602198</c:v>
                </c:pt>
                <c:pt idx="2284">
                  <c:v>9.88200003298594</c:v>
                </c:pt>
                <c:pt idx="2285">
                  <c:v>9.88094460312038</c:v>
                </c:pt>
                <c:pt idx="2286">
                  <c:v>9.879883526662137</c:v>
                </c:pt>
                <c:pt idx="2287">
                  <c:v>9.878816803269518</c:v>
                </c:pt>
                <c:pt idx="2288">
                  <c:v>9.877744432602515</c:v>
                </c:pt>
                <c:pt idx="2289">
                  <c:v>9.876666414322794</c:v>
                </c:pt>
                <c:pt idx="2290">
                  <c:v>9.875582748093698</c:v>
                </c:pt>
                <c:pt idx="2291">
                  <c:v>9.874493433580258</c:v>
                </c:pt>
                <c:pt idx="2292">
                  <c:v>9.87339847044918</c:v>
                </c:pt>
                <c:pt idx="2293">
                  <c:v>9.872297858368856</c:v>
                </c:pt>
                <c:pt idx="2294">
                  <c:v>9.871191597009346</c:v>
                </c:pt>
                <c:pt idx="2295">
                  <c:v>9.8700796860424</c:v>
                </c:pt>
                <c:pt idx="2296">
                  <c:v>9.868962125141452</c:v>
                </c:pt>
                <c:pt idx="2297">
                  <c:v>9.867838913981616</c:v>
                </c:pt>
                <c:pt idx="2298">
                  <c:v>9.866710052239675</c:v>
                </c:pt>
                <c:pt idx="2299">
                  <c:v>9.8655755395941</c:v>
                </c:pt>
                <c:pt idx="2300">
                  <c:v>9.864435375725054</c:v>
                </c:pt>
                <c:pt idx="2301">
                  <c:v>9.86328956031436</c:v>
                </c:pt>
                <c:pt idx="2302">
                  <c:v>9.86213809304554</c:v>
                </c:pt>
                <c:pt idx="2303">
                  <c:v>9.860980973603787</c:v>
                </c:pt>
                <c:pt idx="2304">
                  <c:v>9.859818201675976</c:v>
                </c:pt>
                <c:pt idx="2305">
                  <c:v>9.858649776950674</c:v>
                </c:pt>
                <c:pt idx="2306">
                  <c:v>9.857475699118122</c:v>
                </c:pt>
                <c:pt idx="2307">
                  <c:v>9.856295967870233</c:v>
                </c:pt>
                <c:pt idx="2308">
                  <c:v>9.85511058290062</c:v>
                </c:pt>
                <c:pt idx="2309">
                  <c:v>9.853919543904566</c:v>
                </c:pt>
                <c:pt idx="2310">
                  <c:v>9.85272285057904</c:v>
                </c:pt>
                <c:pt idx="2311">
                  <c:v>9.851520502622694</c:v>
                </c:pt>
                <c:pt idx="2312">
                  <c:v>9.850312499735855</c:v>
                </c:pt>
                <c:pt idx="2313">
                  <c:v>9.849098841620543</c:v>
                </c:pt>
                <c:pt idx="2314">
                  <c:v>9.847879527980453</c:v>
                </c:pt>
                <c:pt idx="2315">
                  <c:v>9.84665455852097</c:v>
                </c:pt>
                <c:pt idx="2316">
                  <c:v>9.845423932949143</c:v>
                </c:pt>
                <c:pt idx="2317">
                  <c:v>9.844187650973724</c:v>
                </c:pt>
                <c:pt idx="2318">
                  <c:v>9.842945712305146</c:v>
                </c:pt>
                <c:pt idx="2319">
                  <c:v>9.841698116655506</c:v>
                </c:pt>
                <c:pt idx="2320">
                  <c:v>9.84044486373861</c:v>
                </c:pt>
                <c:pt idx="2321">
                  <c:v>9.83918595326992</c:v>
                </c:pt>
                <c:pt idx="2322">
                  <c:v>9.837921384966602</c:v>
                </c:pt>
                <c:pt idx="2323">
                  <c:v>9.8366511585475</c:v>
                </c:pt>
                <c:pt idx="2324">
                  <c:v>9.835375273733133</c:v>
                </c:pt>
                <c:pt idx="2325">
                  <c:v>9.834093730245712</c:v>
                </c:pt>
                <c:pt idx="2326">
                  <c:v>9.83280652780913</c:v>
                </c:pt>
                <c:pt idx="2327">
                  <c:v>9.831513666148955</c:v>
                </c:pt>
                <c:pt idx="2328">
                  <c:v>9.830215144992449</c:v>
                </c:pt>
                <c:pt idx="2329">
                  <c:v>9.828910964068559</c:v>
                </c:pt>
                <c:pt idx="2330">
                  <c:v>9.827601123107905</c:v>
                </c:pt>
                <c:pt idx="2331">
                  <c:v>9.8262856218428</c:v>
                </c:pt>
                <c:pt idx="2332">
                  <c:v>9.824964460007228</c:v>
                </c:pt>
                <c:pt idx="2333">
                  <c:v>9.823637637336874</c:v>
                </c:pt>
                <c:pt idx="2334">
                  <c:v>9.8223051535691</c:v>
                </c:pt>
                <c:pt idx="2335">
                  <c:v>9.820967008442947</c:v>
                </c:pt>
                <c:pt idx="2336">
                  <c:v>9.819623201699142</c:v>
                </c:pt>
                <c:pt idx="2337">
                  <c:v>9.818273733080101</c:v>
                </c:pt>
                <c:pt idx="2338">
                  <c:v>9.816918602329927</c:v>
                </c:pt>
                <c:pt idx="2339">
                  <c:v>9.815557809194398</c:v>
                </c:pt>
                <c:pt idx="2340">
                  <c:v>9.814191353420971</c:v>
                </c:pt>
                <c:pt idx="2341">
                  <c:v>9.81281923475881</c:v>
                </c:pt>
                <c:pt idx="2342">
                  <c:v>9.811441452958742</c:v>
                </c:pt>
                <c:pt idx="2343">
                  <c:v>9.810058007773292</c:v>
                </c:pt>
                <c:pt idx="2344">
                  <c:v>9.808668898956664</c:v>
                </c:pt>
                <c:pt idx="2345">
                  <c:v>9.807274126264747</c:v>
                </c:pt>
                <c:pt idx="2346">
                  <c:v>9.805873689455115</c:v>
                </c:pt>
                <c:pt idx="2347">
                  <c:v>9.80446758828703</c:v>
                </c:pt>
                <c:pt idx="2348">
                  <c:v>9.803055822521432</c:v>
                </c:pt>
                <c:pt idx="2349">
                  <c:v>9.801638391920954</c:v>
                </c:pt>
                <c:pt idx="2350">
                  <c:v>9.80021529624991</c:v>
                </c:pt>
                <c:pt idx="2351">
                  <c:v>9.7987865352743</c:v>
                </c:pt>
                <c:pt idx="2352">
                  <c:v>9.797352108761807</c:v>
                </c:pt>
                <c:pt idx="2353">
                  <c:v>9.795912016481807</c:v>
                </c:pt>
                <c:pt idx="2354">
                  <c:v>9.794466258205353</c:v>
                </c:pt>
                <c:pt idx="2355">
                  <c:v>9.793014833705182</c:v>
                </c:pt>
                <c:pt idx="2356">
                  <c:v>9.791557742755726</c:v>
                </c:pt>
                <c:pt idx="2357">
                  <c:v>9.7900949851331</c:v>
                </c:pt>
                <c:pt idx="2358">
                  <c:v>9.7886265606151</c:v>
                </c:pt>
                <c:pt idx="2359">
                  <c:v>9.78715246898121</c:v>
                </c:pt>
                <c:pt idx="2360">
                  <c:v>9.785672710012598</c:v>
                </c:pt>
                <c:pt idx="2361">
                  <c:v>9.784187283492123</c:v>
                </c:pt>
                <c:pt idx="2362">
                  <c:v>9.78269618920433</c:v>
                </c:pt>
                <c:pt idx="2363">
                  <c:v>9.781199426935439</c:v>
                </c:pt>
                <c:pt idx="2364">
                  <c:v>9.779696996473372</c:v>
                </c:pt>
                <c:pt idx="2365">
                  <c:v>9.778188897607725</c:v>
                </c:pt>
                <c:pt idx="2366">
                  <c:v>9.776675130129785</c:v>
                </c:pt>
                <c:pt idx="2367">
                  <c:v>9.775155693832524</c:v>
                </c:pt>
                <c:pt idx="2368">
                  <c:v>9.773630588510606</c:v>
                </c:pt>
                <c:pt idx="2369">
                  <c:v>9.772099813960375</c:v>
                </c:pt>
                <c:pt idx="2370">
                  <c:v>9.770563369979852</c:v>
                </c:pt>
                <c:pt idx="2371">
                  <c:v>9.769021256368773</c:v>
                </c:pt>
                <c:pt idx="2372">
                  <c:v>9.767473472928531</c:v>
                </c:pt>
                <c:pt idx="2373">
                  <c:v>9.765920019462225</c:v>
                </c:pt>
                <c:pt idx="2374">
                  <c:v>9.764360895774626</c:v>
                </c:pt>
                <c:pt idx="2375">
                  <c:v>9.76279610167221</c:v>
                </c:pt>
                <c:pt idx="2376">
                  <c:v>9.761225636963118</c:v>
                </c:pt>
                <c:pt idx="2377">
                  <c:v>9.759649501457197</c:v>
                </c:pt>
                <c:pt idx="2378">
                  <c:v>9.758067694965966</c:v>
                </c:pt>
                <c:pt idx="2379">
                  <c:v>9.75648021730265</c:v>
                </c:pt>
                <c:pt idx="2380">
                  <c:v>9.75488706828213</c:v>
                </c:pt>
                <c:pt idx="2381">
                  <c:v>9.75328824772101</c:v>
                </c:pt>
                <c:pt idx="2382">
                  <c:v>9.751683755437556</c:v>
                </c:pt>
                <c:pt idx="2383">
                  <c:v>9.750073591251731</c:v>
                </c:pt>
                <c:pt idx="2384">
                  <c:v>9.748457754985186</c:v>
                </c:pt>
                <c:pt idx="2385">
                  <c:v>9.746836246461256</c:v>
                </c:pt>
                <c:pt idx="2386">
                  <c:v>9.745209065504964</c:v>
                </c:pt>
                <c:pt idx="2387">
                  <c:v>9.74357621194302</c:v>
                </c:pt>
                <c:pt idx="2388">
                  <c:v>9.741937685603819</c:v>
                </c:pt>
                <c:pt idx="2389">
                  <c:v>9.740293486317455</c:v>
                </c:pt>
                <c:pt idx="2390">
                  <c:v>9.738643613915698</c:v>
                </c:pt>
                <c:pt idx="2391">
                  <c:v>9.736988068232009</c:v>
                </c:pt>
                <c:pt idx="2392">
                  <c:v>9.735326849101534</c:v>
                </c:pt>
                <c:pt idx="2393">
                  <c:v>9.733659956361114</c:v>
                </c:pt>
                <c:pt idx="2394">
                  <c:v>9.73198738984927</c:v>
                </c:pt>
                <c:pt idx="2395">
                  <c:v>9.730309149406213</c:v>
                </c:pt>
                <c:pt idx="2396">
                  <c:v>9.728625234873844</c:v>
                </c:pt>
                <c:pt idx="2397">
                  <c:v>9.726935646095754</c:v>
                </c:pt>
                <c:pt idx="2398">
                  <c:v>9.725240382917215</c:v>
                </c:pt>
                <c:pt idx="2399">
                  <c:v>9.723539445185192</c:v>
                </c:pt>
                <c:pt idx="2400">
                  <c:v>9.721832832748338</c:v>
                </c:pt>
                <c:pt idx="2401">
                  <c:v>9.720120545456991</c:v>
                </c:pt>
                <c:pt idx="2402">
                  <c:v>9.718402583163181</c:v>
                </c:pt>
                <c:pt idx="2403">
                  <c:v>9.716678945720622</c:v>
                </c:pt>
                <c:pt idx="2404">
                  <c:v>9.714949632984723</c:v>
                </c:pt>
                <c:pt idx="2405">
                  <c:v>9.713214644812568</c:v>
                </c:pt>
                <c:pt idx="2406">
                  <c:v>9.71147398106295</c:v>
                </c:pt>
                <c:pt idx="2407">
                  <c:v>9.709727641596329</c:v>
                </c:pt>
                <c:pt idx="2408">
                  <c:v>9.707975626274864</c:v>
                </c:pt>
                <c:pt idx="2409">
                  <c:v>9.70621793496241</c:v>
                </c:pt>
                <c:pt idx="2410">
                  <c:v>9.704454567524493</c:v>
                </c:pt>
                <c:pt idx="2411">
                  <c:v>9.702685523828337</c:v>
                </c:pt>
                <c:pt idx="2412">
                  <c:v>9.700910803742852</c:v>
                </c:pt>
                <c:pt idx="2413">
                  <c:v>9.69913040713865</c:v>
                </c:pt>
                <c:pt idx="2414">
                  <c:v>9.697344333888006</c:v>
                </c:pt>
                <c:pt idx="2415">
                  <c:v>9.69555258386491</c:v>
                </c:pt>
                <c:pt idx="2416">
                  <c:v>9.693755156945014</c:v>
                </c:pt>
                <c:pt idx="2417">
                  <c:v>9.691952053005685</c:v>
                </c:pt>
                <c:pt idx="2418">
                  <c:v>9.690143271925966</c:v>
                </c:pt>
                <c:pt idx="2419">
                  <c:v>9.688328813586583</c:v>
                </c:pt>
                <c:pt idx="2420">
                  <c:v>9.68650867786997</c:v>
                </c:pt>
                <c:pt idx="2421">
                  <c:v>9.684682864660224</c:v>
                </c:pt>
                <c:pt idx="2422">
                  <c:v>9.682851373843151</c:v>
                </c:pt>
                <c:pt idx="2423">
                  <c:v>9.68101420530624</c:v>
                </c:pt>
                <c:pt idx="2424">
                  <c:v>9.67917135893867</c:v>
                </c:pt>
                <c:pt idx="2425">
                  <c:v>9.677322834631303</c:v>
                </c:pt>
                <c:pt idx="2426">
                  <c:v>9.675468632276698</c:v>
                </c:pt>
                <c:pt idx="2427">
                  <c:v>9.673608751769096</c:v>
                </c:pt>
                <c:pt idx="2428">
                  <c:v>9.671743193004435</c:v>
                </c:pt>
                <c:pt idx="2429">
                  <c:v>9.669871955880335</c:v>
                </c:pt>
                <c:pt idx="2430">
                  <c:v>9.667995040296109</c:v>
                </c:pt>
                <c:pt idx="2431">
                  <c:v>9.666112446152761</c:v>
                </c:pt>
                <c:pt idx="2432">
                  <c:v>9.664224173352977</c:v>
                </c:pt>
                <c:pt idx="2433">
                  <c:v>9.662330221801145</c:v>
                </c:pt>
                <c:pt idx="2434">
                  <c:v>9.660430591403324</c:v>
                </c:pt>
                <c:pt idx="2435">
                  <c:v>9.658525282067277</c:v>
                </c:pt>
                <c:pt idx="2436">
                  <c:v>9.656614293702455</c:v>
                </c:pt>
                <c:pt idx="2437">
                  <c:v>9.65469762621999</c:v>
                </c:pt>
                <c:pt idx="2438">
                  <c:v>9.65277527953271</c:v>
                </c:pt>
                <c:pt idx="2439">
                  <c:v>9.650847253555134</c:v>
                </c:pt>
                <c:pt idx="2440">
                  <c:v>9.648913548203463</c:v>
                </c:pt>
                <c:pt idx="2441">
                  <c:v>9.646974163395596</c:v>
                </c:pt>
                <c:pt idx="2442">
                  <c:v>9.64502909905112</c:v>
                </c:pt>
                <c:pt idx="2443">
                  <c:v>9.643078355091301</c:v>
                </c:pt>
                <c:pt idx="2444">
                  <c:v>9.641121931439111</c:v>
                </c:pt>
                <c:pt idx="2445">
                  <c:v>9.639159828019202</c:v>
                </c:pt>
                <c:pt idx="2446">
                  <c:v>9.63719204475791</c:v>
                </c:pt>
                <c:pt idx="2447">
                  <c:v>9.63521858158327</c:v>
                </c:pt>
                <c:pt idx="2448">
                  <c:v>9.633239438425013</c:v>
                </c:pt>
                <c:pt idx="2449">
                  <c:v>9.631254615214537</c:v>
                </c:pt>
                <c:pt idx="2450">
                  <c:v>9.629264111884955</c:v>
                </c:pt>
                <c:pt idx="2451">
                  <c:v>9.627267928371049</c:v>
                </c:pt>
                <c:pt idx="2452">
                  <c:v>9.625266064609313</c:v>
                </c:pt>
                <c:pt idx="2453">
                  <c:v>9.623258520537902</c:v>
                </c:pt>
                <c:pt idx="2454">
                  <c:v>9.621245296096688</c:v>
                </c:pt>
                <c:pt idx="2455">
                  <c:v>9.619226391227218</c:v>
                </c:pt>
                <c:pt idx="2456">
                  <c:v>9.617201805872726</c:v>
                </c:pt>
                <c:pt idx="2457">
                  <c:v>9.615171539978153</c:v>
                </c:pt>
                <c:pt idx="2458">
                  <c:v>9.613135593490113</c:v>
                </c:pt>
                <c:pt idx="2459">
                  <c:v>9.611093966356913</c:v>
                </c:pt>
                <c:pt idx="2460">
                  <c:v>9.609046658528557</c:v>
                </c:pt>
                <c:pt idx="2461">
                  <c:v>9.606993669956727</c:v>
                </c:pt>
                <c:pt idx="2462">
                  <c:v>9.604935000594812</c:v>
                </c:pt>
                <c:pt idx="2463">
                  <c:v>9.602870650397879</c:v>
                </c:pt>
                <c:pt idx="2464">
                  <c:v>9.600800619322683</c:v>
                </c:pt>
                <c:pt idx="2465">
                  <c:v>9.598724907327671</c:v>
                </c:pt>
                <c:pt idx="2466">
                  <c:v>9.59664351437299</c:v>
                </c:pt>
                <c:pt idx="2467">
                  <c:v>9.594556440420461</c:v>
                </c:pt>
                <c:pt idx="2468">
                  <c:v>9.59246368543361</c:v>
                </c:pt>
                <c:pt idx="2469">
                  <c:v>9.590365249377638</c:v>
                </c:pt>
                <c:pt idx="2470">
                  <c:v>9.588261132219447</c:v>
                </c:pt>
                <c:pt idx="2471">
                  <c:v>9.586151333927636</c:v>
                </c:pt>
                <c:pt idx="2472">
                  <c:v>9.58403585447247</c:v>
                </c:pt>
                <c:pt idx="2473">
                  <c:v>9.58191469382592</c:v>
                </c:pt>
                <c:pt idx="2474">
                  <c:v>9.579787851961654</c:v>
                </c:pt>
                <c:pt idx="2475">
                  <c:v>9.577655328855007</c:v>
                </c:pt>
                <c:pt idx="2476">
                  <c:v>9.57551712448303</c:v>
                </c:pt>
                <c:pt idx="2477">
                  <c:v>9.573373238824446</c:v>
                </c:pt>
                <c:pt idx="2478">
                  <c:v>9.571223671859675</c:v>
                </c:pt>
                <c:pt idx="2479">
                  <c:v>9.569068423570826</c:v>
                </c:pt>
                <c:pt idx="2480">
                  <c:v>9.566907493941704</c:v>
                </c:pt>
                <c:pt idx="2481">
                  <c:v>9.564740882957792</c:v>
                </c:pt>
                <c:pt idx="2482">
                  <c:v>9.56256859060627</c:v>
                </c:pt>
                <c:pt idx="2483">
                  <c:v>9.560390616876006</c:v>
                </c:pt>
                <c:pt idx="2484">
                  <c:v>9.558206961757563</c:v>
                </c:pt>
                <c:pt idx="2485">
                  <c:v>9.556017625243192</c:v>
                </c:pt>
                <c:pt idx="2486">
                  <c:v>9.553822607326827</c:v>
                </c:pt>
                <c:pt idx="2487">
                  <c:v>9.551621908004103</c:v>
                </c:pt>
                <c:pt idx="2488">
                  <c:v>9.549415527272337</c:v>
                </c:pt>
                <c:pt idx="2489">
                  <c:v>9.547203465130536</c:v>
                </c:pt>
                <c:pt idx="2490">
                  <c:v>9.54498572157941</c:v>
                </c:pt>
                <c:pt idx="2491">
                  <c:v>9.542762296621344</c:v>
                </c:pt>
                <c:pt idx="2492">
                  <c:v>9.540533190260413</c:v>
                </c:pt>
                <c:pt idx="2493">
                  <c:v>9.538298402502392</c:v>
                </c:pt>
                <c:pt idx="2494">
                  <c:v>9.536057933354744</c:v>
                </c:pt>
                <c:pt idx="2495">
                  <c:v>9.533811782826614</c:v>
                </c:pt>
                <c:pt idx="2496">
                  <c:v>9.53155995092885</c:v>
                </c:pt>
                <c:pt idx="2497">
                  <c:v>9.529302437673973</c:v>
                </c:pt>
                <c:pt idx="2498">
                  <c:v>9.527039243076215</c:v>
                </c:pt>
                <c:pt idx="2499">
                  <c:v>9.52477036715147</c:v>
                </c:pt>
                <c:pt idx="2500">
                  <c:v>9.522495809917364</c:v>
                </c:pt>
                <c:pt idx="2501">
                  <c:v>9.520215571393162</c:v>
                </c:pt>
                <c:pt idx="2502">
                  <c:v>9.517929651599863</c:v>
                </c:pt>
                <c:pt idx="2503">
                  <c:v>9.515638050560134</c:v>
                </c:pt>
                <c:pt idx="2504">
                  <c:v>9.513340768298328</c:v>
                </c:pt>
                <c:pt idx="2505">
                  <c:v>9.511037804840507</c:v>
                </c:pt>
                <c:pt idx="2506">
                  <c:v>9.508729160214402</c:v>
                </c:pt>
                <c:pt idx="2507">
                  <c:v>9.50641483444946</c:v>
                </c:pt>
                <c:pt idx="2508">
                  <c:v>9.504094827576784</c:v>
                </c:pt>
                <c:pt idx="2509">
                  <c:v>9.501769139629196</c:v>
                </c:pt>
                <c:pt idx="2510">
                  <c:v>9.499437770641197</c:v>
                </c:pt>
                <c:pt idx="2511">
                  <c:v>9.497100720648973</c:v>
                </c:pt>
                <c:pt idx="2512">
                  <c:v>9.494757989690408</c:v>
                </c:pt>
                <c:pt idx="2513">
                  <c:v>9.492409577805078</c:v>
                </c:pt>
                <c:pt idx="2514">
                  <c:v>9.490055485034233</c:v>
                </c:pt>
                <c:pt idx="2515">
                  <c:v>9.487695711420833</c:v>
                </c:pt>
                <c:pt idx="2516">
                  <c:v>9.48533025700952</c:v>
                </c:pt>
                <c:pt idx="2517">
                  <c:v>9.482959121846617</c:v>
                </c:pt>
                <c:pt idx="2518">
                  <c:v>9.48058230598015</c:v>
                </c:pt>
                <c:pt idx="2519">
                  <c:v>9.478199809459828</c:v>
                </c:pt>
                <c:pt idx="2520">
                  <c:v>9.475811632337055</c:v>
                </c:pt>
                <c:pt idx="2521">
                  <c:v>9.47341777466492</c:v>
                </c:pt>
                <c:pt idx="2522">
                  <c:v>9.471018236498203</c:v>
                </c:pt>
                <c:pt idx="2523">
                  <c:v>9.46861301789337</c:v>
                </c:pt>
                <c:pt idx="2524">
                  <c:v>9.466202118908586</c:v>
                </c:pt>
                <c:pt idx="2525">
                  <c:v>9.4637855396037</c:v>
                </c:pt>
                <c:pt idx="2526">
                  <c:v>9.461363280040247</c:v>
                </c:pt>
                <c:pt idx="2527">
                  <c:v>9.458935340281461</c:v>
                </c:pt>
                <c:pt idx="2528">
                  <c:v>9.45650172039226</c:v>
                </c:pt>
                <c:pt idx="2529">
                  <c:v>9.454062420439253</c:v>
                </c:pt>
                <c:pt idx="2530">
                  <c:v>9.451617440490736</c:v>
                </c:pt>
                <c:pt idx="2531">
                  <c:v>9.449166780616702</c:v>
                </c:pt>
                <c:pt idx="2532">
                  <c:v>9.44671044088882</c:v>
                </c:pt>
                <c:pt idx="2533">
                  <c:v>9.444248421380463</c:v>
                </c:pt>
                <c:pt idx="2534">
                  <c:v>9.441780722166692</c:v>
                </c:pt>
                <c:pt idx="2535">
                  <c:v>9.439307343324246</c:v>
                </c:pt>
                <c:pt idx="2536">
                  <c:v>9.436828284931561</c:v>
                </c:pt>
                <c:pt idx="2537">
                  <c:v>9.434343547068771</c:v>
                </c:pt>
                <c:pt idx="2538">
                  <c:v>9.431853129817682</c:v>
                </c:pt>
                <c:pt idx="2539">
                  <c:v>9.429357033261805</c:v>
                </c:pt>
                <c:pt idx="2540">
                  <c:v>9.42685525748633</c:v>
                </c:pt>
                <c:pt idx="2541">
                  <c:v>9.424347802578141</c:v>
                </c:pt>
                <c:pt idx="2542">
                  <c:v>9.421834668625814</c:v>
                </c:pt>
                <c:pt idx="2543">
                  <c:v>9.419315855719606</c:v>
                </c:pt>
                <c:pt idx="2544">
                  <c:v>9.416791363951472</c:v>
                </c:pt>
                <c:pt idx="2545">
                  <c:v>9.414261193415051</c:v>
                </c:pt>
                <c:pt idx="2546">
                  <c:v>9.411725344205681</c:v>
                </c:pt>
                <c:pt idx="2547">
                  <c:v>9.409183816420375</c:v>
                </c:pt>
                <c:pt idx="2548">
                  <c:v>9.40663661015784</c:v>
                </c:pt>
                <c:pt idx="2549">
                  <c:v>9.404083725518472</c:v>
                </c:pt>
                <c:pt idx="2550">
                  <c:v>9.401525162604368</c:v>
                </c:pt>
                <c:pt idx="2551">
                  <c:v>9.398960921519301</c:v>
                </c:pt>
                <c:pt idx="2552">
                  <c:v>9.39639100236873</c:v>
                </c:pt>
                <c:pt idx="2553">
                  <c:v>9.393815405259818</c:v>
                </c:pt>
                <c:pt idx="2554">
                  <c:v>9.391234130301405</c:v>
                </c:pt>
                <c:pt idx="2555">
                  <c:v>9.388647177604024</c:v>
                </c:pt>
                <c:pt idx="2556">
                  <c:v>9.3860545472799</c:v>
                </c:pt>
                <c:pt idx="2557">
                  <c:v>9.383456239442938</c:v>
                </c:pt>
                <c:pt idx="2558">
                  <c:v>9.380852254208738</c:v>
                </c:pt>
                <c:pt idx="2559">
                  <c:v>9.378242591694588</c:v>
                </c:pt>
                <c:pt idx="2560">
                  <c:v>9.375627252019475</c:v>
                </c:pt>
                <c:pt idx="2561">
                  <c:v>9.373006235304057</c:v>
                </c:pt>
                <c:pt idx="2562">
                  <c:v>9.370379541670685</c:v>
                </c:pt>
                <c:pt idx="2563">
                  <c:v>9.367747171243417</c:v>
                </c:pt>
                <c:pt idx="2564">
                  <c:v>9.365109124147973</c:v>
                </c:pt>
                <c:pt idx="2565">
                  <c:v>9.362465400511777</c:v>
                </c:pt>
                <c:pt idx="2566">
                  <c:v>9.35981600046394</c:v>
                </c:pt>
                <c:pt idx="2567">
                  <c:v>9.357160924135264</c:v>
                </c:pt>
                <c:pt idx="2568">
                  <c:v>9.35450017165823</c:v>
                </c:pt>
                <c:pt idx="2569">
                  <c:v>9.351833743167016</c:v>
                </c:pt>
                <c:pt idx="2570">
                  <c:v>9.349161638797485</c:v>
                </c:pt>
                <c:pt idx="2571">
                  <c:v>9.346483858687196</c:v>
                </c:pt>
                <c:pt idx="2572">
                  <c:v>9.343800402975377</c:v>
                </c:pt>
                <c:pt idx="2573">
                  <c:v>9.341111271802971</c:v>
                </c:pt>
                <c:pt idx="2574">
                  <c:v>9.338416465312585</c:v>
                </c:pt>
                <c:pt idx="2575">
                  <c:v>9.335715983648533</c:v>
                </c:pt>
                <c:pt idx="2576">
                  <c:v>9.333009826956805</c:v>
                </c:pt>
                <c:pt idx="2577">
                  <c:v>9.330297995385084</c:v>
                </c:pt>
                <c:pt idx="2578">
                  <c:v>9.32758048908274</c:v>
                </c:pt>
                <c:pt idx="2579">
                  <c:v>9.324857308200831</c:v>
                </c:pt>
                <c:pt idx="2580">
                  <c:v>9.322128452892105</c:v>
                </c:pt>
                <c:pt idx="2581">
                  <c:v>9.319393923310998</c:v>
                </c:pt>
                <c:pt idx="2582">
                  <c:v>9.316653719613633</c:v>
                </c:pt>
                <c:pt idx="2583">
                  <c:v>9.313907841957814</c:v>
                </c:pt>
                <c:pt idx="2584">
                  <c:v>9.311156290503047</c:v>
                </c:pt>
                <c:pt idx="2585">
                  <c:v>9.30839906541051</c:v>
                </c:pt>
                <c:pt idx="2586">
                  <c:v>9.30563616684309</c:v>
                </c:pt>
                <c:pt idx="2587">
                  <c:v>9.302867594965336</c:v>
                </c:pt>
                <c:pt idx="2588">
                  <c:v>9.300093349943502</c:v>
                </c:pt>
                <c:pt idx="2589">
                  <c:v>9.297313431945524</c:v>
                </c:pt>
                <c:pt idx="2590">
                  <c:v>9.294527841141033</c:v>
                </c:pt>
                <c:pt idx="2591">
                  <c:v>9.29173657770134</c:v>
                </c:pt>
                <c:pt idx="2592">
                  <c:v>9.288939641799431</c:v>
                </c:pt>
                <c:pt idx="2593">
                  <c:v>9.28613703361001</c:v>
                </c:pt>
                <c:pt idx="2594">
                  <c:v>9.283328753309441</c:v>
                </c:pt>
                <c:pt idx="2595">
                  <c:v>9.280514801075794</c:v>
                </c:pt>
                <c:pt idx="2596">
                  <c:v>9.277695177088812</c:v>
                </c:pt>
                <c:pt idx="2597">
                  <c:v>9.274869881529934</c:v>
                </c:pt>
                <c:pt idx="2598">
                  <c:v>9.272038914582283</c:v>
                </c:pt>
                <c:pt idx="2599">
                  <c:v>9.269202276430666</c:v>
                </c:pt>
                <c:pt idx="2600">
                  <c:v>9.266359967261586</c:v>
                </c:pt>
                <c:pt idx="2601">
                  <c:v>9.263511987263227</c:v>
                </c:pt>
                <c:pt idx="2602">
                  <c:v>9.260658336625457</c:v>
                </c:pt>
                <c:pt idx="2603">
                  <c:v>9.25779901553984</c:v>
                </c:pt>
                <c:pt idx="2604">
                  <c:v>9.254934024199616</c:v>
                </c:pt>
                <c:pt idx="2605">
                  <c:v>9.252063362799721</c:v>
                </c:pt>
                <c:pt idx="2606">
                  <c:v>9.249187031536768</c:v>
                </c:pt>
                <c:pt idx="2607">
                  <c:v>9.246305030609068</c:v>
                </c:pt>
                <c:pt idx="2608">
                  <c:v>9.243417360216615</c:v>
                </c:pt>
                <c:pt idx="2609">
                  <c:v>9.240524020561082</c:v>
                </c:pt>
                <c:pt idx="2610">
                  <c:v>9.237625011845838</c:v>
                </c:pt>
                <c:pt idx="2611">
                  <c:v>9.234720334275933</c:v>
                </c:pt>
                <c:pt idx="2612">
                  <c:v>9.231809988058103</c:v>
                </c:pt>
                <c:pt idx="2613">
                  <c:v>9.228893973400776</c:v>
                </c:pt>
                <c:pt idx="2614">
                  <c:v>9.225972290514065</c:v>
                </c:pt>
                <c:pt idx="2615">
                  <c:v>9.22304493960976</c:v>
                </c:pt>
                <c:pt idx="2616">
                  <c:v>9.220111920901342</c:v>
                </c:pt>
                <c:pt idx="2617">
                  <c:v>9.217173234603988</c:v>
                </c:pt>
                <c:pt idx="2618">
                  <c:v>9.214228880934543</c:v>
                </c:pt>
                <c:pt idx="2619">
                  <c:v>9.211278860111555</c:v>
                </c:pt>
                <c:pt idx="2620">
                  <c:v>9.208323172355254</c:v>
                </c:pt>
                <c:pt idx="2621">
                  <c:v>9.205361817887547</c:v>
                </c:pt>
                <c:pt idx="2622">
                  <c:v>9.202394796932028</c:v>
                </c:pt>
                <c:pt idx="2623">
                  <c:v>9.199422109713987</c:v>
                </c:pt>
                <c:pt idx="2624">
                  <c:v>9.196443756460393</c:v>
                </c:pt>
                <c:pt idx="2625">
                  <c:v>9.193459737399894</c:v>
                </c:pt>
                <c:pt idx="2626">
                  <c:v>9.19047005276284</c:v>
                </c:pt>
                <c:pt idx="2627">
                  <c:v>9.18747470278125</c:v>
                </c:pt>
                <c:pt idx="2628">
                  <c:v>9.184473687688833</c:v>
                </c:pt>
                <c:pt idx="2629">
                  <c:v>9.181467007720994</c:v>
                </c:pt>
                <c:pt idx="2630">
                  <c:v>9.178454663114804</c:v>
                </c:pt>
                <c:pt idx="2631">
                  <c:v>9.17543665410904</c:v>
                </c:pt>
                <c:pt idx="2632">
                  <c:v>9.172412980944146</c:v>
                </c:pt>
                <c:pt idx="2633">
                  <c:v>9.169383643862264</c:v>
                </c:pt>
                <c:pt idx="2634">
                  <c:v>9.16634864310721</c:v>
                </c:pt>
                <c:pt idx="2635">
                  <c:v>9.163307978924493</c:v>
                </c:pt>
                <c:pt idx="2636">
                  <c:v>9.160261651561301</c:v>
                </c:pt>
                <c:pt idx="2637">
                  <c:v>9.157209661266513</c:v>
                </c:pt>
                <c:pt idx="2638">
                  <c:v>9.15415200829069</c:v>
                </c:pt>
                <c:pt idx="2639">
                  <c:v>9.151088692886071</c:v>
                </c:pt>
                <c:pt idx="2640">
                  <c:v>9.148019715306591</c:v>
                </c:pt>
                <c:pt idx="2641">
                  <c:v>9.144945075807863</c:v>
                </c:pt>
                <c:pt idx="2642">
                  <c:v>9.141864774647182</c:v>
                </c:pt>
                <c:pt idx="2643">
                  <c:v>9.13877881208353</c:v>
                </c:pt>
                <c:pt idx="2644">
                  <c:v>9.135687188377576</c:v>
                </c:pt>
                <c:pt idx="2645">
                  <c:v>9.13258990379167</c:v>
                </c:pt>
                <c:pt idx="2646">
                  <c:v>9.12948695858985</c:v>
                </c:pt>
                <c:pt idx="2647">
                  <c:v>9.126378353037817</c:v>
                </c:pt>
                <c:pt idx="2648">
                  <c:v>9.123264087402993</c:v>
                </c:pt>
                <c:pt idx="2649">
                  <c:v>9.120144161954453</c:v>
                </c:pt>
                <c:pt idx="2650">
                  <c:v>9.117018576962975</c:v>
                </c:pt>
                <c:pt idx="2651">
                  <c:v>9.113887332701002</c:v>
                </c:pt>
                <c:pt idx="2652">
                  <c:v>9.110750429442675</c:v>
                </c:pt>
                <c:pt idx="2653">
                  <c:v>9.107607867463816</c:v>
                </c:pt>
                <c:pt idx="2654">
                  <c:v>9.104459647041924</c:v>
                </c:pt>
                <c:pt idx="2655">
                  <c:v>9.101305768456186</c:v>
                </c:pt>
                <c:pt idx="2656">
                  <c:v>9.09814623198748</c:v>
                </c:pt>
                <c:pt idx="2657">
                  <c:v>9.09498103791835</c:v>
                </c:pt>
                <c:pt idx="2658">
                  <c:v>9.091810186533026</c:v>
                </c:pt>
                <c:pt idx="2659">
                  <c:v>9.088633678117444</c:v>
                </c:pt>
                <c:pt idx="2660">
                  <c:v>9.085451512959195</c:v>
                </c:pt>
                <c:pt idx="2661">
                  <c:v>9.082263691347561</c:v>
                </c:pt>
                <c:pt idx="2662">
                  <c:v>9.079070213573514</c:v>
                </c:pt>
                <c:pt idx="2663">
                  <c:v>9.075871079929704</c:v>
                </c:pt>
                <c:pt idx="2664">
                  <c:v>9.07266629071046</c:v>
                </c:pt>
                <c:pt idx="2665">
                  <c:v>9.069455846211802</c:v>
                </c:pt>
                <c:pt idx="2666">
                  <c:v>9.066239746731415</c:v>
                </c:pt>
                <c:pt idx="2667">
                  <c:v>9.06301799256869</c:v>
                </c:pt>
                <c:pt idx="2668">
                  <c:v>9.059790584024685</c:v>
                </c:pt>
                <c:pt idx="2669">
                  <c:v>9.05655752140214</c:v>
                </c:pt>
                <c:pt idx="2670">
                  <c:v>9.053318805005483</c:v>
                </c:pt>
                <c:pt idx="2671">
                  <c:v>9.050074435140821</c:v>
                </c:pt>
                <c:pt idx="2672">
                  <c:v>9.046824412115942</c:v>
                </c:pt>
                <c:pt idx="2673">
                  <c:v>9.043568736240317</c:v>
                </c:pt>
                <c:pt idx="2674">
                  <c:v>9.040307407825098</c:v>
                </c:pt>
                <c:pt idx="2675">
                  <c:v>9.037040427183118</c:v>
                </c:pt>
                <c:pt idx="2676">
                  <c:v>9.033767794628897</c:v>
                </c:pt>
                <c:pt idx="2677">
                  <c:v>9.030489510478625</c:v>
                </c:pt>
                <c:pt idx="2678">
                  <c:v>9.027205575050179</c:v>
                </c:pt>
                <c:pt idx="2679">
                  <c:v>9.023915988663123</c:v>
                </c:pt>
                <c:pt idx="2680">
                  <c:v>9.020620751638697</c:v>
                </c:pt>
                <c:pt idx="2681">
                  <c:v>9.017319864299814</c:v>
                </c:pt>
                <c:pt idx="2682">
                  <c:v>9.014013326971083</c:v>
                </c:pt>
                <c:pt idx="2683">
                  <c:v>9.010701139978787</c:v>
                </c:pt>
                <c:pt idx="2684">
                  <c:v>9.007383303650881</c:v>
                </c:pt>
                <c:pt idx="2685">
                  <c:v>9.00405981831702</c:v>
                </c:pt>
                <c:pt idx="2686">
                  <c:v>9.00073068430852</c:v>
                </c:pt>
                <c:pt idx="2687">
                  <c:v>8.997395901958381</c:v>
                </c:pt>
                <c:pt idx="2688">
                  <c:v>8.9940554716013</c:v>
                </c:pt>
                <c:pt idx="2689">
                  <c:v>8.990709393573634</c:v>
                </c:pt>
                <c:pt idx="2690">
                  <c:v>8.987357668213425</c:v>
                </c:pt>
                <c:pt idx="2691">
                  <c:v>8.984000295860406</c:v>
                </c:pt>
                <c:pt idx="2692">
                  <c:v>8.980637276855977</c:v>
                </c:pt>
                <c:pt idx="2693">
                  <c:v>8.977268611543223</c:v>
                </c:pt>
                <c:pt idx="2694">
                  <c:v>8.973894300266907</c:v>
                </c:pt>
                <c:pt idx="2695">
                  <c:v>8.970514343373473</c:v>
                </c:pt>
                <c:pt idx="2696">
                  <c:v>8.967128741211043</c:v>
                </c:pt>
                <c:pt idx="2697">
                  <c:v>8.963737494129427</c:v>
                </c:pt>
                <c:pt idx="2698">
                  <c:v>8.960340602480094</c:v>
                </c:pt>
                <c:pt idx="2699">
                  <c:v>8.956938066616217</c:v>
                </c:pt>
                <c:pt idx="2700">
                  <c:v>8.953529886892624</c:v>
                </c:pt>
                <c:pt idx="2701">
                  <c:v>8.950116063665845</c:v>
                </c:pt>
                <c:pt idx="2702">
                  <c:v>8.94669659729407</c:v>
                </c:pt>
                <c:pt idx="2703">
                  <c:v>8.943271488137169</c:v>
                </c:pt>
                <c:pt idx="2704">
                  <c:v>8.93984073655672</c:v>
                </c:pt>
                <c:pt idx="2705">
                  <c:v>8.936404342915936</c:v>
                </c:pt>
                <c:pt idx="2706">
                  <c:v>8.932962307579732</c:v>
                </c:pt>
                <c:pt idx="2707">
                  <c:v>8.929514630914702</c:v>
                </c:pt>
                <c:pt idx="2708">
                  <c:v>8.926061313289112</c:v>
                </c:pt>
                <c:pt idx="2709">
                  <c:v>8.92260235507291</c:v>
                </c:pt>
                <c:pt idx="2710">
                  <c:v>8.919137756637716</c:v>
                </c:pt>
                <c:pt idx="2711">
                  <c:v>8.915667518356837</c:v>
                </c:pt>
                <c:pt idx="2712">
                  <c:v>8.91219164060525</c:v>
                </c:pt>
                <c:pt idx="2713">
                  <c:v>8.908710123759611</c:v>
                </c:pt>
                <c:pt idx="2714">
                  <c:v>8.90522296819826</c:v>
                </c:pt>
                <c:pt idx="2715">
                  <c:v>8.901730174301206</c:v>
                </c:pt>
                <c:pt idx="2716">
                  <c:v>8.898231742450134</c:v>
                </c:pt>
                <c:pt idx="2717">
                  <c:v>8.894727673028423</c:v>
                </c:pt>
                <c:pt idx="2718">
                  <c:v>8.891217966421104</c:v>
                </c:pt>
                <c:pt idx="2719">
                  <c:v>8.887702623014906</c:v>
                </c:pt>
                <c:pt idx="2720">
                  <c:v>8.884181643198221</c:v>
                </c:pt>
                <c:pt idx="2721">
                  <c:v>8.880655027361127</c:v>
                </c:pt>
                <c:pt idx="2722">
                  <c:v>8.877122775895371</c:v>
                </c:pt>
                <c:pt idx="2723">
                  <c:v>8.873584889194388</c:v>
                </c:pt>
                <c:pt idx="2724">
                  <c:v>8.870041367653273</c:v>
                </c:pt>
                <c:pt idx="2725">
                  <c:v>8.86649221166881</c:v>
                </c:pt>
                <c:pt idx="2726">
                  <c:v>8.862937421639452</c:v>
                </c:pt>
                <c:pt idx="2727">
                  <c:v>8.859376997965334</c:v>
                </c:pt>
                <c:pt idx="2728">
                  <c:v>8.855810941048266</c:v>
                </c:pt>
                <c:pt idx="2729">
                  <c:v>8.852239251291726</c:v>
                </c:pt>
                <c:pt idx="2730">
                  <c:v>8.848661929100871</c:v>
                </c:pt>
                <c:pt idx="2731">
                  <c:v>8.845078974882548</c:v>
                </c:pt>
                <c:pt idx="2732">
                  <c:v>8.841490389045263</c:v>
                </c:pt>
                <c:pt idx="2733">
                  <c:v>8.837896171999194</c:v>
                </c:pt>
                <c:pt idx="2734">
                  <c:v>8.834296324156207</c:v>
                </c:pt>
                <c:pt idx="2735">
                  <c:v>8.83069084592984</c:v>
                </c:pt>
                <c:pt idx="2736">
                  <c:v>8.8270797377353</c:v>
                </c:pt>
                <c:pt idx="2737">
                  <c:v>8.82346299998947</c:v>
                </c:pt>
                <c:pt idx="2738">
                  <c:v>8.819840633110917</c:v>
                </c:pt>
                <c:pt idx="2739">
                  <c:v>8.816212637519871</c:v>
                </c:pt>
                <c:pt idx="2740">
                  <c:v>8.812579013638245</c:v>
                </c:pt>
                <c:pt idx="2741">
                  <c:v>8.808939761889614</c:v>
                </c:pt>
                <c:pt idx="2742">
                  <c:v>8.805294882699246</c:v>
                </c:pt>
                <c:pt idx="2743">
                  <c:v>8.801644376494063</c:v>
                </c:pt>
                <c:pt idx="2744">
                  <c:v>8.797988243702674</c:v>
                </c:pt>
                <c:pt idx="2745">
                  <c:v>8.794326484755361</c:v>
                </c:pt>
                <c:pt idx="2746">
                  <c:v>8.790659100084081</c:v>
                </c:pt>
                <c:pt idx="2747">
                  <c:v>8.78698609012245</c:v>
                </c:pt>
                <c:pt idx="2748">
                  <c:v>8.783307455305772</c:v>
                </c:pt>
                <c:pt idx="2749">
                  <c:v>8.779623196071023</c:v>
                </c:pt>
                <c:pt idx="2750">
                  <c:v>8.77593331285685</c:v>
                </c:pt>
                <c:pt idx="2751">
                  <c:v>8.772237806103564</c:v>
                </c:pt>
                <c:pt idx="2752">
                  <c:v>8.768536676253164</c:v>
                </c:pt>
                <c:pt idx="2753">
                  <c:v>8.764829923749312</c:v>
                </c:pt>
                <c:pt idx="2754">
                  <c:v>8.761117549037347</c:v>
                </c:pt>
                <c:pt idx="2755">
                  <c:v>8.75739955256428</c:v>
                </c:pt>
                <c:pt idx="2756">
                  <c:v>8.753675934778792</c:v>
                </c:pt>
                <c:pt idx="2757">
                  <c:v>8.749946696131237</c:v>
                </c:pt>
                <c:pt idx="2758">
                  <c:v>8.746211837073643</c:v>
                </c:pt>
                <c:pt idx="2759">
                  <c:v>8.742471358059708</c:v>
                </c:pt>
                <c:pt idx="2760">
                  <c:v>8.7387252595448</c:v>
                </c:pt>
                <c:pt idx="2761">
                  <c:v>8.734973541985965</c:v>
                </c:pt>
                <c:pt idx="2762">
                  <c:v>8.731216205841917</c:v>
                </c:pt>
                <c:pt idx="2763">
                  <c:v>8.727453251573038</c:v>
                </c:pt>
                <c:pt idx="2764">
                  <c:v>8.723684679641387</c:v>
                </c:pt>
                <c:pt idx="2765">
                  <c:v>8.719910490510683</c:v>
                </c:pt>
                <c:pt idx="2766">
                  <c:v>8.71613068464634</c:v>
                </c:pt>
                <c:pt idx="2767">
                  <c:v>8.712345262515413</c:v>
                </c:pt>
                <c:pt idx="2768">
                  <c:v>8.708554224586652</c:v>
                </c:pt>
                <c:pt idx="2769">
                  <c:v>8.704757571330457</c:v>
                </c:pt>
                <c:pt idx="2770">
                  <c:v>8.700955303218918</c:v>
                </c:pt>
                <c:pt idx="2771">
                  <c:v>8.697147420725786</c:v>
                </c:pt>
                <c:pt idx="2772">
                  <c:v>8.693333924326476</c:v>
                </c:pt>
                <c:pt idx="2773">
                  <c:v>8.689514814498087</c:v>
                </c:pt>
                <c:pt idx="2774">
                  <c:v>8.685690091719372</c:v>
                </c:pt>
                <c:pt idx="2775">
                  <c:v>8.681859756470768</c:v>
                </c:pt>
                <c:pt idx="2776">
                  <c:v>8.678023809234375</c:v>
                </c:pt>
                <c:pt idx="2777">
                  <c:v>8.674182250493966</c:v>
                </c:pt>
                <c:pt idx="2778">
                  <c:v>8.67033508073497</c:v>
                </c:pt>
                <c:pt idx="2779">
                  <c:v>8.66648230044451</c:v>
                </c:pt>
                <c:pt idx="2780">
                  <c:v>8.66262391011135</c:v>
                </c:pt>
                <c:pt idx="2781">
                  <c:v>8.658759910225945</c:v>
                </c:pt>
                <c:pt idx="2782">
                  <c:v>8.654890301280405</c:v>
                </c:pt>
                <c:pt idx="2783">
                  <c:v>8.651015083768515</c:v>
                </c:pt>
                <c:pt idx="2784">
                  <c:v>8.647134258185733</c:v>
                </c:pt>
                <c:pt idx="2785">
                  <c:v>8.643247825029171</c:v>
                </c:pt>
                <c:pt idx="2786">
                  <c:v>8.639355784797619</c:v>
                </c:pt>
                <c:pt idx="2787">
                  <c:v>8.635458137991543</c:v>
                </c:pt>
                <c:pt idx="2788">
                  <c:v>8.631554885113054</c:v>
                </c:pt>
                <c:pt idx="2789">
                  <c:v>8.627646026665956</c:v>
                </c:pt>
                <c:pt idx="2790">
                  <c:v>8.6237315631557</c:v>
                </c:pt>
                <c:pt idx="2791">
                  <c:v>8.619811495089415</c:v>
                </c:pt>
                <c:pt idx="2792">
                  <c:v>8.615885822975897</c:v>
                </c:pt>
                <c:pt idx="2793">
                  <c:v>8.611954547325604</c:v>
                </c:pt>
                <c:pt idx="2794">
                  <c:v>8.608017668650666</c:v>
                </c:pt>
                <c:pt idx="2795">
                  <c:v>8.604075187464879</c:v>
                </c:pt>
                <c:pt idx="2796">
                  <c:v>8.600127104283704</c:v>
                </c:pt>
                <c:pt idx="2797">
                  <c:v>8.596173419624271</c:v>
                </c:pt>
                <c:pt idx="2798">
                  <c:v>8.592214134005372</c:v>
                </c:pt>
                <c:pt idx="2799">
                  <c:v>8.588249247947466</c:v>
                </c:pt>
                <c:pt idx="2800">
                  <c:v>8.584278761972678</c:v>
                </c:pt>
                <c:pt idx="2801">
                  <c:v>8.580302676604812</c:v>
                </c:pt>
                <c:pt idx="2802">
                  <c:v>8.576320992369314</c:v>
                </c:pt>
                <c:pt idx="2803">
                  <c:v>8.57233370979331</c:v>
                </c:pt>
                <c:pt idx="2804">
                  <c:v>8.568340829405592</c:v>
                </c:pt>
                <c:pt idx="2805">
                  <c:v>8.564342351736614</c:v>
                </c:pt>
                <c:pt idx="2806">
                  <c:v>8.560338277318493</c:v>
                </c:pt>
                <c:pt idx="2807">
                  <c:v>8.556328606685012</c:v>
                </c:pt>
                <c:pt idx="2808">
                  <c:v>8.552313340371622</c:v>
                </c:pt>
                <c:pt idx="2809">
                  <c:v>8.548292478915439</c:v>
                </c:pt>
                <c:pt idx="2810">
                  <c:v>8.544266022855241</c:v>
                </c:pt>
                <c:pt idx="2811">
                  <c:v>8.540233972731466</c:v>
                </c:pt>
                <c:pt idx="2812">
                  <c:v>8.536196329086227</c:v>
                </c:pt>
                <c:pt idx="2813">
                  <c:v>8.532153092463284</c:v>
                </c:pt>
                <c:pt idx="2814">
                  <c:v>8.528104263408078</c:v>
                </c:pt>
                <c:pt idx="2815">
                  <c:v>8.524049842467706</c:v>
                </c:pt>
                <c:pt idx="2816">
                  <c:v>8.51998983019093</c:v>
                </c:pt>
                <c:pt idx="2817">
                  <c:v>8.515924227128172</c:v>
                </c:pt>
                <c:pt idx="2818">
                  <c:v>8.511853033831519</c:v>
                </c:pt>
                <c:pt idx="2819">
                  <c:v>8.50777625085473</c:v>
                </c:pt>
                <c:pt idx="2820">
                  <c:v>8.50369387875321</c:v>
                </c:pt>
                <c:pt idx="2821">
                  <c:v>8.499605918084036</c:v>
                </c:pt>
                <c:pt idx="2822">
                  <c:v>8.49551236940595</c:v>
                </c:pt>
                <c:pt idx="2823">
                  <c:v>8.491413233279347</c:v>
                </c:pt>
                <c:pt idx="2824">
                  <c:v>8.487308510266293</c:v>
                </c:pt>
                <c:pt idx="2825">
                  <c:v>8.483198200930513</c:v>
                </c:pt>
                <c:pt idx="2826">
                  <c:v>8.479082305837398</c:v>
                </c:pt>
                <c:pt idx="2827">
                  <c:v>8.474960825553988</c:v>
                </c:pt>
                <c:pt idx="2828">
                  <c:v>8.470833760649</c:v>
                </c:pt>
                <c:pt idx="2829">
                  <c:v>8.466701111692803</c:v>
                </c:pt>
                <c:pt idx="2830">
                  <c:v>8.46256287925743</c:v>
                </c:pt>
                <c:pt idx="2831">
                  <c:v>8.45841906391657</c:v>
                </c:pt>
                <c:pt idx="2832">
                  <c:v>8.454269666245581</c:v>
                </c:pt>
                <c:pt idx="2833">
                  <c:v>8.45011468682148</c:v>
                </c:pt>
                <c:pt idx="2834">
                  <c:v>8.445954126222936</c:v>
                </c:pt>
                <c:pt idx="2835">
                  <c:v>8.441787985030288</c:v>
                </c:pt>
                <c:pt idx="2836">
                  <c:v>8.437616263825532</c:v>
                </c:pt>
                <c:pt idx="2837">
                  <c:v>8.433438963192323</c:v>
                </c:pt>
                <c:pt idx="2838">
                  <c:v>8.429256083715975</c:v>
                </c:pt>
                <c:pt idx="2839">
                  <c:v>8.425067625983462</c:v>
                </c:pt>
                <c:pt idx="2840">
                  <c:v>8.420873590583418</c:v>
                </c:pt>
                <c:pt idx="2841">
                  <c:v>8.416673978106144</c:v>
                </c:pt>
                <c:pt idx="2842">
                  <c:v>8.412468789143583</c:v>
                </c:pt>
                <c:pt idx="2843">
                  <c:v>8.408258024289351</c:v>
                </c:pt>
                <c:pt idx="2844">
                  <c:v>8.404041684138715</c:v>
                </c:pt>
                <c:pt idx="2845">
                  <c:v>8.39981976928861</c:v>
                </c:pt>
                <c:pt idx="2846">
                  <c:v>8.395592280337616</c:v>
                </c:pt>
                <c:pt idx="2847">
                  <c:v>8.391359217885978</c:v>
                </c:pt>
                <c:pt idx="2848">
                  <c:v>8.387120582535603</c:v>
                </c:pt>
                <c:pt idx="2849">
                  <c:v>8.382876374890052</c:v>
                </c:pt>
                <c:pt idx="2850">
                  <c:v>8.37862659555454</c:v>
                </c:pt>
                <c:pt idx="2851">
                  <c:v>8.374371245135945</c:v>
                </c:pt>
                <c:pt idx="2852">
                  <c:v>8.370110324242803</c:v>
                </c:pt>
                <c:pt idx="2853">
                  <c:v>8.3658438334853</c:v>
                </c:pt>
                <c:pt idx="2854">
                  <c:v>8.361571773475287</c:v>
                </c:pt>
                <c:pt idx="2855">
                  <c:v>8.357294144826267</c:v>
                </c:pt>
                <c:pt idx="2856">
                  <c:v>8.353010948153398</c:v>
                </c:pt>
                <c:pt idx="2857">
                  <c:v>8.348722184073496</c:v>
                </c:pt>
                <c:pt idx="2858">
                  <c:v>8.344427853205043</c:v>
                </c:pt>
                <c:pt idx="2859">
                  <c:v>8.340127956168158</c:v>
                </c:pt>
                <c:pt idx="2860">
                  <c:v>8.335822493584632</c:v>
                </c:pt>
                <c:pt idx="2861">
                  <c:v>8.331511466077899</c:v>
                </c:pt>
                <c:pt idx="2862">
                  <c:v>8.327194874273064</c:v>
                </c:pt>
                <c:pt idx="2863">
                  <c:v>8.322872718796871</c:v>
                </c:pt>
                <c:pt idx="2864">
                  <c:v>8.31854500027773</c:v>
                </c:pt>
                <c:pt idx="2865">
                  <c:v>8.314211719345701</c:v>
                </c:pt>
                <c:pt idx="2866">
                  <c:v>8.3098728766325</c:v>
                </c:pt>
                <c:pt idx="2867">
                  <c:v>8.305528472771497</c:v>
                </c:pt>
                <c:pt idx="2868">
                  <c:v>8.301178508397718</c:v>
                </c:pt>
                <c:pt idx="2869">
                  <c:v>8.296822984147841</c:v>
                </c:pt>
                <c:pt idx="2870">
                  <c:v>8.292461900660198</c:v>
                </c:pt>
                <c:pt idx="2871">
                  <c:v>8.288095258574776</c:v>
                </c:pt>
                <c:pt idx="2872">
                  <c:v>8.28372305853322</c:v>
                </c:pt>
                <c:pt idx="2873">
                  <c:v>8.279345301178813</c:v>
                </c:pt>
                <c:pt idx="2874">
                  <c:v>8.274961987156509</c:v>
                </c:pt>
                <c:pt idx="2875">
                  <c:v>8.27057311711291</c:v>
                </c:pt>
                <c:pt idx="2876">
                  <c:v>8.266178691696263</c:v>
                </c:pt>
                <c:pt idx="2877">
                  <c:v>8.26177871155647</c:v>
                </c:pt>
                <c:pt idx="2878">
                  <c:v>8.2573731773451</c:v>
                </c:pt>
                <c:pt idx="2879">
                  <c:v>8.252962089715355</c:v>
                </c:pt>
                <c:pt idx="2880">
                  <c:v>8.248545449322094</c:v>
                </c:pt>
                <c:pt idx="2881">
                  <c:v>8.244123256821837</c:v>
                </c:pt>
                <c:pt idx="2882">
                  <c:v>8.239695512872746</c:v>
                </c:pt>
                <c:pt idx="2883">
                  <c:v>8.235262218134636</c:v>
                </c:pt>
                <c:pt idx="2884">
                  <c:v>8.230823373268976</c:v>
                </c:pt>
                <c:pt idx="2885">
                  <c:v>8.226378978938884</c:v>
                </c:pt>
                <c:pt idx="2886">
                  <c:v>8.221929035809135</c:v>
                </c:pt>
                <c:pt idx="2887">
                  <c:v>8.217473544546145</c:v>
                </c:pt>
                <c:pt idx="2888">
                  <c:v>8.213012505817985</c:v>
                </c:pt>
                <c:pt idx="2889">
                  <c:v>8.208545920294371</c:v>
                </c:pt>
                <c:pt idx="2890">
                  <c:v>8.204073788646683</c:v>
                </c:pt>
                <c:pt idx="2891">
                  <c:v>8.19959611154794</c:v>
                </c:pt>
                <c:pt idx="2892">
                  <c:v>8.19511288967281</c:v>
                </c:pt>
                <c:pt idx="2893">
                  <c:v>8.190624123697611</c:v>
                </c:pt>
                <c:pt idx="2894">
                  <c:v>8.186129814300318</c:v>
                </c:pt>
                <c:pt idx="2895">
                  <c:v>8.181629962160542</c:v>
                </c:pt>
                <c:pt idx="2896">
                  <c:v>8.177124567959558</c:v>
                </c:pt>
                <c:pt idx="2897">
                  <c:v>8.17261363238028</c:v>
                </c:pt>
                <c:pt idx="2898">
                  <c:v>8.16809715610727</c:v>
                </c:pt>
                <c:pt idx="2899">
                  <c:v>8.16357513982674</c:v>
                </c:pt>
                <c:pt idx="2900">
                  <c:v>8.15904758422655</c:v>
                </c:pt>
                <c:pt idx="2901">
                  <c:v>8.15451448999621</c:v>
                </c:pt>
                <c:pt idx="2902">
                  <c:v>8.149975857826874</c:v>
                </c:pt>
                <c:pt idx="2903">
                  <c:v>8.145431688411351</c:v>
                </c:pt>
                <c:pt idx="2904">
                  <c:v>8.140881982444084</c:v>
                </c:pt>
                <c:pt idx="2905">
                  <c:v>8.136326740621174</c:v>
                </c:pt>
                <c:pt idx="2906">
                  <c:v>8.131765963640367</c:v>
                </c:pt>
                <c:pt idx="2907">
                  <c:v>8.127199652201055</c:v>
                </c:pt>
                <c:pt idx="2908">
                  <c:v>8.122627807004272</c:v>
                </c:pt>
                <c:pt idx="2909">
                  <c:v>8.118050428752701</c:v>
                </c:pt>
                <c:pt idx="2910">
                  <c:v>8.113467518150674</c:v>
                </c:pt>
                <c:pt idx="2911">
                  <c:v>8.108879075904163</c:v>
                </c:pt>
                <c:pt idx="2912">
                  <c:v>8.104285102720793</c:v>
                </c:pt>
                <c:pt idx="2913">
                  <c:v>8.09968559930983</c:v>
                </c:pt>
                <c:pt idx="2914">
                  <c:v>8.09508056638218</c:v>
                </c:pt>
                <c:pt idx="2915">
                  <c:v>8.090470004650401</c:v>
                </c:pt>
                <c:pt idx="2916">
                  <c:v>8.0858539148287</c:v>
                </c:pt>
                <c:pt idx="2917">
                  <c:v>8.081232297632913</c:v>
                </c:pt>
                <c:pt idx="2918">
                  <c:v>8.076605153780535</c:v>
                </c:pt>
                <c:pt idx="2919">
                  <c:v>8.071972483990695</c:v>
                </c:pt>
                <c:pt idx="2920">
                  <c:v>8.06733428898418</c:v>
                </c:pt>
                <c:pt idx="2921">
                  <c:v>8.062690569483404</c:v>
                </c:pt>
                <c:pt idx="2922">
                  <c:v>8.058041326212429</c:v>
                </c:pt>
                <c:pt idx="2923">
                  <c:v>8.053386559896974</c:v>
                </c:pt>
                <c:pt idx="2924">
                  <c:v>8.048726271264373</c:v>
                </c:pt>
                <c:pt idx="2925">
                  <c:v>8.044060461043632</c:v>
                </c:pt>
                <c:pt idx="2926">
                  <c:v>8.039389129965387</c:v>
                </c:pt>
                <c:pt idx="2927">
                  <c:v>8.03471227876191</c:v>
                </c:pt>
                <c:pt idx="2928">
                  <c:v>8.030029908167121</c:v>
                </c:pt>
                <c:pt idx="2929">
                  <c:v>8.025342018916592</c:v>
                </c:pt>
                <c:pt idx="2930">
                  <c:v>8.02064861174752</c:v>
                </c:pt>
                <c:pt idx="2931">
                  <c:v>8.015949687398746</c:v>
                </c:pt>
                <c:pt idx="2932">
                  <c:v>8.011245246610764</c:v>
                </c:pt>
                <c:pt idx="2933">
                  <c:v>8.006535290125706</c:v>
                </c:pt>
                <c:pt idx="2934">
                  <c:v>8.00181981868733</c:v>
                </c:pt>
                <c:pt idx="2935">
                  <c:v>7.997098833041049</c:v>
                </c:pt>
                <c:pt idx="2936">
                  <c:v>7.992372333933914</c:v>
                </c:pt>
                <c:pt idx="2937">
                  <c:v>7.987640322114614</c:v>
                </c:pt>
                <c:pt idx="2938">
                  <c:v>7.982902798333478</c:v>
                </c:pt>
                <c:pt idx="2939">
                  <c:v>7.978159763342476</c:v>
                </c:pt>
                <c:pt idx="2940">
                  <c:v>7.973411217895214</c:v>
                </c:pt>
                <c:pt idx="2941">
                  <c:v>7.968657162746945</c:v>
                </c:pt>
                <c:pt idx="2942">
                  <c:v>7.963897598654552</c:v>
                </c:pt>
                <c:pt idx="2943">
                  <c:v>7.95913252637656</c:v>
                </c:pt>
                <c:pt idx="2944">
                  <c:v>7.954361946673138</c:v>
                </c:pt>
                <c:pt idx="2945">
                  <c:v>7.949585860306083</c:v>
                </c:pt>
                <c:pt idx="2946">
                  <c:v>7.94480426803884</c:v>
                </c:pt>
                <c:pt idx="2947">
                  <c:v>7.940017170636486</c:v>
                </c:pt>
                <c:pt idx="2948">
                  <c:v>7.935224568865737</c:v>
                </c:pt>
                <c:pt idx="2949">
                  <c:v>7.93042646349495</c:v>
                </c:pt>
                <c:pt idx="2950">
                  <c:v>7.92562285529411</c:v>
                </c:pt>
                <c:pt idx="2951">
                  <c:v>7.920813745034847</c:v>
                </c:pt>
                <c:pt idx="2952">
                  <c:v>7.915999133490428</c:v>
                </c:pt>
                <c:pt idx="2953">
                  <c:v>7.911179021435752</c:v>
                </c:pt>
                <c:pt idx="2954">
                  <c:v>7.906353409647358</c:v>
                </c:pt>
                <c:pt idx="2955">
                  <c:v>7.901522298903418</c:v>
                </c:pt>
                <c:pt idx="2956">
                  <c:v>7.896685689983743</c:v>
                </c:pt>
                <c:pt idx="2957">
                  <c:v>7.891843583669776</c:v>
                </c:pt>
                <c:pt idx="2958">
                  <c:v>7.886995980744597</c:v>
                </c:pt>
                <c:pt idx="2959">
                  <c:v>7.882142881992923</c:v>
                </c:pt>
                <c:pt idx="2960">
                  <c:v>7.877284288201102</c:v>
                </c:pt>
                <c:pt idx="2961">
                  <c:v>7.872420200157124</c:v>
                </c:pt>
                <c:pt idx="2962">
                  <c:v>7.867550618650601</c:v>
                </c:pt>
                <c:pt idx="2963">
                  <c:v>7.862675544472792</c:v>
                </c:pt>
                <c:pt idx="2964">
                  <c:v>7.857794978416582</c:v>
                </c:pt>
                <c:pt idx="2965">
                  <c:v>7.852908921276493</c:v>
                </c:pt>
                <c:pt idx="2966">
                  <c:v>7.84801737384868</c:v>
                </c:pt>
                <c:pt idx="2967">
                  <c:v>7.84312033693093</c:v>
                </c:pt>
                <c:pt idx="2968">
                  <c:v>7.838217811322666</c:v>
                </c:pt>
                <c:pt idx="2969">
                  <c:v>7.833309797824938</c:v>
                </c:pt>
                <c:pt idx="2970">
                  <c:v>7.828396297240431</c:v>
                </c:pt>
                <c:pt idx="2971">
                  <c:v>7.82347731037347</c:v>
                </c:pt>
                <c:pt idx="2972">
                  <c:v>7.81855283803</c:v>
                </c:pt>
                <c:pt idx="2973">
                  <c:v>7.813622881017607</c:v>
                </c:pt>
                <c:pt idx="2974">
                  <c:v>7.808687440145501</c:v>
                </c:pt>
                <c:pt idx="2975">
                  <c:v>7.803746516224532</c:v>
                </c:pt>
                <c:pt idx="2976">
                  <c:v>7.798800110067171</c:v>
                </c:pt>
                <c:pt idx="2977">
                  <c:v>7.79384822248753</c:v>
                </c:pt>
                <c:pt idx="2978">
                  <c:v>7.788890854301341</c:v>
                </c:pt>
                <c:pt idx="2979">
                  <c:v>7.783928006325977</c:v>
                </c:pt>
                <c:pt idx="2980">
                  <c:v>7.778959679380435</c:v>
                </c:pt>
                <c:pt idx="2981">
                  <c:v>7.773985874285342</c:v>
                </c:pt>
                <c:pt idx="2982">
                  <c:v>7.769006591862958</c:v>
                </c:pt>
                <c:pt idx="2983">
                  <c:v>7.764021832937168</c:v>
                </c:pt>
                <c:pt idx="2984">
                  <c:v>7.759031598333488</c:v>
                </c:pt>
                <c:pt idx="2985">
                  <c:v>7.754035888879063</c:v>
                </c:pt>
                <c:pt idx="2986">
                  <c:v>7.74903470540267</c:v>
                </c:pt>
                <c:pt idx="2987">
                  <c:v>7.744028048734707</c:v>
                </c:pt>
                <c:pt idx="2988">
                  <c:v>7.739015919707207</c:v>
                </c:pt>
                <c:pt idx="2989">
                  <c:v>7.733998319153828</c:v>
                </c:pt>
                <c:pt idx="2990">
                  <c:v>7.728975247909851</c:v>
                </c:pt>
                <c:pt idx="2991">
                  <c:v>7.723946706812199</c:v>
                </c:pt>
                <c:pt idx="2992">
                  <c:v>7.718912696699403</c:v>
                </c:pt>
                <c:pt idx="2993">
                  <c:v>7.713873218411638</c:v>
                </c:pt>
                <c:pt idx="2994">
                  <c:v>7.708828272790693</c:v>
                </c:pt>
                <c:pt idx="2995">
                  <c:v>7.703777860679988</c:v>
                </c:pt>
                <c:pt idx="2996">
                  <c:v>7.698721982924576</c:v>
                </c:pt>
                <c:pt idx="2997">
                  <c:v>7.693660640371121</c:v>
                </c:pt>
                <c:pt idx="2998">
                  <c:v>7.688593833867926</c:v>
                </c:pt>
                <c:pt idx="2999">
                  <c:v>7.683521564264913</c:v>
                </c:pt>
                <c:pt idx="3000">
                  <c:v>7.678443832413633</c:v>
                </c:pt>
                <c:pt idx="3001">
                  <c:v>7.673360639167257</c:v>
                </c:pt>
                <c:pt idx="3002">
                  <c:v>7.668271985380585</c:v>
                </c:pt>
                <c:pt idx="3003">
                  <c:v>7.663177871910038</c:v>
                </c:pt>
                <c:pt idx="3004">
                  <c:v>7.658078299613665</c:v>
                </c:pt>
                <c:pt idx="3005">
                  <c:v>7.652973269351134</c:v>
                </c:pt>
                <c:pt idx="3006">
                  <c:v>7.647862781983744</c:v>
                </c:pt>
                <c:pt idx="3007">
                  <c:v>7.642746838374406</c:v>
                </c:pt>
                <c:pt idx="3008">
                  <c:v>7.637625439387667</c:v>
                </c:pt>
                <c:pt idx="3009">
                  <c:v>7.632498585889686</c:v>
                </c:pt>
                <c:pt idx="3010">
                  <c:v>7.62736627874825</c:v>
                </c:pt>
                <c:pt idx="3011">
                  <c:v>7.62222851883277</c:v>
                </c:pt>
                <c:pt idx="3012">
                  <c:v>7.617085307014276</c:v>
                </c:pt>
                <c:pt idx="3013">
                  <c:v>7.611936644165418</c:v>
                </c:pt>
                <c:pt idx="3014">
                  <c:v>7.606782531160475</c:v>
                </c:pt>
                <c:pt idx="3015">
                  <c:v>7.601622968875337</c:v>
                </c:pt>
                <c:pt idx="3016">
                  <c:v>7.596457958187522</c:v>
                </c:pt>
                <c:pt idx="3017">
                  <c:v>7.59128749997617</c:v>
                </c:pt>
                <c:pt idx="3018">
                  <c:v>7.586111595122035</c:v>
                </c:pt>
                <c:pt idx="3019">
                  <c:v>7.580930244507494</c:v>
                </c:pt>
                <c:pt idx="3020">
                  <c:v>7.57574344901655</c:v>
                </c:pt>
                <c:pt idx="3021">
                  <c:v>7.570551209534816</c:v>
                </c:pt>
                <c:pt idx="3022">
                  <c:v>7.565353526949531</c:v>
                </c:pt>
                <c:pt idx="3023">
                  <c:v>7.560150402149552</c:v>
                </c:pt>
                <c:pt idx="3024">
                  <c:v>7.554941836025352</c:v>
                </c:pt>
                <c:pt idx="3025">
                  <c:v>7.54972782946903</c:v>
                </c:pt>
                <c:pt idx="3026">
                  <c:v>7.544508383374293</c:v>
                </c:pt>
                <c:pt idx="3027">
                  <c:v>7.539283498636473</c:v>
                </c:pt>
                <c:pt idx="3028">
                  <c:v>7.534053176152518</c:v>
                </c:pt>
                <c:pt idx="3029">
                  <c:v>7.528817416820995</c:v>
                </c:pt>
                <c:pt idx="3030">
                  <c:v>7.523576221542087</c:v>
                </c:pt>
                <c:pt idx="3031">
                  <c:v>7.518329591217595</c:v>
                </c:pt>
                <c:pt idx="3032">
                  <c:v>7.513077526750934</c:v>
                </c:pt>
                <c:pt idx="3033">
                  <c:v>7.50782002904714</c:v>
                </c:pt>
                <c:pt idx="3034">
                  <c:v>7.502557099012864</c:v>
                </c:pt>
                <c:pt idx="3035">
                  <c:v>7.497288737556369</c:v>
                </c:pt>
                <c:pt idx="3036">
                  <c:v>7.492014945587536</c:v>
                </c:pt>
                <c:pt idx="3037">
                  <c:v>7.486735724017868</c:v>
                </c:pt>
                <c:pt idx="3038">
                  <c:v>7.481451073760471</c:v>
                </c:pt>
                <c:pt idx="3039">
                  <c:v>7.476160995730077</c:v>
                </c:pt>
                <c:pt idx="3040">
                  <c:v>7.470865490843022</c:v>
                </c:pt>
                <c:pt idx="3041">
                  <c:v>7.465564560017266</c:v>
                </c:pt>
                <c:pt idx="3042">
                  <c:v>7.460258204172383</c:v>
                </c:pt>
                <c:pt idx="3043">
                  <c:v>7.454946424229552</c:v>
                </c:pt>
                <c:pt idx="3044">
                  <c:v>7.449629221111573</c:v>
                </c:pt>
                <c:pt idx="3045">
                  <c:v>7.444306595742855</c:v>
                </c:pt>
                <c:pt idx="3046">
                  <c:v>7.438978549049422</c:v>
                </c:pt>
                <c:pt idx="3047">
                  <c:v>7.433645081958917</c:v>
                </c:pt>
                <c:pt idx="3048">
                  <c:v>7.42830619540058</c:v>
                </c:pt>
                <c:pt idx="3049">
                  <c:v>7.422961890305278</c:v>
                </c:pt>
                <c:pt idx="3050">
                  <c:v>7.417612167605484</c:v>
                </c:pt>
                <c:pt idx="3051">
                  <c:v>7.412257028235282</c:v>
                </c:pt>
                <c:pt idx="3052">
                  <c:v>7.40689647313037</c:v>
                </c:pt>
                <c:pt idx="3053">
                  <c:v>7.40153050322805</c:v>
                </c:pt>
                <c:pt idx="3054">
                  <c:v>7.396159119467247</c:v>
                </c:pt>
                <c:pt idx="3055">
                  <c:v>7.390782322788485</c:v>
                </c:pt>
                <c:pt idx="3056">
                  <c:v>7.385400114133904</c:v>
                </c:pt>
                <c:pt idx="3057">
                  <c:v>7.380012494447253</c:v>
                </c:pt>
                <c:pt idx="3058">
                  <c:v>7.37461946467389</c:v>
                </c:pt>
                <c:pt idx="3059">
                  <c:v>7.369221025760782</c:v>
                </c:pt>
                <c:pt idx="3060">
                  <c:v>7.363817178656506</c:v>
                </c:pt>
                <c:pt idx="3061">
                  <c:v>7.358407924311252</c:v>
                </c:pt>
                <c:pt idx="3062">
                  <c:v>7.35299326367681</c:v>
                </c:pt>
                <c:pt idx="3063">
                  <c:v>7.347573197706584</c:v>
                </c:pt>
                <c:pt idx="3064">
                  <c:v>7.342147727355583</c:v>
                </c:pt>
                <c:pt idx="3065">
                  <c:v>7.336716853580427</c:v>
                </c:pt>
                <c:pt idx="3066">
                  <c:v>7.331280577339339</c:v>
                </c:pt>
                <c:pt idx="3067">
                  <c:v>7.325838899592155</c:v>
                </c:pt>
                <c:pt idx="3068">
                  <c:v>7.32039182130031</c:v>
                </c:pt>
                <c:pt idx="3069">
                  <c:v>7.314939343426855</c:v>
                </c:pt>
                <c:pt idx="3070">
                  <c:v>7.30948146693644</c:v>
                </c:pt>
                <c:pt idx="3071">
                  <c:v>7.304018192795324</c:v>
                </c:pt>
                <c:pt idx="3072">
                  <c:v>7.29854952197137</c:v>
                </c:pt>
                <c:pt idx="3073">
                  <c:v>7.293075455434047</c:v>
                </c:pt>
                <c:pt idx="3074">
                  <c:v>7.28759599415443</c:v>
                </c:pt>
                <c:pt idx="3075">
                  <c:v>7.282111139105198</c:v>
                </c:pt>
                <c:pt idx="3076">
                  <c:v>7.276620891260638</c:v>
                </c:pt>
                <c:pt idx="3077">
                  <c:v>7.271125251596632</c:v>
                </c:pt>
                <c:pt idx="3078">
                  <c:v>7.265624221090676</c:v>
                </c:pt>
                <c:pt idx="3079">
                  <c:v>7.260117800721866</c:v>
                </c:pt>
                <c:pt idx="3080">
                  <c:v>7.254605991470899</c:v>
                </c:pt>
                <c:pt idx="3081">
                  <c:v>7.24908879432008</c:v>
                </c:pt>
                <c:pt idx="3082">
                  <c:v>7.243566210253308</c:v>
                </c:pt>
                <c:pt idx="3083">
                  <c:v>7.238038240256095</c:v>
                </c:pt>
                <c:pt idx="3084">
                  <c:v>7.23250488531555</c:v>
                </c:pt>
                <c:pt idx="3085">
                  <c:v>7.226966146420386</c:v>
                </c:pt>
                <c:pt idx="3086">
                  <c:v>7.221422024560913</c:v>
                </c:pt>
                <c:pt idx="3087">
                  <c:v>7.215872520729047</c:v>
                </c:pt>
                <c:pt idx="3088">
                  <c:v>7.210317635918302</c:v>
                </c:pt>
                <c:pt idx="3089">
                  <c:v>7.204757371123796</c:v>
                </c:pt>
                <c:pt idx="3090">
                  <c:v>7.199191727342242</c:v>
                </c:pt>
                <c:pt idx="3091">
                  <c:v>7.193620705571962</c:v>
                </c:pt>
                <c:pt idx="3092">
                  <c:v>7.188044306812869</c:v>
                </c:pt>
                <c:pt idx="3093">
                  <c:v>7.182462532066478</c:v>
                </c:pt>
                <c:pt idx="3094">
                  <c:v>7.176875382335909</c:v>
                </c:pt>
                <c:pt idx="3095">
                  <c:v>7.171282858625871</c:v>
                </c:pt>
                <c:pt idx="3096">
                  <c:v>7.165684961942679</c:v>
                </c:pt>
                <c:pt idx="3097">
                  <c:v>7.160081693294246</c:v>
                </c:pt>
                <c:pt idx="3098">
                  <c:v>7.154473053690078</c:v>
                </c:pt>
                <c:pt idx="3099">
                  <c:v>7.148859044141284</c:v>
                </c:pt>
                <c:pt idx="3100">
                  <c:v>7.143239665660568</c:v>
                </c:pt>
                <c:pt idx="3101">
                  <c:v>7.13761491926223</c:v>
                </c:pt>
                <c:pt idx="3102">
                  <c:v>7.131984805962172</c:v>
                </c:pt>
                <c:pt idx="3103">
                  <c:v>7.126349326777885</c:v>
                </c:pt>
                <c:pt idx="3104">
                  <c:v>7.120708482728462</c:v>
                </c:pt>
                <c:pt idx="3105">
                  <c:v>7.115062274834591</c:v>
                </c:pt>
                <c:pt idx="3106">
                  <c:v>7.109410704118551</c:v>
                </c:pt>
                <c:pt idx="3107">
                  <c:v>7.103753771604226</c:v>
                </c:pt>
                <c:pt idx="3108">
                  <c:v>7.098091478317083</c:v>
                </c:pt>
                <c:pt idx="3109">
                  <c:v>7.092423825284194</c:v>
                </c:pt>
                <c:pt idx="3110">
                  <c:v>7.086750813534219</c:v>
                </c:pt>
                <c:pt idx="3111">
                  <c:v>7.081072444097415</c:v>
                </c:pt>
                <c:pt idx="3112">
                  <c:v>7.075388718005631</c:v>
                </c:pt>
                <c:pt idx="3113">
                  <c:v>7.069699636292312</c:v>
                </c:pt>
                <c:pt idx="3114">
                  <c:v>7.064005199992494</c:v>
                </c:pt>
                <c:pt idx="3115">
                  <c:v>7.058305410142808</c:v>
                </c:pt>
                <c:pt idx="3116">
                  <c:v>7.052600267781472</c:v>
                </c:pt>
                <c:pt idx="3117">
                  <c:v>7.046889773948307</c:v>
                </c:pt>
                <c:pt idx="3118">
                  <c:v>7.041173929684715</c:v>
                </c:pt>
                <c:pt idx="3119">
                  <c:v>7.035452736033694</c:v>
                </c:pt>
                <c:pt idx="3120">
                  <c:v>7.029726194039835</c:v>
                </c:pt>
                <c:pt idx="3121">
                  <c:v>7.023994304749316</c:v>
                </c:pt>
                <c:pt idx="3122">
                  <c:v>7.018257069209908</c:v>
                </c:pt>
                <c:pt idx="3123">
                  <c:v>7.012514488470976</c:v>
                </c:pt>
                <c:pt idx="3124">
                  <c:v>7.00676656358347</c:v>
                </c:pt>
                <c:pt idx="3125">
                  <c:v>7.00101329559993</c:v>
                </c:pt>
                <c:pt idx="3126">
                  <c:v>6.995254685574486</c:v>
                </c:pt>
                <c:pt idx="3127">
                  <c:v>6.98949073456286</c:v>
                </c:pt>
                <c:pt idx="3128">
                  <c:v>6.98372144362236</c:v>
                </c:pt>
                <c:pt idx="3129">
                  <c:v>6.977946813811882</c:v>
                </c:pt>
                <c:pt idx="3130">
                  <c:v>6.972166846191913</c:v>
                </c:pt>
                <c:pt idx="3131">
                  <c:v>6.966381541824527</c:v>
                </c:pt>
                <c:pt idx="3132">
                  <c:v>6.960590901773382</c:v>
                </c:pt>
                <c:pt idx="3133">
                  <c:v>6.954794927103728</c:v>
                </c:pt>
                <c:pt idx="3134">
                  <c:v>6.9489936188824</c:v>
                </c:pt>
                <c:pt idx="3135">
                  <c:v>6.943186978177818</c:v>
                </c:pt>
                <c:pt idx="3136">
                  <c:v>6.937375006059992</c:v>
                </c:pt>
                <c:pt idx="3137">
                  <c:v>6.931557703600517</c:v>
                </c:pt>
                <c:pt idx="3138">
                  <c:v>6.925735071872568</c:v>
                </c:pt>
                <c:pt idx="3139">
                  <c:v>6.919907111950914</c:v>
                </c:pt>
                <c:pt idx="3140">
                  <c:v>6.914073824911902</c:v>
                </c:pt>
                <c:pt idx="3141">
                  <c:v>6.90823521183347</c:v>
                </c:pt>
                <c:pt idx="3142">
                  <c:v>6.902391273795134</c:v>
                </c:pt>
                <c:pt idx="3143">
                  <c:v>6.896542011877997</c:v>
                </c:pt>
                <c:pt idx="3144">
                  <c:v>6.89068742716475</c:v>
                </c:pt>
                <c:pt idx="3145">
                  <c:v>6.884827520739657</c:v>
                </c:pt>
                <c:pt idx="3146">
                  <c:v>6.878962293688577</c:v>
                </c:pt>
                <c:pt idx="3147">
                  <c:v>6.873091747098941</c:v>
                </c:pt>
                <c:pt idx="3148">
                  <c:v>6.867215882059773</c:v>
                </c:pt>
                <c:pt idx="3149">
                  <c:v>6.86133469966167</c:v>
                </c:pt>
                <c:pt idx="3150">
                  <c:v>6.855448200996815</c:v>
                </c:pt>
                <c:pt idx="3151">
                  <c:v>6.84955638715897</c:v>
                </c:pt>
                <c:pt idx="3152">
                  <c:v>6.843659259243485</c:v>
                </c:pt>
                <c:pt idx="3153">
                  <c:v>6.83775681834728</c:v>
                </c:pt>
                <c:pt idx="3154">
                  <c:v>6.83184906556887</c:v>
                </c:pt>
                <c:pt idx="3155">
                  <c:v>6.82593600200833</c:v>
                </c:pt>
                <c:pt idx="3156">
                  <c:v>6.820017628767335</c:v>
                </c:pt>
                <c:pt idx="3157">
                  <c:v>6.814093946949129</c:v>
                </c:pt>
                <c:pt idx="3158">
                  <c:v>6.808164957658534</c:v>
                </c:pt>
                <c:pt idx="3159">
                  <c:v>6.802230662001958</c:v>
                </c:pt>
                <c:pt idx="3160">
                  <c:v>6.796291061087382</c:v>
                </c:pt>
                <c:pt idx="3161">
                  <c:v>6.790346156024367</c:v>
                </c:pt>
                <c:pt idx="3162">
                  <c:v>6.784395947924048</c:v>
                </c:pt>
                <c:pt idx="3163">
                  <c:v>6.778440437899146</c:v>
                </c:pt>
                <c:pt idx="3164">
                  <c:v>6.772479627063951</c:v>
                </c:pt>
                <c:pt idx="3165">
                  <c:v>6.766513516534335</c:v>
                </c:pt>
                <c:pt idx="3166">
                  <c:v>6.760542107427744</c:v>
                </c:pt>
                <c:pt idx="3167">
                  <c:v>6.754565400863201</c:v>
                </c:pt>
                <c:pt idx="3168">
                  <c:v>6.748583397961304</c:v>
                </c:pt>
                <c:pt idx="3169">
                  <c:v>6.74259609984423</c:v>
                </c:pt>
                <c:pt idx="3170">
                  <c:v>6.736603507635723</c:v>
                </c:pt>
                <c:pt idx="3171">
                  <c:v>6.730605622461114</c:v>
                </c:pt>
                <c:pt idx="3172">
                  <c:v>6.724602445447298</c:v>
                </c:pt>
                <c:pt idx="3173">
                  <c:v>6.718593977722747</c:v>
                </c:pt>
                <c:pt idx="3174">
                  <c:v>6.704158686146222</c:v>
                </c:pt>
                <c:pt idx="3175">
                  <c:v>6.689727372292446</c:v>
                </c:pt>
                <c:pt idx="3176">
                  <c:v>6.67529605843867</c:v>
                </c:pt>
                <c:pt idx="3177">
                  <c:v>6.660864744584892</c:v>
                </c:pt>
                <c:pt idx="3178">
                  <c:v>6.646433430731116</c:v>
                </c:pt>
                <c:pt idx="3179">
                  <c:v>6.632002116877339</c:v>
                </c:pt>
                <c:pt idx="3180">
                  <c:v>6.617570803023561</c:v>
                </c:pt>
                <c:pt idx="3181">
                  <c:v>6.603139489169785</c:v>
                </c:pt>
                <c:pt idx="3182">
                  <c:v>6.588708175316008</c:v>
                </c:pt>
                <c:pt idx="3183">
                  <c:v>6.574276861462232</c:v>
                </c:pt>
                <c:pt idx="3184">
                  <c:v>6.559845547608454</c:v>
                </c:pt>
                <c:pt idx="3185">
                  <c:v>6.545414233754678</c:v>
                </c:pt>
                <c:pt idx="3186">
                  <c:v>6.5309829199009</c:v>
                </c:pt>
                <c:pt idx="3187">
                  <c:v>6.516551606047124</c:v>
                </c:pt>
                <c:pt idx="3188">
                  <c:v>6.502120292193347</c:v>
                </c:pt>
                <c:pt idx="3189">
                  <c:v>6.487688978339571</c:v>
                </c:pt>
                <c:pt idx="3190">
                  <c:v>6.473257664485794</c:v>
                </c:pt>
                <c:pt idx="3191">
                  <c:v>6.458826350632017</c:v>
                </c:pt>
                <c:pt idx="3192">
                  <c:v>6.444395036778239</c:v>
                </c:pt>
                <c:pt idx="3193">
                  <c:v>6.429963722924464</c:v>
                </c:pt>
                <c:pt idx="3194">
                  <c:v>6.415532409070686</c:v>
                </c:pt>
                <c:pt idx="3195">
                  <c:v>6.40110109521691</c:v>
                </c:pt>
                <c:pt idx="3196">
                  <c:v>6.386669781363135</c:v>
                </c:pt>
                <c:pt idx="3197">
                  <c:v>6.372238467509356</c:v>
                </c:pt>
                <c:pt idx="3198">
                  <c:v>6.357807153655578</c:v>
                </c:pt>
                <c:pt idx="3199">
                  <c:v>6.343375839801801</c:v>
                </c:pt>
                <c:pt idx="3200">
                  <c:v>6.328944525948025</c:v>
                </c:pt>
                <c:pt idx="3201">
                  <c:v>6.314513212094248</c:v>
                </c:pt>
                <c:pt idx="3202">
                  <c:v>6.300081898240471</c:v>
                </c:pt>
                <c:pt idx="3203">
                  <c:v>6.285650584386695</c:v>
                </c:pt>
                <c:pt idx="3204">
                  <c:v>6.271219270532918</c:v>
                </c:pt>
                <c:pt idx="3205">
                  <c:v>6.25678795667914</c:v>
                </c:pt>
                <c:pt idx="3206">
                  <c:v>6.242356642825365</c:v>
                </c:pt>
                <c:pt idx="3207">
                  <c:v>6.227925328971587</c:v>
                </c:pt>
                <c:pt idx="3208">
                  <c:v>6.213494015117811</c:v>
                </c:pt>
                <c:pt idx="3209">
                  <c:v>6.199062701264035</c:v>
                </c:pt>
                <c:pt idx="3210">
                  <c:v>6.184631387410256</c:v>
                </c:pt>
                <c:pt idx="3211">
                  <c:v>6.170200073556479</c:v>
                </c:pt>
                <c:pt idx="3212">
                  <c:v>6.155768759702704</c:v>
                </c:pt>
                <c:pt idx="3213">
                  <c:v>6.141337445848927</c:v>
                </c:pt>
                <c:pt idx="3214">
                  <c:v>6.126906131995149</c:v>
                </c:pt>
                <c:pt idx="3215">
                  <c:v>6.112474818141371</c:v>
                </c:pt>
                <c:pt idx="3216">
                  <c:v>6.098043504287596</c:v>
                </c:pt>
                <c:pt idx="3217">
                  <c:v>6.08361219043382</c:v>
                </c:pt>
                <c:pt idx="3218">
                  <c:v>6.069180876580041</c:v>
                </c:pt>
                <c:pt idx="3219">
                  <c:v>6.054749562726266</c:v>
                </c:pt>
                <c:pt idx="3220">
                  <c:v>6.040318248872488</c:v>
                </c:pt>
                <c:pt idx="3221">
                  <c:v>6.02588693501871</c:v>
                </c:pt>
                <c:pt idx="3222">
                  <c:v>6.011455621164935</c:v>
                </c:pt>
                <c:pt idx="3223">
                  <c:v>5.997024307311157</c:v>
                </c:pt>
                <c:pt idx="3224">
                  <c:v>5.982592993457382</c:v>
                </c:pt>
                <c:pt idx="3225">
                  <c:v>5.968161679603605</c:v>
                </c:pt>
                <c:pt idx="3226">
                  <c:v>5.953730365749828</c:v>
                </c:pt>
                <c:pt idx="3227">
                  <c:v>5.939299051896051</c:v>
                </c:pt>
                <c:pt idx="3228">
                  <c:v>5.924867738042274</c:v>
                </c:pt>
                <c:pt idx="3229">
                  <c:v>5.910436424188497</c:v>
                </c:pt>
                <c:pt idx="3230">
                  <c:v>5.896005110334721</c:v>
                </c:pt>
                <c:pt idx="3231">
                  <c:v>5.881573796480944</c:v>
                </c:pt>
                <c:pt idx="3232">
                  <c:v>5.867142482627167</c:v>
                </c:pt>
                <c:pt idx="3233">
                  <c:v>5.852711168773389</c:v>
                </c:pt>
                <c:pt idx="3234">
                  <c:v>5.838279854919613</c:v>
                </c:pt>
                <c:pt idx="3235">
                  <c:v>5.823848541065836</c:v>
                </c:pt>
                <c:pt idx="3236">
                  <c:v>5.809417227212059</c:v>
                </c:pt>
                <c:pt idx="3237">
                  <c:v>5.794985913358281</c:v>
                </c:pt>
                <c:pt idx="3238">
                  <c:v>5.780554599504506</c:v>
                </c:pt>
                <c:pt idx="3239">
                  <c:v>5.76612328565073</c:v>
                </c:pt>
                <c:pt idx="3240">
                  <c:v>5.751691971796951</c:v>
                </c:pt>
                <c:pt idx="3241">
                  <c:v>5.737260657943177</c:v>
                </c:pt>
                <c:pt idx="3242">
                  <c:v>5.722829344089399</c:v>
                </c:pt>
                <c:pt idx="3243">
                  <c:v>5.708398030235622</c:v>
                </c:pt>
                <c:pt idx="3244">
                  <c:v>5.693966716381845</c:v>
                </c:pt>
                <c:pt idx="3245">
                  <c:v>5.679535402528068</c:v>
                </c:pt>
                <c:pt idx="3246">
                  <c:v>5.66510408867429</c:v>
                </c:pt>
                <c:pt idx="3247">
                  <c:v>5.650672774820515</c:v>
                </c:pt>
                <c:pt idx="3248">
                  <c:v>5.636241460966738</c:v>
                </c:pt>
                <c:pt idx="3249">
                  <c:v>5.62181014711296</c:v>
                </c:pt>
                <c:pt idx="3250">
                  <c:v>5.607378833259184</c:v>
                </c:pt>
                <c:pt idx="3251">
                  <c:v>5.592947519405405</c:v>
                </c:pt>
                <c:pt idx="3252">
                  <c:v>5.57851620555163</c:v>
                </c:pt>
                <c:pt idx="3253">
                  <c:v>5.564084891697852</c:v>
                </c:pt>
                <c:pt idx="3254">
                  <c:v>5.549653577844077</c:v>
                </c:pt>
                <c:pt idx="3255">
                  <c:v>5.5352222639903</c:v>
                </c:pt>
                <c:pt idx="3256">
                  <c:v>5.520790950136522</c:v>
                </c:pt>
                <c:pt idx="3257">
                  <c:v>5.506359636282746</c:v>
                </c:pt>
                <c:pt idx="3258">
                  <c:v>5.49192832242897</c:v>
                </c:pt>
                <c:pt idx="3259">
                  <c:v>5.477497008575193</c:v>
                </c:pt>
                <c:pt idx="3260">
                  <c:v>5.463065694721416</c:v>
                </c:pt>
                <c:pt idx="3261">
                  <c:v>5.44863438086764</c:v>
                </c:pt>
                <c:pt idx="3262">
                  <c:v>5.434203067013862</c:v>
                </c:pt>
                <c:pt idx="3263">
                  <c:v>5.419771753160086</c:v>
                </c:pt>
                <c:pt idx="3264">
                  <c:v>5.40534043930631</c:v>
                </c:pt>
                <c:pt idx="3265">
                  <c:v>5.390909125452532</c:v>
                </c:pt>
                <c:pt idx="3266">
                  <c:v>5.376477811598755</c:v>
                </c:pt>
                <c:pt idx="3267">
                  <c:v>5.362046497744978</c:v>
                </c:pt>
                <c:pt idx="3268">
                  <c:v>5.347615183891201</c:v>
                </c:pt>
                <c:pt idx="3269">
                  <c:v>5.333183870037423</c:v>
                </c:pt>
                <c:pt idx="3270">
                  <c:v>5.318752556183647</c:v>
                </c:pt>
                <c:pt idx="3271">
                  <c:v>5.304321242329871</c:v>
                </c:pt>
                <c:pt idx="3272">
                  <c:v>5.289889928476093</c:v>
                </c:pt>
                <c:pt idx="3273">
                  <c:v>5.275458614622317</c:v>
                </c:pt>
                <c:pt idx="3274">
                  <c:v>5.26102730076854</c:v>
                </c:pt>
                <c:pt idx="3275">
                  <c:v>5.246595986914763</c:v>
                </c:pt>
                <c:pt idx="3276">
                  <c:v>5.232164673060987</c:v>
                </c:pt>
                <c:pt idx="3277">
                  <c:v>5.217733359207209</c:v>
                </c:pt>
                <c:pt idx="3278">
                  <c:v>5.203302045353433</c:v>
                </c:pt>
                <c:pt idx="3279">
                  <c:v>5.188870731499656</c:v>
                </c:pt>
                <c:pt idx="3280">
                  <c:v>5.174439417645878</c:v>
                </c:pt>
                <c:pt idx="3281">
                  <c:v>5.160008103792102</c:v>
                </c:pt>
                <c:pt idx="3282">
                  <c:v>5.145576789938326</c:v>
                </c:pt>
                <c:pt idx="3283">
                  <c:v>5.131145476084549</c:v>
                </c:pt>
                <c:pt idx="3284">
                  <c:v>5.116714162230771</c:v>
                </c:pt>
                <c:pt idx="3285">
                  <c:v>5.102282848376993</c:v>
                </c:pt>
                <c:pt idx="3286">
                  <c:v>5.087851534523217</c:v>
                </c:pt>
                <c:pt idx="3287">
                  <c:v>5.073420220669441</c:v>
                </c:pt>
                <c:pt idx="3288">
                  <c:v>5.058988906815665</c:v>
                </c:pt>
                <c:pt idx="3289">
                  <c:v>5.044557592961888</c:v>
                </c:pt>
                <c:pt idx="3290">
                  <c:v>5.03012627910811</c:v>
                </c:pt>
                <c:pt idx="3291">
                  <c:v>5.015694965254334</c:v>
                </c:pt>
                <c:pt idx="3292">
                  <c:v>5.001263651400558</c:v>
                </c:pt>
                <c:pt idx="3293">
                  <c:v>4.98683233754678</c:v>
                </c:pt>
                <c:pt idx="3294">
                  <c:v>4.972401023693004</c:v>
                </c:pt>
                <c:pt idx="3295">
                  <c:v>4.957969709839227</c:v>
                </c:pt>
                <c:pt idx="3296">
                  <c:v>4.94353839598545</c:v>
                </c:pt>
                <c:pt idx="3297">
                  <c:v>4.929107082131674</c:v>
                </c:pt>
                <c:pt idx="3298">
                  <c:v>4.914675768277895</c:v>
                </c:pt>
                <c:pt idx="3299">
                  <c:v>4.90024445442412</c:v>
                </c:pt>
                <c:pt idx="3300">
                  <c:v>4.885813140570343</c:v>
                </c:pt>
                <c:pt idx="3301">
                  <c:v>4.871381826716566</c:v>
                </c:pt>
                <c:pt idx="3302">
                  <c:v>4.856950512862788</c:v>
                </c:pt>
                <c:pt idx="3303">
                  <c:v>4.842519199009011</c:v>
                </c:pt>
                <c:pt idx="3304">
                  <c:v>4.828087885155234</c:v>
                </c:pt>
                <c:pt idx="3305">
                  <c:v>4.813656571301458</c:v>
                </c:pt>
                <c:pt idx="3306">
                  <c:v>4.799225257447682</c:v>
                </c:pt>
                <c:pt idx="3307">
                  <c:v>4.784793943593905</c:v>
                </c:pt>
                <c:pt idx="3308">
                  <c:v>4.77036262974013</c:v>
                </c:pt>
                <c:pt idx="3309">
                  <c:v>4.75593131588635</c:v>
                </c:pt>
                <c:pt idx="3310">
                  <c:v>4.741500002032575</c:v>
                </c:pt>
                <c:pt idx="3311">
                  <c:v>4.727068688178797</c:v>
                </c:pt>
                <c:pt idx="3312">
                  <c:v>4.712637374325021</c:v>
                </c:pt>
                <c:pt idx="3313">
                  <c:v>4.698206060471243</c:v>
                </c:pt>
                <c:pt idx="3314">
                  <c:v>4.683774746617466</c:v>
                </c:pt>
                <c:pt idx="3315">
                  <c:v>4.66934343276369</c:v>
                </c:pt>
                <c:pt idx="3316">
                  <c:v>4.654912118909911</c:v>
                </c:pt>
                <c:pt idx="3317">
                  <c:v>4.640480805056136</c:v>
                </c:pt>
                <c:pt idx="3318">
                  <c:v>4.62604949120236</c:v>
                </c:pt>
                <c:pt idx="3319">
                  <c:v>4.611618177348582</c:v>
                </c:pt>
                <c:pt idx="3320">
                  <c:v>4.597186863494805</c:v>
                </c:pt>
                <c:pt idx="3321">
                  <c:v>4.582755549641028</c:v>
                </c:pt>
                <c:pt idx="3322">
                  <c:v>4.568324235787251</c:v>
                </c:pt>
                <c:pt idx="3323">
                  <c:v>4.553892921933476</c:v>
                </c:pt>
                <c:pt idx="3324">
                  <c:v>4.5394616080797</c:v>
                </c:pt>
                <c:pt idx="3325">
                  <c:v>4.525030294225921</c:v>
                </c:pt>
                <c:pt idx="3326">
                  <c:v>4.510598980372146</c:v>
                </c:pt>
                <c:pt idx="3327">
                  <c:v>4.496167666518368</c:v>
                </c:pt>
                <c:pt idx="3328">
                  <c:v>4.481736352664592</c:v>
                </c:pt>
                <c:pt idx="3329">
                  <c:v>4.467305038810815</c:v>
                </c:pt>
                <c:pt idx="3330">
                  <c:v>4.452873724957038</c:v>
                </c:pt>
                <c:pt idx="3331">
                  <c:v>4.438442411103262</c:v>
                </c:pt>
                <c:pt idx="3332">
                  <c:v>4.424011097249483</c:v>
                </c:pt>
                <c:pt idx="3333">
                  <c:v>4.409579783395708</c:v>
                </c:pt>
                <c:pt idx="3334">
                  <c:v>4.39514846954193</c:v>
                </c:pt>
                <c:pt idx="3335">
                  <c:v>4.380717155688154</c:v>
                </c:pt>
                <c:pt idx="3336">
                  <c:v>4.366285841834377</c:v>
                </c:pt>
                <c:pt idx="3337">
                  <c:v>4.351854527980599</c:v>
                </c:pt>
                <c:pt idx="3338">
                  <c:v>4.337423214126823</c:v>
                </c:pt>
                <c:pt idx="3339">
                  <c:v>4.322991900273045</c:v>
                </c:pt>
                <c:pt idx="3340">
                  <c:v>4.308560586419269</c:v>
                </c:pt>
                <c:pt idx="3341">
                  <c:v>4.294129272565491</c:v>
                </c:pt>
                <c:pt idx="3342">
                  <c:v>4.279697958711716</c:v>
                </c:pt>
                <c:pt idx="3343">
                  <c:v>4.26526664485794</c:v>
                </c:pt>
                <c:pt idx="3344">
                  <c:v>4.250835331004162</c:v>
                </c:pt>
                <c:pt idx="3345">
                  <c:v>4.236404017150385</c:v>
                </c:pt>
                <c:pt idx="3346">
                  <c:v>4.22197270329661</c:v>
                </c:pt>
                <c:pt idx="3347">
                  <c:v>4.207541389442832</c:v>
                </c:pt>
                <c:pt idx="3348">
                  <c:v>4.193110075589054</c:v>
                </c:pt>
                <c:pt idx="3349">
                  <c:v>4.178678761735278</c:v>
                </c:pt>
                <c:pt idx="3350">
                  <c:v>4.1642474478815</c:v>
                </c:pt>
                <c:pt idx="3351">
                  <c:v>4.149816134027724</c:v>
                </c:pt>
                <c:pt idx="3352">
                  <c:v>4.135384820173947</c:v>
                </c:pt>
                <c:pt idx="3353">
                  <c:v>4.12095350632017</c:v>
                </c:pt>
                <c:pt idx="3354">
                  <c:v>4.106522192466394</c:v>
                </c:pt>
                <c:pt idx="3355">
                  <c:v>4.092090878612616</c:v>
                </c:pt>
                <c:pt idx="3356">
                  <c:v>4.07765956475884</c:v>
                </c:pt>
                <c:pt idx="3357">
                  <c:v>4.063228250905063</c:v>
                </c:pt>
                <c:pt idx="3358">
                  <c:v>4.048796937051287</c:v>
                </c:pt>
                <c:pt idx="3359">
                  <c:v>4.03436562319751</c:v>
                </c:pt>
                <c:pt idx="3360">
                  <c:v>4.019934309343732</c:v>
                </c:pt>
                <c:pt idx="3361">
                  <c:v>4.005502995489956</c:v>
                </c:pt>
                <c:pt idx="3362">
                  <c:v>3.991071681636179</c:v>
                </c:pt>
                <c:pt idx="3363">
                  <c:v>3.976640367782402</c:v>
                </c:pt>
                <c:pt idx="3364">
                  <c:v>3.962209053928625</c:v>
                </c:pt>
                <c:pt idx="3365">
                  <c:v>3.94777774007485</c:v>
                </c:pt>
                <c:pt idx="3366">
                  <c:v>3.933346426221072</c:v>
                </c:pt>
                <c:pt idx="3367">
                  <c:v>3.918915112367295</c:v>
                </c:pt>
                <c:pt idx="3368">
                  <c:v>3.904483798513519</c:v>
                </c:pt>
                <c:pt idx="3369">
                  <c:v>3.89005248465974</c:v>
                </c:pt>
                <c:pt idx="3370">
                  <c:v>3.875621170805965</c:v>
                </c:pt>
                <c:pt idx="3371">
                  <c:v>3.861189856952188</c:v>
                </c:pt>
                <c:pt idx="3372">
                  <c:v>3.846758543098411</c:v>
                </c:pt>
                <c:pt idx="3373">
                  <c:v>3.832327229244634</c:v>
                </c:pt>
                <c:pt idx="3374">
                  <c:v>3.817895915390857</c:v>
                </c:pt>
                <c:pt idx="3375">
                  <c:v>3.803464601537081</c:v>
                </c:pt>
                <c:pt idx="3376">
                  <c:v>3.789033287683304</c:v>
                </c:pt>
                <c:pt idx="3377">
                  <c:v>3.774601973829527</c:v>
                </c:pt>
                <c:pt idx="3378">
                  <c:v>3.76017065997575</c:v>
                </c:pt>
                <c:pt idx="3379">
                  <c:v>3.745739346121974</c:v>
                </c:pt>
                <c:pt idx="3380">
                  <c:v>3.731308032268196</c:v>
                </c:pt>
                <c:pt idx="3381">
                  <c:v>3.71687671841442</c:v>
                </c:pt>
                <c:pt idx="3382">
                  <c:v>3.702445404560642</c:v>
                </c:pt>
                <c:pt idx="3383">
                  <c:v>3.688014090706866</c:v>
                </c:pt>
                <c:pt idx="3384">
                  <c:v>3.673582776853089</c:v>
                </c:pt>
                <c:pt idx="3385">
                  <c:v>3.659151462999313</c:v>
                </c:pt>
                <c:pt idx="3386">
                  <c:v>3.644720149145536</c:v>
                </c:pt>
                <c:pt idx="3387">
                  <c:v>3.630288835291758</c:v>
                </c:pt>
                <c:pt idx="3388">
                  <c:v>3.615857521437982</c:v>
                </c:pt>
                <c:pt idx="3389">
                  <c:v>3.601426207584205</c:v>
                </c:pt>
                <c:pt idx="3390">
                  <c:v>3.586994893730428</c:v>
                </c:pt>
                <c:pt idx="3391">
                  <c:v>3.572563579876651</c:v>
                </c:pt>
                <c:pt idx="3392">
                  <c:v>3.558132266022875</c:v>
                </c:pt>
                <c:pt idx="3393">
                  <c:v>3.543700952169098</c:v>
                </c:pt>
                <c:pt idx="3394">
                  <c:v>3.529269638315321</c:v>
                </c:pt>
                <c:pt idx="3395">
                  <c:v>3.514838324461544</c:v>
                </c:pt>
                <c:pt idx="3396">
                  <c:v>3.500407010607767</c:v>
                </c:pt>
                <c:pt idx="3397">
                  <c:v>3.48597569675399</c:v>
                </c:pt>
                <c:pt idx="3398">
                  <c:v>3.471544382900213</c:v>
                </c:pt>
                <c:pt idx="3399">
                  <c:v>3.457113069046437</c:v>
                </c:pt>
                <c:pt idx="3400">
                  <c:v>3.44268175519266</c:v>
                </c:pt>
                <c:pt idx="3401">
                  <c:v>3.428250441338883</c:v>
                </c:pt>
                <c:pt idx="3402">
                  <c:v>3.413819127485106</c:v>
                </c:pt>
                <c:pt idx="3403">
                  <c:v>3.399387813631329</c:v>
                </c:pt>
                <c:pt idx="3404">
                  <c:v>3.384956499777552</c:v>
                </c:pt>
                <c:pt idx="3405">
                  <c:v>3.370525185923775</c:v>
                </c:pt>
                <c:pt idx="3406">
                  <c:v>3.356093872069999</c:v>
                </c:pt>
                <c:pt idx="3407">
                  <c:v>3.341662558216222</c:v>
                </c:pt>
                <c:pt idx="3408">
                  <c:v>3.327231244362445</c:v>
                </c:pt>
                <c:pt idx="3409">
                  <c:v>3.312799930508667</c:v>
                </c:pt>
                <c:pt idx="3410">
                  <c:v>3.298368616654891</c:v>
                </c:pt>
                <c:pt idx="3411">
                  <c:v>3.283937302801116</c:v>
                </c:pt>
                <c:pt idx="3412">
                  <c:v>3.269505988947338</c:v>
                </c:pt>
                <c:pt idx="3413">
                  <c:v>3.255074675093561</c:v>
                </c:pt>
                <c:pt idx="3414">
                  <c:v>3.240643361239784</c:v>
                </c:pt>
                <c:pt idx="3415">
                  <c:v>3.226212047386008</c:v>
                </c:pt>
                <c:pt idx="3416">
                  <c:v>3.211780733532231</c:v>
                </c:pt>
                <c:pt idx="3417">
                  <c:v>3.197349419678454</c:v>
                </c:pt>
                <c:pt idx="3418">
                  <c:v>3.182918105824677</c:v>
                </c:pt>
                <c:pt idx="3419">
                  <c:v>3.1684867919709</c:v>
                </c:pt>
                <c:pt idx="3420">
                  <c:v>3.154055478117123</c:v>
                </c:pt>
                <c:pt idx="3421">
                  <c:v>3.139624164263346</c:v>
                </c:pt>
                <c:pt idx="3422">
                  <c:v>3.12519285040957</c:v>
                </c:pt>
                <c:pt idx="3423">
                  <c:v>3.110761536555793</c:v>
                </c:pt>
                <c:pt idx="3424">
                  <c:v>3.096330222702016</c:v>
                </c:pt>
                <c:pt idx="3425">
                  <c:v>3.081898908848239</c:v>
                </c:pt>
                <c:pt idx="3426">
                  <c:v>3.067467594994463</c:v>
                </c:pt>
                <c:pt idx="3427">
                  <c:v>3.053036281140685</c:v>
                </c:pt>
                <c:pt idx="3428">
                  <c:v>3.03860496728691</c:v>
                </c:pt>
                <c:pt idx="3429">
                  <c:v>3.024173653433132</c:v>
                </c:pt>
                <c:pt idx="3430">
                  <c:v>3.009742339579355</c:v>
                </c:pt>
                <c:pt idx="3431">
                  <c:v>2.995311025725578</c:v>
                </c:pt>
                <c:pt idx="3432">
                  <c:v>2.980879711871801</c:v>
                </c:pt>
                <c:pt idx="3433">
                  <c:v>2.966448398018024</c:v>
                </c:pt>
                <c:pt idx="3434">
                  <c:v>2.952017084164247</c:v>
                </c:pt>
                <c:pt idx="3435">
                  <c:v>2.937585770310471</c:v>
                </c:pt>
                <c:pt idx="3436">
                  <c:v>2.923154456456694</c:v>
                </c:pt>
                <c:pt idx="3437">
                  <c:v>2.908723142602918</c:v>
                </c:pt>
                <c:pt idx="3438">
                  <c:v>2.89429182874914</c:v>
                </c:pt>
                <c:pt idx="3439">
                  <c:v>2.879860514895363</c:v>
                </c:pt>
                <c:pt idx="3440">
                  <c:v>2.865429201041587</c:v>
                </c:pt>
                <c:pt idx="3441">
                  <c:v>2.85099788718781</c:v>
                </c:pt>
                <c:pt idx="3442">
                  <c:v>2.836566573334033</c:v>
                </c:pt>
                <c:pt idx="3443">
                  <c:v>2.822135259480256</c:v>
                </c:pt>
                <c:pt idx="3444">
                  <c:v>2.80770394562648</c:v>
                </c:pt>
                <c:pt idx="3445">
                  <c:v>2.793272631772702</c:v>
                </c:pt>
                <c:pt idx="3446">
                  <c:v>2.778841317918926</c:v>
                </c:pt>
                <c:pt idx="3447">
                  <c:v>2.764410004065149</c:v>
                </c:pt>
                <c:pt idx="3448">
                  <c:v>2.749978690211372</c:v>
                </c:pt>
                <c:pt idx="3449">
                  <c:v>2.735547376357596</c:v>
                </c:pt>
                <c:pt idx="3450">
                  <c:v>2.721116062503819</c:v>
                </c:pt>
                <c:pt idx="3451">
                  <c:v>2.706684748650042</c:v>
                </c:pt>
                <c:pt idx="3452">
                  <c:v>2.692253434796264</c:v>
                </c:pt>
                <c:pt idx="3453">
                  <c:v>2.677822120942488</c:v>
                </c:pt>
                <c:pt idx="3454">
                  <c:v>2.663390807088711</c:v>
                </c:pt>
                <c:pt idx="3455">
                  <c:v>2.648959493234934</c:v>
                </c:pt>
                <c:pt idx="3456">
                  <c:v>2.634528179381157</c:v>
                </c:pt>
                <c:pt idx="3457">
                  <c:v>2.620096865527381</c:v>
                </c:pt>
                <c:pt idx="3458">
                  <c:v>2.605665551673604</c:v>
                </c:pt>
                <c:pt idx="3459">
                  <c:v>2.591234237819827</c:v>
                </c:pt>
                <c:pt idx="3460">
                  <c:v>2.576802923966049</c:v>
                </c:pt>
                <c:pt idx="3461">
                  <c:v>2.562371610112274</c:v>
                </c:pt>
                <c:pt idx="3462">
                  <c:v>2.547940296258497</c:v>
                </c:pt>
                <c:pt idx="3463">
                  <c:v>2.53350898240472</c:v>
                </c:pt>
                <c:pt idx="3464">
                  <c:v>2.519077668550943</c:v>
                </c:pt>
                <c:pt idx="3465">
                  <c:v>2.504646354697166</c:v>
                </c:pt>
                <c:pt idx="3466">
                  <c:v>2.490215040843389</c:v>
                </c:pt>
                <c:pt idx="3467">
                  <c:v>2.475783726989613</c:v>
                </c:pt>
                <c:pt idx="3468">
                  <c:v>2.461352413135835</c:v>
                </c:pt>
                <c:pt idx="3469">
                  <c:v>2.44692109928206</c:v>
                </c:pt>
                <c:pt idx="3470">
                  <c:v>2.432489785428281</c:v>
                </c:pt>
                <c:pt idx="3471">
                  <c:v>2.418058471574504</c:v>
                </c:pt>
                <c:pt idx="3472">
                  <c:v>2.403627157720728</c:v>
                </c:pt>
                <c:pt idx="3473">
                  <c:v>2.389195843866952</c:v>
                </c:pt>
                <c:pt idx="3474">
                  <c:v>2.374764530013174</c:v>
                </c:pt>
                <c:pt idx="3475">
                  <c:v>2.360333216159398</c:v>
                </c:pt>
                <c:pt idx="3476">
                  <c:v>2.345901902305621</c:v>
                </c:pt>
                <c:pt idx="3477">
                  <c:v>2.331470588451844</c:v>
                </c:pt>
                <c:pt idx="3478">
                  <c:v>2.317039274598067</c:v>
                </c:pt>
                <c:pt idx="3479">
                  <c:v>2.30260796074429</c:v>
                </c:pt>
                <c:pt idx="3480">
                  <c:v>2.288176646890514</c:v>
                </c:pt>
                <c:pt idx="3481">
                  <c:v>2.273745333036737</c:v>
                </c:pt>
                <c:pt idx="3482">
                  <c:v>2.25931401918296</c:v>
                </c:pt>
                <c:pt idx="3483">
                  <c:v>2.244882705329183</c:v>
                </c:pt>
                <c:pt idx="3484">
                  <c:v>2.230451391475407</c:v>
                </c:pt>
                <c:pt idx="3485">
                  <c:v>2.216020077621629</c:v>
                </c:pt>
                <c:pt idx="3486">
                  <c:v>2.201588763767853</c:v>
                </c:pt>
                <c:pt idx="3487">
                  <c:v>2.187157449914076</c:v>
                </c:pt>
                <c:pt idx="3488">
                  <c:v>2.172726136060299</c:v>
                </c:pt>
                <c:pt idx="3489">
                  <c:v>2.158294822206522</c:v>
                </c:pt>
                <c:pt idx="3490">
                  <c:v>2.143863508352746</c:v>
                </c:pt>
                <c:pt idx="3491">
                  <c:v>2.129432194498968</c:v>
                </c:pt>
                <c:pt idx="3492">
                  <c:v>2.115000880645191</c:v>
                </c:pt>
                <c:pt idx="3493">
                  <c:v>2.100569566791415</c:v>
                </c:pt>
                <c:pt idx="3494">
                  <c:v>2.086138252937638</c:v>
                </c:pt>
                <c:pt idx="3495">
                  <c:v>2.07170693908386</c:v>
                </c:pt>
                <c:pt idx="3496">
                  <c:v>2.057275625230084</c:v>
                </c:pt>
                <c:pt idx="3497">
                  <c:v>2.042844311376308</c:v>
                </c:pt>
                <c:pt idx="3498">
                  <c:v>2.028412997522531</c:v>
                </c:pt>
                <c:pt idx="3499">
                  <c:v>2.013981683668754</c:v>
                </c:pt>
                <c:pt idx="3500">
                  <c:v>1.999550369814977</c:v>
                </c:pt>
                <c:pt idx="3501">
                  <c:v>1.9851190559612</c:v>
                </c:pt>
                <c:pt idx="3502">
                  <c:v>1.970687742107423</c:v>
                </c:pt>
                <c:pt idx="3503">
                  <c:v>1.956256428253647</c:v>
                </c:pt>
                <c:pt idx="3504">
                  <c:v>1.941825114399869</c:v>
                </c:pt>
                <c:pt idx="3505">
                  <c:v>1.927393800546093</c:v>
                </c:pt>
                <c:pt idx="3506">
                  <c:v>1.912962486692316</c:v>
                </c:pt>
                <c:pt idx="3507">
                  <c:v>1.898531172838539</c:v>
                </c:pt>
                <c:pt idx="3508">
                  <c:v>1.884099858984762</c:v>
                </c:pt>
                <c:pt idx="3509">
                  <c:v>1.869668545130986</c:v>
                </c:pt>
                <c:pt idx="3510">
                  <c:v>1.855237231277209</c:v>
                </c:pt>
                <c:pt idx="3511">
                  <c:v>1.840805917423432</c:v>
                </c:pt>
                <c:pt idx="3512">
                  <c:v>1.826374603569655</c:v>
                </c:pt>
                <c:pt idx="3513">
                  <c:v>1.811943289715878</c:v>
                </c:pt>
                <c:pt idx="3514">
                  <c:v>1.797511975862102</c:v>
                </c:pt>
                <c:pt idx="3515">
                  <c:v>1.783080662008325</c:v>
                </c:pt>
                <c:pt idx="3516">
                  <c:v>1.768649348154548</c:v>
                </c:pt>
                <c:pt idx="3517">
                  <c:v>1.754218034300771</c:v>
                </c:pt>
                <c:pt idx="3518">
                  <c:v>1.739786720446994</c:v>
                </c:pt>
                <c:pt idx="3519">
                  <c:v>1.725355406593218</c:v>
                </c:pt>
                <c:pt idx="3520">
                  <c:v>1.71092409273944</c:v>
                </c:pt>
                <c:pt idx="3521">
                  <c:v>1.696492778885664</c:v>
                </c:pt>
                <c:pt idx="3522">
                  <c:v>1.682061465031887</c:v>
                </c:pt>
                <c:pt idx="3523">
                  <c:v>1.66763015117811</c:v>
                </c:pt>
                <c:pt idx="3524">
                  <c:v>1.653198837324333</c:v>
                </c:pt>
                <c:pt idx="3525">
                  <c:v>1.638767523470556</c:v>
                </c:pt>
                <c:pt idx="3526">
                  <c:v>1.62433620961678</c:v>
                </c:pt>
                <c:pt idx="3527">
                  <c:v>1.609904895763002</c:v>
                </c:pt>
                <c:pt idx="3528">
                  <c:v>1.595473581909226</c:v>
                </c:pt>
                <c:pt idx="3529">
                  <c:v>1.581042268055449</c:v>
                </c:pt>
                <c:pt idx="3530">
                  <c:v>1.566610954201672</c:v>
                </c:pt>
                <c:pt idx="3531">
                  <c:v>1.552179640347895</c:v>
                </c:pt>
                <c:pt idx="3532">
                  <c:v>1.537748326494118</c:v>
                </c:pt>
                <c:pt idx="3533">
                  <c:v>1.523317012640342</c:v>
                </c:pt>
                <c:pt idx="3534">
                  <c:v>1.508885698786565</c:v>
                </c:pt>
                <c:pt idx="3535">
                  <c:v>1.494454384932788</c:v>
                </c:pt>
                <c:pt idx="3536">
                  <c:v>1.480023071079011</c:v>
                </c:pt>
                <c:pt idx="3537">
                  <c:v>1.465591757225234</c:v>
                </c:pt>
                <c:pt idx="3538">
                  <c:v>1.451160443371458</c:v>
                </c:pt>
                <c:pt idx="3539">
                  <c:v>1.43672912951768</c:v>
                </c:pt>
                <c:pt idx="3540">
                  <c:v>1.422297815663904</c:v>
                </c:pt>
                <c:pt idx="3541">
                  <c:v>1.407866501810127</c:v>
                </c:pt>
                <c:pt idx="3542">
                  <c:v>1.39343518795635</c:v>
                </c:pt>
                <c:pt idx="3543">
                  <c:v>1.379003874102574</c:v>
                </c:pt>
                <c:pt idx="3544">
                  <c:v>1.364572560248797</c:v>
                </c:pt>
                <c:pt idx="3545">
                  <c:v>1.35014124639502</c:v>
                </c:pt>
                <c:pt idx="3546">
                  <c:v>1.335709932541243</c:v>
                </c:pt>
                <c:pt idx="3547">
                  <c:v>1.321278618687466</c:v>
                </c:pt>
                <c:pt idx="3548">
                  <c:v>1.306847304833689</c:v>
                </c:pt>
                <c:pt idx="3549">
                  <c:v>1.292415990979912</c:v>
                </c:pt>
                <c:pt idx="3550">
                  <c:v>1.277984677126135</c:v>
                </c:pt>
                <c:pt idx="3551">
                  <c:v>1.263553363272359</c:v>
                </c:pt>
                <c:pt idx="3552">
                  <c:v>1.249122049418582</c:v>
                </c:pt>
                <c:pt idx="3553">
                  <c:v>1.234690735564805</c:v>
                </c:pt>
                <c:pt idx="3554">
                  <c:v>1.220259421711029</c:v>
                </c:pt>
                <c:pt idx="3555">
                  <c:v>1.205828107857251</c:v>
                </c:pt>
                <c:pt idx="3556">
                  <c:v>1.191396794003474</c:v>
                </c:pt>
                <c:pt idx="3557">
                  <c:v>1.176965480149698</c:v>
                </c:pt>
                <c:pt idx="3558">
                  <c:v>1.162534166295921</c:v>
                </c:pt>
                <c:pt idx="3559">
                  <c:v>1.148102852442144</c:v>
                </c:pt>
                <c:pt idx="3560">
                  <c:v>1.133671538588367</c:v>
                </c:pt>
                <c:pt idx="3561">
                  <c:v>1.11924022473459</c:v>
                </c:pt>
                <c:pt idx="3562">
                  <c:v>1.104808910880814</c:v>
                </c:pt>
                <c:pt idx="3563">
                  <c:v>1.090377597027037</c:v>
                </c:pt>
                <c:pt idx="3564">
                  <c:v>1.07594628317326</c:v>
                </c:pt>
                <c:pt idx="3565">
                  <c:v>1.061514969319483</c:v>
                </c:pt>
                <c:pt idx="3566">
                  <c:v>1.047083655465706</c:v>
                </c:pt>
                <c:pt idx="3567">
                  <c:v>1.03265234161193</c:v>
                </c:pt>
                <c:pt idx="3568">
                  <c:v>1.018221027758152</c:v>
                </c:pt>
                <c:pt idx="3569">
                  <c:v>1.003789713904376</c:v>
                </c:pt>
                <c:pt idx="3570">
                  <c:v>0.989358400050599</c:v>
                </c:pt>
                <c:pt idx="3571">
                  <c:v>0.974927086196822</c:v>
                </c:pt>
                <c:pt idx="3572">
                  <c:v>0.960495772343046</c:v>
                </c:pt>
                <c:pt idx="3573">
                  <c:v>0.946064458489269</c:v>
                </c:pt>
                <c:pt idx="3574">
                  <c:v>0.931633144635492</c:v>
                </c:pt>
                <c:pt idx="3575">
                  <c:v>0.917201830781716</c:v>
                </c:pt>
                <c:pt idx="3576">
                  <c:v>0.902770516927939</c:v>
                </c:pt>
                <c:pt idx="3577">
                  <c:v>0.888339203074162</c:v>
                </c:pt>
                <c:pt idx="3578">
                  <c:v>0.873907889220385</c:v>
                </c:pt>
                <c:pt idx="3579">
                  <c:v>0.859476575366609</c:v>
                </c:pt>
                <c:pt idx="3580">
                  <c:v>0.845045261512832</c:v>
                </c:pt>
                <c:pt idx="3581">
                  <c:v>0.830613947659055</c:v>
                </c:pt>
                <c:pt idx="3582">
                  <c:v>0.816182633805279</c:v>
                </c:pt>
                <c:pt idx="3583">
                  <c:v>0.801751319951502</c:v>
                </c:pt>
                <c:pt idx="3584">
                  <c:v>0.787320006097725</c:v>
                </c:pt>
                <c:pt idx="3585">
                  <c:v>0.772888692243948</c:v>
                </c:pt>
                <c:pt idx="3586">
                  <c:v>0.758457378390172</c:v>
                </c:pt>
                <c:pt idx="3587">
                  <c:v>0.744026064536395</c:v>
                </c:pt>
                <c:pt idx="3588">
                  <c:v>0.729594750682618</c:v>
                </c:pt>
                <c:pt idx="3589">
                  <c:v>0.715163436828842</c:v>
                </c:pt>
                <c:pt idx="3590">
                  <c:v>0.700732122975065</c:v>
                </c:pt>
                <c:pt idx="3591">
                  <c:v>0.686300809121288</c:v>
                </c:pt>
                <c:pt idx="3592">
                  <c:v>0.671869495267512</c:v>
                </c:pt>
                <c:pt idx="3593">
                  <c:v>0.657438181413735</c:v>
                </c:pt>
                <c:pt idx="3594">
                  <c:v>0.643006867559958</c:v>
                </c:pt>
                <c:pt idx="3595">
                  <c:v>0.628575553706181</c:v>
                </c:pt>
                <c:pt idx="3596">
                  <c:v>0.614144239852405</c:v>
                </c:pt>
                <c:pt idx="3597">
                  <c:v>0.599712925998628</c:v>
                </c:pt>
                <c:pt idx="3598">
                  <c:v>0.585281612144851</c:v>
                </c:pt>
                <c:pt idx="3599">
                  <c:v>0.570850298291075</c:v>
                </c:pt>
                <c:pt idx="3600">
                  <c:v>0.556418984437297</c:v>
                </c:pt>
                <c:pt idx="3601">
                  <c:v>0.541987670583521</c:v>
                </c:pt>
                <c:pt idx="3602">
                  <c:v>0.527556356729744</c:v>
                </c:pt>
                <c:pt idx="3603">
                  <c:v>0.513125042875967</c:v>
                </c:pt>
                <c:pt idx="3604">
                  <c:v>0.498693729022191</c:v>
                </c:pt>
                <c:pt idx="3605">
                  <c:v>0.484262415168414</c:v>
                </c:pt>
                <c:pt idx="3606">
                  <c:v>0.469831101314637</c:v>
                </c:pt>
                <c:pt idx="3607">
                  <c:v>0.455399787460861</c:v>
                </c:pt>
                <c:pt idx="3608">
                  <c:v>0.440968473607084</c:v>
                </c:pt>
                <c:pt idx="3609">
                  <c:v>0.426537159753307</c:v>
                </c:pt>
                <c:pt idx="3610">
                  <c:v>0.41210584589953</c:v>
                </c:pt>
                <c:pt idx="3611">
                  <c:v>0.397674532045754</c:v>
                </c:pt>
                <c:pt idx="3612">
                  <c:v>0.383243218191977</c:v>
                </c:pt>
                <c:pt idx="3613">
                  <c:v>0.3688119043382</c:v>
                </c:pt>
                <c:pt idx="3614">
                  <c:v>0.354380590484424</c:v>
                </c:pt>
                <c:pt idx="3615">
                  <c:v>0.339949276630647</c:v>
                </c:pt>
                <c:pt idx="3616">
                  <c:v>0.32551796277687</c:v>
                </c:pt>
                <c:pt idx="3617">
                  <c:v>0.311086648923093</c:v>
                </c:pt>
                <c:pt idx="3618">
                  <c:v>0.296655335069317</c:v>
                </c:pt>
                <c:pt idx="3619">
                  <c:v>0.28222402121554</c:v>
                </c:pt>
                <c:pt idx="3620">
                  <c:v>0.267792707361763</c:v>
                </c:pt>
                <c:pt idx="3621">
                  <c:v>0.253361393507987</c:v>
                </c:pt>
                <c:pt idx="3622">
                  <c:v>0.23893007965421</c:v>
                </c:pt>
                <c:pt idx="3623">
                  <c:v>0.224498765800433</c:v>
                </c:pt>
                <c:pt idx="3624">
                  <c:v>0.210067451946656</c:v>
                </c:pt>
                <c:pt idx="3625">
                  <c:v>0.19563613809288</c:v>
                </c:pt>
                <c:pt idx="3626">
                  <c:v>0.181204824239103</c:v>
                </c:pt>
                <c:pt idx="3627">
                  <c:v>0.166773510385326</c:v>
                </c:pt>
                <c:pt idx="3628">
                  <c:v>0.152342196531549</c:v>
                </c:pt>
                <c:pt idx="3629">
                  <c:v>0.137910882677773</c:v>
                </c:pt>
                <c:pt idx="3630">
                  <c:v>0.123479568823996</c:v>
                </c:pt>
                <c:pt idx="3631">
                  <c:v>0.109048254970219</c:v>
                </c:pt>
                <c:pt idx="3632">
                  <c:v>0.0946169411164424</c:v>
                </c:pt>
                <c:pt idx="3633">
                  <c:v>0.0801856272626656</c:v>
                </c:pt>
                <c:pt idx="3634">
                  <c:v>0.0657543134088889</c:v>
                </c:pt>
                <c:pt idx="3635">
                  <c:v>0.0513229995551122</c:v>
                </c:pt>
                <c:pt idx="3636">
                  <c:v>0.0368916857013354</c:v>
                </c:pt>
                <c:pt idx="3637">
                  <c:v>0.0224603718475587</c:v>
                </c:pt>
                <c:pt idx="3638">
                  <c:v>0.00802905799378195</c:v>
                </c:pt>
                <c:pt idx="3639">
                  <c:v>-0.00640225585999479</c:v>
                </c:pt>
                <c:pt idx="3640">
                  <c:v>-0.0208335697137715</c:v>
                </c:pt>
                <c:pt idx="3641">
                  <c:v>-0.0352648835675483</c:v>
                </c:pt>
                <c:pt idx="3642">
                  <c:v>-0.049696197421325</c:v>
                </c:pt>
                <c:pt idx="3643">
                  <c:v>-0.0641275112751018</c:v>
                </c:pt>
                <c:pt idx="3644">
                  <c:v>-0.0785588251288785</c:v>
                </c:pt>
                <c:pt idx="3645">
                  <c:v>-0.0929901389826552</c:v>
                </c:pt>
                <c:pt idx="3646">
                  <c:v>-0.107421452836432</c:v>
                </c:pt>
                <c:pt idx="3647">
                  <c:v>-0.121852766690209</c:v>
                </c:pt>
                <c:pt idx="3648">
                  <c:v>-0.136284080543985</c:v>
                </c:pt>
                <c:pt idx="3649">
                  <c:v>-0.150715394397762</c:v>
                </c:pt>
                <c:pt idx="3650">
                  <c:v>-0.165146708251539</c:v>
                </c:pt>
                <c:pt idx="3651">
                  <c:v>-0.179578022105316</c:v>
                </c:pt>
                <c:pt idx="3652">
                  <c:v>-0.194009335959092</c:v>
                </c:pt>
                <c:pt idx="3653">
                  <c:v>-0.208440649812869</c:v>
                </c:pt>
                <c:pt idx="3654">
                  <c:v>-0.222871963666646</c:v>
                </c:pt>
                <c:pt idx="3655">
                  <c:v>-0.237303277520423</c:v>
                </c:pt>
                <c:pt idx="3656">
                  <c:v>-0.251734591374199</c:v>
                </c:pt>
                <c:pt idx="3657">
                  <c:v>-0.266165905227976</c:v>
                </c:pt>
                <c:pt idx="3658">
                  <c:v>-0.280597219081753</c:v>
                </c:pt>
                <c:pt idx="3659">
                  <c:v>-0.29502853293553</c:v>
                </c:pt>
                <c:pt idx="3660">
                  <c:v>-0.309459846789306</c:v>
                </c:pt>
                <c:pt idx="3661">
                  <c:v>-0.323891160643083</c:v>
                </c:pt>
                <c:pt idx="3662">
                  <c:v>-0.33832247449686</c:v>
                </c:pt>
                <c:pt idx="3663">
                  <c:v>-0.352753788350636</c:v>
                </c:pt>
                <c:pt idx="3664">
                  <c:v>-0.367185102204413</c:v>
                </c:pt>
                <c:pt idx="3665">
                  <c:v>-0.38161641605819</c:v>
                </c:pt>
                <c:pt idx="3666">
                  <c:v>-0.396047729911967</c:v>
                </c:pt>
                <c:pt idx="3667">
                  <c:v>-0.410479043765743</c:v>
                </c:pt>
                <c:pt idx="3668">
                  <c:v>-0.42491035761952</c:v>
                </c:pt>
                <c:pt idx="3669">
                  <c:v>-0.439341671473297</c:v>
                </c:pt>
                <c:pt idx="3670">
                  <c:v>-0.453772985327074</c:v>
                </c:pt>
                <c:pt idx="3671">
                  <c:v>-0.46820429918085</c:v>
                </c:pt>
                <c:pt idx="3672">
                  <c:v>-0.482635613034627</c:v>
                </c:pt>
                <c:pt idx="3673">
                  <c:v>-0.497066926888404</c:v>
                </c:pt>
                <c:pt idx="3674">
                  <c:v>-0.51149824074218</c:v>
                </c:pt>
                <c:pt idx="3675">
                  <c:v>-0.525929554595957</c:v>
                </c:pt>
                <c:pt idx="3676">
                  <c:v>-0.540360868449734</c:v>
                </c:pt>
                <c:pt idx="3677">
                  <c:v>-0.554792182303511</c:v>
                </c:pt>
                <c:pt idx="3678">
                  <c:v>-0.569223496157287</c:v>
                </c:pt>
                <c:pt idx="3679">
                  <c:v>-0.583654810011064</c:v>
                </c:pt>
                <c:pt idx="3680">
                  <c:v>-0.59808612386484</c:v>
                </c:pt>
                <c:pt idx="3681">
                  <c:v>-0.612517437718617</c:v>
                </c:pt>
                <c:pt idx="3682">
                  <c:v>-0.626948751572394</c:v>
                </c:pt>
                <c:pt idx="3683">
                  <c:v>-0.641380065426171</c:v>
                </c:pt>
                <c:pt idx="3684">
                  <c:v>-0.655811379279947</c:v>
                </c:pt>
                <c:pt idx="3685">
                  <c:v>-0.670242693133724</c:v>
                </c:pt>
                <c:pt idx="3686">
                  <c:v>-0.684674006987501</c:v>
                </c:pt>
                <c:pt idx="3687">
                  <c:v>-0.699105320841278</c:v>
                </c:pt>
                <c:pt idx="3688">
                  <c:v>-0.713536634695054</c:v>
                </c:pt>
                <c:pt idx="3689">
                  <c:v>-0.727967948548831</c:v>
                </c:pt>
                <c:pt idx="3690">
                  <c:v>-0.742399262402608</c:v>
                </c:pt>
                <c:pt idx="3691">
                  <c:v>-0.756830576256385</c:v>
                </c:pt>
                <c:pt idx="3692">
                  <c:v>-0.771261890110161</c:v>
                </c:pt>
                <c:pt idx="3693">
                  <c:v>-0.785693203963938</c:v>
                </c:pt>
                <c:pt idx="3694">
                  <c:v>-0.800124517817714</c:v>
                </c:pt>
                <c:pt idx="3695">
                  <c:v>-0.814555831671492</c:v>
                </c:pt>
                <c:pt idx="3696">
                  <c:v>-0.828987145525268</c:v>
                </c:pt>
                <c:pt idx="3697">
                  <c:v>-0.843418459379045</c:v>
                </c:pt>
                <c:pt idx="3698">
                  <c:v>-0.857849773232822</c:v>
                </c:pt>
                <c:pt idx="3699">
                  <c:v>-0.872281087086598</c:v>
                </c:pt>
                <c:pt idx="3700">
                  <c:v>-0.886712400940375</c:v>
                </c:pt>
                <c:pt idx="3701">
                  <c:v>-0.901143714794152</c:v>
                </c:pt>
                <c:pt idx="3702">
                  <c:v>-0.915575028647928</c:v>
                </c:pt>
                <c:pt idx="3703">
                  <c:v>-0.930006342501705</c:v>
                </c:pt>
                <c:pt idx="3704">
                  <c:v>-0.944437656355482</c:v>
                </c:pt>
                <c:pt idx="3705">
                  <c:v>-0.958868970209259</c:v>
                </c:pt>
                <c:pt idx="3706">
                  <c:v>-0.973300284063035</c:v>
                </c:pt>
                <c:pt idx="3707">
                  <c:v>-0.987731597916812</c:v>
                </c:pt>
                <c:pt idx="3708">
                  <c:v>-1.00216291177059</c:v>
                </c:pt>
                <c:pt idx="3709">
                  <c:v>-1.016594225624365</c:v>
                </c:pt>
                <c:pt idx="3710">
                  <c:v>-1.031025539478142</c:v>
                </c:pt>
                <c:pt idx="3711">
                  <c:v>-1.045456853331919</c:v>
                </c:pt>
                <c:pt idx="3712">
                  <c:v>-1.059888167185696</c:v>
                </c:pt>
                <c:pt idx="3713">
                  <c:v>-1.074319481039473</c:v>
                </c:pt>
                <c:pt idx="3714">
                  <c:v>-1.08875079489325</c:v>
                </c:pt>
                <c:pt idx="3715">
                  <c:v>-1.103182108747027</c:v>
                </c:pt>
                <c:pt idx="3716">
                  <c:v>-1.117613422600804</c:v>
                </c:pt>
                <c:pt idx="3717">
                  <c:v>-1.13204473645458</c:v>
                </c:pt>
                <c:pt idx="3718">
                  <c:v>-1.146476050308357</c:v>
                </c:pt>
                <c:pt idx="3719">
                  <c:v>-1.160907364162134</c:v>
                </c:pt>
                <c:pt idx="3720">
                  <c:v>-1.175338678015911</c:v>
                </c:pt>
                <c:pt idx="3721">
                  <c:v>-1.189769991869688</c:v>
                </c:pt>
                <c:pt idx="3722">
                  <c:v>-1.204201305723464</c:v>
                </c:pt>
                <c:pt idx="3723">
                  <c:v>-1.218632619577241</c:v>
                </c:pt>
                <c:pt idx="3724">
                  <c:v>-1.233063933431018</c:v>
                </c:pt>
                <c:pt idx="3725">
                  <c:v>-1.247495247284794</c:v>
                </c:pt>
                <c:pt idx="3726">
                  <c:v>-1.261926561138572</c:v>
                </c:pt>
                <c:pt idx="3727">
                  <c:v>-1.276357874992349</c:v>
                </c:pt>
                <c:pt idx="3728">
                  <c:v>-1.290789188846126</c:v>
                </c:pt>
                <c:pt idx="3729">
                  <c:v>-1.305220502699902</c:v>
                </c:pt>
                <c:pt idx="3730">
                  <c:v>-1.319651816553679</c:v>
                </c:pt>
                <c:pt idx="3731">
                  <c:v>-1.334083130407456</c:v>
                </c:pt>
                <c:pt idx="3732">
                  <c:v>-1.348514444261233</c:v>
                </c:pt>
                <c:pt idx="3733">
                  <c:v>-1.362945758115009</c:v>
                </c:pt>
                <c:pt idx="3734">
                  <c:v>-1.377377071968787</c:v>
                </c:pt>
                <c:pt idx="3735">
                  <c:v>-1.391808385822563</c:v>
                </c:pt>
                <c:pt idx="3736">
                  <c:v>-1.40623969967634</c:v>
                </c:pt>
                <c:pt idx="3737">
                  <c:v>-1.420671013530117</c:v>
                </c:pt>
                <c:pt idx="3738">
                  <c:v>-1.435102327383894</c:v>
                </c:pt>
                <c:pt idx="3739">
                  <c:v>-1.44953364123767</c:v>
                </c:pt>
                <c:pt idx="3740">
                  <c:v>-1.463964955091447</c:v>
                </c:pt>
                <c:pt idx="3741">
                  <c:v>-1.478396268945224</c:v>
                </c:pt>
                <c:pt idx="3742">
                  <c:v>-1.492827582799001</c:v>
                </c:pt>
                <c:pt idx="3743">
                  <c:v>-1.507258896652778</c:v>
                </c:pt>
                <c:pt idx="3744">
                  <c:v>-1.521690210506554</c:v>
                </c:pt>
                <c:pt idx="3745">
                  <c:v>-1.536121524360332</c:v>
                </c:pt>
                <c:pt idx="3746">
                  <c:v>-1.550552838214108</c:v>
                </c:pt>
                <c:pt idx="3747">
                  <c:v>-1.564984152067885</c:v>
                </c:pt>
                <c:pt idx="3748">
                  <c:v>-1.579415465921662</c:v>
                </c:pt>
                <c:pt idx="3749">
                  <c:v>-1.593846779775439</c:v>
                </c:pt>
                <c:pt idx="3750">
                  <c:v>-1.608278093629216</c:v>
                </c:pt>
                <c:pt idx="3751">
                  <c:v>-1.622709407482992</c:v>
                </c:pt>
                <c:pt idx="3752">
                  <c:v>-1.63714072133677</c:v>
                </c:pt>
                <c:pt idx="3753">
                  <c:v>-1.651572035190546</c:v>
                </c:pt>
                <c:pt idx="3754">
                  <c:v>-1.666003349044323</c:v>
                </c:pt>
                <c:pt idx="3755">
                  <c:v>-1.6804346628981</c:v>
                </c:pt>
                <c:pt idx="3756">
                  <c:v>-1.694865976751877</c:v>
                </c:pt>
                <c:pt idx="3757">
                  <c:v>-1.709297290605653</c:v>
                </c:pt>
                <c:pt idx="3758">
                  <c:v>-1.72372860445943</c:v>
                </c:pt>
                <c:pt idx="3759">
                  <c:v>-1.738159918313207</c:v>
                </c:pt>
                <c:pt idx="3760">
                  <c:v>-1.752591232166984</c:v>
                </c:pt>
                <c:pt idx="3761">
                  <c:v>-1.767022546020761</c:v>
                </c:pt>
                <c:pt idx="3762">
                  <c:v>-1.781453859874538</c:v>
                </c:pt>
                <c:pt idx="3763">
                  <c:v>-1.795885173728315</c:v>
                </c:pt>
                <c:pt idx="3764">
                  <c:v>-1.810316487582091</c:v>
                </c:pt>
                <c:pt idx="3765">
                  <c:v>-1.824747801435868</c:v>
                </c:pt>
                <c:pt idx="3766">
                  <c:v>-1.839179115289645</c:v>
                </c:pt>
                <c:pt idx="3767">
                  <c:v>-1.853610429143422</c:v>
                </c:pt>
                <c:pt idx="3768">
                  <c:v>-1.868041742997198</c:v>
                </c:pt>
                <c:pt idx="3769">
                  <c:v>-1.882473056850975</c:v>
                </c:pt>
                <c:pt idx="3770">
                  <c:v>-1.896904370704752</c:v>
                </c:pt>
                <c:pt idx="3771">
                  <c:v>-1.911335684558529</c:v>
                </c:pt>
                <c:pt idx="3772">
                  <c:v>-1.925766998412306</c:v>
                </c:pt>
                <c:pt idx="3773">
                  <c:v>-1.940198312266082</c:v>
                </c:pt>
                <c:pt idx="3774">
                  <c:v>-1.954629626119859</c:v>
                </c:pt>
                <c:pt idx="3775">
                  <c:v>-1.969060939973636</c:v>
                </c:pt>
                <c:pt idx="3776">
                  <c:v>-1.983492253827413</c:v>
                </c:pt>
                <c:pt idx="3777">
                  <c:v>-1.99792356768119</c:v>
                </c:pt>
                <c:pt idx="3778">
                  <c:v>-2.012354881534967</c:v>
                </c:pt>
                <c:pt idx="3779">
                  <c:v>-2.026786195388743</c:v>
                </c:pt>
                <c:pt idx="3780">
                  <c:v>-2.04121750924252</c:v>
                </c:pt>
                <c:pt idx="3781">
                  <c:v>-2.055648823096296</c:v>
                </c:pt>
                <c:pt idx="3782">
                  <c:v>-2.070080136950074</c:v>
                </c:pt>
                <c:pt idx="3783">
                  <c:v>-2.084511450803851</c:v>
                </c:pt>
                <c:pt idx="3784">
                  <c:v>-2.098942764657627</c:v>
                </c:pt>
                <c:pt idx="3785">
                  <c:v>-2.113374078511405</c:v>
                </c:pt>
                <c:pt idx="3786">
                  <c:v>-2.127805392365181</c:v>
                </c:pt>
                <c:pt idx="3787">
                  <c:v>-2.142236706218958</c:v>
                </c:pt>
                <c:pt idx="3788">
                  <c:v>-2.156668020072734</c:v>
                </c:pt>
                <c:pt idx="3789">
                  <c:v>-2.171099333926512</c:v>
                </c:pt>
                <c:pt idx="3790">
                  <c:v>-2.185530647780289</c:v>
                </c:pt>
                <c:pt idx="3791">
                  <c:v>-2.199961961634065</c:v>
                </c:pt>
                <c:pt idx="3792">
                  <c:v>-2.214393275487842</c:v>
                </c:pt>
                <c:pt idx="3793">
                  <c:v>-2.22882458934162</c:v>
                </c:pt>
                <c:pt idx="3794">
                  <c:v>-2.243255903195396</c:v>
                </c:pt>
                <c:pt idx="3795">
                  <c:v>-2.257687217049173</c:v>
                </c:pt>
                <c:pt idx="3796">
                  <c:v>-2.272118530902949</c:v>
                </c:pt>
                <c:pt idx="3797">
                  <c:v>-2.286549844756727</c:v>
                </c:pt>
                <c:pt idx="3798">
                  <c:v>-2.300981158610503</c:v>
                </c:pt>
                <c:pt idx="3799">
                  <c:v>-2.315412472464279</c:v>
                </c:pt>
                <c:pt idx="3800">
                  <c:v>-2.329843786318057</c:v>
                </c:pt>
                <c:pt idx="3801">
                  <c:v>-2.344275100171833</c:v>
                </c:pt>
                <c:pt idx="3802">
                  <c:v>-2.35870641402561</c:v>
                </c:pt>
                <c:pt idx="3803">
                  <c:v>-2.373137727879388</c:v>
                </c:pt>
                <c:pt idx="3804">
                  <c:v>-2.387569041733164</c:v>
                </c:pt>
                <c:pt idx="3805">
                  <c:v>-2.402000355586941</c:v>
                </c:pt>
                <c:pt idx="3806">
                  <c:v>-2.416431669440718</c:v>
                </c:pt>
                <c:pt idx="3807">
                  <c:v>-2.430862983294494</c:v>
                </c:pt>
                <c:pt idx="3808">
                  <c:v>-2.445294297148271</c:v>
                </c:pt>
                <c:pt idx="3809">
                  <c:v>-2.459725611002048</c:v>
                </c:pt>
                <c:pt idx="3810">
                  <c:v>-2.474156924855824</c:v>
                </c:pt>
                <c:pt idx="3811">
                  <c:v>-2.488588238709602</c:v>
                </c:pt>
                <c:pt idx="3812">
                  <c:v>-2.50301955256338</c:v>
                </c:pt>
                <c:pt idx="3813">
                  <c:v>-2.517450866417156</c:v>
                </c:pt>
                <c:pt idx="3814">
                  <c:v>-2.531882180270932</c:v>
                </c:pt>
                <c:pt idx="3815">
                  <c:v>-2.546313494124708</c:v>
                </c:pt>
                <c:pt idx="3816">
                  <c:v>-2.560744807978486</c:v>
                </c:pt>
                <c:pt idx="3817">
                  <c:v>-2.575176121832263</c:v>
                </c:pt>
                <c:pt idx="3818">
                  <c:v>-2.58960743568604</c:v>
                </c:pt>
                <c:pt idx="3819">
                  <c:v>-2.604038749539817</c:v>
                </c:pt>
                <c:pt idx="3820">
                  <c:v>-2.618470063393593</c:v>
                </c:pt>
                <c:pt idx="3821">
                  <c:v>-2.63290137724737</c:v>
                </c:pt>
                <c:pt idx="3822">
                  <c:v>-2.647332691101147</c:v>
                </c:pt>
                <c:pt idx="3823">
                  <c:v>-2.661764004954924</c:v>
                </c:pt>
                <c:pt idx="3824">
                  <c:v>-2.676195318808701</c:v>
                </c:pt>
                <c:pt idx="3825">
                  <c:v>-2.690626632662478</c:v>
                </c:pt>
                <c:pt idx="3826">
                  <c:v>-2.705057946516255</c:v>
                </c:pt>
                <c:pt idx="3827">
                  <c:v>-2.719489260370031</c:v>
                </c:pt>
                <c:pt idx="3828">
                  <c:v>-2.733920574223808</c:v>
                </c:pt>
                <c:pt idx="3829">
                  <c:v>-2.748351888077585</c:v>
                </c:pt>
                <c:pt idx="3830">
                  <c:v>-2.762783201931362</c:v>
                </c:pt>
                <c:pt idx="3831">
                  <c:v>-2.777214515785139</c:v>
                </c:pt>
                <c:pt idx="3832">
                  <c:v>-2.791645829638915</c:v>
                </c:pt>
                <c:pt idx="3833">
                  <c:v>-2.806077143492692</c:v>
                </c:pt>
                <c:pt idx="3834">
                  <c:v>-2.820508457346469</c:v>
                </c:pt>
                <c:pt idx="3835">
                  <c:v>-2.834939771200246</c:v>
                </c:pt>
                <c:pt idx="3836">
                  <c:v>-2.849371085054023</c:v>
                </c:pt>
                <c:pt idx="3837">
                  <c:v>-2.863802398907799</c:v>
                </c:pt>
                <c:pt idx="3838">
                  <c:v>-2.878233712761576</c:v>
                </c:pt>
                <c:pt idx="3839">
                  <c:v>-2.892665026615353</c:v>
                </c:pt>
                <c:pt idx="3840">
                  <c:v>-2.90709634046913</c:v>
                </c:pt>
                <c:pt idx="3841">
                  <c:v>-2.921527654322907</c:v>
                </c:pt>
                <c:pt idx="3842">
                  <c:v>-2.935958968176683</c:v>
                </c:pt>
                <c:pt idx="3843">
                  <c:v>-2.950390282030461</c:v>
                </c:pt>
                <c:pt idx="3844">
                  <c:v>-2.964821595884237</c:v>
                </c:pt>
                <c:pt idx="3845">
                  <c:v>-2.979252909738013</c:v>
                </c:pt>
                <c:pt idx="3846">
                  <c:v>-2.993684223591791</c:v>
                </c:pt>
                <c:pt idx="3847">
                  <c:v>-3.008115537445568</c:v>
                </c:pt>
                <c:pt idx="3848">
                  <c:v>-3.022546851299345</c:v>
                </c:pt>
                <c:pt idx="3849">
                  <c:v>-3.03697816515312</c:v>
                </c:pt>
                <c:pt idx="3850">
                  <c:v>-3.051409479006897</c:v>
                </c:pt>
                <c:pt idx="3851">
                  <c:v>-3.065840792860675</c:v>
                </c:pt>
                <c:pt idx="3852">
                  <c:v>-3.080272106714452</c:v>
                </c:pt>
                <c:pt idx="3853">
                  <c:v>-3.094703420568228</c:v>
                </c:pt>
                <c:pt idx="3854">
                  <c:v>-3.109134734422006</c:v>
                </c:pt>
                <c:pt idx="3855">
                  <c:v>-3.123566048275783</c:v>
                </c:pt>
                <c:pt idx="3856">
                  <c:v>-3.13799736212956</c:v>
                </c:pt>
                <c:pt idx="3857">
                  <c:v>-3.152428675983336</c:v>
                </c:pt>
                <c:pt idx="3858">
                  <c:v>-3.166859989837113</c:v>
                </c:pt>
                <c:pt idx="3859">
                  <c:v>-3.181291303690889</c:v>
                </c:pt>
                <c:pt idx="3860">
                  <c:v>-3.195722617544666</c:v>
                </c:pt>
                <c:pt idx="3861">
                  <c:v>-3.210153931398443</c:v>
                </c:pt>
                <c:pt idx="3862">
                  <c:v>-3.22458524525222</c:v>
                </c:pt>
                <c:pt idx="3863">
                  <c:v>-3.239016559105997</c:v>
                </c:pt>
                <c:pt idx="3864">
                  <c:v>-3.253447872959774</c:v>
                </c:pt>
                <c:pt idx="3865">
                  <c:v>-3.267879186813551</c:v>
                </c:pt>
                <c:pt idx="3866">
                  <c:v>-3.282310500667328</c:v>
                </c:pt>
                <c:pt idx="3867">
                  <c:v>-3.296741814521104</c:v>
                </c:pt>
                <c:pt idx="3868">
                  <c:v>-3.31117312837488</c:v>
                </c:pt>
                <c:pt idx="3869">
                  <c:v>-3.325604442228658</c:v>
                </c:pt>
                <c:pt idx="3870">
                  <c:v>-3.340035756082435</c:v>
                </c:pt>
                <c:pt idx="3871">
                  <c:v>-3.354467069936211</c:v>
                </c:pt>
                <c:pt idx="3872">
                  <c:v>-3.368898383789988</c:v>
                </c:pt>
                <c:pt idx="3873">
                  <c:v>-3.383329697643765</c:v>
                </c:pt>
                <c:pt idx="3874">
                  <c:v>-3.397761011497542</c:v>
                </c:pt>
                <c:pt idx="3875">
                  <c:v>-3.412192325351319</c:v>
                </c:pt>
                <c:pt idx="3876">
                  <c:v>-3.426623639205095</c:v>
                </c:pt>
                <c:pt idx="3877">
                  <c:v>-3.441054953058872</c:v>
                </c:pt>
                <c:pt idx="3878">
                  <c:v>-3.455486266912649</c:v>
                </c:pt>
                <c:pt idx="3879">
                  <c:v>-3.469917580766426</c:v>
                </c:pt>
                <c:pt idx="3880">
                  <c:v>-3.484348894620203</c:v>
                </c:pt>
                <c:pt idx="3881">
                  <c:v>-3.49878020847398</c:v>
                </c:pt>
                <c:pt idx="3882">
                  <c:v>-3.513211522327757</c:v>
                </c:pt>
                <c:pt idx="3883">
                  <c:v>-3.527642836181534</c:v>
                </c:pt>
                <c:pt idx="3884">
                  <c:v>-3.542074150035311</c:v>
                </c:pt>
                <c:pt idx="3885">
                  <c:v>-3.556505463889086</c:v>
                </c:pt>
                <c:pt idx="3886">
                  <c:v>-3.570936777742864</c:v>
                </c:pt>
                <c:pt idx="3887">
                  <c:v>-3.585368091596641</c:v>
                </c:pt>
                <c:pt idx="3888">
                  <c:v>-3.599799405450418</c:v>
                </c:pt>
                <c:pt idx="3889">
                  <c:v>-3.614230719304194</c:v>
                </c:pt>
                <c:pt idx="3890">
                  <c:v>-3.628662033157971</c:v>
                </c:pt>
                <c:pt idx="3891">
                  <c:v>-3.643093347011748</c:v>
                </c:pt>
                <c:pt idx="3892">
                  <c:v>-3.657524660865525</c:v>
                </c:pt>
                <c:pt idx="3893">
                  <c:v>-3.671955974719301</c:v>
                </c:pt>
                <c:pt idx="3894">
                  <c:v>-3.686387288573079</c:v>
                </c:pt>
                <c:pt idx="3895">
                  <c:v>-3.700818602426855</c:v>
                </c:pt>
                <c:pt idx="3896">
                  <c:v>-3.715249916280632</c:v>
                </c:pt>
                <c:pt idx="3897">
                  <c:v>-3.72968123013441</c:v>
                </c:pt>
                <c:pt idx="3898">
                  <c:v>-3.744112543988186</c:v>
                </c:pt>
                <c:pt idx="3899">
                  <c:v>-3.758543857841963</c:v>
                </c:pt>
                <c:pt idx="3900">
                  <c:v>-3.772975171695739</c:v>
                </c:pt>
                <c:pt idx="3901">
                  <c:v>-3.787406485549517</c:v>
                </c:pt>
                <c:pt idx="3902">
                  <c:v>-3.801837799403293</c:v>
                </c:pt>
                <c:pt idx="3903">
                  <c:v>-3.816269113257069</c:v>
                </c:pt>
                <c:pt idx="3904">
                  <c:v>-3.830700427110846</c:v>
                </c:pt>
                <c:pt idx="3905">
                  <c:v>-3.845131740964624</c:v>
                </c:pt>
                <c:pt idx="3906">
                  <c:v>-3.8595630548184</c:v>
                </c:pt>
                <c:pt idx="3907">
                  <c:v>-3.873994368672178</c:v>
                </c:pt>
                <c:pt idx="3908">
                  <c:v>-3.888425682525954</c:v>
                </c:pt>
                <c:pt idx="3909">
                  <c:v>-3.90285699637973</c:v>
                </c:pt>
                <c:pt idx="3910">
                  <c:v>-3.917288310233507</c:v>
                </c:pt>
                <c:pt idx="3911">
                  <c:v>-3.931719624087284</c:v>
                </c:pt>
                <c:pt idx="3912">
                  <c:v>-3.946150937941061</c:v>
                </c:pt>
                <c:pt idx="3913">
                  <c:v>-3.960582251794839</c:v>
                </c:pt>
                <c:pt idx="3914">
                  <c:v>-3.975013565648615</c:v>
                </c:pt>
                <c:pt idx="3915">
                  <c:v>-3.989444879502392</c:v>
                </c:pt>
                <c:pt idx="3916">
                  <c:v>-4.00387619335617</c:v>
                </c:pt>
                <c:pt idx="3917">
                  <c:v>-4.018307507209944</c:v>
                </c:pt>
                <c:pt idx="3918">
                  <c:v>-4.032738821063722</c:v>
                </c:pt>
                <c:pt idx="3919">
                  <c:v>-4.047170134917498</c:v>
                </c:pt>
                <c:pt idx="3920">
                  <c:v>-4.061601448771276</c:v>
                </c:pt>
                <c:pt idx="3921">
                  <c:v>-4.076032762625053</c:v>
                </c:pt>
                <c:pt idx="3922">
                  <c:v>-4.090464076478828</c:v>
                </c:pt>
                <c:pt idx="3923">
                  <c:v>-4.104895390332606</c:v>
                </c:pt>
                <c:pt idx="3924">
                  <c:v>-4.119326704186383</c:v>
                </c:pt>
                <c:pt idx="3925">
                  <c:v>-4.13375801804016</c:v>
                </c:pt>
                <c:pt idx="3926">
                  <c:v>-4.148189331893937</c:v>
                </c:pt>
                <c:pt idx="3927">
                  <c:v>-4.162620645747713</c:v>
                </c:pt>
                <c:pt idx="3928">
                  <c:v>-4.177051959601489</c:v>
                </c:pt>
                <c:pt idx="3929">
                  <c:v>-4.191483273455266</c:v>
                </c:pt>
                <c:pt idx="3930">
                  <c:v>-4.205914587309043</c:v>
                </c:pt>
                <c:pt idx="3931">
                  <c:v>-4.220345901162821</c:v>
                </c:pt>
                <c:pt idx="3932">
                  <c:v>-4.234777215016598</c:v>
                </c:pt>
                <c:pt idx="3933">
                  <c:v>-4.249208528870376</c:v>
                </c:pt>
                <c:pt idx="3934">
                  <c:v>-4.263639842724151</c:v>
                </c:pt>
                <c:pt idx="3935">
                  <c:v>-4.278071156577928</c:v>
                </c:pt>
                <c:pt idx="3936">
                  <c:v>-4.292502470431705</c:v>
                </c:pt>
                <c:pt idx="3937">
                  <c:v>-4.306933784285482</c:v>
                </c:pt>
                <c:pt idx="3938">
                  <c:v>-4.321365098139259</c:v>
                </c:pt>
                <c:pt idx="3939">
                  <c:v>-4.335796411993036</c:v>
                </c:pt>
                <c:pt idx="3940">
                  <c:v>-4.350227725846812</c:v>
                </c:pt>
                <c:pt idx="3941">
                  <c:v>-4.364659039700588</c:v>
                </c:pt>
                <c:pt idx="3942">
                  <c:v>-4.379090353554367</c:v>
                </c:pt>
                <c:pt idx="3943">
                  <c:v>-4.393521667408142</c:v>
                </c:pt>
                <c:pt idx="3944">
                  <c:v>-4.40795298126192</c:v>
                </c:pt>
                <c:pt idx="3945">
                  <c:v>-4.422384295115696</c:v>
                </c:pt>
                <c:pt idx="3946">
                  <c:v>-4.436815608969472</c:v>
                </c:pt>
                <c:pt idx="3947">
                  <c:v>-4.45124692282325</c:v>
                </c:pt>
                <c:pt idx="3948">
                  <c:v>-4.465678236677027</c:v>
                </c:pt>
                <c:pt idx="3949">
                  <c:v>-4.480109550530804</c:v>
                </c:pt>
                <c:pt idx="3950">
                  <c:v>-4.494540864384581</c:v>
                </c:pt>
                <c:pt idx="3951">
                  <c:v>-4.508972178238356</c:v>
                </c:pt>
                <c:pt idx="3952">
                  <c:v>-4.523403492092135</c:v>
                </c:pt>
                <c:pt idx="3953">
                  <c:v>-4.537834805945909</c:v>
                </c:pt>
                <c:pt idx="3954">
                  <c:v>-4.552266119799688</c:v>
                </c:pt>
                <c:pt idx="3955">
                  <c:v>-4.566697433653466</c:v>
                </c:pt>
                <c:pt idx="3956">
                  <c:v>-4.581128747507242</c:v>
                </c:pt>
                <c:pt idx="3957">
                  <c:v>-4.595560061361017</c:v>
                </c:pt>
                <c:pt idx="3958">
                  <c:v>-4.609991375214795</c:v>
                </c:pt>
                <c:pt idx="3959">
                  <c:v>-4.624422689068571</c:v>
                </c:pt>
                <c:pt idx="3960">
                  <c:v>-4.638854002922349</c:v>
                </c:pt>
                <c:pt idx="3961">
                  <c:v>-4.653285316776126</c:v>
                </c:pt>
                <c:pt idx="3962">
                  <c:v>-4.667716630629901</c:v>
                </c:pt>
                <c:pt idx="3963">
                  <c:v>-4.68214794448368</c:v>
                </c:pt>
                <c:pt idx="3964">
                  <c:v>-4.696579258337454</c:v>
                </c:pt>
                <c:pt idx="3965">
                  <c:v>-4.711010572191232</c:v>
                </c:pt>
                <c:pt idx="3966">
                  <c:v>-4.725441886045009</c:v>
                </c:pt>
                <c:pt idx="3967">
                  <c:v>-4.739873199898788</c:v>
                </c:pt>
                <c:pt idx="3968">
                  <c:v>-4.754304513752563</c:v>
                </c:pt>
                <c:pt idx="3969">
                  <c:v>-4.768735827606338</c:v>
                </c:pt>
                <c:pt idx="3970">
                  <c:v>-4.783167141460117</c:v>
                </c:pt>
                <c:pt idx="3971">
                  <c:v>-4.797598455313894</c:v>
                </c:pt>
                <c:pt idx="3972">
                  <c:v>-4.812029769167671</c:v>
                </c:pt>
                <c:pt idx="3973">
                  <c:v>-4.826461083021448</c:v>
                </c:pt>
                <c:pt idx="3974">
                  <c:v>-4.840892396875224</c:v>
                </c:pt>
                <c:pt idx="3975">
                  <c:v>-4.855323710729001</c:v>
                </c:pt>
                <c:pt idx="3976">
                  <c:v>-4.869755024582778</c:v>
                </c:pt>
                <c:pt idx="3977">
                  <c:v>-4.884186338436553</c:v>
                </c:pt>
                <c:pt idx="3978">
                  <c:v>-4.898617652290332</c:v>
                </c:pt>
                <c:pt idx="3979">
                  <c:v>-4.91304896614411</c:v>
                </c:pt>
                <c:pt idx="3980">
                  <c:v>-4.927480279997884</c:v>
                </c:pt>
                <c:pt idx="3981">
                  <c:v>-4.941911593851663</c:v>
                </c:pt>
                <c:pt idx="3982">
                  <c:v>-4.95634290770544</c:v>
                </c:pt>
                <c:pt idx="3983">
                  <c:v>-4.970774221559216</c:v>
                </c:pt>
                <c:pt idx="3984">
                  <c:v>-4.985205535412993</c:v>
                </c:pt>
                <c:pt idx="3985">
                  <c:v>-4.999636849266769</c:v>
                </c:pt>
                <c:pt idx="3986">
                  <c:v>-5.014068163120546</c:v>
                </c:pt>
                <c:pt idx="3987">
                  <c:v>-5.028499476974323</c:v>
                </c:pt>
                <c:pt idx="3988">
                  <c:v>-5.0429307908281</c:v>
                </c:pt>
                <c:pt idx="3989">
                  <c:v>-5.057362104681878</c:v>
                </c:pt>
                <c:pt idx="3990">
                  <c:v>-5.071793418535654</c:v>
                </c:pt>
                <c:pt idx="3991">
                  <c:v>-5.086224732389431</c:v>
                </c:pt>
                <c:pt idx="3992">
                  <c:v>-5.100656046243206</c:v>
                </c:pt>
                <c:pt idx="3993">
                  <c:v>-5.115087360096982</c:v>
                </c:pt>
                <c:pt idx="3994">
                  <c:v>-5.12951867395076</c:v>
                </c:pt>
                <c:pt idx="3995">
                  <c:v>-5.143949987804538</c:v>
                </c:pt>
                <c:pt idx="3996">
                  <c:v>-5.158381301658315</c:v>
                </c:pt>
                <c:pt idx="3997">
                  <c:v>-5.172812615512091</c:v>
                </c:pt>
                <c:pt idx="3998">
                  <c:v>-5.187243929365868</c:v>
                </c:pt>
                <c:pt idx="3999">
                  <c:v>-5.201675243219646</c:v>
                </c:pt>
                <c:pt idx="4000">
                  <c:v>-5.216106557073421</c:v>
                </c:pt>
                <c:pt idx="4001">
                  <c:v>-5.230537870927198</c:v>
                </c:pt>
                <c:pt idx="4002">
                  <c:v>-5.244969184780977</c:v>
                </c:pt>
                <c:pt idx="4003">
                  <c:v>-5.259400498634753</c:v>
                </c:pt>
                <c:pt idx="4004">
                  <c:v>-5.27383181248853</c:v>
                </c:pt>
                <c:pt idx="4005">
                  <c:v>-5.288263126342307</c:v>
                </c:pt>
                <c:pt idx="4006">
                  <c:v>-5.302694440196082</c:v>
                </c:pt>
                <c:pt idx="4007">
                  <c:v>-5.317125754049859</c:v>
                </c:pt>
                <c:pt idx="4008">
                  <c:v>-5.331557067903637</c:v>
                </c:pt>
                <c:pt idx="4009">
                  <c:v>-5.345988381757412</c:v>
                </c:pt>
                <c:pt idx="4010">
                  <c:v>-5.36041969561119</c:v>
                </c:pt>
                <c:pt idx="4011">
                  <c:v>-5.374851009464967</c:v>
                </c:pt>
                <c:pt idx="4012">
                  <c:v>-5.389282323318744</c:v>
                </c:pt>
                <c:pt idx="4013">
                  <c:v>-5.403713637172521</c:v>
                </c:pt>
                <c:pt idx="4014">
                  <c:v>-5.418144951026297</c:v>
                </c:pt>
                <c:pt idx="4015">
                  <c:v>-5.432576264880074</c:v>
                </c:pt>
                <c:pt idx="4016">
                  <c:v>-5.44700757873385</c:v>
                </c:pt>
                <c:pt idx="4017">
                  <c:v>-5.461438892587628</c:v>
                </c:pt>
                <c:pt idx="4018">
                  <c:v>-5.475870206441405</c:v>
                </c:pt>
                <c:pt idx="4019">
                  <c:v>-5.490301520295182</c:v>
                </c:pt>
                <c:pt idx="4020">
                  <c:v>-5.504732834148958</c:v>
                </c:pt>
                <c:pt idx="4021">
                  <c:v>-5.519164148002735</c:v>
                </c:pt>
                <c:pt idx="4022">
                  <c:v>-5.533595461856511</c:v>
                </c:pt>
                <c:pt idx="4023">
                  <c:v>-5.54802677571029</c:v>
                </c:pt>
                <c:pt idx="4024">
                  <c:v>-5.562458089564066</c:v>
                </c:pt>
                <c:pt idx="4025">
                  <c:v>-5.576889403417843</c:v>
                </c:pt>
                <c:pt idx="4026">
                  <c:v>-5.59132071727162</c:v>
                </c:pt>
                <c:pt idx="4027">
                  <c:v>-5.605752031125395</c:v>
                </c:pt>
                <c:pt idx="4028">
                  <c:v>-5.620183344979172</c:v>
                </c:pt>
                <c:pt idx="4029">
                  <c:v>-5.634614658832948</c:v>
                </c:pt>
                <c:pt idx="4030">
                  <c:v>-5.649045972686727</c:v>
                </c:pt>
                <c:pt idx="4031">
                  <c:v>-5.663477286540503</c:v>
                </c:pt>
                <c:pt idx="4032">
                  <c:v>-5.67790860039428</c:v>
                </c:pt>
                <c:pt idx="4033">
                  <c:v>-5.692339914248056</c:v>
                </c:pt>
                <c:pt idx="4034">
                  <c:v>-5.706771228101834</c:v>
                </c:pt>
                <c:pt idx="4035">
                  <c:v>-5.721202541955611</c:v>
                </c:pt>
                <c:pt idx="4036">
                  <c:v>-5.735633855809388</c:v>
                </c:pt>
                <c:pt idx="4037">
                  <c:v>-5.750065169663166</c:v>
                </c:pt>
                <c:pt idx="4038">
                  <c:v>-5.76449648351694</c:v>
                </c:pt>
                <c:pt idx="4039">
                  <c:v>-5.778927797370718</c:v>
                </c:pt>
                <c:pt idx="4040">
                  <c:v>-5.793359111224495</c:v>
                </c:pt>
                <c:pt idx="4041">
                  <c:v>-5.807790425078272</c:v>
                </c:pt>
                <c:pt idx="4042">
                  <c:v>-5.822221738932049</c:v>
                </c:pt>
                <c:pt idx="4043">
                  <c:v>-5.836653052785827</c:v>
                </c:pt>
                <c:pt idx="4044">
                  <c:v>-5.851084366639601</c:v>
                </c:pt>
                <c:pt idx="4045">
                  <c:v>-5.865515680493378</c:v>
                </c:pt>
                <c:pt idx="4046">
                  <c:v>-5.879946994347156</c:v>
                </c:pt>
                <c:pt idx="4047">
                  <c:v>-5.894378308200932</c:v>
                </c:pt>
                <c:pt idx="4048">
                  <c:v>-5.90880962205471</c:v>
                </c:pt>
                <c:pt idx="4049">
                  <c:v>-5.923240935908487</c:v>
                </c:pt>
                <c:pt idx="4050">
                  <c:v>-5.937672249762263</c:v>
                </c:pt>
                <c:pt idx="4051">
                  <c:v>-5.952103563616039</c:v>
                </c:pt>
                <c:pt idx="4052">
                  <c:v>-5.966534877469815</c:v>
                </c:pt>
                <c:pt idx="4053">
                  <c:v>-5.980966191323594</c:v>
                </c:pt>
                <c:pt idx="4054">
                  <c:v>-5.995397505177371</c:v>
                </c:pt>
                <c:pt idx="4055">
                  <c:v>-6.009828819031148</c:v>
                </c:pt>
                <c:pt idx="4056">
                  <c:v>-6.024260132884925</c:v>
                </c:pt>
                <c:pt idx="4057">
                  <c:v>-6.038691446738701</c:v>
                </c:pt>
                <c:pt idx="4058">
                  <c:v>-6.053122760592478</c:v>
                </c:pt>
                <c:pt idx="4059">
                  <c:v>-6.067554074446253</c:v>
                </c:pt>
                <c:pt idx="4060">
                  <c:v>-6.081985388300032</c:v>
                </c:pt>
                <c:pt idx="4061">
                  <c:v>-6.09641670215381</c:v>
                </c:pt>
                <c:pt idx="4062">
                  <c:v>-6.110848016007584</c:v>
                </c:pt>
                <c:pt idx="4063">
                  <c:v>-6.125279329861362</c:v>
                </c:pt>
                <c:pt idx="4064">
                  <c:v>-6.139710643715139</c:v>
                </c:pt>
                <c:pt idx="4065">
                  <c:v>-6.154141957568914</c:v>
                </c:pt>
                <c:pt idx="4066">
                  <c:v>-6.168573271422692</c:v>
                </c:pt>
                <c:pt idx="4067">
                  <c:v>-6.183004585276469</c:v>
                </c:pt>
                <c:pt idx="4068">
                  <c:v>-6.197435899130244</c:v>
                </c:pt>
                <c:pt idx="4069">
                  <c:v>-6.211867212984023</c:v>
                </c:pt>
                <c:pt idx="4070">
                  <c:v>-6.226298526837799</c:v>
                </c:pt>
                <c:pt idx="4071">
                  <c:v>-6.240729840691577</c:v>
                </c:pt>
                <c:pt idx="4072">
                  <c:v>-6.255161154545354</c:v>
                </c:pt>
                <c:pt idx="4073">
                  <c:v>-6.26959246839913</c:v>
                </c:pt>
                <c:pt idx="4074">
                  <c:v>-6.284023782252908</c:v>
                </c:pt>
                <c:pt idx="4075">
                  <c:v>-6.298455096106684</c:v>
                </c:pt>
                <c:pt idx="4076">
                  <c:v>-6.31288640996046</c:v>
                </c:pt>
                <c:pt idx="4077">
                  <c:v>-6.327317723814238</c:v>
                </c:pt>
                <c:pt idx="4078">
                  <c:v>-6.341749037668015</c:v>
                </c:pt>
                <c:pt idx="4079">
                  <c:v>-6.35618035152179</c:v>
                </c:pt>
                <c:pt idx="4080">
                  <c:v>-6.370611665375568</c:v>
                </c:pt>
                <c:pt idx="4081">
                  <c:v>-6.385042979229345</c:v>
                </c:pt>
                <c:pt idx="4082">
                  <c:v>-6.399474293083122</c:v>
                </c:pt>
                <c:pt idx="4083">
                  <c:v>-6.413905606936898</c:v>
                </c:pt>
                <c:pt idx="4084">
                  <c:v>-6.428336920790676</c:v>
                </c:pt>
                <c:pt idx="4085">
                  <c:v>-6.442768234644452</c:v>
                </c:pt>
                <c:pt idx="4086">
                  <c:v>-6.457199548498228</c:v>
                </c:pt>
                <c:pt idx="4087">
                  <c:v>-6.471630862352006</c:v>
                </c:pt>
                <c:pt idx="4088">
                  <c:v>-6.486062176205783</c:v>
                </c:pt>
                <c:pt idx="4089">
                  <c:v>-6.50049349005956</c:v>
                </c:pt>
                <c:pt idx="4090">
                  <c:v>-6.514924803913337</c:v>
                </c:pt>
                <c:pt idx="4091">
                  <c:v>-6.529356117767112</c:v>
                </c:pt>
                <c:pt idx="4092">
                  <c:v>-6.54378743162089</c:v>
                </c:pt>
                <c:pt idx="4093">
                  <c:v>-6.558218745474668</c:v>
                </c:pt>
                <c:pt idx="4094">
                  <c:v>-6.572650059328443</c:v>
                </c:pt>
                <c:pt idx="4095">
                  <c:v>-6.587081373182221</c:v>
                </c:pt>
                <c:pt idx="4096">
                  <c:v>-6.601512687035996</c:v>
                </c:pt>
                <c:pt idx="4097">
                  <c:v>-6.615944000889773</c:v>
                </c:pt>
                <c:pt idx="4098">
                  <c:v>-6.630375314743551</c:v>
                </c:pt>
                <c:pt idx="4099">
                  <c:v>-6.644806628597327</c:v>
                </c:pt>
                <c:pt idx="4100">
                  <c:v>-6.659237942451105</c:v>
                </c:pt>
                <c:pt idx="4101">
                  <c:v>-6.673669256304882</c:v>
                </c:pt>
                <c:pt idx="4102">
                  <c:v>-6.688100570158657</c:v>
                </c:pt>
                <c:pt idx="4103">
                  <c:v>-6.702531884012435</c:v>
                </c:pt>
                <c:pt idx="4104">
                  <c:v>-6.716963197866212</c:v>
                </c:pt>
                <c:pt idx="4105">
                  <c:v>-6.731394511719989</c:v>
                </c:pt>
                <c:pt idx="4106">
                  <c:v>-6.745825825573766</c:v>
                </c:pt>
                <c:pt idx="4107">
                  <c:v>-6.760257139427543</c:v>
                </c:pt>
                <c:pt idx="4108">
                  <c:v>-6.77468845328132</c:v>
                </c:pt>
                <c:pt idx="4109">
                  <c:v>-6.789119767135095</c:v>
                </c:pt>
                <c:pt idx="4110">
                  <c:v>-6.803551080988873</c:v>
                </c:pt>
                <c:pt idx="4111">
                  <c:v>-6.81798239484265</c:v>
                </c:pt>
                <c:pt idx="4112">
                  <c:v>-6.832413708696427</c:v>
                </c:pt>
                <c:pt idx="4113">
                  <c:v>-6.846845022550203</c:v>
                </c:pt>
                <c:pt idx="4114">
                  <c:v>-6.861276336403979</c:v>
                </c:pt>
                <c:pt idx="4115">
                  <c:v>-6.875707650257756</c:v>
                </c:pt>
                <c:pt idx="4116">
                  <c:v>-6.890138964111534</c:v>
                </c:pt>
                <c:pt idx="4117">
                  <c:v>-6.904570277965309</c:v>
                </c:pt>
                <c:pt idx="4118">
                  <c:v>-6.919001591819088</c:v>
                </c:pt>
                <c:pt idx="4119">
                  <c:v>-6.933432905672867</c:v>
                </c:pt>
                <c:pt idx="4120">
                  <c:v>-6.94786421952664</c:v>
                </c:pt>
                <c:pt idx="4121">
                  <c:v>-6.962295533380417</c:v>
                </c:pt>
                <c:pt idx="4122">
                  <c:v>-6.976726847234195</c:v>
                </c:pt>
                <c:pt idx="4123">
                  <c:v>-6.991158161087972</c:v>
                </c:pt>
                <c:pt idx="4124">
                  <c:v>-7.005589474941749</c:v>
                </c:pt>
                <c:pt idx="4125">
                  <c:v>-7.020020788795526</c:v>
                </c:pt>
                <c:pt idx="4126">
                  <c:v>-7.034452102649302</c:v>
                </c:pt>
                <c:pt idx="4127">
                  <c:v>-7.04888341650308</c:v>
                </c:pt>
                <c:pt idx="4128">
                  <c:v>-7.063314730356855</c:v>
                </c:pt>
                <c:pt idx="4129">
                  <c:v>-7.077746044210633</c:v>
                </c:pt>
                <c:pt idx="4130">
                  <c:v>-7.092177358064409</c:v>
                </c:pt>
                <c:pt idx="4131">
                  <c:v>-7.106608671918187</c:v>
                </c:pt>
                <c:pt idx="4132">
                  <c:v>-7.121039985771963</c:v>
                </c:pt>
                <c:pt idx="4133">
                  <c:v>-7.135471299625739</c:v>
                </c:pt>
                <c:pt idx="4134">
                  <c:v>-7.149902613479517</c:v>
                </c:pt>
                <c:pt idx="4135">
                  <c:v>-7.164333927333292</c:v>
                </c:pt>
                <c:pt idx="4136">
                  <c:v>-7.178765241187071</c:v>
                </c:pt>
                <c:pt idx="4137">
                  <c:v>-7.193196555040847</c:v>
                </c:pt>
                <c:pt idx="4138">
                  <c:v>-7.207627868894625</c:v>
                </c:pt>
                <c:pt idx="4139">
                  <c:v>-7.222059182748401</c:v>
                </c:pt>
                <c:pt idx="4140">
                  <c:v>-7.23649049660218</c:v>
                </c:pt>
                <c:pt idx="4141">
                  <c:v>-7.250921810455954</c:v>
                </c:pt>
                <c:pt idx="4142">
                  <c:v>-7.265353124309732</c:v>
                </c:pt>
                <c:pt idx="4143">
                  <c:v>-7.279784438163508</c:v>
                </c:pt>
                <c:pt idx="4144">
                  <c:v>-7.294215752017284</c:v>
                </c:pt>
                <c:pt idx="4145">
                  <c:v>-7.308647065871062</c:v>
                </c:pt>
                <c:pt idx="4146">
                  <c:v>-7.323078379724839</c:v>
                </c:pt>
                <c:pt idx="4147">
                  <c:v>-7.337509693578616</c:v>
                </c:pt>
                <c:pt idx="4148">
                  <c:v>-7.351941007432392</c:v>
                </c:pt>
                <c:pt idx="4149">
                  <c:v>-7.36637232128617</c:v>
                </c:pt>
                <c:pt idx="4150">
                  <c:v>-7.380803635139946</c:v>
                </c:pt>
                <c:pt idx="4151">
                  <c:v>-7.395234948993722</c:v>
                </c:pt>
                <c:pt idx="4152">
                  <c:v>-7.4096662628475</c:v>
                </c:pt>
                <c:pt idx="4153">
                  <c:v>-7.424097576701276</c:v>
                </c:pt>
                <c:pt idx="4154">
                  <c:v>-7.438528890555053</c:v>
                </c:pt>
                <c:pt idx="4155">
                  <c:v>-7.45296020440883</c:v>
                </c:pt>
                <c:pt idx="4156">
                  <c:v>-7.467391518262607</c:v>
                </c:pt>
                <c:pt idx="4157">
                  <c:v>-7.481822832116384</c:v>
                </c:pt>
                <c:pt idx="4158">
                  <c:v>-7.496254145970162</c:v>
                </c:pt>
                <c:pt idx="4159">
                  <c:v>-7.510685459823938</c:v>
                </c:pt>
                <c:pt idx="4160">
                  <c:v>-7.525116773677714</c:v>
                </c:pt>
                <c:pt idx="4161">
                  <c:v>-7.539548087531491</c:v>
                </c:pt>
                <c:pt idx="4162">
                  <c:v>-7.553979401385268</c:v>
                </c:pt>
                <c:pt idx="4163">
                  <c:v>-7.568410715239045</c:v>
                </c:pt>
                <c:pt idx="4164">
                  <c:v>-7.582842029092822</c:v>
                </c:pt>
                <c:pt idx="4165">
                  <c:v>-7.597273342946599</c:v>
                </c:pt>
                <c:pt idx="4166">
                  <c:v>-7.611704656800374</c:v>
                </c:pt>
                <c:pt idx="4167">
                  <c:v>-7.62613597065415</c:v>
                </c:pt>
                <c:pt idx="4168">
                  <c:v>-7.64056728450793</c:v>
                </c:pt>
                <c:pt idx="4169">
                  <c:v>-7.654998598361705</c:v>
                </c:pt>
                <c:pt idx="4170">
                  <c:v>-7.669429912215482</c:v>
                </c:pt>
                <c:pt idx="4171">
                  <c:v>-7.683861226069259</c:v>
                </c:pt>
                <c:pt idx="4172">
                  <c:v>-7.698292539923036</c:v>
                </c:pt>
                <c:pt idx="4173">
                  <c:v>-7.712723853776812</c:v>
                </c:pt>
                <c:pt idx="4174">
                  <c:v>-7.727155167630588</c:v>
                </c:pt>
                <c:pt idx="4175">
                  <c:v>-7.741586481484368</c:v>
                </c:pt>
                <c:pt idx="4176">
                  <c:v>-7.756017795338144</c:v>
                </c:pt>
                <c:pt idx="4177">
                  <c:v>-7.770449109191922</c:v>
                </c:pt>
                <c:pt idx="4178">
                  <c:v>-7.784880423045696</c:v>
                </c:pt>
                <c:pt idx="4179">
                  <c:v>-7.799311736899474</c:v>
                </c:pt>
                <c:pt idx="4180">
                  <c:v>-7.813743050753251</c:v>
                </c:pt>
                <c:pt idx="4181">
                  <c:v>-7.828174364607027</c:v>
                </c:pt>
                <c:pt idx="4182">
                  <c:v>-7.842605678460805</c:v>
                </c:pt>
                <c:pt idx="4183">
                  <c:v>-7.857036992314581</c:v>
                </c:pt>
                <c:pt idx="4184">
                  <c:v>-7.871468306168358</c:v>
                </c:pt>
                <c:pt idx="4185">
                  <c:v>-7.885899620022136</c:v>
                </c:pt>
                <c:pt idx="4186">
                  <c:v>-7.900330933875911</c:v>
                </c:pt>
                <c:pt idx="4187">
                  <c:v>-7.914762247729689</c:v>
                </c:pt>
                <c:pt idx="4188">
                  <c:v>-7.929193561583466</c:v>
                </c:pt>
                <c:pt idx="4189">
                  <c:v>-7.943624875437242</c:v>
                </c:pt>
                <c:pt idx="4190">
                  <c:v>-7.95805618929102</c:v>
                </c:pt>
                <c:pt idx="4191">
                  <c:v>-7.972487503144796</c:v>
                </c:pt>
                <c:pt idx="4192">
                  <c:v>-7.986918816998572</c:v>
                </c:pt>
                <c:pt idx="4193">
                  <c:v>-8.001350130852348</c:v>
                </c:pt>
                <c:pt idx="4194">
                  <c:v>-8.015781444706125</c:v>
                </c:pt>
                <c:pt idx="4195">
                  <c:v>-8.030212758559903</c:v>
                </c:pt>
                <c:pt idx="4196">
                  <c:v>-8.04464407241368</c:v>
                </c:pt>
                <c:pt idx="4197">
                  <c:v>-8.059075386267457</c:v>
                </c:pt>
                <c:pt idx="4198">
                  <c:v>-8.073506700121237</c:v>
                </c:pt>
                <c:pt idx="4199">
                  <c:v>-8.08793801397501</c:v>
                </c:pt>
                <c:pt idx="4200">
                  <c:v>-8.102369327828787</c:v>
                </c:pt>
                <c:pt idx="4201">
                  <c:v>-8.116800641682563</c:v>
                </c:pt>
                <c:pt idx="4202">
                  <c:v>-8.131231955536341</c:v>
                </c:pt>
                <c:pt idx="4203">
                  <c:v>-8.145663269390118</c:v>
                </c:pt>
                <c:pt idx="4204">
                  <c:v>-8.160094583243896</c:v>
                </c:pt>
                <c:pt idx="4205">
                  <c:v>-8.174525897097671</c:v>
                </c:pt>
                <c:pt idx="4206">
                  <c:v>-8.188957210951448</c:v>
                </c:pt>
                <c:pt idx="4207">
                  <c:v>-8.203388524805225</c:v>
                </c:pt>
                <c:pt idx="4208">
                  <c:v>-8.217819838659002</c:v>
                </c:pt>
                <c:pt idx="4209">
                  <c:v>-8.232251152512775</c:v>
                </c:pt>
                <c:pt idx="4210">
                  <c:v>-8.246682466366556</c:v>
                </c:pt>
                <c:pt idx="4211">
                  <c:v>-8.261113780220329</c:v>
                </c:pt>
                <c:pt idx="4212">
                  <c:v>-8.27554509407411</c:v>
                </c:pt>
                <c:pt idx="4213">
                  <c:v>-8.289976407927885</c:v>
                </c:pt>
                <c:pt idx="4214">
                  <c:v>-8.304407721781664</c:v>
                </c:pt>
                <c:pt idx="4215">
                  <c:v>-8.31883903563544</c:v>
                </c:pt>
                <c:pt idx="4216">
                  <c:v>-8.333270349489218</c:v>
                </c:pt>
                <c:pt idx="4217">
                  <c:v>-8.347701663342993</c:v>
                </c:pt>
                <c:pt idx="4218">
                  <c:v>-8.36213297719677</c:v>
                </c:pt>
                <c:pt idx="4219">
                  <c:v>-8.37656429105055</c:v>
                </c:pt>
                <c:pt idx="4220">
                  <c:v>-8.390995604904324</c:v>
                </c:pt>
                <c:pt idx="4221">
                  <c:v>-8.405426918758104</c:v>
                </c:pt>
                <c:pt idx="4222">
                  <c:v>-8.419858232611876</c:v>
                </c:pt>
                <c:pt idx="4223">
                  <c:v>-8.434289546465654</c:v>
                </c:pt>
                <c:pt idx="4224">
                  <c:v>-8.44872086031943</c:v>
                </c:pt>
                <c:pt idx="4225">
                  <c:v>-8.46315217417321</c:v>
                </c:pt>
                <c:pt idx="4226">
                  <c:v>-8.477583488026986</c:v>
                </c:pt>
                <c:pt idx="4227">
                  <c:v>-8.492014801880763</c:v>
                </c:pt>
                <c:pt idx="4228">
                  <c:v>-8.50644611573454</c:v>
                </c:pt>
                <c:pt idx="4229">
                  <c:v>-8.520877429588315</c:v>
                </c:pt>
                <c:pt idx="4230">
                  <c:v>-8.535308743442091</c:v>
                </c:pt>
                <c:pt idx="4231">
                  <c:v>-8.54974005729587</c:v>
                </c:pt>
                <c:pt idx="4232">
                  <c:v>-8.564171371149646</c:v>
                </c:pt>
                <c:pt idx="4233">
                  <c:v>-8.578602685003423</c:v>
                </c:pt>
                <c:pt idx="4234">
                  <c:v>-8.5930339988572</c:v>
                </c:pt>
                <c:pt idx="4235">
                  <c:v>-8.607465312710975</c:v>
                </c:pt>
                <c:pt idx="4236">
                  <c:v>-8.621896626564753</c:v>
                </c:pt>
                <c:pt idx="4237">
                  <c:v>-8.636327940418527</c:v>
                </c:pt>
                <c:pt idx="4238">
                  <c:v>-8.650759254272308</c:v>
                </c:pt>
                <c:pt idx="4239">
                  <c:v>-8.665190568126087</c:v>
                </c:pt>
                <c:pt idx="4240">
                  <c:v>-8.679621881979859</c:v>
                </c:pt>
                <c:pt idx="4241">
                  <c:v>-8.694053195833636</c:v>
                </c:pt>
                <c:pt idx="4242">
                  <c:v>-8.708484509687416</c:v>
                </c:pt>
                <c:pt idx="4243">
                  <c:v>-8.722915823541191</c:v>
                </c:pt>
                <c:pt idx="4244">
                  <c:v>-8.737347137394968</c:v>
                </c:pt>
                <c:pt idx="4245">
                  <c:v>-8.751778451248745</c:v>
                </c:pt>
                <c:pt idx="4246">
                  <c:v>-8.76620976510252</c:v>
                </c:pt>
                <c:pt idx="4247">
                  <c:v>-8.7806410789563</c:v>
                </c:pt>
                <c:pt idx="4248">
                  <c:v>-8.795072392810073</c:v>
                </c:pt>
                <c:pt idx="4249">
                  <c:v>-8.809503706663852</c:v>
                </c:pt>
                <c:pt idx="4250">
                  <c:v>-8.823935020517628</c:v>
                </c:pt>
                <c:pt idx="4251">
                  <c:v>-8.838366334371404</c:v>
                </c:pt>
                <c:pt idx="4252">
                  <c:v>-8.852797648225184</c:v>
                </c:pt>
                <c:pt idx="4253">
                  <c:v>-8.867228962078958</c:v>
                </c:pt>
                <c:pt idx="4254">
                  <c:v>-8.881660275932736</c:v>
                </c:pt>
                <c:pt idx="4255">
                  <c:v>-8.896091589786514</c:v>
                </c:pt>
                <c:pt idx="4256">
                  <c:v>-8.91052290364029</c:v>
                </c:pt>
                <c:pt idx="4257">
                  <c:v>-8.924954217494066</c:v>
                </c:pt>
                <c:pt idx="4258">
                  <c:v>-8.939385531347845</c:v>
                </c:pt>
                <c:pt idx="4259">
                  <c:v>-8.95381684520162</c:v>
                </c:pt>
                <c:pt idx="4260">
                  <c:v>-8.968248159055397</c:v>
                </c:pt>
                <c:pt idx="4261">
                  <c:v>-8.982679472909174</c:v>
                </c:pt>
                <c:pt idx="4262">
                  <c:v>-8.997110786762951</c:v>
                </c:pt>
                <c:pt idx="4263">
                  <c:v>-9.011542100616726</c:v>
                </c:pt>
                <c:pt idx="4264">
                  <c:v>-9.025973414470501</c:v>
                </c:pt>
                <c:pt idx="4265">
                  <c:v>-9.040404728324283</c:v>
                </c:pt>
                <c:pt idx="4266">
                  <c:v>-9.05483604217806</c:v>
                </c:pt>
                <c:pt idx="4267">
                  <c:v>-9.069267356031835</c:v>
                </c:pt>
                <c:pt idx="4268">
                  <c:v>-9.083698669885615</c:v>
                </c:pt>
                <c:pt idx="4269">
                  <c:v>-9.098129983739387</c:v>
                </c:pt>
                <c:pt idx="4270">
                  <c:v>-9.112561297593165</c:v>
                </c:pt>
                <c:pt idx="4271">
                  <c:v>-9.126992611446944</c:v>
                </c:pt>
                <c:pt idx="4272">
                  <c:v>-9.141423925300717</c:v>
                </c:pt>
                <c:pt idx="4273">
                  <c:v>-9.155855239154497</c:v>
                </c:pt>
                <c:pt idx="4274">
                  <c:v>-9.170286553008276</c:v>
                </c:pt>
                <c:pt idx="4275">
                  <c:v>-9.18471786686205</c:v>
                </c:pt>
                <c:pt idx="4276">
                  <c:v>-9.199149180715823</c:v>
                </c:pt>
                <c:pt idx="4277">
                  <c:v>-9.213580494569605</c:v>
                </c:pt>
                <c:pt idx="4278">
                  <c:v>-9.228011808423378</c:v>
                </c:pt>
                <c:pt idx="4279">
                  <c:v>-9.242443122277155</c:v>
                </c:pt>
                <c:pt idx="4280">
                  <c:v>-9.256874436130935</c:v>
                </c:pt>
                <c:pt idx="4281">
                  <c:v>-9.271305749984709</c:v>
                </c:pt>
                <c:pt idx="4282">
                  <c:v>-9.285737063838487</c:v>
                </c:pt>
                <c:pt idx="4283">
                  <c:v>-9.300168377692264</c:v>
                </c:pt>
                <c:pt idx="4284">
                  <c:v>-9.314599691546044</c:v>
                </c:pt>
                <c:pt idx="4285">
                  <c:v>-9.32903100539982</c:v>
                </c:pt>
                <c:pt idx="4286">
                  <c:v>-9.343462319253594</c:v>
                </c:pt>
                <c:pt idx="4287">
                  <c:v>-9.357893633107373</c:v>
                </c:pt>
                <c:pt idx="4288">
                  <c:v>-9.37232494696115</c:v>
                </c:pt>
                <c:pt idx="4289">
                  <c:v>-9.386756260814927</c:v>
                </c:pt>
                <c:pt idx="4290">
                  <c:v>-9.401187574668703</c:v>
                </c:pt>
                <c:pt idx="4291">
                  <c:v>-9.415618888522478</c:v>
                </c:pt>
                <c:pt idx="4292">
                  <c:v>-9.430050202376255</c:v>
                </c:pt>
                <c:pt idx="4293">
                  <c:v>-9.444481516230032</c:v>
                </c:pt>
                <c:pt idx="4294">
                  <c:v>-9.45891283008381</c:v>
                </c:pt>
                <c:pt idx="4295">
                  <c:v>-9.473344143937584</c:v>
                </c:pt>
                <c:pt idx="4296">
                  <c:v>-9.487775457791363</c:v>
                </c:pt>
                <c:pt idx="4297">
                  <c:v>-9.50220677164514</c:v>
                </c:pt>
                <c:pt idx="4298">
                  <c:v>-9.516638085498916</c:v>
                </c:pt>
                <c:pt idx="4299">
                  <c:v>-9.531069399352693</c:v>
                </c:pt>
                <c:pt idx="4300">
                  <c:v>-9.54550071320647</c:v>
                </c:pt>
                <c:pt idx="4301">
                  <c:v>-9.55993202706025</c:v>
                </c:pt>
                <c:pt idx="4302">
                  <c:v>-9.574363340914021</c:v>
                </c:pt>
                <c:pt idx="4303">
                  <c:v>-9.588794654767802</c:v>
                </c:pt>
                <c:pt idx="4304">
                  <c:v>-9.603225968621574</c:v>
                </c:pt>
                <c:pt idx="4305">
                  <c:v>-9.617657282475353</c:v>
                </c:pt>
                <c:pt idx="4306">
                  <c:v>-9.632088596329133</c:v>
                </c:pt>
                <c:pt idx="4307">
                  <c:v>-9.64651991018291</c:v>
                </c:pt>
                <c:pt idx="4308">
                  <c:v>-9.660951224036685</c:v>
                </c:pt>
                <c:pt idx="4309">
                  <c:v>-9.675382537890465</c:v>
                </c:pt>
                <c:pt idx="4310">
                  <c:v>-9.68981385174424</c:v>
                </c:pt>
                <c:pt idx="4311">
                  <c:v>-9.704245165598014</c:v>
                </c:pt>
                <c:pt idx="4312">
                  <c:v>-9.718676479451791</c:v>
                </c:pt>
                <c:pt idx="4313">
                  <c:v>-9.733107793305567</c:v>
                </c:pt>
                <c:pt idx="4314">
                  <c:v>-9.747539107159345</c:v>
                </c:pt>
                <c:pt idx="4315">
                  <c:v>-9.761970421013117</c:v>
                </c:pt>
                <c:pt idx="4316">
                  <c:v>-9.7764017348669</c:v>
                </c:pt>
                <c:pt idx="4317">
                  <c:v>-9.790833048720675</c:v>
                </c:pt>
                <c:pt idx="4318">
                  <c:v>-9.805264362574453</c:v>
                </c:pt>
                <c:pt idx="4319">
                  <c:v>-9.81969567642823</c:v>
                </c:pt>
                <c:pt idx="4320">
                  <c:v>-9.834126990282007</c:v>
                </c:pt>
                <c:pt idx="4321">
                  <c:v>-9.848558304135782</c:v>
                </c:pt>
                <c:pt idx="4322">
                  <c:v>-9.86298961798956</c:v>
                </c:pt>
                <c:pt idx="4323">
                  <c:v>-9.87742093184334</c:v>
                </c:pt>
                <c:pt idx="4324">
                  <c:v>-9.891852245697114</c:v>
                </c:pt>
                <c:pt idx="4325">
                  <c:v>-9.906283559550892</c:v>
                </c:pt>
                <c:pt idx="4326">
                  <c:v>-9.92071487340467</c:v>
                </c:pt>
                <c:pt idx="4327">
                  <c:v>-9.935146187258444</c:v>
                </c:pt>
                <c:pt idx="4328">
                  <c:v>-9.949577501112221</c:v>
                </c:pt>
                <c:pt idx="4329">
                  <c:v>-9.964008814966</c:v>
                </c:pt>
                <c:pt idx="4330">
                  <c:v>-9.978440128819775</c:v>
                </c:pt>
                <c:pt idx="4331">
                  <c:v>-9.992871442673548</c:v>
                </c:pt>
                <c:pt idx="4332">
                  <c:v>-10.00730275652733</c:v>
                </c:pt>
                <c:pt idx="4333">
                  <c:v>-10.02173407038111</c:v>
                </c:pt>
                <c:pt idx="4334">
                  <c:v>-10.03616538423488</c:v>
                </c:pt>
                <c:pt idx="4335">
                  <c:v>-10.05059669808866</c:v>
                </c:pt>
                <c:pt idx="4336">
                  <c:v>-10.06502801194244</c:v>
                </c:pt>
                <c:pt idx="4337">
                  <c:v>-10.07945932579622</c:v>
                </c:pt>
                <c:pt idx="4338">
                  <c:v>-10.09389063965</c:v>
                </c:pt>
                <c:pt idx="4339">
                  <c:v>-10.10832195350376</c:v>
                </c:pt>
                <c:pt idx="4340">
                  <c:v>-10.12275326735754</c:v>
                </c:pt>
                <c:pt idx="4341">
                  <c:v>-10.13718458121132</c:v>
                </c:pt>
                <c:pt idx="4342">
                  <c:v>-10.1516158950651</c:v>
                </c:pt>
                <c:pt idx="4343">
                  <c:v>-10.16604720891887</c:v>
                </c:pt>
                <c:pt idx="4344">
                  <c:v>-10.18047852277265</c:v>
                </c:pt>
                <c:pt idx="4345">
                  <c:v>-10.19490983662643</c:v>
                </c:pt>
                <c:pt idx="4346">
                  <c:v>-10.2093411504802</c:v>
                </c:pt>
                <c:pt idx="4347">
                  <c:v>-10.22377246433398</c:v>
                </c:pt>
                <c:pt idx="4348">
                  <c:v>-10.23820377818776</c:v>
                </c:pt>
                <c:pt idx="4349">
                  <c:v>-10.25263509204154</c:v>
                </c:pt>
                <c:pt idx="4350">
                  <c:v>-10.26706640589531</c:v>
                </c:pt>
                <c:pt idx="4351">
                  <c:v>-10.2814977197491</c:v>
                </c:pt>
                <c:pt idx="4352">
                  <c:v>-10.29592903360287</c:v>
                </c:pt>
                <c:pt idx="4353">
                  <c:v>-10.31036034745664</c:v>
                </c:pt>
                <c:pt idx="4354">
                  <c:v>-10.32479166131042</c:v>
                </c:pt>
                <c:pt idx="4355">
                  <c:v>-10.3392229751642</c:v>
                </c:pt>
                <c:pt idx="4356">
                  <c:v>-10.35365428901798</c:v>
                </c:pt>
                <c:pt idx="4357">
                  <c:v>-10.36808560287175</c:v>
                </c:pt>
                <c:pt idx="4358">
                  <c:v>-10.38251691672553</c:v>
                </c:pt>
                <c:pt idx="4359">
                  <c:v>-10.3969482305793</c:v>
                </c:pt>
                <c:pt idx="4360">
                  <c:v>-10.41137954443308</c:v>
                </c:pt>
                <c:pt idx="4361">
                  <c:v>-10.42581085828686</c:v>
                </c:pt>
                <c:pt idx="4362">
                  <c:v>-10.44024217214063</c:v>
                </c:pt>
                <c:pt idx="4363">
                  <c:v>-10.45467348599441</c:v>
                </c:pt>
                <c:pt idx="4364">
                  <c:v>-10.46910479984819</c:v>
                </c:pt>
                <c:pt idx="4365">
                  <c:v>-10.48353611370197</c:v>
                </c:pt>
                <c:pt idx="4366">
                  <c:v>-10.49796742755574</c:v>
                </c:pt>
                <c:pt idx="4367">
                  <c:v>-10.51239874140952</c:v>
                </c:pt>
                <c:pt idx="4368">
                  <c:v>-10.5268300552633</c:v>
                </c:pt>
                <c:pt idx="4369">
                  <c:v>-10.54126136911707</c:v>
                </c:pt>
                <c:pt idx="4370">
                  <c:v>-10.55569268297085</c:v>
                </c:pt>
                <c:pt idx="4371">
                  <c:v>-10.57012399682463</c:v>
                </c:pt>
                <c:pt idx="4372">
                  <c:v>-10.5845553106784</c:v>
                </c:pt>
                <c:pt idx="4373">
                  <c:v>-10.59898662453218</c:v>
                </c:pt>
                <c:pt idx="4374">
                  <c:v>-10.61341793838596</c:v>
                </c:pt>
                <c:pt idx="4375">
                  <c:v>-10.62784925223973</c:v>
                </c:pt>
                <c:pt idx="4376">
                  <c:v>-10.64228056609351</c:v>
                </c:pt>
                <c:pt idx="4377">
                  <c:v>-10.65671187994729</c:v>
                </c:pt>
                <c:pt idx="4378">
                  <c:v>-10.67114319380106</c:v>
                </c:pt>
                <c:pt idx="4379">
                  <c:v>-10.68557450765484</c:v>
                </c:pt>
                <c:pt idx="4380">
                  <c:v>-10.70000582150862</c:v>
                </c:pt>
                <c:pt idx="4381">
                  <c:v>-10.7144371353624</c:v>
                </c:pt>
                <c:pt idx="4382">
                  <c:v>-10.72886844921616</c:v>
                </c:pt>
                <c:pt idx="4383">
                  <c:v>-10.74329976306995</c:v>
                </c:pt>
                <c:pt idx="4384">
                  <c:v>-10.75773107692372</c:v>
                </c:pt>
                <c:pt idx="4385">
                  <c:v>-10.7721623907775</c:v>
                </c:pt>
                <c:pt idx="4386">
                  <c:v>-10.78659370463128</c:v>
                </c:pt>
                <c:pt idx="4387">
                  <c:v>-10.80102501848505</c:v>
                </c:pt>
                <c:pt idx="4388">
                  <c:v>-10.81545633233883</c:v>
                </c:pt>
                <c:pt idx="4389">
                  <c:v>-10.82988764619261</c:v>
                </c:pt>
                <c:pt idx="4390">
                  <c:v>-10.84431896004638</c:v>
                </c:pt>
                <c:pt idx="4391">
                  <c:v>-10.85875027390016</c:v>
                </c:pt>
                <c:pt idx="4392">
                  <c:v>-10.87318158775394</c:v>
                </c:pt>
                <c:pt idx="4393">
                  <c:v>-10.88761290160772</c:v>
                </c:pt>
                <c:pt idx="4394">
                  <c:v>-10.9020442154615</c:v>
                </c:pt>
                <c:pt idx="4395">
                  <c:v>-10.91647552931527</c:v>
                </c:pt>
                <c:pt idx="4396">
                  <c:v>-10.93090684316905</c:v>
                </c:pt>
                <c:pt idx="4397">
                  <c:v>-10.94533815702282</c:v>
                </c:pt>
                <c:pt idx="4398">
                  <c:v>-10.9597694708766</c:v>
                </c:pt>
                <c:pt idx="4399">
                  <c:v>-10.97420078473037</c:v>
                </c:pt>
                <c:pt idx="4400">
                  <c:v>-10.98863209858415</c:v>
                </c:pt>
                <c:pt idx="4401">
                  <c:v>-11.00306341243793</c:v>
                </c:pt>
                <c:pt idx="4402">
                  <c:v>-11.01749472629171</c:v>
                </c:pt>
                <c:pt idx="4403">
                  <c:v>-11.03192604014548</c:v>
                </c:pt>
                <c:pt idx="4404">
                  <c:v>-11.04635735399926</c:v>
                </c:pt>
                <c:pt idx="4405">
                  <c:v>-11.06078866785304</c:v>
                </c:pt>
                <c:pt idx="4406">
                  <c:v>-11.07521998170681</c:v>
                </c:pt>
                <c:pt idx="4407">
                  <c:v>-11.08965129556059</c:v>
                </c:pt>
                <c:pt idx="4408">
                  <c:v>-11.10408260941437</c:v>
                </c:pt>
                <c:pt idx="4409">
                  <c:v>-11.11851392326814</c:v>
                </c:pt>
                <c:pt idx="4410">
                  <c:v>-11.13294523712192</c:v>
                </c:pt>
                <c:pt idx="4411">
                  <c:v>-11.1473765509757</c:v>
                </c:pt>
                <c:pt idx="4412">
                  <c:v>-11.16180786482948</c:v>
                </c:pt>
                <c:pt idx="4413">
                  <c:v>-11.17623917868325</c:v>
                </c:pt>
                <c:pt idx="4414">
                  <c:v>-11.19067049253703</c:v>
                </c:pt>
                <c:pt idx="4415">
                  <c:v>-11.2051018063908</c:v>
                </c:pt>
                <c:pt idx="4416">
                  <c:v>-11.21953312024458</c:v>
                </c:pt>
                <c:pt idx="4417">
                  <c:v>-11.23396443409836</c:v>
                </c:pt>
                <c:pt idx="4418">
                  <c:v>-11.24839574795213</c:v>
                </c:pt>
                <c:pt idx="4419">
                  <c:v>-11.26282706180591</c:v>
                </c:pt>
                <c:pt idx="4420">
                  <c:v>-11.27725837565969</c:v>
                </c:pt>
                <c:pt idx="4421">
                  <c:v>-11.29168968951347</c:v>
                </c:pt>
                <c:pt idx="4422">
                  <c:v>-11.30612100336725</c:v>
                </c:pt>
                <c:pt idx="4423">
                  <c:v>-11.32055231722102</c:v>
                </c:pt>
                <c:pt idx="4424">
                  <c:v>-11.3349836310748</c:v>
                </c:pt>
                <c:pt idx="4425">
                  <c:v>-11.34941494492857</c:v>
                </c:pt>
                <c:pt idx="4426">
                  <c:v>-11.36384625878236</c:v>
                </c:pt>
                <c:pt idx="4427">
                  <c:v>-11.37827757263613</c:v>
                </c:pt>
                <c:pt idx="4428">
                  <c:v>-11.39270888648991</c:v>
                </c:pt>
                <c:pt idx="4429">
                  <c:v>-11.40714020034368</c:v>
                </c:pt>
                <c:pt idx="4430">
                  <c:v>-11.42157151419746</c:v>
                </c:pt>
                <c:pt idx="4431">
                  <c:v>-11.43600282805124</c:v>
                </c:pt>
                <c:pt idx="4432">
                  <c:v>-11.45043414190502</c:v>
                </c:pt>
                <c:pt idx="4433">
                  <c:v>-11.46486545575879</c:v>
                </c:pt>
                <c:pt idx="4434">
                  <c:v>-11.47929676961257</c:v>
                </c:pt>
                <c:pt idx="4435">
                  <c:v>-11.49372808346634</c:v>
                </c:pt>
                <c:pt idx="4436">
                  <c:v>-11.50815939732012</c:v>
                </c:pt>
                <c:pt idx="4437">
                  <c:v>-11.5225907111739</c:v>
                </c:pt>
                <c:pt idx="4438">
                  <c:v>-11.53702202502767</c:v>
                </c:pt>
                <c:pt idx="4439">
                  <c:v>-11.55145333888145</c:v>
                </c:pt>
                <c:pt idx="4440">
                  <c:v>-11.56588465273523</c:v>
                </c:pt>
                <c:pt idx="4441">
                  <c:v>-11.580315966589</c:v>
                </c:pt>
                <c:pt idx="4442">
                  <c:v>-11.59474728044278</c:v>
                </c:pt>
                <c:pt idx="4443">
                  <c:v>-11.60917859429655</c:v>
                </c:pt>
                <c:pt idx="4444">
                  <c:v>-11.62360990815033</c:v>
                </c:pt>
                <c:pt idx="4445">
                  <c:v>-11.63804122200411</c:v>
                </c:pt>
                <c:pt idx="4446">
                  <c:v>-11.65247253585789</c:v>
                </c:pt>
                <c:pt idx="4447">
                  <c:v>-11.66690384971166</c:v>
                </c:pt>
                <c:pt idx="4448">
                  <c:v>-11.68133516356544</c:v>
                </c:pt>
                <c:pt idx="4449">
                  <c:v>-11.69576647741922</c:v>
                </c:pt>
                <c:pt idx="4450">
                  <c:v>-11.71019779127299</c:v>
                </c:pt>
                <c:pt idx="4451">
                  <c:v>-11.72462910512677</c:v>
                </c:pt>
                <c:pt idx="4452">
                  <c:v>-11.73906041898055</c:v>
                </c:pt>
                <c:pt idx="4453">
                  <c:v>-11.75349173283433</c:v>
                </c:pt>
                <c:pt idx="4454">
                  <c:v>-11.7679230466881</c:v>
                </c:pt>
                <c:pt idx="4455">
                  <c:v>-11.78235436054188</c:v>
                </c:pt>
                <c:pt idx="4456">
                  <c:v>-11.79678567439566</c:v>
                </c:pt>
                <c:pt idx="4457">
                  <c:v>-11.81121698824943</c:v>
                </c:pt>
                <c:pt idx="4458">
                  <c:v>-11.82564830210321</c:v>
                </c:pt>
                <c:pt idx="4459">
                  <c:v>-11.84007961595699</c:v>
                </c:pt>
                <c:pt idx="4460">
                  <c:v>-11.85451092981076</c:v>
                </c:pt>
                <c:pt idx="4461">
                  <c:v>-11.86894224366454</c:v>
                </c:pt>
                <c:pt idx="4462">
                  <c:v>-11.88337355751832</c:v>
                </c:pt>
                <c:pt idx="4463">
                  <c:v>-11.8978048713721</c:v>
                </c:pt>
                <c:pt idx="4464">
                  <c:v>-11.91223618522587</c:v>
                </c:pt>
                <c:pt idx="4465">
                  <c:v>-11.92666749907965</c:v>
                </c:pt>
                <c:pt idx="4466">
                  <c:v>-11.94109881293342</c:v>
                </c:pt>
                <c:pt idx="4467">
                  <c:v>-11.95553012678721</c:v>
                </c:pt>
                <c:pt idx="4468">
                  <c:v>-11.96996144064098</c:v>
                </c:pt>
                <c:pt idx="4469">
                  <c:v>-11.98439275449475</c:v>
                </c:pt>
                <c:pt idx="4470">
                  <c:v>-11.99882406834853</c:v>
                </c:pt>
                <c:pt idx="4471">
                  <c:v>-12.01325538220231</c:v>
                </c:pt>
                <c:pt idx="4472">
                  <c:v>-12.02768669605609</c:v>
                </c:pt>
                <c:pt idx="4473">
                  <c:v>-12.04211800990986</c:v>
                </c:pt>
                <c:pt idx="4474">
                  <c:v>-12.05654932376364</c:v>
                </c:pt>
                <c:pt idx="4475">
                  <c:v>-12.07098063761742</c:v>
                </c:pt>
                <c:pt idx="4476">
                  <c:v>-12.08541195147119</c:v>
                </c:pt>
                <c:pt idx="4477">
                  <c:v>-12.09984326532497</c:v>
                </c:pt>
                <c:pt idx="4478">
                  <c:v>-12.11427457917875</c:v>
                </c:pt>
                <c:pt idx="4479">
                  <c:v>-12.12870589303252</c:v>
                </c:pt>
                <c:pt idx="4480">
                  <c:v>-12.1431372068863</c:v>
                </c:pt>
                <c:pt idx="4481">
                  <c:v>-12.15756852074007</c:v>
                </c:pt>
                <c:pt idx="4482">
                  <c:v>-12.17199983459385</c:v>
                </c:pt>
                <c:pt idx="4483">
                  <c:v>-12.18643114844763</c:v>
                </c:pt>
                <c:pt idx="4484">
                  <c:v>-12.20086246230141</c:v>
                </c:pt>
                <c:pt idx="4485">
                  <c:v>-12.21529377615518</c:v>
                </c:pt>
                <c:pt idx="4486">
                  <c:v>-12.22972509000896</c:v>
                </c:pt>
                <c:pt idx="4487">
                  <c:v>-12.24415640386274</c:v>
                </c:pt>
                <c:pt idx="4488">
                  <c:v>-12.25858771771651</c:v>
                </c:pt>
                <c:pt idx="4489">
                  <c:v>-12.27301903157029</c:v>
                </c:pt>
                <c:pt idx="4490">
                  <c:v>-12.28745034542407</c:v>
                </c:pt>
                <c:pt idx="4491">
                  <c:v>-12.30188165927785</c:v>
                </c:pt>
                <c:pt idx="4492">
                  <c:v>-12.31631297313162</c:v>
                </c:pt>
                <c:pt idx="4493">
                  <c:v>-12.3307442869854</c:v>
                </c:pt>
                <c:pt idx="4494">
                  <c:v>-12.34517560083917</c:v>
                </c:pt>
                <c:pt idx="4495">
                  <c:v>-12.35960691469296</c:v>
                </c:pt>
                <c:pt idx="4496">
                  <c:v>-12.37403822854673</c:v>
                </c:pt>
                <c:pt idx="4497">
                  <c:v>-12.38846954240051</c:v>
                </c:pt>
                <c:pt idx="4498">
                  <c:v>-12.40290085625428</c:v>
                </c:pt>
                <c:pt idx="4499">
                  <c:v>-12.41733217010806</c:v>
                </c:pt>
                <c:pt idx="4500">
                  <c:v>-12.43176348396183</c:v>
                </c:pt>
                <c:pt idx="4501">
                  <c:v>-12.44619479781561</c:v>
                </c:pt>
                <c:pt idx="4502">
                  <c:v>-12.4606261116694</c:v>
                </c:pt>
                <c:pt idx="4503">
                  <c:v>-12.47505742552317</c:v>
                </c:pt>
                <c:pt idx="4504">
                  <c:v>-12.48948873937695</c:v>
                </c:pt>
                <c:pt idx="4505">
                  <c:v>-12.50392005323072</c:v>
                </c:pt>
                <c:pt idx="4506">
                  <c:v>-12.5183513670845</c:v>
                </c:pt>
                <c:pt idx="4507">
                  <c:v>-12.53278268093827</c:v>
                </c:pt>
                <c:pt idx="4508">
                  <c:v>-12.54721399479205</c:v>
                </c:pt>
                <c:pt idx="4509">
                  <c:v>-12.56164530864583</c:v>
                </c:pt>
                <c:pt idx="4510">
                  <c:v>-12.5760766224996</c:v>
                </c:pt>
                <c:pt idx="4511">
                  <c:v>-12.59050793635338</c:v>
                </c:pt>
                <c:pt idx="4512">
                  <c:v>-12.60493925020716</c:v>
                </c:pt>
                <c:pt idx="4513">
                  <c:v>-12.61937056406093</c:v>
                </c:pt>
                <c:pt idx="4514">
                  <c:v>-12.63380187791471</c:v>
                </c:pt>
                <c:pt idx="4515">
                  <c:v>-12.64823319176849</c:v>
                </c:pt>
                <c:pt idx="4516">
                  <c:v>-12.66266450562227</c:v>
                </c:pt>
                <c:pt idx="4517">
                  <c:v>-12.67709581947604</c:v>
                </c:pt>
                <c:pt idx="4518">
                  <c:v>-12.69152713332982</c:v>
                </c:pt>
                <c:pt idx="4519">
                  <c:v>-12.70595844718359</c:v>
                </c:pt>
                <c:pt idx="4520">
                  <c:v>-12.72038976103737</c:v>
                </c:pt>
                <c:pt idx="4521">
                  <c:v>-12.73482107489115</c:v>
                </c:pt>
                <c:pt idx="4522">
                  <c:v>-12.74925238874492</c:v>
                </c:pt>
                <c:pt idx="4523">
                  <c:v>-12.7636837025987</c:v>
                </c:pt>
                <c:pt idx="4524">
                  <c:v>-12.77811501645248</c:v>
                </c:pt>
                <c:pt idx="4525">
                  <c:v>-12.79254633030626</c:v>
                </c:pt>
                <c:pt idx="4526">
                  <c:v>-12.80697764416003</c:v>
                </c:pt>
                <c:pt idx="4527">
                  <c:v>-12.82140895801381</c:v>
                </c:pt>
                <c:pt idx="4528">
                  <c:v>-12.83584027186759</c:v>
                </c:pt>
                <c:pt idx="4529">
                  <c:v>-12.85027158572136</c:v>
                </c:pt>
                <c:pt idx="4530">
                  <c:v>-12.86470289957514</c:v>
                </c:pt>
                <c:pt idx="4531">
                  <c:v>-12.87913421342892</c:v>
                </c:pt>
                <c:pt idx="4532">
                  <c:v>-12.8935655272827</c:v>
                </c:pt>
                <c:pt idx="4533">
                  <c:v>-12.90799684113647</c:v>
                </c:pt>
                <c:pt idx="4534">
                  <c:v>-12.92242815499025</c:v>
                </c:pt>
                <c:pt idx="4535">
                  <c:v>-12.93685946884403</c:v>
                </c:pt>
                <c:pt idx="4536">
                  <c:v>-12.9512907826978</c:v>
                </c:pt>
                <c:pt idx="4537">
                  <c:v>-12.96572209655158</c:v>
                </c:pt>
                <c:pt idx="4538">
                  <c:v>-12.98015341040536</c:v>
                </c:pt>
                <c:pt idx="4539">
                  <c:v>-12.99458472425913</c:v>
                </c:pt>
                <c:pt idx="4540">
                  <c:v>-13.00901603811291</c:v>
                </c:pt>
                <c:pt idx="4541">
                  <c:v>-13.02344735196669</c:v>
                </c:pt>
                <c:pt idx="4542">
                  <c:v>-13.03787866582046</c:v>
                </c:pt>
                <c:pt idx="4543">
                  <c:v>-13.05230997967424</c:v>
                </c:pt>
                <c:pt idx="4544">
                  <c:v>-13.06674129352802</c:v>
                </c:pt>
                <c:pt idx="4545">
                  <c:v>-13.08117260738179</c:v>
                </c:pt>
                <c:pt idx="4546">
                  <c:v>-13.09560392123557</c:v>
                </c:pt>
                <c:pt idx="4547">
                  <c:v>-13.11003523508935</c:v>
                </c:pt>
                <c:pt idx="4548">
                  <c:v>-13.12446654894312</c:v>
                </c:pt>
                <c:pt idx="4549">
                  <c:v>-13.1388978627969</c:v>
                </c:pt>
                <c:pt idx="4550">
                  <c:v>-13.15332917665068</c:v>
                </c:pt>
                <c:pt idx="4551">
                  <c:v>-13.16776049050445</c:v>
                </c:pt>
                <c:pt idx="4552">
                  <c:v>-13.18219180435823</c:v>
                </c:pt>
                <c:pt idx="4553">
                  <c:v>-13.19662311821201</c:v>
                </c:pt>
                <c:pt idx="4554">
                  <c:v>-13.21105443206578</c:v>
                </c:pt>
                <c:pt idx="4555">
                  <c:v>-13.22548574591956</c:v>
                </c:pt>
                <c:pt idx="4556">
                  <c:v>-13.23991705977334</c:v>
                </c:pt>
                <c:pt idx="4557">
                  <c:v>-13.25434837362712</c:v>
                </c:pt>
                <c:pt idx="4558">
                  <c:v>-13.26877968748089</c:v>
                </c:pt>
                <c:pt idx="4559">
                  <c:v>-13.28321100133467</c:v>
                </c:pt>
                <c:pt idx="4560">
                  <c:v>-13.29764231518845</c:v>
                </c:pt>
                <c:pt idx="4561">
                  <c:v>-13.31207362904222</c:v>
                </c:pt>
                <c:pt idx="4562">
                  <c:v>-13.326504942896</c:v>
                </c:pt>
                <c:pt idx="4563">
                  <c:v>-13.34093625674978</c:v>
                </c:pt>
                <c:pt idx="4564">
                  <c:v>-13.35536757060355</c:v>
                </c:pt>
                <c:pt idx="4565">
                  <c:v>-13.36979888445733</c:v>
                </c:pt>
                <c:pt idx="4566">
                  <c:v>-13.38423019831111</c:v>
                </c:pt>
                <c:pt idx="4567">
                  <c:v>-13.39866151216488</c:v>
                </c:pt>
                <c:pt idx="4568">
                  <c:v>-13.41309282601866</c:v>
                </c:pt>
                <c:pt idx="4569">
                  <c:v>-13.42752413987244</c:v>
                </c:pt>
                <c:pt idx="4570">
                  <c:v>-13.44195545372621</c:v>
                </c:pt>
                <c:pt idx="4571">
                  <c:v>-13.45638676757999</c:v>
                </c:pt>
                <c:pt idx="4572">
                  <c:v>-13.47081808143377</c:v>
                </c:pt>
                <c:pt idx="4573">
                  <c:v>-13.48524939528755</c:v>
                </c:pt>
                <c:pt idx="4574">
                  <c:v>-13.49968070914132</c:v>
                </c:pt>
                <c:pt idx="4575">
                  <c:v>-13.5141120229951</c:v>
                </c:pt>
                <c:pt idx="4576">
                  <c:v>-13.52854333684887</c:v>
                </c:pt>
                <c:pt idx="4577">
                  <c:v>-13.54297465070265</c:v>
                </c:pt>
                <c:pt idx="4578">
                  <c:v>-13.55740596455643</c:v>
                </c:pt>
                <c:pt idx="4579">
                  <c:v>-13.57183727841021</c:v>
                </c:pt>
                <c:pt idx="4580">
                  <c:v>-13.58626859226398</c:v>
                </c:pt>
                <c:pt idx="4581">
                  <c:v>-13.60069990611776</c:v>
                </c:pt>
                <c:pt idx="4582">
                  <c:v>-13.61513121997154</c:v>
                </c:pt>
                <c:pt idx="4583">
                  <c:v>-13.62956253382532</c:v>
                </c:pt>
                <c:pt idx="4584">
                  <c:v>-13.64399384767909</c:v>
                </c:pt>
                <c:pt idx="4585">
                  <c:v>-13.65842516153286</c:v>
                </c:pt>
                <c:pt idx="4586">
                  <c:v>-13.67285647538665</c:v>
                </c:pt>
                <c:pt idx="4587">
                  <c:v>-13.68728778924042</c:v>
                </c:pt>
                <c:pt idx="4588">
                  <c:v>-13.7017191030942</c:v>
                </c:pt>
                <c:pt idx="4589">
                  <c:v>-13.71615041694797</c:v>
                </c:pt>
                <c:pt idx="4590">
                  <c:v>-13.73058173080175</c:v>
                </c:pt>
                <c:pt idx="4591">
                  <c:v>-13.7366156917397</c:v>
                </c:pt>
                <c:pt idx="4592">
                  <c:v>-13.74263667151418</c:v>
                </c:pt>
                <c:pt idx="4593">
                  <c:v>-13.74866293818966</c:v>
                </c:pt>
                <c:pt idx="4594">
                  <c:v>-13.7546944906308</c:v>
                </c:pt>
                <c:pt idx="4595">
                  <c:v>-13.76073132770068</c:v>
                </c:pt>
                <c:pt idx="4596">
                  <c:v>-13.76677344826082</c:v>
                </c:pt>
                <c:pt idx="4597">
                  <c:v>-13.77282085117117</c:v>
                </c:pt>
                <c:pt idx="4598">
                  <c:v>-13.77887353529008</c:v>
                </c:pt>
                <c:pt idx="4599">
                  <c:v>-13.78493149947437</c:v>
                </c:pt>
                <c:pt idx="4600">
                  <c:v>-13.79099474257926</c:v>
                </c:pt>
                <c:pt idx="4601">
                  <c:v>-13.79706326345841</c:v>
                </c:pt>
                <c:pt idx="4602">
                  <c:v>-13.80313706096391</c:v>
                </c:pt>
                <c:pt idx="4603">
                  <c:v>-13.80921613394627</c:v>
                </c:pt>
                <c:pt idx="4604">
                  <c:v>-13.81530048125445</c:v>
                </c:pt>
                <c:pt idx="4605">
                  <c:v>-13.82139010173582</c:v>
                </c:pt>
                <c:pt idx="4606">
                  <c:v>-13.82748499423621</c:v>
                </c:pt>
                <c:pt idx="4607">
                  <c:v>-13.83358515759985</c:v>
                </c:pt>
                <c:pt idx="4608">
                  <c:v>-13.83969059066941</c:v>
                </c:pt>
                <c:pt idx="4609">
                  <c:v>-13.845801292286</c:v>
                </c:pt>
                <c:pt idx="4610">
                  <c:v>-13.85191726128918</c:v>
                </c:pt>
                <c:pt idx="4611">
                  <c:v>-13.8580384965169</c:v>
                </c:pt>
                <c:pt idx="4612">
                  <c:v>-13.86416499680558</c:v>
                </c:pt>
                <c:pt idx="4613">
                  <c:v>-13.87029676099006</c:v>
                </c:pt>
                <c:pt idx="4614">
                  <c:v>-13.87643378790361</c:v>
                </c:pt>
                <c:pt idx="4615">
                  <c:v>-13.88257607637795</c:v>
                </c:pt>
                <c:pt idx="4616">
                  <c:v>-13.8887236252432</c:v>
                </c:pt>
                <c:pt idx="4617">
                  <c:v>-13.89487643332797</c:v>
                </c:pt>
                <c:pt idx="4618">
                  <c:v>-13.90103449945926</c:v>
                </c:pt>
                <c:pt idx="4619">
                  <c:v>-13.90719782246251</c:v>
                </c:pt>
                <c:pt idx="4620">
                  <c:v>-13.91336640116162</c:v>
                </c:pt>
                <c:pt idx="4621">
                  <c:v>-13.91954023437893</c:v>
                </c:pt>
                <c:pt idx="4622">
                  <c:v>-13.92571932093517</c:v>
                </c:pt>
                <c:pt idx="4623">
                  <c:v>-13.93190365964955</c:v>
                </c:pt>
                <c:pt idx="4624">
                  <c:v>-13.9380932493397</c:v>
                </c:pt>
                <c:pt idx="4625">
                  <c:v>-13.9442880888217</c:v>
                </c:pt>
                <c:pt idx="4626">
                  <c:v>-13.95048817691007</c:v>
                </c:pt>
                <c:pt idx="4627">
                  <c:v>-13.95669351241775</c:v>
                </c:pt>
                <c:pt idx="4628">
                  <c:v>-13.96290409415612</c:v>
                </c:pt>
                <c:pt idx="4629">
                  <c:v>-13.96911992093502</c:v>
                </c:pt>
                <c:pt idx="4630">
                  <c:v>-13.97534099156272</c:v>
                </c:pt>
                <c:pt idx="4631">
                  <c:v>-13.98156730484592</c:v>
                </c:pt>
                <c:pt idx="4632">
                  <c:v>-13.98779885958978</c:v>
                </c:pt>
                <c:pt idx="4633">
                  <c:v>-13.99403565459787</c:v>
                </c:pt>
                <c:pt idx="4634">
                  <c:v>-14.00027768867225</c:v>
                </c:pt>
                <c:pt idx="4635">
                  <c:v>-14.00652496061336</c:v>
                </c:pt>
                <c:pt idx="4636">
                  <c:v>-14.01277746922014</c:v>
                </c:pt>
                <c:pt idx="4637">
                  <c:v>-14.01903521328994</c:v>
                </c:pt>
                <c:pt idx="4638">
                  <c:v>-14.02529819161854</c:v>
                </c:pt>
                <c:pt idx="4639">
                  <c:v>-14.0315664030002</c:v>
                </c:pt>
                <c:pt idx="4640">
                  <c:v>-14.03783984622761</c:v>
                </c:pt>
                <c:pt idx="4641">
                  <c:v>-14.04411852009187</c:v>
                </c:pt>
                <c:pt idx="4642">
                  <c:v>-14.05040242338259</c:v>
                </c:pt>
                <c:pt idx="4643">
                  <c:v>-14.05669155488777</c:v>
                </c:pt>
                <c:pt idx="4644">
                  <c:v>-14.06298591339387</c:v>
                </c:pt>
                <c:pt idx="4645">
                  <c:v>-14.0692854976858</c:v>
                </c:pt>
                <c:pt idx="4646">
                  <c:v>-14.0755903065469</c:v>
                </c:pt>
                <c:pt idx="4647">
                  <c:v>-14.08190033875897</c:v>
                </c:pt>
                <c:pt idx="4648">
                  <c:v>-14.08821559310228</c:v>
                </c:pt>
                <c:pt idx="4649">
                  <c:v>-14.0945360683555</c:v>
                </c:pt>
                <c:pt idx="4650">
                  <c:v>-14.10086176329576</c:v>
                </c:pt>
                <c:pt idx="4651">
                  <c:v>-14.10719267669867</c:v>
                </c:pt>
                <c:pt idx="4652">
                  <c:v>-14.11352880733824</c:v>
                </c:pt>
                <c:pt idx="4653">
                  <c:v>-14.11987015398696</c:v>
                </c:pt>
                <c:pt idx="4654">
                  <c:v>-14.12621671541575</c:v>
                </c:pt>
                <c:pt idx="4655">
                  <c:v>-14.132568490394</c:v>
                </c:pt>
                <c:pt idx="4656">
                  <c:v>-14.13892547768954</c:v>
                </c:pt>
                <c:pt idx="4657">
                  <c:v>-14.14528767606863</c:v>
                </c:pt>
                <c:pt idx="4658">
                  <c:v>-14.151655084296</c:v>
                </c:pt>
                <c:pt idx="4659">
                  <c:v>-14.15802770113484</c:v>
                </c:pt>
                <c:pt idx="4660">
                  <c:v>-14.16440552534676</c:v>
                </c:pt>
                <c:pt idx="4661">
                  <c:v>-14.17078855569184</c:v>
                </c:pt>
                <c:pt idx="4662">
                  <c:v>-14.17717679092862</c:v>
                </c:pt>
                <c:pt idx="4663">
                  <c:v>-14.18357022981407</c:v>
                </c:pt>
                <c:pt idx="4664">
                  <c:v>-14.18996887110363</c:v>
                </c:pt>
                <c:pt idx="4665">
                  <c:v>-14.19637271355117</c:v>
                </c:pt>
                <c:pt idx="4666">
                  <c:v>-14.20278175590905</c:v>
                </c:pt>
                <c:pt idx="4667">
                  <c:v>-14.20919599692805</c:v>
                </c:pt>
                <c:pt idx="4668">
                  <c:v>-14.2156154353574</c:v>
                </c:pt>
                <c:pt idx="4669">
                  <c:v>-14.22204006994483</c:v>
                </c:pt>
                <c:pt idx="4670">
                  <c:v>-14.22846989943646</c:v>
                </c:pt>
                <c:pt idx="4671">
                  <c:v>-14.23490492257692</c:v>
                </c:pt>
                <c:pt idx="4672">
                  <c:v>-14.24134513810926</c:v>
                </c:pt>
                <c:pt idx="4673">
                  <c:v>-14.247790544775</c:v>
                </c:pt>
                <c:pt idx="4674">
                  <c:v>-14.25424114131412</c:v>
                </c:pt>
                <c:pt idx="4675">
                  <c:v>-14.26069692646505</c:v>
                </c:pt>
                <c:pt idx="4676">
                  <c:v>-14.26715789896466</c:v>
                </c:pt>
                <c:pt idx="4677">
                  <c:v>-14.2736240575483</c:v>
                </c:pt>
                <c:pt idx="4678">
                  <c:v>-14.28009540094978</c:v>
                </c:pt>
                <c:pt idx="4679">
                  <c:v>-14.28657192790135</c:v>
                </c:pt>
                <c:pt idx="4680">
                  <c:v>-14.29305363713372</c:v>
                </c:pt>
                <c:pt idx="4681">
                  <c:v>-14.29954052737608</c:v>
                </c:pt>
                <c:pt idx="4682">
                  <c:v>-14.30603259735605</c:v>
                </c:pt>
                <c:pt idx="4683">
                  <c:v>-14.31252984579972</c:v>
                </c:pt>
                <c:pt idx="4684">
                  <c:v>-14.31903227143165</c:v>
                </c:pt>
                <c:pt idx="4685">
                  <c:v>-14.32553987297485</c:v>
                </c:pt>
                <c:pt idx="4686">
                  <c:v>-14.33205264915079</c:v>
                </c:pt>
                <c:pt idx="4687">
                  <c:v>-14.3385705986794</c:v>
                </c:pt>
                <c:pt idx="4688">
                  <c:v>-14.34509372027907</c:v>
                </c:pt>
                <c:pt idx="4689">
                  <c:v>-14.35162201266667</c:v>
                </c:pt>
                <c:pt idx="4690">
                  <c:v>-14.3581554745575</c:v>
                </c:pt>
                <c:pt idx="4691">
                  <c:v>-14.36469410466535</c:v>
                </c:pt>
                <c:pt idx="4692">
                  <c:v>-14.37123790170246</c:v>
                </c:pt>
                <c:pt idx="4693">
                  <c:v>-14.37778686437953</c:v>
                </c:pt>
                <c:pt idx="4694">
                  <c:v>-14.38434099140572</c:v>
                </c:pt>
                <c:pt idx="4695">
                  <c:v>-14.39090028148868</c:v>
                </c:pt>
                <c:pt idx="4696">
                  <c:v>-14.39746473333449</c:v>
                </c:pt>
                <c:pt idx="4697">
                  <c:v>-14.40403434564772</c:v>
                </c:pt>
                <c:pt idx="4698">
                  <c:v>-14.4106091171314</c:v>
                </c:pt>
                <c:pt idx="4699">
                  <c:v>-14.41718904648699</c:v>
                </c:pt>
                <c:pt idx="4700">
                  <c:v>-14.42377413241448</c:v>
                </c:pt>
                <c:pt idx="4701">
                  <c:v>-14.43036437361227</c:v>
                </c:pt>
                <c:pt idx="4702">
                  <c:v>-14.43695976877726</c:v>
                </c:pt>
                <c:pt idx="4703">
                  <c:v>-14.44356031660481</c:v>
                </c:pt>
                <c:pt idx="4704">
                  <c:v>-14.45016601578873</c:v>
                </c:pt>
                <c:pt idx="4705">
                  <c:v>-14.45677686502131</c:v>
                </c:pt>
                <c:pt idx="4706">
                  <c:v>-14.46339286299331</c:v>
                </c:pt>
                <c:pt idx="4707">
                  <c:v>-14.47001400839396</c:v>
                </c:pt>
                <c:pt idx="4708">
                  <c:v>-14.47664029991096</c:v>
                </c:pt>
                <c:pt idx="4709">
                  <c:v>-14.48327173623045</c:v>
                </c:pt>
                <c:pt idx="4710">
                  <c:v>-14.48990831603709</c:v>
                </c:pt>
                <c:pt idx="4711">
                  <c:v>-14.49655003801398</c:v>
                </c:pt>
                <c:pt idx="4712">
                  <c:v>-14.50319690084268</c:v>
                </c:pt>
                <c:pt idx="4713">
                  <c:v>-14.50984890320324</c:v>
                </c:pt>
                <c:pt idx="4714">
                  <c:v>-14.51650604377418</c:v>
                </c:pt>
                <c:pt idx="4715">
                  <c:v>-14.52316832123248</c:v>
                </c:pt>
                <c:pt idx="4716">
                  <c:v>-14.52983573425361</c:v>
                </c:pt>
                <c:pt idx="4717">
                  <c:v>-14.53650828151149</c:v>
                </c:pt>
                <c:pt idx="4718">
                  <c:v>-14.54318596167854</c:v>
                </c:pt>
                <c:pt idx="4719">
                  <c:v>-14.54986877342562</c:v>
                </c:pt>
                <c:pt idx="4720">
                  <c:v>-14.55655671542208</c:v>
                </c:pt>
                <c:pt idx="4721">
                  <c:v>-14.56324978633575</c:v>
                </c:pt>
                <c:pt idx="4722">
                  <c:v>-14.56994798483294</c:v>
                </c:pt>
                <c:pt idx="4723">
                  <c:v>-14.57665130957841</c:v>
                </c:pt>
                <c:pt idx="4724">
                  <c:v>-14.58335975923541</c:v>
                </c:pt>
                <c:pt idx="4725">
                  <c:v>-14.59007333246566</c:v>
                </c:pt>
                <c:pt idx="4726">
                  <c:v>-14.59679202792937</c:v>
                </c:pt>
                <c:pt idx="4727">
                  <c:v>-14.60351584428521</c:v>
                </c:pt>
                <c:pt idx="4728">
                  <c:v>-14.61024478019033</c:v>
                </c:pt>
                <c:pt idx="4729">
                  <c:v>-14.61697883430037</c:v>
                </c:pt>
                <c:pt idx="4730">
                  <c:v>-14.62371800526942</c:v>
                </c:pt>
                <c:pt idx="4731">
                  <c:v>-14.63046229175008</c:v>
                </c:pt>
                <c:pt idx="4732">
                  <c:v>-14.63721169239341</c:v>
                </c:pt>
                <c:pt idx="4733">
                  <c:v>-14.64396620584895</c:v>
                </c:pt>
                <c:pt idx="4734">
                  <c:v>-14.65072583076472</c:v>
                </c:pt>
                <c:pt idx="4735">
                  <c:v>-14.65749056578722</c:v>
                </c:pt>
                <c:pt idx="4736">
                  <c:v>-14.66426040956142</c:v>
                </c:pt>
                <c:pt idx="4737">
                  <c:v>-14.6710353607308</c:v>
                </c:pt>
                <c:pt idx="4738">
                  <c:v>-14.67781541793729</c:v>
                </c:pt>
                <c:pt idx="4739">
                  <c:v>-14.68460057982132</c:v>
                </c:pt>
                <c:pt idx="4740">
                  <c:v>-14.69139084502178</c:v>
                </c:pt>
                <c:pt idx="4741">
                  <c:v>-14.69818621217607</c:v>
                </c:pt>
                <c:pt idx="4742">
                  <c:v>-14.70498667992005</c:v>
                </c:pt>
                <c:pt idx="4743">
                  <c:v>-14.71179224688807</c:v>
                </c:pt>
                <c:pt idx="4744">
                  <c:v>-14.71860291171297</c:v>
                </c:pt>
                <c:pt idx="4745">
                  <c:v>-14.72541867302606</c:v>
                </c:pt>
                <c:pt idx="4746">
                  <c:v>-14.73223952945714</c:v>
                </c:pt>
                <c:pt idx="4747">
                  <c:v>-14.7390654796345</c:v>
                </c:pt>
                <c:pt idx="4748">
                  <c:v>-14.74589652218491</c:v>
                </c:pt>
                <c:pt idx="4749">
                  <c:v>-14.75273265573362</c:v>
                </c:pt>
                <c:pt idx="4750">
                  <c:v>-14.75957387890438</c:v>
                </c:pt>
                <c:pt idx="4751">
                  <c:v>-14.7664201903194</c:v>
                </c:pt>
                <c:pt idx="4752">
                  <c:v>-14.77327158859941</c:v>
                </c:pt>
                <c:pt idx="4753">
                  <c:v>-14.7801280723636</c:v>
                </c:pt>
                <c:pt idx="4754">
                  <c:v>-14.78698964022967</c:v>
                </c:pt>
                <c:pt idx="4755">
                  <c:v>-14.79385629081378</c:v>
                </c:pt>
                <c:pt idx="4756">
                  <c:v>-14.8007280227306</c:v>
                </c:pt>
                <c:pt idx="4757">
                  <c:v>-14.80760483459328</c:v>
                </c:pt>
                <c:pt idx="4758">
                  <c:v>-14.81448672501345</c:v>
                </c:pt>
                <c:pt idx="4759">
                  <c:v>-14.82137369260125</c:v>
                </c:pt>
                <c:pt idx="4760">
                  <c:v>-14.8282657359653</c:v>
                </c:pt>
                <c:pt idx="4761">
                  <c:v>-14.8351628537127</c:v>
                </c:pt>
                <c:pt idx="4762">
                  <c:v>-14.84206504444906</c:v>
                </c:pt>
                <c:pt idx="4763">
                  <c:v>-14.84897230677846</c:v>
                </c:pt>
                <c:pt idx="4764">
                  <c:v>-14.85588463930349</c:v>
                </c:pt>
                <c:pt idx="4765">
                  <c:v>-14.86280204062521</c:v>
                </c:pt>
                <c:pt idx="4766">
                  <c:v>-14.8697245093432</c:v>
                </c:pt>
                <c:pt idx="4767">
                  <c:v>-14.87665204405551</c:v>
                </c:pt>
                <c:pt idx="4768">
                  <c:v>-14.8835846433587</c:v>
                </c:pt>
                <c:pt idx="4769">
                  <c:v>-14.89052230584779</c:v>
                </c:pt>
                <c:pt idx="4770">
                  <c:v>-14.89746503011634</c:v>
                </c:pt>
                <c:pt idx="4771">
                  <c:v>-14.90441281475638</c:v>
                </c:pt>
                <c:pt idx="4772">
                  <c:v>-14.91136565835843</c:v>
                </c:pt>
                <c:pt idx="4773">
                  <c:v>-14.91832355951152</c:v>
                </c:pt>
                <c:pt idx="4774">
                  <c:v>-14.92528651680317</c:v>
                </c:pt>
                <c:pt idx="4775">
                  <c:v>-14.93225452881938</c:v>
                </c:pt>
                <c:pt idx="4776">
                  <c:v>-14.93922759414467</c:v>
                </c:pt>
                <c:pt idx="4777">
                  <c:v>-14.94620571136203</c:v>
                </c:pt>
                <c:pt idx="4778">
                  <c:v>-14.95318887905299</c:v>
                </c:pt>
                <c:pt idx="4779">
                  <c:v>-14.96017709579754</c:v>
                </c:pt>
                <c:pt idx="4780">
                  <c:v>-14.96717036017417</c:v>
                </c:pt>
                <c:pt idx="4781">
                  <c:v>-14.97416867075988</c:v>
                </c:pt>
                <c:pt idx="4782">
                  <c:v>-14.98117202613018</c:v>
                </c:pt>
                <c:pt idx="4783">
                  <c:v>-14.98818042485905</c:v>
                </c:pt>
                <c:pt idx="4784">
                  <c:v>-14.995193865519</c:v>
                </c:pt>
                <c:pt idx="4785">
                  <c:v>-15.00221234668102</c:v>
                </c:pt>
                <c:pt idx="4786">
                  <c:v>-15.0092358669146</c:v>
                </c:pt>
                <c:pt idx="4787">
                  <c:v>-15.01626442478774</c:v>
                </c:pt>
                <c:pt idx="4788">
                  <c:v>-15.02329801886695</c:v>
                </c:pt>
                <c:pt idx="4789">
                  <c:v>-15.03033664771722</c:v>
                </c:pt>
                <c:pt idx="4790">
                  <c:v>-15.03738030990204</c:v>
                </c:pt>
                <c:pt idx="4791">
                  <c:v>-15.04442900398344</c:v>
                </c:pt>
                <c:pt idx="4792">
                  <c:v>-15.05148272852192</c:v>
                </c:pt>
                <c:pt idx="4793">
                  <c:v>-15.05854148207648</c:v>
                </c:pt>
                <c:pt idx="4794">
                  <c:v>-15.06560526320466</c:v>
                </c:pt>
                <c:pt idx="4795">
                  <c:v>-15.07267407046246</c:v>
                </c:pt>
                <c:pt idx="4796">
                  <c:v>-15.07974790240441</c:v>
                </c:pt>
                <c:pt idx="4797">
                  <c:v>-15.08682675758355</c:v>
                </c:pt>
                <c:pt idx="4798">
                  <c:v>-15.0939106345514</c:v>
                </c:pt>
                <c:pt idx="4799">
                  <c:v>-15.10099953185802</c:v>
                </c:pt>
                <c:pt idx="4800">
                  <c:v>-15.10809344805194</c:v>
                </c:pt>
                <c:pt idx="4801">
                  <c:v>-15.11519238168024</c:v>
                </c:pt>
                <c:pt idx="4802">
                  <c:v>-15.12229633128846</c:v>
                </c:pt>
                <c:pt idx="4803">
                  <c:v>-15.12940529542069</c:v>
                </c:pt>
                <c:pt idx="4804">
                  <c:v>-15.13651927261949</c:v>
                </c:pt>
                <c:pt idx="4805">
                  <c:v>-15.14363826142597</c:v>
                </c:pt>
                <c:pt idx="4806">
                  <c:v>-15.15076226037971</c:v>
                </c:pt>
                <c:pt idx="4807">
                  <c:v>-15.15789126801882</c:v>
                </c:pt>
                <c:pt idx="4808">
                  <c:v>-15.16502528287993</c:v>
                </c:pt>
                <c:pt idx="4809">
                  <c:v>-15.17216430349816</c:v>
                </c:pt>
                <c:pt idx="4810">
                  <c:v>-15.17930832840714</c:v>
                </c:pt>
                <c:pt idx="4811">
                  <c:v>-15.18645735613903</c:v>
                </c:pt>
                <c:pt idx="4812">
                  <c:v>-15.19361138522448</c:v>
                </c:pt>
                <c:pt idx="4813">
                  <c:v>-15.20077041419268</c:v>
                </c:pt>
                <c:pt idx="4814">
                  <c:v>-15.20793444157131</c:v>
                </c:pt>
                <c:pt idx="4815">
                  <c:v>-15.21510346588656</c:v>
                </c:pt>
                <c:pt idx="4816">
                  <c:v>-15.22227748566316</c:v>
                </c:pt>
                <c:pt idx="4817">
                  <c:v>-15.22945649942432</c:v>
                </c:pt>
                <c:pt idx="4818">
                  <c:v>-15.2366405056918</c:v>
                </c:pt>
                <c:pt idx="4819">
                  <c:v>-15.24382950298583</c:v>
                </c:pt>
                <c:pt idx="4820">
                  <c:v>-15.25102348982521</c:v>
                </c:pt>
                <c:pt idx="4821">
                  <c:v>-15.2582224647272</c:v>
                </c:pt>
                <c:pt idx="4822">
                  <c:v>-15.26542642620763</c:v>
                </c:pt>
                <c:pt idx="4823">
                  <c:v>-15.27263537278081</c:v>
                </c:pt>
                <c:pt idx="4824">
                  <c:v>-15.27984930295956</c:v>
                </c:pt>
                <c:pt idx="4825">
                  <c:v>-15.28706821525526</c:v>
                </c:pt>
                <c:pt idx="4826">
                  <c:v>-15.29429210817777</c:v>
                </c:pt>
                <c:pt idx="4827">
                  <c:v>-15.30152098023547</c:v>
                </c:pt>
                <c:pt idx="4828">
                  <c:v>-15.3087548299353</c:v>
                </c:pt>
                <c:pt idx="4829">
                  <c:v>-15.31599365578266</c:v>
                </c:pt>
                <c:pt idx="4830">
                  <c:v>-15.32323745628151</c:v>
                </c:pt>
                <c:pt idx="4831">
                  <c:v>-15.33048622993432</c:v>
                </c:pt>
                <c:pt idx="4832">
                  <c:v>-15.33773997524208</c:v>
                </c:pt>
                <c:pt idx="4833">
                  <c:v>-15.34499869070429</c:v>
                </c:pt>
                <c:pt idx="4834">
                  <c:v>-15.35226237481899</c:v>
                </c:pt>
                <c:pt idx="4835">
                  <c:v>-15.35953102608274</c:v>
                </c:pt>
                <c:pt idx="4836">
                  <c:v>-15.36680464299061</c:v>
                </c:pt>
                <c:pt idx="4837">
                  <c:v>-15.37408322403619</c:v>
                </c:pt>
                <c:pt idx="4838">
                  <c:v>-15.38136676771161</c:v>
                </c:pt>
                <c:pt idx="4839">
                  <c:v>-15.38865527250753</c:v>
                </c:pt>
                <c:pt idx="4840">
                  <c:v>-15.3959487369131</c:v>
                </c:pt>
                <c:pt idx="4841">
                  <c:v>-15.40324715941602</c:v>
                </c:pt>
                <c:pt idx="4842">
                  <c:v>-15.41055053850251</c:v>
                </c:pt>
                <c:pt idx="4843">
                  <c:v>-15.41785887265732</c:v>
                </c:pt>
                <c:pt idx="4844">
                  <c:v>-15.42517216036372</c:v>
                </c:pt>
                <c:pt idx="4845">
                  <c:v>-15.4324904001035</c:v>
                </c:pt>
                <c:pt idx="4846">
                  <c:v>-15.43981359035699</c:v>
                </c:pt>
                <c:pt idx="4847">
                  <c:v>-15.44714172960305</c:v>
                </c:pt>
                <c:pt idx="4848">
                  <c:v>-15.45447481631905</c:v>
                </c:pt>
                <c:pt idx="4849">
                  <c:v>-15.4618128489809</c:v>
                </c:pt>
                <c:pt idx="4850">
                  <c:v>-15.46915582606304</c:v>
                </c:pt>
                <c:pt idx="4851">
                  <c:v>-15.47650374603843</c:v>
                </c:pt>
                <c:pt idx="4852">
                  <c:v>-15.48385660737858</c:v>
                </c:pt>
                <c:pt idx="4853">
                  <c:v>-15.49121440855349</c:v>
                </c:pt>
                <c:pt idx="4854">
                  <c:v>-15.49857714803174</c:v>
                </c:pt>
                <c:pt idx="4855">
                  <c:v>-15.5059448242804</c:v>
                </c:pt>
                <c:pt idx="4856">
                  <c:v>-15.5133174357651</c:v>
                </c:pt>
                <c:pt idx="4857">
                  <c:v>-15.52069498095</c:v>
                </c:pt>
                <c:pt idx="4858">
                  <c:v>-15.52807745829774</c:v>
                </c:pt>
                <c:pt idx="4859">
                  <c:v>-15.53546486626959</c:v>
                </c:pt>
                <c:pt idx="4860">
                  <c:v>-15.54285720332526</c:v>
                </c:pt>
                <c:pt idx="4861">
                  <c:v>-15.55025446792305</c:v>
                </c:pt>
                <c:pt idx="4862">
                  <c:v>-15.55765665851977</c:v>
                </c:pt>
                <c:pt idx="4863">
                  <c:v>-15.56506377357077</c:v>
                </c:pt>
                <c:pt idx="4864">
                  <c:v>-15.57247581152995</c:v>
                </c:pt>
                <c:pt idx="4865">
                  <c:v>-15.57989277084971</c:v>
                </c:pt>
                <c:pt idx="4866">
                  <c:v>-15.58731464998102</c:v>
                </c:pt>
                <c:pt idx="4867">
                  <c:v>-15.59474144737338</c:v>
                </c:pt>
                <c:pt idx="4868">
                  <c:v>-15.60217316147481</c:v>
                </c:pt>
                <c:pt idx="4869">
                  <c:v>-15.60960979073189</c:v>
                </c:pt>
                <c:pt idx="4870">
                  <c:v>-15.61705133358972</c:v>
                </c:pt>
                <c:pt idx="4871">
                  <c:v>-15.62449778849193</c:v>
                </c:pt>
                <c:pt idx="4872">
                  <c:v>-15.63194915388073</c:v>
                </c:pt>
                <c:pt idx="4873">
                  <c:v>-15.63940542819683</c:v>
                </c:pt>
                <c:pt idx="4874">
                  <c:v>-15.6468666098795</c:v>
                </c:pt>
                <c:pt idx="4875">
                  <c:v>-15.65433269736652</c:v>
                </c:pt>
                <c:pt idx="4876">
                  <c:v>-15.66180368909425</c:v>
                </c:pt>
                <c:pt idx="4877">
                  <c:v>-15.66927958349758</c:v>
                </c:pt>
                <c:pt idx="4878">
                  <c:v>-15.67676037900993</c:v>
                </c:pt>
                <c:pt idx="4879">
                  <c:v>-15.68424607406326</c:v>
                </c:pt>
                <c:pt idx="4880">
                  <c:v>-15.69173666708809</c:v>
                </c:pt>
                <c:pt idx="4881">
                  <c:v>-15.69923215651347</c:v>
                </c:pt>
                <c:pt idx="4882">
                  <c:v>-15.70673254076701</c:v>
                </c:pt>
                <c:pt idx="4883">
                  <c:v>-15.71423781827482</c:v>
                </c:pt>
                <c:pt idx="4884">
                  <c:v>-15.72174798746162</c:v>
                </c:pt>
                <c:pt idx="4885">
                  <c:v>-15.72926304675061</c:v>
                </c:pt>
                <c:pt idx="4886">
                  <c:v>-15.73678299456359</c:v>
                </c:pt>
                <c:pt idx="4887">
                  <c:v>-15.74430782932086</c:v>
                </c:pt>
                <c:pt idx="4888">
                  <c:v>-15.75183754944131</c:v>
                </c:pt>
                <c:pt idx="4889">
                  <c:v>-15.75937215334233</c:v>
                </c:pt>
                <c:pt idx="4890">
                  <c:v>-15.7669116394399</c:v>
                </c:pt>
                <c:pt idx="4891">
                  <c:v>-15.77445600614851</c:v>
                </c:pt>
                <c:pt idx="4892">
                  <c:v>-15.78200525188124</c:v>
                </c:pt>
                <c:pt idx="4893">
                  <c:v>-15.78955937504968</c:v>
                </c:pt>
                <c:pt idx="4894">
                  <c:v>-15.79711837406398</c:v>
                </c:pt>
                <c:pt idx="4895">
                  <c:v>-15.80468224733286</c:v>
                </c:pt>
                <c:pt idx="4896">
                  <c:v>-15.81225099326356</c:v>
                </c:pt>
                <c:pt idx="4897">
                  <c:v>-15.8198246102619</c:v>
                </c:pt>
                <c:pt idx="4898">
                  <c:v>-15.82740309673222</c:v>
                </c:pt>
                <c:pt idx="4899">
                  <c:v>-15.83498645107744</c:v>
                </c:pt>
                <c:pt idx="4900">
                  <c:v>-15.842574671699</c:v>
                </c:pt>
                <c:pt idx="4901">
                  <c:v>-15.85016775699694</c:v>
                </c:pt>
                <c:pt idx="4902">
                  <c:v>-15.8577657053698</c:v>
                </c:pt>
                <c:pt idx="4903">
                  <c:v>-15.8653685152147</c:v>
                </c:pt>
                <c:pt idx="4904">
                  <c:v>-15.87297618492732</c:v>
                </c:pt>
                <c:pt idx="4905">
                  <c:v>-15.88058871290189</c:v>
                </c:pt>
                <c:pt idx="4906">
                  <c:v>-15.88820609753117</c:v>
                </c:pt>
                <c:pt idx="4907">
                  <c:v>-15.89582833720652</c:v>
                </c:pt>
                <c:pt idx="4908">
                  <c:v>-15.90345543031781</c:v>
                </c:pt>
                <c:pt idx="4909">
                  <c:v>-15.91108737525351</c:v>
                </c:pt>
                <c:pt idx="4910">
                  <c:v>-15.9187241704006</c:v>
                </c:pt>
                <c:pt idx="4911">
                  <c:v>-15.92636581414467</c:v>
                </c:pt>
                <c:pt idx="4912">
                  <c:v>-15.93401230486981</c:v>
                </c:pt>
                <c:pt idx="4913">
                  <c:v>-15.94166364095871</c:v>
                </c:pt>
                <c:pt idx="4914">
                  <c:v>-15.94931982079261</c:v>
                </c:pt>
                <c:pt idx="4915">
                  <c:v>-15.9569808427513</c:v>
                </c:pt>
                <c:pt idx="4916">
                  <c:v>-15.96464670521314</c:v>
                </c:pt>
                <c:pt idx="4917">
                  <c:v>-15.97231740655503</c:v>
                </c:pt>
                <c:pt idx="4918">
                  <c:v>-15.97999294515246</c:v>
                </c:pt>
                <c:pt idx="4919">
                  <c:v>-15.98767331937946</c:v>
                </c:pt>
                <c:pt idx="4920">
                  <c:v>-15.99535852760864</c:v>
                </c:pt>
                <c:pt idx="4921">
                  <c:v>-16.00304856821113</c:v>
                </c:pt>
                <c:pt idx="4922">
                  <c:v>-16.01074343955669</c:v>
                </c:pt>
                <c:pt idx="4923">
                  <c:v>-16.01844314001357</c:v>
                </c:pt>
                <c:pt idx="4924">
                  <c:v>-16.02614766794865</c:v>
                </c:pt>
                <c:pt idx="4925">
                  <c:v>-16.03385702172731</c:v>
                </c:pt>
                <c:pt idx="4926">
                  <c:v>-16.04157119971356</c:v>
                </c:pt>
                <c:pt idx="4927">
                  <c:v>-16.04929020026992</c:v>
                </c:pt>
                <c:pt idx="4928">
                  <c:v>-16.0570140217575</c:v>
                </c:pt>
                <c:pt idx="4929">
                  <c:v>-16.06474266253597</c:v>
                </c:pt>
                <c:pt idx="4930">
                  <c:v>-16.07247612096359</c:v>
                </c:pt>
                <c:pt idx="4931">
                  <c:v>-16.08021439539714</c:v>
                </c:pt>
                <c:pt idx="4932">
                  <c:v>-16.08795748419202</c:v>
                </c:pt>
                <c:pt idx="4933">
                  <c:v>-16.09570538570214</c:v>
                </c:pt>
                <c:pt idx="4934">
                  <c:v>-16.10345809828004</c:v>
                </c:pt>
                <c:pt idx="4935">
                  <c:v>-16.11121562027678</c:v>
                </c:pt>
                <c:pt idx="4936">
                  <c:v>-16.11897795004202</c:v>
                </c:pt>
                <c:pt idx="4937">
                  <c:v>-16.12674508592395</c:v>
                </c:pt>
                <c:pt idx="4938">
                  <c:v>-16.1345170262694</c:v>
                </c:pt>
                <c:pt idx="4939">
                  <c:v>-16.1422937694237</c:v>
                </c:pt>
                <c:pt idx="4940">
                  <c:v>-16.1500753137308</c:v>
                </c:pt>
                <c:pt idx="4941">
                  <c:v>-16.15786165753317</c:v>
                </c:pt>
                <c:pt idx="4942">
                  <c:v>-16.16565279917191</c:v>
                </c:pt>
                <c:pt idx="4943">
                  <c:v>-16.17344873698666</c:v>
                </c:pt>
                <c:pt idx="4944">
                  <c:v>-16.18124946931565</c:v>
                </c:pt>
                <c:pt idx="4945">
                  <c:v>-16.18905499449566</c:v>
                </c:pt>
                <c:pt idx="4946">
                  <c:v>-16.19686531086206</c:v>
                </c:pt>
                <c:pt idx="4947">
                  <c:v>-16.20468041674879</c:v>
                </c:pt>
                <c:pt idx="4948">
                  <c:v>-16.21250031048838</c:v>
                </c:pt>
                <c:pt idx="4949">
                  <c:v>-16.22032499041191</c:v>
                </c:pt>
                <c:pt idx="4950">
                  <c:v>-16.22815445484907</c:v>
                </c:pt>
                <c:pt idx="4951">
                  <c:v>-16.23598870212808</c:v>
                </c:pt>
                <c:pt idx="4952">
                  <c:v>-16.24382773057578</c:v>
                </c:pt>
                <c:pt idx="4953">
                  <c:v>-16.25167153851757</c:v>
                </c:pt>
                <c:pt idx="4954">
                  <c:v>-16.25952012427743</c:v>
                </c:pt>
                <c:pt idx="4955">
                  <c:v>-16.26737348617792</c:v>
                </c:pt>
                <c:pt idx="4956">
                  <c:v>-16.27523162254017</c:v>
                </c:pt>
                <c:pt idx="4957">
                  <c:v>-16.2830945316839</c:v>
                </c:pt>
                <c:pt idx="4958">
                  <c:v>-16.29096221192742</c:v>
                </c:pt>
                <c:pt idx="4959">
                  <c:v>-16.29883466158759</c:v>
                </c:pt>
                <c:pt idx="4960">
                  <c:v>-16.30671187897988</c:v>
                </c:pt>
                <c:pt idx="4961">
                  <c:v>-16.31459386241833</c:v>
                </c:pt>
                <c:pt idx="4962">
                  <c:v>-16.32248061021556</c:v>
                </c:pt>
                <c:pt idx="4963">
                  <c:v>-16.33037212068278</c:v>
                </c:pt>
                <c:pt idx="4964">
                  <c:v>-16.33826839212977</c:v>
                </c:pt>
                <c:pt idx="4965">
                  <c:v>-16.34616942286492</c:v>
                </c:pt>
                <c:pt idx="4966">
                  <c:v>-16.35407521119518</c:v>
                </c:pt>
                <c:pt idx="4967">
                  <c:v>-16.36198575542608</c:v>
                </c:pt>
                <c:pt idx="4968">
                  <c:v>-16.36990105386176</c:v>
                </c:pt>
                <c:pt idx="4969">
                  <c:v>-16.37782110480493</c:v>
                </c:pt>
                <c:pt idx="4970">
                  <c:v>-16.38574590655688</c:v>
                </c:pt>
                <c:pt idx="4971">
                  <c:v>-16.39367545741752</c:v>
                </c:pt>
                <c:pt idx="4972">
                  <c:v>-16.4016097556853</c:v>
                </c:pt>
                <c:pt idx="4973">
                  <c:v>-16.40954879965729</c:v>
                </c:pt>
                <c:pt idx="4974">
                  <c:v>-16.41749258762913</c:v>
                </c:pt>
                <c:pt idx="4975">
                  <c:v>-16.42544111789508</c:v>
                </c:pt>
                <c:pt idx="4976">
                  <c:v>-16.43339438874794</c:v>
                </c:pt>
                <c:pt idx="4977">
                  <c:v>-16.44135239847915</c:v>
                </c:pt>
                <c:pt idx="4978">
                  <c:v>-16.44931514537871</c:v>
                </c:pt>
                <c:pt idx="4979">
                  <c:v>-16.4572826277352</c:v>
                </c:pt>
                <c:pt idx="4980">
                  <c:v>-16.46525484383583</c:v>
                </c:pt>
                <c:pt idx="4981">
                  <c:v>-16.47323179196638</c:v>
                </c:pt>
                <c:pt idx="4982">
                  <c:v>-16.48121347041122</c:v>
                </c:pt>
                <c:pt idx="4983">
                  <c:v>-16.48919987745331</c:v>
                </c:pt>
                <c:pt idx="4984">
                  <c:v>-16.49719101137423</c:v>
                </c:pt>
                <c:pt idx="4985">
                  <c:v>-16.5051868704541</c:v>
                </c:pt>
                <c:pt idx="4986">
                  <c:v>-16.5131874529717</c:v>
                </c:pt>
                <c:pt idx="4987">
                  <c:v>-16.52119275720436</c:v>
                </c:pt>
                <c:pt idx="4988">
                  <c:v>-16.529202781428</c:v>
                </c:pt>
                <c:pt idx="4989">
                  <c:v>-16.53721752391719</c:v>
                </c:pt>
                <c:pt idx="4990">
                  <c:v>-16.54523698294503</c:v>
                </c:pt>
                <c:pt idx="4991">
                  <c:v>-16.55326115678328</c:v>
                </c:pt>
                <c:pt idx="4992">
                  <c:v>-16.56129004370222</c:v>
                </c:pt>
                <c:pt idx="4993">
                  <c:v>-16.5693236419708</c:v>
                </c:pt>
                <c:pt idx="4994">
                  <c:v>-16.57736194985656</c:v>
                </c:pt>
                <c:pt idx="4995">
                  <c:v>-16.58540496562557</c:v>
                </c:pt>
                <c:pt idx="4996">
                  <c:v>-16.59345268754259</c:v>
                </c:pt>
                <c:pt idx="4997">
                  <c:v>-16.60150511387094</c:v>
                </c:pt>
                <c:pt idx="4998">
                  <c:v>-16.60956224287252</c:v>
                </c:pt>
                <c:pt idx="4999">
                  <c:v>-16.61762407280786</c:v>
                </c:pt>
                <c:pt idx="5000">
                  <c:v>-16.62569060193608</c:v>
                </c:pt>
                <c:pt idx="5001">
                  <c:v>-16.63376182851492</c:v>
                </c:pt>
                <c:pt idx="5002">
                  <c:v>-16.6418377508007</c:v>
                </c:pt>
                <c:pt idx="5003">
                  <c:v>-16.64991836704833</c:v>
                </c:pt>
                <c:pt idx="5004">
                  <c:v>-16.65800367551136</c:v>
                </c:pt>
                <c:pt idx="5005">
                  <c:v>-16.66609367444194</c:v>
                </c:pt>
                <c:pt idx="5006">
                  <c:v>-16.6741883620908</c:v>
                </c:pt>
                <c:pt idx="5007">
                  <c:v>-16.68228773670729</c:v>
                </c:pt>
                <c:pt idx="5008">
                  <c:v>-16.69039179653938</c:v>
                </c:pt>
                <c:pt idx="5009">
                  <c:v>-16.6985005398336</c:v>
                </c:pt>
                <c:pt idx="5010">
                  <c:v>-16.70661396483515</c:v>
                </c:pt>
                <c:pt idx="5011">
                  <c:v>-16.71473206978778</c:v>
                </c:pt>
                <c:pt idx="5012">
                  <c:v>-16.72285485293388</c:v>
                </c:pt>
                <c:pt idx="5013">
                  <c:v>-16.73098231251446</c:v>
                </c:pt>
                <c:pt idx="5014">
                  <c:v>-16.73911444676908</c:v>
                </c:pt>
                <c:pt idx="5015">
                  <c:v>-16.74725125393597</c:v>
                </c:pt>
                <c:pt idx="5016">
                  <c:v>-16.75539273225196</c:v>
                </c:pt>
                <c:pt idx="5017">
                  <c:v>-16.76353887995247</c:v>
                </c:pt>
                <c:pt idx="5018">
                  <c:v>-16.77168969527154</c:v>
                </c:pt>
                <c:pt idx="5019">
                  <c:v>-16.77984517644182</c:v>
                </c:pt>
                <c:pt idx="5020">
                  <c:v>-16.78800532169458</c:v>
                </c:pt>
                <c:pt idx="5021">
                  <c:v>-16.79617012925969</c:v>
                </c:pt>
                <c:pt idx="5022">
                  <c:v>-16.80433959736562</c:v>
                </c:pt>
                <c:pt idx="5023">
                  <c:v>-16.81251372423953</c:v>
                </c:pt>
                <c:pt idx="5024">
                  <c:v>-16.82069250810707</c:v>
                </c:pt>
                <c:pt idx="5025">
                  <c:v>-16.82887594719262</c:v>
                </c:pt>
                <c:pt idx="5026">
                  <c:v>-16.83706403971911</c:v>
                </c:pt>
                <c:pt idx="5027">
                  <c:v>-16.84525678390809</c:v>
                </c:pt>
                <c:pt idx="5028">
                  <c:v>-16.85345417797977</c:v>
                </c:pt>
                <c:pt idx="5029">
                  <c:v>-16.86165622015292</c:v>
                </c:pt>
                <c:pt idx="5030">
                  <c:v>-16.86986290864496</c:v>
                </c:pt>
                <c:pt idx="5031">
                  <c:v>-16.87807424167192</c:v>
                </c:pt>
                <c:pt idx="5032">
                  <c:v>-16.88629021744845</c:v>
                </c:pt>
                <c:pt idx="5033">
                  <c:v>-16.89451083418782</c:v>
                </c:pt>
                <c:pt idx="5034">
                  <c:v>-16.90273609010191</c:v>
                </c:pt>
                <c:pt idx="5035">
                  <c:v>-16.91096598340125</c:v>
                </c:pt>
                <c:pt idx="5036">
                  <c:v>-16.91920051229494</c:v>
                </c:pt>
                <c:pt idx="5037">
                  <c:v>-16.92743967499073</c:v>
                </c:pt>
                <c:pt idx="5038">
                  <c:v>-16.93568346969503</c:v>
                </c:pt>
                <c:pt idx="5039">
                  <c:v>-16.94393189461277</c:v>
                </c:pt>
                <c:pt idx="5040">
                  <c:v>-16.95218494794761</c:v>
                </c:pt>
                <c:pt idx="5041">
                  <c:v>-16.96044262790178</c:v>
                </c:pt>
                <c:pt idx="5042">
                  <c:v>-16.96870493267614</c:v>
                </c:pt>
                <c:pt idx="5043">
                  <c:v>-16.97697186047018</c:v>
                </c:pt>
                <c:pt idx="5044">
                  <c:v>-16.98524340948199</c:v>
                </c:pt>
                <c:pt idx="5045">
                  <c:v>-16.99351957790832</c:v>
                </c:pt>
                <c:pt idx="5046">
                  <c:v>-17.00180036394456</c:v>
                </c:pt>
                <c:pt idx="5047">
                  <c:v>-17.01008576578466</c:v>
                </c:pt>
                <c:pt idx="5048">
                  <c:v>-17.01837578162123</c:v>
                </c:pt>
                <c:pt idx="5049">
                  <c:v>-17.02667040964555</c:v>
                </c:pt>
                <c:pt idx="5050">
                  <c:v>-17.03496964804746</c:v>
                </c:pt>
                <c:pt idx="5051">
                  <c:v>-17.04327349501548</c:v>
                </c:pt>
                <c:pt idx="5052">
                  <c:v>-17.05158194873672</c:v>
                </c:pt>
                <c:pt idx="5053">
                  <c:v>-17.05989500739695</c:v>
                </c:pt>
                <c:pt idx="5054">
                  <c:v>-17.06821266918055</c:v>
                </c:pt>
                <c:pt idx="5055">
                  <c:v>-17.07653493227054</c:v>
                </c:pt>
                <c:pt idx="5056">
                  <c:v>-17.0848617948486</c:v>
                </c:pt>
                <c:pt idx="5057">
                  <c:v>-17.09319325509495</c:v>
                </c:pt>
                <c:pt idx="5058">
                  <c:v>-17.10152931118856</c:v>
                </c:pt>
                <c:pt idx="5059">
                  <c:v>-17.10986996130694</c:v>
                </c:pt>
                <c:pt idx="5060">
                  <c:v>-17.1182152036263</c:v>
                </c:pt>
                <c:pt idx="5061">
                  <c:v>-17.12656503632143</c:v>
                </c:pt>
                <c:pt idx="5062">
                  <c:v>-17.1349194575658</c:v>
                </c:pt>
                <c:pt idx="5063">
                  <c:v>-17.14327846553147</c:v>
                </c:pt>
                <c:pt idx="5064">
                  <c:v>-17.15164205838917</c:v>
                </c:pt>
                <c:pt idx="5065">
                  <c:v>-17.16001023430826</c:v>
                </c:pt>
                <c:pt idx="5066">
                  <c:v>-17.16838299145673</c:v>
                </c:pt>
                <c:pt idx="5067">
                  <c:v>-17.17676032800122</c:v>
                </c:pt>
                <c:pt idx="5068">
                  <c:v>-17.18514224210696</c:v>
                </c:pt>
                <c:pt idx="5069">
                  <c:v>-17.19352873193789</c:v>
                </c:pt>
                <c:pt idx="5070">
                  <c:v>-17.20191979565655</c:v>
                </c:pt>
                <c:pt idx="5071">
                  <c:v>-17.21031543142411</c:v>
                </c:pt>
                <c:pt idx="5072">
                  <c:v>-17.21871563740039</c:v>
                </c:pt>
                <c:pt idx="5073">
                  <c:v>-17.22712041174387</c:v>
                </c:pt>
                <c:pt idx="5074">
                  <c:v>-17.23552975261165</c:v>
                </c:pt>
                <c:pt idx="5075">
                  <c:v>-17.24394365815947</c:v>
                </c:pt>
                <c:pt idx="5076">
                  <c:v>-17.25236212654173</c:v>
                </c:pt>
                <c:pt idx="5077">
                  <c:v>-17.26078515591144</c:v>
                </c:pt>
                <c:pt idx="5078">
                  <c:v>-17.26921274442029</c:v>
                </c:pt>
                <c:pt idx="5079">
                  <c:v>-17.2776448902186</c:v>
                </c:pt>
                <c:pt idx="5080">
                  <c:v>-17.28608159145532</c:v>
                </c:pt>
                <c:pt idx="5081">
                  <c:v>-17.29452284627807</c:v>
                </c:pt>
                <c:pt idx="5082">
                  <c:v>-17.3029686528331</c:v>
                </c:pt>
                <c:pt idx="5083">
                  <c:v>-17.31141900926529</c:v>
                </c:pt>
                <c:pt idx="5084">
                  <c:v>-17.31987391371822</c:v>
                </c:pt>
                <c:pt idx="5085">
                  <c:v>-17.32833336433405</c:v>
                </c:pt>
                <c:pt idx="5086">
                  <c:v>-17.33679735925363</c:v>
                </c:pt>
                <c:pt idx="5087">
                  <c:v>-17.34526589661646</c:v>
                </c:pt>
                <c:pt idx="5088">
                  <c:v>-17.35373897456065</c:v>
                </c:pt>
                <c:pt idx="5089">
                  <c:v>-17.36221659122301</c:v>
                </c:pt>
                <c:pt idx="5090">
                  <c:v>-17.37069874473898</c:v>
                </c:pt>
                <c:pt idx="5091">
                  <c:v>-17.37918543324262</c:v>
                </c:pt>
                <c:pt idx="5092">
                  <c:v>-17.38767665486668</c:v>
                </c:pt>
                <c:pt idx="5093">
                  <c:v>-17.39617240774255</c:v>
                </c:pt>
                <c:pt idx="5094">
                  <c:v>-17.40467269000027</c:v>
                </c:pt>
                <c:pt idx="5095">
                  <c:v>-17.41317749976854</c:v>
                </c:pt>
                <c:pt idx="5096">
                  <c:v>-17.42168683517469</c:v>
                </c:pt>
                <c:pt idx="5097">
                  <c:v>-17.43020069434473</c:v>
                </c:pt>
                <c:pt idx="5098">
                  <c:v>-17.43871907540331</c:v>
                </c:pt>
                <c:pt idx="5099">
                  <c:v>-17.44724197647376</c:v>
                </c:pt>
                <c:pt idx="5100">
                  <c:v>-17.45576939567801</c:v>
                </c:pt>
                <c:pt idx="5101">
                  <c:v>-17.4643013311367</c:v>
                </c:pt>
                <c:pt idx="5102">
                  <c:v>-17.47283778096911</c:v>
                </c:pt>
                <c:pt idx="5103">
                  <c:v>-17.48137874329317</c:v>
                </c:pt>
                <c:pt idx="5104">
                  <c:v>-17.48992421622546</c:v>
                </c:pt>
                <c:pt idx="5105">
                  <c:v>-17.49847419788124</c:v>
                </c:pt>
                <c:pt idx="5106">
                  <c:v>-17.50702868637443</c:v>
                </c:pt>
                <c:pt idx="5107">
                  <c:v>-17.51558767981759</c:v>
                </c:pt>
                <c:pt idx="5108">
                  <c:v>-17.52415117632193</c:v>
                </c:pt>
                <c:pt idx="5109">
                  <c:v>-17.53271917399735</c:v>
                </c:pt>
                <c:pt idx="5110">
                  <c:v>-17.54129167095242</c:v>
                </c:pt>
                <c:pt idx="5111">
                  <c:v>-17.54986866529433</c:v>
                </c:pt>
                <c:pt idx="5112">
                  <c:v>-17.55845015512894</c:v>
                </c:pt>
                <c:pt idx="5113">
                  <c:v>-17.56703613856081</c:v>
                </c:pt>
                <c:pt idx="5114">
                  <c:v>-17.57562661369313</c:v>
                </c:pt>
                <c:pt idx="5115">
                  <c:v>-17.58422157862777</c:v>
                </c:pt>
                <c:pt idx="5116">
                  <c:v>-17.59282103146524</c:v>
                </c:pt>
                <c:pt idx="5117">
                  <c:v>-17.60142497030475</c:v>
                </c:pt>
                <c:pt idx="5118">
                  <c:v>-17.61003339324415</c:v>
                </c:pt>
                <c:pt idx="5119">
                  <c:v>-17.61864629837995</c:v>
                </c:pt>
                <c:pt idx="5120">
                  <c:v>-17.62726368380737</c:v>
                </c:pt>
                <c:pt idx="5121">
                  <c:v>-17.63588554762025</c:v>
                </c:pt>
                <c:pt idx="5122">
                  <c:v>-17.64451188791111</c:v>
                </c:pt>
                <c:pt idx="5123">
                  <c:v>-17.65314270277116</c:v>
                </c:pt>
                <c:pt idx="5124">
                  <c:v>-17.66177799029025</c:v>
                </c:pt>
                <c:pt idx="5125">
                  <c:v>-17.67041774855691</c:v>
                </c:pt>
                <c:pt idx="5126">
                  <c:v>-17.67906197565835</c:v>
                </c:pt>
                <c:pt idx="5127">
                  <c:v>-17.68771066968043</c:v>
                </c:pt>
                <c:pt idx="5128">
                  <c:v>-17.69636382870772</c:v>
                </c:pt>
                <c:pt idx="5129">
                  <c:v>-17.70502145082341</c:v>
                </c:pt>
                <c:pt idx="5130">
                  <c:v>-17.7136835341094</c:v>
                </c:pt>
                <c:pt idx="5131">
                  <c:v>-17.72235007664624</c:v>
                </c:pt>
                <c:pt idx="5132">
                  <c:v>-17.73102107651319</c:v>
                </c:pt>
                <c:pt idx="5133">
                  <c:v>-17.73969653178812</c:v>
                </c:pt>
                <c:pt idx="5134">
                  <c:v>-17.74837644054765</c:v>
                </c:pt>
                <c:pt idx="5135">
                  <c:v>-17.75706080086702</c:v>
                </c:pt>
                <c:pt idx="5136">
                  <c:v>-17.76574961082016</c:v>
                </c:pt>
                <c:pt idx="5137">
                  <c:v>-17.7744428684797</c:v>
                </c:pt>
                <c:pt idx="5138">
                  <c:v>-17.7831405719169</c:v>
                </c:pt>
                <c:pt idx="5139">
                  <c:v>-17.79184271920175</c:v>
                </c:pt>
                <c:pt idx="5140">
                  <c:v>-17.80054930840287</c:v>
                </c:pt>
                <c:pt idx="5141">
                  <c:v>-17.8092603375876</c:v>
                </c:pt>
                <c:pt idx="5142">
                  <c:v>-17.81797580482193</c:v>
                </c:pt>
                <c:pt idx="5143">
                  <c:v>-17.82669570817054</c:v>
                </c:pt>
                <c:pt idx="5144">
                  <c:v>-17.8354200456968</c:v>
                </c:pt>
                <c:pt idx="5145">
                  <c:v>-17.84414881546274</c:v>
                </c:pt>
                <c:pt idx="5146">
                  <c:v>-17.85288201552909</c:v>
                </c:pt>
                <c:pt idx="5147">
                  <c:v>-17.86161964395526</c:v>
                </c:pt>
                <c:pt idx="5148">
                  <c:v>-17.87036169879934</c:v>
                </c:pt>
                <c:pt idx="5149">
                  <c:v>-17.87910817811808</c:v>
                </c:pt>
                <c:pt idx="5150">
                  <c:v>-17.88785907996694</c:v>
                </c:pt>
                <c:pt idx="5151">
                  <c:v>-17.89661440240009</c:v>
                </c:pt>
                <c:pt idx="5152">
                  <c:v>-17.90537414347031</c:v>
                </c:pt>
                <c:pt idx="5153">
                  <c:v>-17.91413830122914</c:v>
                </c:pt>
                <c:pt idx="5154">
                  <c:v>-17.92290687372677</c:v>
                </c:pt>
                <c:pt idx="5155">
                  <c:v>-17.93167985901209</c:v>
                </c:pt>
                <c:pt idx="5156">
                  <c:v>-17.94045725513264</c:v>
                </c:pt>
                <c:pt idx="5157">
                  <c:v>-17.9492390601347</c:v>
                </c:pt>
                <c:pt idx="5158">
                  <c:v>-17.95802527206322</c:v>
                </c:pt>
                <c:pt idx="5159">
                  <c:v>-17.96681588896183</c:v>
                </c:pt>
                <c:pt idx="5160">
                  <c:v>-17.97561090887286</c:v>
                </c:pt>
                <c:pt idx="5161">
                  <c:v>-17.98441032983732</c:v>
                </c:pt>
                <c:pt idx="5162">
                  <c:v>-17.99321414989492</c:v>
                </c:pt>
                <c:pt idx="5163">
                  <c:v>-18.00202236708404</c:v>
                </c:pt>
                <c:pt idx="5164">
                  <c:v>-18.01083497944179</c:v>
                </c:pt>
                <c:pt idx="5165">
                  <c:v>-18.01965198500394</c:v>
                </c:pt>
                <c:pt idx="5166">
                  <c:v>-18.02847338180497</c:v>
                </c:pt>
                <c:pt idx="5167">
                  <c:v>-18.03729916787805</c:v>
                </c:pt>
                <c:pt idx="5168">
                  <c:v>-18.04612934125504</c:v>
                </c:pt>
                <c:pt idx="5169">
                  <c:v>-18.0549638999665</c:v>
                </c:pt>
                <c:pt idx="5170">
                  <c:v>-18.06380284204167</c:v>
                </c:pt>
                <c:pt idx="5171">
                  <c:v>-18.07264616550853</c:v>
                </c:pt>
                <c:pt idx="5172">
                  <c:v>-18.0814938683937</c:v>
                </c:pt>
                <c:pt idx="5173">
                  <c:v>-18.09034594872253</c:v>
                </c:pt>
                <c:pt idx="5174">
                  <c:v>-18.09920240451905</c:v>
                </c:pt>
                <c:pt idx="5175">
                  <c:v>-18.10806323380603</c:v>
                </c:pt>
                <c:pt idx="5176">
                  <c:v>-18.11692843460488</c:v>
                </c:pt>
                <c:pt idx="5177">
                  <c:v>-18.12579800493574</c:v>
                </c:pt>
                <c:pt idx="5178">
                  <c:v>-18.13467194281747</c:v>
                </c:pt>
                <c:pt idx="5179">
                  <c:v>-18.14355024626758</c:v>
                </c:pt>
                <c:pt idx="5180">
                  <c:v>-18.15243291330232</c:v>
                </c:pt>
                <c:pt idx="5181">
                  <c:v>-18.16131994193665</c:v>
                </c:pt>
                <c:pt idx="5182">
                  <c:v>-18.1702113301842</c:v>
                </c:pt>
                <c:pt idx="5183">
                  <c:v>-18.17910707605732</c:v>
                </c:pt>
                <c:pt idx="5184">
                  <c:v>-18.18800717756705</c:v>
                </c:pt>
                <c:pt idx="5185">
                  <c:v>-18.19691163272316</c:v>
                </c:pt>
                <c:pt idx="5186">
                  <c:v>-18.2058204395341</c:v>
                </c:pt>
                <c:pt idx="5187">
                  <c:v>-18.21473359600705</c:v>
                </c:pt>
                <c:pt idx="5188">
                  <c:v>-18.22365110014788</c:v>
                </c:pt>
                <c:pt idx="5189">
                  <c:v>-18.23257294996115</c:v>
                </c:pt>
                <c:pt idx="5190">
                  <c:v>-18.24149914345017</c:v>
                </c:pt>
                <c:pt idx="5191">
                  <c:v>-18.25042967861691</c:v>
                </c:pt>
                <c:pt idx="5192">
                  <c:v>-18.2593645534621</c:v>
                </c:pt>
                <c:pt idx="5193">
                  <c:v>-18.26830376598512</c:v>
                </c:pt>
                <c:pt idx="5194">
                  <c:v>-18.27724731418413</c:v>
                </c:pt>
                <c:pt idx="5195">
                  <c:v>-18.28619519605593</c:v>
                </c:pt>
                <c:pt idx="5196">
                  <c:v>-18.29514740959607</c:v>
                </c:pt>
                <c:pt idx="5197">
                  <c:v>-18.3041039527988</c:v>
                </c:pt>
                <c:pt idx="5198">
                  <c:v>-18.3130648236571</c:v>
                </c:pt>
                <c:pt idx="5199">
                  <c:v>-18.32203002016263</c:v>
                </c:pt>
                <c:pt idx="5200">
                  <c:v>-18.3309995403058</c:v>
                </c:pt>
                <c:pt idx="5201">
                  <c:v>-18.3399733820757</c:v>
                </c:pt>
                <c:pt idx="5202">
                  <c:v>-18.34895154346015</c:v>
                </c:pt>
                <c:pt idx="5203">
                  <c:v>-18.3579340224457</c:v>
                </c:pt>
                <c:pt idx="5204">
                  <c:v>-18.36692081701758</c:v>
                </c:pt>
                <c:pt idx="5205">
                  <c:v>-18.37591192515977</c:v>
                </c:pt>
                <c:pt idx="5206">
                  <c:v>-18.38490734485495</c:v>
                </c:pt>
                <c:pt idx="5207">
                  <c:v>-18.39390707408452</c:v>
                </c:pt>
                <c:pt idx="5208">
                  <c:v>-18.40291111082859</c:v>
                </c:pt>
                <c:pt idx="5209">
                  <c:v>-18.41191945306602</c:v>
                </c:pt>
                <c:pt idx="5210">
                  <c:v>-18.42093209877434</c:v>
                </c:pt>
                <c:pt idx="5211">
                  <c:v>-18.42994904592985</c:v>
                </c:pt>
                <c:pt idx="5212">
                  <c:v>-18.43897029250753</c:v>
                </c:pt>
                <c:pt idx="5213">
                  <c:v>-18.44799583648111</c:v>
                </c:pt>
                <c:pt idx="5214">
                  <c:v>-18.45702567582301</c:v>
                </c:pt>
                <c:pt idx="5215">
                  <c:v>-18.46605980850442</c:v>
                </c:pt>
                <c:pt idx="5216">
                  <c:v>-18.4750982324952</c:v>
                </c:pt>
                <c:pt idx="5217">
                  <c:v>-18.48414094576395</c:v>
                </c:pt>
                <c:pt idx="5218">
                  <c:v>-18.49318794627805</c:v>
                </c:pt>
                <c:pt idx="5219">
                  <c:v>-18.50223923200351</c:v>
                </c:pt>
                <c:pt idx="5220">
                  <c:v>-18.51129480090513</c:v>
                </c:pt>
                <c:pt idx="5221">
                  <c:v>-18.52035465094642</c:v>
                </c:pt>
                <c:pt idx="5222">
                  <c:v>-18.52941878008959</c:v>
                </c:pt>
                <c:pt idx="5223">
                  <c:v>-18.53848718629563</c:v>
                </c:pt>
                <c:pt idx="5224">
                  <c:v>-18.54755986752422</c:v>
                </c:pt>
                <c:pt idx="5225">
                  <c:v>-18.55663682173377</c:v>
                </c:pt>
                <c:pt idx="5226">
                  <c:v>-18.56571804688144</c:v>
                </c:pt>
                <c:pt idx="5227">
                  <c:v>-18.57480354092309</c:v>
                </c:pt>
                <c:pt idx="5228">
                  <c:v>-18.58389330181333</c:v>
                </c:pt>
                <c:pt idx="5229">
                  <c:v>-18.5929873275055</c:v>
                </c:pt>
                <c:pt idx="5230">
                  <c:v>-18.60208561595168</c:v>
                </c:pt>
                <c:pt idx="5231">
                  <c:v>-18.61118816510264</c:v>
                </c:pt>
                <c:pt idx="5232">
                  <c:v>-18.62029497290792</c:v>
                </c:pt>
                <c:pt idx="5233">
                  <c:v>-18.62940603731581</c:v>
                </c:pt>
                <c:pt idx="5234">
                  <c:v>-18.63852135627328</c:v>
                </c:pt>
                <c:pt idx="5235">
                  <c:v>-18.64764092772608</c:v>
                </c:pt>
                <c:pt idx="5236">
                  <c:v>-18.65676474961868</c:v>
                </c:pt>
                <c:pt idx="5237">
                  <c:v>-18.66589281989427</c:v>
                </c:pt>
                <c:pt idx="5238">
                  <c:v>-18.6750251364948</c:v>
                </c:pt>
                <c:pt idx="5239">
                  <c:v>-18.68416169736093</c:v>
                </c:pt>
                <c:pt idx="5240">
                  <c:v>-18.6933025004321</c:v>
                </c:pt>
                <c:pt idx="5241">
                  <c:v>-18.70244754364645</c:v>
                </c:pt>
                <c:pt idx="5242">
                  <c:v>-18.71159682494087</c:v>
                </c:pt>
                <c:pt idx="5243">
                  <c:v>-18.72075034225099</c:v>
                </c:pt>
                <c:pt idx="5244">
                  <c:v>-18.72990809351119</c:v>
                </c:pt>
                <c:pt idx="5245">
                  <c:v>-18.73907007665457</c:v>
                </c:pt>
                <c:pt idx="5246">
                  <c:v>-18.74823628961297</c:v>
                </c:pt>
                <c:pt idx="5247">
                  <c:v>-18.757406730317</c:v>
                </c:pt>
                <c:pt idx="5248">
                  <c:v>-18.76658139669601</c:v>
                </c:pt>
                <c:pt idx="5249">
                  <c:v>-18.77576028667805</c:v>
                </c:pt>
                <c:pt idx="5250">
                  <c:v>-18.78494339818995</c:v>
                </c:pt>
                <c:pt idx="5251">
                  <c:v>-18.79413072915729</c:v>
                </c:pt>
                <c:pt idx="5252">
                  <c:v>-18.80332227750437</c:v>
                </c:pt>
                <c:pt idx="5253">
                  <c:v>-18.81251804115425</c:v>
                </c:pt>
                <c:pt idx="5254">
                  <c:v>-18.82171801802873</c:v>
                </c:pt>
                <c:pt idx="5255">
                  <c:v>-18.83092220604836</c:v>
                </c:pt>
                <c:pt idx="5256">
                  <c:v>-18.84013060313244</c:v>
                </c:pt>
                <c:pt idx="5257">
                  <c:v>-18.84934320719901</c:v>
                </c:pt>
                <c:pt idx="5258">
                  <c:v>-18.85856001616487</c:v>
                </c:pt>
                <c:pt idx="5259">
                  <c:v>-18.86778102794556</c:v>
                </c:pt>
                <c:pt idx="5260">
                  <c:v>-18.87700624045536</c:v>
                </c:pt>
                <c:pt idx="5261">
                  <c:v>-18.88623565160733</c:v>
                </c:pt>
                <c:pt idx="5262">
                  <c:v>-18.89546925931324</c:v>
                </c:pt>
                <c:pt idx="5263">
                  <c:v>-18.90470706148367</c:v>
                </c:pt>
                <c:pt idx="5264">
                  <c:v>-18.91394905602789</c:v>
                </c:pt>
                <c:pt idx="5265">
                  <c:v>-18.92319524085395</c:v>
                </c:pt>
                <c:pt idx="5266">
                  <c:v>-18.93244561386867</c:v>
                </c:pt>
                <c:pt idx="5267">
                  <c:v>-18.94170017297759</c:v>
                </c:pt>
                <c:pt idx="5268">
                  <c:v>-18.95095891608505</c:v>
                </c:pt>
                <c:pt idx="5269">
                  <c:v>-18.96022184109408</c:v>
                </c:pt>
                <c:pt idx="5270">
                  <c:v>-18.96948894590653</c:v>
                </c:pt>
                <c:pt idx="5271">
                  <c:v>-18.97876022842297</c:v>
                </c:pt>
                <c:pt idx="5272">
                  <c:v>-18.98803568654274</c:v>
                </c:pt>
                <c:pt idx="5273">
                  <c:v>-18.99731531816395</c:v>
                </c:pt>
                <c:pt idx="5274">
                  <c:v>-19.00659912118343</c:v>
                </c:pt>
                <c:pt idx="5275">
                  <c:v>-19.0158870934968</c:v>
                </c:pt>
                <c:pt idx="5276">
                  <c:v>-19.02517923299844</c:v>
                </c:pt>
                <c:pt idx="5277">
                  <c:v>-19.03447553758147</c:v>
                </c:pt>
                <c:pt idx="5278">
                  <c:v>-19.0437760051378</c:v>
                </c:pt>
                <c:pt idx="5279">
                  <c:v>-19.05308063355809</c:v>
                </c:pt>
                <c:pt idx="5280">
                  <c:v>-19.06238942073172</c:v>
                </c:pt>
                <c:pt idx="5281">
                  <c:v>-19.07170236454692</c:v>
                </c:pt>
                <c:pt idx="5282">
                  <c:v>-19.08101946289061</c:v>
                </c:pt>
                <c:pt idx="5283">
                  <c:v>-19.09034071364849</c:v>
                </c:pt>
                <c:pt idx="5284">
                  <c:v>-19.09966611470503</c:v>
                </c:pt>
                <c:pt idx="5285">
                  <c:v>-19.10899566394351</c:v>
                </c:pt>
                <c:pt idx="5286">
                  <c:v>-19.11832935924588</c:v>
                </c:pt>
                <c:pt idx="5287">
                  <c:v>-19.12766719849295</c:v>
                </c:pt>
                <c:pt idx="5288">
                  <c:v>-19.13700917956424</c:v>
                </c:pt>
                <c:pt idx="5289">
                  <c:v>-19.14635530033807</c:v>
                </c:pt>
                <c:pt idx="5290">
                  <c:v>-19.1557055586915</c:v>
                </c:pt>
                <c:pt idx="5291">
                  <c:v>-19.16505995250038</c:v>
                </c:pt>
                <c:pt idx="5292">
                  <c:v>-19.17441847963933</c:v>
                </c:pt>
                <c:pt idx="5293">
                  <c:v>-19.18378113798172</c:v>
                </c:pt>
                <c:pt idx="5294">
                  <c:v>-19.19314792539972</c:v>
                </c:pt>
                <c:pt idx="5295">
                  <c:v>-19.20251883976424</c:v>
                </c:pt>
                <c:pt idx="5296">
                  <c:v>-19.21189387894501</c:v>
                </c:pt>
                <c:pt idx="5297">
                  <c:v>-19.22127304081047</c:v>
                </c:pt>
                <c:pt idx="5298">
                  <c:v>-19.23065632322788</c:v>
                </c:pt>
                <c:pt idx="5299">
                  <c:v>-19.24004372406325</c:v>
                </c:pt>
                <c:pt idx="5300">
                  <c:v>-19.24943524118138</c:v>
                </c:pt>
                <c:pt idx="5301">
                  <c:v>-19.25883087244586</c:v>
                </c:pt>
                <c:pt idx="5302">
                  <c:v>-19.26823061571902</c:v>
                </c:pt>
                <c:pt idx="5303">
                  <c:v>-19.27763446886198</c:v>
                </c:pt>
                <c:pt idx="5304">
                  <c:v>-19.28704242973463</c:v>
                </c:pt>
                <c:pt idx="5305">
                  <c:v>-19.29645449619568</c:v>
                </c:pt>
                <c:pt idx="5306">
                  <c:v>-19.30587066610256</c:v>
                </c:pt>
                <c:pt idx="5307">
                  <c:v>-19.31529093731152</c:v>
                </c:pt>
                <c:pt idx="5308">
                  <c:v>-19.32471530767758</c:v>
                </c:pt>
                <c:pt idx="5309">
                  <c:v>-19.33414377505452</c:v>
                </c:pt>
                <c:pt idx="5310">
                  <c:v>-19.34357633729493</c:v>
                </c:pt>
                <c:pt idx="5311">
                  <c:v>-19.35301299225017</c:v>
                </c:pt>
                <c:pt idx="5312">
                  <c:v>-19.36245373777038</c:v>
                </c:pt>
                <c:pt idx="5313">
                  <c:v>-19.37189857170451</c:v>
                </c:pt>
                <c:pt idx="5314">
                  <c:v>-19.38134749190023</c:v>
                </c:pt>
                <c:pt idx="5315">
                  <c:v>-19.39080049620406</c:v>
                </c:pt>
                <c:pt idx="5316">
                  <c:v>-19.40025758246126</c:v>
                </c:pt>
                <c:pt idx="5317">
                  <c:v>-19.40971874851592</c:v>
                </c:pt>
                <c:pt idx="5318">
                  <c:v>-19.41918399221088</c:v>
                </c:pt>
                <c:pt idx="5319">
                  <c:v>-19.42865331138776</c:v>
                </c:pt>
                <c:pt idx="5320">
                  <c:v>-19.43812670388702</c:v>
                </c:pt>
                <c:pt idx="5321">
                  <c:v>-19.44760416754785</c:v>
                </c:pt>
                <c:pt idx="5322">
                  <c:v>-19.45708570020827</c:v>
                </c:pt>
                <c:pt idx="5323">
                  <c:v>-19.46657129970505</c:v>
                </c:pt>
                <c:pt idx="5324">
                  <c:v>-19.4760609638738</c:v>
                </c:pt>
                <c:pt idx="5325">
                  <c:v>-19.48555469054887</c:v>
                </c:pt>
                <c:pt idx="5326">
                  <c:v>-19.49505247756343</c:v>
                </c:pt>
                <c:pt idx="5327">
                  <c:v>-19.50455432274947</c:v>
                </c:pt>
                <c:pt idx="5328">
                  <c:v>-19.5140602239377</c:v>
                </c:pt>
                <c:pt idx="5329">
                  <c:v>-19.52357017895766</c:v>
                </c:pt>
                <c:pt idx="5330">
                  <c:v>-19.53308418563772</c:v>
                </c:pt>
                <c:pt idx="5331">
                  <c:v>-19.54260224180499</c:v>
                </c:pt>
                <c:pt idx="5332">
                  <c:v>-19.55212434528541</c:v>
                </c:pt>
                <c:pt idx="5333">
                  <c:v>-19.56165049390369</c:v>
                </c:pt>
                <c:pt idx="5334">
                  <c:v>-19.57118068548337</c:v>
                </c:pt>
                <c:pt idx="5335">
                  <c:v>-19.58071491784675</c:v>
                </c:pt>
                <c:pt idx="5336">
                  <c:v>-19.59025318881497</c:v>
                </c:pt>
                <c:pt idx="5337">
                  <c:v>-19.59979549620791</c:v>
                </c:pt>
                <c:pt idx="5338">
                  <c:v>-19.6093418378443</c:v>
                </c:pt>
                <c:pt idx="5339">
                  <c:v>-19.61889221154166</c:v>
                </c:pt>
                <c:pt idx="5340">
                  <c:v>-19.6284466151163</c:v>
                </c:pt>
                <c:pt idx="5341">
                  <c:v>-19.63800504638333</c:v>
                </c:pt>
                <c:pt idx="5342">
                  <c:v>-19.64756750315668</c:v>
                </c:pt>
                <c:pt idx="5343">
                  <c:v>-19.65713398324905</c:v>
                </c:pt>
                <c:pt idx="5344">
                  <c:v>-19.66670448447197</c:v>
                </c:pt>
                <c:pt idx="5345">
                  <c:v>-19.67627900463578</c:v>
                </c:pt>
                <c:pt idx="5346">
                  <c:v>-19.6858575415496</c:v>
                </c:pt>
                <c:pt idx="5347">
                  <c:v>-19.69544009302136</c:v>
                </c:pt>
                <c:pt idx="5348">
                  <c:v>-19.70502665685782</c:v>
                </c:pt>
                <c:pt idx="5349">
                  <c:v>-19.71461723086452</c:v>
                </c:pt>
                <c:pt idx="5350">
                  <c:v>-19.7242118128458</c:v>
                </c:pt>
                <c:pt idx="5351">
                  <c:v>-19.73381040060485</c:v>
                </c:pt>
                <c:pt idx="5352">
                  <c:v>-19.7434129919436</c:v>
                </c:pt>
                <c:pt idx="5353">
                  <c:v>-19.75301958466288</c:v>
                </c:pt>
                <c:pt idx="5354">
                  <c:v>-19.76263017656225</c:v>
                </c:pt>
                <c:pt idx="5355">
                  <c:v>-19.77224476544013</c:v>
                </c:pt>
                <c:pt idx="5356">
                  <c:v>-19.78186334909372</c:v>
                </c:pt>
                <c:pt idx="5357">
                  <c:v>-19.79148592531904</c:v>
                </c:pt>
                <c:pt idx="5358">
                  <c:v>-19.80111249191092</c:v>
                </c:pt>
                <c:pt idx="5359">
                  <c:v>-19.81074304666302</c:v>
                </c:pt>
                <c:pt idx="5360">
                  <c:v>-19.8203775873678</c:v>
                </c:pt>
                <c:pt idx="5361">
                  <c:v>-19.83001611181655</c:v>
                </c:pt>
                <c:pt idx="5362">
                  <c:v>-19.83965861779933</c:v>
                </c:pt>
                <c:pt idx="5363">
                  <c:v>-19.84930510310506</c:v>
                </c:pt>
                <c:pt idx="5364">
                  <c:v>-19.85895556552148</c:v>
                </c:pt>
                <c:pt idx="5365">
                  <c:v>-19.8686100028351</c:v>
                </c:pt>
                <c:pt idx="5366">
                  <c:v>-19.87826841283131</c:v>
                </c:pt>
                <c:pt idx="5367">
                  <c:v>-19.88793079329426</c:v>
                </c:pt>
                <c:pt idx="5368">
                  <c:v>-19.89759714200695</c:v>
                </c:pt>
                <c:pt idx="5369">
                  <c:v>-19.90726745675121</c:v>
                </c:pt>
                <c:pt idx="5370">
                  <c:v>-19.91694173530766</c:v>
                </c:pt>
                <c:pt idx="5371">
                  <c:v>-19.92661997545574</c:v>
                </c:pt>
                <c:pt idx="5372">
                  <c:v>-19.93630217497376</c:v>
                </c:pt>
                <c:pt idx="5373">
                  <c:v>-19.94598833163881</c:v>
                </c:pt>
                <c:pt idx="5374">
                  <c:v>-19.95567844322679</c:v>
                </c:pt>
                <c:pt idx="5375">
                  <c:v>-19.96537250751247</c:v>
                </c:pt>
                <c:pt idx="5376">
                  <c:v>-19.9750705222694</c:v>
                </c:pt>
                <c:pt idx="5377">
                  <c:v>-19.98477248526999</c:v>
                </c:pt>
                <c:pt idx="5378">
                  <c:v>-19.99447839428545</c:v>
                </c:pt>
                <c:pt idx="5379">
                  <c:v>-20.00418824708583</c:v>
                </c:pt>
                <c:pt idx="5380">
                  <c:v>-20.01390204143999</c:v>
                </c:pt>
                <c:pt idx="5381">
                  <c:v>-20.02361977511566</c:v>
                </c:pt>
                <c:pt idx="5382">
                  <c:v>-20.03334144587933</c:v>
                </c:pt>
                <c:pt idx="5383">
                  <c:v>-20.04306705149639</c:v>
                </c:pt>
                <c:pt idx="5384">
                  <c:v>-20.05279658973101</c:v>
                </c:pt>
                <c:pt idx="5385">
                  <c:v>-20.06253005834621</c:v>
                </c:pt>
                <c:pt idx="5386">
                  <c:v>-20.07226745510383</c:v>
                </c:pt>
                <c:pt idx="5387">
                  <c:v>-20.08200877776456</c:v>
                </c:pt>
                <c:pt idx="5388">
                  <c:v>-20.09175402408792</c:v>
                </c:pt>
                <c:pt idx="5389">
                  <c:v>-20.10150319183222</c:v>
                </c:pt>
                <c:pt idx="5390">
                  <c:v>-20.11125627875467</c:v>
                </c:pt>
                <c:pt idx="5391">
                  <c:v>-20.12101328261125</c:v>
                </c:pt>
                <c:pt idx="5392">
                  <c:v>-20.13077420115684</c:v>
                </c:pt>
                <c:pt idx="5393">
                  <c:v>-20.1405390321451</c:v>
                </c:pt>
                <c:pt idx="5394">
                  <c:v>-20.15030777332857</c:v>
                </c:pt>
                <c:pt idx="5395">
                  <c:v>-20.16008042245858</c:v>
                </c:pt>
                <c:pt idx="5396">
                  <c:v>-20.16985697728533</c:v>
                </c:pt>
                <c:pt idx="5397">
                  <c:v>-20.17963743555784</c:v>
                </c:pt>
                <c:pt idx="5398">
                  <c:v>-20.18942179502401</c:v>
                </c:pt>
                <c:pt idx="5399">
                  <c:v>-20.19921005343052</c:v>
                </c:pt>
                <c:pt idx="5400">
                  <c:v>-20.20900220852292</c:v>
                </c:pt>
                <c:pt idx="5401">
                  <c:v>-20.21879825804562</c:v>
                </c:pt>
                <c:pt idx="5402">
                  <c:v>-20.22859819974183</c:v>
                </c:pt>
                <c:pt idx="5403">
                  <c:v>-20.23840203135363</c:v>
                </c:pt>
                <c:pt idx="5404">
                  <c:v>-20.24820975062194</c:v>
                </c:pt>
                <c:pt idx="5405">
                  <c:v>-20.25802135528653</c:v>
                </c:pt>
                <c:pt idx="5406">
                  <c:v>-20.26783684308597</c:v>
                </c:pt>
                <c:pt idx="5407">
                  <c:v>-20.27765621175773</c:v>
                </c:pt>
                <c:pt idx="5408">
                  <c:v>-20.28747945903811</c:v>
                </c:pt>
                <c:pt idx="5409">
                  <c:v>-20.29730658266223</c:v>
                </c:pt>
                <c:pt idx="5410">
                  <c:v>-20.30713758036411</c:v>
                </c:pt>
                <c:pt idx="5411">
                  <c:v>-20.31697244987656</c:v>
                </c:pt>
                <c:pt idx="5412">
                  <c:v>-20.32681118893126</c:v>
                </c:pt>
                <c:pt idx="5413">
                  <c:v>-20.33665379525875</c:v>
                </c:pt>
                <c:pt idx="5414">
                  <c:v>-20.34650026658841</c:v>
                </c:pt>
                <c:pt idx="5415">
                  <c:v>-20.35635060064848</c:v>
                </c:pt>
                <c:pt idx="5416">
                  <c:v>-20.36620479516602</c:v>
                </c:pt>
                <c:pt idx="5417">
                  <c:v>-20.37606284786699</c:v>
                </c:pt>
                <c:pt idx="5418">
                  <c:v>-20.38592475647616</c:v>
                </c:pt>
                <c:pt idx="5419">
                  <c:v>-20.39579051871717</c:v>
                </c:pt>
                <c:pt idx="5420">
                  <c:v>-20.40566013231253</c:v>
                </c:pt>
                <c:pt idx="5421">
                  <c:v>-20.41553359498356</c:v>
                </c:pt>
                <c:pt idx="5422">
                  <c:v>-20.42541090445049</c:v>
                </c:pt>
                <c:pt idx="5423">
                  <c:v>-20.43529205843236</c:v>
                </c:pt>
                <c:pt idx="5424">
                  <c:v>-20.44517705464709</c:v>
                </c:pt>
                <c:pt idx="5425">
                  <c:v>-20.45506589081144</c:v>
                </c:pt>
                <c:pt idx="5426">
                  <c:v>-20.46495856464107</c:v>
                </c:pt>
                <c:pt idx="5427">
                  <c:v>-20.47485507385043</c:v>
                </c:pt>
                <c:pt idx="5428">
                  <c:v>-20.48475541615289</c:v>
                </c:pt>
                <c:pt idx="5429">
                  <c:v>-20.49465958926064</c:v>
                </c:pt>
                <c:pt idx="5430">
                  <c:v>-20.50456759088476</c:v>
                </c:pt>
                <c:pt idx="5431">
                  <c:v>-20.51447941873518</c:v>
                </c:pt>
                <c:pt idx="5432">
                  <c:v>-20.52439507052068</c:v>
                </c:pt>
                <c:pt idx="5433">
                  <c:v>-20.53431454394891</c:v>
                </c:pt>
                <c:pt idx="5434">
                  <c:v>-20.54423783672638</c:v>
                </c:pt>
                <c:pt idx="5435">
                  <c:v>-20.5541649465585</c:v>
                </c:pt>
                <c:pt idx="5436">
                  <c:v>-20.56409587114948</c:v>
                </c:pt>
                <c:pt idx="5437">
                  <c:v>-20.57403060820245</c:v>
                </c:pt>
                <c:pt idx="5438">
                  <c:v>-20.58396915541936</c:v>
                </c:pt>
                <c:pt idx="5439">
                  <c:v>-20.59391151050108</c:v>
                </c:pt>
                <c:pt idx="5440">
                  <c:v>-20.6038576711473</c:v>
                </c:pt>
                <c:pt idx="5441">
                  <c:v>-20.6138076350566</c:v>
                </c:pt>
                <c:pt idx="5442">
                  <c:v>-20.62376139992643</c:v>
                </c:pt>
                <c:pt idx="5443">
                  <c:v>-20.6337189634531</c:v>
                </c:pt>
                <c:pt idx="5444">
                  <c:v>-20.64368032333177</c:v>
                </c:pt>
                <c:pt idx="5445">
                  <c:v>-20.65364547725655</c:v>
                </c:pt>
                <c:pt idx="5446">
                  <c:v>-20.66361442292031</c:v>
                </c:pt>
                <c:pt idx="5447">
                  <c:v>-20.6735871580149</c:v>
                </c:pt>
                <c:pt idx="5448">
                  <c:v>-20.68356368023093</c:v>
                </c:pt>
                <c:pt idx="5449">
                  <c:v>-20.693543987258</c:v>
                </c:pt>
                <c:pt idx="5450">
                  <c:v>-20.7035280767845</c:v>
                </c:pt>
                <c:pt idx="5451">
                  <c:v>-20.71351594649773</c:v>
                </c:pt>
                <c:pt idx="5452">
                  <c:v>-20.72350759408386</c:v>
                </c:pt>
                <c:pt idx="5453">
                  <c:v>-20.73350301722793</c:v>
                </c:pt>
                <c:pt idx="5454">
                  <c:v>-20.74350221361387</c:v>
                </c:pt>
                <c:pt idx="5455">
                  <c:v>-20.75350518092447</c:v>
                </c:pt>
                <c:pt idx="5456">
                  <c:v>-20.76351191684142</c:v>
                </c:pt>
                <c:pt idx="5457">
                  <c:v>-20.77352241904525</c:v>
                </c:pt>
                <c:pt idx="5458">
                  <c:v>-20.78353668521542</c:v>
                </c:pt>
                <c:pt idx="5459">
                  <c:v>-20.79355471303025</c:v>
                </c:pt>
                <c:pt idx="5460">
                  <c:v>-20.80357650016692</c:v>
                </c:pt>
                <c:pt idx="5461">
                  <c:v>-20.81360204430152</c:v>
                </c:pt>
                <c:pt idx="5462">
                  <c:v>-20.82363134310901</c:v>
                </c:pt>
                <c:pt idx="5463">
                  <c:v>-20.83366439426323</c:v>
                </c:pt>
                <c:pt idx="5464">
                  <c:v>-20.8437011954369</c:v>
                </c:pt>
                <c:pt idx="5465">
                  <c:v>-20.85374174430165</c:v>
                </c:pt>
                <c:pt idx="5466">
                  <c:v>-20.86378603852797</c:v>
                </c:pt>
                <c:pt idx="5467">
                  <c:v>-20.87383407578525</c:v>
                </c:pt>
                <c:pt idx="5468">
                  <c:v>-20.88388585374176</c:v>
                </c:pt>
                <c:pt idx="5469">
                  <c:v>-20.89394137006463</c:v>
                </c:pt>
                <c:pt idx="5470">
                  <c:v>-20.90400062241995</c:v>
                </c:pt>
                <c:pt idx="5471">
                  <c:v>-20.91406360847262</c:v>
                </c:pt>
                <c:pt idx="5472">
                  <c:v>-20.92413032588648</c:v>
                </c:pt>
                <c:pt idx="5473">
                  <c:v>-20.93420077232423</c:v>
                </c:pt>
                <c:pt idx="5474">
                  <c:v>-20.94427494544749</c:v>
                </c:pt>
                <c:pt idx="5475">
                  <c:v>-20.95435284291673</c:v>
                </c:pt>
                <c:pt idx="5476">
                  <c:v>-20.96443446239137</c:v>
                </c:pt>
                <c:pt idx="5477">
                  <c:v>-20.97451980152967</c:v>
                </c:pt>
                <c:pt idx="5478">
                  <c:v>-20.98460885798881</c:v>
                </c:pt>
                <c:pt idx="5479">
                  <c:v>-20.99470162942486</c:v>
                </c:pt>
                <c:pt idx="5480">
                  <c:v>-21.00479811349278</c:v>
                </c:pt>
                <c:pt idx="5481">
                  <c:v>-21.01489830784642</c:v>
                </c:pt>
                <c:pt idx="5482">
                  <c:v>-21.02500221013853</c:v>
                </c:pt>
                <c:pt idx="5483">
                  <c:v>-21.03510981802079</c:v>
                </c:pt>
                <c:pt idx="5484">
                  <c:v>-21.04522112914373</c:v>
                </c:pt>
                <c:pt idx="5485">
                  <c:v>-21.05533614115679</c:v>
                </c:pt>
                <c:pt idx="5486">
                  <c:v>-21.06545485170834</c:v>
                </c:pt>
                <c:pt idx="5487">
                  <c:v>-21.07557725844561</c:v>
                </c:pt>
                <c:pt idx="5488">
                  <c:v>-21.08570335901474</c:v>
                </c:pt>
                <c:pt idx="5489">
                  <c:v>-21.0958331510608</c:v>
                </c:pt>
                <c:pt idx="5490">
                  <c:v>-21.10596663222773</c:v>
                </c:pt>
                <c:pt idx="5491">
                  <c:v>-21.11610380015837</c:v>
                </c:pt>
                <c:pt idx="5492">
                  <c:v>-21.1262446524945</c:v>
                </c:pt>
                <c:pt idx="5493">
                  <c:v>-21.13638918687675</c:v>
                </c:pt>
                <c:pt idx="5494">
                  <c:v>-21.1465374009447</c:v>
                </c:pt>
                <c:pt idx="5495">
                  <c:v>-21.15668929233683</c:v>
                </c:pt>
                <c:pt idx="5496">
                  <c:v>-21.16684485869051</c:v>
                </c:pt>
                <c:pt idx="5497">
                  <c:v>-21.177004097642</c:v>
                </c:pt>
                <c:pt idx="5498">
                  <c:v>-21.18716700682652</c:v>
                </c:pt>
                <c:pt idx="5499">
                  <c:v>-21.19733358387815</c:v>
                </c:pt>
                <c:pt idx="5500">
                  <c:v>-21.20750382642991</c:v>
                </c:pt>
                <c:pt idx="5501">
                  <c:v>-21.21767773211371</c:v>
                </c:pt>
                <c:pt idx="5502">
                  <c:v>-21.22785529856039</c:v>
                </c:pt>
                <c:pt idx="5503">
                  <c:v>-21.23803652339965</c:v>
                </c:pt>
                <c:pt idx="5504">
                  <c:v>-21.24822140426018</c:v>
                </c:pt>
                <c:pt idx="5505">
                  <c:v>-21.25840993876952</c:v>
                </c:pt>
                <c:pt idx="5506">
                  <c:v>-21.26860212455417</c:v>
                </c:pt>
                <c:pt idx="5507">
                  <c:v>-21.27879795923949</c:v>
                </c:pt>
                <c:pt idx="5508">
                  <c:v>-21.2889974404498</c:v>
                </c:pt>
                <c:pt idx="5509">
                  <c:v>-21.29920056580832</c:v>
                </c:pt>
                <c:pt idx="5510">
                  <c:v>-21.30940733293717</c:v>
                </c:pt>
                <c:pt idx="5511">
                  <c:v>-21.31961773945742</c:v>
                </c:pt>
                <c:pt idx="5512">
                  <c:v>-21.32983178298903</c:v>
                </c:pt>
                <c:pt idx="5513">
                  <c:v>-21.34004946115088</c:v>
                </c:pt>
                <c:pt idx="5514">
                  <c:v>-21.35027077156079</c:v>
                </c:pt>
                <c:pt idx="5515">
                  <c:v>-21.36049571183548</c:v>
                </c:pt>
                <c:pt idx="5516">
                  <c:v>-21.37072427959058</c:v>
                </c:pt>
                <c:pt idx="5517">
                  <c:v>-21.38095647244068</c:v>
                </c:pt>
                <c:pt idx="5518">
                  <c:v>-21.39119228799925</c:v>
                </c:pt>
                <c:pt idx="5519">
                  <c:v>-21.40143172387872</c:v>
                </c:pt>
                <c:pt idx="5520">
                  <c:v>-21.4116747776904</c:v>
                </c:pt>
                <c:pt idx="5521">
                  <c:v>-21.42192144704457</c:v>
                </c:pt>
                <c:pt idx="5522">
                  <c:v>-21.4321717295504</c:v>
                </c:pt>
                <c:pt idx="5523">
                  <c:v>-21.44242562281597</c:v>
                </c:pt>
                <c:pt idx="5524">
                  <c:v>-21.45268312444837</c:v>
                </c:pt>
                <c:pt idx="5525">
                  <c:v>-21.46294423205351</c:v>
                </c:pt>
                <c:pt idx="5526">
                  <c:v>-21.4732089432363</c:v>
                </c:pt>
                <c:pt idx="5527">
                  <c:v>-21.48347725560055</c:v>
                </c:pt>
                <c:pt idx="5528">
                  <c:v>-21.49374916674901</c:v>
                </c:pt>
                <c:pt idx="5529">
                  <c:v>-21.50402467428334</c:v>
                </c:pt>
                <c:pt idx="5530">
                  <c:v>-21.51430377580415</c:v>
                </c:pt>
                <c:pt idx="5531">
                  <c:v>-21.52458646891096</c:v>
                </c:pt>
                <c:pt idx="5532">
                  <c:v>-21.53487275120226</c:v>
                </c:pt>
                <c:pt idx="5533">
                  <c:v>-21.54516262027543</c:v>
                </c:pt>
                <c:pt idx="5534">
                  <c:v>-21.55545607372679</c:v>
                </c:pt>
                <c:pt idx="5535">
                  <c:v>-21.56575310915164</c:v>
                </c:pt>
                <c:pt idx="5536">
                  <c:v>-21.57605372414415</c:v>
                </c:pt>
                <c:pt idx="5537">
                  <c:v>-21.58635791629746</c:v>
                </c:pt>
                <c:pt idx="5538">
                  <c:v>-21.59666568320364</c:v>
                </c:pt>
                <c:pt idx="5539">
                  <c:v>-21.6069770224537</c:v>
                </c:pt>
                <c:pt idx="5540">
                  <c:v>-21.61729193163758</c:v>
                </c:pt>
                <c:pt idx="5541">
                  <c:v>-21.62761040834416</c:v>
                </c:pt>
                <c:pt idx="5542">
                  <c:v>-21.63793245016127</c:v>
                </c:pt>
                <c:pt idx="5543">
                  <c:v>-21.64825805467565</c:v>
                </c:pt>
                <c:pt idx="5544">
                  <c:v>-21.65858721947303</c:v>
                </c:pt>
                <c:pt idx="5545">
                  <c:v>-21.66891994213802</c:v>
                </c:pt>
                <c:pt idx="5546">
                  <c:v>-21.67925622025423</c:v>
                </c:pt>
                <c:pt idx="5547">
                  <c:v>-21.68959605140416</c:v>
                </c:pt>
                <c:pt idx="5548">
                  <c:v>-21.69993943316928</c:v>
                </c:pt>
                <c:pt idx="5549">
                  <c:v>-21.71028636313003</c:v>
                </c:pt>
                <c:pt idx="5550">
                  <c:v>-21.72063683886573</c:v>
                </c:pt>
                <c:pt idx="5551">
                  <c:v>-21.73099085795473</c:v>
                </c:pt>
                <c:pt idx="5552">
                  <c:v>-21.74134841797422</c:v>
                </c:pt>
                <c:pt idx="5553">
                  <c:v>-21.75170951650042</c:v>
                </c:pt>
                <c:pt idx="5554">
                  <c:v>-21.76207415110848</c:v>
                </c:pt>
                <c:pt idx="5555">
                  <c:v>-21.77244231937247</c:v>
                </c:pt>
                <c:pt idx="5556">
                  <c:v>-21.78281401886545</c:v>
                </c:pt>
                <c:pt idx="5557">
                  <c:v>-21.79318924715939</c:v>
                </c:pt>
                <c:pt idx="5558">
                  <c:v>-21.80356800182524</c:v>
                </c:pt>
                <c:pt idx="5559">
                  <c:v>-21.81395028043288</c:v>
                </c:pt>
                <c:pt idx="5560">
                  <c:v>-21.82433608055115</c:v>
                </c:pt>
                <c:pt idx="5561">
                  <c:v>-21.83472539974786</c:v>
                </c:pt>
                <c:pt idx="5562">
                  <c:v>-21.84511823558972</c:v>
                </c:pt>
                <c:pt idx="5563">
                  <c:v>-21.85551458564248</c:v>
                </c:pt>
                <c:pt idx="5564">
                  <c:v>-21.86591444747076</c:v>
                </c:pt>
                <c:pt idx="5565">
                  <c:v>-21.87631781863817</c:v>
                </c:pt>
                <c:pt idx="5566">
                  <c:v>-21.88672469670729</c:v>
                </c:pt>
                <c:pt idx="5567">
                  <c:v>-21.89713507923965</c:v>
                </c:pt>
                <c:pt idx="5568">
                  <c:v>-21.9075489637957</c:v>
                </c:pt>
                <c:pt idx="5569">
                  <c:v>-21.91796634793491</c:v>
                </c:pt>
                <c:pt idx="5570">
                  <c:v>-21.92838722921566</c:v>
                </c:pt>
                <c:pt idx="5571">
                  <c:v>-21.9388116051953</c:v>
                </c:pt>
                <c:pt idx="5572">
                  <c:v>-21.94923947343018</c:v>
                </c:pt>
                <c:pt idx="5573">
                  <c:v>-21.95967083147555</c:v>
                </c:pt>
                <c:pt idx="5574">
                  <c:v>-21.97010567688566</c:v>
                </c:pt>
                <c:pt idx="5575">
                  <c:v>-21.98054400721371</c:v>
                </c:pt>
                <c:pt idx="5576">
                  <c:v>-21.99098582001187</c:v>
                </c:pt>
                <c:pt idx="5577">
                  <c:v>-22.00143111283127</c:v>
                </c:pt>
                <c:pt idx="5578">
                  <c:v>-22.011879883222</c:v>
                </c:pt>
                <c:pt idx="5579">
                  <c:v>-22.02233212873312</c:v>
                </c:pt>
                <c:pt idx="5580">
                  <c:v>-22.03278784691268</c:v>
                </c:pt>
                <c:pt idx="5581">
                  <c:v>-22.04324703530765</c:v>
                </c:pt>
                <c:pt idx="5582">
                  <c:v>-22.053709691464</c:v>
                </c:pt>
                <c:pt idx="5583">
                  <c:v>-22.06417581292666</c:v>
                </c:pt>
                <c:pt idx="5584">
                  <c:v>-22.07464539723953</c:v>
                </c:pt>
                <c:pt idx="5585">
                  <c:v>-22.08511844194547</c:v>
                </c:pt>
                <c:pt idx="5586">
                  <c:v>-22.09559494458633</c:v>
                </c:pt>
                <c:pt idx="5587">
                  <c:v>-22.10607490270293</c:v>
                </c:pt>
                <c:pt idx="5588">
                  <c:v>-22.11655831383503</c:v>
                </c:pt>
                <c:pt idx="5589">
                  <c:v>-22.12704517552139</c:v>
                </c:pt>
                <c:pt idx="5590">
                  <c:v>-22.13753548529976</c:v>
                </c:pt>
                <c:pt idx="5591">
                  <c:v>-22.14802924070682</c:v>
                </c:pt>
                <c:pt idx="5592">
                  <c:v>-22.15852643927828</c:v>
                </c:pt>
                <c:pt idx="5593">
                  <c:v>-22.16902707854875</c:v>
                </c:pt>
                <c:pt idx="5594">
                  <c:v>-22.17953115605191</c:v>
                </c:pt>
                <c:pt idx="5595">
                  <c:v>-22.19003866932033</c:v>
                </c:pt>
                <c:pt idx="5596">
                  <c:v>-22.20054961588561</c:v>
                </c:pt>
                <c:pt idx="5597">
                  <c:v>-22.21106399327832</c:v>
                </c:pt>
                <c:pt idx="5598">
                  <c:v>-22.22158179902799</c:v>
                </c:pt>
                <c:pt idx="5599">
                  <c:v>-22.23210303066316</c:v>
                </c:pt>
                <c:pt idx="5600">
                  <c:v>-22.24262768571132</c:v>
                </c:pt>
                <c:pt idx="5601">
                  <c:v>-22.253155761699</c:v>
                </c:pt>
                <c:pt idx="5602">
                  <c:v>-22.2636872561516</c:v>
                </c:pt>
                <c:pt idx="5603">
                  <c:v>-22.27422216659361</c:v>
                </c:pt>
                <c:pt idx="5604">
                  <c:v>-22.28476049054848</c:v>
                </c:pt>
                <c:pt idx="5605">
                  <c:v>-22.29530222553859</c:v>
                </c:pt>
                <c:pt idx="5606">
                  <c:v>-22.30584736908539</c:v>
                </c:pt>
                <c:pt idx="5607">
                  <c:v>-22.31639591870924</c:v>
                </c:pt>
                <c:pt idx="5608">
                  <c:v>-22.32694787192953</c:v>
                </c:pt>
                <c:pt idx="5609">
                  <c:v>-22.33750322626464</c:v>
                </c:pt>
                <c:pt idx="5610">
                  <c:v>-22.34806197923191</c:v>
                </c:pt>
                <c:pt idx="5611">
                  <c:v>-22.35862412834769</c:v>
                </c:pt>
                <c:pt idx="5612">
                  <c:v>-22.36918967112728</c:v>
                </c:pt>
                <c:pt idx="5613">
                  <c:v>-22.37975860508507</c:v>
                </c:pt>
                <c:pt idx="5614">
                  <c:v>-22.3903309277343</c:v>
                </c:pt>
                <c:pt idx="5615">
                  <c:v>-22.40090663658733</c:v>
                </c:pt>
                <c:pt idx="5616">
                  <c:v>-22.41148572915546</c:v>
                </c:pt>
                <c:pt idx="5617">
                  <c:v>-22.42206820294894</c:v>
                </c:pt>
                <c:pt idx="5618">
                  <c:v>-22.4326540554771</c:v>
                </c:pt>
                <c:pt idx="5619">
                  <c:v>-22.44324328424819</c:v>
                </c:pt>
                <c:pt idx="5620">
                  <c:v>-22.45383588676952</c:v>
                </c:pt>
                <c:pt idx="5621">
                  <c:v>-22.46443186054733</c:v>
                </c:pt>
                <c:pt idx="5622">
                  <c:v>-22.47503120308692</c:v>
                </c:pt>
                <c:pt idx="5623">
                  <c:v>-22.48563391189255</c:v>
                </c:pt>
                <c:pt idx="5624">
                  <c:v>-22.49623998446747</c:v>
                </c:pt>
                <c:pt idx="5625">
                  <c:v>-22.50684941831398</c:v>
                </c:pt>
                <c:pt idx="5626">
                  <c:v>-22.51746221093331</c:v>
                </c:pt>
                <c:pt idx="5627">
                  <c:v>-22.52807835982576</c:v>
                </c:pt>
                <c:pt idx="5628">
                  <c:v>-22.53869786249058</c:v>
                </c:pt>
                <c:pt idx="5629">
                  <c:v>-22.54932071642605</c:v>
                </c:pt>
                <c:pt idx="5630">
                  <c:v>-22.55994691912944</c:v>
                </c:pt>
                <c:pt idx="5631">
                  <c:v>-22.57057646809703</c:v>
                </c:pt>
                <c:pt idx="5632">
                  <c:v>-22.58120936082411</c:v>
                </c:pt>
                <c:pt idx="5633">
                  <c:v>-22.59184559480497</c:v>
                </c:pt>
                <c:pt idx="5634">
                  <c:v>-22.60248516753288</c:v>
                </c:pt>
                <c:pt idx="5635">
                  <c:v>-22.61312807650017</c:v>
                </c:pt>
                <c:pt idx="5636">
                  <c:v>-22.62377431919813</c:v>
                </c:pt>
                <c:pt idx="5637">
                  <c:v>-22.63442389311709</c:v>
                </c:pt>
                <c:pt idx="5638">
                  <c:v>-22.64507679574638</c:v>
                </c:pt>
                <c:pt idx="5639">
                  <c:v>-22.65573302457431</c:v>
                </c:pt>
                <c:pt idx="5640">
                  <c:v>-22.66639257708826</c:v>
                </c:pt>
                <c:pt idx="5641">
                  <c:v>-22.67705545077457</c:v>
                </c:pt>
                <c:pt idx="5642">
                  <c:v>-22.6877216431186</c:v>
                </c:pt>
                <c:pt idx="5643">
                  <c:v>-22.69839115160476</c:v>
                </c:pt>
                <c:pt idx="5644">
                  <c:v>-22.70906397371641</c:v>
                </c:pt>
                <c:pt idx="5645">
                  <c:v>-22.71974010693599</c:v>
                </c:pt>
                <c:pt idx="5646">
                  <c:v>-22.73041954874492</c:v>
                </c:pt>
                <c:pt idx="5647">
                  <c:v>-22.74110229662364</c:v>
                </c:pt>
                <c:pt idx="5648">
                  <c:v>-22.75178834805161</c:v>
                </c:pt>
                <c:pt idx="5649">
                  <c:v>-22.76247770050729</c:v>
                </c:pt>
                <c:pt idx="5650">
                  <c:v>-22.77317035146819</c:v>
                </c:pt>
                <c:pt idx="5651">
                  <c:v>-22.78386629841081</c:v>
                </c:pt>
                <c:pt idx="5652">
                  <c:v>-22.79456553881069</c:v>
                </c:pt>
                <c:pt idx="5653">
                  <c:v>-22.80526807014238</c:v>
                </c:pt>
                <c:pt idx="5654">
                  <c:v>-22.81597388987946</c:v>
                </c:pt>
                <c:pt idx="5655">
                  <c:v>-22.8266829954945</c:v>
                </c:pt>
                <c:pt idx="5656">
                  <c:v>-22.83739538445914</c:v>
                </c:pt>
                <c:pt idx="5657">
                  <c:v>-22.848111054244</c:v>
                </c:pt>
                <c:pt idx="5658">
                  <c:v>-22.85883000231878</c:v>
                </c:pt>
                <c:pt idx="5659">
                  <c:v>-22.86955222615212</c:v>
                </c:pt>
                <c:pt idx="5660">
                  <c:v>-22.88027772321178</c:v>
                </c:pt>
                <c:pt idx="5661">
                  <c:v>-22.89100649096448</c:v>
                </c:pt>
                <c:pt idx="5662">
                  <c:v>-22.90173852687597</c:v>
                </c:pt>
                <c:pt idx="5663">
                  <c:v>-22.91247382841108</c:v>
                </c:pt>
                <c:pt idx="5664">
                  <c:v>-22.92321239303361</c:v>
                </c:pt>
                <c:pt idx="5665">
                  <c:v>-22.93395421820644</c:v>
                </c:pt>
                <c:pt idx="5666">
                  <c:v>-22.94469930139142</c:v>
                </c:pt>
                <c:pt idx="5667">
                  <c:v>-22.95544764004948</c:v>
                </c:pt>
                <c:pt idx="5668">
                  <c:v>-22.96619923164057</c:v>
                </c:pt>
                <c:pt idx="5669">
                  <c:v>-22.97695407362367</c:v>
                </c:pt>
                <c:pt idx="5670">
                  <c:v>-22.98771216345678</c:v>
                </c:pt>
                <c:pt idx="5671">
                  <c:v>-22.99847349859695</c:v>
                </c:pt>
                <c:pt idx="5672">
                  <c:v>-23.00923807650026</c:v>
                </c:pt>
                <c:pt idx="5673">
                  <c:v>-23.02000589462183</c:v>
                </c:pt>
                <c:pt idx="5674">
                  <c:v>-23.03077695041581</c:v>
                </c:pt>
                <c:pt idx="5675">
                  <c:v>-23.04155124133537</c:v>
                </c:pt>
                <c:pt idx="5676">
                  <c:v>-23.05232876483277</c:v>
                </c:pt>
                <c:pt idx="5677">
                  <c:v>-23.06310951835924</c:v>
                </c:pt>
                <c:pt idx="5678">
                  <c:v>-23.07389349936511</c:v>
                </c:pt>
                <c:pt idx="5679">
                  <c:v>-23.0846807052997</c:v>
                </c:pt>
                <c:pt idx="5680">
                  <c:v>-23.09547113361142</c:v>
                </c:pt>
                <c:pt idx="5681">
                  <c:v>-23.10626478174767</c:v>
                </c:pt>
                <c:pt idx="5682">
                  <c:v>-23.11706164715493</c:v>
                </c:pt>
                <c:pt idx="5683">
                  <c:v>-23.1278617272787</c:v>
                </c:pt>
                <c:pt idx="5684">
                  <c:v>-23.13866501956355</c:v>
                </c:pt>
                <c:pt idx="5685">
                  <c:v>-23.14947152145307</c:v>
                </c:pt>
                <c:pt idx="5686">
                  <c:v>-23.1602812303899</c:v>
                </c:pt>
                <c:pt idx="5687">
                  <c:v>-23.17109414381574</c:v>
                </c:pt>
                <c:pt idx="5688">
                  <c:v>-23.18191025917131</c:v>
                </c:pt>
                <c:pt idx="5689">
                  <c:v>-23.19272957389641</c:v>
                </c:pt>
                <c:pt idx="5690">
                  <c:v>-23.20355208542987</c:v>
                </c:pt>
                <c:pt idx="5691">
                  <c:v>-23.21437779120957</c:v>
                </c:pt>
                <c:pt idx="5692">
                  <c:v>-23.22520668867243</c:v>
                </c:pt>
                <c:pt idx="5693">
                  <c:v>-23.23603877525444</c:v>
                </c:pt>
                <c:pt idx="5694">
                  <c:v>-23.24687404839063</c:v>
                </c:pt>
                <c:pt idx="5695">
                  <c:v>-23.25771250551508</c:v>
                </c:pt>
                <c:pt idx="5696">
                  <c:v>-23.26855414406095</c:v>
                </c:pt>
                <c:pt idx="5697">
                  <c:v>-23.27939896146042</c:v>
                </c:pt>
                <c:pt idx="5698">
                  <c:v>-23.29024695514472</c:v>
                </c:pt>
                <c:pt idx="5699">
                  <c:v>-23.30109812254417</c:v>
                </c:pt>
                <c:pt idx="5700">
                  <c:v>-23.31195246108811</c:v>
                </c:pt>
                <c:pt idx="5701">
                  <c:v>-23.32280996820497</c:v>
                </c:pt>
                <c:pt idx="5702">
                  <c:v>-23.3336706413222</c:v>
                </c:pt>
                <c:pt idx="5703">
                  <c:v>-23.34453447786636</c:v>
                </c:pt>
                <c:pt idx="5704">
                  <c:v>-23.35540147526301</c:v>
                </c:pt>
                <c:pt idx="5705">
                  <c:v>-23.36627163093681</c:v>
                </c:pt>
                <c:pt idx="5706">
                  <c:v>-23.37714494231147</c:v>
                </c:pt>
                <c:pt idx="5707">
                  <c:v>-23.38802140680975</c:v>
                </c:pt>
                <c:pt idx="5708">
                  <c:v>-23.3989010218535</c:v>
                </c:pt>
                <c:pt idx="5709">
                  <c:v>-23.40978378486357</c:v>
                </c:pt>
                <c:pt idx="5710">
                  <c:v>-23.42066969325997</c:v>
                </c:pt>
                <c:pt idx="5711">
                  <c:v>-23.4315587444617</c:v>
                </c:pt>
                <c:pt idx="5712">
                  <c:v>-23.44245093588684</c:v>
                </c:pt>
                <c:pt idx="5713">
                  <c:v>-23.45334626495255</c:v>
                </c:pt>
                <c:pt idx="5714">
                  <c:v>-23.46424472907506</c:v>
                </c:pt>
                <c:pt idx="5715">
                  <c:v>-23.47514632566963</c:v>
                </c:pt>
                <c:pt idx="5716">
                  <c:v>-23.48605105215065</c:v>
                </c:pt>
                <c:pt idx="5717">
                  <c:v>-23.49695890593152</c:v>
                </c:pt>
                <c:pt idx="5718">
                  <c:v>-23.50786988442473</c:v>
                </c:pt>
                <c:pt idx="5719">
                  <c:v>-23.51878398504186</c:v>
                </c:pt>
                <c:pt idx="5720">
                  <c:v>-23.52970120519354</c:v>
                </c:pt>
                <c:pt idx="5721">
                  <c:v>-23.54062154228947</c:v>
                </c:pt>
                <c:pt idx="5722">
                  <c:v>-23.55154499373845</c:v>
                </c:pt>
                <c:pt idx="5723">
                  <c:v>-23.5624715569483</c:v>
                </c:pt>
                <c:pt idx="5724">
                  <c:v>-23.57340122932598</c:v>
                </c:pt>
                <c:pt idx="5725">
                  <c:v>-23.58433400827749</c:v>
                </c:pt>
                <c:pt idx="5726">
                  <c:v>-23.59526989120789</c:v>
                </c:pt>
                <c:pt idx="5727">
                  <c:v>-23.60620887552134</c:v>
                </c:pt>
                <c:pt idx="5728">
                  <c:v>-23.6171509586211</c:v>
                </c:pt>
                <c:pt idx="5729">
                  <c:v>-23.62809613790944</c:v>
                </c:pt>
                <c:pt idx="5730">
                  <c:v>-23.63904441078779</c:v>
                </c:pt>
                <c:pt idx="5731">
                  <c:v>-23.64999577465658</c:v>
                </c:pt>
                <c:pt idx="5732">
                  <c:v>-23.66095022691539</c:v>
                </c:pt>
                <c:pt idx="5733">
                  <c:v>-23.67190776496285</c:v>
                </c:pt>
                <c:pt idx="5734">
                  <c:v>-23.68286838619666</c:v>
                </c:pt>
                <c:pt idx="5735">
                  <c:v>-23.69383208801362</c:v>
                </c:pt>
                <c:pt idx="5736">
                  <c:v>-23.70479886780961</c:v>
                </c:pt>
                <c:pt idx="5737">
                  <c:v>-23.71576872297961</c:v>
                </c:pt>
                <c:pt idx="5738">
                  <c:v>-23.72674165091765</c:v>
                </c:pt>
                <c:pt idx="5739">
                  <c:v>-23.73771764901688</c:v>
                </c:pt>
                <c:pt idx="5740">
                  <c:v>-23.7486967146695</c:v>
                </c:pt>
                <c:pt idx="5741">
                  <c:v>-23.75967884526684</c:v>
                </c:pt>
                <c:pt idx="5742">
                  <c:v>-23.7706640381993</c:v>
                </c:pt>
                <c:pt idx="5743">
                  <c:v>-23.78165229085635</c:v>
                </c:pt>
                <c:pt idx="5744">
                  <c:v>-23.79264360062658</c:v>
                </c:pt>
                <c:pt idx="5745">
                  <c:v>-23.80363796489767</c:v>
                </c:pt>
                <c:pt idx="5746">
                  <c:v>-23.81463538105635</c:v>
                </c:pt>
                <c:pt idx="5747">
                  <c:v>-23.82563584648848</c:v>
                </c:pt>
                <c:pt idx="5748">
                  <c:v>-23.83663935857901</c:v>
                </c:pt>
                <c:pt idx="5749">
                  <c:v>-23.84764591471198</c:v>
                </c:pt>
                <c:pt idx="5750">
                  <c:v>-23.85865551227052</c:v>
                </c:pt>
                <c:pt idx="5751">
                  <c:v>-23.86966814863684</c:v>
                </c:pt>
                <c:pt idx="5752">
                  <c:v>-23.88068382119228</c:v>
                </c:pt>
                <c:pt idx="5753">
                  <c:v>-23.89170252731726</c:v>
                </c:pt>
                <c:pt idx="5754">
                  <c:v>-23.9027242643913</c:v>
                </c:pt>
                <c:pt idx="5755">
                  <c:v>-23.91374902979301</c:v>
                </c:pt>
                <c:pt idx="5756">
                  <c:v>-23.9247768209001</c:v>
                </c:pt>
                <c:pt idx="5757">
                  <c:v>-23.9358076350894</c:v>
                </c:pt>
                <c:pt idx="5758">
                  <c:v>-23.94684146973681</c:v>
                </c:pt>
                <c:pt idx="5759">
                  <c:v>-23.95787832221736</c:v>
                </c:pt>
                <c:pt idx="5760">
                  <c:v>-23.96891818990516</c:v>
                </c:pt>
                <c:pt idx="5761">
                  <c:v>-23.97996107017343</c:v>
                </c:pt>
                <c:pt idx="5762">
                  <c:v>-23.99100696039451</c:v>
                </c:pt>
                <c:pt idx="5763">
                  <c:v>-24.00205585793982</c:v>
                </c:pt>
                <c:pt idx="5764">
                  <c:v>-24.0131077601799</c:v>
                </c:pt>
                <c:pt idx="5765">
                  <c:v>-24.02416266448439</c:v>
                </c:pt>
                <c:pt idx="5766">
                  <c:v>-24.03522056822204</c:v>
                </c:pt>
                <c:pt idx="5767">
                  <c:v>-24.04628146876071</c:v>
                </c:pt>
                <c:pt idx="5768">
                  <c:v>-24.05734536346737</c:v>
                </c:pt>
                <c:pt idx="5769">
                  <c:v>-24.06841224970808</c:v>
                </c:pt>
                <c:pt idx="5770">
                  <c:v>-24.07948212484804</c:v>
                </c:pt>
                <c:pt idx="5771">
                  <c:v>-24.09055498625154</c:v>
                </c:pt>
                <c:pt idx="5772">
                  <c:v>-24.10163083128198</c:v>
                </c:pt>
                <c:pt idx="5773">
                  <c:v>-24.11270965730189</c:v>
                </c:pt>
                <c:pt idx="5774">
                  <c:v>-24.1237914616729</c:v>
                </c:pt>
                <c:pt idx="5775">
                  <c:v>-24.13487624175577</c:v>
                </c:pt>
                <c:pt idx="5776">
                  <c:v>-24.14596399491034</c:v>
                </c:pt>
                <c:pt idx="5777">
                  <c:v>-24.1570547184956</c:v>
                </c:pt>
                <c:pt idx="5778">
                  <c:v>-24.16814840986963</c:v>
                </c:pt>
                <c:pt idx="5779">
                  <c:v>-24.17924506638968</c:v>
                </c:pt>
                <c:pt idx="5780">
                  <c:v>-24.19034468541203</c:v>
                </c:pt>
                <c:pt idx="5781">
                  <c:v>-24.20144726429216</c:v>
                </c:pt>
                <c:pt idx="5782">
                  <c:v>-24.21255280038461</c:v>
                </c:pt>
                <c:pt idx="5783">
                  <c:v>-24.2236612910431</c:v>
                </c:pt>
                <c:pt idx="5784">
                  <c:v>-24.23477273362042</c:v>
                </c:pt>
                <c:pt idx="5785">
                  <c:v>-24.24588712546851</c:v>
                </c:pt>
                <c:pt idx="5786">
                  <c:v>-24.25700446393841</c:v>
                </c:pt>
                <c:pt idx="5787">
                  <c:v>-24.2681247463803</c:v>
                </c:pt>
                <c:pt idx="5788">
                  <c:v>-24.27924797014349</c:v>
                </c:pt>
                <c:pt idx="5789">
                  <c:v>-24.2903741325764</c:v>
                </c:pt>
                <c:pt idx="5790">
                  <c:v>-24.30150323102658</c:v>
                </c:pt>
                <c:pt idx="5791">
                  <c:v>-24.31263526284071</c:v>
                </c:pt>
                <c:pt idx="5792">
                  <c:v>-24.3237702253646</c:v>
                </c:pt>
                <c:pt idx="5793">
                  <c:v>-24.33490811594318</c:v>
                </c:pt>
                <c:pt idx="5794">
                  <c:v>-24.34604893192051</c:v>
                </c:pt>
                <c:pt idx="5795">
                  <c:v>-24.35719267063979</c:v>
                </c:pt>
                <c:pt idx="5796">
                  <c:v>-24.36833932944332</c:v>
                </c:pt>
                <c:pt idx="5797">
                  <c:v>-24.3794889056726</c:v>
                </c:pt>
                <c:pt idx="5798">
                  <c:v>-24.39064139666818</c:v>
                </c:pt>
                <c:pt idx="5799">
                  <c:v>-24.40179679976978</c:v>
                </c:pt>
                <c:pt idx="5800">
                  <c:v>-24.41295511231627</c:v>
                </c:pt>
                <c:pt idx="5801">
                  <c:v>-24.42411633164562</c:v>
                </c:pt>
                <c:pt idx="5802">
                  <c:v>-24.43528045509498</c:v>
                </c:pt>
                <c:pt idx="5803">
                  <c:v>-24.44644748000058</c:v>
                </c:pt>
                <c:pt idx="5804">
                  <c:v>-24.45761740369783</c:v>
                </c:pt>
                <c:pt idx="5805">
                  <c:v>-24.46879022352126</c:v>
                </c:pt>
                <c:pt idx="5806">
                  <c:v>-24.47996593680456</c:v>
                </c:pt>
                <c:pt idx="5807">
                  <c:v>-24.49114454088051</c:v>
                </c:pt>
                <c:pt idx="5808">
                  <c:v>-24.50232603308108</c:v>
                </c:pt>
                <c:pt idx="5809">
                  <c:v>-24.51351041073735</c:v>
                </c:pt>
                <c:pt idx="5810">
                  <c:v>-24.52469767117958</c:v>
                </c:pt>
                <c:pt idx="5811">
                  <c:v>-24.53588781173712</c:v>
                </c:pt>
                <c:pt idx="5812">
                  <c:v>-24.5470808297385</c:v>
                </c:pt>
                <c:pt idx="5813">
                  <c:v>-24.55827672251139</c:v>
                </c:pt>
                <c:pt idx="5814">
                  <c:v>-24.5694754873826</c:v>
                </c:pt>
                <c:pt idx="5815">
                  <c:v>-24.58067712167805</c:v>
                </c:pt>
                <c:pt idx="5816">
                  <c:v>-24.59188162272288</c:v>
                </c:pt>
                <c:pt idx="5817">
                  <c:v>-24.60308898784131</c:v>
                </c:pt>
                <c:pt idx="5818">
                  <c:v>-24.61429921435677</c:v>
                </c:pt>
                <c:pt idx="5819">
                  <c:v>-24.62551229959177</c:v>
                </c:pt>
                <c:pt idx="5820">
                  <c:v>-24.63672824086802</c:v>
                </c:pt>
                <c:pt idx="5821">
                  <c:v>-24.64794703550637</c:v>
                </c:pt>
                <c:pt idx="5822">
                  <c:v>-24.6591686808268</c:v>
                </c:pt>
                <c:pt idx="5823">
                  <c:v>-24.67039317414847</c:v>
                </c:pt>
                <c:pt idx="5824">
                  <c:v>-24.68162051278967</c:v>
                </c:pt>
                <c:pt idx="5825">
                  <c:v>-24.69285069406787</c:v>
                </c:pt>
                <c:pt idx="5826">
                  <c:v>-24.70408371529966</c:v>
                </c:pt>
                <c:pt idx="5827">
                  <c:v>-24.71531957380081</c:v>
                </c:pt>
                <c:pt idx="5828">
                  <c:v>-24.72655826688625</c:v>
                </c:pt>
                <c:pt idx="5829">
                  <c:v>-24.73779979187005</c:v>
                </c:pt>
                <c:pt idx="5830">
                  <c:v>-24.74904414606543</c:v>
                </c:pt>
                <c:pt idx="5831">
                  <c:v>-24.76029132678481</c:v>
                </c:pt>
                <c:pt idx="5832">
                  <c:v>-24.77154133133971</c:v>
                </c:pt>
                <c:pt idx="5833">
                  <c:v>-24.78279415704086</c:v>
                </c:pt>
                <c:pt idx="5834">
                  <c:v>-24.79404980119814</c:v>
                </c:pt>
                <c:pt idx="5835">
                  <c:v>-24.80530826112057</c:v>
                </c:pt>
                <c:pt idx="5836">
                  <c:v>-24.81656953411634</c:v>
                </c:pt>
                <c:pt idx="5837">
                  <c:v>-24.82783361749283</c:v>
                </c:pt>
                <c:pt idx="5838">
                  <c:v>-24.83910050855654</c:v>
                </c:pt>
                <c:pt idx="5839">
                  <c:v>-24.85037020461317</c:v>
                </c:pt>
                <c:pt idx="5840">
                  <c:v>-24.86164270296758</c:v>
                </c:pt>
                <c:pt idx="5841">
                  <c:v>-24.87291800092378</c:v>
                </c:pt>
                <c:pt idx="5842">
                  <c:v>-24.88419609578495</c:v>
                </c:pt>
                <c:pt idx="5843">
                  <c:v>-24.89547698485347</c:v>
                </c:pt>
                <c:pt idx="5844">
                  <c:v>-24.90676066543084</c:v>
                </c:pt>
                <c:pt idx="5845">
                  <c:v>-24.91804713481778</c:v>
                </c:pt>
                <c:pt idx="5846">
                  <c:v>-24.92933639031412</c:v>
                </c:pt>
                <c:pt idx="5847">
                  <c:v>-24.94062842921892</c:v>
                </c:pt>
                <c:pt idx="5848">
                  <c:v>-24.95192324883038</c:v>
                </c:pt>
                <c:pt idx="5849">
                  <c:v>-24.96322084644586</c:v>
                </c:pt>
                <c:pt idx="5850">
                  <c:v>-24.97452121936195</c:v>
                </c:pt>
                <c:pt idx="5851">
                  <c:v>-24.98582436487436</c:v>
                </c:pt>
                <c:pt idx="5852">
                  <c:v>-24.997130280278</c:v>
                </c:pt>
                <c:pt idx="5853">
                  <c:v>-25.00843896286693</c:v>
                </c:pt>
                <c:pt idx="5854">
                  <c:v>-25.01975040993443</c:v>
                </c:pt>
                <c:pt idx="5855">
                  <c:v>-25.03106461877292</c:v>
                </c:pt>
                <c:pt idx="5856">
                  <c:v>-25.042381586674</c:v>
                </c:pt>
                <c:pt idx="5857">
                  <c:v>-25.05370131092849</c:v>
                </c:pt>
                <c:pt idx="5858">
                  <c:v>-25.06502378882634</c:v>
                </c:pt>
                <c:pt idx="5859">
                  <c:v>-25.07634901765672</c:v>
                </c:pt>
                <c:pt idx="5860">
                  <c:v>-25.08767699470793</c:v>
                </c:pt>
                <c:pt idx="5861">
                  <c:v>-25.09900771726754</c:v>
                </c:pt>
                <c:pt idx="5862">
                  <c:v>-25.1103411826222</c:v>
                </c:pt>
                <c:pt idx="5863">
                  <c:v>-25.12167738805782</c:v>
                </c:pt>
                <c:pt idx="5864">
                  <c:v>-25.13301633085945</c:v>
                </c:pt>
                <c:pt idx="5865">
                  <c:v>-25.14435800831136</c:v>
                </c:pt>
                <c:pt idx="5866">
                  <c:v>-25.15570241769699</c:v>
                </c:pt>
                <c:pt idx="5867">
                  <c:v>-25.16704955629897</c:v>
                </c:pt>
                <c:pt idx="5868">
                  <c:v>-25.1783994213991</c:v>
                </c:pt>
                <c:pt idx="5869">
                  <c:v>-25.18975201027839</c:v>
                </c:pt>
                <c:pt idx="5870">
                  <c:v>-25.20110732021706</c:v>
                </c:pt>
                <c:pt idx="5871">
                  <c:v>-25.21246534849446</c:v>
                </c:pt>
                <c:pt idx="5872">
                  <c:v>-25.22382609238918</c:v>
                </c:pt>
                <c:pt idx="5873">
                  <c:v>-25.23518954917899</c:v>
                </c:pt>
                <c:pt idx="5874">
                  <c:v>-25.24655571614088</c:v>
                </c:pt>
                <c:pt idx="5875">
                  <c:v>-25.25792459055095</c:v>
                </c:pt>
                <c:pt idx="5876">
                  <c:v>-25.2692961696846</c:v>
                </c:pt>
                <c:pt idx="5877">
                  <c:v>-25.28067045081633</c:v>
                </c:pt>
                <c:pt idx="5878">
                  <c:v>-25.29204743121992</c:v>
                </c:pt>
                <c:pt idx="5879">
                  <c:v>-25.30342710816829</c:v>
                </c:pt>
                <c:pt idx="5880">
                  <c:v>-25.31480947893359</c:v>
                </c:pt>
                <c:pt idx="5881">
                  <c:v>-25.32619454078714</c:v>
                </c:pt>
                <c:pt idx="5882">
                  <c:v>-25.33758229099949</c:v>
                </c:pt>
                <c:pt idx="5883">
                  <c:v>-25.34897272684037</c:v>
                </c:pt>
                <c:pt idx="5884">
                  <c:v>-25.36036584557869</c:v>
                </c:pt>
                <c:pt idx="5885">
                  <c:v>-25.37176164448264</c:v>
                </c:pt>
                <c:pt idx="5886">
                  <c:v>-25.38316012081952</c:v>
                </c:pt>
                <c:pt idx="5887">
                  <c:v>-25.39456127185588</c:v>
                </c:pt>
                <c:pt idx="5888">
                  <c:v>-25.4059650948575</c:v>
                </c:pt>
                <c:pt idx="5889">
                  <c:v>-25.41737158708928</c:v>
                </c:pt>
                <c:pt idx="5890">
                  <c:v>-25.42878074581542</c:v>
                </c:pt>
                <c:pt idx="5891">
                  <c:v>-25.44019256829928</c:v>
                </c:pt>
                <c:pt idx="5892">
                  <c:v>-25.45160705180343</c:v>
                </c:pt>
                <c:pt idx="5893">
                  <c:v>-25.46302419358964</c:v>
                </c:pt>
                <c:pt idx="5894">
                  <c:v>-25.47444399091892</c:v>
                </c:pt>
                <c:pt idx="5895">
                  <c:v>-25.48586644105148</c:v>
                </c:pt>
                <c:pt idx="5896">
                  <c:v>-25.4972915412467</c:v>
                </c:pt>
                <c:pt idx="5897">
                  <c:v>-25.50871928876322</c:v>
                </c:pt>
                <c:pt idx="5898">
                  <c:v>-25.5201496808589</c:v>
                </c:pt>
                <c:pt idx="5899">
                  <c:v>-25.53158271479076</c:v>
                </c:pt>
                <c:pt idx="5900">
                  <c:v>-25.54301838781507</c:v>
                </c:pt>
                <c:pt idx="5901">
                  <c:v>-25.55445669718732</c:v>
                </c:pt>
                <c:pt idx="5902">
                  <c:v>-25.56589764016218</c:v>
                </c:pt>
                <c:pt idx="5903">
                  <c:v>-25.5773412139936</c:v>
                </c:pt>
                <c:pt idx="5904">
                  <c:v>-25.58878741593468</c:v>
                </c:pt>
                <c:pt idx="5905">
                  <c:v>-25.60023624323777</c:v>
                </c:pt>
                <c:pt idx="5906">
                  <c:v>-25.61168769315446</c:v>
                </c:pt>
                <c:pt idx="5907">
                  <c:v>-25.6231417629355</c:v>
                </c:pt>
                <c:pt idx="5908">
                  <c:v>-25.63459844983092</c:v>
                </c:pt>
                <c:pt idx="5909">
                  <c:v>-25.64605775108994</c:v>
                </c:pt>
                <c:pt idx="5910">
                  <c:v>-25.657519663961</c:v>
                </c:pt>
                <c:pt idx="5911">
                  <c:v>-25.6689841856918</c:v>
                </c:pt>
                <c:pt idx="5912">
                  <c:v>-25.68045131352921</c:v>
                </c:pt>
                <c:pt idx="5913">
                  <c:v>-25.69192104471938</c:v>
                </c:pt>
                <c:pt idx="5914">
                  <c:v>-25.70339337650763</c:v>
                </c:pt>
                <c:pt idx="5915">
                  <c:v>-25.71486830613856</c:v>
                </c:pt>
                <c:pt idx="5916">
                  <c:v>-25.72634583085593</c:v>
                </c:pt>
                <c:pt idx="5917">
                  <c:v>-25.73782594790283</c:v>
                </c:pt>
                <c:pt idx="5918">
                  <c:v>-25.74930865452146</c:v>
                </c:pt>
                <c:pt idx="5919">
                  <c:v>-25.76079394795333</c:v>
                </c:pt>
                <c:pt idx="5920">
                  <c:v>-25.77228182543918</c:v>
                </c:pt>
                <c:pt idx="5921">
                  <c:v>-25.78377228421892</c:v>
                </c:pt>
                <c:pt idx="5922">
                  <c:v>-25.79526532153176</c:v>
                </c:pt>
                <c:pt idx="5923">
                  <c:v>-25.80676093461611</c:v>
                </c:pt>
                <c:pt idx="5924">
                  <c:v>-25.81825912070961</c:v>
                </c:pt>
                <c:pt idx="5925">
                  <c:v>-25.82975987704914</c:v>
                </c:pt>
                <c:pt idx="5926">
                  <c:v>-25.84126320087083</c:v>
                </c:pt>
                <c:pt idx="5927">
                  <c:v>-25.85276908941003</c:v>
                </c:pt>
                <c:pt idx="5928">
                  <c:v>-25.86427753990133</c:v>
                </c:pt>
                <c:pt idx="5929">
                  <c:v>-25.87578854957857</c:v>
                </c:pt>
                <c:pt idx="5930">
                  <c:v>-25.8873021156748</c:v>
                </c:pt>
                <c:pt idx="5931">
                  <c:v>-25.89881823542233</c:v>
                </c:pt>
                <c:pt idx="5932">
                  <c:v>-25.91033690605272</c:v>
                </c:pt>
                <c:pt idx="5933">
                  <c:v>-25.92185812479676</c:v>
                </c:pt>
                <c:pt idx="5934">
                  <c:v>-25.93338188888447</c:v>
                </c:pt>
                <c:pt idx="5935">
                  <c:v>-25.94490819554512</c:v>
                </c:pt>
                <c:pt idx="5936">
                  <c:v>-25.95643704200724</c:v>
                </c:pt>
                <c:pt idx="5937">
                  <c:v>-25.9679684254986</c:v>
                </c:pt>
                <c:pt idx="5938">
                  <c:v>-25.97950234324618</c:v>
                </c:pt>
                <c:pt idx="5939">
                  <c:v>-25.99103879247626</c:v>
                </c:pt>
                <c:pt idx="5940">
                  <c:v>-26.00257777041433</c:v>
                </c:pt>
                <c:pt idx="5941">
                  <c:v>-26.01411927428513</c:v>
                </c:pt>
                <c:pt idx="5942">
                  <c:v>-26.02566330131266</c:v>
                </c:pt>
                <c:pt idx="5943">
                  <c:v>-26.03720984872018</c:v>
                </c:pt>
                <c:pt idx="5944">
                  <c:v>-26.04875891373018</c:v>
                </c:pt>
                <c:pt idx="5945">
                  <c:v>-26.06031049356439</c:v>
                </c:pt>
                <c:pt idx="5946">
                  <c:v>-26.07186458544384</c:v>
                </c:pt>
                <c:pt idx="5947">
                  <c:v>-26.08342118658876</c:v>
                </c:pt>
                <c:pt idx="5948">
                  <c:v>-26.09498029421867</c:v>
                </c:pt>
                <c:pt idx="5949">
                  <c:v>-26.10654190555231</c:v>
                </c:pt>
                <c:pt idx="5950">
                  <c:v>-26.11810601780772</c:v>
                </c:pt>
                <c:pt idx="5951">
                  <c:v>-26.12967262820214</c:v>
                </c:pt>
                <c:pt idx="5952">
                  <c:v>-26.14124173395213</c:v>
                </c:pt>
                <c:pt idx="5953">
                  <c:v>-26.15281333227346</c:v>
                </c:pt>
                <c:pt idx="5954">
                  <c:v>-26.16438742038118</c:v>
                </c:pt>
                <c:pt idx="5955">
                  <c:v>-26.17596399548959</c:v>
                </c:pt>
                <c:pt idx="5956">
                  <c:v>-26.18754305481224</c:v>
                </c:pt>
                <c:pt idx="5957">
                  <c:v>-26.19912459556198</c:v>
                </c:pt>
                <c:pt idx="5958">
                  <c:v>-26.21070861495089</c:v>
                </c:pt>
                <c:pt idx="5959">
                  <c:v>-26.22229511019031</c:v>
                </c:pt>
                <c:pt idx="5960">
                  <c:v>-26.23388407849087</c:v>
                </c:pt>
                <c:pt idx="5961">
                  <c:v>-26.24547551706242</c:v>
                </c:pt>
                <c:pt idx="5962">
                  <c:v>-26.25706942311413</c:v>
                </c:pt>
                <c:pt idx="5963">
                  <c:v>-26.26866579385439</c:v>
                </c:pt>
                <c:pt idx="5964">
                  <c:v>-26.28026462649088</c:v>
                </c:pt>
                <c:pt idx="5965">
                  <c:v>-26.29186591823054</c:v>
                </c:pt>
                <c:pt idx="5966">
                  <c:v>-26.30346966627959</c:v>
                </c:pt>
                <c:pt idx="5967">
                  <c:v>-26.3150758678435</c:v>
                </c:pt>
                <c:pt idx="5968">
                  <c:v>-26.32668452012702</c:v>
                </c:pt>
                <c:pt idx="5969">
                  <c:v>-26.3382956203342</c:v>
                </c:pt>
                <c:pt idx="5970">
                  <c:v>-26.3499091656683</c:v>
                </c:pt>
                <c:pt idx="5971">
                  <c:v>-26.36152515333189</c:v>
                </c:pt>
                <c:pt idx="5972">
                  <c:v>-26.37314358052683</c:v>
                </c:pt>
                <c:pt idx="5973">
                  <c:v>-26.38476444445422</c:v>
                </c:pt>
                <c:pt idx="5974">
                  <c:v>-26.39638774231443</c:v>
                </c:pt>
                <c:pt idx="5975">
                  <c:v>-26.40801347130715</c:v>
                </c:pt>
                <c:pt idx="5976">
                  <c:v>-26.41964162863133</c:v>
                </c:pt>
                <c:pt idx="5977">
                  <c:v>-26.43127221148518</c:v>
                </c:pt>
                <c:pt idx="5978">
                  <c:v>-26.44290521706618</c:v>
                </c:pt>
                <c:pt idx="5979">
                  <c:v>-26.45454064257111</c:v>
                </c:pt>
                <c:pt idx="5980">
                  <c:v>-26.46617848519606</c:v>
                </c:pt>
                <c:pt idx="5981">
                  <c:v>-26.47781874213633</c:v>
                </c:pt>
                <c:pt idx="5982">
                  <c:v>-26.48946141058656</c:v>
                </c:pt>
                <c:pt idx="5983">
                  <c:v>-26.50110648774065</c:v>
                </c:pt>
                <c:pt idx="5984">
                  <c:v>-26.51275397079178</c:v>
                </c:pt>
                <c:pt idx="5985">
                  <c:v>-26.52440385693243</c:v>
                </c:pt>
                <c:pt idx="5986">
                  <c:v>-26.53605614335434</c:v>
                </c:pt>
                <c:pt idx="5987">
                  <c:v>-26.54771082724858</c:v>
                </c:pt>
                <c:pt idx="5988">
                  <c:v>-26.55936790580544</c:v>
                </c:pt>
                <c:pt idx="5989">
                  <c:v>-26.57102737621456</c:v>
                </c:pt>
                <c:pt idx="5990">
                  <c:v>-26.58268923566483</c:v>
                </c:pt>
                <c:pt idx="5991">
                  <c:v>-26.59435348134448</c:v>
                </c:pt>
                <c:pt idx="5992">
                  <c:v>-26.60602011044094</c:v>
                </c:pt>
                <c:pt idx="5993">
                  <c:v>-26.61768912014103</c:v>
                </c:pt>
                <c:pt idx="5994">
                  <c:v>-26.62936050763079</c:v>
                </c:pt>
                <c:pt idx="5995">
                  <c:v>-26.64103427009558</c:v>
                </c:pt>
                <c:pt idx="5996">
                  <c:v>-26.65271040472007</c:v>
                </c:pt>
                <c:pt idx="5997">
                  <c:v>-26.6643889086882</c:v>
                </c:pt>
                <c:pt idx="5998">
                  <c:v>-26.6760697791832</c:v>
                </c:pt>
                <c:pt idx="5999">
                  <c:v>-26.68775301338763</c:v>
                </c:pt>
                <c:pt idx="6000">
                  <c:v>-26.6994386084833</c:v>
                </c:pt>
                <c:pt idx="6001">
                  <c:v>-26.71112656165137</c:v>
                </c:pt>
                <c:pt idx="6002">
                  <c:v>-26.72281687007224</c:v>
                </c:pt>
                <c:pt idx="6003">
                  <c:v>-26.73450953092567</c:v>
                </c:pt>
                <c:pt idx="6004">
                  <c:v>-26.74620454139069</c:v>
                </c:pt>
                <c:pt idx="6005">
                  <c:v>-26.75790189864561</c:v>
                </c:pt>
                <c:pt idx="6006">
                  <c:v>-26.76960159986807</c:v>
                </c:pt>
                <c:pt idx="6007">
                  <c:v>-26.78130364223502</c:v>
                </c:pt>
                <c:pt idx="6008">
                  <c:v>-26.79300802292269</c:v>
                </c:pt>
                <c:pt idx="6009">
                  <c:v>-26.80471473910663</c:v>
                </c:pt>
                <c:pt idx="6010">
                  <c:v>-26.81642378796167</c:v>
                </c:pt>
                <c:pt idx="6011">
                  <c:v>-26.82813516666199</c:v>
                </c:pt>
                <c:pt idx="6012">
                  <c:v>-26.83984887238104</c:v>
                </c:pt>
                <c:pt idx="6013">
                  <c:v>-26.85156490229161</c:v>
                </c:pt>
                <c:pt idx="6014">
                  <c:v>-26.86328325356574</c:v>
                </c:pt>
                <c:pt idx="6015">
                  <c:v>-26.87500392337486</c:v>
                </c:pt>
                <c:pt idx="6016">
                  <c:v>-26.88672690888965</c:v>
                </c:pt>
                <c:pt idx="6017">
                  <c:v>-26.89845220728012</c:v>
                </c:pt>
                <c:pt idx="6018">
                  <c:v>-26.91017981571559</c:v>
                </c:pt>
                <c:pt idx="6019">
                  <c:v>-26.9219097313647</c:v>
                </c:pt>
                <c:pt idx="6020">
                  <c:v>-26.9336419513954</c:v>
                </c:pt>
                <c:pt idx="6021">
                  <c:v>-26.94537647297494</c:v>
                </c:pt>
                <c:pt idx="6022">
                  <c:v>-26.95711329326992</c:v>
                </c:pt>
                <c:pt idx="6023">
                  <c:v>-26.96885240944622</c:v>
                </c:pt>
                <c:pt idx="6024">
                  <c:v>-26.98059381866905</c:v>
                </c:pt>
                <c:pt idx="6025">
                  <c:v>-26.99233751810294</c:v>
                </c:pt>
                <c:pt idx="6026">
                  <c:v>-27.00408350491175</c:v>
                </c:pt>
                <c:pt idx="6027">
                  <c:v>-27.01583177625864</c:v>
                </c:pt>
                <c:pt idx="6028">
                  <c:v>-27.02758232930609</c:v>
                </c:pt>
                <c:pt idx="6029">
                  <c:v>-27.03933516121592</c:v>
                </c:pt>
                <c:pt idx="6030">
                  <c:v>-27.05109026914926</c:v>
                </c:pt>
                <c:pt idx="6031">
                  <c:v>-27.06284765026655</c:v>
                </c:pt>
                <c:pt idx="6032">
                  <c:v>-27.07460730172759</c:v>
                </c:pt>
                <c:pt idx="6033">
                  <c:v>-27.08636922069147</c:v>
                </c:pt>
                <c:pt idx="6034">
                  <c:v>-27.09813340431662</c:v>
                </c:pt>
                <c:pt idx="6035">
                  <c:v>-27.1098998497608</c:v>
                </c:pt>
                <c:pt idx="6036">
                  <c:v>-27.12166855418108</c:v>
                </c:pt>
                <c:pt idx="6037">
                  <c:v>-27.13343951473388</c:v>
                </c:pt>
                <c:pt idx="6038">
                  <c:v>-27.14521272857493</c:v>
                </c:pt>
                <c:pt idx="6039">
                  <c:v>-27.15698819285932</c:v>
                </c:pt>
                <c:pt idx="6040">
                  <c:v>-27.16876590474141</c:v>
                </c:pt>
                <c:pt idx="6041">
                  <c:v>-27.18054586137496</c:v>
                </c:pt>
                <c:pt idx="6042">
                  <c:v>-27.19232805991303</c:v>
                </c:pt>
                <c:pt idx="6043">
                  <c:v>-27.20411249750801</c:v>
                </c:pt>
                <c:pt idx="6044">
                  <c:v>-27.21589917131163</c:v>
                </c:pt>
                <c:pt idx="6045">
                  <c:v>-27.22768807847494</c:v>
                </c:pt>
                <c:pt idx="6046">
                  <c:v>-27.23947921614836</c:v>
                </c:pt>
                <c:pt idx="6047">
                  <c:v>-27.25127258148163</c:v>
                </c:pt>
                <c:pt idx="6048">
                  <c:v>-27.2630681716238</c:v>
                </c:pt>
                <c:pt idx="6049">
                  <c:v>-27.2748659837233</c:v>
                </c:pt>
                <c:pt idx="6050">
                  <c:v>-27.28666601492786</c:v>
                </c:pt>
                <c:pt idx="6051">
                  <c:v>-27.29846826238461</c:v>
                </c:pt>
                <c:pt idx="6052">
                  <c:v>-27.31027272323995</c:v>
                </c:pt>
                <c:pt idx="6053">
                  <c:v>-27.32207939463965</c:v>
                </c:pt>
                <c:pt idx="6054">
                  <c:v>-27.33388827372885</c:v>
                </c:pt>
                <c:pt idx="6055">
                  <c:v>-27.34569935765198</c:v>
                </c:pt>
                <c:pt idx="6056">
                  <c:v>-27.35751264355286</c:v>
                </c:pt>
                <c:pt idx="6057">
                  <c:v>-27.36932812857464</c:v>
                </c:pt>
                <c:pt idx="6058">
                  <c:v>-27.38114580985981</c:v>
                </c:pt>
                <c:pt idx="6059">
                  <c:v>-27.3929656845502</c:v>
                </c:pt>
                <c:pt idx="6060">
                  <c:v>-27.404787749787</c:v>
                </c:pt>
                <c:pt idx="6061">
                  <c:v>-27.41661200271076</c:v>
                </c:pt>
                <c:pt idx="6062">
                  <c:v>-27.42843844046135</c:v>
                </c:pt>
                <c:pt idx="6063">
                  <c:v>-27.44026706017803</c:v>
                </c:pt>
                <c:pt idx="6064">
                  <c:v>-27.45209785899935</c:v>
                </c:pt>
                <c:pt idx="6065">
                  <c:v>-27.46393083406327</c:v>
                </c:pt>
                <c:pt idx="6066">
                  <c:v>-27.47576598250708</c:v>
                </c:pt>
                <c:pt idx="6067">
                  <c:v>-27.48760330146742</c:v>
                </c:pt>
                <c:pt idx="6068">
                  <c:v>-27.49944278808028</c:v>
                </c:pt>
                <c:pt idx="6069">
                  <c:v>-27.51128443948104</c:v>
                </c:pt>
                <c:pt idx="6070">
                  <c:v>-27.52312825280438</c:v>
                </c:pt>
                <c:pt idx="6071">
                  <c:v>-27.53497422518438</c:v>
                </c:pt>
                <c:pt idx="6072">
                  <c:v>-27.54682235375446</c:v>
                </c:pt>
                <c:pt idx="6073">
                  <c:v>-27.5586726356474</c:v>
                </c:pt>
                <c:pt idx="6074">
                  <c:v>-27.57052506799536</c:v>
                </c:pt>
                <c:pt idx="6075">
                  <c:v>-27.58237964792981</c:v>
                </c:pt>
                <c:pt idx="6076">
                  <c:v>-27.59423637258165</c:v>
                </c:pt>
                <c:pt idx="6077">
                  <c:v>-27.60609523908109</c:v>
                </c:pt>
                <c:pt idx="6078">
                  <c:v>-27.61795624455771</c:v>
                </c:pt>
                <c:pt idx="6079">
                  <c:v>-27.62981938614048</c:v>
                </c:pt>
                <c:pt idx="6080">
                  <c:v>-27.64168466095769</c:v>
                </c:pt>
                <c:pt idx="6081">
                  <c:v>-27.65355206613704</c:v>
                </c:pt>
                <c:pt idx="6082">
                  <c:v>-27.66542159880558</c:v>
                </c:pt>
                <c:pt idx="6083">
                  <c:v>-27.67729325608973</c:v>
                </c:pt>
                <c:pt idx="6084">
                  <c:v>-27.68916703511525</c:v>
                </c:pt>
                <c:pt idx="6085">
                  <c:v>-27.70104293300732</c:v>
                </c:pt>
                <c:pt idx="6086">
                  <c:v>-27.71292094689045</c:v>
                </c:pt>
                <c:pt idx="6087">
                  <c:v>-27.72480107388852</c:v>
                </c:pt>
                <c:pt idx="6088">
                  <c:v>-27.7366833111248</c:v>
                </c:pt>
                <c:pt idx="6089">
                  <c:v>-27.74856765572194</c:v>
                </c:pt>
                <c:pt idx="6090">
                  <c:v>-27.76045410480195</c:v>
                </c:pt>
                <c:pt idx="6091">
                  <c:v>-27.7723426554862</c:v>
                </c:pt>
                <c:pt idx="6092">
                  <c:v>-27.78423330489544</c:v>
                </c:pt>
                <c:pt idx="6093">
                  <c:v>-27.79612605014983</c:v>
                </c:pt>
                <c:pt idx="6094">
                  <c:v>-27.80802088836886</c:v>
                </c:pt>
                <c:pt idx="6095">
                  <c:v>-27.81991781667143</c:v>
                </c:pt>
                <c:pt idx="6096">
                  <c:v>-27.83181683217579</c:v>
                </c:pt>
                <c:pt idx="6097">
                  <c:v>-27.8437179319996</c:v>
                </c:pt>
                <c:pt idx="6098">
                  <c:v>-27.85562111325989</c:v>
                </c:pt>
                <c:pt idx="6099">
                  <c:v>-27.86752637307303</c:v>
                </c:pt>
                <c:pt idx="6100">
                  <c:v>-27.87943370855486</c:v>
                </c:pt>
                <c:pt idx="6101">
                  <c:v>-27.8913431168205</c:v>
                </c:pt>
                <c:pt idx="6102">
                  <c:v>-27.90325459498454</c:v>
                </c:pt>
                <c:pt idx="6103">
                  <c:v>-27.91516814016089</c:v>
                </c:pt>
                <c:pt idx="6104">
                  <c:v>-27.9270837494629</c:v>
                </c:pt>
                <c:pt idx="6105">
                  <c:v>-27.93900142000327</c:v>
                </c:pt>
                <c:pt idx="6106">
                  <c:v>-27.95092114889407</c:v>
                </c:pt>
                <c:pt idx="6107">
                  <c:v>-27.96284293324681</c:v>
                </c:pt>
                <c:pt idx="6108">
                  <c:v>-27.97476677017236</c:v>
                </c:pt>
                <c:pt idx="6109">
                  <c:v>-27.98669265678097</c:v>
                </c:pt>
                <c:pt idx="6110">
                  <c:v>-27.99862059018231</c:v>
                </c:pt>
                <c:pt idx="6111">
                  <c:v>-28.01055056748541</c:v>
                </c:pt>
                <c:pt idx="6112">
                  <c:v>-28.02248258579869</c:v>
                </c:pt>
                <c:pt idx="6113">
                  <c:v>-28.03441664223001</c:v>
                </c:pt>
                <c:pt idx="6114">
                  <c:v>-28.04635273388656</c:v>
                </c:pt>
                <c:pt idx="6115">
                  <c:v>-28.05829085787497</c:v>
                </c:pt>
                <c:pt idx="6116">
                  <c:v>-28.07023101130125</c:v>
                </c:pt>
                <c:pt idx="6117">
                  <c:v>-28.08217319127081</c:v>
                </c:pt>
                <c:pt idx="6118">
                  <c:v>-28.09411739488846</c:v>
                </c:pt>
                <c:pt idx="6119">
                  <c:v>-28.10606361925839</c:v>
                </c:pt>
                <c:pt idx="6120">
                  <c:v>-28.1180118614842</c:v>
                </c:pt>
                <c:pt idx="6121">
                  <c:v>-28.1299621186689</c:v>
                </c:pt>
                <c:pt idx="6122">
                  <c:v>-28.14191438791488</c:v>
                </c:pt>
                <c:pt idx="6123">
                  <c:v>-28.15386866632396</c:v>
                </c:pt>
                <c:pt idx="6124">
                  <c:v>-28.16582495099733</c:v>
                </c:pt>
                <c:pt idx="6125">
                  <c:v>-28.17778323903561</c:v>
                </c:pt>
                <c:pt idx="6126">
                  <c:v>-28.18974352753881</c:v>
                </c:pt>
                <c:pt idx="6127">
                  <c:v>-28.20170581360635</c:v>
                </c:pt>
                <c:pt idx="6128">
                  <c:v>-28.21367009433704</c:v>
                </c:pt>
                <c:pt idx="6129">
                  <c:v>-28.22563636682913</c:v>
                </c:pt>
                <c:pt idx="6130">
                  <c:v>-28.23760462818024</c:v>
                </c:pt>
                <c:pt idx="6131">
                  <c:v>-28.24957487548742</c:v>
                </c:pt>
                <c:pt idx="6132">
                  <c:v>-28.26154710584713</c:v>
                </c:pt>
                <c:pt idx="6133">
                  <c:v>-28.27352131635523</c:v>
                </c:pt>
                <c:pt idx="6134">
                  <c:v>-28.285497504107</c:v>
                </c:pt>
                <c:pt idx="6135">
                  <c:v>-28.29747566619714</c:v>
                </c:pt>
                <c:pt idx="6136">
                  <c:v>-28.30945579971973</c:v>
                </c:pt>
                <c:pt idx="6137">
                  <c:v>-28.32143790176828</c:v>
                </c:pt>
                <c:pt idx="6138">
                  <c:v>-28.33342196943575</c:v>
                </c:pt>
                <c:pt idx="6139">
                  <c:v>-28.34540799981445</c:v>
                </c:pt>
                <c:pt idx="6140">
                  <c:v>-28.35739598999616</c:v>
                </c:pt>
                <c:pt idx="6141">
                  <c:v>-28.36938593707204</c:v>
                </c:pt>
                <c:pt idx="6142">
                  <c:v>-28.3813778381327</c:v>
                </c:pt>
                <c:pt idx="6143">
                  <c:v>-28.39337169026816</c:v>
                </c:pt>
                <c:pt idx="6144">
                  <c:v>-28.40536749056783</c:v>
                </c:pt>
                <c:pt idx="6145">
                  <c:v>-28.41736523612059</c:v>
                </c:pt>
                <c:pt idx="6146">
                  <c:v>-28.4293649240147</c:v>
                </c:pt>
                <c:pt idx="6147">
                  <c:v>-28.44136655133783</c:v>
                </c:pt>
                <c:pt idx="6148">
                  <c:v>-28.45337011517715</c:v>
                </c:pt>
                <c:pt idx="6149">
                  <c:v>-28.46537561261919</c:v>
                </c:pt>
                <c:pt idx="6150">
                  <c:v>-28.4773830407499</c:v>
                </c:pt>
                <c:pt idx="6151">
                  <c:v>-28.48939239665469</c:v>
                </c:pt>
                <c:pt idx="6152">
                  <c:v>-28.50140367741838</c:v>
                </c:pt>
                <c:pt idx="6153">
                  <c:v>-28.5134168801252</c:v>
                </c:pt>
                <c:pt idx="6154">
                  <c:v>-28.52543200185886</c:v>
                </c:pt>
                <c:pt idx="6155">
                  <c:v>-28.53744903970244</c:v>
                </c:pt>
                <c:pt idx="6156">
                  <c:v>-28.54946799073849</c:v>
                </c:pt>
                <c:pt idx="6157">
                  <c:v>-28.56148885204897</c:v>
                </c:pt>
                <c:pt idx="6158">
                  <c:v>-28.57351162071528</c:v>
                </c:pt>
                <c:pt idx="6159">
                  <c:v>-28.58553629381824</c:v>
                </c:pt>
                <c:pt idx="6160">
                  <c:v>-28.59756286843814</c:v>
                </c:pt>
                <c:pt idx="6161">
                  <c:v>-28.60959134165466</c:v>
                </c:pt>
                <c:pt idx="6162">
                  <c:v>-28.62162171054693</c:v>
                </c:pt>
                <c:pt idx="6163">
                  <c:v>-28.63365397219353</c:v>
                </c:pt>
                <c:pt idx="6164">
                  <c:v>-28.64568812367247</c:v>
                </c:pt>
                <c:pt idx="6165">
                  <c:v>-28.65772416206119</c:v>
                </c:pt>
                <c:pt idx="6166">
                  <c:v>-28.66976208443658</c:v>
                </c:pt>
                <c:pt idx="6167">
                  <c:v>-28.68180188787495</c:v>
                </c:pt>
                <c:pt idx="6168">
                  <c:v>-28.69384356945208</c:v>
                </c:pt>
                <c:pt idx="6169">
                  <c:v>-28.70588712624316</c:v>
                </c:pt>
                <c:pt idx="6170">
                  <c:v>-28.71793255532284</c:v>
                </c:pt>
                <c:pt idx="6171">
                  <c:v>-28.72997985376522</c:v>
                </c:pt>
                <c:pt idx="6172">
                  <c:v>-28.74202901864382</c:v>
                </c:pt>
                <c:pt idx="6173">
                  <c:v>-28.75408004703164</c:v>
                </c:pt>
                <c:pt idx="6174">
                  <c:v>-28.76613293600107</c:v>
                </c:pt>
                <c:pt idx="6175">
                  <c:v>-28.77818768262402</c:v>
                </c:pt>
                <c:pt idx="6176">
                  <c:v>-28.79024428397178</c:v>
                </c:pt>
                <c:pt idx="6177">
                  <c:v>-28.80230273711513</c:v>
                </c:pt>
                <c:pt idx="6178">
                  <c:v>-28.81436303912429</c:v>
                </c:pt>
                <c:pt idx="6179">
                  <c:v>-28.82642518706892</c:v>
                </c:pt>
                <c:pt idx="6180">
                  <c:v>-28.83848917801813</c:v>
                </c:pt>
                <c:pt idx="6181">
                  <c:v>-28.8505550090405</c:v>
                </c:pt>
                <c:pt idx="6182">
                  <c:v>-28.86262267720402</c:v>
                </c:pt>
                <c:pt idx="6183">
                  <c:v>-28.8746921795762</c:v>
                </c:pt>
                <c:pt idx="6184">
                  <c:v>-28.88676351322397</c:v>
                </c:pt>
                <c:pt idx="6185">
                  <c:v>-28.89883667521369</c:v>
                </c:pt>
                <c:pt idx="6186">
                  <c:v>-28.91091166261123</c:v>
                </c:pt>
                <c:pt idx="6187">
                  <c:v>-28.92298847248185</c:v>
                </c:pt>
                <c:pt idx="6188">
                  <c:v>-28.93506710189034</c:v>
                </c:pt>
                <c:pt idx="6189">
                  <c:v>-28.94714754790088</c:v>
                </c:pt>
                <c:pt idx="6190">
                  <c:v>-28.95922980757717</c:v>
                </c:pt>
                <c:pt idx="6191">
                  <c:v>-28.97131387798234</c:v>
                </c:pt>
                <c:pt idx="6192">
                  <c:v>-28.98339975617898</c:v>
                </c:pt>
                <c:pt idx="6193">
                  <c:v>-28.99548743922916</c:v>
                </c:pt>
                <c:pt idx="6194">
                  <c:v>-29.00757692419437</c:v>
                </c:pt>
                <c:pt idx="6195">
                  <c:v>-29.01966820813562</c:v>
                </c:pt>
                <c:pt idx="6196">
                  <c:v>-29.03176128811335</c:v>
                </c:pt>
                <c:pt idx="6197">
                  <c:v>-29.04385616118749</c:v>
                </c:pt>
                <c:pt idx="6198">
                  <c:v>-29.05595282441739</c:v>
                </c:pt>
                <c:pt idx="6199">
                  <c:v>-29.06805127486193</c:v>
                </c:pt>
                <c:pt idx="6200">
                  <c:v>-29.08015150957941</c:v>
                </c:pt>
                <c:pt idx="6201">
                  <c:v>-29.09225352562763</c:v>
                </c:pt>
                <c:pt idx="6202">
                  <c:v>-29.10435732006384</c:v>
                </c:pt>
                <c:pt idx="6203">
                  <c:v>-29.11646288994476</c:v>
                </c:pt>
                <c:pt idx="6204">
                  <c:v>-29.1285702323266</c:v>
                </c:pt>
                <c:pt idx="6205">
                  <c:v>-29.14067934426502</c:v>
                </c:pt>
                <c:pt idx="6206">
                  <c:v>-29.15279022281519</c:v>
                </c:pt>
                <c:pt idx="6207">
                  <c:v>-29.16490286503171</c:v>
                </c:pt>
                <c:pt idx="6208">
                  <c:v>-29.17701726796868</c:v>
                </c:pt>
                <c:pt idx="6209">
                  <c:v>-29.18913342867967</c:v>
                </c:pt>
                <c:pt idx="6210">
                  <c:v>-29.20125134421774</c:v>
                </c:pt>
                <c:pt idx="6211">
                  <c:v>-29.21337101163541</c:v>
                </c:pt>
                <c:pt idx="6212">
                  <c:v>-29.22549242798467</c:v>
                </c:pt>
                <c:pt idx="6213">
                  <c:v>-29.23761559031703</c:v>
                </c:pt>
                <c:pt idx="6214">
                  <c:v>-29.24974049568345</c:v>
                </c:pt>
                <c:pt idx="6215">
                  <c:v>-29.26186714113437</c:v>
                </c:pt>
                <c:pt idx="6216">
                  <c:v>-29.27399552371973</c:v>
                </c:pt>
                <c:pt idx="6217">
                  <c:v>-29.28612564048893</c:v>
                </c:pt>
                <c:pt idx="6218">
                  <c:v>-29.29825748849089</c:v>
                </c:pt>
                <c:pt idx="6219">
                  <c:v>-29.31039106477396</c:v>
                </c:pt>
                <c:pt idx="6220">
                  <c:v>-29.32252636638603</c:v>
                </c:pt>
                <c:pt idx="6221">
                  <c:v>-29.33466339037446</c:v>
                </c:pt>
                <c:pt idx="6222">
                  <c:v>-29.34680213378607</c:v>
                </c:pt>
                <c:pt idx="6223">
                  <c:v>-29.35894259366721</c:v>
                </c:pt>
                <c:pt idx="6224">
                  <c:v>-29.37108476706371</c:v>
                </c:pt>
                <c:pt idx="6225">
                  <c:v>-29.38322865102084</c:v>
                </c:pt>
                <c:pt idx="6226">
                  <c:v>-29.39537424258345</c:v>
                </c:pt>
                <c:pt idx="6227">
                  <c:v>-29.4075215387958</c:v>
                </c:pt>
                <c:pt idx="6228">
                  <c:v>-29.4196705367017</c:v>
                </c:pt>
                <c:pt idx="6229">
                  <c:v>-29.43182123334442</c:v>
                </c:pt>
                <c:pt idx="6230">
                  <c:v>-29.44397362576673</c:v>
                </c:pt>
                <c:pt idx="6231">
                  <c:v>-29.45612771101091</c:v>
                </c:pt>
                <c:pt idx="6232">
                  <c:v>-29.46828348611871</c:v>
                </c:pt>
                <c:pt idx="6233">
                  <c:v>-29.48044094813142</c:v>
                </c:pt>
                <c:pt idx="6234">
                  <c:v>-29.49260009408979</c:v>
                </c:pt>
                <c:pt idx="6235">
                  <c:v>-29.50476092103409</c:v>
                </c:pt>
                <c:pt idx="6236">
                  <c:v>-29.51692342600408</c:v>
                </c:pt>
                <c:pt idx="6237">
                  <c:v>-29.529087606039</c:v>
                </c:pt>
                <c:pt idx="6238">
                  <c:v>-29.54125345817764</c:v>
                </c:pt>
                <c:pt idx="6239">
                  <c:v>-29.55342097945826</c:v>
                </c:pt>
                <c:pt idx="6240">
                  <c:v>-29.56559016691862</c:v>
                </c:pt>
                <c:pt idx="6241">
                  <c:v>-29.57776101759602</c:v>
                </c:pt>
                <c:pt idx="6242">
                  <c:v>-29.5899335285272</c:v>
                </c:pt>
                <c:pt idx="6243">
                  <c:v>-29.60210769674849</c:v>
                </c:pt>
                <c:pt idx="6244">
                  <c:v>-29.61428351929566</c:v>
                </c:pt>
                <c:pt idx="6245">
                  <c:v>-29.62646099320402</c:v>
                </c:pt>
                <c:pt idx="6246">
                  <c:v>-29.63864011550836</c:v>
                </c:pt>
                <c:pt idx="6247">
                  <c:v>-29.65082088324302</c:v>
                </c:pt>
                <c:pt idx="6248">
                  <c:v>-29.66300329344182</c:v>
                </c:pt>
                <c:pt idx="6249">
                  <c:v>-29.67518734313811</c:v>
                </c:pt>
                <c:pt idx="6250">
                  <c:v>-29.68737302936474</c:v>
                </c:pt>
                <c:pt idx="6251">
                  <c:v>-29.69956034915407</c:v>
                </c:pt>
                <c:pt idx="6252">
                  <c:v>-29.71174929953797</c:v>
                </c:pt>
                <c:pt idx="6253">
                  <c:v>-29.72393987754787</c:v>
                </c:pt>
                <c:pt idx="6254">
                  <c:v>-29.73613208021467</c:v>
                </c:pt>
                <c:pt idx="6255">
                  <c:v>-29.74832590456878</c:v>
                </c:pt>
                <c:pt idx="6256">
                  <c:v>-29.76052134764016</c:v>
                </c:pt>
                <c:pt idx="6257">
                  <c:v>-29.77271840645827</c:v>
                </c:pt>
                <c:pt idx="6258">
                  <c:v>-29.7849170780521</c:v>
                </c:pt>
                <c:pt idx="6259">
                  <c:v>-29.79711735945014</c:v>
                </c:pt>
                <c:pt idx="6260">
                  <c:v>-29.80931924768043</c:v>
                </c:pt>
                <c:pt idx="6261">
                  <c:v>-29.82152273977051</c:v>
                </c:pt>
                <c:pt idx="6262">
                  <c:v>-29.83372783274745</c:v>
                </c:pt>
                <c:pt idx="6263">
                  <c:v>-29.84593452363784</c:v>
                </c:pt>
                <c:pt idx="6264">
                  <c:v>-29.8581428094678</c:v>
                </c:pt>
                <c:pt idx="6265">
                  <c:v>-29.87035268726299</c:v>
                </c:pt>
                <c:pt idx="6266">
                  <c:v>-29.88256415404857</c:v>
                </c:pt>
                <c:pt idx="6267">
                  <c:v>-29.89477720684922</c:v>
                </c:pt>
                <c:pt idx="6268">
                  <c:v>-29.90699184268918</c:v>
                </c:pt>
                <c:pt idx="6269">
                  <c:v>-29.91920805859221</c:v>
                </c:pt>
                <c:pt idx="6270">
                  <c:v>-29.93142585158159</c:v>
                </c:pt>
                <c:pt idx="6271">
                  <c:v>-29.94364521868013</c:v>
                </c:pt>
                <c:pt idx="6272">
                  <c:v>-29.95586615691019</c:v>
                </c:pt>
                <c:pt idx="6273">
                  <c:v>-29.96808866329365</c:v>
                </c:pt>
                <c:pt idx="6274">
                  <c:v>-29.9803127348519</c:v>
                </c:pt>
                <c:pt idx="6275">
                  <c:v>-29.99253836860591</c:v>
                </c:pt>
                <c:pt idx="6276">
                  <c:v>-30.00476556157617</c:v>
                </c:pt>
                <c:pt idx="6277">
                  <c:v>-30.01699431078268</c:v>
                </c:pt>
                <c:pt idx="6278">
                  <c:v>-30.02922461324499</c:v>
                </c:pt>
                <c:pt idx="6279">
                  <c:v>-30.04145646598223</c:v>
                </c:pt>
                <c:pt idx="6280">
                  <c:v>-30.053689866013</c:v>
                </c:pt>
                <c:pt idx="6281">
                  <c:v>-30.06592481035548</c:v>
                </c:pt>
                <c:pt idx="6282">
                  <c:v>-30.07816129602739</c:v>
                </c:pt>
                <c:pt idx="6283">
                  <c:v>-30.09039932004599</c:v>
                </c:pt>
                <c:pt idx="6284">
                  <c:v>-30.10263887942807</c:v>
                </c:pt>
                <c:pt idx="6285">
                  <c:v>-30.11487997118997</c:v>
                </c:pt>
                <c:pt idx="6286">
                  <c:v>-30.12712259234757</c:v>
                </c:pt>
                <c:pt idx="6287">
                  <c:v>-30.13936673991632</c:v>
                </c:pt>
                <c:pt idx="6288">
                  <c:v>-30.15161241091116</c:v>
                </c:pt>
                <c:pt idx="6289">
                  <c:v>-30.16385960234665</c:v>
                </c:pt>
                <c:pt idx="6290">
                  <c:v>-30.17610831123684</c:v>
                </c:pt>
                <c:pt idx="6291">
                  <c:v>-30.18835853459535</c:v>
                </c:pt>
                <c:pt idx="6292">
                  <c:v>-30.20061026943535</c:v>
                </c:pt>
                <c:pt idx="6293">
                  <c:v>-30.21286351276957</c:v>
                </c:pt>
                <c:pt idx="6294">
                  <c:v>-30.22511826161026</c:v>
                </c:pt>
                <c:pt idx="6295">
                  <c:v>-30.23737451296926</c:v>
                </c:pt>
                <c:pt idx="6296">
                  <c:v>-30.24963226385793</c:v>
                </c:pt>
                <c:pt idx="6297">
                  <c:v>-30.26189151128722</c:v>
                </c:pt>
                <c:pt idx="6298">
                  <c:v>-30.27415225226759</c:v>
                </c:pt>
                <c:pt idx="6299">
                  <c:v>-30.28641448380909</c:v>
                </c:pt>
                <c:pt idx="6300">
                  <c:v>-30.29867820292132</c:v>
                </c:pt>
                <c:pt idx="6301">
                  <c:v>-30.31094340661344</c:v>
                </c:pt>
                <c:pt idx="6302">
                  <c:v>-30.32321009189413</c:v>
                </c:pt>
                <c:pt idx="6303">
                  <c:v>-30.33547825577169</c:v>
                </c:pt>
                <c:pt idx="6304">
                  <c:v>-30.34774789525395</c:v>
                </c:pt>
                <c:pt idx="6305">
                  <c:v>-30.3600190073483</c:v>
                </c:pt>
                <c:pt idx="6306">
                  <c:v>-30.37229158906169</c:v>
                </c:pt>
                <c:pt idx="6307">
                  <c:v>-30.38456563740064</c:v>
                </c:pt>
                <c:pt idx="6308">
                  <c:v>-30.39684114937123</c:v>
                </c:pt>
                <c:pt idx="6309">
                  <c:v>-30.4091181219791</c:v>
                </c:pt>
                <c:pt idx="6310">
                  <c:v>-30.42139655222947</c:v>
                </c:pt>
                <c:pt idx="6311">
                  <c:v>-30.43367643712712</c:v>
                </c:pt>
                <c:pt idx="6312">
                  <c:v>-30.44595777367638</c:v>
                </c:pt>
                <c:pt idx="6313">
                  <c:v>-30.45824055888118</c:v>
                </c:pt>
                <c:pt idx="6314">
                  <c:v>-30.47052478974499</c:v>
                </c:pt>
                <c:pt idx="6315">
                  <c:v>-30.48281046327086</c:v>
                </c:pt>
                <c:pt idx="6316">
                  <c:v>-30.49509757646142</c:v>
                </c:pt>
                <c:pt idx="6317">
                  <c:v>-30.50738612631887</c:v>
                </c:pt>
                <c:pt idx="6318">
                  <c:v>-30.51967610984497</c:v>
                </c:pt>
                <c:pt idx="6319">
                  <c:v>-30.53196752404105</c:v>
                </c:pt>
                <c:pt idx="6320">
                  <c:v>-30.54426036590804</c:v>
                </c:pt>
                <c:pt idx="6321">
                  <c:v>-30.55655463244643</c:v>
                </c:pt>
                <c:pt idx="6322">
                  <c:v>-30.56885032065628</c:v>
                </c:pt>
                <c:pt idx="6323">
                  <c:v>-30.58114742753723</c:v>
                </c:pt>
                <c:pt idx="6324">
                  <c:v>-30.59344595008852</c:v>
                </c:pt>
                <c:pt idx="6325">
                  <c:v>-30.60574588530892</c:v>
                </c:pt>
                <c:pt idx="6326">
                  <c:v>-30.61804723019684</c:v>
                </c:pt>
                <c:pt idx="6327">
                  <c:v>-30.63034998175023</c:v>
                </c:pt>
                <c:pt idx="6328">
                  <c:v>-30.64265413696663</c:v>
                </c:pt>
                <c:pt idx="6329">
                  <c:v>-30.65495969284317</c:v>
                </c:pt>
                <c:pt idx="6330">
                  <c:v>-30.66726664637655</c:v>
                </c:pt>
                <c:pt idx="6331">
                  <c:v>-30.67957499456306</c:v>
                </c:pt>
                <c:pt idx="6332">
                  <c:v>-30.6918847343986</c:v>
                </c:pt>
                <c:pt idx="6333">
                  <c:v>-30.7041958628786</c:v>
                </c:pt>
                <c:pt idx="6334">
                  <c:v>-30.71650837699813</c:v>
                </c:pt>
                <c:pt idx="6335">
                  <c:v>-30.72882227375183</c:v>
                </c:pt>
                <c:pt idx="6336">
                  <c:v>-30.74113755013392</c:v>
                </c:pt>
                <c:pt idx="6337">
                  <c:v>-30.75345420313824</c:v>
                </c:pt>
                <c:pt idx="6338">
                  <c:v>-30.76577222975816</c:v>
                </c:pt>
                <c:pt idx="6339">
                  <c:v>-30.7780916269867</c:v>
                </c:pt>
                <c:pt idx="6340">
                  <c:v>-30.79041239181645</c:v>
                </c:pt>
                <c:pt idx="6341">
                  <c:v>-30.80273452123958</c:v>
                </c:pt>
                <c:pt idx="6342">
                  <c:v>-30.81505801224788</c:v>
                </c:pt>
                <c:pt idx="6343">
                  <c:v>-30.82738286183272</c:v>
                </c:pt>
                <c:pt idx="6344">
                  <c:v>-30.83970906698508</c:v>
                </c:pt>
                <c:pt idx="6345">
                  <c:v>-30.8520366246955</c:v>
                </c:pt>
                <c:pt idx="6346">
                  <c:v>-30.86436553195416</c:v>
                </c:pt>
                <c:pt idx="6347">
                  <c:v>-30.87669578575083</c:v>
                </c:pt>
                <c:pt idx="6348">
                  <c:v>-30.88902738307485</c:v>
                </c:pt>
                <c:pt idx="6349">
                  <c:v>-30.90136032091519</c:v>
                </c:pt>
                <c:pt idx="6350">
                  <c:v>-30.91369459626043</c:v>
                </c:pt>
                <c:pt idx="6351">
                  <c:v>-30.92603020609871</c:v>
                </c:pt>
                <c:pt idx="6352">
                  <c:v>-30.93836714741781</c:v>
                </c:pt>
                <c:pt idx="6353">
                  <c:v>-30.95070541720509</c:v>
                </c:pt>
                <c:pt idx="6354">
                  <c:v>-30.96304501244754</c:v>
                </c:pt>
                <c:pt idx="6355">
                  <c:v>-30.97538593013174</c:v>
                </c:pt>
                <c:pt idx="6356">
                  <c:v>-30.98772816724388</c:v>
                </c:pt>
                <c:pt idx="6357">
                  <c:v>-31.00007172076975</c:v>
                </c:pt>
                <c:pt idx="6358">
                  <c:v>-31.01241658769475</c:v>
                </c:pt>
                <c:pt idx="6359">
                  <c:v>-31.02476276500391</c:v>
                </c:pt>
                <c:pt idx="6360">
                  <c:v>-31.03711024968183</c:v>
                </c:pt>
                <c:pt idx="6361">
                  <c:v>-31.04945903871278</c:v>
                </c:pt>
                <c:pt idx="6362">
                  <c:v>-31.06180912908058</c:v>
                </c:pt>
                <c:pt idx="6363">
                  <c:v>-31.0741605177687</c:v>
                </c:pt>
                <c:pt idx="6364">
                  <c:v>-31.08651320176021</c:v>
                </c:pt>
                <c:pt idx="6365">
                  <c:v>-31.0988671780378</c:v>
                </c:pt>
                <c:pt idx="6366">
                  <c:v>-31.11122244358378</c:v>
                </c:pt>
                <c:pt idx="6367">
                  <c:v>-31.12357899538006</c:v>
                </c:pt>
                <c:pt idx="6368">
                  <c:v>-31.13593683040819</c:v>
                </c:pt>
                <c:pt idx="6369">
                  <c:v>-31.14829594564932</c:v>
                </c:pt>
                <c:pt idx="6370">
                  <c:v>-31.16065633808422</c:v>
                </c:pt>
                <c:pt idx="6371">
                  <c:v>-31.1730180046933</c:v>
                </c:pt>
                <c:pt idx="6372">
                  <c:v>-31.18538094245655</c:v>
                </c:pt>
                <c:pt idx="6373">
                  <c:v>-31.19774514835364</c:v>
                </c:pt>
                <c:pt idx="6374">
                  <c:v>-31.2101106193638</c:v>
                </c:pt>
                <c:pt idx="6375">
                  <c:v>-31.22247735246594</c:v>
                </c:pt>
                <c:pt idx="6376">
                  <c:v>-31.23484534463858</c:v>
                </c:pt>
                <c:pt idx="6377">
                  <c:v>-31.24721459285982</c:v>
                </c:pt>
                <c:pt idx="6378">
                  <c:v>-31.25958509410743</c:v>
                </c:pt>
                <c:pt idx="6379">
                  <c:v>-31.27195684535882</c:v>
                </c:pt>
                <c:pt idx="6380">
                  <c:v>-31.28432984359097</c:v>
                </c:pt>
                <c:pt idx="6381">
                  <c:v>-31.29670408578056</c:v>
                </c:pt>
                <c:pt idx="6382">
                  <c:v>-31.30907956890385</c:v>
                </c:pt>
                <c:pt idx="6383">
                  <c:v>-31.32145628993676</c:v>
                </c:pt>
                <c:pt idx="6384">
                  <c:v>-31.33383424585481</c:v>
                </c:pt>
                <c:pt idx="6385">
                  <c:v>-31.34621343363317</c:v>
                </c:pt>
                <c:pt idx="6386">
                  <c:v>-31.35859385024666</c:v>
                </c:pt>
                <c:pt idx="6387">
                  <c:v>-31.37097549266971</c:v>
                </c:pt>
                <c:pt idx="6388">
                  <c:v>-31.38335835787639</c:v>
                </c:pt>
                <c:pt idx="6389">
                  <c:v>-31.39574244284041</c:v>
                </c:pt>
                <c:pt idx="6390">
                  <c:v>-31.40812774453513</c:v>
                </c:pt>
                <c:pt idx="6391">
                  <c:v>-31.42051425993352</c:v>
                </c:pt>
                <c:pt idx="6392">
                  <c:v>-31.43290198600823</c:v>
                </c:pt>
                <c:pt idx="6393">
                  <c:v>-31.44529091973149</c:v>
                </c:pt>
                <c:pt idx="6394">
                  <c:v>-31.45768105807523</c:v>
                </c:pt>
                <c:pt idx="6395">
                  <c:v>-31.47007239801099</c:v>
                </c:pt>
                <c:pt idx="6396">
                  <c:v>-31.48246493650996</c:v>
                </c:pt>
                <c:pt idx="6397">
                  <c:v>-31.49485867054297</c:v>
                </c:pt>
                <c:pt idx="6398">
                  <c:v>-31.5072535970805</c:v>
                </c:pt>
                <c:pt idx="6399">
                  <c:v>-31.51964971309267</c:v>
                </c:pt>
                <c:pt idx="6400">
                  <c:v>-31.53204701554924</c:v>
                </c:pt>
                <c:pt idx="6401">
                  <c:v>-31.54444550141964</c:v>
                </c:pt>
                <c:pt idx="6402">
                  <c:v>-31.55684516767294</c:v>
                </c:pt>
                <c:pt idx="6403">
                  <c:v>-31.56924601127781</c:v>
                </c:pt>
                <c:pt idx="6404">
                  <c:v>-31.58164802920267</c:v>
                </c:pt>
                <c:pt idx="6405">
                  <c:v>-31.5940512184155</c:v>
                </c:pt>
                <c:pt idx="6406">
                  <c:v>-31.60645557588396</c:v>
                </c:pt>
                <c:pt idx="6407">
                  <c:v>-31.61886109857539</c:v>
                </c:pt>
                <c:pt idx="6408">
                  <c:v>-31.63126778345674</c:v>
                </c:pt>
                <c:pt idx="6409">
                  <c:v>-31.64367562749464</c:v>
                </c:pt>
                <c:pt idx="6410">
                  <c:v>-31.65608462765537</c:v>
                </c:pt>
                <c:pt idx="6411">
                  <c:v>-31.66849478090487</c:v>
                </c:pt>
                <c:pt idx="6412">
                  <c:v>-31.68090608420873</c:v>
                </c:pt>
                <c:pt idx="6413">
                  <c:v>-31.6933185345322</c:v>
                </c:pt>
                <c:pt idx="6414">
                  <c:v>-31.70573212884019</c:v>
                </c:pt>
                <c:pt idx="6415">
                  <c:v>-31.71814686409726</c:v>
                </c:pt>
                <c:pt idx="6416">
                  <c:v>-31.73056273726766</c:v>
                </c:pt>
                <c:pt idx="6417">
                  <c:v>-31.74297974531527</c:v>
                </c:pt>
                <c:pt idx="6418">
                  <c:v>-31.75539788520364</c:v>
                </c:pt>
                <c:pt idx="6419">
                  <c:v>-31.76781715389599</c:v>
                </c:pt>
                <c:pt idx="6420">
                  <c:v>-31.7802375483552</c:v>
                </c:pt>
                <c:pt idx="6421">
                  <c:v>-31.79265906554382</c:v>
                </c:pt>
                <c:pt idx="6422">
                  <c:v>-31.80508170242407</c:v>
                </c:pt>
                <c:pt idx="6423">
                  <c:v>-31.81750545595781</c:v>
                </c:pt>
                <c:pt idx="6424">
                  <c:v>-31.8299303231066</c:v>
                </c:pt>
                <c:pt idx="6425">
                  <c:v>-31.84235630083164</c:v>
                </c:pt>
                <c:pt idx="6426">
                  <c:v>-31.85478338609383</c:v>
                </c:pt>
                <c:pt idx="6427">
                  <c:v>-31.86721157585373</c:v>
                </c:pt>
                <c:pt idx="6428">
                  <c:v>-31.87964086707155</c:v>
                </c:pt>
                <c:pt idx="6429">
                  <c:v>-31.89207125670721</c:v>
                </c:pt>
                <c:pt idx="6430">
                  <c:v>-31.90450274172027</c:v>
                </c:pt>
                <c:pt idx="6431">
                  <c:v>-31.91693531906999</c:v>
                </c:pt>
                <c:pt idx="6432">
                  <c:v>-31.92936898571526</c:v>
                </c:pt>
                <c:pt idx="6433">
                  <c:v>-31.94180373861472</c:v>
                </c:pt>
                <c:pt idx="6434">
                  <c:v>-31.95423957472661</c:v>
                </c:pt>
                <c:pt idx="6435">
                  <c:v>-31.96667649100891</c:v>
                </c:pt>
                <c:pt idx="6436">
                  <c:v>-31.97911448441923</c:v>
                </c:pt>
                <c:pt idx="6437">
                  <c:v>-31.99155355191489</c:v>
                </c:pt>
                <c:pt idx="6438">
                  <c:v>-32.0039936904529</c:v>
                </c:pt>
                <c:pt idx="6439">
                  <c:v>-32.0164348969899</c:v>
                </c:pt>
                <c:pt idx="6440">
                  <c:v>-32.02887716848225</c:v>
                </c:pt>
                <c:pt idx="6441">
                  <c:v>-32.041320501886</c:v>
                </c:pt>
                <c:pt idx="6442">
                  <c:v>-32.05376489415687</c:v>
                </c:pt>
                <c:pt idx="6443">
                  <c:v>-32.06621034225027</c:v>
                </c:pt>
                <c:pt idx="6444">
                  <c:v>-32.0786568431213</c:v>
                </c:pt>
                <c:pt idx="6445">
                  <c:v>-32.09110439372471</c:v>
                </c:pt>
                <c:pt idx="6446">
                  <c:v>-32.103552991015</c:v>
                </c:pt>
                <c:pt idx="6447">
                  <c:v>-32.11600263194631</c:v>
                </c:pt>
                <c:pt idx="6448">
                  <c:v>-32.1284533134725</c:v>
                </c:pt>
                <c:pt idx="6449">
                  <c:v>-32.14090503254709</c:v>
                </c:pt>
                <c:pt idx="6450">
                  <c:v>-32.15335778612332</c:v>
                </c:pt>
                <c:pt idx="6451">
                  <c:v>-32.1658115711541</c:v>
                </c:pt>
                <c:pt idx="6452">
                  <c:v>-32.17826638459206</c:v>
                </c:pt>
                <c:pt idx="6453">
                  <c:v>-32.1907222233895</c:v>
                </c:pt>
                <c:pt idx="6454">
                  <c:v>-32.2031790844984</c:v>
                </c:pt>
                <c:pt idx="6455">
                  <c:v>-32.21563696487048</c:v>
                </c:pt>
                <c:pt idx="6456">
                  <c:v>-32.22809586145714</c:v>
                </c:pt>
                <c:pt idx="6457">
                  <c:v>-32.24055577120945</c:v>
                </c:pt>
                <c:pt idx="6458">
                  <c:v>-32.25301669107822</c:v>
                </c:pt>
                <c:pt idx="6459">
                  <c:v>-32.26547861801395</c:v>
                </c:pt>
                <c:pt idx="6460">
                  <c:v>-32.2779415489668</c:v>
                </c:pt>
                <c:pt idx="6461">
                  <c:v>-32.2904054808867</c:v>
                </c:pt>
                <c:pt idx="6462">
                  <c:v>-32.30287041072319</c:v>
                </c:pt>
                <c:pt idx="6463">
                  <c:v>-32.31533633542564</c:v>
                </c:pt>
                <c:pt idx="6464">
                  <c:v>-32.32780325194299</c:v>
                </c:pt>
                <c:pt idx="6465">
                  <c:v>-32.34027115722399</c:v>
                </c:pt>
                <c:pt idx="6466">
                  <c:v>-32.35274004821702</c:v>
                </c:pt>
                <c:pt idx="6467">
                  <c:v>-32.36520992187023</c:v>
                </c:pt>
                <c:pt idx="6468">
                  <c:v>-32.37768077513142</c:v>
                </c:pt>
                <c:pt idx="6469">
                  <c:v>-32.39015260494814</c:v>
                </c:pt>
                <c:pt idx="6470">
                  <c:v>-32.40262540826762</c:v>
                </c:pt>
                <c:pt idx="6471">
                  <c:v>-32.41509918203685</c:v>
                </c:pt>
                <c:pt idx="6472">
                  <c:v>-32.42757392320247</c:v>
                </c:pt>
                <c:pt idx="6473">
                  <c:v>-32.44004962871086</c:v>
                </c:pt>
                <c:pt idx="6474">
                  <c:v>-32.45252629550812</c:v>
                </c:pt>
                <c:pt idx="6475">
                  <c:v>-32.46500392054006</c:v>
                </c:pt>
                <c:pt idx="6476">
                  <c:v>-32.47748250075217</c:v>
                </c:pt>
                <c:pt idx="6477">
                  <c:v>-32.48996203308974</c:v>
                </c:pt>
                <c:pt idx="6478">
                  <c:v>-32.50244251449767</c:v>
                </c:pt>
                <c:pt idx="6479">
                  <c:v>-32.51492394192069</c:v>
                </c:pt>
                <c:pt idx="6480">
                  <c:v>-32.52740631230314</c:v>
                </c:pt>
                <c:pt idx="6481">
                  <c:v>-32.53988962258914</c:v>
                </c:pt>
                <c:pt idx="6482">
                  <c:v>-32.55237386972253</c:v>
                </c:pt>
                <c:pt idx="6483">
                  <c:v>-32.56485905064687</c:v>
                </c:pt>
                <c:pt idx="6484">
                  <c:v>-32.57734516230542</c:v>
                </c:pt>
                <c:pt idx="6485">
                  <c:v>-32.58983220164117</c:v>
                </c:pt>
                <c:pt idx="6486">
                  <c:v>-32.60232016559687</c:v>
                </c:pt>
                <c:pt idx="6487">
                  <c:v>-32.61480905111492</c:v>
                </c:pt>
                <c:pt idx="6488">
                  <c:v>-32.62729885513755</c:v>
                </c:pt>
                <c:pt idx="6489">
                  <c:v>-32.6397895746066</c:v>
                </c:pt>
                <c:pt idx="6490">
                  <c:v>-32.65228120646375</c:v>
                </c:pt>
                <c:pt idx="6491">
                  <c:v>-32.66477374765031</c:v>
                </c:pt>
                <c:pt idx="6492">
                  <c:v>-32.67726719510737</c:v>
                </c:pt>
                <c:pt idx="6493">
                  <c:v>-32.68976154577578</c:v>
                </c:pt>
                <c:pt idx="6494">
                  <c:v>-32.70225679659605</c:v>
                </c:pt>
                <c:pt idx="6495">
                  <c:v>-32.71475294450848</c:v>
                </c:pt>
                <c:pt idx="6496">
                  <c:v>-32.72724998645305</c:v>
                </c:pt>
                <c:pt idx="6497">
                  <c:v>-32.73974791936954</c:v>
                </c:pt>
                <c:pt idx="6498">
                  <c:v>-32.75224674019741</c:v>
                </c:pt>
                <c:pt idx="6499">
                  <c:v>-32.7647464458759</c:v>
                </c:pt>
                <c:pt idx="6500">
                  <c:v>-32.77724703334392</c:v>
                </c:pt>
                <c:pt idx="6501">
                  <c:v>-32.7897484995402</c:v>
                </c:pt>
                <c:pt idx="6502">
                  <c:v>-32.80225084140316</c:v>
                </c:pt>
                <c:pt idx="6503">
                  <c:v>-32.81475405587095</c:v>
                </c:pt>
                <c:pt idx="6504">
                  <c:v>-32.82725813988151</c:v>
                </c:pt>
                <c:pt idx="6505">
                  <c:v>-32.83976309037246</c:v>
                </c:pt>
                <c:pt idx="6506">
                  <c:v>-32.85226890428121</c:v>
                </c:pt>
                <c:pt idx="6507">
                  <c:v>-32.8647755785449</c:v>
                </c:pt>
                <c:pt idx="6508">
                  <c:v>-32.87728311010039</c:v>
                </c:pt>
                <c:pt idx="6509">
                  <c:v>-32.88979149588432</c:v>
                </c:pt>
                <c:pt idx="6510">
                  <c:v>-32.90230073283308</c:v>
                </c:pt>
                <c:pt idx="6511">
                  <c:v>-32.91481081788275</c:v>
                </c:pt>
                <c:pt idx="6512">
                  <c:v>-32.9273217479692</c:v>
                </c:pt>
                <c:pt idx="6513">
                  <c:v>-32.93983352002807</c:v>
                </c:pt>
                <c:pt idx="6514">
                  <c:v>-32.9523461309947</c:v>
                </c:pt>
                <c:pt idx="6515">
                  <c:v>-32.9648595778042</c:v>
                </c:pt>
                <c:pt idx="6516">
                  <c:v>-32.97737385739146</c:v>
                </c:pt>
                <c:pt idx="6517">
                  <c:v>-32.98988896669108</c:v>
                </c:pt>
                <c:pt idx="6518">
                  <c:v>-33.00240490263744</c:v>
                </c:pt>
                <c:pt idx="6519">
                  <c:v>-33.01492166216465</c:v>
                </c:pt>
                <c:pt idx="6520">
                  <c:v>-33.02743924220661</c:v>
                </c:pt>
                <c:pt idx="6521">
                  <c:v>-33.03995763969694</c:v>
                </c:pt>
                <c:pt idx="6522">
                  <c:v>-33.05247685156905</c:v>
                </c:pt>
                <c:pt idx="6523">
                  <c:v>-33.06499687475605</c:v>
                </c:pt>
                <c:pt idx="6524">
                  <c:v>-33.0775177061909</c:v>
                </c:pt>
                <c:pt idx="6525">
                  <c:v>-33.09003934280625</c:v>
                </c:pt>
                <c:pt idx="6526">
                  <c:v>-33.1025617815345</c:v>
                </c:pt>
                <c:pt idx="6527">
                  <c:v>-33.11508501930788</c:v>
                </c:pt>
                <c:pt idx="6528">
                  <c:v>-33.12760905305832</c:v>
                </c:pt>
                <c:pt idx="6529">
                  <c:v>-33.14013387971755</c:v>
                </c:pt>
                <c:pt idx="6530">
                  <c:v>-33.15265949621703</c:v>
                </c:pt>
                <c:pt idx="6531">
                  <c:v>-33.16518589948804</c:v>
                </c:pt>
                <c:pt idx="6532">
                  <c:v>-33.17771308646155</c:v>
                </c:pt>
                <c:pt idx="6533">
                  <c:v>-33.19024105406836</c:v>
                </c:pt>
                <c:pt idx="6534">
                  <c:v>-33.20276979923902</c:v>
                </c:pt>
                <c:pt idx="6535">
                  <c:v>-33.21529931890383</c:v>
                </c:pt>
                <c:pt idx="6536">
                  <c:v>-33.22782960999287</c:v>
                </c:pt>
                <c:pt idx="6537">
                  <c:v>-33.24036066943601</c:v>
                </c:pt>
                <c:pt idx="6538">
                  <c:v>-33.25289249416289</c:v>
                </c:pt>
                <c:pt idx="6539">
                  <c:v>-33.26542508110287</c:v>
                </c:pt>
                <c:pt idx="6540">
                  <c:v>-33.27795842718514</c:v>
                </c:pt>
                <c:pt idx="6541">
                  <c:v>-33.29049252933865</c:v>
                </c:pt>
                <c:pt idx="6542">
                  <c:v>-33.3030273844921</c:v>
                </c:pt>
                <c:pt idx="6543">
                  <c:v>-33.31556298957403</c:v>
                </c:pt>
                <c:pt idx="6544">
                  <c:v>-33.32809934151268</c:v>
                </c:pt>
                <c:pt idx="6545">
                  <c:v>-33.34063643723609</c:v>
                </c:pt>
                <c:pt idx="6546">
                  <c:v>-33.35317427367212</c:v>
                </c:pt>
                <c:pt idx="6547">
                  <c:v>-33.3657128477484</c:v>
                </c:pt>
                <c:pt idx="6548">
                  <c:v>-33.37825215639224</c:v>
                </c:pt>
                <c:pt idx="6549">
                  <c:v>-33.39079219653088</c:v>
                </c:pt>
                <c:pt idx="6550">
                  <c:v>-33.40333296509125</c:v>
                </c:pt>
                <c:pt idx="6551">
                  <c:v>-33.41587445900009</c:v>
                </c:pt>
                <c:pt idx="6552">
                  <c:v>-33.42841667518393</c:v>
                </c:pt>
                <c:pt idx="6553">
                  <c:v>-33.44095961056908</c:v>
                </c:pt>
                <c:pt idx="6554">
                  <c:v>-33.4535032620816</c:v>
                </c:pt>
                <c:pt idx="6555">
                  <c:v>-33.46604762664739</c:v>
                </c:pt>
                <c:pt idx="6556">
                  <c:v>-33.47859270119216</c:v>
                </c:pt>
                <c:pt idx="6557">
                  <c:v>-33.4911384826413</c:v>
                </c:pt>
                <c:pt idx="6558">
                  <c:v>-33.50368496792009</c:v>
                </c:pt>
                <c:pt idx="6559">
                  <c:v>-33.51623215395356</c:v>
                </c:pt>
                <c:pt idx="6560">
                  <c:v>-33.52878003766654</c:v>
                </c:pt>
                <c:pt idx="6561">
                  <c:v>-33.54132861598366</c:v>
                </c:pt>
                <c:pt idx="6562">
                  <c:v>-33.55387788582932</c:v>
                </c:pt>
                <c:pt idx="6563">
                  <c:v>-33.56642784412775</c:v>
                </c:pt>
                <c:pt idx="6564">
                  <c:v>-33.57897848780292</c:v>
                </c:pt>
                <c:pt idx="6565">
                  <c:v>-33.59152981377865</c:v>
                </c:pt>
                <c:pt idx="6566">
                  <c:v>-33.60408181897854</c:v>
                </c:pt>
                <c:pt idx="6567">
                  <c:v>-33.61663450032597</c:v>
                </c:pt>
                <c:pt idx="6568">
                  <c:v>-33.62918785474415</c:v>
                </c:pt>
                <c:pt idx="6569">
                  <c:v>-33.64174187915606</c:v>
                </c:pt>
                <c:pt idx="6570">
                  <c:v>-33.6542965704845</c:v>
                </c:pt>
                <c:pt idx="6571">
                  <c:v>-33.6668519256521</c:v>
                </c:pt>
                <c:pt idx="6572">
                  <c:v>-33.6794079415812</c:v>
                </c:pt>
                <c:pt idx="6573">
                  <c:v>-33.69196461519402</c:v>
                </c:pt>
                <c:pt idx="6574">
                  <c:v>-33.70452194341258</c:v>
                </c:pt>
                <c:pt idx="6575">
                  <c:v>-33.7170799231587</c:v>
                </c:pt>
                <c:pt idx="6576">
                  <c:v>-33.72963855135396</c:v>
                </c:pt>
                <c:pt idx="6577">
                  <c:v>-33.74219782491983</c:v>
                </c:pt>
                <c:pt idx="6578">
                  <c:v>-33.7547577407775</c:v>
                </c:pt>
                <c:pt idx="6579">
                  <c:v>-33.76731829584804</c:v>
                </c:pt>
                <c:pt idx="6580">
                  <c:v>-33.77987948705229</c:v>
                </c:pt>
                <c:pt idx="6581">
                  <c:v>-33.79244131131093</c:v>
                </c:pt>
                <c:pt idx="6582">
                  <c:v>-33.8050037655444</c:v>
                </c:pt>
                <c:pt idx="6583">
                  <c:v>-33.81756684667302</c:v>
                </c:pt>
                <c:pt idx="6584">
                  <c:v>-33.83013055161687</c:v>
                </c:pt>
                <c:pt idx="6585">
                  <c:v>-33.84269487729588</c:v>
                </c:pt>
                <c:pt idx="6586">
                  <c:v>-33.85525982062977</c:v>
                </c:pt>
                <c:pt idx="6587">
                  <c:v>-33.86782537853808</c:v>
                </c:pt>
                <c:pt idx="6588">
                  <c:v>-33.88039154794017</c:v>
                </c:pt>
                <c:pt idx="6589">
                  <c:v>-33.89295832575525</c:v>
                </c:pt>
                <c:pt idx="6590">
                  <c:v>-33.9055257089023</c:v>
                </c:pt>
                <c:pt idx="6591">
                  <c:v>-33.91809369430013</c:v>
                </c:pt>
                <c:pt idx="6592">
                  <c:v>-33.93066227886739</c:v>
                </c:pt>
                <c:pt idx="6593">
                  <c:v>-33.94323145952256</c:v>
                </c:pt>
                <c:pt idx="6594">
                  <c:v>-33.95580123318393</c:v>
                </c:pt>
                <c:pt idx="6595">
                  <c:v>-33.96837159676957</c:v>
                </c:pt>
                <c:pt idx="6596">
                  <c:v>-33.98094254719743</c:v>
                </c:pt>
                <c:pt idx="6597">
                  <c:v>-33.99351408138529</c:v>
                </c:pt>
                <c:pt idx="6598">
                  <c:v>-34.00608619625071</c:v>
                </c:pt>
                <c:pt idx="6599">
                  <c:v>-34.01865888871111</c:v>
                </c:pt>
                <c:pt idx="6600">
                  <c:v>-34.03123215568373</c:v>
                </c:pt>
                <c:pt idx="6601">
                  <c:v>-34.04380599408566</c:v>
                </c:pt>
                <c:pt idx="6602">
                  <c:v>-34.05638040083377</c:v>
                </c:pt>
                <c:pt idx="6603">
                  <c:v>-34.06895537284481</c:v>
                </c:pt>
                <c:pt idx="6604">
                  <c:v>-34.08153090703534</c:v>
                </c:pt>
                <c:pt idx="6605">
                  <c:v>-34.09410700032174</c:v>
                </c:pt>
                <c:pt idx="6606">
                  <c:v>-34.10668364962026</c:v>
                </c:pt>
                <c:pt idx="6607">
                  <c:v>-34.11926085184695</c:v>
                </c:pt>
                <c:pt idx="6608">
                  <c:v>-34.13183860391773</c:v>
                </c:pt>
                <c:pt idx="6609">
                  <c:v>-34.1444169027483</c:v>
                </c:pt>
                <c:pt idx="6610">
                  <c:v>-34.15699574525428</c:v>
                </c:pt>
                <c:pt idx="6611">
                  <c:v>-34.16957512835105</c:v>
                </c:pt>
                <c:pt idx="6612">
                  <c:v>-34.18215504895386</c:v>
                </c:pt>
                <c:pt idx="6613">
                  <c:v>-34.1947355039778</c:v>
                </c:pt>
                <c:pt idx="6614">
                  <c:v>-34.20731649033781</c:v>
                </c:pt>
                <c:pt idx="6615">
                  <c:v>-34.21989800494866</c:v>
                </c:pt>
                <c:pt idx="6616">
                  <c:v>-34.232480044725</c:v>
                </c:pt>
                <c:pt idx="6617">
                  <c:v>-34.24506260658122</c:v>
                </c:pt>
                <c:pt idx="6618">
                  <c:v>-34.25764568743167</c:v>
                </c:pt>
                <c:pt idx="6619">
                  <c:v>-34.27022928419052</c:v>
                </c:pt>
                <c:pt idx="6620">
                  <c:v>-34.28281339377173</c:v>
                </c:pt>
                <c:pt idx="6621">
                  <c:v>-34.29539801308916</c:v>
                </c:pt>
                <c:pt idx="6622">
                  <c:v>-34.30798313905647</c:v>
                </c:pt>
                <c:pt idx="6623">
                  <c:v>-34.32056876858726</c:v>
                </c:pt>
                <c:pt idx="6624">
                  <c:v>-34.3331548985949</c:v>
                </c:pt>
                <c:pt idx="6625">
                  <c:v>-34.34574152599259</c:v>
                </c:pt>
                <c:pt idx="6626">
                  <c:v>-34.3583286476935</c:v>
                </c:pt>
                <c:pt idx="6627">
                  <c:v>-34.37091626061053</c:v>
                </c:pt>
                <c:pt idx="6628">
                  <c:v>-34.38350436165648</c:v>
                </c:pt>
                <c:pt idx="6629">
                  <c:v>-34.39609294774406</c:v>
                </c:pt>
                <c:pt idx="6630">
                  <c:v>-34.40868201578572</c:v>
                </c:pt>
                <c:pt idx="6631">
                  <c:v>-34.42127156269385</c:v>
                </c:pt>
                <c:pt idx="6632">
                  <c:v>-34.43386158538068</c:v>
                </c:pt>
                <c:pt idx="6633">
                  <c:v>-34.44645208075832</c:v>
                </c:pt>
                <c:pt idx="6634">
                  <c:v>-34.45904304573867</c:v>
                </c:pt>
                <c:pt idx="6635">
                  <c:v>-34.47163447723354</c:v>
                </c:pt>
                <c:pt idx="6636">
                  <c:v>-34.48422637215465</c:v>
                </c:pt>
                <c:pt idx="6637">
                  <c:v>-34.49681872741348</c:v>
                </c:pt>
                <c:pt idx="6638">
                  <c:v>-34.50941153992143</c:v>
                </c:pt>
                <c:pt idx="6639">
                  <c:v>-34.52200480658976</c:v>
                </c:pt>
                <c:pt idx="6640">
                  <c:v>-34.5345985243296</c:v>
                </c:pt>
                <c:pt idx="6641">
                  <c:v>-34.54719269005191</c:v>
                </c:pt>
                <c:pt idx="6642">
                  <c:v>-34.55978730066755</c:v>
                </c:pt>
                <c:pt idx="6643">
                  <c:v>-34.57238235308728</c:v>
                </c:pt>
                <c:pt idx="6644">
                  <c:v>-34.58497784422164</c:v>
                </c:pt>
                <c:pt idx="6645">
                  <c:v>-34.59757377098112</c:v>
                </c:pt>
                <c:pt idx="6646">
                  <c:v>-34.61017013027603</c:v>
                </c:pt>
                <c:pt idx="6647">
                  <c:v>-34.62276691901657</c:v>
                </c:pt>
                <c:pt idx="6648">
                  <c:v>-34.63536413411283</c:v>
                </c:pt>
                <c:pt idx="6649">
                  <c:v>-34.64796177247475</c:v>
                </c:pt>
                <c:pt idx="6650">
                  <c:v>-34.66055983101214</c:v>
                </c:pt>
                <c:pt idx="6651">
                  <c:v>-34.67315830663471</c:v>
                </c:pt>
                <c:pt idx="6652">
                  <c:v>-34.68575719625201</c:v>
                </c:pt>
                <c:pt idx="6653">
                  <c:v>-34.69835649677351</c:v>
                </c:pt>
                <c:pt idx="6654">
                  <c:v>-34.71095620510853</c:v>
                </c:pt>
                <c:pt idx="6655">
                  <c:v>-34.72355631816627</c:v>
                </c:pt>
                <c:pt idx="6656">
                  <c:v>-34.73615683285582</c:v>
                </c:pt>
                <c:pt idx="6657">
                  <c:v>-34.74875774608611</c:v>
                </c:pt>
                <c:pt idx="6658">
                  <c:v>-34.76135905476603</c:v>
                </c:pt>
                <c:pt idx="6659">
                  <c:v>-34.7739607558043</c:v>
                </c:pt>
                <c:pt idx="6660">
                  <c:v>-34.78656284610953</c:v>
                </c:pt>
                <c:pt idx="6661">
                  <c:v>-34.7991653225902</c:v>
                </c:pt>
                <c:pt idx="6662">
                  <c:v>-34.8117681821547</c:v>
                </c:pt>
                <c:pt idx="6663">
                  <c:v>-34.8243714217113</c:v>
                </c:pt>
                <c:pt idx="6664">
                  <c:v>-34.83697503816816</c:v>
                </c:pt>
                <c:pt idx="6665">
                  <c:v>-34.8495790284333</c:v>
                </c:pt>
                <c:pt idx="6666">
                  <c:v>-34.86218338941467</c:v>
                </c:pt>
                <c:pt idx="6667">
                  <c:v>-34.8747881180201</c:v>
                </c:pt>
                <c:pt idx="6668">
                  <c:v>-34.88739321115725</c:v>
                </c:pt>
                <c:pt idx="6669">
                  <c:v>-34.89999866573379</c:v>
                </c:pt>
                <c:pt idx="6670">
                  <c:v>-34.91260447865716</c:v>
                </c:pt>
                <c:pt idx="6671">
                  <c:v>-34.9252106468348</c:v>
                </c:pt>
                <c:pt idx="6672">
                  <c:v>-34.93781716717393</c:v>
                </c:pt>
                <c:pt idx="6673">
                  <c:v>-34.95042403658179</c:v>
                </c:pt>
                <c:pt idx="6674">
                  <c:v>-34.9630312519654</c:v>
                </c:pt>
                <c:pt idx="6675">
                  <c:v>-34.97563881023178</c:v>
                </c:pt>
                <c:pt idx="6676">
                  <c:v>-34.98824670828775</c:v>
                </c:pt>
                <c:pt idx="6677">
                  <c:v>-35.00085494304012</c:v>
                </c:pt>
                <c:pt idx="6678">
                  <c:v>-35.01346351139554</c:v>
                </c:pt>
                <c:pt idx="6679">
                  <c:v>-35.02607241026058</c:v>
                </c:pt>
                <c:pt idx="6680">
                  <c:v>-35.03868163654173</c:v>
                </c:pt>
                <c:pt idx="6681">
                  <c:v>-35.05129118714532</c:v>
                </c:pt>
                <c:pt idx="6682">
                  <c:v>-35.06390105897766</c:v>
                </c:pt>
                <c:pt idx="6683">
                  <c:v>-35.07651124894492</c:v>
                </c:pt>
                <c:pt idx="6684">
                  <c:v>-35.08912175395317</c:v>
                </c:pt>
                <c:pt idx="6685">
                  <c:v>-35.10173257090845</c:v>
                </c:pt>
                <c:pt idx="6686">
                  <c:v>-35.1143436967166</c:v>
                </c:pt>
                <c:pt idx="6687">
                  <c:v>-35.12695512828348</c:v>
                </c:pt>
                <c:pt idx="6688">
                  <c:v>-35.13956686251477</c:v>
                </c:pt>
                <c:pt idx="6689">
                  <c:v>-35.15217889631612</c:v>
                </c:pt>
                <c:pt idx="6690">
                  <c:v>-35.16479122659305</c:v>
                </c:pt>
                <c:pt idx="6691">
                  <c:v>-35.17740385025103</c:v>
                </c:pt>
                <c:pt idx="6692">
                  <c:v>-35.1900167641954</c:v>
                </c:pt>
                <c:pt idx="6693">
                  <c:v>-35.20262996533145</c:v>
                </c:pt>
                <c:pt idx="6694">
                  <c:v>-35.21524345056436</c:v>
                </c:pt>
                <c:pt idx="6695">
                  <c:v>-35.22785721679926</c:v>
                </c:pt>
                <c:pt idx="6696">
                  <c:v>-35.24047126094114</c:v>
                </c:pt>
                <c:pt idx="6697">
                  <c:v>-35.25308557989496</c:v>
                </c:pt>
                <c:pt idx="6698">
                  <c:v>-35.26570017056558</c:v>
                </c:pt>
                <c:pt idx="6699">
                  <c:v>-35.27831502985777</c:v>
                </c:pt>
                <c:pt idx="6700">
                  <c:v>-35.29093015467622</c:v>
                </c:pt>
                <c:pt idx="6701">
                  <c:v>-35.30354554192555</c:v>
                </c:pt>
                <c:pt idx="6702">
                  <c:v>-35.31616118851031</c:v>
                </c:pt>
                <c:pt idx="6703">
                  <c:v>-35.32877709133496</c:v>
                </c:pt>
                <c:pt idx="6704">
                  <c:v>-35.3413932473039</c:v>
                </c:pt>
                <c:pt idx="6705">
                  <c:v>-35.35400965332139</c:v>
                </c:pt>
                <c:pt idx="6706">
                  <c:v>-35.36662630629174</c:v>
                </c:pt>
                <c:pt idx="6707">
                  <c:v>-35.37924320311906</c:v>
                </c:pt>
                <c:pt idx="6708">
                  <c:v>-35.39186034070747</c:v>
                </c:pt>
                <c:pt idx="6709">
                  <c:v>-35.40447771596097</c:v>
                </c:pt>
                <c:pt idx="6710">
                  <c:v>-35.41709532578352</c:v>
                </c:pt>
                <c:pt idx="6711">
                  <c:v>-35.42971316707901</c:v>
                </c:pt>
                <c:pt idx="6712">
                  <c:v>-35.44233123675122</c:v>
                </c:pt>
                <c:pt idx="6713">
                  <c:v>-35.4549495317039</c:v>
                </c:pt>
                <c:pt idx="6714">
                  <c:v>-35.46756804884076</c:v>
                </c:pt>
                <c:pt idx="6715">
                  <c:v>-35.48018678506536</c:v>
                </c:pt>
                <c:pt idx="6716">
                  <c:v>-35.49280573728129</c:v>
                </c:pt>
                <c:pt idx="6717">
                  <c:v>-35.50542490239199</c:v>
                </c:pt>
                <c:pt idx="6718">
                  <c:v>-35.51804427730089</c:v>
                </c:pt>
                <c:pt idx="6719">
                  <c:v>-35.53066385891135</c:v>
                </c:pt>
                <c:pt idx="6720">
                  <c:v>-35.54328364412666</c:v>
                </c:pt>
                <c:pt idx="6721">
                  <c:v>-35.55590362985006</c:v>
                </c:pt>
                <c:pt idx="6722">
                  <c:v>-35.5685238129847</c:v>
                </c:pt>
                <c:pt idx="6723">
                  <c:v>-35.5811441904337</c:v>
                </c:pt>
                <c:pt idx="6724">
                  <c:v>-35.59376475910015</c:v>
                </c:pt>
                <c:pt idx="6725">
                  <c:v>-35.60638551588701</c:v>
                </c:pt>
                <c:pt idx="6726">
                  <c:v>-35.61900645769721</c:v>
                </c:pt>
                <c:pt idx="6727">
                  <c:v>-35.63162758143368</c:v>
                </c:pt>
                <c:pt idx="6728">
                  <c:v>-35.64424888399925</c:v>
                </c:pt>
                <c:pt idx="6729">
                  <c:v>-35.65687036229667</c:v>
                </c:pt>
                <c:pt idx="6730">
                  <c:v>-35.6694920132287</c:v>
                </c:pt>
                <c:pt idx="6731">
                  <c:v>-35.682113833698</c:v>
                </c:pt>
                <c:pt idx="6732">
                  <c:v>-35.69473582060718</c:v>
                </c:pt>
                <c:pt idx="6733">
                  <c:v>-35.70735797085884</c:v>
                </c:pt>
                <c:pt idx="6734">
                  <c:v>-35.7199802813555</c:v>
                </c:pt>
                <c:pt idx="6735">
                  <c:v>-35.73260274899966</c:v>
                </c:pt>
                <c:pt idx="6736">
                  <c:v>-35.74522537069372</c:v>
                </c:pt>
                <c:pt idx="6737">
                  <c:v>-35.75784814334008</c:v>
                </c:pt>
                <c:pt idx="6738">
                  <c:v>-35.7704710638411</c:v>
                </c:pt>
                <c:pt idx="6739">
                  <c:v>-35.78309412909908</c:v>
                </c:pt>
                <c:pt idx="6740">
                  <c:v>-35.79571733601625</c:v>
                </c:pt>
                <c:pt idx="6741">
                  <c:v>-35.80834068149483</c:v>
                </c:pt>
                <c:pt idx="6742">
                  <c:v>-35.82096416243701</c:v>
                </c:pt>
                <c:pt idx="6743">
                  <c:v>-35.8335877757449</c:v>
                </c:pt>
                <c:pt idx="6744">
                  <c:v>-35.84621151832063</c:v>
                </c:pt>
                <c:pt idx="6745">
                  <c:v>-35.85883538706622</c:v>
                </c:pt>
                <c:pt idx="6746">
                  <c:v>-35.87145937888371</c:v>
                </c:pt>
                <c:pt idx="6747">
                  <c:v>-35.88408349067504</c:v>
                </c:pt>
                <c:pt idx="6748">
                  <c:v>-35.8967077193422</c:v>
                </c:pt>
                <c:pt idx="6749">
                  <c:v>-35.9093320617871</c:v>
                </c:pt>
                <c:pt idx="6750">
                  <c:v>-35.92195651491159</c:v>
                </c:pt>
                <c:pt idx="6751">
                  <c:v>-35.93458107561749</c:v>
                </c:pt>
                <c:pt idx="6752">
                  <c:v>-35.94720574080669</c:v>
                </c:pt>
                <c:pt idx="6753">
                  <c:v>-35.9598305073809</c:v>
                </c:pt>
                <c:pt idx="6754">
                  <c:v>-35.97245537224191</c:v>
                </c:pt>
                <c:pt idx="6755">
                  <c:v>-35.98508033229141</c:v>
                </c:pt>
                <c:pt idx="6756">
                  <c:v>-35.99770538443112</c:v>
                </c:pt>
                <c:pt idx="6757">
                  <c:v>-36.01033052556268</c:v>
                </c:pt>
                <c:pt idx="6758">
                  <c:v>-36.02295575258776</c:v>
                </c:pt>
                <c:pt idx="6759">
                  <c:v>-36.03558106240794</c:v>
                </c:pt>
                <c:pt idx="6760">
                  <c:v>-36.04820645192482</c:v>
                </c:pt>
                <c:pt idx="6761">
                  <c:v>-36.06083191803998</c:v>
                </c:pt>
                <c:pt idx="6762">
                  <c:v>-36.07345745765492</c:v>
                </c:pt>
                <c:pt idx="6763">
                  <c:v>-36.08608306767122</c:v>
                </c:pt>
                <c:pt idx="6764">
                  <c:v>-36.09870874499036</c:v>
                </c:pt>
                <c:pt idx="6765">
                  <c:v>-36.11133448651378</c:v>
                </c:pt>
                <c:pt idx="6766">
                  <c:v>-36.12396028914297</c:v>
                </c:pt>
                <c:pt idx="6767">
                  <c:v>-36.13658614977938</c:v>
                </c:pt>
                <c:pt idx="6768">
                  <c:v>-36.14921206532441</c:v>
                </c:pt>
                <c:pt idx="6769">
                  <c:v>-36.1618380326795</c:v>
                </c:pt>
                <c:pt idx="6770">
                  <c:v>-36.174464048746</c:v>
                </c:pt>
                <c:pt idx="6771">
                  <c:v>-36.18709011042534</c:v>
                </c:pt>
                <c:pt idx="6772">
                  <c:v>-36.19971621461885</c:v>
                </c:pt>
                <c:pt idx="6773">
                  <c:v>-36.2123423582279</c:v>
                </c:pt>
                <c:pt idx="6774">
                  <c:v>-36.2249685381538</c:v>
                </c:pt>
                <c:pt idx="6775">
                  <c:v>-36.2375947512979</c:v>
                </c:pt>
                <c:pt idx="6776">
                  <c:v>-36.25022099456154</c:v>
                </c:pt>
                <c:pt idx="6777">
                  <c:v>-36.262847264846</c:v>
                </c:pt>
                <c:pt idx="6778">
                  <c:v>-36.27547355905258</c:v>
                </c:pt>
                <c:pt idx="6779">
                  <c:v>-36.2880998740826</c:v>
                </c:pt>
                <c:pt idx="6780">
                  <c:v>-36.30072620683735</c:v>
                </c:pt>
                <c:pt idx="6781">
                  <c:v>-36.31335255421809</c:v>
                </c:pt>
                <c:pt idx="6782">
                  <c:v>-36.32597891312613</c:v>
                </c:pt>
                <c:pt idx="6783">
                  <c:v>-36.33860528046272</c:v>
                </c:pt>
                <c:pt idx="6784">
                  <c:v>-36.35123165312912</c:v>
                </c:pt>
                <c:pt idx="6785">
                  <c:v>-36.36385802802666</c:v>
                </c:pt>
                <c:pt idx="6786">
                  <c:v>-36.37648440205654</c:v>
                </c:pt>
                <c:pt idx="6787">
                  <c:v>-36.38911077212011</c:v>
                </c:pt>
                <c:pt idx="6788">
                  <c:v>-36.40173713511857</c:v>
                </c:pt>
                <c:pt idx="6789">
                  <c:v>-36.41436348795322</c:v>
                </c:pt>
                <c:pt idx="6790">
                  <c:v>-36.42698982752538</c:v>
                </c:pt>
                <c:pt idx="6791">
                  <c:v>-36.43961615073626</c:v>
                </c:pt>
                <c:pt idx="6792">
                  <c:v>-36.4522424544872</c:v>
                </c:pt>
                <c:pt idx="6793">
                  <c:v>-36.46486873567948</c:v>
                </c:pt>
                <c:pt idx="6794">
                  <c:v>-36.47749499121439</c:v>
                </c:pt>
                <c:pt idx="6795">
                  <c:v>-36.49012121799326</c:v>
                </c:pt>
                <c:pt idx="6796">
                  <c:v>-36.50274741291737</c:v>
                </c:pt>
                <c:pt idx="6797">
                  <c:v>-36.51537357288807</c:v>
                </c:pt>
                <c:pt idx="6798">
                  <c:v>-36.52799969480668</c:v>
                </c:pt>
                <c:pt idx="6799">
                  <c:v>-36.54062577557456</c:v>
                </c:pt>
                <c:pt idx="6800">
                  <c:v>-36.55325181209307</c:v>
                </c:pt>
                <c:pt idx="6801">
                  <c:v>-36.56587780126357</c:v>
                </c:pt>
                <c:pt idx="6802">
                  <c:v>-36.57850373998747</c:v>
                </c:pt>
                <c:pt idx="6803">
                  <c:v>-36.59112962516614</c:v>
                </c:pt>
                <c:pt idx="6804">
                  <c:v>-36.60375545370101</c:v>
                </c:pt>
                <c:pt idx="6805">
                  <c:v>-36.61638122249352</c:v>
                </c:pt>
                <c:pt idx="6806">
                  <c:v>-36.62900692844513</c:v>
                </c:pt>
                <c:pt idx="6807">
                  <c:v>-36.64163256845729</c:v>
                </c:pt>
                <c:pt idx="6808">
                  <c:v>-36.6542581394315</c:v>
                </c:pt>
                <c:pt idx="6809">
                  <c:v>-36.66688363826926</c:v>
                </c:pt>
                <c:pt idx="6810">
                  <c:v>-36.67950906187212</c:v>
                </c:pt>
                <c:pt idx="6811">
                  <c:v>-36.69213440714164</c:v>
                </c:pt>
                <c:pt idx="6812">
                  <c:v>-36.70475967097937</c:v>
                </c:pt>
                <c:pt idx="6813">
                  <c:v>-36.71738485028692</c:v>
                </c:pt>
                <c:pt idx="6814">
                  <c:v>-36.73000994196596</c:v>
                </c:pt>
                <c:pt idx="6815">
                  <c:v>-36.74263494291807</c:v>
                </c:pt>
                <c:pt idx="6816">
                  <c:v>-36.75525985004497</c:v>
                </c:pt>
                <c:pt idx="6817">
                  <c:v>-36.76788466024836</c:v>
                </c:pt>
                <c:pt idx="6818">
                  <c:v>-36.78050937043001</c:v>
                </c:pt>
                <c:pt idx="6819">
                  <c:v>-36.79313397749165</c:v>
                </c:pt>
                <c:pt idx="6820">
                  <c:v>-36.80575847833508</c:v>
                </c:pt>
                <c:pt idx="6821">
                  <c:v>-36.81838286986213</c:v>
                </c:pt>
                <c:pt idx="6822">
                  <c:v>-36.83100714897468</c:v>
                </c:pt>
                <c:pt idx="6823">
                  <c:v>-36.84363131257461</c:v>
                </c:pt>
                <c:pt idx="6824">
                  <c:v>-36.85625535756385</c:v>
                </c:pt>
                <c:pt idx="6825">
                  <c:v>-36.86887928084435</c:v>
                </c:pt>
                <c:pt idx="6826">
                  <c:v>-36.88150307931814</c:v>
                </c:pt>
                <c:pt idx="6827">
                  <c:v>-36.89412674988727</c:v>
                </c:pt>
                <c:pt idx="6828">
                  <c:v>-36.90675028945378</c:v>
                </c:pt>
                <c:pt idx="6829">
                  <c:v>-36.9193736949198</c:v>
                </c:pt>
                <c:pt idx="6830">
                  <c:v>-36.93199696318745</c:v>
                </c:pt>
                <c:pt idx="6831">
                  <c:v>-36.94462009115898</c:v>
                </c:pt>
                <c:pt idx="6832">
                  <c:v>-36.95724307573659</c:v>
                </c:pt>
                <c:pt idx="6833">
                  <c:v>-36.9698659138226</c:v>
                </c:pt>
                <c:pt idx="6834">
                  <c:v>-36.9824886023193</c:v>
                </c:pt>
                <c:pt idx="6835">
                  <c:v>-36.99511113812908</c:v>
                </c:pt>
                <c:pt idx="6836">
                  <c:v>-37.00773351815431</c:v>
                </c:pt>
                <c:pt idx="6837">
                  <c:v>-37.0203557392975</c:v>
                </c:pt>
                <c:pt idx="6838">
                  <c:v>-37.03297779846113</c:v>
                </c:pt>
                <c:pt idx="6839">
                  <c:v>-37.04559969254777</c:v>
                </c:pt>
                <c:pt idx="6840">
                  <c:v>-37.05822141846001</c:v>
                </c:pt>
                <c:pt idx="6841">
                  <c:v>-37.07084297310053</c:v>
                </c:pt>
                <c:pt idx="6842">
                  <c:v>-37.08346435337199</c:v>
                </c:pt>
                <c:pt idx="6843">
                  <c:v>-37.0960855561772</c:v>
                </c:pt>
                <c:pt idx="6844">
                  <c:v>-37.10870657841894</c:v>
                </c:pt>
                <c:pt idx="6845">
                  <c:v>-37.12132741700007</c:v>
                </c:pt>
                <c:pt idx="6846">
                  <c:v>-37.13394806882353</c:v>
                </c:pt>
                <c:pt idx="6847">
                  <c:v>-37.14656853079227</c:v>
                </c:pt>
                <c:pt idx="6848">
                  <c:v>-37.15918879980934</c:v>
                </c:pt>
                <c:pt idx="6849">
                  <c:v>-37.17180887277782</c:v>
                </c:pt>
                <c:pt idx="6850">
                  <c:v>-37.18442874660085</c:v>
                </c:pt>
                <c:pt idx="6851">
                  <c:v>-37.19704841818165</c:v>
                </c:pt>
                <c:pt idx="6852">
                  <c:v>-37.20966788442346</c:v>
                </c:pt>
                <c:pt idx="6853">
                  <c:v>-37.22228714222965</c:v>
                </c:pt>
                <c:pt idx="6854">
                  <c:v>-37.23490618850357</c:v>
                </c:pt>
                <c:pt idx="6855">
                  <c:v>-37.24752502014868</c:v>
                </c:pt>
                <c:pt idx="6856">
                  <c:v>-37.26014363406851</c:v>
                </c:pt>
                <c:pt idx="6857">
                  <c:v>-37.27276202716662</c:v>
                </c:pt>
                <c:pt idx="6858">
                  <c:v>-37.28538019634667</c:v>
                </c:pt>
                <c:pt idx="6859">
                  <c:v>-37.2979981385124</c:v>
                </c:pt>
                <c:pt idx="6860">
                  <c:v>-37.31061585056751</c:v>
                </c:pt>
                <c:pt idx="6861">
                  <c:v>-37.32323332941593</c:v>
                </c:pt>
                <c:pt idx="6862">
                  <c:v>-37.33585057196153</c:v>
                </c:pt>
                <c:pt idx="6863">
                  <c:v>-37.34846757510832</c:v>
                </c:pt>
                <c:pt idx="6864">
                  <c:v>-37.36108433576035</c:v>
                </c:pt>
                <c:pt idx="6865">
                  <c:v>-37.37370085082178</c:v>
                </c:pt>
                <c:pt idx="6866">
                  <c:v>-37.38631711719676</c:v>
                </c:pt>
                <c:pt idx="6867">
                  <c:v>-37.39893313178962</c:v>
                </c:pt>
                <c:pt idx="6868">
                  <c:v>-37.41154889150467</c:v>
                </c:pt>
                <c:pt idx="6869">
                  <c:v>-37.42416439324637</c:v>
                </c:pt>
                <c:pt idx="6870">
                  <c:v>-37.43677963391924</c:v>
                </c:pt>
                <c:pt idx="6871">
                  <c:v>-37.44939461042783</c:v>
                </c:pt>
                <c:pt idx="6872">
                  <c:v>-37.4620093196768</c:v>
                </c:pt>
                <c:pt idx="6873">
                  <c:v>-37.47462375857091</c:v>
                </c:pt>
                <c:pt idx="6874">
                  <c:v>-37.48723792401498</c:v>
                </c:pt>
                <c:pt idx="6875">
                  <c:v>-37.49985181291392</c:v>
                </c:pt>
                <c:pt idx="6876">
                  <c:v>-37.5124654221727</c:v>
                </c:pt>
                <c:pt idx="6877">
                  <c:v>-37.5250787486964</c:v>
                </c:pt>
                <c:pt idx="6878">
                  <c:v>-37.53769178939016</c:v>
                </c:pt>
                <c:pt idx="6879">
                  <c:v>-37.55030454115925</c:v>
                </c:pt>
                <c:pt idx="6880">
                  <c:v>-37.56291700090896</c:v>
                </c:pt>
                <c:pt idx="6881">
                  <c:v>-37.57552916554472</c:v>
                </c:pt>
                <c:pt idx="6882">
                  <c:v>-37.58814103197201</c:v>
                </c:pt>
                <c:pt idx="6883">
                  <c:v>-37.60075259709642</c:v>
                </c:pt>
                <c:pt idx="6884">
                  <c:v>-37.61336385782366</c:v>
                </c:pt>
                <c:pt idx="6885">
                  <c:v>-37.62597481105947</c:v>
                </c:pt>
                <c:pt idx="6886">
                  <c:v>-37.63858545370971</c:v>
                </c:pt>
                <c:pt idx="6887">
                  <c:v>-37.65119578268033</c:v>
                </c:pt>
                <c:pt idx="6888">
                  <c:v>-37.6638057948774</c:v>
                </c:pt>
                <c:pt idx="6889">
                  <c:v>-37.67641548720701</c:v>
                </c:pt>
                <c:pt idx="6890">
                  <c:v>-37.68902485657544</c:v>
                </c:pt>
                <c:pt idx="6891">
                  <c:v>-37.701633899889</c:v>
                </c:pt>
                <c:pt idx="6892">
                  <c:v>-37.71424261405413</c:v>
                </c:pt>
                <c:pt idx="6893">
                  <c:v>-37.72685099597734</c:v>
                </c:pt>
                <c:pt idx="6894">
                  <c:v>-37.73945904256526</c:v>
                </c:pt>
                <c:pt idx="6895">
                  <c:v>-37.75206675072461</c:v>
                </c:pt>
                <c:pt idx="6896">
                  <c:v>-37.76467411736222</c:v>
                </c:pt>
                <c:pt idx="6897">
                  <c:v>-37.77728113938502</c:v>
                </c:pt>
                <c:pt idx="6898">
                  <c:v>-37.78988781370004</c:v>
                </c:pt>
                <c:pt idx="6899">
                  <c:v>-37.8024941372144</c:v>
                </c:pt>
                <c:pt idx="6900">
                  <c:v>-37.81510010683535</c:v>
                </c:pt>
                <c:pt idx="6901">
                  <c:v>-37.82770571947022</c:v>
                </c:pt>
                <c:pt idx="6902">
                  <c:v>-37.84031097202646</c:v>
                </c:pt>
                <c:pt idx="6903">
                  <c:v>-37.85291586141162</c:v>
                </c:pt>
                <c:pt idx="6904">
                  <c:v>-37.86552038453338</c:v>
                </c:pt>
                <c:pt idx="6905">
                  <c:v>-37.8781245382995</c:v>
                </c:pt>
                <c:pt idx="6906">
                  <c:v>-37.89072831961786</c:v>
                </c:pt>
                <c:pt idx="6907">
                  <c:v>-37.90333172539645</c:v>
                </c:pt>
                <c:pt idx="6908">
                  <c:v>-37.91593475254339</c:v>
                </c:pt>
                <c:pt idx="6909">
                  <c:v>-37.9285373979669</c:v>
                </c:pt>
                <c:pt idx="6910">
                  <c:v>-37.94113965857529</c:v>
                </c:pt>
                <c:pt idx="6911">
                  <c:v>-37.953741531277</c:v>
                </c:pt>
                <c:pt idx="6912">
                  <c:v>-37.96634301298062</c:v>
                </c:pt>
                <c:pt idx="6913">
                  <c:v>-37.97894410059481</c:v>
                </c:pt>
                <c:pt idx="6914">
                  <c:v>-37.99154479102835</c:v>
                </c:pt>
                <c:pt idx="6915">
                  <c:v>-38.00414508119018</c:v>
                </c:pt>
                <c:pt idx="6916">
                  <c:v>-38.01674496798933</c:v>
                </c:pt>
                <c:pt idx="6917">
                  <c:v>-38.02934444833492</c:v>
                </c:pt>
                <c:pt idx="6918">
                  <c:v>-38.04194351913624</c:v>
                </c:pt>
                <c:pt idx="6919">
                  <c:v>-38.05454217730269</c:v>
                </c:pt>
                <c:pt idx="6920">
                  <c:v>-38.06714041974379</c:v>
                </c:pt>
                <c:pt idx="6921">
                  <c:v>-38.07973824336917</c:v>
                </c:pt>
                <c:pt idx="6922">
                  <c:v>-38.0923356450886</c:v>
                </c:pt>
                <c:pt idx="6923">
                  <c:v>-38.10493262181196</c:v>
                </c:pt>
                <c:pt idx="6924">
                  <c:v>-38.11752917044927</c:v>
                </c:pt>
                <c:pt idx="6925">
                  <c:v>-38.1301252879107</c:v>
                </c:pt>
                <c:pt idx="6926">
                  <c:v>-38.14272097110648</c:v>
                </c:pt>
                <c:pt idx="6927">
                  <c:v>-38.15531621694704</c:v>
                </c:pt>
                <c:pt idx="6928">
                  <c:v>-38.16791102234291</c:v>
                </c:pt>
                <c:pt idx="6929">
                  <c:v>-38.18050538420474</c:v>
                </c:pt>
                <c:pt idx="6930">
                  <c:v>-38.19309929944334</c:v>
                </c:pt>
                <c:pt idx="6931">
                  <c:v>-38.20569276496963</c:v>
                </c:pt>
                <c:pt idx="6932">
                  <c:v>-38.21828577769465</c:v>
                </c:pt>
                <c:pt idx="6933">
                  <c:v>-38.23087833452967</c:v>
                </c:pt>
                <c:pt idx="6934">
                  <c:v>-38.24347043238592</c:v>
                </c:pt>
                <c:pt idx="6935">
                  <c:v>-38.25606206817494</c:v>
                </c:pt>
                <c:pt idx="6936">
                  <c:v>-38.26865323880831</c:v>
                </c:pt>
                <c:pt idx="6937">
                  <c:v>-38.28124394119777</c:v>
                </c:pt>
                <c:pt idx="6938">
                  <c:v>-38.29383417225522</c:v>
                </c:pt>
                <c:pt idx="6939">
                  <c:v>-38.30642392889266</c:v>
                </c:pt>
                <c:pt idx="6940">
                  <c:v>-38.3190132080223</c:v>
                </c:pt>
                <c:pt idx="6941">
                  <c:v>-38.33160200655638</c:v>
                </c:pt>
                <c:pt idx="6942">
                  <c:v>-38.3441903214074</c:v>
                </c:pt>
                <c:pt idx="6943">
                  <c:v>-38.35677814948795</c:v>
                </c:pt>
                <c:pt idx="6944">
                  <c:v>-38.36936548771074</c:v>
                </c:pt>
                <c:pt idx="6945">
                  <c:v>-38.3819523329887</c:v>
                </c:pt>
                <c:pt idx="6946">
                  <c:v>-38.39453868223481</c:v>
                </c:pt>
                <c:pt idx="6947">
                  <c:v>-38.40712453236227</c:v>
                </c:pt>
                <c:pt idx="6948">
                  <c:v>-38.41970988028441</c:v>
                </c:pt>
                <c:pt idx="6949">
                  <c:v>-38.43229472291471</c:v>
                </c:pt>
                <c:pt idx="6950">
                  <c:v>-38.44487905716677</c:v>
                </c:pt>
                <c:pt idx="6951">
                  <c:v>-38.45746287995441</c:v>
                </c:pt>
                <c:pt idx="6952">
                  <c:v>-38.47004618819155</c:v>
                </c:pt>
                <c:pt idx="6953">
                  <c:v>-38.48262897879223</c:v>
                </c:pt>
                <c:pt idx="6954">
                  <c:v>-38.49521124867075</c:v>
                </c:pt>
                <c:pt idx="6955">
                  <c:v>-38.50779299474144</c:v>
                </c:pt>
                <c:pt idx="6956">
                  <c:v>-38.5203742139189</c:v>
                </c:pt>
                <c:pt idx="6957">
                  <c:v>-38.5329549031178</c:v>
                </c:pt>
                <c:pt idx="6958">
                  <c:v>-38.54553505925301</c:v>
                </c:pt>
                <c:pt idx="6959">
                  <c:v>-38.55811467923956</c:v>
                </c:pt>
                <c:pt idx="6960">
                  <c:v>-38.57069375999261</c:v>
                </c:pt>
                <c:pt idx="6961">
                  <c:v>-38.58327229842755</c:v>
                </c:pt>
                <c:pt idx="6962">
                  <c:v>-38.59585029145983</c:v>
                </c:pt>
                <c:pt idx="6963">
                  <c:v>-38.60842773600513</c:v>
                </c:pt>
                <c:pt idx="6964">
                  <c:v>-38.6210046289793</c:v>
                </c:pt>
                <c:pt idx="6965">
                  <c:v>-38.63358096729826</c:v>
                </c:pt>
                <c:pt idx="6966">
                  <c:v>-38.64615674787826</c:v>
                </c:pt>
                <c:pt idx="6967">
                  <c:v>-38.65873196763555</c:v>
                </c:pt>
                <c:pt idx="6968">
                  <c:v>-38.67130662348666</c:v>
                </c:pt>
                <c:pt idx="6969">
                  <c:v>-38.68388071234824</c:v>
                </c:pt>
                <c:pt idx="6970">
                  <c:v>-38.69645423113712</c:v>
                </c:pt>
                <c:pt idx="6971">
                  <c:v>-38.70902717677027</c:v>
                </c:pt>
                <c:pt idx="6972">
                  <c:v>-38.72159954616488</c:v>
                </c:pt>
                <c:pt idx="6973">
                  <c:v>-38.73417133623827</c:v>
                </c:pt>
                <c:pt idx="6974">
                  <c:v>-38.74674254390796</c:v>
                </c:pt>
                <c:pt idx="6975">
                  <c:v>-38.75931316609162</c:v>
                </c:pt>
                <c:pt idx="6976">
                  <c:v>-38.77188319970712</c:v>
                </c:pt>
                <c:pt idx="6977">
                  <c:v>-38.78445264167249</c:v>
                </c:pt>
                <c:pt idx="6978">
                  <c:v>-38.79702148890596</c:v>
                </c:pt>
                <c:pt idx="6979">
                  <c:v>-38.80958973832587</c:v>
                </c:pt>
                <c:pt idx="6980">
                  <c:v>-38.82215738685081</c:v>
                </c:pt>
                <c:pt idx="6981">
                  <c:v>-38.83472443139949</c:v>
                </c:pt>
                <c:pt idx="6982">
                  <c:v>-38.84729086889089</c:v>
                </c:pt>
                <c:pt idx="6983">
                  <c:v>-38.85985669624406</c:v>
                </c:pt>
                <c:pt idx="6984">
                  <c:v>-38.87242191037832</c:v>
                </c:pt>
                <c:pt idx="6985">
                  <c:v>-38.88498650821308</c:v>
                </c:pt>
                <c:pt idx="6986">
                  <c:v>-38.89755048666807</c:v>
                </c:pt>
                <c:pt idx="6987">
                  <c:v>-38.91011384266307</c:v>
                </c:pt>
                <c:pt idx="6988">
                  <c:v>-38.92267657311808</c:v>
                </c:pt>
                <c:pt idx="6989">
                  <c:v>-38.93523867495336</c:v>
                </c:pt>
                <c:pt idx="6990">
                  <c:v>-38.94780014508925</c:v>
                </c:pt>
                <c:pt idx="6991">
                  <c:v>-38.96036098044637</c:v>
                </c:pt>
                <c:pt idx="6992">
                  <c:v>-38.97292117794546</c:v>
                </c:pt>
                <c:pt idx="6993">
                  <c:v>-38.9854807345075</c:v>
                </c:pt>
                <c:pt idx="6994">
                  <c:v>-38.99803964705362</c:v>
                </c:pt>
                <c:pt idx="6995">
                  <c:v>-39.01059791250516</c:v>
                </c:pt>
                <c:pt idx="6996">
                  <c:v>-39.02315552778366</c:v>
                </c:pt>
                <c:pt idx="6997">
                  <c:v>-39.03571248981086</c:v>
                </c:pt>
                <c:pt idx="6998">
                  <c:v>-39.04826879550865</c:v>
                </c:pt>
                <c:pt idx="6999">
                  <c:v>-39.06082444179917</c:v>
                </c:pt>
                <c:pt idx="7000">
                  <c:v>-39.07337942560473</c:v>
                </c:pt>
                <c:pt idx="7001">
                  <c:v>-39.08593374384783</c:v>
                </c:pt>
                <c:pt idx="7002">
                  <c:v>-39.09848739345117</c:v>
                </c:pt>
                <c:pt idx="7003">
                  <c:v>-39.11104037133766</c:v>
                </c:pt>
                <c:pt idx="7004">
                  <c:v>-39.12359267443044</c:v>
                </c:pt>
                <c:pt idx="7005">
                  <c:v>-39.13614429965276</c:v>
                </c:pt>
                <c:pt idx="7006">
                  <c:v>-39.14869524392817</c:v>
                </c:pt>
                <c:pt idx="7007">
                  <c:v>-39.16124550418036</c:v>
                </c:pt>
                <c:pt idx="7008">
                  <c:v>-39.17379507733325</c:v>
                </c:pt>
                <c:pt idx="7009">
                  <c:v>-39.18634396031095</c:v>
                </c:pt>
                <c:pt idx="7010">
                  <c:v>-39.1988921500378</c:v>
                </c:pt>
                <c:pt idx="7011">
                  <c:v>-39.21143964343831</c:v>
                </c:pt>
                <c:pt idx="7012">
                  <c:v>-39.22398643743725</c:v>
                </c:pt>
                <c:pt idx="7013">
                  <c:v>-39.23653252895954</c:v>
                </c:pt>
                <c:pt idx="7014">
                  <c:v>-39.24907791493032</c:v>
                </c:pt>
                <c:pt idx="7015">
                  <c:v>-39.26162259227498</c:v>
                </c:pt>
                <c:pt idx="7016">
                  <c:v>-39.27416655791907</c:v>
                </c:pt>
                <c:pt idx="7017">
                  <c:v>-39.28670980878842</c:v>
                </c:pt>
                <c:pt idx="7018">
                  <c:v>-39.299252341809</c:v>
                </c:pt>
                <c:pt idx="7019">
                  <c:v>-39.31179415390699</c:v>
                </c:pt>
                <c:pt idx="7020">
                  <c:v>-39.3243352420089</c:v>
                </c:pt>
                <c:pt idx="7021">
                  <c:v>-39.3368756030413</c:v>
                </c:pt>
                <c:pt idx="7022">
                  <c:v>-39.34941523393108</c:v>
                </c:pt>
                <c:pt idx="7023">
                  <c:v>-39.3619541316053</c:v>
                </c:pt>
                <c:pt idx="7024">
                  <c:v>-39.37449229299128</c:v>
                </c:pt>
                <c:pt idx="7025">
                  <c:v>-39.38702971501648</c:v>
                </c:pt>
                <c:pt idx="7026">
                  <c:v>-39.39956639460872</c:v>
                </c:pt>
                <c:pt idx="7027">
                  <c:v>-39.41210232869588</c:v>
                </c:pt>
                <c:pt idx="7028">
                  <c:v>-39.42463751420615</c:v>
                </c:pt>
                <c:pt idx="7029">
                  <c:v>-39.43717194806796</c:v>
                </c:pt>
                <c:pt idx="7030">
                  <c:v>-39.4497056272099</c:v>
                </c:pt>
                <c:pt idx="7031">
                  <c:v>-39.46223854856084</c:v>
                </c:pt>
                <c:pt idx="7032">
                  <c:v>-39.47477070904981</c:v>
                </c:pt>
                <c:pt idx="7033">
                  <c:v>-39.48730210560615</c:v>
                </c:pt>
                <c:pt idx="7034">
                  <c:v>-39.49983273515938</c:v>
                </c:pt>
                <c:pt idx="7035">
                  <c:v>-39.51236259463924</c:v>
                </c:pt>
                <c:pt idx="7036">
                  <c:v>-39.52489168097572</c:v>
                </c:pt>
                <c:pt idx="7037">
                  <c:v>-39.53741999109903</c:v>
                </c:pt>
                <c:pt idx="7038">
                  <c:v>-39.54994752193961</c:v>
                </c:pt>
                <c:pt idx="7039">
                  <c:v>-39.56247427042816</c:v>
                </c:pt>
                <c:pt idx="7040">
                  <c:v>-39.57500023349555</c:v>
                </c:pt>
                <c:pt idx="7041">
                  <c:v>-39.58752540807295</c:v>
                </c:pt>
                <c:pt idx="7042">
                  <c:v>-39.60004979109172</c:v>
                </c:pt>
                <c:pt idx="7043">
                  <c:v>-39.61257337948349</c:v>
                </c:pt>
                <c:pt idx="7044">
                  <c:v>-39.6250961701801</c:v>
                </c:pt>
                <c:pt idx="7045">
                  <c:v>-39.6376181601136</c:v>
                </c:pt>
                <c:pt idx="7046">
                  <c:v>-39.65013934621638</c:v>
                </c:pt>
                <c:pt idx="7047">
                  <c:v>-39.66265972542097</c:v>
                </c:pt>
                <c:pt idx="7048">
                  <c:v>-39.67517929466016</c:v>
                </c:pt>
                <c:pt idx="7049">
                  <c:v>-39.687698050867</c:v>
                </c:pt>
                <c:pt idx="7050">
                  <c:v>-39.70021599097482</c:v>
                </c:pt>
                <c:pt idx="7051">
                  <c:v>-39.71273311191707</c:v>
                </c:pt>
                <c:pt idx="7052">
                  <c:v>-39.72524941062758</c:v>
                </c:pt>
                <c:pt idx="7053">
                  <c:v>-39.73776488404035</c:v>
                </c:pt>
                <c:pt idx="7054">
                  <c:v>-39.75027952908963</c:v>
                </c:pt>
                <c:pt idx="7055">
                  <c:v>-39.76279334270997</c:v>
                </c:pt>
                <c:pt idx="7056">
                  <c:v>-39.77530632183608</c:v>
                </c:pt>
                <c:pt idx="7057">
                  <c:v>-39.78781846340297</c:v>
                </c:pt>
                <c:pt idx="7058">
                  <c:v>-39.80032976434592</c:v>
                </c:pt>
                <c:pt idx="7059">
                  <c:v>-39.81284022160042</c:v>
                </c:pt>
                <c:pt idx="7060">
                  <c:v>-39.82534983210223</c:v>
                </c:pt>
                <c:pt idx="7061">
                  <c:v>-39.83785859278733</c:v>
                </c:pt>
                <c:pt idx="7062">
                  <c:v>-39.850366500592</c:v>
                </c:pt>
                <c:pt idx="7063">
                  <c:v>-39.86287355245278</c:v>
                </c:pt>
                <c:pt idx="7064">
                  <c:v>-39.87537974530638</c:v>
                </c:pt>
                <c:pt idx="7065">
                  <c:v>-39.88788507608986</c:v>
                </c:pt>
                <c:pt idx="7066">
                  <c:v>-39.90038954174049</c:v>
                </c:pt>
                <c:pt idx="7067">
                  <c:v>-39.91289313919582</c:v>
                </c:pt>
                <c:pt idx="7068">
                  <c:v>-39.92539586539363</c:v>
                </c:pt>
                <c:pt idx="7069">
                  <c:v>-39.93789771727197</c:v>
                </c:pt>
                <c:pt idx="7070">
                  <c:v>-39.95039869176917</c:v>
                </c:pt>
                <c:pt idx="7071">
                  <c:v>-39.96289878582381</c:v>
                </c:pt>
                <c:pt idx="7072">
                  <c:v>-39.9753979963747</c:v>
                </c:pt>
                <c:pt idx="7073">
                  <c:v>-39.98789632036095</c:v>
                </c:pt>
                <c:pt idx="7074">
                  <c:v>-40.00039375472195</c:v>
                </c:pt>
                <c:pt idx="7075">
                  <c:v>-40.01289029639729</c:v>
                </c:pt>
                <c:pt idx="7076">
                  <c:v>-40.0253859423269</c:v>
                </c:pt>
                <c:pt idx="7077">
                  <c:v>-40.0378806894509</c:v>
                </c:pt>
                <c:pt idx="7078">
                  <c:v>-40.05037453470976</c:v>
                </c:pt>
                <c:pt idx="7079">
                  <c:v>-40.06286747504414</c:v>
                </c:pt>
                <c:pt idx="7080">
                  <c:v>-40.07535950739504</c:v>
                </c:pt>
                <c:pt idx="7081">
                  <c:v>-40.08785062870367</c:v>
                </c:pt>
                <c:pt idx="7082">
                  <c:v>-40.10034083591155</c:v>
                </c:pt>
                <c:pt idx="7083">
                  <c:v>-40.11283012596045</c:v>
                </c:pt>
                <c:pt idx="7084">
                  <c:v>-40.12531849579243</c:v>
                </c:pt>
                <c:pt idx="7085">
                  <c:v>-40.1378059423498</c:v>
                </c:pt>
                <c:pt idx="7086">
                  <c:v>-40.15029246257517</c:v>
                </c:pt>
                <c:pt idx="7087">
                  <c:v>-40.16277805341142</c:v>
                </c:pt>
                <c:pt idx="7088">
                  <c:v>-40.1752627118017</c:v>
                </c:pt>
                <c:pt idx="7089">
                  <c:v>-40.18774643468942</c:v>
                </c:pt>
                <c:pt idx="7090">
                  <c:v>-40.20022921901831</c:v>
                </c:pt>
                <c:pt idx="7091">
                  <c:v>-40.21271106173236</c:v>
                </c:pt>
                <c:pt idx="7092">
                  <c:v>-40.22519195977583</c:v>
                </c:pt>
                <c:pt idx="7093">
                  <c:v>-40.23767191009324</c:v>
                </c:pt>
                <c:pt idx="7094">
                  <c:v>-40.25015090962946</c:v>
                </c:pt>
                <c:pt idx="7095">
                  <c:v>-40.26262895532958</c:v>
                </c:pt>
                <c:pt idx="7096">
                  <c:v>-40.275106044139</c:v>
                </c:pt>
                <c:pt idx="7097">
                  <c:v>-40.2875821730034</c:v>
                </c:pt>
                <c:pt idx="7098">
                  <c:v>-40.30005733886876</c:v>
                </c:pt>
                <c:pt idx="7099">
                  <c:v>-40.31253153868132</c:v>
                </c:pt>
                <c:pt idx="7100">
                  <c:v>-40.32500476938762</c:v>
                </c:pt>
                <c:pt idx="7101">
                  <c:v>-40.33747702793449</c:v>
                </c:pt>
                <c:pt idx="7102">
                  <c:v>-40.34994831126905</c:v>
                </c:pt>
                <c:pt idx="7103">
                  <c:v>-40.36241861633872</c:v>
                </c:pt>
                <c:pt idx="7104">
                  <c:v>-40.37488794009117</c:v>
                </c:pt>
                <c:pt idx="7105">
                  <c:v>-40.38735627947441</c:v>
                </c:pt>
                <c:pt idx="7106">
                  <c:v>-40.39982363143672</c:v>
                </c:pt>
                <c:pt idx="7107">
                  <c:v>-40.41228999292669</c:v>
                </c:pt>
                <c:pt idx="7108">
                  <c:v>-40.42475536089318</c:v>
                </c:pt>
                <c:pt idx="7109">
                  <c:v>-40.43721973228535</c:v>
                </c:pt>
                <c:pt idx="7110">
                  <c:v>-40.44968310405267</c:v>
                </c:pt>
                <c:pt idx="7111">
                  <c:v>-40.46214547314491</c:v>
                </c:pt>
                <c:pt idx="7112">
                  <c:v>-40.47460683651211</c:v>
                </c:pt>
                <c:pt idx="7113">
                  <c:v>-40.48706719110464</c:v>
                </c:pt>
                <c:pt idx="7114">
                  <c:v>-40.49952653387319</c:v>
                </c:pt>
                <c:pt idx="7115">
                  <c:v>-40.51198486176865</c:v>
                </c:pt>
                <c:pt idx="7116">
                  <c:v>-40.52444217174234</c:v>
                </c:pt>
                <c:pt idx="7117">
                  <c:v>-40.53689846074582</c:v>
                </c:pt>
                <c:pt idx="7118">
                  <c:v>-40.54935372573094</c:v>
                </c:pt>
                <c:pt idx="7119">
                  <c:v>-40.56180796364987</c:v>
                </c:pt>
                <c:pt idx="7120">
                  <c:v>-40.5742611714551</c:v>
                </c:pt>
                <c:pt idx="7121">
                  <c:v>-40.58671334609942</c:v>
                </c:pt>
                <c:pt idx="7122">
                  <c:v>-40.59916448453591</c:v>
                </c:pt>
                <c:pt idx="7123">
                  <c:v>-40.61161458371796</c:v>
                </c:pt>
                <c:pt idx="7124">
                  <c:v>-40.62406364059932</c:v>
                </c:pt>
                <c:pt idx="7125">
                  <c:v>-40.63651165213397</c:v>
                </c:pt>
                <c:pt idx="7126">
                  <c:v>-40.64895861527626</c:v>
                </c:pt>
                <c:pt idx="7127">
                  <c:v>-40.66140452698083</c:v>
                </c:pt>
                <c:pt idx="7128">
                  <c:v>-40.67384938420262</c:v>
                </c:pt>
                <c:pt idx="7129">
                  <c:v>-40.68629318389692</c:v>
                </c:pt>
                <c:pt idx="7130">
                  <c:v>-40.69873592301932</c:v>
                </c:pt>
                <c:pt idx="7131">
                  <c:v>-40.71117759852569</c:v>
                </c:pt>
                <c:pt idx="7132">
                  <c:v>-40.72361820737226</c:v>
                </c:pt>
                <c:pt idx="7133">
                  <c:v>-40.73605774651557</c:v>
                </c:pt>
                <c:pt idx="7134">
                  <c:v>-40.74849621291246</c:v>
                </c:pt>
                <c:pt idx="7135">
                  <c:v>-40.76093360352011</c:v>
                </c:pt>
                <c:pt idx="7136">
                  <c:v>-40.773369915296</c:v>
                </c:pt>
                <c:pt idx="7137">
                  <c:v>-40.78580514519795</c:v>
                </c:pt>
                <c:pt idx="7138">
                  <c:v>-40.7982392901841</c:v>
                </c:pt>
                <c:pt idx="7139">
                  <c:v>-40.81067234721286</c:v>
                </c:pt>
                <c:pt idx="7140">
                  <c:v>-40.82310431324306</c:v>
                </c:pt>
                <c:pt idx="7141">
                  <c:v>-40.83553518523381</c:v>
                </c:pt>
                <c:pt idx="7142">
                  <c:v>-40.84796496014449</c:v>
                </c:pt>
                <c:pt idx="7143">
                  <c:v>-40.86039363493491</c:v>
                </c:pt>
                <c:pt idx="7144">
                  <c:v>-40.87282120656511</c:v>
                </c:pt>
                <c:pt idx="7145">
                  <c:v>-40.88524767199551</c:v>
                </c:pt>
                <c:pt idx="7146">
                  <c:v>-40.89767302818688</c:v>
                </c:pt>
                <c:pt idx="7147">
                  <c:v>-40.91009727210025</c:v>
                </c:pt>
                <c:pt idx="7148">
                  <c:v>-40.92252040069705</c:v>
                </c:pt>
                <c:pt idx="7149">
                  <c:v>-40.93494241093901</c:v>
                </c:pt>
                <c:pt idx="7150">
                  <c:v>-40.94736329978817</c:v>
                </c:pt>
                <c:pt idx="7151">
                  <c:v>-40.95978306420695</c:v>
                </c:pt>
                <c:pt idx="7152">
                  <c:v>-40.9722017011581</c:v>
                </c:pt>
                <c:pt idx="7153">
                  <c:v>-40.98461920760464</c:v>
                </c:pt>
                <c:pt idx="7154">
                  <c:v>-40.99703558051003</c:v>
                </c:pt>
                <c:pt idx="7155">
                  <c:v>-41.00945081683798</c:v>
                </c:pt>
                <c:pt idx="7156">
                  <c:v>-41.02186491355256</c:v>
                </c:pt>
                <c:pt idx="7157">
                  <c:v>-41.03427786761822</c:v>
                </c:pt>
                <c:pt idx="7158">
                  <c:v>-41.04668967599972</c:v>
                </c:pt>
                <c:pt idx="7159">
                  <c:v>-41.05910033566214</c:v>
                </c:pt>
                <c:pt idx="7160">
                  <c:v>-41.07150984357094</c:v>
                </c:pt>
                <c:pt idx="7161">
                  <c:v>-41.08391819669188</c:v>
                </c:pt>
                <c:pt idx="7162">
                  <c:v>-41.09632539199111</c:v>
                </c:pt>
                <c:pt idx="7163">
                  <c:v>-41.1087314264351</c:v>
                </c:pt>
                <c:pt idx="7164">
                  <c:v>-41.12113629699065</c:v>
                </c:pt>
                <c:pt idx="7165">
                  <c:v>-41.13354000062494</c:v>
                </c:pt>
                <c:pt idx="7166">
                  <c:v>-41.14594253430548</c:v>
                </c:pt>
                <c:pt idx="7167">
                  <c:v>-41.15834389500014</c:v>
                </c:pt>
                <c:pt idx="7168">
                  <c:v>-41.1707440796771</c:v>
                </c:pt>
                <c:pt idx="7169">
                  <c:v>-41.18314308530495</c:v>
                </c:pt>
                <c:pt idx="7170">
                  <c:v>-41.19554090885258</c:v>
                </c:pt>
                <c:pt idx="7171">
                  <c:v>-41.20793754728925</c:v>
                </c:pt>
                <c:pt idx="7172">
                  <c:v>-41.2203329975846</c:v>
                </c:pt>
                <c:pt idx="7173">
                  <c:v>-41.23272725670853</c:v>
                </c:pt>
                <c:pt idx="7174">
                  <c:v>-41.24512032163143</c:v>
                </c:pt>
                <c:pt idx="7175">
                  <c:v>-41.25751218932395</c:v>
                </c:pt>
                <c:pt idx="7176">
                  <c:v>-41.26990285675712</c:v>
                </c:pt>
                <c:pt idx="7177">
                  <c:v>-41.28229232090234</c:v>
                </c:pt>
                <c:pt idx="7178">
                  <c:v>-41.29468057873135</c:v>
                </c:pt>
                <c:pt idx="7179">
                  <c:v>-41.30706762721623</c:v>
                </c:pt>
                <c:pt idx="7180">
                  <c:v>-41.3194534633295</c:v>
                </c:pt>
                <c:pt idx="7181">
                  <c:v>-41.33183808404397</c:v>
                </c:pt>
                <c:pt idx="7182">
                  <c:v>-41.34422148633279</c:v>
                </c:pt>
                <c:pt idx="7183">
                  <c:v>-41.35660366716955</c:v>
                </c:pt>
                <c:pt idx="7184">
                  <c:v>-41.36898462352817</c:v>
                </c:pt>
                <c:pt idx="7185">
                  <c:v>-41.38136435238289</c:v>
                </c:pt>
                <c:pt idx="7186">
                  <c:v>-41.39374285070838</c:v>
                </c:pt>
                <c:pt idx="7187">
                  <c:v>-41.40612011547964</c:v>
                </c:pt>
                <c:pt idx="7188">
                  <c:v>-41.41849614367204</c:v>
                </c:pt>
                <c:pt idx="7189">
                  <c:v>-41.43087093226134</c:v>
                </c:pt>
                <c:pt idx="7190">
                  <c:v>-41.44324447822363</c:v>
                </c:pt>
                <c:pt idx="7191">
                  <c:v>-41.45561677853544</c:v>
                </c:pt>
                <c:pt idx="7192">
                  <c:v>-41.46798783017358</c:v>
                </c:pt>
                <c:pt idx="7193">
                  <c:v>-41.48035763011528</c:v>
                </c:pt>
                <c:pt idx="7194">
                  <c:v>-41.49272617533815</c:v>
                </c:pt>
                <c:pt idx="7195">
                  <c:v>-41.50509346282015</c:v>
                </c:pt>
                <c:pt idx="7196">
                  <c:v>-41.51745948953962</c:v>
                </c:pt>
                <c:pt idx="7197">
                  <c:v>-41.5298242524753</c:v>
                </c:pt>
                <c:pt idx="7198">
                  <c:v>-41.54218774860626</c:v>
                </c:pt>
                <c:pt idx="7199">
                  <c:v>-41.554549974912</c:v>
                </c:pt>
                <c:pt idx="7200">
                  <c:v>-41.56691092837235</c:v>
                </c:pt>
                <c:pt idx="7201">
                  <c:v>-41.57927060596754</c:v>
                </c:pt>
                <c:pt idx="7202">
                  <c:v>-41.59162900467819</c:v>
                </c:pt>
                <c:pt idx="7203">
                  <c:v>-41.60398612148528</c:v>
                </c:pt>
                <c:pt idx="7204">
                  <c:v>-41.61634195337017</c:v>
                </c:pt>
                <c:pt idx="7205">
                  <c:v>-41.62869649731463</c:v>
                </c:pt>
                <c:pt idx="7206">
                  <c:v>-41.64104975030079</c:v>
                </c:pt>
                <c:pt idx="7207">
                  <c:v>-41.65340170931115</c:v>
                </c:pt>
                <c:pt idx="7208">
                  <c:v>-41.66575237132867</c:v>
                </c:pt>
                <c:pt idx="7209">
                  <c:v>-41.67810173333656</c:v>
                </c:pt>
                <c:pt idx="7210">
                  <c:v>-41.69044979231855</c:v>
                </c:pt>
                <c:pt idx="7211">
                  <c:v>-41.70279654525871</c:v>
                </c:pt>
                <c:pt idx="7212">
                  <c:v>-41.71514198914146</c:v>
                </c:pt>
                <c:pt idx="7213">
                  <c:v>-41.72748612095166</c:v>
                </c:pt>
                <c:pt idx="7214">
                  <c:v>-41.73982893767454</c:v>
                </c:pt>
                <c:pt idx="7215">
                  <c:v>-41.75217043629572</c:v>
                </c:pt>
                <c:pt idx="7216">
                  <c:v>-41.76451061380123</c:v>
                </c:pt>
                <c:pt idx="7217">
                  <c:v>-41.77684946717745</c:v>
                </c:pt>
                <c:pt idx="7218">
                  <c:v>-41.78918699341123</c:v>
                </c:pt>
                <c:pt idx="7219">
                  <c:v>-41.80152318948974</c:v>
                </c:pt>
                <c:pt idx="7220">
                  <c:v>-41.81385805240055</c:v>
                </c:pt>
                <c:pt idx="7221">
                  <c:v>-41.82619157913168</c:v>
                </c:pt>
                <c:pt idx="7222">
                  <c:v>-41.83852376667153</c:v>
                </c:pt>
                <c:pt idx="7223">
                  <c:v>-41.85085461200885</c:v>
                </c:pt>
                <c:pt idx="7224">
                  <c:v>-41.86318411213285</c:v>
                </c:pt>
                <c:pt idx="7225">
                  <c:v>-41.87551226403311</c:v>
                </c:pt>
                <c:pt idx="7226">
                  <c:v>-41.88783906469959</c:v>
                </c:pt>
                <c:pt idx="7227">
                  <c:v>-41.90016451112272</c:v>
                </c:pt>
                <c:pt idx="7228">
                  <c:v>-41.91248860029327</c:v>
                </c:pt>
                <c:pt idx="7229">
                  <c:v>-41.92481132920245</c:v>
                </c:pt>
                <c:pt idx="7230">
                  <c:v>-41.93713269484184</c:v>
                </c:pt>
                <c:pt idx="7231">
                  <c:v>-41.94945269420344</c:v>
                </c:pt>
                <c:pt idx="7232">
                  <c:v>-41.9617713242797</c:v>
                </c:pt>
                <c:pt idx="7233">
                  <c:v>-41.97408858206339</c:v>
                </c:pt>
                <c:pt idx="7234">
                  <c:v>-41.98640446454777</c:v>
                </c:pt>
                <c:pt idx="7235">
                  <c:v>-41.99871896872647</c:v>
                </c:pt>
                <c:pt idx="7236">
                  <c:v>-42.01103209159352</c:v>
                </c:pt>
                <c:pt idx="7237">
                  <c:v>-42.0233438301434</c:v>
                </c:pt>
                <c:pt idx="7238">
                  <c:v>-42.03565418137097</c:v>
                </c:pt>
                <c:pt idx="7239">
                  <c:v>-42.0479631422715</c:v>
                </c:pt>
                <c:pt idx="7240">
                  <c:v>-42.0602707098407</c:v>
                </c:pt>
                <c:pt idx="7241">
                  <c:v>-42.07257688107468</c:v>
                </c:pt>
                <c:pt idx="7242">
                  <c:v>-42.08488165296995</c:v>
                </c:pt>
                <c:pt idx="7243">
                  <c:v>-42.09718502252348</c:v>
                </c:pt>
                <c:pt idx="7244">
                  <c:v>-42.1094869867326</c:v>
                </c:pt>
                <c:pt idx="7245">
                  <c:v>-42.1217875425951</c:v>
                </c:pt>
                <c:pt idx="7246">
                  <c:v>-42.13408668710916</c:v>
                </c:pt>
                <c:pt idx="7247">
                  <c:v>-42.14638441727342</c:v>
                </c:pt>
                <c:pt idx="7248">
                  <c:v>-42.15868073008691</c:v>
                </c:pt>
                <c:pt idx="7249">
                  <c:v>-42.17097562254907</c:v>
                </c:pt>
                <c:pt idx="7250">
                  <c:v>-42.1832690916598</c:v>
                </c:pt>
                <c:pt idx="7251">
                  <c:v>-42.1955611344194</c:v>
                </c:pt>
                <c:pt idx="7252">
                  <c:v>-42.20785174782857</c:v>
                </c:pt>
                <c:pt idx="7253">
                  <c:v>-42.22014092888851</c:v>
                </c:pt>
                <c:pt idx="7254">
                  <c:v>-42.23242867460076</c:v>
                </c:pt>
                <c:pt idx="7255">
                  <c:v>-42.24471498196736</c:v>
                </c:pt>
                <c:pt idx="7256">
                  <c:v>-42.25699984799071</c:v>
                </c:pt>
                <c:pt idx="7257">
                  <c:v>-42.2692832696737</c:v>
                </c:pt>
                <c:pt idx="7258">
                  <c:v>-42.28156524401961</c:v>
                </c:pt>
                <c:pt idx="7259">
                  <c:v>-42.29384576803217</c:v>
                </c:pt>
                <c:pt idx="7260">
                  <c:v>-42.30612483871553</c:v>
                </c:pt>
                <c:pt idx="7261">
                  <c:v>-42.31840245307426</c:v>
                </c:pt>
                <c:pt idx="7262">
                  <c:v>-42.33067860811342</c:v>
                </c:pt>
                <c:pt idx="7263">
                  <c:v>-42.34295330083844</c:v>
                </c:pt>
                <c:pt idx="7264">
                  <c:v>-42.35522652825519</c:v>
                </c:pt>
                <c:pt idx="7265">
                  <c:v>-42.36749828737004</c:v>
                </c:pt>
                <c:pt idx="7266">
                  <c:v>-42.37976857518972</c:v>
                </c:pt>
                <c:pt idx="7267">
                  <c:v>-42.39203738872144</c:v>
                </c:pt>
                <c:pt idx="7268">
                  <c:v>-42.40430472497283</c:v>
                </c:pt>
                <c:pt idx="7269">
                  <c:v>-42.41657058095198</c:v>
                </c:pt>
                <c:pt idx="7270">
                  <c:v>-42.42883495366739</c:v>
                </c:pt>
                <c:pt idx="7271">
                  <c:v>-42.44109784012805</c:v>
                </c:pt>
                <c:pt idx="7272">
                  <c:v>-42.45335923734332</c:v>
                </c:pt>
                <c:pt idx="7273">
                  <c:v>-42.4656191423231</c:v>
                </c:pt>
                <c:pt idx="7274">
                  <c:v>-42.47787755207759</c:v>
                </c:pt>
                <c:pt idx="7275">
                  <c:v>-42.49013446361761</c:v>
                </c:pt>
                <c:pt idx="7276">
                  <c:v>-42.50238987395433</c:v>
                </c:pt>
                <c:pt idx="7277">
                  <c:v>-42.51464378009932</c:v>
                </c:pt>
                <c:pt idx="7278">
                  <c:v>-42.5268961790647</c:v>
                </c:pt>
                <c:pt idx="7279">
                  <c:v>-42.53914706786296</c:v>
                </c:pt>
                <c:pt idx="7280">
                  <c:v>-42.5513964435071</c:v>
                </c:pt>
                <c:pt idx="7281">
                  <c:v>-42.56364430301053</c:v>
                </c:pt>
                <c:pt idx="7282">
                  <c:v>-42.57589064338711</c:v>
                </c:pt>
                <c:pt idx="7283">
                  <c:v>-42.58813546165118</c:v>
                </c:pt>
                <c:pt idx="7284">
                  <c:v>-42.60037875481751</c:v>
                </c:pt>
                <c:pt idx="7285">
                  <c:v>-42.61262051990132</c:v>
                </c:pt>
                <c:pt idx="7286">
                  <c:v>-42.6248607539183</c:v>
                </c:pt>
                <c:pt idx="7287">
                  <c:v>-42.63709945388459</c:v>
                </c:pt>
                <c:pt idx="7288">
                  <c:v>-42.64933661681681</c:v>
                </c:pt>
                <c:pt idx="7289">
                  <c:v>-42.66157223973198</c:v>
                </c:pt>
                <c:pt idx="7290">
                  <c:v>-42.67380631964762</c:v>
                </c:pt>
                <c:pt idx="7291">
                  <c:v>-42.68603885358172</c:v>
                </c:pt>
                <c:pt idx="7292">
                  <c:v>-42.69826983855268</c:v>
                </c:pt>
                <c:pt idx="7293">
                  <c:v>-42.71049927157941</c:v>
                </c:pt>
                <c:pt idx="7294">
                  <c:v>-42.72272714968126</c:v>
                </c:pt>
                <c:pt idx="7295">
                  <c:v>-42.73495346987805</c:v>
                </c:pt>
                <c:pt idx="7296">
                  <c:v>-42.74717822919006</c:v>
                </c:pt>
                <c:pt idx="7297">
                  <c:v>-42.75940142463801</c:v>
                </c:pt>
                <c:pt idx="7298">
                  <c:v>-42.77162305324313</c:v>
                </c:pt>
                <c:pt idx="7299">
                  <c:v>-42.78384311202711</c:v>
                </c:pt>
                <c:pt idx="7300">
                  <c:v>-42.79606159801205</c:v>
                </c:pt>
                <c:pt idx="7301">
                  <c:v>-42.8082785082206</c:v>
                </c:pt>
                <c:pt idx="7302">
                  <c:v>-42.82049383967582</c:v>
                </c:pt>
                <c:pt idx="7303">
                  <c:v>-42.83270758940125</c:v>
                </c:pt>
                <c:pt idx="7304">
                  <c:v>-42.84491975442092</c:v>
                </c:pt>
                <c:pt idx="7305">
                  <c:v>-42.85713033175932</c:v>
                </c:pt>
                <c:pt idx="7306">
                  <c:v>-42.86933931844141</c:v>
                </c:pt>
                <c:pt idx="7307">
                  <c:v>-42.88154671149261</c:v>
                </c:pt>
                <c:pt idx="7308">
                  <c:v>-42.89375250793887</c:v>
                </c:pt>
                <c:pt idx="7309">
                  <c:v>-42.90595670480653</c:v>
                </c:pt>
                <c:pt idx="7310">
                  <c:v>-42.91815929912248</c:v>
                </c:pt>
                <c:pt idx="7311">
                  <c:v>-42.93036028791404</c:v>
                </c:pt>
                <c:pt idx="7312">
                  <c:v>-42.94255966820904</c:v>
                </c:pt>
                <c:pt idx="7313">
                  <c:v>-42.95475743703575</c:v>
                </c:pt>
                <c:pt idx="7314">
                  <c:v>-42.96695359142296</c:v>
                </c:pt>
                <c:pt idx="7315">
                  <c:v>-42.97914812839992</c:v>
                </c:pt>
                <c:pt idx="7316">
                  <c:v>-42.99134104499635</c:v>
                </c:pt>
                <c:pt idx="7317">
                  <c:v>-43.0035323382425</c:v>
                </c:pt>
                <c:pt idx="7318">
                  <c:v>-43.01572200516904</c:v>
                </c:pt>
                <c:pt idx="7319">
                  <c:v>-43.02791004280716</c:v>
                </c:pt>
                <c:pt idx="7320">
                  <c:v>-43.04009644818852</c:v>
                </c:pt>
                <c:pt idx="7321">
                  <c:v>-43.05228121834528</c:v>
                </c:pt>
                <c:pt idx="7322">
                  <c:v>-43.06446435031008</c:v>
                </c:pt>
                <c:pt idx="7323">
                  <c:v>-43.07664584111605</c:v>
                </c:pt>
                <c:pt idx="7324">
                  <c:v>-43.08882568779679</c:v>
                </c:pt>
                <c:pt idx="7325">
                  <c:v>-43.10100388738642</c:v>
                </c:pt>
                <c:pt idx="7326">
                  <c:v>-43.11318043691954</c:v>
                </c:pt>
                <c:pt idx="7327">
                  <c:v>-43.12535533343123</c:v>
                </c:pt>
                <c:pt idx="7328">
                  <c:v>-43.13752857395703</c:v>
                </c:pt>
                <c:pt idx="7329">
                  <c:v>-43.14970015553305</c:v>
                </c:pt>
                <c:pt idx="7330">
                  <c:v>-43.16187007519584</c:v>
                </c:pt>
                <c:pt idx="7331">
                  <c:v>-43.17403832998245</c:v>
                </c:pt>
                <c:pt idx="7332">
                  <c:v>-43.18620491693045</c:v>
                </c:pt>
                <c:pt idx="7333">
                  <c:v>-43.1983698330779</c:v>
                </c:pt>
                <c:pt idx="7334">
                  <c:v>-43.21053307546327</c:v>
                </c:pt>
                <c:pt idx="7335">
                  <c:v>-43.2226946411257</c:v>
                </c:pt>
                <c:pt idx="7336">
                  <c:v>-43.23485452710466</c:v>
                </c:pt>
                <c:pt idx="7337">
                  <c:v>-43.24701273044025</c:v>
                </c:pt>
                <c:pt idx="7338">
                  <c:v>-43.25916924817297</c:v>
                </c:pt>
                <c:pt idx="7339">
                  <c:v>-43.27132407734387</c:v>
                </c:pt>
                <c:pt idx="7340">
                  <c:v>-43.28347721499451</c:v>
                </c:pt>
                <c:pt idx="7341">
                  <c:v>-43.29562865816694</c:v>
                </c:pt>
                <c:pt idx="7342">
                  <c:v>-43.30777840390369</c:v>
                </c:pt>
                <c:pt idx="7343">
                  <c:v>-43.31992644924784</c:v>
                </c:pt>
                <c:pt idx="7344">
                  <c:v>-43.33207279124296</c:v>
                </c:pt>
                <c:pt idx="7345">
                  <c:v>-43.3442174269331</c:v>
                </c:pt>
                <c:pt idx="7346">
                  <c:v>-43.35636035336284</c:v>
                </c:pt>
                <c:pt idx="7347">
                  <c:v>-43.3685015675773</c:v>
                </c:pt>
                <c:pt idx="7348">
                  <c:v>-43.380641066622</c:v>
                </c:pt>
                <c:pt idx="7349">
                  <c:v>-43.39277884754314</c:v>
                </c:pt>
                <c:pt idx="7350">
                  <c:v>-43.40491490738727</c:v>
                </c:pt>
                <c:pt idx="7351">
                  <c:v>-43.41704924320155</c:v>
                </c:pt>
                <c:pt idx="7352">
                  <c:v>-43.42918185203362</c:v>
                </c:pt>
                <c:pt idx="7353">
                  <c:v>-43.44131273093164</c:v>
                </c:pt>
                <c:pt idx="7354">
                  <c:v>-43.45344187694425</c:v>
                </c:pt>
                <c:pt idx="7355">
                  <c:v>-43.46556928712069</c:v>
                </c:pt>
                <c:pt idx="7356">
                  <c:v>-43.4776949585106</c:v>
                </c:pt>
                <c:pt idx="7357">
                  <c:v>-43.48981888816425</c:v>
                </c:pt>
                <c:pt idx="7358">
                  <c:v>-43.50194107313234</c:v>
                </c:pt>
                <c:pt idx="7359">
                  <c:v>-43.51406151046616</c:v>
                </c:pt>
                <c:pt idx="7360">
                  <c:v>-43.52618019721748</c:v>
                </c:pt>
                <c:pt idx="7361">
                  <c:v>-43.53829713043859</c:v>
                </c:pt>
                <c:pt idx="7362">
                  <c:v>-43.5504123071823</c:v>
                </c:pt>
                <c:pt idx="7363">
                  <c:v>-43.56252572450197</c:v>
                </c:pt>
                <c:pt idx="7364">
                  <c:v>-43.57463737945143</c:v>
                </c:pt>
                <c:pt idx="7365">
                  <c:v>-43.58674726908512</c:v>
                </c:pt>
                <c:pt idx="7366">
                  <c:v>-43.59885539045794</c:v>
                </c:pt>
                <c:pt idx="7367">
                  <c:v>-43.6109617406253</c:v>
                </c:pt>
                <c:pt idx="7368">
                  <c:v>-43.6230663166432</c:v>
                </c:pt>
                <c:pt idx="7369">
                  <c:v>-43.63516911556812</c:v>
                </c:pt>
                <c:pt idx="7370">
                  <c:v>-43.64727013445709</c:v>
                </c:pt>
                <c:pt idx="7371">
                  <c:v>-43.65936937036765</c:v>
                </c:pt>
                <c:pt idx="7372">
                  <c:v>-43.67146682035791</c:v>
                </c:pt>
                <c:pt idx="7373">
                  <c:v>-43.68356248148645</c:v>
                </c:pt>
                <c:pt idx="7374">
                  <c:v>-43.69565635081247</c:v>
                </c:pt>
                <c:pt idx="7375">
                  <c:v>-43.70774842539559</c:v>
                </c:pt>
                <c:pt idx="7376">
                  <c:v>-43.71983870229607</c:v>
                </c:pt>
                <c:pt idx="7377">
                  <c:v>-43.73192717857464</c:v>
                </c:pt>
                <c:pt idx="7378">
                  <c:v>-43.74401385129256</c:v>
                </c:pt>
                <c:pt idx="7379">
                  <c:v>-43.75609871751171</c:v>
                </c:pt>
                <c:pt idx="7380">
                  <c:v>-43.7681817742944</c:v>
                </c:pt>
                <c:pt idx="7381">
                  <c:v>-43.78026301870354</c:v>
                </c:pt>
                <c:pt idx="7382">
                  <c:v>-43.79234244780258</c:v>
                </c:pt>
                <c:pt idx="7383">
                  <c:v>-43.80442005865545</c:v>
                </c:pt>
                <c:pt idx="7384">
                  <c:v>-43.81649584832674</c:v>
                </c:pt>
                <c:pt idx="7385">
                  <c:v>-43.82856981388145</c:v>
                </c:pt>
                <c:pt idx="7386">
                  <c:v>-43.8406419523852</c:v>
                </c:pt>
                <c:pt idx="7387">
                  <c:v>-43.85271226090414</c:v>
                </c:pt>
                <c:pt idx="7388">
                  <c:v>-43.86478073650495</c:v>
                </c:pt>
                <c:pt idx="7389">
                  <c:v>-43.87684737625486</c:v>
                </c:pt>
                <c:pt idx="7390">
                  <c:v>-43.88891217722167</c:v>
                </c:pt>
                <c:pt idx="7391">
                  <c:v>-43.9009751364737</c:v>
                </c:pt>
                <c:pt idx="7392">
                  <c:v>-43.9130362510798</c:v>
                </c:pt>
                <c:pt idx="7393">
                  <c:v>-43.92509551810943</c:v>
                </c:pt>
                <c:pt idx="7394">
                  <c:v>-43.93715293463254</c:v>
                </c:pt>
                <c:pt idx="7395">
                  <c:v>-43.94920849771967</c:v>
                </c:pt>
                <c:pt idx="7396">
                  <c:v>-43.9612622044419</c:v>
                </c:pt>
                <c:pt idx="7397">
                  <c:v>-43.97331405187083</c:v>
                </c:pt>
                <c:pt idx="7398">
                  <c:v>-43.98536403707865</c:v>
                </c:pt>
                <c:pt idx="7399">
                  <c:v>-43.99741215713812</c:v>
                </c:pt>
                <c:pt idx="7400">
                  <c:v>-44.0094584091225</c:v>
                </c:pt>
                <c:pt idx="7401">
                  <c:v>-44.02150279010566</c:v>
                </c:pt>
                <c:pt idx="7402">
                  <c:v>-44.03354529716198</c:v>
                </c:pt>
                <c:pt idx="7403">
                  <c:v>-44.04558592736642</c:v>
                </c:pt>
                <c:pt idx="7404">
                  <c:v>-44.0576246777945</c:v>
                </c:pt>
                <c:pt idx="7405">
                  <c:v>-44.06966154552233</c:v>
                </c:pt>
                <c:pt idx="7406">
                  <c:v>-44.08169652762649</c:v>
                </c:pt>
                <c:pt idx="7407">
                  <c:v>-44.09372962118425</c:v>
                </c:pt>
                <c:pt idx="7408">
                  <c:v>-44.1057608232733</c:v>
                </c:pt>
                <c:pt idx="7409">
                  <c:v>-44.11779013097198</c:v>
                </c:pt>
                <c:pt idx="7410">
                  <c:v>-44.1298175413592</c:v>
                </c:pt>
                <c:pt idx="7411">
                  <c:v>-44.14184305151438</c:v>
                </c:pt>
                <c:pt idx="7412">
                  <c:v>-44.15386665851756</c:v>
                </c:pt>
                <c:pt idx="7413">
                  <c:v>-44.16588835944933</c:v>
                </c:pt>
                <c:pt idx="7414">
                  <c:v>-44.1779081513908</c:v>
                </c:pt>
                <c:pt idx="7415">
                  <c:v>-44.18992603142373</c:v>
                </c:pt>
                <c:pt idx="7416">
                  <c:v>-44.20194199663037</c:v>
                </c:pt>
                <c:pt idx="7417">
                  <c:v>-44.2139560440936</c:v>
                </c:pt>
                <c:pt idx="7418">
                  <c:v>-44.22596817089682</c:v>
                </c:pt>
                <c:pt idx="7419">
                  <c:v>-44.23797837412406</c:v>
                </c:pt>
                <c:pt idx="7420">
                  <c:v>-44.24998665085985</c:v>
                </c:pt>
                <c:pt idx="7421">
                  <c:v>-44.26199299818937</c:v>
                </c:pt>
                <c:pt idx="7422">
                  <c:v>-44.27399741319829</c:v>
                </c:pt>
                <c:pt idx="7423">
                  <c:v>-44.28599989297295</c:v>
                </c:pt>
                <c:pt idx="7424">
                  <c:v>-44.2980004346002</c:v>
                </c:pt>
                <c:pt idx="7425">
                  <c:v>-44.30999903516746</c:v>
                </c:pt>
                <c:pt idx="7426">
                  <c:v>-44.32199569176279</c:v>
                </c:pt>
                <c:pt idx="7427">
                  <c:v>-44.33399040147476</c:v>
                </c:pt>
                <c:pt idx="7428">
                  <c:v>-44.34598316139255</c:v>
                </c:pt>
                <c:pt idx="7429">
                  <c:v>-44.35797396860595</c:v>
                </c:pt>
                <c:pt idx="7430">
                  <c:v>-44.36996282020527</c:v>
                </c:pt>
                <c:pt idx="7431">
                  <c:v>-44.38194971328141</c:v>
                </c:pt>
                <c:pt idx="7432">
                  <c:v>-44.39393464492594</c:v>
                </c:pt>
                <c:pt idx="7433">
                  <c:v>-44.40591761223087</c:v>
                </c:pt>
                <c:pt idx="7434">
                  <c:v>-44.4178986122889</c:v>
                </c:pt>
                <c:pt idx="7435">
                  <c:v>-44.4298776421933</c:v>
                </c:pt>
                <c:pt idx="7436">
                  <c:v>-44.4418546990379</c:v>
                </c:pt>
                <c:pt idx="7437">
                  <c:v>-44.45382977991715</c:v>
                </c:pt>
                <c:pt idx="7438">
                  <c:v>-44.46580288192606</c:v>
                </c:pt>
                <c:pt idx="7439">
                  <c:v>-44.4777740021602</c:v>
                </c:pt>
                <c:pt idx="7440">
                  <c:v>-44.48974313771581</c:v>
                </c:pt>
                <c:pt idx="7441">
                  <c:v>-44.50171028568965</c:v>
                </c:pt>
                <c:pt idx="7442">
                  <c:v>-44.51367544317911</c:v>
                </c:pt>
                <c:pt idx="7443">
                  <c:v>-44.52563860728215</c:v>
                </c:pt>
                <c:pt idx="7444">
                  <c:v>-44.53759977509734</c:v>
                </c:pt>
                <c:pt idx="7445">
                  <c:v>-44.54955894372385</c:v>
                </c:pt>
                <c:pt idx="7446">
                  <c:v>-44.5615161102614</c:v>
                </c:pt>
                <c:pt idx="7447">
                  <c:v>-44.57347127181033</c:v>
                </c:pt>
                <c:pt idx="7448">
                  <c:v>-44.58542442547162</c:v>
                </c:pt>
                <c:pt idx="7449">
                  <c:v>-44.5973755683468</c:v>
                </c:pt>
                <c:pt idx="7450">
                  <c:v>-44.609324697538</c:v>
                </c:pt>
                <c:pt idx="7451">
                  <c:v>-44.62127181014795</c:v>
                </c:pt>
                <c:pt idx="7452">
                  <c:v>-44.63321690328001</c:v>
                </c:pt>
                <c:pt idx="7453">
                  <c:v>-44.64515997403807</c:v>
                </c:pt>
                <c:pt idx="7454">
                  <c:v>-44.65710101952673</c:v>
                </c:pt>
                <c:pt idx="7455">
                  <c:v>-44.6690400368511</c:v>
                </c:pt>
                <c:pt idx="7456">
                  <c:v>-44.68097702311692</c:v>
                </c:pt>
                <c:pt idx="7457">
                  <c:v>-44.69291197543056</c:v>
                </c:pt>
                <c:pt idx="7458">
                  <c:v>-44.70484489089895</c:v>
                </c:pt>
                <c:pt idx="7459">
                  <c:v>-44.71677576662969</c:v>
                </c:pt>
                <c:pt idx="7460">
                  <c:v>-44.72870459973091</c:v>
                </c:pt>
                <c:pt idx="7461">
                  <c:v>-44.74063138731138</c:v>
                </c:pt>
                <c:pt idx="7462">
                  <c:v>-44.75255612648052</c:v>
                </c:pt>
                <c:pt idx="7463">
                  <c:v>-44.7644788143483</c:v>
                </c:pt>
                <c:pt idx="7464">
                  <c:v>-44.77639944802532</c:v>
                </c:pt>
                <c:pt idx="7465">
                  <c:v>-44.7883180246228</c:v>
                </c:pt>
                <c:pt idx="7466">
                  <c:v>-44.80023454125255</c:v>
                </c:pt>
                <c:pt idx="7467">
                  <c:v>-44.81214899502706</c:v>
                </c:pt>
                <c:pt idx="7468">
                  <c:v>-44.82406138305932</c:v>
                </c:pt>
                <c:pt idx="7469">
                  <c:v>-44.83597170246303</c:v>
                </c:pt>
                <c:pt idx="7470">
                  <c:v>-44.84787995035246</c:v>
                </c:pt>
                <c:pt idx="7471">
                  <c:v>-44.85978612384251</c:v>
                </c:pt>
                <c:pt idx="7472">
                  <c:v>-44.87169022004873</c:v>
                </c:pt>
                <c:pt idx="7473">
                  <c:v>-44.88359223608721</c:v>
                </c:pt>
                <c:pt idx="7474">
                  <c:v>-44.89549216907472</c:v>
                </c:pt>
                <c:pt idx="7475">
                  <c:v>-44.90739001612862</c:v>
                </c:pt>
                <c:pt idx="7476">
                  <c:v>-44.9192857743669</c:v>
                </c:pt>
                <c:pt idx="7477">
                  <c:v>-44.9311794409082</c:v>
                </c:pt>
                <c:pt idx="7478">
                  <c:v>-44.94307101287174</c:v>
                </c:pt>
                <c:pt idx="7479">
                  <c:v>-44.95496048737736</c:v>
                </c:pt>
                <c:pt idx="7480">
                  <c:v>-44.96684786154559</c:v>
                </c:pt>
                <c:pt idx="7481">
                  <c:v>-44.97873313249751</c:v>
                </c:pt>
                <c:pt idx="7482">
                  <c:v>-44.99061629735485</c:v>
                </c:pt>
                <c:pt idx="7483">
                  <c:v>-45.00249735323996</c:v>
                </c:pt>
                <c:pt idx="7484">
                  <c:v>-45.01437629727586</c:v>
                </c:pt>
                <c:pt idx="7485">
                  <c:v>-45.02625312658614</c:v>
                </c:pt>
                <c:pt idx="7486">
                  <c:v>-45.03812783829506</c:v>
                </c:pt>
                <c:pt idx="7487">
                  <c:v>-45.05000042952747</c:v>
                </c:pt>
                <c:pt idx="7488">
                  <c:v>-45.06187089740892</c:v>
                </c:pt>
                <c:pt idx="7489">
                  <c:v>-45.0737392390655</c:v>
                </c:pt>
                <c:pt idx="7490">
                  <c:v>-45.085605451624</c:v>
                </c:pt>
                <c:pt idx="7491">
                  <c:v>-45.09746953221185</c:v>
                </c:pt>
                <c:pt idx="7492">
                  <c:v>-45.10933147795704</c:v>
                </c:pt>
                <c:pt idx="7493">
                  <c:v>-45.12119128598827</c:v>
                </c:pt>
                <c:pt idx="7494">
                  <c:v>-45.13304895343484</c:v>
                </c:pt>
                <c:pt idx="7495">
                  <c:v>-45.14490447742668</c:v>
                </c:pt>
                <c:pt idx="7496">
                  <c:v>-45.1567578550944</c:v>
                </c:pt>
                <c:pt idx="7497">
                  <c:v>-45.16860908356924</c:v>
                </c:pt>
                <c:pt idx="7498">
                  <c:v>-45.180458159983</c:v>
                </c:pt>
                <c:pt idx="7499">
                  <c:v>-45.19230508146823</c:v>
                </c:pt>
                <c:pt idx="7500">
                  <c:v>-45.20414984515804</c:v>
                </c:pt>
                <c:pt idx="7501">
                  <c:v>-45.21599244818624</c:v>
                </c:pt>
                <c:pt idx="7502">
                  <c:v>-45.22783288768723</c:v>
                </c:pt>
                <c:pt idx="7503">
                  <c:v>-45.23967116079609</c:v>
                </c:pt>
                <c:pt idx="7504">
                  <c:v>-45.25150726464854</c:v>
                </c:pt>
                <c:pt idx="7505">
                  <c:v>-45.26334119638097</c:v>
                </c:pt>
                <c:pt idx="7506">
                  <c:v>-45.27517295313032</c:v>
                </c:pt>
                <c:pt idx="7507">
                  <c:v>-45.2870025320343</c:v>
                </c:pt>
                <c:pt idx="7508">
                  <c:v>-45.29882993023117</c:v>
                </c:pt>
                <c:pt idx="7509">
                  <c:v>-45.31065514485991</c:v>
                </c:pt>
                <c:pt idx="7510">
                  <c:v>-45.3224781730601</c:v>
                </c:pt>
                <c:pt idx="7511">
                  <c:v>-45.334299011972</c:v>
                </c:pt>
                <c:pt idx="7512">
                  <c:v>-45.34611765873649</c:v>
                </c:pt>
                <c:pt idx="7513">
                  <c:v>-45.35793411049515</c:v>
                </c:pt>
                <c:pt idx="7514">
                  <c:v>-45.3697483643902</c:v>
                </c:pt>
                <c:pt idx="7515">
                  <c:v>-45.38156041756444</c:v>
                </c:pt>
                <c:pt idx="7516">
                  <c:v>-45.39337026716144</c:v>
                </c:pt>
                <c:pt idx="7517">
                  <c:v>-45.40517791032534</c:v>
                </c:pt>
                <c:pt idx="7518">
                  <c:v>-45.41698334420098</c:v>
                </c:pt>
                <c:pt idx="7519">
                  <c:v>-45.42878656593384</c:v>
                </c:pt>
                <c:pt idx="7520">
                  <c:v>-45.44058757267005</c:v>
                </c:pt>
                <c:pt idx="7521">
                  <c:v>-45.45238636155644</c:v>
                </c:pt>
                <c:pt idx="7522">
                  <c:v>-45.46418292974045</c:v>
                </c:pt>
                <c:pt idx="7523">
                  <c:v>-45.47597727437019</c:v>
                </c:pt>
                <c:pt idx="7524">
                  <c:v>-45.48776939259445</c:v>
                </c:pt>
                <c:pt idx="7525">
                  <c:v>-45.4995592815627</c:v>
                </c:pt>
                <c:pt idx="7526">
                  <c:v>-45.51134693842502</c:v>
                </c:pt>
                <c:pt idx="7527">
                  <c:v>-45.52313236033218</c:v>
                </c:pt>
                <c:pt idx="7528">
                  <c:v>-45.53491554443563</c:v>
                </c:pt>
                <c:pt idx="7529">
                  <c:v>-45.54669648788744</c:v>
                </c:pt>
                <c:pt idx="7530">
                  <c:v>-45.55847518784044</c:v>
                </c:pt>
                <c:pt idx="7531">
                  <c:v>-45.57025164144802</c:v>
                </c:pt>
                <c:pt idx="7532">
                  <c:v>-45.58202584586431</c:v>
                </c:pt>
                <c:pt idx="7533">
                  <c:v>-45.59379779824405</c:v>
                </c:pt>
                <c:pt idx="7534">
                  <c:v>-45.6055674957427</c:v>
                </c:pt>
                <c:pt idx="7535">
                  <c:v>-45.6173349355164</c:v>
                </c:pt>
                <c:pt idx="7536">
                  <c:v>-45.62910011472192</c:v>
                </c:pt>
                <c:pt idx="7537">
                  <c:v>-45.64086303051668</c:v>
                </c:pt>
                <c:pt idx="7538">
                  <c:v>-45.65262368005887</c:v>
                </c:pt>
                <c:pt idx="7539">
                  <c:v>-45.66438206050725</c:v>
                </c:pt>
                <c:pt idx="7540">
                  <c:v>-45.67613816902133</c:v>
                </c:pt>
                <c:pt idx="7541">
                  <c:v>-45.68789200276125</c:v>
                </c:pt>
                <c:pt idx="7542">
                  <c:v>-45.69964355888786</c:v>
                </c:pt>
                <c:pt idx="7543">
                  <c:v>-45.71139283456265</c:v>
                </c:pt>
                <c:pt idx="7544">
                  <c:v>-45.72313982694784</c:v>
                </c:pt>
                <c:pt idx="7545">
                  <c:v>-45.73488453320623</c:v>
                </c:pt>
                <c:pt idx="7546">
                  <c:v>-45.74662695050147</c:v>
                </c:pt>
                <c:pt idx="7547">
                  <c:v>-45.7583670759977</c:v>
                </c:pt>
                <c:pt idx="7548">
                  <c:v>-45.7701049068599</c:v>
                </c:pt>
                <c:pt idx="7549">
                  <c:v>-45.7818404402536</c:v>
                </c:pt>
                <c:pt idx="7550">
                  <c:v>-45.79357367334514</c:v>
                </c:pt>
                <c:pt idx="7551">
                  <c:v>-45.80530460330142</c:v>
                </c:pt>
                <c:pt idx="7552">
                  <c:v>-45.81703322729012</c:v>
                </c:pt>
                <c:pt idx="7553">
                  <c:v>-45.8287595424796</c:v>
                </c:pt>
                <c:pt idx="7554">
                  <c:v>-45.84048354603883</c:v>
                </c:pt>
                <c:pt idx="7555">
                  <c:v>-45.85220523513753</c:v>
                </c:pt>
                <c:pt idx="7556">
                  <c:v>-45.86392460694611</c:v>
                </c:pt>
                <c:pt idx="7557">
                  <c:v>-45.87564165863564</c:v>
                </c:pt>
                <c:pt idx="7558">
                  <c:v>-45.88735638737793</c:v>
                </c:pt>
                <c:pt idx="7559">
                  <c:v>-45.8990687903454</c:v>
                </c:pt>
                <c:pt idx="7560">
                  <c:v>-45.91077886471121</c:v>
                </c:pt>
                <c:pt idx="7561">
                  <c:v>-45.92248660764924</c:v>
                </c:pt>
                <c:pt idx="7562">
                  <c:v>-45.93419201633403</c:v>
                </c:pt>
                <c:pt idx="7563">
                  <c:v>-45.9458950879408</c:v>
                </c:pt>
                <c:pt idx="7564">
                  <c:v>-45.9575958196455</c:v>
                </c:pt>
                <c:pt idx="7565">
                  <c:v>-45.96929420862476</c:v>
                </c:pt>
                <c:pt idx="7566">
                  <c:v>-45.9809902520559</c:v>
                </c:pt>
                <c:pt idx="7567">
                  <c:v>-45.99268394711694</c:v>
                </c:pt>
                <c:pt idx="7568">
                  <c:v>-46.00437529098661</c:v>
                </c:pt>
                <c:pt idx="7569">
                  <c:v>-46.01606428084432</c:v>
                </c:pt>
                <c:pt idx="7570">
                  <c:v>-46.02775091387023</c:v>
                </c:pt>
                <c:pt idx="7571">
                  <c:v>-46.03943518724513</c:v>
                </c:pt>
                <c:pt idx="7572">
                  <c:v>-46.05111709815055</c:v>
                </c:pt>
                <c:pt idx="7573">
                  <c:v>-46.06279664376872</c:v>
                </c:pt>
                <c:pt idx="7574">
                  <c:v>-46.07447382128257</c:v>
                </c:pt>
                <c:pt idx="7575">
                  <c:v>-46.08614862787577</c:v>
                </c:pt>
                <c:pt idx="7576">
                  <c:v>-46.09782106073259</c:v>
                </c:pt>
                <c:pt idx="7577">
                  <c:v>-46.10949111703817</c:v>
                </c:pt>
                <c:pt idx="7578">
                  <c:v>-46.12115879397821</c:v>
                </c:pt>
                <c:pt idx="7579">
                  <c:v>-46.13282408873916</c:v>
                </c:pt>
                <c:pt idx="7580">
                  <c:v>-46.14448699850823</c:v>
                </c:pt>
                <c:pt idx="7581">
                  <c:v>-46.15614752047328</c:v>
                </c:pt>
                <c:pt idx="7582">
                  <c:v>-46.1678056518229</c:v>
                </c:pt>
                <c:pt idx="7583">
                  <c:v>-46.17946138974639</c:v>
                </c:pt>
                <c:pt idx="7584">
                  <c:v>-46.19111473143381</c:v>
                </c:pt>
                <c:pt idx="7585">
                  <c:v>-46.20276567407584</c:v>
                </c:pt>
                <c:pt idx="7586">
                  <c:v>-46.21441421486391</c:v>
                </c:pt>
                <c:pt idx="7587">
                  <c:v>-46.22606035099021</c:v>
                </c:pt>
                <c:pt idx="7588">
                  <c:v>-46.23770407964759</c:v>
                </c:pt>
                <c:pt idx="7589">
                  <c:v>-46.24934539802967</c:v>
                </c:pt>
                <c:pt idx="7590">
                  <c:v>-46.26098430333072</c:v>
                </c:pt>
                <c:pt idx="7591">
                  <c:v>-46.27262079274576</c:v>
                </c:pt>
                <c:pt idx="7592">
                  <c:v>-46.28425486347055</c:v>
                </c:pt>
                <c:pt idx="7593">
                  <c:v>-46.29588651270155</c:v>
                </c:pt>
                <c:pt idx="7594">
                  <c:v>-46.30751573763593</c:v>
                </c:pt>
                <c:pt idx="7595">
                  <c:v>-46.3191425354716</c:v>
                </c:pt>
                <c:pt idx="7596">
                  <c:v>-46.33076690340717</c:v>
                </c:pt>
                <c:pt idx="7597">
                  <c:v>-46.342388838642</c:v>
                </c:pt>
                <c:pt idx="7598">
                  <c:v>-46.35400833837615</c:v>
                </c:pt>
                <c:pt idx="7599">
                  <c:v>-46.36562539981043</c:v>
                </c:pt>
                <c:pt idx="7600">
                  <c:v>-46.37724002014634</c:v>
                </c:pt>
                <c:pt idx="7601">
                  <c:v>-46.38885219658616</c:v>
                </c:pt>
                <c:pt idx="7602">
                  <c:v>-46.40046192633282</c:v>
                </c:pt>
                <c:pt idx="7603">
                  <c:v>-46.41206920659005</c:v>
                </c:pt>
                <c:pt idx="7604">
                  <c:v>-46.42367403456225</c:v>
                </c:pt>
                <c:pt idx="7605">
                  <c:v>-46.43527640745462</c:v>
                </c:pt>
                <c:pt idx="7606">
                  <c:v>-46.44687632247304</c:v>
                </c:pt>
                <c:pt idx="7607">
                  <c:v>-46.45847377682411</c:v>
                </c:pt>
                <c:pt idx="7608">
                  <c:v>-46.47006876771518</c:v>
                </c:pt>
                <c:pt idx="7609">
                  <c:v>-46.48166129235437</c:v>
                </c:pt>
                <c:pt idx="7610">
                  <c:v>-46.49325134795048</c:v>
                </c:pt>
                <c:pt idx="7611">
                  <c:v>-46.50483893171305</c:v>
                </c:pt>
                <c:pt idx="7612">
                  <c:v>-46.51642404085237</c:v>
                </c:pt>
                <c:pt idx="7613">
                  <c:v>-46.5280066725795</c:v>
                </c:pt>
                <c:pt idx="7614">
                  <c:v>-46.53958682410616</c:v>
                </c:pt>
                <c:pt idx="7615">
                  <c:v>-46.55116449264486</c:v>
                </c:pt>
                <c:pt idx="7616">
                  <c:v>-46.56273967540887</c:v>
                </c:pt>
                <c:pt idx="7617">
                  <c:v>-46.57431236961213</c:v>
                </c:pt>
                <c:pt idx="7618">
                  <c:v>-46.58588257246938</c:v>
                </c:pt>
                <c:pt idx="7619">
                  <c:v>-46.59745028119607</c:v>
                </c:pt>
                <c:pt idx="7620">
                  <c:v>-46.60901549300842</c:v>
                </c:pt>
                <c:pt idx="7621">
                  <c:v>-46.62057820512335</c:v>
                </c:pt>
                <c:pt idx="7622">
                  <c:v>-46.63213841475855</c:v>
                </c:pt>
                <c:pt idx="7623">
                  <c:v>-46.64369611913245</c:v>
                </c:pt>
                <c:pt idx="7624">
                  <c:v>-46.65525131546426</c:v>
                </c:pt>
                <c:pt idx="7625">
                  <c:v>-46.66680400097386</c:v>
                </c:pt>
                <c:pt idx="7626">
                  <c:v>-46.67835417288195</c:v>
                </c:pt>
                <c:pt idx="7627">
                  <c:v>-46.68990182840993</c:v>
                </c:pt>
                <c:pt idx="7628">
                  <c:v>-46.70144696477998</c:v>
                </c:pt>
                <c:pt idx="7629">
                  <c:v>-46.712989579215</c:v>
                </c:pt>
                <c:pt idx="7630">
                  <c:v>-46.72452966893869</c:v>
                </c:pt>
                <c:pt idx="7631">
                  <c:v>-46.73606723117543</c:v>
                </c:pt>
                <c:pt idx="7632">
                  <c:v>-46.74760226315041</c:v>
                </c:pt>
                <c:pt idx="7633">
                  <c:v>-46.75913476208954</c:v>
                </c:pt>
                <c:pt idx="7634">
                  <c:v>-46.7706647252195</c:v>
                </c:pt>
                <c:pt idx="7635">
                  <c:v>-46.78219214976773</c:v>
                </c:pt>
                <c:pt idx="7636">
                  <c:v>-46.79371703296241</c:v>
                </c:pt>
                <c:pt idx="7637">
                  <c:v>-46.80523937203246</c:v>
                </c:pt>
                <c:pt idx="7638">
                  <c:v>-46.8167591642076</c:v>
                </c:pt>
                <c:pt idx="7639">
                  <c:v>-46.8282764067183</c:v>
                </c:pt>
                <c:pt idx="7640">
                  <c:v>-46.83979109679576</c:v>
                </c:pt>
                <c:pt idx="7641">
                  <c:v>-46.85130323167193</c:v>
                </c:pt>
                <c:pt idx="7642">
                  <c:v>-46.86281280857957</c:v>
                </c:pt>
                <c:pt idx="7643">
                  <c:v>-46.87431982475216</c:v>
                </c:pt>
                <c:pt idx="7644">
                  <c:v>-46.88582427742396</c:v>
                </c:pt>
                <c:pt idx="7645">
                  <c:v>-46.89732616383</c:v>
                </c:pt>
                <c:pt idx="7646">
                  <c:v>-46.90882548120604</c:v>
                </c:pt>
                <c:pt idx="7647">
                  <c:v>-46.92032222678867</c:v>
                </c:pt>
                <c:pt idx="7648">
                  <c:v>-46.93181639781515</c:v>
                </c:pt>
                <c:pt idx="7649">
                  <c:v>-46.94330799152358</c:v>
                </c:pt>
                <c:pt idx="7650">
                  <c:v>-46.9547970051528</c:v>
                </c:pt>
                <c:pt idx="7651">
                  <c:v>-46.96628343594242</c:v>
                </c:pt>
                <c:pt idx="7652">
                  <c:v>-46.97776728113283</c:v>
                </c:pt>
                <c:pt idx="7653">
                  <c:v>-46.98924853796518</c:v>
                </c:pt>
                <c:pt idx="7654">
                  <c:v>-47.00072720368138</c:v>
                </c:pt>
                <c:pt idx="7655">
                  <c:v>-47.01220327552412</c:v>
                </c:pt>
                <c:pt idx="7656">
                  <c:v>-47.02367675073685</c:v>
                </c:pt>
                <c:pt idx="7657">
                  <c:v>-47.03514762656384</c:v>
                </c:pt>
                <c:pt idx="7658">
                  <c:v>-47.04661590025006</c:v>
                </c:pt>
                <c:pt idx="7659">
                  <c:v>-47.05808156904129</c:v>
                </c:pt>
                <c:pt idx="7660">
                  <c:v>-47.06954463018413</c:v>
                </c:pt>
                <c:pt idx="7661">
                  <c:v>-47.08100508092587</c:v>
                </c:pt>
                <c:pt idx="7662">
                  <c:v>-47.09246291851463</c:v>
                </c:pt>
                <c:pt idx="7663">
                  <c:v>-47.1039181401993</c:v>
                </c:pt>
                <c:pt idx="7664">
                  <c:v>-47.11537074322953</c:v>
                </c:pt>
                <c:pt idx="7665">
                  <c:v>-47.12682072485578</c:v>
                </c:pt>
                <c:pt idx="7666">
                  <c:v>-47.13826808232926</c:v>
                </c:pt>
                <c:pt idx="7667">
                  <c:v>-47.149712812902</c:v>
                </c:pt>
                <c:pt idx="7668">
                  <c:v>-47.16115491382674</c:v>
                </c:pt>
                <c:pt idx="7669">
                  <c:v>-47.17259438235708</c:v>
                </c:pt>
                <c:pt idx="7670">
                  <c:v>-47.18403121574734</c:v>
                </c:pt>
                <c:pt idx="7671">
                  <c:v>-47.19546541125271</c:v>
                </c:pt>
                <c:pt idx="7672">
                  <c:v>-47.20689696612905</c:v>
                </c:pt>
                <c:pt idx="7673">
                  <c:v>-47.2183258776331</c:v>
                </c:pt>
                <c:pt idx="7674">
                  <c:v>-47.22975214302233</c:v>
                </c:pt>
                <c:pt idx="7675">
                  <c:v>-47.24117575955504</c:v>
                </c:pt>
                <c:pt idx="7676">
                  <c:v>-47.25259672449027</c:v>
                </c:pt>
                <c:pt idx="7677">
                  <c:v>-47.2640150350879</c:v>
                </c:pt>
                <c:pt idx="7678">
                  <c:v>-47.27543068860854</c:v>
                </c:pt>
                <c:pt idx="7679">
                  <c:v>-47.28684368231364</c:v>
                </c:pt>
                <c:pt idx="7680">
                  <c:v>-47.29825401346545</c:v>
                </c:pt>
                <c:pt idx="7681">
                  <c:v>-47.30966167932695</c:v>
                </c:pt>
                <c:pt idx="7682">
                  <c:v>-47.32106667716199</c:v>
                </c:pt>
                <c:pt idx="7683">
                  <c:v>-47.33246900423514</c:v>
                </c:pt>
                <c:pt idx="7684">
                  <c:v>-47.3438686578118</c:v>
                </c:pt>
                <c:pt idx="7685">
                  <c:v>-47.3552656351582</c:v>
                </c:pt>
                <c:pt idx="7686">
                  <c:v>-47.36665993354131</c:v>
                </c:pt>
                <c:pt idx="7687">
                  <c:v>-47.3780515502289</c:v>
                </c:pt>
                <c:pt idx="7688">
                  <c:v>-47.38944048248955</c:v>
                </c:pt>
                <c:pt idx="7689">
                  <c:v>-47.40082672759269</c:v>
                </c:pt>
                <c:pt idx="7690">
                  <c:v>-47.41221028280847</c:v>
                </c:pt>
                <c:pt idx="7691">
                  <c:v>-47.42359114540787</c:v>
                </c:pt>
                <c:pt idx="7692">
                  <c:v>-47.43496931266267</c:v>
                </c:pt>
                <c:pt idx="7693">
                  <c:v>-47.44634478184548</c:v>
                </c:pt>
                <c:pt idx="7694">
                  <c:v>-47.45771755022967</c:v>
                </c:pt>
                <c:pt idx="7695">
                  <c:v>-47.46908761508946</c:v>
                </c:pt>
                <c:pt idx="7696">
                  <c:v>-47.48045497369981</c:v>
                </c:pt>
                <c:pt idx="7697">
                  <c:v>-47.49181962333653</c:v>
                </c:pt>
                <c:pt idx="7698">
                  <c:v>-47.50318156127623</c:v>
                </c:pt>
                <c:pt idx="7699">
                  <c:v>-47.51454078479634</c:v>
                </c:pt>
                <c:pt idx="7700">
                  <c:v>-47.52589729117506</c:v>
                </c:pt>
                <c:pt idx="7701">
                  <c:v>-47.53725107769142</c:v>
                </c:pt>
                <c:pt idx="7702">
                  <c:v>-47.54860214162528</c:v>
                </c:pt>
                <c:pt idx="7703">
                  <c:v>-47.55995048025726</c:v>
                </c:pt>
                <c:pt idx="7704">
                  <c:v>-47.57129609086884</c:v>
                </c:pt>
                <c:pt idx="7705">
                  <c:v>-47.58263897074227</c:v>
                </c:pt>
                <c:pt idx="7706">
                  <c:v>-47.59397911716066</c:v>
                </c:pt>
                <c:pt idx="7707">
                  <c:v>-47.6053165274079</c:v>
                </c:pt>
                <c:pt idx="7708">
                  <c:v>-47.61665119876866</c:v>
                </c:pt>
                <c:pt idx="7709">
                  <c:v>-47.62798312852853</c:v>
                </c:pt>
                <c:pt idx="7710">
                  <c:v>-47.63931231397382</c:v>
                </c:pt>
                <c:pt idx="7711">
                  <c:v>-47.65063875239165</c:v>
                </c:pt>
                <c:pt idx="7712">
                  <c:v>-47.66196244107006</c:v>
                </c:pt>
                <c:pt idx="7713">
                  <c:v>-47.67328337729779</c:v>
                </c:pt>
                <c:pt idx="7714">
                  <c:v>-47.68460155836448</c:v>
                </c:pt>
                <c:pt idx="7715">
                  <c:v>-47.69591698156057</c:v>
                </c:pt>
                <c:pt idx="7716">
                  <c:v>-47.70722964417728</c:v>
                </c:pt>
                <c:pt idx="7717">
                  <c:v>-47.71853954350669</c:v>
                </c:pt>
                <c:pt idx="7718">
                  <c:v>-47.7298466768417</c:v>
                </c:pt>
                <c:pt idx="7719">
                  <c:v>-47.74115104147602</c:v>
                </c:pt>
                <c:pt idx="7720">
                  <c:v>-47.75245263470421</c:v>
                </c:pt>
                <c:pt idx="7721">
                  <c:v>-47.76375145382161</c:v>
                </c:pt>
                <c:pt idx="7722">
                  <c:v>-47.77504749612443</c:v>
                </c:pt>
                <c:pt idx="7723">
                  <c:v>-47.78634075890968</c:v>
                </c:pt>
                <c:pt idx="7724">
                  <c:v>-47.7976312394752</c:v>
                </c:pt>
                <c:pt idx="7725">
                  <c:v>-47.80891893511964</c:v>
                </c:pt>
                <c:pt idx="7726">
                  <c:v>-47.82020384314253</c:v>
                </c:pt>
                <c:pt idx="7727">
                  <c:v>-47.83148596084419</c:v>
                </c:pt>
                <c:pt idx="7728">
                  <c:v>-47.8427652855258</c:v>
                </c:pt>
                <c:pt idx="7729">
                  <c:v>-47.85404181448929</c:v>
                </c:pt>
                <c:pt idx="7730">
                  <c:v>-47.86531554503754</c:v>
                </c:pt>
                <c:pt idx="7731">
                  <c:v>-47.87658647447417</c:v>
                </c:pt>
                <c:pt idx="7732">
                  <c:v>-47.88785460010367</c:v>
                </c:pt>
                <c:pt idx="7733">
                  <c:v>-47.8991199192314</c:v>
                </c:pt>
                <c:pt idx="7734">
                  <c:v>-47.91038242916345</c:v>
                </c:pt>
                <c:pt idx="7735">
                  <c:v>-47.92164212720687</c:v>
                </c:pt>
                <c:pt idx="7736">
                  <c:v>-47.93289901066945</c:v>
                </c:pt>
                <c:pt idx="7737">
                  <c:v>-47.9441530768599</c:v>
                </c:pt>
                <c:pt idx="7738">
                  <c:v>-47.95540432308764</c:v>
                </c:pt>
                <c:pt idx="7739">
                  <c:v>-47.9666527466631</c:v>
                </c:pt>
                <c:pt idx="7740">
                  <c:v>-47.9778983448974</c:v>
                </c:pt>
                <c:pt idx="7741">
                  <c:v>-47.9891411151026</c:v>
                </c:pt>
                <c:pt idx="7742">
                  <c:v>-48.00038105459155</c:v>
                </c:pt>
                <c:pt idx="7743">
                  <c:v>-48.01161816067795</c:v>
                </c:pt>
                <c:pt idx="7744">
                  <c:v>-48.02285243067637</c:v>
                </c:pt>
                <c:pt idx="7745">
                  <c:v>-48.03408386190217</c:v>
                </c:pt>
                <c:pt idx="7746">
                  <c:v>-48.04531245167163</c:v>
                </c:pt>
                <c:pt idx="7747">
                  <c:v>-48.0565381973018</c:v>
                </c:pt>
                <c:pt idx="7748">
                  <c:v>-48.06776109611057</c:v>
                </c:pt>
                <c:pt idx="7749">
                  <c:v>-48.0789811454168</c:v>
                </c:pt>
                <c:pt idx="7750">
                  <c:v>-48.09019834254007</c:v>
                </c:pt>
                <c:pt idx="7751">
                  <c:v>-48.10141268480083</c:v>
                </c:pt>
                <c:pt idx="7752">
                  <c:v>-48.11262416952042</c:v>
                </c:pt>
                <c:pt idx="7753">
                  <c:v>-48.12383279402104</c:v>
                </c:pt>
                <c:pt idx="7754">
                  <c:v>-48.13503855562566</c:v>
                </c:pt>
                <c:pt idx="7755">
                  <c:v>-48.14624145165816</c:v>
                </c:pt>
                <c:pt idx="7756">
                  <c:v>-48.15744147944329</c:v>
                </c:pt>
                <c:pt idx="7757">
                  <c:v>-48.16863863630665</c:v>
                </c:pt>
                <c:pt idx="7758">
                  <c:v>-48.17983291957462</c:v>
                </c:pt>
                <c:pt idx="7759">
                  <c:v>-48.19102432657452</c:v>
                </c:pt>
                <c:pt idx="7760">
                  <c:v>-48.20221285463446</c:v>
                </c:pt>
                <c:pt idx="7761">
                  <c:v>-48.21339850108346</c:v>
                </c:pt>
                <c:pt idx="7762">
                  <c:v>-48.22458126325139</c:v>
                </c:pt>
                <c:pt idx="7763">
                  <c:v>-48.23576113846895</c:v>
                </c:pt>
                <c:pt idx="7764">
                  <c:v>-48.24693812406772</c:v>
                </c:pt>
                <c:pt idx="7765">
                  <c:v>-48.25811221738013</c:v>
                </c:pt>
                <c:pt idx="7766">
                  <c:v>-48.26928341573945</c:v>
                </c:pt>
                <c:pt idx="7767">
                  <c:v>-48.28045171647988</c:v>
                </c:pt>
                <c:pt idx="7768">
                  <c:v>-48.2916171169364</c:v>
                </c:pt>
                <c:pt idx="7769">
                  <c:v>-48.3027796144449</c:v>
                </c:pt>
                <c:pt idx="7770">
                  <c:v>-48.31393920634212</c:v>
                </c:pt>
                <c:pt idx="7771">
                  <c:v>-48.32509588996569</c:v>
                </c:pt>
                <c:pt idx="7772">
                  <c:v>-48.33624966265404</c:v>
                </c:pt>
                <c:pt idx="7773">
                  <c:v>-48.34740052174653</c:v>
                </c:pt>
                <c:pt idx="7774">
                  <c:v>-48.35854846458339</c:v>
                </c:pt>
                <c:pt idx="7775">
                  <c:v>-48.36969348850567</c:v>
                </c:pt>
                <c:pt idx="7776">
                  <c:v>-48.38083559085531</c:v>
                </c:pt>
                <c:pt idx="7777">
                  <c:v>-48.39197476897511</c:v>
                </c:pt>
                <c:pt idx="7778">
                  <c:v>-48.40311102020876</c:v>
                </c:pt>
                <c:pt idx="7779">
                  <c:v>-48.4142443419008</c:v>
                </c:pt>
                <c:pt idx="7780">
                  <c:v>-48.42537473139668</c:v>
                </c:pt>
                <c:pt idx="7781">
                  <c:v>-48.43650218604267</c:v>
                </c:pt>
                <c:pt idx="7782">
                  <c:v>-48.44762670318595</c:v>
                </c:pt>
                <c:pt idx="7783">
                  <c:v>-48.45874828017456</c:v>
                </c:pt>
                <c:pt idx="7784">
                  <c:v>-48.4698669143574</c:v>
                </c:pt>
                <c:pt idx="7785">
                  <c:v>-48.48098260308427</c:v>
                </c:pt>
                <c:pt idx="7786">
                  <c:v>-48.49209534370586</c:v>
                </c:pt>
                <c:pt idx="7787">
                  <c:v>-48.50320513357367</c:v>
                </c:pt>
                <c:pt idx="7788">
                  <c:v>-48.51431197004015</c:v>
                </c:pt>
                <c:pt idx="7789">
                  <c:v>-48.52541585045862</c:v>
                </c:pt>
                <c:pt idx="7790">
                  <c:v>-48.53651677218321</c:v>
                </c:pt>
                <c:pt idx="7791">
                  <c:v>-48.54761473256902</c:v>
                </c:pt>
                <c:pt idx="7792">
                  <c:v>-48.55870972897197</c:v>
                </c:pt>
                <c:pt idx="7793">
                  <c:v>-48.56980175874889</c:v>
                </c:pt>
                <c:pt idx="7794">
                  <c:v>-48.58089081925749</c:v>
                </c:pt>
                <c:pt idx="7795">
                  <c:v>-48.59197690785637</c:v>
                </c:pt>
                <c:pt idx="7796">
                  <c:v>-48.60306002190498</c:v>
                </c:pt>
                <c:pt idx="7797">
                  <c:v>-48.61414015876367</c:v>
                </c:pt>
                <c:pt idx="7798">
                  <c:v>-48.62521731579373</c:v>
                </c:pt>
                <c:pt idx="7799">
                  <c:v>-48.63629149035723</c:v>
                </c:pt>
                <c:pt idx="7800">
                  <c:v>-48.64736267981723</c:v>
                </c:pt>
                <c:pt idx="7801">
                  <c:v>-48.65843088153763</c:v>
                </c:pt>
                <c:pt idx="7802">
                  <c:v>-48.6694960928832</c:v>
                </c:pt>
                <c:pt idx="7803">
                  <c:v>-48.68055831121964</c:v>
                </c:pt>
                <c:pt idx="7804">
                  <c:v>-48.69161753391351</c:v>
                </c:pt>
                <c:pt idx="7805">
                  <c:v>-48.7026737583323</c:v>
                </c:pt>
                <c:pt idx="7806">
                  <c:v>-48.71372698184435</c:v>
                </c:pt>
                <c:pt idx="7807">
                  <c:v>-48.72477720181893</c:v>
                </c:pt>
                <c:pt idx="7808">
                  <c:v>-48.73582441562614</c:v>
                </c:pt>
                <c:pt idx="7809">
                  <c:v>-48.74686862063705</c:v>
                </c:pt>
                <c:pt idx="7810">
                  <c:v>-48.75790981422359</c:v>
                </c:pt>
                <c:pt idx="7811">
                  <c:v>-48.76894799375859</c:v>
                </c:pt>
                <c:pt idx="7812">
                  <c:v>-48.77998315661576</c:v>
                </c:pt>
                <c:pt idx="7813">
                  <c:v>-48.79101530016974</c:v>
                </c:pt>
                <c:pt idx="7814">
                  <c:v>-48.80204442179599</c:v>
                </c:pt>
                <c:pt idx="7815">
                  <c:v>-48.81307051887104</c:v>
                </c:pt>
                <c:pt idx="7816">
                  <c:v>-48.82409358877211</c:v>
                </c:pt>
                <c:pt idx="7817">
                  <c:v>-48.8351136288775</c:v>
                </c:pt>
                <c:pt idx="7818">
                  <c:v>-48.84613063656625</c:v>
                </c:pt>
                <c:pt idx="7819">
                  <c:v>-48.85714460921841</c:v>
                </c:pt>
                <c:pt idx="7820">
                  <c:v>-48.86815554421496</c:v>
                </c:pt>
                <c:pt idx="7821">
                  <c:v>-48.87916343893765</c:v>
                </c:pt>
                <c:pt idx="7822">
                  <c:v>-48.89016829076928</c:v>
                </c:pt>
                <c:pt idx="7823">
                  <c:v>-48.90117009709343</c:v>
                </c:pt>
                <c:pt idx="7824">
                  <c:v>-48.91216885529469</c:v>
                </c:pt>
                <c:pt idx="7825">
                  <c:v>-48.9231645627585</c:v>
                </c:pt>
                <c:pt idx="7826">
                  <c:v>-48.93415721687121</c:v>
                </c:pt>
                <c:pt idx="7827">
                  <c:v>-48.9451468150201</c:v>
                </c:pt>
                <c:pt idx="7828">
                  <c:v>-48.95613335459333</c:v>
                </c:pt>
                <c:pt idx="7829">
                  <c:v>-48.96711683298</c:v>
                </c:pt>
                <c:pt idx="7830">
                  <c:v>-48.9780972475701</c:v>
                </c:pt>
                <c:pt idx="7831">
                  <c:v>-48.9890745957545</c:v>
                </c:pt>
                <c:pt idx="7832">
                  <c:v>-49.00004887492511</c:v>
                </c:pt>
                <c:pt idx="7833">
                  <c:v>-49.01102008247459</c:v>
                </c:pt>
                <c:pt idx="7834">
                  <c:v>-49.02198821579662</c:v>
                </c:pt>
                <c:pt idx="7835">
                  <c:v>-49.03295327228578</c:v>
                </c:pt>
                <c:pt idx="7836">
                  <c:v>-49.0439152493375</c:v>
                </c:pt>
                <c:pt idx="7837">
                  <c:v>-49.05487414434818</c:v>
                </c:pt>
                <c:pt idx="7838">
                  <c:v>-49.06582995471517</c:v>
                </c:pt>
                <c:pt idx="7839">
                  <c:v>-49.07678267783665</c:v>
                </c:pt>
                <c:pt idx="7840">
                  <c:v>-49.08773231111181</c:v>
                </c:pt>
                <c:pt idx="7841">
                  <c:v>-49.09867885194068</c:v>
                </c:pt>
                <c:pt idx="7842">
                  <c:v>-49.10962229772426</c:v>
                </c:pt>
                <c:pt idx="7843">
                  <c:v>-49.12056264586445</c:v>
                </c:pt>
                <c:pt idx="7844">
                  <c:v>-49.13149989376408</c:v>
                </c:pt>
                <c:pt idx="7845">
                  <c:v>-49.14243403882691</c:v>
                </c:pt>
                <c:pt idx="7846">
                  <c:v>-49.1533650784576</c:v>
                </c:pt>
                <c:pt idx="7847">
                  <c:v>-49.16429301006176</c:v>
                </c:pt>
                <c:pt idx="7848">
                  <c:v>-49.1752178310459</c:v>
                </c:pt>
                <c:pt idx="7849">
                  <c:v>-49.18613953881745</c:v>
                </c:pt>
                <c:pt idx="7850">
                  <c:v>-49.19705813078481</c:v>
                </c:pt>
                <c:pt idx="7851">
                  <c:v>-49.20797360435727</c:v>
                </c:pt>
                <c:pt idx="7852">
                  <c:v>-49.21888595694506</c:v>
                </c:pt>
                <c:pt idx="7853">
                  <c:v>-49.22979518595933</c:v>
                </c:pt>
                <c:pt idx="7854">
                  <c:v>-49.24070128881215</c:v>
                </c:pt>
                <c:pt idx="7855">
                  <c:v>-49.25160426291657</c:v>
                </c:pt>
                <c:pt idx="7856">
                  <c:v>-49.26250410568652</c:v>
                </c:pt>
                <c:pt idx="7857">
                  <c:v>-49.27340081453687</c:v>
                </c:pt>
                <c:pt idx="7858">
                  <c:v>-49.28429438688342</c:v>
                </c:pt>
                <c:pt idx="7859">
                  <c:v>-49.29518482014294</c:v>
                </c:pt>
                <c:pt idx="7860">
                  <c:v>-49.30607211173308</c:v>
                </c:pt>
                <c:pt idx="7861">
                  <c:v>-49.31695625907247</c:v>
                </c:pt>
                <c:pt idx="7862">
                  <c:v>-49.32783725958064</c:v>
                </c:pt>
                <c:pt idx="7863">
                  <c:v>-49.3387151106781</c:v>
                </c:pt>
                <c:pt idx="7864">
                  <c:v>-49.3495898097862</c:v>
                </c:pt>
                <c:pt idx="7865">
                  <c:v>-49.36046135432738</c:v>
                </c:pt>
                <c:pt idx="7866">
                  <c:v>-49.37132974172491</c:v>
                </c:pt>
                <c:pt idx="7867">
                  <c:v>-49.382194969403</c:v>
                </c:pt>
                <c:pt idx="7868">
                  <c:v>-49.39305703478683</c:v>
                </c:pt>
                <c:pt idx="7869">
                  <c:v>-49.40391593530252</c:v>
                </c:pt>
                <c:pt idx="7870">
                  <c:v>-49.41477166837713</c:v>
                </c:pt>
                <c:pt idx="7871">
                  <c:v>-49.42562423143866</c:v>
                </c:pt>
                <c:pt idx="7872">
                  <c:v>-49.43647362191605</c:v>
                </c:pt>
                <c:pt idx="7873">
                  <c:v>-49.4473198372392</c:v>
                </c:pt>
                <c:pt idx="7874">
                  <c:v>-49.4581628748389</c:v>
                </c:pt>
                <c:pt idx="7875">
                  <c:v>-49.46900273214695</c:v>
                </c:pt>
                <c:pt idx="7876">
                  <c:v>-49.47983940659606</c:v>
                </c:pt>
                <c:pt idx="7877">
                  <c:v>-49.49067289561993</c:v>
                </c:pt>
                <c:pt idx="7878">
                  <c:v>-49.50150319665314</c:v>
                </c:pt>
                <c:pt idx="7879">
                  <c:v>-49.51233030713127</c:v>
                </c:pt>
                <c:pt idx="7880">
                  <c:v>-49.52315422449083</c:v>
                </c:pt>
                <c:pt idx="7881">
                  <c:v>-49.53397494616928</c:v>
                </c:pt>
                <c:pt idx="7882">
                  <c:v>-49.54479246960504</c:v>
                </c:pt>
                <c:pt idx="7883">
                  <c:v>-49.55560679223746</c:v>
                </c:pt>
                <c:pt idx="7884">
                  <c:v>-49.56641791150689</c:v>
                </c:pt>
                <c:pt idx="7885">
                  <c:v>-49.57722582485457</c:v>
                </c:pt>
                <c:pt idx="7886">
                  <c:v>-49.58803052972272</c:v>
                </c:pt>
                <c:pt idx="7887">
                  <c:v>-49.59883202355455</c:v>
                </c:pt>
                <c:pt idx="7888">
                  <c:v>-49.60963030379416</c:v>
                </c:pt>
                <c:pt idx="7889">
                  <c:v>-49.62042536788665</c:v>
                </c:pt>
                <c:pt idx="7890">
                  <c:v>-49.63121721327808</c:v>
                </c:pt>
                <c:pt idx="7891">
                  <c:v>-49.64200583741545</c:v>
                </c:pt>
                <c:pt idx="7892">
                  <c:v>-49.6527912377467</c:v>
                </c:pt>
                <c:pt idx="7893">
                  <c:v>-49.66357341172078</c:v>
                </c:pt>
                <c:pt idx="7894">
                  <c:v>-49.67435235678755</c:v>
                </c:pt>
                <c:pt idx="7895">
                  <c:v>-49.68512807039785</c:v>
                </c:pt>
                <c:pt idx="7896">
                  <c:v>-49.6959005500035</c:v>
                </c:pt>
                <c:pt idx="7897">
                  <c:v>-49.70666979305724</c:v>
                </c:pt>
                <c:pt idx="7898">
                  <c:v>-49.71743579701284</c:v>
                </c:pt>
                <c:pt idx="7899">
                  <c:v>-49.72819855932495</c:v>
                </c:pt>
                <c:pt idx="7900">
                  <c:v>-49.73895807744924</c:v>
                </c:pt>
                <c:pt idx="7901">
                  <c:v>-49.74971434884233</c:v>
                </c:pt>
                <c:pt idx="7902">
                  <c:v>-49.7604673709618</c:v>
                </c:pt>
                <c:pt idx="7903">
                  <c:v>-49.7712171412662</c:v>
                </c:pt>
                <c:pt idx="7904">
                  <c:v>-49.78196365721506</c:v>
                </c:pt>
                <c:pt idx="7905">
                  <c:v>-49.7927069162689</c:v>
                </c:pt>
                <c:pt idx="7906">
                  <c:v>-49.8034469158891</c:v>
                </c:pt>
                <c:pt idx="7907">
                  <c:v>-49.81418365353814</c:v>
                </c:pt>
                <c:pt idx="7908">
                  <c:v>-49.82491712667942</c:v>
                </c:pt>
                <c:pt idx="7909">
                  <c:v>-49.83564733277728</c:v>
                </c:pt>
                <c:pt idx="7910">
                  <c:v>-49.84637426929707</c:v>
                </c:pt>
                <c:pt idx="7911">
                  <c:v>-49.85709793370513</c:v>
                </c:pt>
                <c:pt idx="7912">
                  <c:v>-49.86781832346872</c:v>
                </c:pt>
                <c:pt idx="7913">
                  <c:v>-49.8785354360561</c:v>
                </c:pt>
                <c:pt idx="7914">
                  <c:v>-49.88924926893649</c:v>
                </c:pt>
                <c:pt idx="7915">
                  <c:v>-49.89995981958015</c:v>
                </c:pt>
                <c:pt idx="7916">
                  <c:v>-49.9106670854582</c:v>
                </c:pt>
                <c:pt idx="7917">
                  <c:v>-49.92137106404287</c:v>
                </c:pt>
                <c:pt idx="7918">
                  <c:v>-49.93207175280726</c:v>
                </c:pt>
                <c:pt idx="7919">
                  <c:v>-49.94276914922551</c:v>
                </c:pt>
                <c:pt idx="7920">
                  <c:v>-49.9534632507727</c:v>
                </c:pt>
                <c:pt idx="7921">
                  <c:v>-49.96415405492494</c:v>
                </c:pt>
                <c:pt idx="7922">
                  <c:v>-49.97484155915925</c:v>
                </c:pt>
                <c:pt idx="7923">
                  <c:v>-49.98552576095373</c:v>
                </c:pt>
                <c:pt idx="7924">
                  <c:v>-49.99620665778735</c:v>
                </c:pt>
                <c:pt idx="7925">
                  <c:v>-50.00688424714014</c:v>
                </c:pt>
                <c:pt idx="7926">
                  <c:v>-50.0175585264931</c:v>
                </c:pt>
                <c:pt idx="7927">
                  <c:v>-50.0282294933282</c:v>
                </c:pt>
                <c:pt idx="7928">
                  <c:v>-50.03889714512842</c:v>
                </c:pt>
                <c:pt idx="7929">
                  <c:v>-50.04956147937766</c:v>
                </c:pt>
                <c:pt idx="7930">
                  <c:v>-50.06022249356091</c:v>
                </c:pt>
                <c:pt idx="7931">
                  <c:v>-50.07088018516406</c:v>
                </c:pt>
                <c:pt idx="7932">
                  <c:v>-50.08153455167403</c:v>
                </c:pt>
                <c:pt idx="7933">
                  <c:v>-50.09218559057875</c:v>
                </c:pt>
                <c:pt idx="7934">
                  <c:v>-50.10283329936704</c:v>
                </c:pt>
                <c:pt idx="7935">
                  <c:v>-50.11347767552884</c:v>
                </c:pt>
                <c:pt idx="7936">
                  <c:v>-50.12411871655502</c:v>
                </c:pt>
                <c:pt idx="7937">
                  <c:v>-50.1347564199374</c:v>
                </c:pt>
                <c:pt idx="7938">
                  <c:v>-50.1453907831689</c:v>
                </c:pt>
                <c:pt idx="7939">
                  <c:v>-50.15602180374329</c:v>
                </c:pt>
                <c:pt idx="7940">
                  <c:v>-50.16664947915551</c:v>
                </c:pt>
                <c:pt idx="7941">
                  <c:v>-50.17727380690135</c:v>
                </c:pt>
                <c:pt idx="7942">
                  <c:v>-50.18789478447763</c:v>
                </c:pt>
                <c:pt idx="7943">
                  <c:v>-50.19851240938223</c:v>
                </c:pt>
                <c:pt idx="7944">
                  <c:v>-50.20912667911394</c:v>
                </c:pt>
                <c:pt idx="7945">
                  <c:v>-50.2197375911726</c:v>
                </c:pt>
                <c:pt idx="7946">
                  <c:v>-50.23034514305906</c:v>
                </c:pt>
                <c:pt idx="7947">
                  <c:v>-50.24094933227511</c:v>
                </c:pt>
                <c:pt idx="7948">
                  <c:v>-50.2515501563236</c:v>
                </c:pt>
                <c:pt idx="7949">
                  <c:v>-50.26214761270835</c:v>
                </c:pt>
                <c:pt idx="7950">
                  <c:v>-50.2727416989342</c:v>
                </c:pt>
                <c:pt idx="7951">
                  <c:v>-50.28333241250697</c:v>
                </c:pt>
                <c:pt idx="7952">
                  <c:v>-50.2939197509335</c:v>
                </c:pt>
                <c:pt idx="7953">
                  <c:v>-50.30450371172162</c:v>
                </c:pt>
                <c:pt idx="7954">
                  <c:v>-50.3150842923802</c:v>
                </c:pt>
                <c:pt idx="7955">
                  <c:v>-50.32566149041909</c:v>
                </c:pt>
                <c:pt idx="7956">
                  <c:v>-50.33623530334913</c:v>
                </c:pt>
                <c:pt idx="7957">
                  <c:v>-50.34680572868217</c:v>
                </c:pt>
                <c:pt idx="7958">
                  <c:v>-50.35737276393111</c:v>
                </c:pt>
                <c:pt idx="7959">
                  <c:v>-50.36793640660982</c:v>
                </c:pt>
                <c:pt idx="7960">
                  <c:v>-50.37849665423317</c:v>
                </c:pt>
                <c:pt idx="7961">
                  <c:v>-50.38905350431709</c:v>
                </c:pt>
                <c:pt idx="7962">
                  <c:v>-50.39960695437848</c:v>
                </c:pt>
                <c:pt idx="7963">
                  <c:v>-50.41015700193525</c:v>
                </c:pt>
                <c:pt idx="7964">
                  <c:v>-50.42070364450633</c:v>
                </c:pt>
                <c:pt idx="7965">
                  <c:v>-50.43124687961167</c:v>
                </c:pt>
                <c:pt idx="7966">
                  <c:v>-50.44178670477225</c:v>
                </c:pt>
                <c:pt idx="7967">
                  <c:v>-50.45232311751004</c:v>
                </c:pt>
                <c:pt idx="7968">
                  <c:v>-50.462856115348</c:v>
                </c:pt>
                <c:pt idx="7969">
                  <c:v>-50.47338569581015</c:v>
                </c:pt>
                <c:pt idx="7970">
                  <c:v>-50.48391185642153</c:v>
                </c:pt>
                <c:pt idx="7971">
                  <c:v>-50.49443459470815</c:v>
                </c:pt>
                <c:pt idx="7972">
                  <c:v>-50.50495390819709</c:v>
                </c:pt>
                <c:pt idx="7973">
                  <c:v>-50.5154697944164</c:v>
                </c:pt>
                <c:pt idx="7974">
                  <c:v>-50.52598225089522</c:v>
                </c:pt>
                <c:pt idx="7975">
                  <c:v>-50.53649127516362</c:v>
                </c:pt>
                <c:pt idx="7976">
                  <c:v>-50.54699686475276</c:v>
                </c:pt>
                <c:pt idx="7977">
                  <c:v>-50.55749901719479</c:v>
                </c:pt>
                <c:pt idx="7978">
                  <c:v>-50.56799773002291</c:v>
                </c:pt>
                <c:pt idx="7979">
                  <c:v>-50.5784930007713</c:v>
                </c:pt>
                <c:pt idx="7980">
                  <c:v>-50.5889848269752</c:v>
                </c:pt>
                <c:pt idx="7981">
                  <c:v>-50.59947320617084</c:v>
                </c:pt>
                <c:pt idx="7982">
                  <c:v>-50.60995813589553</c:v>
                </c:pt>
                <c:pt idx="7983">
                  <c:v>-50.62043961368754</c:v>
                </c:pt>
                <c:pt idx="7984">
                  <c:v>-50.63091763708626</c:v>
                </c:pt>
                <c:pt idx="7985">
                  <c:v>-50.64139220363199</c:v>
                </c:pt>
                <c:pt idx="7986">
                  <c:v>-50.65186331086613</c:v>
                </c:pt>
                <c:pt idx="7987">
                  <c:v>-50.66233095633113</c:v>
                </c:pt>
                <c:pt idx="7988">
                  <c:v>-50.6727951375704</c:v>
                </c:pt>
                <c:pt idx="7989">
                  <c:v>-50.68325585212842</c:v>
                </c:pt>
                <c:pt idx="7990">
                  <c:v>-50.69371309755072</c:v>
                </c:pt>
                <c:pt idx="7991">
                  <c:v>-50.7041668713838</c:v>
                </c:pt>
                <c:pt idx="7992">
                  <c:v>-50.71461717117527</c:v>
                </c:pt>
                <c:pt idx="7993">
                  <c:v>-50.72506399447374</c:v>
                </c:pt>
                <c:pt idx="7994">
                  <c:v>-50.73550733882882</c:v>
                </c:pt>
                <c:pt idx="7995">
                  <c:v>-50.74594720179118</c:v>
                </c:pt>
                <c:pt idx="7996">
                  <c:v>-50.75638358091257</c:v>
                </c:pt>
                <c:pt idx="7997">
                  <c:v>-50.76681647374572</c:v>
                </c:pt>
                <c:pt idx="7998">
                  <c:v>-50.77724587784439</c:v>
                </c:pt>
                <c:pt idx="7999">
                  <c:v>-50.78767179076344</c:v>
                </c:pt>
                <c:pt idx="8000">
                  <c:v>-50.79809421005872</c:v>
                </c:pt>
                <c:pt idx="8001">
                  <c:v>-50.8085131332871</c:v>
                </c:pt>
                <c:pt idx="8002">
                  <c:v>-50.81892855800654</c:v>
                </c:pt>
                <c:pt idx="8003">
                  <c:v>-50.82934048177604</c:v>
                </c:pt>
                <c:pt idx="8004">
                  <c:v>-50.8397489021556</c:v>
                </c:pt>
                <c:pt idx="8005">
                  <c:v>-50.85015381670627</c:v>
                </c:pt>
                <c:pt idx="8006">
                  <c:v>-50.8605552229902</c:v>
                </c:pt>
                <c:pt idx="8007">
                  <c:v>-50.87095311857051</c:v>
                </c:pt>
                <c:pt idx="8008">
                  <c:v>-50.88134750101138</c:v>
                </c:pt>
                <c:pt idx="8009">
                  <c:v>-50.8917383678781</c:v>
                </c:pt>
                <c:pt idx="8010">
                  <c:v>-50.90212571673692</c:v>
                </c:pt>
                <c:pt idx="8011">
                  <c:v>-50.91250954515518</c:v>
                </c:pt>
                <c:pt idx="8012">
                  <c:v>-50.92288985070125</c:v>
                </c:pt>
                <c:pt idx="8013">
                  <c:v>-50.93326663094457</c:v>
                </c:pt>
                <c:pt idx="8014">
                  <c:v>-50.94363988345562</c:v>
                </c:pt>
                <c:pt idx="8015">
                  <c:v>-50.95400960580591</c:v>
                </c:pt>
                <c:pt idx="8016">
                  <c:v>-50.96437579556805</c:v>
                </c:pt>
                <c:pt idx="8017">
                  <c:v>-50.97473845031561</c:v>
                </c:pt>
                <c:pt idx="8018">
                  <c:v>-50.98509756762331</c:v>
                </c:pt>
                <c:pt idx="8019">
                  <c:v>-50.99545314506688</c:v>
                </c:pt>
                <c:pt idx="8020">
                  <c:v>-51.0058051802231</c:v>
                </c:pt>
                <c:pt idx="8021">
                  <c:v>-51.01615367066979</c:v>
                </c:pt>
                <c:pt idx="8022">
                  <c:v>-51.02649861398585</c:v>
                </c:pt>
                <c:pt idx="8023">
                  <c:v>-51.03684000775123</c:v>
                </c:pt>
                <c:pt idx="8024">
                  <c:v>-51.04717784954695</c:v>
                </c:pt>
                <c:pt idx="8025">
                  <c:v>-51.05751213695506</c:v>
                </c:pt>
                <c:pt idx="8026">
                  <c:v>-51.06784286755865</c:v>
                </c:pt>
                <c:pt idx="8027">
                  <c:v>-51.07817003894193</c:v>
                </c:pt>
                <c:pt idx="8028">
                  <c:v>-51.0884936486901</c:v>
                </c:pt>
                <c:pt idx="8029">
                  <c:v>-51.0988136943895</c:v>
                </c:pt>
                <c:pt idx="8030">
                  <c:v>-51.10913017362743</c:v>
                </c:pt>
                <c:pt idx="8031">
                  <c:v>-51.11944308399234</c:v>
                </c:pt>
                <c:pt idx="8032">
                  <c:v>-51.12975242307372</c:v>
                </c:pt>
                <c:pt idx="8033">
                  <c:v>-51.14005818846207</c:v>
                </c:pt>
                <c:pt idx="8034">
                  <c:v>-51.150360377749</c:v>
                </c:pt>
                <c:pt idx="8035">
                  <c:v>-51.1606589885272</c:v>
                </c:pt>
                <c:pt idx="8036">
                  <c:v>-51.17095401839038</c:v>
                </c:pt>
                <c:pt idx="8037">
                  <c:v>-51.18124546493333</c:v>
                </c:pt>
                <c:pt idx="8038">
                  <c:v>-51.19153332575195</c:v>
                </c:pt>
                <c:pt idx="8039">
                  <c:v>-51.2018175984431</c:v>
                </c:pt>
                <c:pt idx="8040">
                  <c:v>-51.21209828060484</c:v>
                </c:pt>
                <c:pt idx="8041">
                  <c:v>-51.2223753698362</c:v>
                </c:pt>
                <c:pt idx="8042">
                  <c:v>-51.23264886373731</c:v>
                </c:pt>
                <c:pt idx="8043">
                  <c:v>-51.2429187599094</c:v>
                </c:pt>
                <c:pt idx="8044">
                  <c:v>-51.25318505595472</c:v>
                </c:pt>
                <c:pt idx="8045">
                  <c:v>-51.2634477494766</c:v>
                </c:pt>
                <c:pt idx="8046">
                  <c:v>-51.2737068380795</c:v>
                </c:pt>
                <c:pt idx="8047">
                  <c:v>-51.28396231936885</c:v>
                </c:pt>
                <c:pt idx="8048">
                  <c:v>-51.29421419095125</c:v>
                </c:pt>
                <c:pt idx="8049">
                  <c:v>-51.3044624504343</c:v>
                </c:pt>
                <c:pt idx="8050">
                  <c:v>-51.31470709542675</c:v>
                </c:pt>
                <c:pt idx="8051">
                  <c:v>-51.32494812353838</c:v>
                </c:pt>
                <c:pt idx="8052">
                  <c:v>-51.33518553238003</c:v>
                </c:pt>
                <c:pt idx="8053">
                  <c:v>-51.34541931956362</c:v>
                </c:pt>
                <c:pt idx="8054">
                  <c:v>-51.35564948270218</c:v>
                </c:pt>
                <c:pt idx="8055">
                  <c:v>-51.36587601940984</c:v>
                </c:pt>
                <c:pt idx="8056">
                  <c:v>-51.37609892730171</c:v>
                </c:pt>
                <c:pt idx="8057">
                  <c:v>-51.38631820399407</c:v>
                </c:pt>
                <c:pt idx="8058">
                  <c:v>-51.39653384710425</c:v>
                </c:pt>
                <c:pt idx="8059">
                  <c:v>-51.40674585425065</c:v>
                </c:pt>
                <c:pt idx="8060">
                  <c:v>-51.41695422305278</c:v>
                </c:pt>
                <c:pt idx="8061">
                  <c:v>-51.42715895113121</c:v>
                </c:pt>
                <c:pt idx="8062">
                  <c:v>-51.43736003610758</c:v>
                </c:pt>
                <c:pt idx="8063">
                  <c:v>-51.44755747560463</c:v>
                </c:pt>
                <c:pt idx="8064">
                  <c:v>-51.45775126724622</c:v>
                </c:pt>
                <c:pt idx="8065">
                  <c:v>-51.46794140865725</c:v>
                </c:pt>
                <c:pt idx="8066">
                  <c:v>-51.47812789746371</c:v>
                </c:pt>
                <c:pt idx="8067">
                  <c:v>-51.48831073129268</c:v>
                </c:pt>
                <c:pt idx="8068">
                  <c:v>-51.49848990777233</c:v>
                </c:pt>
                <c:pt idx="8069">
                  <c:v>-51.50866542453194</c:v>
                </c:pt>
                <c:pt idx="8070">
                  <c:v>-51.51883727920183</c:v>
                </c:pt>
                <c:pt idx="8071">
                  <c:v>-51.52900546941344</c:v>
                </c:pt>
                <c:pt idx="8072">
                  <c:v>-51.53916999279932</c:v>
                </c:pt>
                <c:pt idx="8073">
                  <c:v>-51.54933084699307</c:v>
                </c:pt>
                <c:pt idx="8074">
                  <c:v>-51.5594880296294</c:v>
                </c:pt>
                <c:pt idx="8075">
                  <c:v>-51.56964153834412</c:v>
                </c:pt>
                <c:pt idx="8076">
                  <c:v>-51.57979137077413</c:v>
                </c:pt>
                <c:pt idx="8077">
                  <c:v>-51.58993752455741</c:v>
                </c:pt>
                <c:pt idx="8078">
                  <c:v>-51.60007999733303</c:v>
                </c:pt>
                <c:pt idx="8079">
                  <c:v>-51.61021878674119</c:v>
                </c:pt>
                <c:pt idx="8080">
                  <c:v>-51.62035389042316</c:v>
                </c:pt>
                <c:pt idx="8081">
                  <c:v>-51.63048530602128</c:v>
                </c:pt>
                <c:pt idx="8082">
                  <c:v>-51.64061303117905</c:v>
                </c:pt>
                <c:pt idx="8083">
                  <c:v>-51.65073706354102</c:v>
                </c:pt>
                <c:pt idx="8084">
                  <c:v>-51.66085740075287</c:v>
                </c:pt>
                <c:pt idx="8085">
                  <c:v>-51.67097404046135</c:v>
                </c:pt>
                <c:pt idx="8086">
                  <c:v>-51.6810869803143</c:v>
                </c:pt>
                <c:pt idx="8087">
                  <c:v>-51.69119621796074</c:v>
                </c:pt>
                <c:pt idx="8088">
                  <c:v>-51.70130175105067</c:v>
                </c:pt>
                <c:pt idx="8089">
                  <c:v>-51.71140357723529</c:v>
                </c:pt>
                <c:pt idx="8090">
                  <c:v>-51.7215016941669</c:v>
                </c:pt>
                <c:pt idx="8091">
                  <c:v>-51.73159609949881</c:v>
                </c:pt>
                <c:pt idx="8092">
                  <c:v>-51.74168679088552</c:v>
                </c:pt>
                <c:pt idx="8093">
                  <c:v>-51.75177376598263</c:v>
                </c:pt>
                <c:pt idx="8094">
                  <c:v>-51.7618570224468</c:v>
                </c:pt>
                <c:pt idx="8095">
                  <c:v>-51.77193655793586</c:v>
                </c:pt>
                <c:pt idx="8096">
                  <c:v>-51.78201237010868</c:v>
                </c:pt>
                <c:pt idx="8097">
                  <c:v>-51.79208445662525</c:v>
                </c:pt>
                <c:pt idx="8098">
                  <c:v>-51.80215281514674</c:v>
                </c:pt>
                <c:pt idx="8099">
                  <c:v>-51.81221744333533</c:v>
                </c:pt>
                <c:pt idx="8100">
                  <c:v>-51.82227833885438</c:v>
                </c:pt>
                <c:pt idx="8101">
                  <c:v>-51.83233549936832</c:v>
                </c:pt>
                <c:pt idx="8102">
                  <c:v>-51.84238892254271</c:v>
                </c:pt>
                <c:pt idx="8103">
                  <c:v>-51.85243860604422</c:v>
                </c:pt>
                <c:pt idx="8104">
                  <c:v>-51.86248454754062</c:v>
                </c:pt>
                <c:pt idx="8105">
                  <c:v>-51.87252674470085</c:v>
                </c:pt>
                <c:pt idx="8106">
                  <c:v>-51.88256519519486</c:v>
                </c:pt>
                <c:pt idx="8107">
                  <c:v>-51.89259989669379</c:v>
                </c:pt>
                <c:pt idx="8108">
                  <c:v>-51.9026308468699</c:v>
                </c:pt>
                <c:pt idx="8109">
                  <c:v>-51.91265804339648</c:v>
                </c:pt>
                <c:pt idx="8110">
                  <c:v>-51.92268148394807</c:v>
                </c:pt>
                <c:pt idx="8111">
                  <c:v>-51.93270116620023</c:v>
                </c:pt>
                <c:pt idx="8112">
                  <c:v>-51.94271708782968</c:v>
                </c:pt>
                <c:pt idx="8113">
                  <c:v>-51.95272924651421</c:v>
                </c:pt>
                <c:pt idx="8114">
                  <c:v>-51.9627376399328</c:v>
                </c:pt>
                <c:pt idx="8115">
                  <c:v>-51.97274226576548</c:v>
                </c:pt>
                <c:pt idx="8116">
                  <c:v>-51.98274312169344</c:v>
                </c:pt>
                <c:pt idx="8117">
                  <c:v>-51.99274020539903</c:v>
                </c:pt>
                <c:pt idx="8118">
                  <c:v>-52.00273351456562</c:v>
                </c:pt>
                <c:pt idx="8119">
                  <c:v>-52.0127230468778</c:v>
                </c:pt>
                <c:pt idx="8120">
                  <c:v>-52.02270880002122</c:v>
                </c:pt>
                <c:pt idx="8121">
                  <c:v>-52.03269077168265</c:v>
                </c:pt>
                <c:pt idx="8122">
                  <c:v>-52.0426689595501</c:v>
                </c:pt>
                <c:pt idx="8123">
                  <c:v>-52.05264336131253</c:v>
                </c:pt>
                <c:pt idx="8124">
                  <c:v>-52.0626139746602</c:v>
                </c:pt>
                <c:pt idx="8125">
                  <c:v>-52.07258079728433</c:v>
                </c:pt>
                <c:pt idx="8126">
                  <c:v>-52.08254382687741</c:v>
                </c:pt>
                <c:pt idx="8127">
                  <c:v>-52.09250306113295</c:v>
                </c:pt>
                <c:pt idx="8128">
                  <c:v>-52.10245849774567</c:v>
                </c:pt>
                <c:pt idx="8129">
                  <c:v>-52.1124101344114</c:v>
                </c:pt>
                <c:pt idx="8130">
                  <c:v>-52.12235796882703</c:v>
                </c:pt>
                <c:pt idx="8131">
                  <c:v>-52.13230199869068</c:v>
                </c:pt>
                <c:pt idx="8132">
                  <c:v>-52.14224222170156</c:v>
                </c:pt>
                <c:pt idx="8133">
                  <c:v>-52.15217863556001</c:v>
                </c:pt>
                <c:pt idx="8134">
                  <c:v>-52.1621112379675</c:v>
                </c:pt>
                <c:pt idx="8135">
                  <c:v>-52.17204002662663</c:v>
                </c:pt>
                <c:pt idx="8136">
                  <c:v>-52.18196499924115</c:v>
                </c:pt>
                <c:pt idx="8137">
                  <c:v>-52.19188615351596</c:v>
                </c:pt>
                <c:pt idx="8138">
                  <c:v>-52.20180348715705</c:v>
                </c:pt>
                <c:pt idx="8139">
                  <c:v>-52.2117169978716</c:v>
                </c:pt>
                <c:pt idx="8140">
                  <c:v>-52.22162668336784</c:v>
                </c:pt>
                <c:pt idx="8141">
                  <c:v>-52.23153254135527</c:v>
                </c:pt>
                <c:pt idx="8142">
                  <c:v>-52.2414345695444</c:v>
                </c:pt>
                <c:pt idx="8143">
                  <c:v>-52.25133276564697</c:v>
                </c:pt>
                <c:pt idx="8144">
                  <c:v>-52.26122712737582</c:v>
                </c:pt>
                <c:pt idx="8145">
                  <c:v>-52.27111765244491</c:v>
                </c:pt>
                <c:pt idx="8146">
                  <c:v>-52.28100433856939</c:v>
                </c:pt>
                <c:pt idx="8147">
                  <c:v>-52.29088718346551</c:v>
                </c:pt>
                <c:pt idx="8148">
                  <c:v>-52.3007661848507</c:v>
                </c:pt>
                <c:pt idx="8149">
                  <c:v>-52.3106413404435</c:v>
                </c:pt>
                <c:pt idx="8150">
                  <c:v>-52.32051264796363</c:v>
                </c:pt>
                <c:pt idx="8151">
                  <c:v>-52.33038010513192</c:v>
                </c:pt>
                <c:pt idx="8152">
                  <c:v>-52.34024370967034</c:v>
                </c:pt>
                <c:pt idx="8153">
                  <c:v>-52.35010345930204</c:v>
                </c:pt>
                <c:pt idx="8154">
                  <c:v>-52.35995935175132</c:v>
                </c:pt>
                <c:pt idx="8155">
                  <c:v>-52.36981138474358</c:v>
                </c:pt>
                <c:pt idx="8156">
                  <c:v>-52.37965955600542</c:v>
                </c:pt>
                <c:pt idx="8157">
                  <c:v>-52.38950386326455</c:v>
                </c:pt>
                <c:pt idx="8158">
                  <c:v>-52.39934430424987</c:v>
                </c:pt>
                <c:pt idx="8159">
                  <c:v>-52.40918087669137</c:v>
                </c:pt>
                <c:pt idx="8160">
                  <c:v>-52.41901357832025</c:v>
                </c:pt>
                <c:pt idx="8161">
                  <c:v>-52.42884240686883</c:v>
                </c:pt>
                <c:pt idx="8162">
                  <c:v>-52.43866736007057</c:v>
                </c:pt>
                <c:pt idx="8163">
                  <c:v>-52.44848843566014</c:v>
                </c:pt>
                <c:pt idx="8164">
                  <c:v>-52.45830563137332</c:v>
                </c:pt>
                <c:pt idx="8165">
                  <c:v>-52.46811894494704</c:v>
                </c:pt>
                <c:pt idx="8166">
                  <c:v>-52.47792837411937</c:v>
                </c:pt>
                <c:pt idx="8167">
                  <c:v>-52.4877339166296</c:v>
                </c:pt>
                <c:pt idx="8168">
                  <c:v>-52.49753557021813</c:v>
                </c:pt>
                <c:pt idx="8169">
                  <c:v>-52.50733333262651</c:v>
                </c:pt>
                <c:pt idx="8170">
                  <c:v>-52.51712720159745</c:v>
                </c:pt>
                <c:pt idx="8171">
                  <c:v>-52.5269171748749</c:v>
                </c:pt>
                <c:pt idx="8172">
                  <c:v>-52.5367032502038</c:v>
                </c:pt>
                <c:pt idx="8173">
                  <c:v>-52.5464854253304</c:v>
                </c:pt>
                <c:pt idx="8174">
                  <c:v>-52.55626369800206</c:v>
                </c:pt>
                <c:pt idx="8175">
                  <c:v>-52.56603806596731</c:v>
                </c:pt>
                <c:pt idx="8176">
                  <c:v>-52.5758085269758</c:v>
                </c:pt>
                <c:pt idx="8177">
                  <c:v>-52.58557507877838</c:v>
                </c:pt>
                <c:pt idx="8178">
                  <c:v>-52.59533771912706</c:v>
                </c:pt>
                <c:pt idx="8179">
                  <c:v>-52.60509644577501</c:v>
                </c:pt>
                <c:pt idx="8180">
                  <c:v>-52.61485125647656</c:v>
                </c:pt>
                <c:pt idx="8181">
                  <c:v>-52.62460214898724</c:v>
                </c:pt>
                <c:pt idx="8182">
                  <c:v>-52.63434912106366</c:v>
                </c:pt>
                <c:pt idx="8183">
                  <c:v>-52.64409217046369</c:v>
                </c:pt>
                <c:pt idx="8184">
                  <c:v>-52.65383129494631</c:v>
                </c:pt>
                <c:pt idx="8185">
                  <c:v>-52.6635664922717</c:v>
                </c:pt>
                <c:pt idx="8186">
                  <c:v>-52.67329776020117</c:v>
                </c:pt>
                <c:pt idx="8187">
                  <c:v>-52.68302509649725</c:v>
                </c:pt>
                <c:pt idx="8188">
                  <c:v>-52.6927484989236</c:v>
                </c:pt>
                <c:pt idx="8189">
                  <c:v>-52.70246796524503</c:v>
                </c:pt>
                <c:pt idx="8190">
                  <c:v>-52.7121834932276</c:v>
                </c:pt>
                <c:pt idx="8191">
                  <c:v>-52.72189508063849</c:v>
                </c:pt>
                <c:pt idx="8192">
                  <c:v>-52.73160272524602</c:v>
                </c:pt>
                <c:pt idx="8193">
                  <c:v>-52.74130642481976</c:v>
                </c:pt>
                <c:pt idx="8194">
                  <c:v>-52.75100617713038</c:v>
                </c:pt>
                <c:pt idx="8195">
                  <c:v>-52.7607019799498</c:v>
                </c:pt>
                <c:pt idx="8196">
                  <c:v>-52.77039383105101</c:v>
                </c:pt>
                <c:pt idx="8197">
                  <c:v>-52.78008172820828</c:v>
                </c:pt>
                <c:pt idx="8198">
                  <c:v>-52.78976566919701</c:v>
                </c:pt>
                <c:pt idx="8199">
                  <c:v>-52.79944565179377</c:v>
                </c:pt>
                <c:pt idx="8200">
                  <c:v>-52.80912167377634</c:v>
                </c:pt>
                <c:pt idx="8201">
                  <c:v>-52.81879373292364</c:v>
                </c:pt>
                <c:pt idx="8202">
                  <c:v>-52.82846182701578</c:v>
                </c:pt>
                <c:pt idx="8203">
                  <c:v>-52.83812595383406</c:v>
                </c:pt>
                <c:pt idx="8204">
                  <c:v>-52.84778611116095</c:v>
                </c:pt>
                <c:pt idx="8205">
                  <c:v>-52.85744229678012</c:v>
                </c:pt>
                <c:pt idx="8206">
                  <c:v>-52.8670945084764</c:v>
                </c:pt>
                <c:pt idx="8207">
                  <c:v>-52.87674274403583</c:v>
                </c:pt>
                <c:pt idx="8208">
                  <c:v>-52.88638700124554</c:v>
                </c:pt>
                <c:pt idx="8209">
                  <c:v>-52.89602727789402</c:v>
                </c:pt>
                <c:pt idx="8210">
                  <c:v>-52.90566357177077</c:v>
                </c:pt>
                <c:pt idx="8211">
                  <c:v>-52.91529588066656</c:v>
                </c:pt>
                <c:pt idx="8212">
                  <c:v>-52.92492420237334</c:v>
                </c:pt>
                <c:pt idx="8213">
                  <c:v>-52.93454853468423</c:v>
                </c:pt>
                <c:pt idx="8214">
                  <c:v>-52.94416887539352</c:v>
                </c:pt>
                <c:pt idx="8215">
                  <c:v>-52.95378522229675</c:v>
                </c:pt>
                <c:pt idx="8216">
                  <c:v>-52.96339757319059</c:v>
                </c:pt>
                <c:pt idx="8217">
                  <c:v>-52.97300592587293</c:v>
                </c:pt>
                <c:pt idx="8218">
                  <c:v>-52.98261027814281</c:v>
                </c:pt>
                <c:pt idx="8219">
                  <c:v>-52.9922106278005</c:v>
                </c:pt>
                <c:pt idx="8220">
                  <c:v>-53.00180697264744</c:v>
                </c:pt>
                <c:pt idx="8221">
                  <c:v>-53.0113993104863</c:v>
                </c:pt>
                <c:pt idx="8222">
                  <c:v>-53.02098763912088</c:v>
                </c:pt>
                <c:pt idx="8223">
                  <c:v>-53.03057195635621</c:v>
                </c:pt>
                <c:pt idx="8224">
                  <c:v>-53.0401522599985</c:v>
                </c:pt>
                <c:pt idx="8225">
                  <c:v>-53.04972854785518</c:v>
                </c:pt>
                <c:pt idx="8226">
                  <c:v>-53.05930081773483</c:v>
                </c:pt>
                <c:pt idx="8227">
                  <c:v>-53.06886906744727</c:v>
                </c:pt>
                <c:pt idx="8228">
                  <c:v>-53.0784332948035</c:v>
                </c:pt>
                <c:pt idx="8229">
                  <c:v>-53.08799349761568</c:v>
                </c:pt>
                <c:pt idx="8230">
                  <c:v>-53.09754967369724</c:v>
                </c:pt>
                <c:pt idx="8231">
                  <c:v>-53.10710182086277</c:v>
                </c:pt>
                <c:pt idx="8232">
                  <c:v>-53.11664993692802</c:v>
                </c:pt>
                <c:pt idx="8233">
                  <c:v>-53.12619401971</c:v>
                </c:pt>
                <c:pt idx="8234">
                  <c:v>-53.13573406702688</c:v>
                </c:pt>
                <c:pt idx="8235">
                  <c:v>-53.14527007669805</c:v>
                </c:pt>
                <c:pt idx="8236">
                  <c:v>-53.15480204654412</c:v>
                </c:pt>
                <c:pt idx="8237">
                  <c:v>-53.16432997438685</c:v>
                </c:pt>
                <c:pt idx="8238">
                  <c:v>-53.17385385804925</c:v>
                </c:pt>
                <c:pt idx="8239">
                  <c:v>-53.1833736953555</c:v>
                </c:pt>
                <c:pt idx="8240">
                  <c:v>-53.19288948413101</c:v>
                </c:pt>
                <c:pt idx="8241">
                  <c:v>-53.20240122220238</c:v>
                </c:pt>
                <c:pt idx="8242">
                  <c:v>-53.2119089073974</c:v>
                </c:pt>
                <c:pt idx="8243">
                  <c:v>-53.22141253754511</c:v>
                </c:pt>
                <c:pt idx="8244">
                  <c:v>-53.23091211047573</c:v>
                </c:pt>
                <c:pt idx="8245">
                  <c:v>-53.24040762402064</c:v>
                </c:pt>
                <c:pt idx="8246">
                  <c:v>-53.24989907601252</c:v>
                </c:pt>
                <c:pt idx="8247">
                  <c:v>-53.2593864642852</c:v>
                </c:pt>
                <c:pt idx="8248">
                  <c:v>-53.26886978667374</c:v>
                </c:pt>
                <c:pt idx="8249">
                  <c:v>-53.27834904101438</c:v>
                </c:pt>
                <c:pt idx="8250">
                  <c:v>-53.2878242251446</c:v>
                </c:pt>
                <c:pt idx="8251">
                  <c:v>-53.2972953369031</c:v>
                </c:pt>
                <c:pt idx="8252">
                  <c:v>-53.30676237412973</c:v>
                </c:pt>
                <c:pt idx="8253">
                  <c:v>-53.31622533466562</c:v>
                </c:pt>
                <c:pt idx="8254">
                  <c:v>-53.3256842163531</c:v>
                </c:pt>
                <c:pt idx="8255">
                  <c:v>-53.33513901703568</c:v>
                </c:pt>
                <c:pt idx="8256">
                  <c:v>-53.34458973455811</c:v>
                </c:pt>
                <c:pt idx="8257">
                  <c:v>-53.35403636676634</c:v>
                </c:pt>
                <c:pt idx="8258">
                  <c:v>-53.3634789115076</c:v>
                </c:pt>
                <c:pt idx="8259">
                  <c:v>-53.3729173666302</c:v>
                </c:pt>
                <c:pt idx="8260">
                  <c:v>-53.3823517299838</c:v>
                </c:pt>
                <c:pt idx="8261">
                  <c:v>-53.39178199941921</c:v>
                </c:pt>
                <c:pt idx="8262">
                  <c:v>-53.40120817278847</c:v>
                </c:pt>
                <c:pt idx="8263">
                  <c:v>-53.41063024794485</c:v>
                </c:pt>
                <c:pt idx="8264">
                  <c:v>-53.42004822274282</c:v>
                </c:pt>
                <c:pt idx="8265">
                  <c:v>-53.42946209503808</c:v>
                </c:pt>
                <c:pt idx="8266">
                  <c:v>-53.43887186268755</c:v>
                </c:pt>
                <c:pt idx="8267">
                  <c:v>-53.44827752354939</c:v>
                </c:pt>
                <c:pt idx="8268">
                  <c:v>-53.45767907548293</c:v>
                </c:pt>
                <c:pt idx="8269">
                  <c:v>-53.4670765163488</c:v>
                </c:pt>
                <c:pt idx="8270">
                  <c:v>-53.47646984400876</c:v>
                </c:pt>
                <c:pt idx="8271">
                  <c:v>-53.48585905632587</c:v>
                </c:pt>
                <c:pt idx="8272">
                  <c:v>-53.49524415116437</c:v>
                </c:pt>
                <c:pt idx="8273">
                  <c:v>-53.50462512638977</c:v>
                </c:pt>
                <c:pt idx="8274">
                  <c:v>-53.51400197986874</c:v>
                </c:pt>
                <c:pt idx="8275">
                  <c:v>-53.52337470946924</c:v>
                </c:pt>
                <c:pt idx="8276">
                  <c:v>-53.53274331306041</c:v>
                </c:pt>
                <c:pt idx="8277">
                  <c:v>-53.54210778851265</c:v>
                </c:pt>
                <c:pt idx="8278">
                  <c:v>-53.55146813369754</c:v>
                </c:pt>
                <c:pt idx="8279">
                  <c:v>-53.56082434648801</c:v>
                </c:pt>
                <c:pt idx="8280">
                  <c:v>-53.57017642475805</c:v>
                </c:pt>
                <c:pt idx="8281">
                  <c:v>-53.57952436638298</c:v>
                </c:pt>
                <c:pt idx="8282">
                  <c:v>-53.58886816923935</c:v>
                </c:pt>
                <c:pt idx="8283">
                  <c:v>-53.59820783120492</c:v>
                </c:pt>
                <c:pt idx="8284">
                  <c:v>-53.60754335015867</c:v>
                </c:pt>
                <c:pt idx="8285">
                  <c:v>-53.61687472398085</c:v>
                </c:pt>
                <c:pt idx="8286">
                  <c:v>-53.62620195055291</c:v>
                </c:pt>
                <c:pt idx="8287">
                  <c:v>-53.63552502775755</c:v>
                </c:pt>
                <c:pt idx="8288">
                  <c:v>-53.64484395347869</c:v>
                </c:pt>
                <c:pt idx="8289">
                  <c:v>-53.65415872560151</c:v>
                </c:pt>
                <c:pt idx="8290">
                  <c:v>-53.66346934201241</c:v>
                </c:pt>
                <c:pt idx="8291">
                  <c:v>-53.67277580059901</c:v>
                </c:pt>
                <c:pt idx="8292">
                  <c:v>-53.6820780992502</c:v>
                </c:pt>
                <c:pt idx="8293">
                  <c:v>-53.69137623585608</c:v>
                </c:pt>
                <c:pt idx="8294">
                  <c:v>-53.700670208308</c:v>
                </c:pt>
                <c:pt idx="8295">
                  <c:v>-53.70996001449855</c:v>
                </c:pt>
                <c:pt idx="8296">
                  <c:v>-53.71924565232155</c:v>
                </c:pt>
                <c:pt idx="8297">
                  <c:v>-53.7285271196721</c:v>
                </c:pt>
                <c:pt idx="8298">
                  <c:v>-53.73780441444645</c:v>
                </c:pt>
                <c:pt idx="8299">
                  <c:v>-53.74707753454221</c:v>
                </c:pt>
                <c:pt idx="8300">
                  <c:v>-53.75634647785813</c:v>
                </c:pt>
                <c:pt idx="8301">
                  <c:v>-53.76561124229427</c:v>
                </c:pt>
                <c:pt idx="8302">
                  <c:v>-53.77487182575188</c:v>
                </c:pt>
                <c:pt idx="8303">
                  <c:v>-53.7841282261335</c:v>
                </c:pt>
                <c:pt idx="8304">
                  <c:v>-53.79338044134288</c:v>
                </c:pt>
                <c:pt idx="8305">
                  <c:v>-53.80262846928504</c:v>
                </c:pt>
                <c:pt idx="8306">
                  <c:v>-53.81187230786622</c:v>
                </c:pt>
                <c:pt idx="8307">
                  <c:v>-53.82111195499397</c:v>
                </c:pt>
                <c:pt idx="8308">
                  <c:v>-53.83034740857698</c:v>
                </c:pt>
                <c:pt idx="8309">
                  <c:v>-53.83957866652526</c:v>
                </c:pt>
                <c:pt idx="8310">
                  <c:v>-53.84880572675007</c:v>
                </c:pt>
                <c:pt idx="8311">
                  <c:v>-53.85802858716389</c:v>
                </c:pt>
                <c:pt idx="8312">
                  <c:v>-53.86724724568047</c:v>
                </c:pt>
                <c:pt idx="8313">
                  <c:v>-53.87646170021482</c:v>
                </c:pt>
                <c:pt idx="8314">
                  <c:v>-53.88567194868315</c:v>
                </c:pt>
                <c:pt idx="8315">
                  <c:v>-53.89487798900296</c:v>
                </c:pt>
                <c:pt idx="8316">
                  <c:v>-53.904079819093</c:v>
                </c:pt>
                <c:pt idx="8317">
                  <c:v>-53.91327743687327</c:v>
                </c:pt>
                <c:pt idx="8318">
                  <c:v>-53.92247084026504</c:v>
                </c:pt>
                <c:pt idx="8319">
                  <c:v>-53.93166002719077</c:v>
                </c:pt>
                <c:pt idx="8320">
                  <c:v>-53.94084499557425</c:v>
                </c:pt>
                <c:pt idx="8321">
                  <c:v>-53.9500257433405</c:v>
                </c:pt>
                <c:pt idx="8322">
                  <c:v>-53.95920226841578</c:v>
                </c:pt>
                <c:pt idx="8323">
                  <c:v>-53.9683745687276</c:v>
                </c:pt>
                <c:pt idx="8324">
                  <c:v>-53.97754264220477</c:v>
                </c:pt>
                <c:pt idx="8325">
                  <c:v>-53.9867064867773</c:v>
                </c:pt>
                <c:pt idx="8326">
                  <c:v>-53.99586610037652</c:v>
                </c:pt>
                <c:pt idx="8327">
                  <c:v>-54.00502148093497</c:v>
                </c:pt>
                <c:pt idx="8328">
                  <c:v>-54.01417262638646</c:v>
                </c:pt>
                <c:pt idx="8329">
                  <c:v>-54.02331953466609</c:v>
                </c:pt>
                <c:pt idx="8330">
                  <c:v>-54.03246220371016</c:v>
                </c:pt>
                <c:pt idx="8331">
                  <c:v>-54.0416006314563</c:v>
                </c:pt>
                <c:pt idx="8332">
                  <c:v>-54.05073481584335</c:v>
                </c:pt>
                <c:pt idx="8333">
                  <c:v>-54.05986475481143</c:v>
                </c:pt>
                <c:pt idx="8334">
                  <c:v>-54.06899044630196</c:v>
                </c:pt>
                <c:pt idx="8335">
                  <c:v>-54.07811188825753</c:v>
                </c:pt>
                <c:pt idx="8336">
                  <c:v>-54.08722907862207</c:v>
                </c:pt>
                <c:pt idx="8337">
                  <c:v>-54.0963420153408</c:v>
                </c:pt>
                <c:pt idx="8338">
                  <c:v>-54.10545069636012</c:v>
                </c:pt>
                <c:pt idx="8339">
                  <c:v>-54.11455511962774</c:v>
                </c:pt>
                <c:pt idx="8340">
                  <c:v>-54.12365528309263</c:v>
                </c:pt>
                <c:pt idx="8341">
                  <c:v>-54.13275118470507</c:v>
                </c:pt>
                <c:pt idx="8342">
                  <c:v>-54.14184282241651</c:v>
                </c:pt>
                <c:pt idx="8343">
                  <c:v>-54.1509301941798</c:v>
                </c:pt>
                <c:pt idx="8344">
                  <c:v>-54.16001329794891</c:v>
                </c:pt>
                <c:pt idx="8345">
                  <c:v>-54.16909213167921</c:v>
                </c:pt>
                <c:pt idx="8346">
                  <c:v>-54.17816669332726</c:v>
                </c:pt>
                <c:pt idx="8347">
                  <c:v>-54.18723698085094</c:v>
                </c:pt>
                <c:pt idx="8348">
                  <c:v>-54.19630299220937</c:v>
                </c:pt>
                <c:pt idx="8349">
                  <c:v>-54.20536472536294</c:v>
                </c:pt>
                <c:pt idx="8350">
                  <c:v>-54.21442217827333</c:v>
                </c:pt>
                <c:pt idx="8351">
                  <c:v>-54.22347534890351</c:v>
                </c:pt>
                <c:pt idx="8352">
                  <c:v>-54.23252423521765</c:v>
                </c:pt>
                <c:pt idx="8353">
                  <c:v>-54.24156883518131</c:v>
                </c:pt>
                <c:pt idx="8354">
                  <c:v>-54.25060914676121</c:v>
                </c:pt>
                <c:pt idx="8355">
                  <c:v>-54.25964516792541</c:v>
                </c:pt>
                <c:pt idx="8356">
                  <c:v>-54.26867689664324</c:v>
                </c:pt>
                <c:pt idx="8357">
                  <c:v>-54.2777043308853</c:v>
                </c:pt>
                <c:pt idx="8358">
                  <c:v>-54.28672746862345</c:v>
                </c:pt>
                <c:pt idx="8359">
                  <c:v>-54.29574630783088</c:v>
                </c:pt>
                <c:pt idx="8360">
                  <c:v>-54.30476084648198</c:v>
                </c:pt>
                <c:pt idx="8361">
                  <c:v>-54.31377108255249</c:v>
                </c:pt>
                <c:pt idx="8362">
                  <c:v>-54.32277701401941</c:v>
                </c:pt>
                <c:pt idx="8363">
                  <c:v>-54.33177863886099</c:v>
                </c:pt>
                <c:pt idx="8364">
                  <c:v>-54.3407759550568</c:v>
                </c:pt>
                <c:pt idx="8365">
                  <c:v>-54.34976896058766</c:v>
                </c:pt>
                <c:pt idx="8366">
                  <c:v>-54.35875765343571</c:v>
                </c:pt>
                <c:pt idx="8367">
                  <c:v>-54.36774203158436</c:v>
                </c:pt>
                <c:pt idx="8368">
                  <c:v>-54.37672209301825</c:v>
                </c:pt>
                <c:pt idx="8369">
                  <c:v>-54.38569783572339</c:v>
                </c:pt>
                <c:pt idx="8370">
                  <c:v>-54.39466925768702</c:v>
                </c:pt>
                <c:pt idx="8371">
                  <c:v>-54.40363635689769</c:v>
                </c:pt>
                <c:pt idx="8372">
                  <c:v>-54.41259913134522</c:v>
                </c:pt>
                <c:pt idx="8373">
                  <c:v>-54.42155757902071</c:v>
                </c:pt>
                <c:pt idx="8374">
                  <c:v>-54.43051169791656</c:v>
                </c:pt>
                <c:pt idx="8375">
                  <c:v>-54.43946148602647</c:v>
                </c:pt>
                <c:pt idx="8376">
                  <c:v>-54.44840694134542</c:v>
                </c:pt>
                <c:pt idx="8377">
                  <c:v>-54.45734806186966</c:v>
                </c:pt>
                <c:pt idx="8378">
                  <c:v>-54.46628484559675</c:v>
                </c:pt>
                <c:pt idx="8379">
                  <c:v>-54.47521729052554</c:v>
                </c:pt>
                <c:pt idx="8380">
                  <c:v>-54.48414539465613</c:v>
                </c:pt>
                <c:pt idx="8381">
                  <c:v>-54.49306915599</c:v>
                </c:pt>
                <c:pt idx="8382">
                  <c:v>-54.50198857252981</c:v>
                </c:pt>
                <c:pt idx="8383">
                  <c:v>-54.51090364227961</c:v>
                </c:pt>
                <c:pt idx="8384">
                  <c:v>-54.51981436324467</c:v>
                </c:pt>
                <c:pt idx="8385">
                  <c:v>-54.52872073343164</c:v>
                </c:pt>
                <c:pt idx="8386">
                  <c:v>-54.53762275084836</c:v>
                </c:pt>
                <c:pt idx="8387">
                  <c:v>-54.54652041350404</c:v>
                </c:pt>
                <c:pt idx="8388">
                  <c:v>-54.55541371940915</c:v>
                </c:pt>
                <c:pt idx="8389">
                  <c:v>-54.56430266657548</c:v>
                </c:pt>
                <c:pt idx="8390">
                  <c:v>-54.57318725301609</c:v>
                </c:pt>
                <c:pt idx="8391">
                  <c:v>-54.58206747674535</c:v>
                </c:pt>
                <c:pt idx="8392">
                  <c:v>-54.59094333577897</c:v>
                </c:pt>
                <c:pt idx="8393">
                  <c:v>-54.59981482813386</c:v>
                </c:pt>
                <c:pt idx="8394">
                  <c:v>-54.6086819518283</c:v>
                </c:pt>
                <c:pt idx="8395">
                  <c:v>-54.61754470488189</c:v>
                </c:pt>
                <c:pt idx="8396">
                  <c:v>-54.62640308531545</c:v>
                </c:pt>
                <c:pt idx="8397">
                  <c:v>-54.63525709115119</c:v>
                </c:pt>
                <c:pt idx="8398">
                  <c:v>-54.64410672041254</c:v>
                </c:pt>
                <c:pt idx="8399">
                  <c:v>-54.6529519711243</c:v>
                </c:pt>
                <c:pt idx="8400">
                  <c:v>-54.66179284131253</c:v>
                </c:pt>
                <c:pt idx="8401">
                  <c:v>-54.6706293290046</c:v>
                </c:pt>
                <c:pt idx="8402">
                  <c:v>-54.6794614322292</c:v>
                </c:pt>
                <c:pt idx="8403">
                  <c:v>-54.68828914901629</c:v>
                </c:pt>
                <c:pt idx="8404">
                  <c:v>-54.6971124773972</c:v>
                </c:pt>
                <c:pt idx="8405">
                  <c:v>-54.7059314154045</c:v>
                </c:pt>
                <c:pt idx="8406">
                  <c:v>-54.71474596107208</c:v>
                </c:pt>
                <c:pt idx="8407">
                  <c:v>-54.72355611243517</c:v>
                </c:pt>
                <c:pt idx="8408">
                  <c:v>-54.73236186753027</c:v>
                </c:pt>
                <c:pt idx="8409">
                  <c:v>-54.7411632243952</c:v>
                </c:pt>
                <c:pt idx="8410">
                  <c:v>-54.7499601810691</c:v>
                </c:pt>
                <c:pt idx="8411">
                  <c:v>-54.75875273559239</c:v>
                </c:pt>
                <c:pt idx="8412">
                  <c:v>-54.76754088600684</c:v>
                </c:pt>
                <c:pt idx="8413">
                  <c:v>-54.7763246303555</c:v>
                </c:pt>
                <c:pt idx="8414">
                  <c:v>-54.78510396668273</c:v>
                </c:pt>
                <c:pt idx="8415">
                  <c:v>-54.79387889303423</c:v>
                </c:pt>
                <c:pt idx="8416">
                  <c:v>-54.80264940745697</c:v>
                </c:pt>
                <c:pt idx="8417">
                  <c:v>-54.81141550799929</c:v>
                </c:pt>
                <c:pt idx="8418">
                  <c:v>-54.82017719271078</c:v>
                </c:pt>
                <c:pt idx="8419">
                  <c:v>-54.82893445964236</c:v>
                </c:pt>
                <c:pt idx="8420">
                  <c:v>-54.83768730684631</c:v>
                </c:pt>
                <c:pt idx="8421">
                  <c:v>-54.84643573237619</c:v>
                </c:pt>
                <c:pt idx="8422">
                  <c:v>-54.85517973428684</c:v>
                </c:pt>
                <c:pt idx="8423">
                  <c:v>-54.86391931063447</c:v>
                </c:pt>
                <c:pt idx="8424">
                  <c:v>-54.87265445947659</c:v>
                </c:pt>
                <c:pt idx="8425">
                  <c:v>-54.88138517887203</c:v>
                </c:pt>
                <c:pt idx="8426">
                  <c:v>-54.89011146688094</c:v>
                </c:pt>
                <c:pt idx="8427">
                  <c:v>-54.89883332156476</c:v>
                </c:pt>
                <c:pt idx="8428">
                  <c:v>-54.90755074098628</c:v>
                </c:pt>
                <c:pt idx="8429">
                  <c:v>-54.91626372320959</c:v>
                </c:pt>
                <c:pt idx="8430">
                  <c:v>-54.92497226630015</c:v>
                </c:pt>
                <c:pt idx="8431">
                  <c:v>-54.93367636832465</c:v>
                </c:pt>
                <c:pt idx="8432">
                  <c:v>-54.94237602735117</c:v>
                </c:pt>
                <c:pt idx="8433">
                  <c:v>-54.95107124144909</c:v>
                </c:pt>
                <c:pt idx="8434">
                  <c:v>-54.95976200868913</c:v>
                </c:pt>
                <c:pt idx="8435">
                  <c:v>-54.96844832714331</c:v>
                </c:pt>
                <c:pt idx="8436">
                  <c:v>-54.97713019488497</c:v>
                </c:pt>
                <c:pt idx="8437">
                  <c:v>-54.9858076099888</c:v>
                </c:pt>
                <c:pt idx="8438">
                  <c:v>-54.99448057053079</c:v>
                </c:pt>
                <c:pt idx="8439">
                  <c:v>-55.00314907458827</c:v>
                </c:pt>
                <c:pt idx="8440">
                  <c:v>-55.0118131202399</c:v>
                </c:pt>
                <c:pt idx="8441">
                  <c:v>-55.02047270556563</c:v>
                </c:pt>
                <c:pt idx="8442">
                  <c:v>-55.0291278286468</c:v>
                </c:pt>
                <c:pt idx="8443">
                  <c:v>-55.037778487566</c:v>
                </c:pt>
                <c:pt idx="8444">
                  <c:v>-55.04642468040723</c:v>
                </c:pt>
                <c:pt idx="8445">
                  <c:v>-55.05506640525575</c:v>
                </c:pt>
                <c:pt idx="8446">
                  <c:v>-55.0637036601982</c:v>
                </c:pt>
                <c:pt idx="8447">
                  <c:v>-55.07233644332251</c:v>
                </c:pt>
                <c:pt idx="8448">
                  <c:v>-55.08096475271795</c:v>
                </c:pt>
                <c:pt idx="8449">
                  <c:v>-55.08958858647515</c:v>
                </c:pt>
                <c:pt idx="8450">
                  <c:v>-55.09820794268604</c:v>
                </c:pt>
                <c:pt idx="8451">
                  <c:v>-55.10682281944388</c:v>
                </c:pt>
                <c:pt idx="8452">
                  <c:v>-55.1154332148433</c:v>
                </c:pt>
                <c:pt idx="8453">
                  <c:v>-55.1240391269802</c:v>
                </c:pt>
                <c:pt idx="8454">
                  <c:v>-55.13264055395188</c:v>
                </c:pt>
                <c:pt idx="8455">
                  <c:v>-55.14123749385693</c:v>
                </c:pt>
                <c:pt idx="8456">
                  <c:v>-55.14982994479531</c:v>
                </c:pt>
                <c:pt idx="8457">
                  <c:v>-55.15841790486827</c:v>
                </c:pt>
                <c:pt idx="8458">
                  <c:v>-55.16700137217843</c:v>
                </c:pt>
                <c:pt idx="8459">
                  <c:v>-55.17558034482976</c:v>
                </c:pt>
                <c:pt idx="8460">
                  <c:v>-55.18415482092749</c:v>
                </c:pt>
                <c:pt idx="8461">
                  <c:v>-55.1927247985783</c:v>
                </c:pt>
                <c:pt idx="8462">
                  <c:v>-55.20129027589009</c:v>
                </c:pt>
                <c:pt idx="8463">
                  <c:v>-55.20985125097224</c:v>
                </c:pt>
                <c:pt idx="8464">
                  <c:v>-55.21840772193532</c:v>
                </c:pt>
                <c:pt idx="8465">
                  <c:v>-55.22695968689134</c:v>
                </c:pt>
                <c:pt idx="8466">
                  <c:v>-55.2355071439536</c:v>
                </c:pt>
                <c:pt idx="8467">
                  <c:v>-55.24405009123677</c:v>
                </c:pt>
                <c:pt idx="8468">
                  <c:v>-55.25258852685686</c:v>
                </c:pt>
                <c:pt idx="8469">
                  <c:v>-55.2611224489312</c:v>
                </c:pt>
                <c:pt idx="8470">
                  <c:v>-55.26965185557847</c:v>
                </c:pt>
                <c:pt idx="8471">
                  <c:v>-55.27817674491872</c:v>
                </c:pt>
                <c:pt idx="8472">
                  <c:v>-55.2866971150733</c:v>
                </c:pt>
                <c:pt idx="8473">
                  <c:v>-55.29521296416496</c:v>
                </c:pt>
                <c:pt idx="8474">
                  <c:v>-55.30372429031772</c:v>
                </c:pt>
                <c:pt idx="8475">
                  <c:v>-55.31223109165702</c:v>
                </c:pt>
                <c:pt idx="8476">
                  <c:v>-55.32073336630961</c:v>
                </c:pt>
                <c:pt idx="8477">
                  <c:v>-55.32923111240358</c:v>
                </c:pt>
                <c:pt idx="8478">
                  <c:v>-55.33772432806838</c:v>
                </c:pt>
                <c:pt idx="8479">
                  <c:v>-55.34621301143481</c:v>
                </c:pt>
                <c:pt idx="8480">
                  <c:v>-55.35469716063499</c:v>
                </c:pt>
                <c:pt idx="8481">
                  <c:v>-55.36317677380246</c:v>
                </c:pt>
                <c:pt idx="8482">
                  <c:v>-55.37165184907202</c:v>
                </c:pt>
                <c:pt idx="8483">
                  <c:v>-55.3801223845799</c:v>
                </c:pt>
                <c:pt idx="8484">
                  <c:v>-55.3885883784636</c:v>
                </c:pt>
                <c:pt idx="8485">
                  <c:v>-55.39704982886202</c:v>
                </c:pt>
                <c:pt idx="8486">
                  <c:v>-55.40550673391544</c:v>
                </c:pt>
                <c:pt idx="8487">
                  <c:v>-55.41395909176541</c:v>
                </c:pt>
                <c:pt idx="8488">
                  <c:v>-55.42240690055493</c:v>
                </c:pt>
                <c:pt idx="8489">
                  <c:v>-55.43085015842826</c:v>
                </c:pt>
                <c:pt idx="8490">
                  <c:v>-55.43928886353106</c:v>
                </c:pt>
                <c:pt idx="8491">
                  <c:v>-55.44772301401036</c:v>
                </c:pt>
                <c:pt idx="8492">
                  <c:v>-55.45615260801453</c:v>
                </c:pt>
                <c:pt idx="8493">
                  <c:v>-55.46457764369327</c:v>
                </c:pt>
                <c:pt idx="8494">
                  <c:v>-55.47299811919768</c:v>
                </c:pt>
                <c:pt idx="8495">
                  <c:v>-55.48141403268017</c:v>
                </c:pt>
                <c:pt idx="8496">
                  <c:v>-55.48982538229455</c:v>
                </c:pt>
                <c:pt idx="8497">
                  <c:v>-55.49823216619596</c:v>
                </c:pt>
                <c:pt idx="8498">
                  <c:v>-55.50663438254091</c:v>
                </c:pt>
                <c:pt idx="8499">
                  <c:v>-55.51503202948726</c:v>
                </c:pt>
                <c:pt idx="8500">
                  <c:v>-55.52342510519424</c:v>
                </c:pt>
                <c:pt idx="8501">
                  <c:v>-55.53181360782242</c:v>
                </c:pt>
                <c:pt idx="8502">
                  <c:v>-55.54019753553378</c:v>
                </c:pt>
                <c:pt idx="8503">
                  <c:v>-55.5485768864916</c:v>
                </c:pt>
                <c:pt idx="8504">
                  <c:v>-55.55695165886053</c:v>
                </c:pt>
                <c:pt idx="8505">
                  <c:v>-55.56532185080665</c:v>
                </c:pt>
                <c:pt idx="8506">
                  <c:v>-55.57368746049729</c:v>
                </c:pt>
                <c:pt idx="8507">
                  <c:v>-55.58204848610128</c:v>
                </c:pt>
                <c:pt idx="8508">
                  <c:v>-55.59040492578868</c:v>
                </c:pt>
                <c:pt idx="8509">
                  <c:v>-55.59875677773098</c:v>
                </c:pt>
                <c:pt idx="8510">
                  <c:v>-55.60710404010105</c:v>
                </c:pt>
                <c:pt idx="8511">
                  <c:v>-55.6154467110731</c:v>
                </c:pt>
                <c:pt idx="8512">
                  <c:v>-55.62378478882268</c:v>
                </c:pt>
                <c:pt idx="8513">
                  <c:v>-55.63211827152678</c:v>
                </c:pt>
                <c:pt idx="8514">
                  <c:v>-55.64044715736365</c:v>
                </c:pt>
                <c:pt idx="8515">
                  <c:v>-55.64877144451305</c:v>
                </c:pt>
                <c:pt idx="8516">
                  <c:v>-55.65709113115597</c:v>
                </c:pt>
                <c:pt idx="8517">
                  <c:v>-55.66540621547486</c:v>
                </c:pt>
                <c:pt idx="8518">
                  <c:v>-55.67371669565345</c:v>
                </c:pt>
                <c:pt idx="8519">
                  <c:v>-55.68202256987696</c:v>
                </c:pt>
                <c:pt idx="8520">
                  <c:v>-55.6903238363319</c:v>
                </c:pt>
                <c:pt idx="8521">
                  <c:v>-55.69862049320611</c:v>
                </c:pt>
                <c:pt idx="8522">
                  <c:v>-55.70691253868895</c:v>
                </c:pt>
                <c:pt idx="8523">
                  <c:v>-55.715199970971</c:v>
                </c:pt>
                <c:pt idx="8524">
                  <c:v>-55.72348278824425</c:v>
                </c:pt>
                <c:pt idx="8525">
                  <c:v>-55.73176098870213</c:v>
                </c:pt>
                <c:pt idx="8526">
                  <c:v>-55.7400345705394</c:v>
                </c:pt>
                <c:pt idx="8527">
                  <c:v>-55.74830353195216</c:v>
                </c:pt>
                <c:pt idx="8528">
                  <c:v>-55.75656787113793</c:v>
                </c:pt>
                <c:pt idx="8529">
                  <c:v>-55.7648275862956</c:v>
                </c:pt>
                <c:pt idx="8530">
                  <c:v>-55.77308267562542</c:v>
                </c:pt>
                <c:pt idx="8531">
                  <c:v>-55.78133313732902</c:v>
                </c:pt>
                <c:pt idx="8532">
                  <c:v>-55.78957896960941</c:v>
                </c:pt>
                <c:pt idx="8533">
                  <c:v>-55.79782017067098</c:v>
                </c:pt>
                <c:pt idx="8534">
                  <c:v>-55.80605673871948</c:v>
                </c:pt>
                <c:pt idx="8535">
                  <c:v>-55.81428867196204</c:v>
                </c:pt>
                <c:pt idx="8536">
                  <c:v>-55.82251596860725</c:v>
                </c:pt>
                <c:pt idx="8537">
                  <c:v>-55.83073862686494</c:v>
                </c:pt>
                <c:pt idx="8538">
                  <c:v>-55.83895664494642</c:v>
                </c:pt>
                <c:pt idx="8539">
                  <c:v>-55.84717002106434</c:v>
                </c:pt>
                <c:pt idx="8540">
                  <c:v>-55.85537875343275</c:v>
                </c:pt>
                <c:pt idx="8541">
                  <c:v>-55.86358284026707</c:v>
                </c:pt>
                <c:pt idx="8542">
                  <c:v>-55.8717822797841</c:v>
                </c:pt>
                <c:pt idx="8543">
                  <c:v>-55.87997707020204</c:v>
                </c:pt>
                <c:pt idx="8544">
                  <c:v>-55.88816720974044</c:v>
                </c:pt>
                <c:pt idx="8545">
                  <c:v>-55.89635269662028</c:v>
                </c:pt>
                <c:pt idx="8546">
                  <c:v>-55.90453352906388</c:v>
                </c:pt>
                <c:pt idx="8547">
                  <c:v>-55.91270970529495</c:v>
                </c:pt>
                <c:pt idx="8548">
                  <c:v>-55.92088122353862</c:v>
                </c:pt>
                <c:pt idx="8549">
                  <c:v>-55.92904808202139</c:v>
                </c:pt>
                <c:pt idx="8550">
                  <c:v>-55.93721027897112</c:v>
                </c:pt>
                <c:pt idx="8551">
                  <c:v>-55.94536781261706</c:v>
                </c:pt>
                <c:pt idx="8552">
                  <c:v>-55.95352068118991</c:v>
                </c:pt>
                <c:pt idx="8553">
                  <c:v>-55.96166888292168</c:v>
                </c:pt>
                <c:pt idx="8554">
                  <c:v>-55.9698124160458</c:v>
                </c:pt>
                <c:pt idx="8555">
                  <c:v>-55.97795127879709</c:v>
                </c:pt>
                <c:pt idx="8556">
                  <c:v>-55.98608546941175</c:v>
                </c:pt>
                <c:pt idx="8557">
                  <c:v>-55.99421498612743</c:v>
                </c:pt>
                <c:pt idx="8558">
                  <c:v>-56.00233982718305</c:v>
                </c:pt>
                <c:pt idx="8559">
                  <c:v>-56.01045999081901</c:v>
                </c:pt>
                <c:pt idx="8560">
                  <c:v>-56.01857547527707</c:v>
                </c:pt>
                <c:pt idx="8561">
                  <c:v>-56.02668627880043</c:v>
                </c:pt>
                <c:pt idx="8562">
                  <c:v>-56.03479239963361</c:v>
                </c:pt>
                <c:pt idx="8563">
                  <c:v>-56.04289383602258</c:v>
                </c:pt>
                <c:pt idx="8564">
                  <c:v>-56.05099058621465</c:v>
                </c:pt>
                <c:pt idx="8565">
                  <c:v>-56.0590826484586</c:v>
                </c:pt>
                <c:pt idx="8566">
                  <c:v>-56.06717002100451</c:v>
                </c:pt>
                <c:pt idx="8567">
                  <c:v>-56.07525270210394</c:v>
                </c:pt>
                <c:pt idx="8568">
                  <c:v>-56.0833306900098</c:v>
                </c:pt>
                <c:pt idx="8569">
                  <c:v>-56.0914039829764</c:v>
                </c:pt>
                <c:pt idx="8570">
                  <c:v>-56.09947257925946</c:v>
                </c:pt>
                <c:pt idx="8571">
                  <c:v>-56.10753647711608</c:v>
                </c:pt>
                <c:pt idx="8572">
                  <c:v>-56.1155956748048</c:v>
                </c:pt>
                <c:pt idx="8573">
                  <c:v>-56.12365017058547</c:v>
                </c:pt>
                <c:pt idx="8574">
                  <c:v>-56.13169996271944</c:v>
                </c:pt>
                <c:pt idx="8575">
                  <c:v>-56.13974504946941</c:v>
                </c:pt>
                <c:pt idx="8576">
                  <c:v>-56.14778542909946</c:v>
                </c:pt>
                <c:pt idx="8577">
                  <c:v>-56.15582109987513</c:v>
                </c:pt>
                <c:pt idx="8578">
                  <c:v>-56.16385206006328</c:v>
                </c:pt>
                <c:pt idx="8579">
                  <c:v>-56.17187830793225</c:v>
                </c:pt>
                <c:pt idx="8580">
                  <c:v>-56.17989984175174</c:v>
                </c:pt>
                <c:pt idx="8581">
                  <c:v>-56.18791665979285</c:v>
                </c:pt>
                <c:pt idx="8582">
                  <c:v>-56.19592876032811</c:v>
                </c:pt>
                <c:pt idx="8583">
                  <c:v>-56.20393614163143</c:v>
                </c:pt>
                <c:pt idx="8584">
                  <c:v>-56.21193880197812</c:v>
                </c:pt>
                <c:pt idx="8585">
                  <c:v>-56.21993673964491</c:v>
                </c:pt>
                <c:pt idx="8586">
                  <c:v>-56.22792995290993</c:v>
                </c:pt>
                <c:pt idx="8587">
                  <c:v>-56.23591844005273</c:v>
                </c:pt>
                <c:pt idx="8588">
                  <c:v>-56.24390219935422</c:v>
                </c:pt>
                <c:pt idx="8589">
                  <c:v>-56.25188122909675</c:v>
                </c:pt>
                <c:pt idx="8590">
                  <c:v>-56.25985552756413</c:v>
                </c:pt>
                <c:pt idx="8591">
                  <c:v>-56.26782509304145</c:v>
                </c:pt>
                <c:pt idx="8592">
                  <c:v>-56.27578992381533</c:v>
                </c:pt>
                <c:pt idx="8593">
                  <c:v>-56.28375001817374</c:v>
                </c:pt>
                <c:pt idx="8594">
                  <c:v>-56.29170537440603</c:v>
                </c:pt>
                <c:pt idx="8595">
                  <c:v>-56.29965599080303</c:v>
                </c:pt>
                <c:pt idx="8596">
                  <c:v>-56.30760186565693</c:v>
                </c:pt>
                <c:pt idx="8597">
                  <c:v>-56.31554299726137</c:v>
                </c:pt>
                <c:pt idx="8598">
                  <c:v>-56.32347938391135</c:v>
                </c:pt>
                <c:pt idx="8599">
                  <c:v>-56.33141102390334</c:v>
                </c:pt>
                <c:pt idx="8600">
                  <c:v>-56.33933791553518</c:v>
                </c:pt>
                <c:pt idx="8601">
                  <c:v>-56.34726005710609</c:v>
                </c:pt>
                <c:pt idx="8602">
                  <c:v>-56.35517744691684</c:v>
                </c:pt>
                <c:pt idx="8603">
                  <c:v>-56.36309008326943</c:v>
                </c:pt>
                <c:pt idx="8604">
                  <c:v>-56.37099796446742</c:v>
                </c:pt>
                <c:pt idx="8605">
                  <c:v>-56.37890108881572</c:v>
                </c:pt>
                <c:pt idx="8606">
                  <c:v>-56.38679945462063</c:v>
                </c:pt>
                <c:pt idx="8607">
                  <c:v>-56.39469306018995</c:v>
                </c:pt>
                <c:pt idx="8608">
                  <c:v>-56.4025819038328</c:v>
                </c:pt>
                <c:pt idx="8609">
                  <c:v>-56.41046598385981</c:v>
                </c:pt>
                <c:pt idx="8610">
                  <c:v>-56.41834529858294</c:v>
                </c:pt>
                <c:pt idx="8611">
                  <c:v>-56.42621984631563</c:v>
                </c:pt>
                <c:pt idx="8612">
                  <c:v>-56.43408962537269</c:v>
                </c:pt>
                <c:pt idx="8613">
                  <c:v>-56.44195463407041</c:v>
                </c:pt>
                <c:pt idx="8614">
                  <c:v>-56.44981487072643</c:v>
                </c:pt>
                <c:pt idx="8615">
                  <c:v>-56.45767033365988</c:v>
                </c:pt>
                <c:pt idx="8616">
                  <c:v>-56.46552102119123</c:v>
                </c:pt>
                <c:pt idx="8617">
                  <c:v>-56.47336693164242</c:v>
                </c:pt>
                <c:pt idx="8618">
                  <c:v>-56.48120806333684</c:v>
                </c:pt>
                <c:pt idx="8619">
                  <c:v>-56.48904441459924</c:v>
                </c:pt>
                <c:pt idx="8620">
                  <c:v>-56.49687598375583</c:v>
                </c:pt>
                <c:pt idx="8621">
                  <c:v>-56.50470276913421</c:v>
                </c:pt>
                <c:pt idx="8622">
                  <c:v>-56.51252476906342</c:v>
                </c:pt>
                <c:pt idx="8623">
                  <c:v>-56.52034198187396</c:v>
                </c:pt>
                <c:pt idx="8624">
                  <c:v>-56.5281544058977</c:v>
                </c:pt>
                <c:pt idx="8625">
                  <c:v>-56.53596203946796</c:v>
                </c:pt>
                <c:pt idx="8626">
                  <c:v>-56.54376488091948</c:v>
                </c:pt>
                <c:pt idx="8627">
                  <c:v>-56.55156292858842</c:v>
                </c:pt>
                <c:pt idx="8628">
                  <c:v>-56.55935618081237</c:v>
                </c:pt>
                <c:pt idx="8629">
                  <c:v>-56.56714463593038</c:v>
                </c:pt>
                <c:pt idx="8630">
                  <c:v>-56.57492829228287</c:v>
                </c:pt>
                <c:pt idx="8631">
                  <c:v>-56.58270714821171</c:v>
                </c:pt>
                <c:pt idx="8632">
                  <c:v>-56.5904812020602</c:v>
                </c:pt>
                <c:pt idx="8633">
                  <c:v>-56.5982504521731</c:v>
                </c:pt>
                <c:pt idx="8634">
                  <c:v>-56.60601489689653</c:v>
                </c:pt>
                <c:pt idx="8635">
                  <c:v>-56.61377453457811</c:v>
                </c:pt>
                <c:pt idx="8636">
                  <c:v>-56.62152936356684</c:v>
                </c:pt>
                <c:pt idx="8637">
                  <c:v>-56.62927938221317</c:v>
                </c:pt>
                <c:pt idx="8638">
                  <c:v>-56.63702458886898</c:v>
                </c:pt>
                <c:pt idx="8639">
                  <c:v>-56.6447649818876</c:v>
                </c:pt>
                <c:pt idx="8640">
                  <c:v>-56.65250055962375</c:v>
                </c:pt>
                <c:pt idx="8641">
                  <c:v>-56.66023132043362</c:v>
                </c:pt>
                <c:pt idx="8642">
                  <c:v>-56.66795726267481</c:v>
                </c:pt>
                <c:pt idx="8643">
                  <c:v>-56.67567838470636</c:v>
                </c:pt>
                <c:pt idx="8644">
                  <c:v>-56.68339468488876</c:v>
                </c:pt>
                <c:pt idx="8645">
                  <c:v>-56.6911061615839</c:v>
                </c:pt>
                <c:pt idx="8646">
                  <c:v>-56.69881281315516</c:v>
                </c:pt>
                <c:pt idx="8647">
                  <c:v>-56.70651463796728</c:v>
                </c:pt>
                <c:pt idx="8648">
                  <c:v>-56.71421163438649</c:v>
                </c:pt>
                <c:pt idx="8649">
                  <c:v>-56.72190380078046</c:v>
                </c:pt>
                <c:pt idx="8650">
                  <c:v>-56.72959113551827</c:v>
                </c:pt>
                <c:pt idx="8651">
                  <c:v>-56.73727363697044</c:v>
                </c:pt>
                <c:pt idx="8652">
                  <c:v>-56.74495130350894</c:v>
                </c:pt>
                <c:pt idx="8653">
                  <c:v>-56.75262413350718</c:v>
                </c:pt>
                <c:pt idx="8654">
                  <c:v>-56.76029212534</c:v>
                </c:pt>
                <c:pt idx="8655">
                  <c:v>-56.76795527738365</c:v>
                </c:pt>
                <c:pt idx="8656">
                  <c:v>-56.7756135880159</c:v>
                </c:pt>
                <c:pt idx="8657">
                  <c:v>-56.78326705561586</c:v>
                </c:pt>
                <c:pt idx="8658">
                  <c:v>-56.7909156785642</c:v>
                </c:pt>
                <c:pt idx="8659">
                  <c:v>-56.79855945524289</c:v>
                </c:pt>
                <c:pt idx="8660">
                  <c:v>-56.80619838403548</c:v>
                </c:pt>
                <c:pt idx="8661">
                  <c:v>-56.81383246332683</c:v>
                </c:pt>
                <c:pt idx="8662">
                  <c:v>-56.82146169150335</c:v>
                </c:pt>
                <c:pt idx="8663">
                  <c:v>-56.82908606695286</c:v>
                </c:pt>
                <c:pt idx="8664">
                  <c:v>-56.8367055880646</c:v>
                </c:pt>
                <c:pt idx="8665">
                  <c:v>-56.84432025322926</c:v>
                </c:pt>
                <c:pt idx="8666">
                  <c:v>-56.85193006083901</c:v>
                </c:pt>
                <c:pt idx="8667">
                  <c:v>-56.85953500928742</c:v>
                </c:pt>
                <c:pt idx="8668">
                  <c:v>-56.86713509696954</c:v>
                </c:pt>
                <c:pt idx="8669">
                  <c:v>-56.87473032228184</c:v>
                </c:pt>
                <c:pt idx="8670">
                  <c:v>-56.88232068362225</c:v>
                </c:pt>
                <c:pt idx="8671">
                  <c:v>-56.88990617939014</c:v>
                </c:pt>
                <c:pt idx="8672">
                  <c:v>-56.89748680798634</c:v>
                </c:pt>
                <c:pt idx="8673">
                  <c:v>-56.90506256781312</c:v>
                </c:pt>
                <c:pt idx="8674">
                  <c:v>-56.91263345727419</c:v>
                </c:pt>
                <c:pt idx="8675">
                  <c:v>-56.92019947477474</c:v>
                </c:pt>
                <c:pt idx="8676">
                  <c:v>-56.92776061872135</c:v>
                </c:pt>
                <c:pt idx="8677">
                  <c:v>-56.93531688752211</c:v>
                </c:pt>
                <c:pt idx="8678">
                  <c:v>-56.94286827958653</c:v>
                </c:pt>
                <c:pt idx="8679">
                  <c:v>-56.95041479332558</c:v>
                </c:pt>
                <c:pt idx="8680">
                  <c:v>-56.95795642715167</c:v>
                </c:pt>
                <c:pt idx="8681">
                  <c:v>-56.9654931794787</c:v>
                </c:pt>
                <c:pt idx="8682">
                  <c:v>-56.97302504872194</c:v>
                </c:pt>
                <c:pt idx="8683">
                  <c:v>-56.9805520332982</c:v>
                </c:pt>
                <c:pt idx="8684">
                  <c:v>-56.98807413162569</c:v>
                </c:pt>
                <c:pt idx="8685">
                  <c:v>-56.99559134212412</c:v>
                </c:pt>
                <c:pt idx="8686">
                  <c:v>-57.00310366321459</c:v>
                </c:pt>
                <c:pt idx="8687">
                  <c:v>-57.01061109331972</c:v>
                </c:pt>
                <c:pt idx="8688">
                  <c:v>-57.01811363086354</c:v>
                </c:pt>
                <c:pt idx="8689">
                  <c:v>-57.02561127427155</c:v>
                </c:pt>
                <c:pt idx="8690">
                  <c:v>-57.0331040219707</c:v>
                </c:pt>
                <c:pt idx="8691">
                  <c:v>-57.04059187238942</c:v>
                </c:pt>
                <c:pt idx="8692">
                  <c:v>-57.04807482395756</c:v>
                </c:pt>
                <c:pt idx="8693">
                  <c:v>-57.05555287510646</c:v>
                </c:pt>
                <c:pt idx="8694">
                  <c:v>-57.06302602426891</c:v>
                </c:pt>
                <c:pt idx="8695">
                  <c:v>-57.07049426987913</c:v>
                </c:pt>
                <c:pt idx="8696">
                  <c:v>-57.07795761037284</c:v>
                </c:pt>
                <c:pt idx="8697">
                  <c:v>-57.0854160441872</c:v>
                </c:pt>
                <c:pt idx="8698">
                  <c:v>-57.09286956976081</c:v>
                </c:pt>
                <c:pt idx="8699">
                  <c:v>-57.10031818553378</c:v>
                </c:pt>
                <c:pt idx="8700">
                  <c:v>-57.10776188994762</c:v>
                </c:pt>
                <c:pt idx="8701">
                  <c:v>-57.11520068144536</c:v>
                </c:pt>
                <c:pt idx="8702">
                  <c:v>-57.12263455847146</c:v>
                </c:pt>
                <c:pt idx="8703">
                  <c:v>-57.13006351947182</c:v>
                </c:pt>
                <c:pt idx="8704">
                  <c:v>-57.13748756289384</c:v>
                </c:pt>
                <c:pt idx="8705">
                  <c:v>-57.14490668718638</c:v>
                </c:pt>
                <c:pt idx="8706">
                  <c:v>-57.15232089079975</c:v>
                </c:pt>
                <c:pt idx="8707">
                  <c:v>-57.15973017218572</c:v>
                </c:pt>
                <c:pt idx="8708">
                  <c:v>-57.16713452979753</c:v>
                </c:pt>
                <c:pt idx="8709">
                  <c:v>-57.17453396208991</c:v>
                </c:pt>
                <c:pt idx="8710">
                  <c:v>-57.181928467519</c:v>
                </c:pt>
                <c:pt idx="8711">
                  <c:v>-57.18931804454247</c:v>
                </c:pt>
                <c:pt idx="8712">
                  <c:v>-57.1967026916194</c:v>
                </c:pt>
                <c:pt idx="8713">
                  <c:v>-57.20408240721034</c:v>
                </c:pt>
                <c:pt idx="8714">
                  <c:v>-57.21145718977738</c:v>
                </c:pt>
                <c:pt idx="8715">
                  <c:v>-57.218827037784</c:v>
                </c:pt>
                <c:pt idx="8716">
                  <c:v>-57.22619194969516</c:v>
                </c:pt>
                <c:pt idx="8717">
                  <c:v>-57.2335519239773</c:v>
                </c:pt>
                <c:pt idx="8718">
                  <c:v>-57.24090695909835</c:v>
                </c:pt>
                <c:pt idx="8719">
                  <c:v>-57.24825705352767</c:v>
                </c:pt>
                <c:pt idx="8720">
                  <c:v>-57.25560220573613</c:v>
                </c:pt>
                <c:pt idx="8721">
                  <c:v>-57.26294241419604</c:v>
                </c:pt>
                <c:pt idx="8722">
                  <c:v>-57.27027767738117</c:v>
                </c:pt>
                <c:pt idx="8723">
                  <c:v>-57.27760799376681</c:v>
                </c:pt>
                <c:pt idx="8724">
                  <c:v>-57.28493336182968</c:v>
                </c:pt>
                <c:pt idx="8725">
                  <c:v>-57.29225378004797</c:v>
                </c:pt>
                <c:pt idx="8726">
                  <c:v>-57.2995692469014</c:v>
                </c:pt>
                <c:pt idx="8727">
                  <c:v>-57.30687976087104</c:v>
                </c:pt>
                <c:pt idx="8728">
                  <c:v>-57.31418532043958</c:v>
                </c:pt>
                <c:pt idx="8729">
                  <c:v>-57.32148592409111</c:v>
                </c:pt>
                <c:pt idx="8730">
                  <c:v>-57.32878157031117</c:v>
                </c:pt>
                <c:pt idx="8731">
                  <c:v>-57.33607225758685</c:v>
                </c:pt>
                <c:pt idx="8732">
                  <c:v>-57.34335798440663</c:v>
                </c:pt>
                <c:pt idx="8733">
                  <c:v>-57.35063874926052</c:v>
                </c:pt>
                <c:pt idx="8734">
                  <c:v>-57.35791455064</c:v>
                </c:pt>
                <c:pt idx="8735">
                  <c:v>-57.36518538703804</c:v>
                </c:pt>
                <c:pt idx="8736">
                  <c:v>-57.37245125694902</c:v>
                </c:pt>
                <c:pt idx="8737">
                  <c:v>-57.37971215886886</c:v>
                </c:pt>
                <c:pt idx="8738">
                  <c:v>-57.38696809129494</c:v>
                </c:pt>
                <c:pt idx="8739">
                  <c:v>-57.39421905272614</c:v>
                </c:pt>
                <c:pt idx="8740">
                  <c:v>-57.40146504166277</c:v>
                </c:pt>
                <c:pt idx="8741">
                  <c:v>-57.40870605660668</c:v>
                </c:pt>
                <c:pt idx="8742">
                  <c:v>-57.41594209606115</c:v>
                </c:pt>
                <c:pt idx="8743">
                  <c:v>-57.42317315853095</c:v>
                </c:pt>
                <c:pt idx="8744">
                  <c:v>-57.43039924252235</c:v>
                </c:pt>
                <c:pt idx="8745">
                  <c:v>-57.43762034654308</c:v>
                </c:pt>
                <c:pt idx="8746">
                  <c:v>-57.44483646910234</c:v>
                </c:pt>
                <c:pt idx="8747">
                  <c:v>-57.45204760871089</c:v>
                </c:pt>
                <c:pt idx="8748">
                  <c:v>-57.45925376388087</c:v>
                </c:pt>
                <c:pt idx="8749">
                  <c:v>-57.46645493312598</c:v>
                </c:pt>
                <c:pt idx="8750">
                  <c:v>-57.47365111496132</c:v>
                </c:pt>
                <c:pt idx="8751">
                  <c:v>-57.48084230790356</c:v>
                </c:pt>
                <c:pt idx="8752">
                  <c:v>-57.48802851047082</c:v>
                </c:pt>
                <c:pt idx="8753">
                  <c:v>-57.49520972118269</c:v>
                </c:pt>
                <c:pt idx="8754">
                  <c:v>-57.50238593856026</c:v>
                </c:pt>
                <c:pt idx="8755">
                  <c:v>-57.5095571611261</c:v>
                </c:pt>
                <c:pt idx="8756">
                  <c:v>-57.51672338740428</c:v>
                </c:pt>
                <c:pt idx="8757">
                  <c:v>-57.52388461592034</c:v>
                </c:pt>
                <c:pt idx="8758">
                  <c:v>-57.53104084520131</c:v>
                </c:pt>
                <c:pt idx="8759">
                  <c:v>-57.53819207377573</c:v>
                </c:pt>
                <c:pt idx="8760">
                  <c:v>-57.54533830017357</c:v>
                </c:pt>
                <c:pt idx="8761">
                  <c:v>-57.55247952292635</c:v>
                </c:pt>
                <c:pt idx="8762">
                  <c:v>-57.55961574056704</c:v>
                </c:pt>
                <c:pt idx="8763">
                  <c:v>-57.56674695163012</c:v>
                </c:pt>
                <c:pt idx="8764">
                  <c:v>-57.57387315465155</c:v>
                </c:pt>
                <c:pt idx="8765">
                  <c:v>-57.5809943481688</c:v>
                </c:pt>
                <c:pt idx="8766">
                  <c:v>-57.58811053072077</c:v>
                </c:pt>
                <c:pt idx="8767">
                  <c:v>-57.59522170084792</c:v>
                </c:pt>
                <c:pt idx="8768">
                  <c:v>-57.60232785709217</c:v>
                </c:pt>
                <c:pt idx="8769">
                  <c:v>-57.60942899799694</c:v>
                </c:pt>
                <c:pt idx="8770">
                  <c:v>-57.61652512210713</c:v>
                </c:pt>
                <c:pt idx="8771">
                  <c:v>-57.62361622796914</c:v>
                </c:pt>
                <c:pt idx="8772">
                  <c:v>-57.63070231413087</c:v>
                </c:pt>
                <c:pt idx="8773">
                  <c:v>-57.63778337914167</c:v>
                </c:pt>
                <c:pt idx="8774">
                  <c:v>-57.64485942155245</c:v>
                </c:pt>
                <c:pt idx="8775">
                  <c:v>-57.6519304399156</c:v>
                </c:pt>
                <c:pt idx="8776">
                  <c:v>-57.65899643278497</c:v>
                </c:pt>
                <c:pt idx="8777">
                  <c:v>-57.66605739871591</c:v>
                </c:pt>
                <c:pt idx="8778">
                  <c:v>-57.67311333626528</c:v>
                </c:pt>
                <c:pt idx="8779">
                  <c:v>-57.68016424399145</c:v>
                </c:pt>
                <c:pt idx="8780">
                  <c:v>-57.68721012045425</c:v>
                </c:pt>
                <c:pt idx="8781">
                  <c:v>-57.69425096421505</c:v>
                </c:pt>
                <c:pt idx="8782">
                  <c:v>-57.70128677383666</c:v>
                </c:pt>
                <c:pt idx="8783">
                  <c:v>-57.70831754788348</c:v>
                </c:pt>
                <c:pt idx="8784">
                  <c:v>-57.7153432849213</c:v>
                </c:pt>
                <c:pt idx="8785">
                  <c:v>-57.72236398351746</c:v>
                </c:pt>
                <c:pt idx="8786">
                  <c:v>-57.72937964224082</c:v>
                </c:pt>
                <c:pt idx="8787">
                  <c:v>-57.73639025966169</c:v>
                </c:pt>
                <c:pt idx="8788">
                  <c:v>-57.74339583435193</c:v>
                </c:pt>
                <c:pt idx="8789">
                  <c:v>-57.75039636488485</c:v>
                </c:pt>
                <c:pt idx="8790">
                  <c:v>-57.75739184983531</c:v>
                </c:pt>
                <c:pt idx="8791">
                  <c:v>-57.76438228777963</c:v>
                </c:pt>
                <c:pt idx="8792">
                  <c:v>-57.77136767729565</c:v>
                </c:pt>
                <c:pt idx="8793">
                  <c:v>-57.77834801696275</c:v>
                </c:pt>
                <c:pt idx="8794">
                  <c:v>-57.78532330536172</c:v>
                </c:pt>
                <c:pt idx="8795">
                  <c:v>-57.79229354107492</c:v>
                </c:pt>
                <c:pt idx="8796">
                  <c:v>-57.79925872268621</c:v>
                </c:pt>
                <c:pt idx="8797">
                  <c:v>-57.80621884878092</c:v>
                </c:pt>
                <c:pt idx="8798">
                  <c:v>-57.81317391794593</c:v>
                </c:pt>
                <c:pt idx="8799">
                  <c:v>-57.8201239287696</c:v>
                </c:pt>
                <c:pt idx="8800">
                  <c:v>-57.82706887984175</c:v>
                </c:pt>
                <c:pt idx="8801">
                  <c:v>-57.83400876975381</c:v>
                </c:pt>
                <c:pt idx="8802">
                  <c:v>-57.84094359709862</c:v>
                </c:pt>
                <c:pt idx="8803">
                  <c:v>-57.84787336047058</c:v>
                </c:pt>
                <c:pt idx="8804">
                  <c:v>-57.85479805846555</c:v>
                </c:pt>
                <c:pt idx="8805">
                  <c:v>-57.86171768968097</c:v>
                </c:pt>
                <c:pt idx="8806">
                  <c:v>-57.86863225271571</c:v>
                </c:pt>
                <c:pt idx="8807">
                  <c:v>-57.8755417461702</c:v>
                </c:pt>
                <c:pt idx="8808">
                  <c:v>-57.88244616864629</c:v>
                </c:pt>
                <c:pt idx="8809">
                  <c:v>-57.8893455187475</c:v>
                </c:pt>
                <c:pt idx="8810">
                  <c:v>-57.89623979507872</c:v>
                </c:pt>
                <c:pt idx="8811">
                  <c:v>-57.90312899624639</c:v>
                </c:pt>
                <c:pt idx="8812">
                  <c:v>-57.91001312085848</c:v>
                </c:pt>
                <c:pt idx="8813">
                  <c:v>-57.91689216752444</c:v>
                </c:pt>
                <c:pt idx="8814">
                  <c:v>-57.92376613485526</c:v>
                </c:pt>
                <c:pt idx="8815">
                  <c:v>-57.93063502146341</c:v>
                </c:pt>
                <c:pt idx="8816">
                  <c:v>-57.9374988259629</c:v>
                </c:pt>
                <c:pt idx="8817">
                  <c:v>-57.94435754696924</c:v>
                </c:pt>
                <c:pt idx="8818">
                  <c:v>-57.95121118309942</c:v>
                </c:pt>
                <c:pt idx="8819">
                  <c:v>-57.95805973297204</c:v>
                </c:pt>
                <c:pt idx="8820">
                  <c:v>-57.96490319520708</c:v>
                </c:pt>
                <c:pt idx="8821">
                  <c:v>-57.97174156842613</c:v>
                </c:pt>
                <c:pt idx="8822">
                  <c:v>-57.97857485125227</c:v>
                </c:pt>
                <c:pt idx="8823">
                  <c:v>-57.98540304231008</c:v>
                </c:pt>
                <c:pt idx="8824">
                  <c:v>-57.99222614022566</c:v>
                </c:pt>
                <c:pt idx="8825">
                  <c:v>-57.99904414362663</c:v>
                </c:pt>
                <c:pt idx="8826">
                  <c:v>-58.00585705114212</c:v>
                </c:pt>
                <c:pt idx="8827">
                  <c:v>-58.0126648614028</c:v>
                </c:pt>
                <c:pt idx="8828">
                  <c:v>-58.01946757304081</c:v>
                </c:pt>
                <c:pt idx="8829">
                  <c:v>-58.02626518468988</c:v>
                </c:pt>
                <c:pt idx="8830">
                  <c:v>-58.03305769498515</c:v>
                </c:pt>
                <c:pt idx="8831">
                  <c:v>-58.03984510256335</c:v>
                </c:pt>
                <c:pt idx="8832">
                  <c:v>-58.04662740606275</c:v>
                </c:pt>
                <c:pt idx="8833">
                  <c:v>-58.05340460412307</c:v>
                </c:pt>
                <c:pt idx="8834">
                  <c:v>-58.06017669538561</c:v>
                </c:pt>
                <c:pt idx="8835">
                  <c:v>-58.06694367849315</c:v>
                </c:pt>
                <c:pt idx="8836">
                  <c:v>-58.07370555208998</c:v>
                </c:pt>
                <c:pt idx="8837">
                  <c:v>-58.08046231482196</c:v>
                </c:pt>
                <c:pt idx="8838">
                  <c:v>-58.08721396533642</c:v>
                </c:pt>
                <c:pt idx="8839">
                  <c:v>-58.09396050228225</c:v>
                </c:pt>
                <c:pt idx="8840">
                  <c:v>-58.10070192430985</c:v>
                </c:pt>
                <c:pt idx="8841">
                  <c:v>-58.10743823007112</c:v>
                </c:pt>
                <c:pt idx="8842">
                  <c:v>-58.11416941821948</c:v>
                </c:pt>
                <c:pt idx="8843">
                  <c:v>-58.12089548740993</c:v>
                </c:pt>
                <c:pt idx="8844">
                  <c:v>-58.12761643629893</c:v>
                </c:pt>
                <c:pt idx="8845">
                  <c:v>-58.13433226354449</c:v>
                </c:pt>
                <c:pt idx="8846">
                  <c:v>-58.14104296780612</c:v>
                </c:pt>
                <c:pt idx="8847">
                  <c:v>-58.1477485477449</c:v>
                </c:pt>
                <c:pt idx="8848">
                  <c:v>-58.1544490020234</c:v>
                </c:pt>
                <c:pt idx="8849">
                  <c:v>-58.16114432930574</c:v>
                </c:pt>
                <c:pt idx="8850">
                  <c:v>-58.16783452825749</c:v>
                </c:pt>
                <c:pt idx="8851">
                  <c:v>-58.17451959754587</c:v>
                </c:pt>
                <c:pt idx="8852">
                  <c:v>-58.1811995358395</c:v>
                </c:pt>
                <c:pt idx="8853">
                  <c:v>-58.18787434180864</c:v>
                </c:pt>
                <c:pt idx="8854">
                  <c:v>-58.194544014125</c:v>
                </c:pt>
                <c:pt idx="8855">
                  <c:v>-58.20120855146181</c:v>
                </c:pt>
                <c:pt idx="8856">
                  <c:v>-58.2078679524939</c:v>
                </c:pt>
                <c:pt idx="8857">
                  <c:v>-58.21452221589756</c:v>
                </c:pt>
                <c:pt idx="8858">
                  <c:v>-58.22117134035065</c:v>
                </c:pt>
                <c:pt idx="8859">
                  <c:v>-58.22781532453253</c:v>
                </c:pt>
                <c:pt idx="8860">
                  <c:v>-58.2344541671241</c:v>
                </c:pt>
                <c:pt idx="8861">
                  <c:v>-58.24108786680778</c:v>
                </c:pt>
                <c:pt idx="8862">
                  <c:v>-58.24771642226756</c:v>
                </c:pt>
                <c:pt idx="8863">
                  <c:v>-58.25433983218892</c:v>
                </c:pt>
                <c:pt idx="8864">
                  <c:v>-58.26095809525887</c:v>
                </c:pt>
                <c:pt idx="8865">
                  <c:v>-58.26757121016596</c:v>
                </c:pt>
                <c:pt idx="8866">
                  <c:v>-58.27417917560027</c:v>
                </c:pt>
                <c:pt idx="8867">
                  <c:v>-58.28078199025344</c:v>
                </c:pt>
                <c:pt idx="8868">
                  <c:v>-58.28737965281861</c:v>
                </c:pt>
                <c:pt idx="8869">
                  <c:v>-58.29397216199045</c:v>
                </c:pt>
                <c:pt idx="8870">
                  <c:v>-58.30055951646519</c:v>
                </c:pt>
                <c:pt idx="8871">
                  <c:v>-58.30714171494054</c:v>
                </c:pt>
                <c:pt idx="8872">
                  <c:v>-58.31371875611583</c:v>
                </c:pt>
                <c:pt idx="8873">
                  <c:v>-58.32029063869185</c:v>
                </c:pt>
                <c:pt idx="8874">
                  <c:v>-58.32685736137094</c:v>
                </c:pt>
                <c:pt idx="8875">
                  <c:v>-58.333418922857</c:v>
                </c:pt>
                <c:pt idx="8876">
                  <c:v>-58.33997532185545</c:v>
                </c:pt>
                <c:pt idx="8877">
                  <c:v>-58.34652655707322</c:v>
                </c:pt>
                <c:pt idx="8878">
                  <c:v>-58.35307262721884</c:v>
                </c:pt>
                <c:pt idx="8879">
                  <c:v>-58.35961353100232</c:v>
                </c:pt>
                <c:pt idx="8880">
                  <c:v>-58.36614926713523</c:v>
                </c:pt>
                <c:pt idx="8881">
                  <c:v>-58.37267983433066</c:v>
                </c:pt>
                <c:pt idx="8882">
                  <c:v>-58.37920523130326</c:v>
                </c:pt>
                <c:pt idx="8883">
                  <c:v>-58.38572545676921</c:v>
                </c:pt>
                <c:pt idx="8884">
                  <c:v>-58.39224050944622</c:v>
                </c:pt>
                <c:pt idx="8885">
                  <c:v>-58.39875038805355</c:v>
                </c:pt>
                <c:pt idx="8886">
                  <c:v>-58.40525509131199</c:v>
                </c:pt>
                <c:pt idx="8887">
                  <c:v>-58.41175461794386</c:v>
                </c:pt>
                <c:pt idx="8888">
                  <c:v>-58.41824896667308</c:v>
                </c:pt>
                <c:pt idx="8889">
                  <c:v>-58.42473813622501</c:v>
                </c:pt>
                <c:pt idx="8890">
                  <c:v>-58.43122212532663</c:v>
                </c:pt>
                <c:pt idx="8891">
                  <c:v>-58.43770093270644</c:v>
                </c:pt>
                <c:pt idx="8892">
                  <c:v>-58.44417455709446</c:v>
                </c:pt>
                <c:pt idx="8893">
                  <c:v>-58.45064299722229</c:v>
                </c:pt>
                <c:pt idx="8894">
                  <c:v>-58.45710625182305</c:v>
                </c:pt>
                <c:pt idx="8895">
                  <c:v>-58.46356431963139</c:v>
                </c:pt>
                <c:pt idx="8896">
                  <c:v>-58.47001719938352</c:v>
                </c:pt>
                <c:pt idx="8897">
                  <c:v>-58.47646488981719</c:v>
                </c:pt>
                <c:pt idx="8898">
                  <c:v>-58.48290738967171</c:v>
                </c:pt>
                <c:pt idx="8899">
                  <c:v>-58.48934469768788</c:v>
                </c:pt>
                <c:pt idx="8900">
                  <c:v>-58.49577681260814</c:v>
                </c:pt>
                <c:pt idx="8901">
                  <c:v>-58.50220373317636</c:v>
                </c:pt>
                <c:pt idx="8902">
                  <c:v>-58.50862545813804</c:v>
                </c:pt>
                <c:pt idx="8903">
                  <c:v>-58.51504198624019</c:v>
                </c:pt>
                <c:pt idx="8904">
                  <c:v>-58.5214533162314</c:v>
                </c:pt>
                <c:pt idx="8905">
                  <c:v>-58.52785944686174</c:v>
                </c:pt>
                <c:pt idx="8906">
                  <c:v>-58.5342603768829</c:v>
                </c:pt>
                <c:pt idx="8907">
                  <c:v>-58.54065610504804</c:v>
                </c:pt>
                <c:pt idx="8908">
                  <c:v>-58.54704663011198</c:v>
                </c:pt>
                <c:pt idx="8909">
                  <c:v>-58.55343195083096</c:v>
                </c:pt>
                <c:pt idx="8910">
                  <c:v>-58.55981206596285</c:v>
                </c:pt>
                <c:pt idx="8911">
                  <c:v>-58.56618697426705</c:v>
                </c:pt>
                <c:pt idx="8912">
                  <c:v>-58.57255667450451</c:v>
                </c:pt>
                <c:pt idx="8913">
                  <c:v>-58.57892116543771</c:v>
                </c:pt>
                <c:pt idx="8914">
                  <c:v>-58.58528044583068</c:v>
                </c:pt>
                <c:pt idx="8915">
                  <c:v>-58.59163451444905</c:v>
                </c:pt>
                <c:pt idx="8916">
                  <c:v>-58.59798337005994</c:v>
                </c:pt>
                <c:pt idx="8917">
                  <c:v>-58.60432701143205</c:v>
                </c:pt>
                <c:pt idx="8918">
                  <c:v>-58.61066543733562</c:v>
                </c:pt>
                <c:pt idx="8919">
                  <c:v>-58.61699864654248</c:v>
                </c:pt>
                <c:pt idx="8920">
                  <c:v>-58.62332663782595</c:v>
                </c:pt>
                <c:pt idx="8921">
                  <c:v>-58.62964940996091</c:v>
                </c:pt>
                <c:pt idx="8922">
                  <c:v>-58.63596696172387</c:v>
                </c:pt>
                <c:pt idx="8923">
                  <c:v>-58.6422792918928</c:v>
                </c:pt>
                <c:pt idx="8924">
                  <c:v>-58.64858639924725</c:v>
                </c:pt>
                <c:pt idx="8925">
                  <c:v>-58.65488828256837</c:v>
                </c:pt>
                <c:pt idx="8926">
                  <c:v>-58.66118494063882</c:v>
                </c:pt>
                <c:pt idx="8927">
                  <c:v>-58.6674763722428</c:v>
                </c:pt>
                <c:pt idx="8928">
                  <c:v>-58.6737625761661</c:v>
                </c:pt>
                <c:pt idx="8929">
                  <c:v>-58.68004355119606</c:v>
                </c:pt>
                <c:pt idx="8930">
                  <c:v>-58.68631929612158</c:v>
                </c:pt>
                <c:pt idx="8931">
                  <c:v>-58.69258980973307</c:v>
                </c:pt>
                <c:pt idx="8932">
                  <c:v>-58.69885509082255</c:v>
                </c:pt>
                <c:pt idx="8933">
                  <c:v>-58.70511513818358</c:v>
                </c:pt>
                <c:pt idx="8934">
                  <c:v>-58.71136995061124</c:v>
                </c:pt>
                <c:pt idx="8935">
                  <c:v>-58.71761952690225</c:v>
                </c:pt>
                <c:pt idx="8936">
                  <c:v>-58.72386386585482</c:v>
                </c:pt>
                <c:pt idx="8937">
                  <c:v>-58.73010296626873</c:v>
                </c:pt>
                <c:pt idx="8938">
                  <c:v>-58.73633682694532</c:v>
                </c:pt>
                <c:pt idx="8939">
                  <c:v>-58.7425654466875</c:v>
                </c:pt>
                <c:pt idx="8940">
                  <c:v>-58.74878882429974</c:v>
                </c:pt>
                <c:pt idx="8941">
                  <c:v>-58.75500695858805</c:v>
                </c:pt>
                <c:pt idx="8942">
                  <c:v>-58.76121984836002</c:v>
                </c:pt>
                <c:pt idx="8943">
                  <c:v>-58.7674274924248</c:v>
                </c:pt>
                <c:pt idx="8944">
                  <c:v>-58.77362988959306</c:v>
                </c:pt>
                <c:pt idx="8945">
                  <c:v>-58.77982703867711</c:v>
                </c:pt>
                <c:pt idx="8946">
                  <c:v>-58.78601893849074</c:v>
                </c:pt>
                <c:pt idx="8947">
                  <c:v>-58.79220558784934</c:v>
                </c:pt>
                <c:pt idx="8948">
                  <c:v>-58.79838698556986</c:v>
                </c:pt>
                <c:pt idx="8949">
                  <c:v>-58.80456313047083</c:v>
                </c:pt>
                <c:pt idx="8950">
                  <c:v>-58.81073402137228</c:v>
                </c:pt>
                <c:pt idx="8951">
                  <c:v>-58.81689965709589</c:v>
                </c:pt>
                <c:pt idx="8952">
                  <c:v>-58.82306003646485</c:v>
                </c:pt>
                <c:pt idx="8953">
                  <c:v>-58.8292151583039</c:v>
                </c:pt>
                <c:pt idx="8954">
                  <c:v>-58.83536502143939</c:v>
                </c:pt>
                <c:pt idx="8955">
                  <c:v>-58.84150962469919</c:v>
                </c:pt>
                <c:pt idx="8956">
                  <c:v>-58.84764896691276</c:v>
                </c:pt>
                <c:pt idx="8957">
                  <c:v>-58.85378304691115</c:v>
                </c:pt>
                <c:pt idx="8958">
                  <c:v>-58.85991186352691</c:v>
                </c:pt>
                <c:pt idx="8959">
                  <c:v>-58.86603541559421</c:v>
                </c:pt>
                <c:pt idx="8960">
                  <c:v>-58.87215370194877</c:v>
                </c:pt>
                <c:pt idx="8961">
                  <c:v>-58.87826672142786</c:v>
                </c:pt>
                <c:pt idx="8962">
                  <c:v>-58.88437447287033</c:v>
                </c:pt>
                <c:pt idx="8963">
                  <c:v>-58.8904769551166</c:v>
                </c:pt>
                <c:pt idx="8964">
                  <c:v>-58.8965741670087</c:v>
                </c:pt>
                <c:pt idx="8965">
                  <c:v>-58.90266610739012</c:v>
                </c:pt>
                <c:pt idx="8966">
                  <c:v>-58.90875277510603</c:v>
                </c:pt>
                <c:pt idx="8967">
                  <c:v>-58.91483416900306</c:v>
                </c:pt>
                <c:pt idx="8968">
                  <c:v>-58.92091028792955</c:v>
                </c:pt>
                <c:pt idx="8969">
                  <c:v>-58.92698113073527</c:v>
                </c:pt>
                <c:pt idx="8970">
                  <c:v>-58.93304669627162</c:v>
                </c:pt>
                <c:pt idx="8971">
                  <c:v>-58.9391069833916</c:v>
                </c:pt>
                <c:pt idx="8972">
                  <c:v>-58.94516199094972</c:v>
                </c:pt>
                <c:pt idx="8973">
                  <c:v>-58.95121171780209</c:v>
                </c:pt>
                <c:pt idx="8974">
                  <c:v>-58.9572561628064</c:v>
                </c:pt>
                <c:pt idx="8975">
                  <c:v>-58.96329532482192</c:v>
                </c:pt>
                <c:pt idx="8976">
                  <c:v>-58.96932920270943</c:v>
                </c:pt>
                <c:pt idx="8977">
                  <c:v>-58.97535779533134</c:v>
                </c:pt>
                <c:pt idx="8978">
                  <c:v>-58.98138110155162</c:v>
                </c:pt>
                <c:pt idx="8979">
                  <c:v>-58.98739912023582</c:v>
                </c:pt>
                <c:pt idx="8980">
                  <c:v>-58.99341185025104</c:v>
                </c:pt>
                <c:pt idx="8981">
                  <c:v>-58.99941929046596</c:v>
                </c:pt>
                <c:pt idx="8982">
                  <c:v>-59.00542143975084</c:v>
                </c:pt>
                <c:pt idx="8983">
                  <c:v>-59.01141829697752</c:v>
                </c:pt>
                <c:pt idx="8984">
                  <c:v>-59.01740986101939</c:v>
                </c:pt>
                <c:pt idx="8985">
                  <c:v>-59.02339613075147</c:v>
                </c:pt>
                <c:pt idx="8986">
                  <c:v>-59.02937710505028</c:v>
                </c:pt>
                <c:pt idx="8987">
                  <c:v>-59.03535278279397</c:v>
                </c:pt>
                <c:pt idx="8988">
                  <c:v>-59.04132316286222</c:v>
                </c:pt>
                <c:pt idx="8989">
                  <c:v>-59.04728824413635</c:v>
                </c:pt>
                <c:pt idx="8990">
                  <c:v>-59.05324802549919</c:v>
                </c:pt>
                <c:pt idx="8991">
                  <c:v>-59.0592025058352</c:v>
                </c:pt>
                <c:pt idx="8992">
                  <c:v>-59.0651516840304</c:v>
                </c:pt>
                <c:pt idx="8993">
                  <c:v>-59.07109555897232</c:v>
                </c:pt>
                <c:pt idx="8994">
                  <c:v>-59.07703412955021</c:v>
                </c:pt>
                <c:pt idx="8995">
                  <c:v>-59.08296739465476</c:v>
                </c:pt>
                <c:pt idx="8996">
                  <c:v>-59.08889535317831</c:v>
                </c:pt>
                <c:pt idx="8997">
                  <c:v>-59.09481800401476</c:v>
                </c:pt>
                <c:pt idx="8998">
                  <c:v>-59.1007353460596</c:v>
                </c:pt>
                <c:pt idx="8999">
                  <c:v>-59.10664737820989</c:v>
                </c:pt>
                <c:pt idx="9000">
                  <c:v>-59.11255409936425</c:v>
                </c:pt>
                <c:pt idx="9001">
                  <c:v>-59.11845550842293</c:v>
                </c:pt>
                <c:pt idx="9002">
                  <c:v>-59.12435160428771</c:v>
                </c:pt>
                <c:pt idx="9003">
                  <c:v>-59.13024238586198</c:v>
                </c:pt>
                <c:pt idx="9004">
                  <c:v>-59.13612785205071</c:v>
                </c:pt>
                <c:pt idx="9005">
                  <c:v>-59.14200800176042</c:v>
                </c:pt>
                <c:pt idx="9006">
                  <c:v>-59.14788283389925</c:v>
                </c:pt>
                <c:pt idx="9007">
                  <c:v>-59.15375234737691</c:v>
                </c:pt>
                <c:pt idx="9008">
                  <c:v>-59.15961654110468</c:v>
                </c:pt>
                <c:pt idx="9009">
                  <c:v>-59.16547541399544</c:v>
                </c:pt>
                <c:pt idx="9010">
                  <c:v>-59.17132896496364</c:v>
                </c:pt>
                <c:pt idx="9011">
                  <c:v>-59.17717719292531</c:v>
                </c:pt>
                <c:pt idx="9012">
                  <c:v>-59.18302009679807</c:v>
                </c:pt>
                <c:pt idx="9013">
                  <c:v>-59.18885767550115</c:v>
                </c:pt>
                <c:pt idx="9014">
                  <c:v>-59.19468992795531</c:v>
                </c:pt>
                <c:pt idx="9015">
                  <c:v>-59.20051685308293</c:v>
                </c:pt>
                <c:pt idx="9016">
                  <c:v>-59.20633844980797</c:v>
                </c:pt>
                <c:pt idx="9017">
                  <c:v>-59.21215471705598</c:v>
                </c:pt>
                <c:pt idx="9018">
                  <c:v>-59.21796565375408</c:v>
                </c:pt>
                <c:pt idx="9019">
                  <c:v>-59.223771258831</c:v>
                </c:pt>
                <c:pt idx="9020">
                  <c:v>-59.229571531217</c:v>
                </c:pt>
                <c:pt idx="9021">
                  <c:v>-59.23536646984402</c:v>
                </c:pt>
                <c:pt idx="9022">
                  <c:v>-59.24115607364549</c:v>
                </c:pt>
                <c:pt idx="9023">
                  <c:v>-59.2469403415565</c:v>
                </c:pt>
                <c:pt idx="9024">
                  <c:v>-59.25271927251368</c:v>
                </c:pt>
                <c:pt idx="9025">
                  <c:v>-59.25849286545527</c:v>
                </c:pt>
                <c:pt idx="9026">
                  <c:v>-59.26426111932108</c:v>
                </c:pt>
                <c:pt idx="9027">
                  <c:v>-59.27002403305254</c:v>
                </c:pt>
                <c:pt idx="9028">
                  <c:v>-59.27578160559264</c:v>
                </c:pt>
                <c:pt idx="9029">
                  <c:v>-59.281533835886</c:v>
                </c:pt>
                <c:pt idx="9030">
                  <c:v>-59.28728072287874</c:v>
                </c:pt>
                <c:pt idx="9031">
                  <c:v>-59.29302226551866</c:v>
                </c:pt>
                <c:pt idx="9032">
                  <c:v>-59.29875846275512</c:v>
                </c:pt>
                <c:pt idx="9033">
                  <c:v>-59.30448931353906</c:v>
                </c:pt>
                <c:pt idx="9034">
                  <c:v>-59.31021481682303</c:v>
                </c:pt>
                <c:pt idx="9035">
                  <c:v>-59.31593497156114</c:v>
                </c:pt>
                <c:pt idx="9036">
                  <c:v>-59.32164977670912</c:v>
                </c:pt>
                <c:pt idx="9037">
                  <c:v>-59.32735923122429</c:v>
                </c:pt>
                <c:pt idx="9038">
                  <c:v>-59.33306333406554</c:v>
                </c:pt>
                <c:pt idx="9039">
                  <c:v>-59.33876208419336</c:v>
                </c:pt>
                <c:pt idx="9040">
                  <c:v>-59.34445548056985</c:v>
                </c:pt>
                <c:pt idx="9041">
                  <c:v>-59.35014352215867</c:v>
                </c:pt>
                <c:pt idx="9042">
                  <c:v>-59.35582620792513</c:v>
                </c:pt>
                <c:pt idx="9043">
                  <c:v>-59.36150353683606</c:v>
                </c:pt>
                <c:pt idx="9044">
                  <c:v>-59.36717550785995</c:v>
                </c:pt>
                <c:pt idx="9045">
                  <c:v>-59.37284211996681</c:v>
                </c:pt>
                <c:pt idx="9046">
                  <c:v>-59.37850337212834</c:v>
                </c:pt>
                <c:pt idx="9047">
                  <c:v>-59.38415926331773</c:v>
                </c:pt>
                <c:pt idx="9048">
                  <c:v>-59.38980979250987</c:v>
                </c:pt>
                <c:pt idx="9049">
                  <c:v>-59.39545495868114</c:v>
                </c:pt>
                <c:pt idx="9050">
                  <c:v>-59.40109476080959</c:v>
                </c:pt>
                <c:pt idx="9051">
                  <c:v>-59.40672919787486</c:v>
                </c:pt>
                <c:pt idx="9052">
                  <c:v>-59.41235826885815</c:v>
                </c:pt>
                <c:pt idx="9053">
                  <c:v>-59.41798197274226</c:v>
                </c:pt>
                <c:pt idx="9054">
                  <c:v>-59.42360030851165</c:v>
                </c:pt>
                <c:pt idx="9055">
                  <c:v>-59.42921327515229</c:v>
                </c:pt>
                <c:pt idx="9056">
                  <c:v>-59.43482087165177</c:v>
                </c:pt>
                <c:pt idx="9057">
                  <c:v>-59.44042309699935</c:v>
                </c:pt>
                <c:pt idx="9058">
                  <c:v>-59.44601995018578</c:v>
                </c:pt>
                <c:pt idx="9059">
                  <c:v>-59.45161143020346</c:v>
                </c:pt>
                <c:pt idx="9060">
                  <c:v>-59.45719753604644</c:v>
                </c:pt>
                <c:pt idx="9061">
                  <c:v>-59.46277826671028</c:v>
                </c:pt>
                <c:pt idx="9062">
                  <c:v>-59.46835362119216</c:v>
                </c:pt>
                <c:pt idx="9063">
                  <c:v>-59.4739235984909</c:v>
                </c:pt>
                <c:pt idx="9064">
                  <c:v>-59.47948819760688</c:v>
                </c:pt>
                <c:pt idx="9065">
                  <c:v>-59.48504741754209</c:v>
                </c:pt>
                <c:pt idx="9066">
                  <c:v>-59.49060125730015</c:v>
                </c:pt>
                <c:pt idx="9067">
                  <c:v>-59.49614971588625</c:v>
                </c:pt>
                <c:pt idx="9068">
                  <c:v>-59.50169279230716</c:v>
                </c:pt>
                <c:pt idx="9069">
                  <c:v>-59.50723048557131</c:v>
                </c:pt>
                <c:pt idx="9070">
                  <c:v>-59.51276279468865</c:v>
                </c:pt>
                <c:pt idx="9071">
                  <c:v>-59.51828971867084</c:v>
                </c:pt>
                <c:pt idx="9072">
                  <c:v>-59.52381125653103</c:v>
                </c:pt>
                <c:pt idx="9073">
                  <c:v>-59.52932740728404</c:v>
                </c:pt>
                <c:pt idx="9074">
                  <c:v>-59.53483816994629</c:v>
                </c:pt>
                <c:pt idx="9075">
                  <c:v>-59.5403435435358</c:v>
                </c:pt>
                <c:pt idx="9076">
                  <c:v>-59.54584352707213</c:v>
                </c:pt>
                <c:pt idx="9077">
                  <c:v>-59.55133811957655</c:v>
                </c:pt>
                <c:pt idx="9078">
                  <c:v>-59.55682732007185</c:v>
                </c:pt>
                <c:pt idx="9079">
                  <c:v>-59.56231112758246</c:v>
                </c:pt>
                <c:pt idx="9080">
                  <c:v>-59.5677895411344</c:v>
                </c:pt>
                <c:pt idx="9081">
                  <c:v>-59.57326255975533</c:v>
                </c:pt>
                <c:pt idx="9082">
                  <c:v>-59.57873018247447</c:v>
                </c:pt>
                <c:pt idx="9083">
                  <c:v>-59.58419240832264</c:v>
                </c:pt>
                <c:pt idx="9084">
                  <c:v>-59.58964923633233</c:v>
                </c:pt>
                <c:pt idx="9085">
                  <c:v>-59.59510066553757</c:v>
                </c:pt>
                <c:pt idx="9086">
                  <c:v>-59.60054669497402</c:v>
                </c:pt>
                <c:pt idx="9087">
                  <c:v>-59.60598732367895</c:v>
                </c:pt>
                <c:pt idx="9088">
                  <c:v>-59.61142255069121</c:v>
                </c:pt>
                <c:pt idx="9089">
                  <c:v>-59.61685237505133</c:v>
                </c:pt>
                <c:pt idx="9090">
                  <c:v>-59.62227679580136</c:v>
                </c:pt>
                <c:pt idx="9091">
                  <c:v>-59.627695811985</c:v>
                </c:pt>
                <c:pt idx="9092">
                  <c:v>-59.63310942264754</c:v>
                </c:pt>
                <c:pt idx="9093">
                  <c:v>-59.63851762683593</c:v>
                </c:pt>
                <c:pt idx="9094">
                  <c:v>-59.64392042359863</c:v>
                </c:pt>
                <c:pt idx="9095">
                  <c:v>-59.64931781198582</c:v>
                </c:pt>
                <c:pt idx="9096">
                  <c:v>-59.6547097910492</c:v>
                </c:pt>
                <c:pt idx="9097">
                  <c:v>-59.66009635984214</c:v>
                </c:pt>
                <c:pt idx="9098">
                  <c:v>-59.66547751741957</c:v>
                </c:pt>
                <c:pt idx="9099">
                  <c:v>-59.67085326283809</c:v>
                </c:pt>
                <c:pt idx="9100">
                  <c:v>-59.67622359515583</c:v>
                </c:pt>
                <c:pt idx="9101">
                  <c:v>-59.68158851343259</c:v>
                </c:pt>
                <c:pt idx="9102">
                  <c:v>-59.6869480167298</c:v>
                </c:pt>
                <c:pt idx="9103">
                  <c:v>-59.69230210411041</c:v>
                </c:pt>
                <c:pt idx="9104">
                  <c:v>-59.69765077463906</c:v>
                </c:pt>
                <c:pt idx="9105">
                  <c:v>-59.70299402738198</c:v>
                </c:pt>
                <c:pt idx="9106">
                  <c:v>-59.70833186140702</c:v>
                </c:pt>
                <c:pt idx="9107">
                  <c:v>-59.7136642757836</c:v>
                </c:pt>
                <c:pt idx="9108">
                  <c:v>-59.71899126958284</c:v>
                </c:pt>
                <c:pt idx="9109">
                  <c:v>-59.72431284187737</c:v>
                </c:pt>
                <c:pt idx="9110">
                  <c:v>-59.72962899174147</c:v>
                </c:pt>
                <c:pt idx="9111">
                  <c:v>-59.73493971825108</c:v>
                </c:pt>
                <c:pt idx="9112">
                  <c:v>-59.7402450204837</c:v>
                </c:pt>
                <c:pt idx="9113">
                  <c:v>-59.74554489751844</c:v>
                </c:pt>
                <c:pt idx="9114">
                  <c:v>-59.75083934843608</c:v>
                </c:pt>
                <c:pt idx="9115">
                  <c:v>-59.75612837231895</c:v>
                </c:pt>
                <c:pt idx="9116">
                  <c:v>-59.76141196825103</c:v>
                </c:pt>
                <c:pt idx="9117">
                  <c:v>-59.76669013531791</c:v>
                </c:pt>
                <c:pt idx="9118">
                  <c:v>-59.77196287260679</c:v>
                </c:pt>
                <c:pt idx="9119">
                  <c:v>-59.77723017920647</c:v>
                </c:pt>
                <c:pt idx="9120">
                  <c:v>-59.7824920542074</c:v>
                </c:pt>
                <c:pt idx="9121">
                  <c:v>-59.78774849670163</c:v>
                </c:pt>
                <c:pt idx="9122">
                  <c:v>-59.79299950578283</c:v>
                </c:pt>
                <c:pt idx="9123">
                  <c:v>-59.79824508054625</c:v>
                </c:pt>
                <c:pt idx="9124">
                  <c:v>-59.80348522008881</c:v>
                </c:pt>
                <c:pt idx="9125">
                  <c:v>-59.80871992350902</c:v>
                </c:pt>
                <c:pt idx="9126">
                  <c:v>-59.813949189907</c:v>
                </c:pt>
                <c:pt idx="9127">
                  <c:v>-59.81917301838453</c:v>
                </c:pt>
                <c:pt idx="9128">
                  <c:v>-59.82439140804492</c:v>
                </c:pt>
                <c:pt idx="9129">
                  <c:v>-59.8296043579932</c:v>
                </c:pt>
                <c:pt idx="9130">
                  <c:v>-59.83481186733598</c:v>
                </c:pt>
                <c:pt idx="9131">
                  <c:v>-59.84001393518145</c:v>
                </c:pt>
                <c:pt idx="9132">
                  <c:v>-59.84521056063945</c:v>
                </c:pt>
                <c:pt idx="9133">
                  <c:v>-59.85040174282145</c:v>
                </c:pt>
                <c:pt idx="9134">
                  <c:v>-59.85558748084051</c:v>
                </c:pt>
                <c:pt idx="9135">
                  <c:v>-59.86076777381137</c:v>
                </c:pt>
                <c:pt idx="9136">
                  <c:v>-59.86594262085032</c:v>
                </c:pt>
                <c:pt idx="9137">
                  <c:v>-59.87111202107528</c:v>
                </c:pt>
                <c:pt idx="9138">
                  <c:v>-59.87627597360582</c:v>
                </c:pt>
                <c:pt idx="9139">
                  <c:v>-59.88143447756311</c:v>
                </c:pt>
                <c:pt idx="9140">
                  <c:v>-59.88658753206997</c:v>
                </c:pt>
                <c:pt idx="9141">
                  <c:v>-59.89173513625082</c:v>
                </c:pt>
                <c:pt idx="9142">
                  <c:v>-59.89687728923165</c:v>
                </c:pt>
                <c:pt idx="9143">
                  <c:v>-59.90201399014021</c:v>
                </c:pt>
                <c:pt idx="9144">
                  <c:v>-59.90714523810571</c:v>
                </c:pt>
                <c:pt idx="9145">
                  <c:v>-59.91227103225908</c:v>
                </c:pt>
                <c:pt idx="9146">
                  <c:v>-59.91739137173285</c:v>
                </c:pt>
                <c:pt idx="9147">
                  <c:v>-59.92250625566118</c:v>
                </c:pt>
                <c:pt idx="9148">
                  <c:v>-59.92761568317984</c:v>
                </c:pt>
                <c:pt idx="9149">
                  <c:v>-59.9327196534262</c:v>
                </c:pt>
                <c:pt idx="9150">
                  <c:v>-59.93781816553933</c:v>
                </c:pt>
                <c:pt idx="9151">
                  <c:v>-59.94291121865985</c:v>
                </c:pt>
                <c:pt idx="9152">
                  <c:v>-59.94799881193001</c:v>
                </c:pt>
                <c:pt idx="9153">
                  <c:v>-59.95308094449373</c:v>
                </c:pt>
                <c:pt idx="9154">
                  <c:v>-59.95815761549652</c:v>
                </c:pt>
                <c:pt idx="9155">
                  <c:v>-59.96322882408553</c:v>
                </c:pt>
                <c:pt idx="9156">
                  <c:v>-59.9682945694095</c:v>
                </c:pt>
                <c:pt idx="9157">
                  <c:v>-59.97335485061885</c:v>
                </c:pt>
                <c:pt idx="9158">
                  <c:v>-59.97840966686558</c:v>
                </c:pt>
                <c:pt idx="9159">
                  <c:v>-59.98345901730334</c:v>
                </c:pt>
                <c:pt idx="9160">
                  <c:v>-59.98850290108742</c:v>
                </c:pt>
                <c:pt idx="9161">
                  <c:v>-59.99354131737469</c:v>
                </c:pt>
                <c:pt idx="9162">
                  <c:v>-59.99857426532365</c:v>
                </c:pt>
                <c:pt idx="9163">
                  <c:v>-60.0036017440945</c:v>
                </c:pt>
                <c:pt idx="9164">
                  <c:v>-60.008623752849</c:v>
                </c:pt>
                <c:pt idx="9165">
                  <c:v>-60.01364029075052</c:v>
                </c:pt>
                <c:pt idx="9166">
                  <c:v>-60.01865135696413</c:v>
                </c:pt>
                <c:pt idx="9167">
                  <c:v>-60.02365695065646</c:v>
                </c:pt>
                <c:pt idx="9168">
                  <c:v>-60.02865707099582</c:v>
                </c:pt>
                <c:pt idx="9169">
                  <c:v>-60.0336517171521</c:v>
                </c:pt>
                <c:pt idx="9170">
                  <c:v>-60.03864088829685</c:v>
                </c:pt>
                <c:pt idx="9171">
                  <c:v>-60.04362458360325</c:v>
                </c:pt>
                <c:pt idx="9172">
                  <c:v>-60.04860280224612</c:v>
                </c:pt>
                <c:pt idx="9173">
                  <c:v>-60.05357554340185</c:v>
                </c:pt>
                <c:pt idx="9174">
                  <c:v>-60.0585428062485</c:v>
                </c:pt>
                <c:pt idx="9175">
                  <c:v>-60.0635045899658</c:v>
                </c:pt>
                <c:pt idx="9176">
                  <c:v>-60.06846089373502</c:v>
                </c:pt>
                <c:pt idx="9177">
                  <c:v>-60.07341171673914</c:v>
                </c:pt>
                <c:pt idx="9178">
                  <c:v>-60.07835705816272</c:v>
                </c:pt>
                <c:pt idx="9179">
                  <c:v>-60.08329691719199</c:v>
                </c:pt>
                <c:pt idx="9180">
                  <c:v>-60.08823129301476</c:v>
                </c:pt>
                <c:pt idx="9181">
                  <c:v>-60.09316018482053</c:v>
                </c:pt>
                <c:pt idx="9182">
                  <c:v>-60.0980835918004</c:v>
                </c:pt>
                <c:pt idx="9183">
                  <c:v>-60.10300151314708</c:v>
                </c:pt>
                <c:pt idx="9184">
                  <c:v>-60.10791394805498</c:v>
                </c:pt>
                <c:pt idx="9185">
                  <c:v>-60.11282089572005</c:v>
                </c:pt>
                <c:pt idx="9186">
                  <c:v>-60.11772235533995</c:v>
                </c:pt>
                <c:pt idx="9187">
                  <c:v>-60.12261832611396</c:v>
                </c:pt>
                <c:pt idx="9188">
                  <c:v>-60.12750880724291</c:v>
                </c:pt>
                <c:pt idx="9189">
                  <c:v>-60.1323937979294</c:v>
                </c:pt>
                <c:pt idx="9190">
                  <c:v>-60.13727329737756</c:v>
                </c:pt>
                <c:pt idx="9191">
                  <c:v>-60.14214730479321</c:v>
                </c:pt>
                <c:pt idx="9192">
                  <c:v>-60.14701581938374</c:v>
                </c:pt>
                <c:pt idx="9193">
                  <c:v>-60.15187884035824</c:v>
                </c:pt>
                <c:pt idx="9194">
                  <c:v>-60.15673636692741</c:v>
                </c:pt>
                <c:pt idx="9195">
                  <c:v>-60.16158839830357</c:v>
                </c:pt>
                <c:pt idx="9196">
                  <c:v>-60.1664349337007</c:v>
                </c:pt>
                <c:pt idx="9197">
                  <c:v>-60.1712759723344</c:v>
                </c:pt>
                <c:pt idx="9198">
                  <c:v>-60.1761115134219</c:v>
                </c:pt>
                <c:pt idx="9199">
                  <c:v>-60.18094155618205</c:v>
                </c:pt>
                <c:pt idx="9200">
                  <c:v>-60.1857660998354</c:v>
                </c:pt>
                <c:pt idx="9201">
                  <c:v>-60.1905851436041</c:v>
                </c:pt>
                <c:pt idx="9202">
                  <c:v>-60.1953986867119</c:v>
                </c:pt>
                <c:pt idx="9203">
                  <c:v>-60.20020672838421</c:v>
                </c:pt>
                <c:pt idx="9204">
                  <c:v>-60.20500926784811</c:v>
                </c:pt>
                <c:pt idx="9205">
                  <c:v>-60.20980630433226</c:v>
                </c:pt>
                <c:pt idx="9206">
                  <c:v>-60.21459783706702</c:v>
                </c:pt>
                <c:pt idx="9207">
                  <c:v>-60.21938386528435</c:v>
                </c:pt>
                <c:pt idx="9208">
                  <c:v>-60.22416438821785</c:v>
                </c:pt>
                <c:pt idx="9209">
                  <c:v>-60.22893940510273</c:v>
                </c:pt>
                <c:pt idx="9210">
                  <c:v>-60.2337089151759</c:v>
                </c:pt>
                <c:pt idx="9211">
                  <c:v>-60.23847291767587</c:v>
                </c:pt>
                <c:pt idx="9212">
                  <c:v>-60.24323141184276</c:v>
                </c:pt>
                <c:pt idx="9213">
                  <c:v>-60.2479843969184</c:v>
                </c:pt>
                <c:pt idx="9214">
                  <c:v>-60.25273187214624</c:v>
                </c:pt>
                <c:pt idx="9215">
                  <c:v>-60.2574738367713</c:v>
                </c:pt>
                <c:pt idx="9216">
                  <c:v>-60.26221029004032</c:v>
                </c:pt>
                <c:pt idx="9217">
                  <c:v>-60.26694123120163</c:v>
                </c:pt>
                <c:pt idx="9218">
                  <c:v>-60.27166665950524</c:v>
                </c:pt>
                <c:pt idx="9219">
                  <c:v>-60.27638657420277</c:v>
                </c:pt>
                <c:pt idx="9220">
                  <c:v>-60.2811009745475</c:v>
                </c:pt>
                <c:pt idx="9221">
                  <c:v>-60.2858098597943</c:v>
                </c:pt>
                <c:pt idx="9222">
                  <c:v>-60.29051322919978</c:v>
                </c:pt>
                <c:pt idx="9223">
                  <c:v>-60.29521108202207</c:v>
                </c:pt>
                <c:pt idx="9224">
                  <c:v>-60.29990341752105</c:v>
                </c:pt>
                <c:pt idx="9225">
                  <c:v>-60.30459023495816</c:v>
                </c:pt>
                <c:pt idx="9226">
                  <c:v>-60.30927153359654</c:v>
                </c:pt>
                <c:pt idx="9227">
                  <c:v>-60.31394731270094</c:v>
                </c:pt>
                <c:pt idx="9228">
                  <c:v>-60.31861757153774</c:v>
                </c:pt>
                <c:pt idx="9229">
                  <c:v>-60.32328230937502</c:v>
                </c:pt>
                <c:pt idx="9230">
                  <c:v>-60.32794152548241</c:v>
                </c:pt>
                <c:pt idx="9231">
                  <c:v>-60.3325952191313</c:v>
                </c:pt>
                <c:pt idx="9232">
                  <c:v>-60.33724338959458</c:v>
                </c:pt>
                <c:pt idx="9233">
                  <c:v>-60.34188603614692</c:v>
                </c:pt>
                <c:pt idx="9234">
                  <c:v>-60.34652315806456</c:v>
                </c:pt>
                <c:pt idx="9235">
                  <c:v>-60.3511547546254</c:v>
                </c:pt>
                <c:pt idx="9236">
                  <c:v>-60.35578082510898</c:v>
                </c:pt>
                <c:pt idx="9237">
                  <c:v>-60.36040136879647</c:v>
                </c:pt>
                <c:pt idx="9238">
                  <c:v>-60.36501638497073</c:v>
                </c:pt>
                <c:pt idx="9239">
                  <c:v>-60.3696258729162</c:v>
                </c:pt>
                <c:pt idx="9240">
                  <c:v>-60.37422983191902</c:v>
                </c:pt>
                <c:pt idx="9241">
                  <c:v>-60.37882826126695</c:v>
                </c:pt>
                <c:pt idx="9242">
                  <c:v>-60.38342116024939</c:v>
                </c:pt>
                <c:pt idx="9243">
                  <c:v>-60.38800852815744</c:v>
                </c:pt>
                <c:pt idx="9244">
                  <c:v>-60.39259036428373</c:v>
                </c:pt>
                <c:pt idx="9245">
                  <c:v>-60.39716666792262</c:v>
                </c:pt>
                <c:pt idx="9246">
                  <c:v>-60.40173743837015</c:v>
                </c:pt>
                <c:pt idx="9247">
                  <c:v>-60.4063026749239</c:v>
                </c:pt>
                <c:pt idx="9248">
                  <c:v>-60.41086237688317</c:v>
                </c:pt>
                <c:pt idx="9249">
                  <c:v>-60.4154165435489</c:v>
                </c:pt>
                <c:pt idx="9250">
                  <c:v>-60.41996517422365</c:v>
                </c:pt>
                <c:pt idx="9251">
                  <c:v>-60.42450826821165</c:v>
                </c:pt>
                <c:pt idx="9252">
                  <c:v>-60.4290458248188</c:v>
                </c:pt>
                <c:pt idx="9253">
                  <c:v>-60.43357784335254</c:v>
                </c:pt>
                <c:pt idx="9254">
                  <c:v>-60.43810432312211</c:v>
                </c:pt>
                <c:pt idx="9255">
                  <c:v>-60.44262526343827</c:v>
                </c:pt>
                <c:pt idx="9256">
                  <c:v>-60.4471406636135</c:v>
                </c:pt>
                <c:pt idx="9257">
                  <c:v>-60.45165052296194</c:v>
                </c:pt>
                <c:pt idx="9258">
                  <c:v>-60.4561548407993</c:v>
                </c:pt>
                <c:pt idx="9259">
                  <c:v>-60.460653616443</c:v>
                </c:pt>
                <c:pt idx="9260">
                  <c:v>-60.46514684921208</c:v>
                </c:pt>
                <c:pt idx="9261">
                  <c:v>-60.46963453842726</c:v>
                </c:pt>
                <c:pt idx="9262">
                  <c:v>-60.4741166834109</c:v>
                </c:pt>
                <c:pt idx="9263">
                  <c:v>-60.47859328348697</c:v>
                </c:pt>
                <c:pt idx="9264">
                  <c:v>-60.48306433798113</c:v>
                </c:pt>
                <c:pt idx="9265">
                  <c:v>-60.4875298462207</c:v>
                </c:pt>
                <c:pt idx="9266">
                  <c:v>-60.49198980753459</c:v>
                </c:pt>
                <c:pt idx="9267">
                  <c:v>-60.49644422125344</c:v>
                </c:pt>
                <c:pt idx="9268">
                  <c:v>-60.50089308670948</c:v>
                </c:pt>
                <c:pt idx="9269">
                  <c:v>-60.50533640323662</c:v>
                </c:pt>
                <c:pt idx="9270">
                  <c:v>-60.50977417017041</c:v>
                </c:pt>
                <c:pt idx="9271">
                  <c:v>-60.51420638684803</c:v>
                </c:pt>
                <c:pt idx="9272">
                  <c:v>-60.51863305260836</c:v>
                </c:pt>
                <c:pt idx="9273">
                  <c:v>-60.5230541667919</c:v>
                </c:pt>
                <c:pt idx="9274">
                  <c:v>-60.52746972874078</c:v>
                </c:pt>
                <c:pt idx="9275">
                  <c:v>-60.53187973779883</c:v>
                </c:pt>
                <c:pt idx="9276">
                  <c:v>-60.53628419331151</c:v>
                </c:pt>
                <c:pt idx="9277">
                  <c:v>-60.54068309462594</c:v>
                </c:pt>
                <c:pt idx="9278">
                  <c:v>-60.54507644109086</c:v>
                </c:pt>
                <c:pt idx="9279">
                  <c:v>-60.5494642320567</c:v>
                </c:pt>
                <c:pt idx="9280">
                  <c:v>-60.55384646687551</c:v>
                </c:pt>
                <c:pt idx="9281">
                  <c:v>-60.55822314490105</c:v>
                </c:pt>
                <c:pt idx="9282">
                  <c:v>-60.56259426548866</c:v>
                </c:pt>
                <c:pt idx="9283">
                  <c:v>-60.56695982799537</c:v>
                </c:pt>
                <c:pt idx="9284">
                  <c:v>-60.57131983177988</c:v>
                </c:pt>
                <c:pt idx="9285">
                  <c:v>-60.5756742762025</c:v>
                </c:pt>
                <c:pt idx="9286">
                  <c:v>-60.58002316062525</c:v>
                </c:pt>
                <c:pt idx="9287">
                  <c:v>-60.58436648441175</c:v>
                </c:pt>
                <c:pt idx="9288">
                  <c:v>-60.5887042469273</c:v>
                </c:pt>
                <c:pt idx="9289">
                  <c:v>-60.59303644753885</c:v>
                </c:pt>
                <c:pt idx="9290">
                  <c:v>-60.59736308561499</c:v>
                </c:pt>
                <c:pt idx="9291">
                  <c:v>-60.60168416052602</c:v>
                </c:pt>
                <c:pt idx="9292">
                  <c:v>-60.60599967164383</c:v>
                </c:pt>
                <c:pt idx="9293">
                  <c:v>-60.610309618342</c:v>
                </c:pt>
                <c:pt idx="9294">
                  <c:v>-60.61461399999575</c:v>
                </c:pt>
                <c:pt idx="9295">
                  <c:v>-60.61891281598196</c:v>
                </c:pt>
                <c:pt idx="9296">
                  <c:v>-60.62320606567915</c:v>
                </c:pt>
                <c:pt idx="9297">
                  <c:v>-60.62749374846754</c:v>
                </c:pt>
                <c:pt idx="9298">
                  <c:v>-60.63177586372896</c:v>
                </c:pt>
                <c:pt idx="9299">
                  <c:v>-60.63605241084693</c:v>
                </c:pt>
                <c:pt idx="9300">
                  <c:v>-60.64032338920659</c:v>
                </c:pt>
                <c:pt idx="9301">
                  <c:v>-60.6445887981948</c:v>
                </c:pt>
                <c:pt idx="9302">
                  <c:v>-60.6488486372</c:v>
                </c:pt>
                <c:pt idx="9303">
                  <c:v>-60.6531029056123</c:v>
                </c:pt>
                <c:pt idx="9304">
                  <c:v>-60.65735160282353</c:v>
                </c:pt>
                <c:pt idx="9305">
                  <c:v>-60.66159472822714</c:v>
                </c:pt>
                <c:pt idx="9306">
                  <c:v>-60.6658322812182</c:v>
                </c:pt>
                <c:pt idx="9307">
                  <c:v>-60.67006426119347</c:v>
                </c:pt>
                <c:pt idx="9308">
                  <c:v>-60.6742906675514</c:v>
                </c:pt>
                <c:pt idx="9309">
                  <c:v>-60.67851149969206</c:v>
                </c:pt>
                <c:pt idx="9310">
                  <c:v>-60.68272675701717</c:v>
                </c:pt>
                <c:pt idx="9311">
                  <c:v>-60.68693643893014</c:v>
                </c:pt>
                <c:pt idx="9312">
                  <c:v>-60.691140544836</c:v>
                </c:pt>
                <c:pt idx="9313">
                  <c:v>-60.69533907414148</c:v>
                </c:pt>
                <c:pt idx="9314">
                  <c:v>-60.69953202625495</c:v>
                </c:pt>
                <c:pt idx="9315">
                  <c:v>-60.70371940058642</c:v>
                </c:pt>
                <c:pt idx="9316">
                  <c:v>-60.70790119654758</c:v>
                </c:pt>
                <c:pt idx="9317">
                  <c:v>-60.71207741355181</c:v>
                </c:pt>
                <c:pt idx="9318">
                  <c:v>-60.71624805101408</c:v>
                </c:pt>
                <c:pt idx="9319">
                  <c:v>-60.7204131083511</c:v>
                </c:pt>
                <c:pt idx="9320">
                  <c:v>-60.72457258498114</c:v>
                </c:pt>
                <c:pt idx="9321">
                  <c:v>-60.72872648032423</c:v>
                </c:pt>
                <c:pt idx="9322">
                  <c:v>-60.732874793802</c:v>
                </c:pt>
                <c:pt idx="9323">
                  <c:v>-60.73701752483776</c:v>
                </c:pt>
                <c:pt idx="9324">
                  <c:v>-60.74115467285647</c:v>
                </c:pt>
                <c:pt idx="9325">
                  <c:v>-60.74528623728478</c:v>
                </c:pt>
                <c:pt idx="9326">
                  <c:v>-60.74941221755097</c:v>
                </c:pt>
                <c:pt idx="9327">
                  <c:v>-60.753532613085</c:v>
                </c:pt>
                <c:pt idx="9328">
                  <c:v>-60.75764742331843</c:v>
                </c:pt>
                <c:pt idx="9329">
                  <c:v>-60.76175664768462</c:v>
                </c:pt>
                <c:pt idx="9330">
                  <c:v>-60.76586028561844</c:v>
                </c:pt>
                <c:pt idx="9331">
                  <c:v>-60.76995833655654</c:v>
                </c:pt>
                <c:pt idx="9332">
                  <c:v>-60.77405079993713</c:v>
                </c:pt>
                <c:pt idx="9333">
                  <c:v>-60.77813767520016</c:v>
                </c:pt>
                <c:pt idx="9334">
                  <c:v>-60.7822189617872</c:v>
                </c:pt>
                <c:pt idx="9335">
                  <c:v>-60.7862946591415</c:v>
                </c:pt>
                <c:pt idx="9336">
                  <c:v>-60.790364766708</c:v>
                </c:pt>
                <c:pt idx="9337">
                  <c:v>-60.79442928393323</c:v>
                </c:pt>
                <c:pt idx="9338">
                  <c:v>-60.79848821026544</c:v>
                </c:pt>
                <c:pt idx="9339">
                  <c:v>-60.80254154515453</c:v>
                </c:pt>
                <c:pt idx="9340">
                  <c:v>-60.80658928805207</c:v>
                </c:pt>
                <c:pt idx="9341">
                  <c:v>-60.81063143841127</c:v>
                </c:pt>
                <c:pt idx="9342">
                  <c:v>-60.81466799568702</c:v>
                </c:pt>
                <c:pt idx="9343">
                  <c:v>-60.8186989593359</c:v>
                </c:pt>
                <c:pt idx="9344">
                  <c:v>-60.82272432881611</c:v>
                </c:pt>
                <c:pt idx="9345">
                  <c:v>-60.82674410358751</c:v>
                </c:pt>
                <c:pt idx="9346">
                  <c:v>-60.83075828311167</c:v>
                </c:pt>
                <c:pt idx="9347">
                  <c:v>-60.8347668668518</c:v>
                </c:pt>
                <c:pt idx="9348">
                  <c:v>-60.83876985427275</c:v>
                </c:pt>
                <c:pt idx="9349">
                  <c:v>-60.8427672448411</c:v>
                </c:pt>
                <c:pt idx="9350">
                  <c:v>-60.84675903802501</c:v>
                </c:pt>
                <c:pt idx="9351">
                  <c:v>-60.85074523329435</c:v>
                </c:pt>
                <c:pt idx="9352">
                  <c:v>-60.85472583012072</c:v>
                </c:pt>
                <c:pt idx="9353">
                  <c:v>-60.85870082797725</c:v>
                </c:pt>
                <c:pt idx="9354">
                  <c:v>-60.86267022633882</c:v>
                </c:pt>
                <c:pt idx="9355">
                  <c:v>-60.86663402468198</c:v>
                </c:pt>
                <c:pt idx="9356">
                  <c:v>-60.87059222248492</c:v>
                </c:pt>
                <c:pt idx="9357">
                  <c:v>-60.87454481922749</c:v>
                </c:pt>
                <c:pt idx="9358">
                  <c:v>-60.87849181439123</c:v>
                </c:pt>
                <c:pt idx="9359">
                  <c:v>-60.88243320745935</c:v>
                </c:pt>
                <c:pt idx="9360">
                  <c:v>-60.88636899791668</c:v>
                </c:pt>
                <c:pt idx="9361">
                  <c:v>-60.89029918524978</c:v>
                </c:pt>
                <c:pt idx="9362">
                  <c:v>-60.89422376894682</c:v>
                </c:pt>
                <c:pt idx="9363">
                  <c:v>-60.8981427484977</c:v>
                </c:pt>
                <c:pt idx="9364">
                  <c:v>-60.9020561233939</c:v>
                </c:pt>
                <c:pt idx="9365">
                  <c:v>-60.90596389312864</c:v>
                </c:pt>
                <c:pt idx="9366">
                  <c:v>-60.90986605719677</c:v>
                </c:pt>
                <c:pt idx="9367">
                  <c:v>-60.91376261509487</c:v>
                </c:pt>
                <c:pt idx="9368">
                  <c:v>-60.91765356632109</c:v>
                </c:pt>
                <c:pt idx="9369">
                  <c:v>-60.92153891037532</c:v>
                </c:pt>
                <c:pt idx="9370">
                  <c:v>-60.9254186467591</c:v>
                </c:pt>
                <c:pt idx="9371">
                  <c:v>-60.9292927749756</c:v>
                </c:pt>
                <c:pt idx="9372">
                  <c:v>-60.93316129452971</c:v>
                </c:pt>
                <c:pt idx="9373">
                  <c:v>-60.93702420492799</c:v>
                </c:pt>
                <c:pt idx="9374">
                  <c:v>-60.94088150567861</c:v>
                </c:pt>
                <c:pt idx="9375">
                  <c:v>-60.9447331962915</c:v>
                </c:pt>
                <c:pt idx="9376">
                  <c:v>-60.94857927627818</c:v>
                </c:pt>
                <c:pt idx="9377">
                  <c:v>-60.95241974515186</c:v>
                </c:pt>
                <c:pt idx="9378">
                  <c:v>-60.95625460242741</c:v>
                </c:pt>
                <c:pt idx="9379">
                  <c:v>-60.96008384762143</c:v>
                </c:pt>
                <c:pt idx="9380">
                  <c:v>-60.96390748025209</c:v>
                </c:pt>
                <c:pt idx="9381">
                  <c:v>-60.96772549983933</c:v>
                </c:pt>
                <c:pt idx="9382">
                  <c:v>-60.97153790590468</c:v>
                </c:pt>
                <c:pt idx="9383">
                  <c:v>-60.97534469797139</c:v>
                </c:pt>
                <c:pt idx="9384">
                  <c:v>-60.97914587556436</c:v>
                </c:pt>
                <c:pt idx="9385">
                  <c:v>-60.98294143821015</c:v>
                </c:pt>
                <c:pt idx="9386">
                  <c:v>-60.98673138543703</c:v>
                </c:pt>
                <c:pt idx="9387">
                  <c:v>-60.9905157167749</c:v>
                </c:pt>
                <c:pt idx="9388">
                  <c:v>-60.99429443175531</c:v>
                </c:pt>
                <c:pt idx="9389">
                  <c:v>-60.99806752991158</c:v>
                </c:pt>
                <c:pt idx="9390">
                  <c:v>-61.00183501077861</c:v>
                </c:pt>
                <c:pt idx="9391">
                  <c:v>-61.00559687389298</c:v>
                </c:pt>
                <c:pt idx="9392">
                  <c:v>-61.00935311879297</c:v>
                </c:pt>
                <c:pt idx="9393">
                  <c:v>-61.01310374501851</c:v>
                </c:pt>
                <c:pt idx="9394">
                  <c:v>-61.01684875211124</c:v>
                </c:pt>
                <c:pt idx="9395">
                  <c:v>-61.02058813961441</c:v>
                </c:pt>
                <c:pt idx="9396">
                  <c:v>-61.024321907073</c:v>
                </c:pt>
                <c:pt idx="9397">
                  <c:v>-61.02805005403362</c:v>
                </c:pt>
                <c:pt idx="9398">
                  <c:v>-61.03177258004456</c:v>
                </c:pt>
                <c:pt idx="9399">
                  <c:v>-61.03548948465582</c:v>
                </c:pt>
                <c:pt idx="9400">
                  <c:v>-61.039200767419</c:v>
                </c:pt>
                <c:pt idx="9401">
                  <c:v>-61.04290642788746</c:v>
                </c:pt>
                <c:pt idx="9402">
                  <c:v>-61.04660646561614</c:v>
                </c:pt>
                <c:pt idx="9403">
                  <c:v>-61.05030088016177</c:v>
                </c:pt>
                <c:pt idx="9404">
                  <c:v>-61.0539896710826</c:v>
                </c:pt>
                <c:pt idx="9405">
                  <c:v>-61.05767283793871</c:v>
                </c:pt>
                <c:pt idx="9406">
                  <c:v>-61.06135038029173</c:v>
                </c:pt>
                <c:pt idx="9407">
                  <c:v>-61.06502229770502</c:v>
                </c:pt>
                <c:pt idx="9408">
                  <c:v>-61.0686885897436</c:v>
                </c:pt>
                <c:pt idx="9409">
                  <c:v>-61.07234925597421</c:v>
                </c:pt>
                <c:pt idx="9410">
                  <c:v>-61.07600429596518</c:v>
                </c:pt>
                <c:pt idx="9411">
                  <c:v>-61.07965370928655</c:v>
                </c:pt>
                <c:pt idx="9412">
                  <c:v>-61.08329749551007</c:v>
                </c:pt>
                <c:pt idx="9413">
                  <c:v>-61.08693565420913</c:v>
                </c:pt>
                <c:pt idx="9414">
                  <c:v>-61.0905681849588</c:v>
                </c:pt>
                <c:pt idx="9415">
                  <c:v>-61.09419508733576</c:v>
                </c:pt>
                <c:pt idx="9416">
                  <c:v>-61.09781636091851</c:v>
                </c:pt>
                <c:pt idx="9417">
                  <c:v>-61.10143200528709</c:v>
                </c:pt>
                <c:pt idx="9418">
                  <c:v>-61.10504202002331</c:v>
                </c:pt>
                <c:pt idx="9419">
                  <c:v>-61.10864640471055</c:v>
                </c:pt>
                <c:pt idx="9420">
                  <c:v>-61.11224515893398</c:v>
                </c:pt>
                <c:pt idx="9421">
                  <c:v>-61.11583828228036</c:v>
                </c:pt>
                <c:pt idx="9422">
                  <c:v>-61.11942577433815</c:v>
                </c:pt>
                <c:pt idx="9423">
                  <c:v>-61.12300763469751</c:v>
                </c:pt>
                <c:pt idx="9424">
                  <c:v>-61.12658386295025</c:v>
                </c:pt>
                <c:pt idx="9425">
                  <c:v>-61.13015445868985</c:v>
                </c:pt>
                <c:pt idx="9426">
                  <c:v>-61.13371942151149</c:v>
                </c:pt>
                <c:pt idx="9427">
                  <c:v>-61.137278751012</c:v>
                </c:pt>
                <c:pt idx="9428">
                  <c:v>-61.1408324467899</c:v>
                </c:pt>
                <c:pt idx="9429">
                  <c:v>-61.14438050844537</c:v>
                </c:pt>
                <c:pt idx="9430">
                  <c:v>-61.14792293558031</c:v>
                </c:pt>
                <c:pt idx="9431">
                  <c:v>-61.15145972779825</c:v>
                </c:pt>
                <c:pt idx="9432">
                  <c:v>-61.15499088470441</c:v>
                </c:pt>
                <c:pt idx="9433">
                  <c:v>-61.1585164059057</c:v>
                </c:pt>
                <c:pt idx="9434">
                  <c:v>-61.16203629101068</c:v>
                </c:pt>
                <c:pt idx="9435">
                  <c:v>-61.16555053962961</c:v>
                </c:pt>
                <c:pt idx="9436">
                  <c:v>-61.16905915137441</c:v>
                </c:pt>
                <c:pt idx="9437">
                  <c:v>-61.17256212585868</c:v>
                </c:pt>
                <c:pt idx="9438">
                  <c:v>-61.17605946269772</c:v>
                </c:pt>
                <c:pt idx="9439">
                  <c:v>-61.17955116150848</c:v>
                </c:pt>
                <c:pt idx="9440">
                  <c:v>-61.18303722190961</c:v>
                </c:pt>
                <c:pt idx="9441">
                  <c:v>-61.1865176435214</c:v>
                </c:pt>
                <c:pt idx="9442">
                  <c:v>-61.18999242596586</c:v>
                </c:pt>
                <c:pt idx="9443">
                  <c:v>-61.19346156886662</c:v>
                </c:pt>
                <c:pt idx="9444">
                  <c:v>-61.1969250718491</c:v>
                </c:pt>
                <c:pt idx="9445">
                  <c:v>-61.20038293454026</c:v>
                </c:pt>
                <c:pt idx="9446">
                  <c:v>-61.20383515656882</c:v>
                </c:pt>
                <c:pt idx="9447">
                  <c:v>-61.20728173756516</c:v>
                </c:pt>
                <c:pt idx="9448">
                  <c:v>-61.21072267716135</c:v>
                </c:pt>
                <c:pt idx="9449">
                  <c:v>-61.21415797499111</c:v>
                </c:pt>
                <c:pt idx="9450">
                  <c:v>-61.21758763068986</c:v>
                </c:pt>
                <c:pt idx="9451">
                  <c:v>-61.22101164389468</c:v>
                </c:pt>
                <c:pt idx="9452">
                  <c:v>-61.22443001424436</c:v>
                </c:pt>
                <c:pt idx="9453">
                  <c:v>-61.22784274137936</c:v>
                </c:pt>
                <c:pt idx="9454">
                  <c:v>-61.23124982494178</c:v>
                </c:pt>
                <c:pt idx="9455">
                  <c:v>-61.23465126457543</c:v>
                </c:pt>
                <c:pt idx="9456">
                  <c:v>-61.23804705992582</c:v>
                </c:pt>
                <c:pt idx="9457">
                  <c:v>-61.24143721064009</c:v>
                </c:pt>
                <c:pt idx="9458">
                  <c:v>-61.2448217163671</c:v>
                </c:pt>
                <c:pt idx="9459">
                  <c:v>-61.24820057675738</c:v>
                </c:pt>
                <c:pt idx="9460">
                  <c:v>-61.2515737914631</c:v>
                </c:pt>
                <c:pt idx="9461">
                  <c:v>-61.25494136013818</c:v>
                </c:pt>
                <c:pt idx="9462">
                  <c:v>-61.25830328243817</c:v>
                </c:pt>
                <c:pt idx="9463">
                  <c:v>-61.26165955802031</c:v>
                </c:pt>
                <c:pt idx="9464">
                  <c:v>-61.26501018654351</c:v>
                </c:pt>
                <c:pt idx="9465">
                  <c:v>-61.26835516766838</c:v>
                </c:pt>
                <c:pt idx="9466">
                  <c:v>-61.2716945010572</c:v>
                </c:pt>
                <c:pt idx="9467">
                  <c:v>-61.27502818637396</c:v>
                </c:pt>
                <c:pt idx="9468">
                  <c:v>-61.27835622328426</c:v>
                </c:pt>
                <c:pt idx="9469">
                  <c:v>-61.28167861145545</c:v>
                </c:pt>
                <c:pt idx="9470">
                  <c:v>-61.28499535055651</c:v>
                </c:pt>
                <c:pt idx="9471">
                  <c:v>-61.28830644025814</c:v>
                </c:pt>
                <c:pt idx="9472">
                  <c:v>-61.29161188023269</c:v>
                </c:pt>
                <c:pt idx="9473">
                  <c:v>-61.29491167015422</c:v>
                </c:pt>
                <c:pt idx="9474">
                  <c:v>-61.29820580969845</c:v>
                </c:pt>
                <c:pt idx="9475">
                  <c:v>-61.30149429854276</c:v>
                </c:pt>
                <c:pt idx="9476">
                  <c:v>-61.30477713636627</c:v>
                </c:pt>
                <c:pt idx="9477">
                  <c:v>-61.30805432284976</c:v>
                </c:pt>
                <c:pt idx="9478">
                  <c:v>-61.31132585767563</c:v>
                </c:pt>
                <c:pt idx="9479">
                  <c:v>-61.31459174052805</c:v>
                </c:pt>
                <c:pt idx="9480">
                  <c:v>-61.3178519710928</c:v>
                </c:pt>
                <c:pt idx="9481">
                  <c:v>-61.32110654905741</c:v>
                </c:pt>
                <c:pt idx="9482">
                  <c:v>-61.32435547411104</c:v>
                </c:pt>
                <c:pt idx="9483">
                  <c:v>-61.32759874594453</c:v>
                </c:pt>
                <c:pt idx="9484">
                  <c:v>-61.33083636425042</c:v>
                </c:pt>
                <c:pt idx="9485">
                  <c:v>-61.33406832872295</c:v>
                </c:pt>
                <c:pt idx="9486">
                  <c:v>-61.337294639058</c:v>
                </c:pt>
                <c:pt idx="9487">
                  <c:v>-61.34051529495318</c:v>
                </c:pt>
                <c:pt idx="9488">
                  <c:v>-61.34373029610773</c:v>
                </c:pt>
                <c:pt idx="9489">
                  <c:v>-61.34693964222259</c:v>
                </c:pt>
                <c:pt idx="9490">
                  <c:v>-61.35014333300042</c:v>
                </c:pt>
                <c:pt idx="9491">
                  <c:v>-61.35334136814552</c:v>
                </c:pt>
                <c:pt idx="9492">
                  <c:v>-61.3565337473639</c:v>
                </c:pt>
                <c:pt idx="9493">
                  <c:v>-61.35972047036318</c:v>
                </c:pt>
                <c:pt idx="9494">
                  <c:v>-61.3629015368528</c:v>
                </c:pt>
                <c:pt idx="9495">
                  <c:v>-61.36607694654374</c:v>
                </c:pt>
                <c:pt idx="9496">
                  <c:v>-61.36924669914875</c:v>
                </c:pt>
                <c:pt idx="9497">
                  <c:v>-61.37241079438224</c:v>
                </c:pt>
                <c:pt idx="9498">
                  <c:v>-61.3755692319603</c:v>
                </c:pt>
                <c:pt idx="9499">
                  <c:v>-61.37872201160069</c:v>
                </c:pt>
                <c:pt idx="9500">
                  <c:v>-61.38186913302287</c:v>
                </c:pt>
                <c:pt idx="9501">
                  <c:v>-61.38501059594802</c:v>
                </c:pt>
                <c:pt idx="9502">
                  <c:v>-61.38814640009893</c:v>
                </c:pt>
                <c:pt idx="9503">
                  <c:v>-61.39127654520009</c:v>
                </c:pt>
                <c:pt idx="9504">
                  <c:v>-61.39440103097772</c:v>
                </c:pt>
                <c:pt idx="9505">
                  <c:v>-61.39751985715968</c:v>
                </c:pt>
                <c:pt idx="9506">
                  <c:v>-61.40063302347554</c:v>
                </c:pt>
                <c:pt idx="9507">
                  <c:v>-61.40374052965652</c:v>
                </c:pt>
                <c:pt idx="9508">
                  <c:v>-61.40684237543556</c:v>
                </c:pt>
                <c:pt idx="9509">
                  <c:v>-61.40993856054727</c:v>
                </c:pt>
                <c:pt idx="9510">
                  <c:v>-61.41302908472795</c:v>
                </c:pt>
                <c:pt idx="9511">
                  <c:v>-61.41611394771555</c:v>
                </c:pt>
                <c:pt idx="9512">
                  <c:v>-61.41919314924976</c:v>
                </c:pt>
                <c:pt idx="9513">
                  <c:v>-61.42226668907191</c:v>
                </c:pt>
                <c:pt idx="9514">
                  <c:v>-61.42533456692503</c:v>
                </c:pt>
                <c:pt idx="9515">
                  <c:v>-61.42839678255383</c:v>
                </c:pt>
                <c:pt idx="9516">
                  <c:v>-61.43145333570471</c:v>
                </c:pt>
                <c:pt idx="9517">
                  <c:v>-61.43450422612576</c:v>
                </c:pt>
                <c:pt idx="9518">
                  <c:v>-61.43754945356674</c:v>
                </c:pt>
                <c:pt idx="9519">
                  <c:v>-61.44058901777911</c:v>
                </c:pt>
                <c:pt idx="9520">
                  <c:v>-61.44362291851601</c:v>
                </c:pt>
                <c:pt idx="9521">
                  <c:v>-61.44665115553222</c:v>
                </c:pt>
                <c:pt idx="9522">
                  <c:v>-61.44967372858432</c:v>
                </c:pt>
                <c:pt idx="9523">
                  <c:v>-61.45269063743043</c:v>
                </c:pt>
                <c:pt idx="9524">
                  <c:v>-61.45570188183046</c:v>
                </c:pt>
                <c:pt idx="9525">
                  <c:v>-61.45870746154597</c:v>
                </c:pt>
                <c:pt idx="9526">
                  <c:v>-61.4617073763402</c:v>
                </c:pt>
                <c:pt idx="9527">
                  <c:v>-61.46470162597809</c:v>
                </c:pt>
                <c:pt idx="9528">
                  <c:v>-61.46769021022623</c:v>
                </c:pt>
                <c:pt idx="9529">
                  <c:v>-61.47067312885296</c:v>
                </c:pt>
                <c:pt idx="9530">
                  <c:v>-61.47365038162823</c:v>
                </c:pt>
                <c:pt idx="9531">
                  <c:v>-61.47662196832373</c:v>
                </c:pt>
                <c:pt idx="9532">
                  <c:v>-61.47958788871282</c:v>
                </c:pt>
                <c:pt idx="9533">
                  <c:v>-61.48254814257055</c:v>
                </c:pt>
                <c:pt idx="9534">
                  <c:v>-61.48550272967363</c:v>
                </c:pt>
                <c:pt idx="9535">
                  <c:v>-61.4884516498005</c:v>
                </c:pt>
                <c:pt idx="9536">
                  <c:v>-61.49139490273124</c:v>
                </c:pt>
                <c:pt idx="9537">
                  <c:v>-61.49433248824763</c:v>
                </c:pt>
                <c:pt idx="9538">
                  <c:v>-61.49726440613317</c:v>
                </c:pt>
                <c:pt idx="9539">
                  <c:v>-61.50019065617301</c:v>
                </c:pt>
                <c:pt idx="9540">
                  <c:v>-61.503111238154</c:v>
                </c:pt>
                <c:pt idx="9541">
                  <c:v>-61.50602615186462</c:v>
                </c:pt>
                <c:pt idx="9542">
                  <c:v>-61.50893539709517</c:v>
                </c:pt>
                <c:pt idx="9543">
                  <c:v>-61.51183897363747</c:v>
                </c:pt>
                <c:pt idx="9544">
                  <c:v>-61.51473688128518</c:v>
                </c:pt>
                <c:pt idx="9545">
                  <c:v>-61.51762911983354</c:v>
                </c:pt>
                <c:pt idx="9546">
                  <c:v>-61.52051568907953</c:v>
                </c:pt>
                <c:pt idx="9547">
                  <c:v>-61.52339658882178</c:v>
                </c:pt>
                <c:pt idx="9548">
                  <c:v>-61.52627181886063</c:v>
                </c:pt>
                <c:pt idx="9549">
                  <c:v>-61.52914137899811</c:v>
                </c:pt>
                <c:pt idx="9550">
                  <c:v>-61.53200526903792</c:v>
                </c:pt>
                <c:pt idx="9551">
                  <c:v>-61.53486348878545</c:v>
                </c:pt>
                <c:pt idx="9552">
                  <c:v>-61.53771603804781</c:v>
                </c:pt>
                <c:pt idx="9553">
                  <c:v>-61.54056291663374</c:v>
                </c:pt>
                <c:pt idx="9554">
                  <c:v>-61.54340412435371</c:v>
                </c:pt>
                <c:pt idx="9555">
                  <c:v>-61.54623966101985</c:v>
                </c:pt>
                <c:pt idx="9556">
                  <c:v>-61.54906952644602</c:v>
                </c:pt>
                <c:pt idx="9557">
                  <c:v>-61.55189372044771</c:v>
                </c:pt>
                <c:pt idx="9558">
                  <c:v>-61.55471224284214</c:v>
                </c:pt>
                <c:pt idx="9559">
                  <c:v>-61.55752509344817</c:v>
                </c:pt>
                <c:pt idx="9560">
                  <c:v>-61.56033227208642</c:v>
                </c:pt>
                <c:pt idx="9561">
                  <c:v>-61.56313377857914</c:v>
                </c:pt>
                <c:pt idx="9562">
                  <c:v>-61.56592961275026</c:v>
                </c:pt>
                <c:pt idx="9563">
                  <c:v>-61.56871977442546</c:v>
                </c:pt>
                <c:pt idx="9564">
                  <c:v>-61.57150426343202</c:v>
                </c:pt>
                <c:pt idx="9565">
                  <c:v>-61.57428307959901</c:v>
                </c:pt>
                <c:pt idx="9566">
                  <c:v>-61.57705622275711</c:v>
                </c:pt>
                <c:pt idx="9567">
                  <c:v>-61.57982369273871</c:v>
                </c:pt>
                <c:pt idx="9568">
                  <c:v>-61.58258548937788</c:v>
                </c:pt>
                <c:pt idx="9569">
                  <c:v>-61.5853416125104</c:v>
                </c:pt>
                <c:pt idx="9570">
                  <c:v>-61.5880920619737</c:v>
                </c:pt>
                <c:pt idx="9571">
                  <c:v>-61.59083683760694</c:v>
                </c:pt>
                <c:pt idx="9572">
                  <c:v>-61.59357593925096</c:v>
                </c:pt>
                <c:pt idx="9573">
                  <c:v>-61.59630936674825</c:v>
                </c:pt>
                <c:pt idx="9574">
                  <c:v>-61.59903711994304</c:v>
                </c:pt>
                <c:pt idx="9575">
                  <c:v>-61.60175919868121</c:v>
                </c:pt>
                <c:pt idx="9576">
                  <c:v>-61.60447560281035</c:v>
                </c:pt>
                <c:pt idx="9577">
                  <c:v>-61.60718633217973</c:v>
                </c:pt>
                <c:pt idx="9578">
                  <c:v>-61.60989138664028</c:v>
                </c:pt>
                <c:pt idx="9579">
                  <c:v>-61.61259076604468</c:v>
                </c:pt>
                <c:pt idx="9580">
                  <c:v>-61.61528447024723</c:v>
                </c:pt>
                <c:pt idx="9581">
                  <c:v>-61.61797249910401</c:v>
                </c:pt>
                <c:pt idx="9582">
                  <c:v>-61.62065485247266</c:v>
                </c:pt>
                <c:pt idx="9583">
                  <c:v>-61.62333153021262</c:v>
                </c:pt>
                <c:pt idx="9584">
                  <c:v>-61.626002532185</c:v>
                </c:pt>
                <c:pt idx="9585">
                  <c:v>-61.62866785825249</c:v>
                </c:pt>
                <c:pt idx="9586">
                  <c:v>-61.63132750827963</c:v>
                </c:pt>
                <c:pt idx="9587">
                  <c:v>-61.63398148213255</c:v>
                </c:pt>
                <c:pt idx="9588">
                  <c:v>-61.6366297796791</c:v>
                </c:pt>
                <c:pt idx="9589">
                  <c:v>-61.6392724007888</c:v>
                </c:pt>
                <c:pt idx="9590">
                  <c:v>-61.64190934533286</c:v>
                </c:pt>
                <c:pt idx="9591">
                  <c:v>-61.6445406131842</c:v>
                </c:pt>
                <c:pt idx="9592">
                  <c:v>-61.6471662042174</c:v>
                </c:pt>
                <c:pt idx="9593">
                  <c:v>-61.64978611830877</c:v>
                </c:pt>
                <c:pt idx="9594">
                  <c:v>-61.65240035533625</c:v>
                </c:pt>
                <c:pt idx="9595">
                  <c:v>-61.65500891517954</c:v>
                </c:pt>
                <c:pt idx="9596">
                  <c:v>-61.65761179771995</c:v>
                </c:pt>
                <c:pt idx="9597">
                  <c:v>-61.66020900284055</c:v>
                </c:pt>
                <c:pt idx="9598">
                  <c:v>-61.66280053042607</c:v>
                </c:pt>
                <c:pt idx="9599">
                  <c:v>-61.66538638036291</c:v>
                </c:pt>
                <c:pt idx="9600">
                  <c:v>-61.66796655253917</c:v>
                </c:pt>
                <c:pt idx="9601">
                  <c:v>-61.67054104684465</c:v>
                </c:pt>
                <c:pt idx="9602">
                  <c:v>-61.67310986317087</c:v>
                </c:pt>
                <c:pt idx="9603">
                  <c:v>-61.67567300141095</c:v>
                </c:pt>
                <c:pt idx="9604">
                  <c:v>-61.67823046145978</c:v>
                </c:pt>
                <c:pt idx="9605">
                  <c:v>-61.6807822432139</c:v>
                </c:pt>
                <c:pt idx="9606">
                  <c:v>-61.6833283465716</c:v>
                </c:pt>
                <c:pt idx="9607">
                  <c:v>-61.68586877143272</c:v>
                </c:pt>
                <c:pt idx="9608">
                  <c:v>-61.68840351769894</c:v>
                </c:pt>
                <c:pt idx="9609">
                  <c:v>-61.69093258527358</c:v>
                </c:pt>
                <c:pt idx="9610">
                  <c:v>-61.6934559740616</c:v>
                </c:pt>
                <c:pt idx="9611">
                  <c:v>-61.69597368396971</c:v>
                </c:pt>
                <c:pt idx="9612">
                  <c:v>-61.69848571490627</c:v>
                </c:pt>
                <c:pt idx="9613">
                  <c:v>-61.70099206678135</c:v>
                </c:pt>
                <c:pt idx="9614">
                  <c:v>-61.70349273950672</c:v>
                </c:pt>
                <c:pt idx="9615">
                  <c:v>-61.70598773299581</c:v>
                </c:pt>
                <c:pt idx="9616">
                  <c:v>-61.70847704716376</c:v>
                </c:pt>
                <c:pt idx="9617">
                  <c:v>-61.71096068192737</c:v>
                </c:pt>
                <c:pt idx="9618">
                  <c:v>-61.71343863720521</c:v>
                </c:pt>
                <c:pt idx="9619">
                  <c:v>-61.71591091291743</c:v>
                </c:pt>
                <c:pt idx="9620">
                  <c:v>-61.71837750898594</c:v>
                </c:pt>
                <c:pt idx="9621">
                  <c:v>-61.72083842533432</c:v>
                </c:pt>
                <c:pt idx="9622">
                  <c:v>-61.72329366188785</c:v>
                </c:pt>
                <c:pt idx="9623">
                  <c:v>-61.72574321857348</c:v>
                </c:pt>
                <c:pt idx="9624">
                  <c:v>-61.72818709531985</c:v>
                </c:pt>
                <c:pt idx="9625">
                  <c:v>-61.73062529205733</c:v>
                </c:pt>
                <c:pt idx="9626">
                  <c:v>-61.73305780871792</c:v>
                </c:pt>
                <c:pt idx="9627">
                  <c:v>-61.73548464523536</c:v>
                </c:pt>
                <c:pt idx="9628">
                  <c:v>-61.73790580154506</c:v>
                </c:pt>
                <c:pt idx="9629">
                  <c:v>-61.74032127758411</c:v>
                </c:pt>
                <c:pt idx="9630">
                  <c:v>-61.7427310732913</c:v>
                </c:pt>
                <c:pt idx="9631">
                  <c:v>-61.7451351886071</c:v>
                </c:pt>
                <c:pt idx="9632">
                  <c:v>-61.7475336234737</c:v>
                </c:pt>
                <c:pt idx="9633">
                  <c:v>-61.74992637783493</c:v>
                </c:pt>
                <c:pt idx="9634">
                  <c:v>-61.75231345163635</c:v>
                </c:pt>
                <c:pt idx="9635">
                  <c:v>-61.75469484482523</c:v>
                </c:pt>
                <c:pt idx="9636">
                  <c:v>-61.75707055735044</c:v>
                </c:pt>
                <c:pt idx="9637">
                  <c:v>-61.75944058916264</c:v>
                </c:pt>
                <c:pt idx="9638">
                  <c:v>-61.76180494021413</c:v>
                </c:pt>
                <c:pt idx="9639">
                  <c:v>-61.7641636104589</c:v>
                </c:pt>
                <c:pt idx="9640">
                  <c:v>-61.76651659985261</c:v>
                </c:pt>
                <c:pt idx="9641">
                  <c:v>-61.7688639083527</c:v>
                </c:pt>
                <c:pt idx="9642">
                  <c:v>-61.77120553591818</c:v>
                </c:pt>
                <c:pt idx="9643">
                  <c:v>-61.77354148250984</c:v>
                </c:pt>
                <c:pt idx="9644">
                  <c:v>-61.77587174809011</c:v>
                </c:pt>
                <c:pt idx="9645">
                  <c:v>-61.77819633262314</c:v>
                </c:pt>
                <c:pt idx="9646">
                  <c:v>-61.78051523607476</c:v>
                </c:pt>
                <c:pt idx="9647">
                  <c:v>-61.78282845841244</c:v>
                </c:pt>
                <c:pt idx="9648">
                  <c:v>-61.78513599960547</c:v>
                </c:pt>
                <c:pt idx="9649">
                  <c:v>-61.78743785962467</c:v>
                </c:pt>
                <c:pt idx="9650">
                  <c:v>-61.78973403844267</c:v>
                </c:pt>
                <c:pt idx="9651">
                  <c:v>-61.79202453603374</c:v>
                </c:pt>
                <c:pt idx="9652">
                  <c:v>-61.79430935237383</c:v>
                </c:pt>
                <c:pt idx="9653">
                  <c:v>-61.79658848744061</c:v>
                </c:pt>
                <c:pt idx="9654">
                  <c:v>-61.79886194121343</c:v>
                </c:pt>
                <c:pt idx="9655">
                  <c:v>-61.80112971367332</c:v>
                </c:pt>
                <c:pt idx="9656">
                  <c:v>-61.80339180480303</c:v>
                </c:pt>
                <c:pt idx="9657">
                  <c:v>-61.80564821458695</c:v>
                </c:pt>
                <c:pt idx="9658">
                  <c:v>-61.8078989430112</c:v>
                </c:pt>
                <c:pt idx="9659">
                  <c:v>-61.81014399006356</c:v>
                </c:pt>
                <c:pt idx="9660">
                  <c:v>-61.81238335573354</c:v>
                </c:pt>
                <c:pt idx="9661">
                  <c:v>-61.81461704001229</c:v>
                </c:pt>
                <c:pt idx="9662">
                  <c:v>-61.81684504289272</c:v>
                </c:pt>
                <c:pt idx="9663">
                  <c:v>-61.81906736436935</c:v>
                </c:pt>
                <c:pt idx="9664">
                  <c:v>-61.82128400443845</c:v>
                </c:pt>
                <c:pt idx="9665">
                  <c:v>-61.82349496309796</c:v>
                </c:pt>
                <c:pt idx="9666">
                  <c:v>-61.8257002403475</c:v>
                </c:pt>
                <c:pt idx="9667">
                  <c:v>-61.82789983618838</c:v>
                </c:pt>
                <c:pt idx="9668">
                  <c:v>-61.8300937506236</c:v>
                </c:pt>
                <c:pt idx="9669">
                  <c:v>-61.83228198365789</c:v>
                </c:pt>
                <c:pt idx="9670">
                  <c:v>-61.83446453529761</c:v>
                </c:pt>
                <c:pt idx="9671">
                  <c:v>-61.83664140555087</c:v>
                </c:pt>
                <c:pt idx="9672">
                  <c:v>-61.83881259442742</c:v>
                </c:pt>
                <c:pt idx="9673">
                  <c:v>-61.84097810193871</c:v>
                </c:pt>
                <c:pt idx="9674">
                  <c:v>-61.8431379280979</c:v>
                </c:pt>
                <c:pt idx="9675">
                  <c:v>-61.84529207291982</c:v>
                </c:pt>
                <c:pt idx="9676">
                  <c:v>-61.847440536421</c:v>
                </c:pt>
                <c:pt idx="9677">
                  <c:v>-61.84958331861967</c:v>
                </c:pt>
                <c:pt idx="9678">
                  <c:v>-61.85172041953575</c:v>
                </c:pt>
                <c:pt idx="9679">
                  <c:v>-61.8538518391908</c:v>
                </c:pt>
                <c:pt idx="9680">
                  <c:v>-61.85597757760814</c:v>
                </c:pt>
                <c:pt idx="9681">
                  <c:v>-61.85809763481274</c:v>
                </c:pt>
                <c:pt idx="9682">
                  <c:v>-61.86021201083128</c:v>
                </c:pt>
                <c:pt idx="9683">
                  <c:v>-61.8623207056921</c:v>
                </c:pt>
                <c:pt idx="9684">
                  <c:v>-61.86442371942526</c:v>
                </c:pt>
                <c:pt idx="9685">
                  <c:v>-61.8665210520625</c:v>
                </c:pt>
                <c:pt idx="9686">
                  <c:v>-61.86861270363725</c:v>
                </c:pt>
                <c:pt idx="9687">
                  <c:v>-61.87069867418464</c:v>
                </c:pt>
                <c:pt idx="9688">
                  <c:v>-61.87277896374145</c:v>
                </c:pt>
                <c:pt idx="9689">
                  <c:v>-61.87485357234619</c:v>
                </c:pt>
                <c:pt idx="9690">
                  <c:v>-61.8769225000391</c:v>
                </c:pt>
                <c:pt idx="9691">
                  <c:v>-61.87898574686198</c:v>
                </c:pt>
                <c:pt idx="9692">
                  <c:v>-61.88104331285843</c:v>
                </c:pt>
                <c:pt idx="9693">
                  <c:v>-61.88309519807373</c:v>
                </c:pt>
                <c:pt idx="9694">
                  <c:v>-61.88514140255481</c:v>
                </c:pt>
                <c:pt idx="9695">
                  <c:v>-61.88718192635029</c:v>
                </c:pt>
                <c:pt idx="9696">
                  <c:v>-61.88921676951054</c:v>
                </c:pt>
                <c:pt idx="9697">
                  <c:v>-61.89124593208756</c:v>
                </c:pt>
                <c:pt idx="9698">
                  <c:v>-61.89326941413506</c:v>
                </c:pt>
                <c:pt idx="9699">
                  <c:v>-61.89528721570841</c:v>
                </c:pt>
                <c:pt idx="9700">
                  <c:v>-61.89729933686476</c:v>
                </c:pt>
                <c:pt idx="9701">
                  <c:v>-61.89930577766282</c:v>
                </c:pt>
                <c:pt idx="9702">
                  <c:v>-61.90130653816311</c:v>
                </c:pt>
                <c:pt idx="9703">
                  <c:v>-61.90330161842776</c:v>
                </c:pt>
                <c:pt idx="9704">
                  <c:v>-61.90529101852061</c:v>
                </c:pt>
                <c:pt idx="9705">
                  <c:v>-61.90727473850723</c:v>
                </c:pt>
                <c:pt idx="9706">
                  <c:v>-61.90925277845482</c:v>
                </c:pt>
                <c:pt idx="9707">
                  <c:v>-61.91122513843229</c:v>
                </c:pt>
                <c:pt idx="9708">
                  <c:v>-61.91319181851028</c:v>
                </c:pt>
                <c:pt idx="9709">
                  <c:v>-61.91515281876107</c:v>
                </c:pt>
                <c:pt idx="9710">
                  <c:v>-61.91710813925862</c:v>
                </c:pt>
                <c:pt idx="9711">
                  <c:v>-61.91905778007863</c:v>
                </c:pt>
                <c:pt idx="9712">
                  <c:v>-61.92100174129847</c:v>
                </c:pt>
                <c:pt idx="9713">
                  <c:v>-61.92294002299719</c:v>
                </c:pt>
                <c:pt idx="9714">
                  <c:v>-61.92487262525551</c:v>
                </c:pt>
                <c:pt idx="9715">
                  <c:v>-61.9267995481559</c:v>
                </c:pt>
                <c:pt idx="9716">
                  <c:v>-61.92872079178245</c:v>
                </c:pt>
                <c:pt idx="9717">
                  <c:v>-61.930636356221</c:v>
                </c:pt>
                <c:pt idx="9718">
                  <c:v>-61.93254624155902</c:v>
                </c:pt>
                <c:pt idx="9719">
                  <c:v>-61.93445044788572</c:v>
                </c:pt>
                <c:pt idx="9720">
                  <c:v>-61.93634897529198</c:v>
                </c:pt>
                <c:pt idx="9721">
                  <c:v>-61.93824182387036</c:v>
                </c:pt>
                <c:pt idx="9722">
                  <c:v>-61.94012899371513</c:v>
                </c:pt>
                <c:pt idx="9723">
                  <c:v>-61.94201048492224</c:v>
                </c:pt>
                <c:pt idx="9724">
                  <c:v>-61.94388629758932</c:v>
                </c:pt>
                <c:pt idx="9725">
                  <c:v>-61.9457564318157</c:v>
                </c:pt>
                <c:pt idx="9726">
                  <c:v>-61.94762088770238</c:v>
                </c:pt>
                <c:pt idx="9727">
                  <c:v>-61.94947966535209</c:v>
                </c:pt>
                <c:pt idx="9728">
                  <c:v>-61.95133276486923</c:v>
                </c:pt>
                <c:pt idx="9729">
                  <c:v>-61.95318018635985</c:v>
                </c:pt>
                <c:pt idx="9730">
                  <c:v>-61.95502192993175</c:v>
                </c:pt>
                <c:pt idx="9731">
                  <c:v>-61.95685799569436</c:v>
                </c:pt>
                <c:pt idx="9732">
                  <c:v>-61.95868838375888</c:v>
                </c:pt>
                <c:pt idx="9733">
                  <c:v>-61.9605130942381</c:v>
                </c:pt>
                <c:pt idx="9734">
                  <c:v>-61.96233212724658</c:v>
                </c:pt>
                <c:pt idx="9735">
                  <c:v>-61.96414548290052</c:v>
                </c:pt>
                <c:pt idx="9736">
                  <c:v>-61.96595316131783</c:v>
                </c:pt>
                <c:pt idx="9737">
                  <c:v>-61.96775516261811</c:v>
                </c:pt>
                <c:pt idx="9738">
                  <c:v>-61.96955148692265</c:v>
                </c:pt>
                <c:pt idx="9739">
                  <c:v>-61.97134213435442</c:v>
                </c:pt>
                <c:pt idx="9740">
                  <c:v>-61.97312710503806</c:v>
                </c:pt>
                <c:pt idx="9741">
                  <c:v>-61.97490639909995</c:v>
                </c:pt>
                <c:pt idx="9742">
                  <c:v>-61.9766800166681</c:v>
                </c:pt>
                <c:pt idx="9743">
                  <c:v>-61.97844795787227</c:v>
                </c:pt>
                <c:pt idx="9744">
                  <c:v>-61.98021022284386</c:v>
                </c:pt>
                <c:pt idx="9745">
                  <c:v>-61.98196681171596</c:v>
                </c:pt>
                <c:pt idx="9746">
                  <c:v>-61.98371772462338</c:v>
                </c:pt>
                <c:pt idx="9747">
                  <c:v>-61.9854629617026</c:v>
                </c:pt>
                <c:pt idx="9748">
                  <c:v>-61.9872025230918</c:v>
                </c:pt>
                <c:pt idx="9749">
                  <c:v>-61.98893640893083</c:v>
                </c:pt>
                <c:pt idx="9750">
                  <c:v>-61.99066461936122</c:v>
                </c:pt>
                <c:pt idx="9751">
                  <c:v>-61.99238715452623</c:v>
                </c:pt>
                <c:pt idx="9752">
                  <c:v>-61.99410401457077</c:v>
                </c:pt>
                <c:pt idx="9753">
                  <c:v>-61.99581519964145</c:v>
                </c:pt>
                <c:pt idx="9754">
                  <c:v>-61.99752070988657</c:v>
                </c:pt>
                <c:pt idx="9755">
                  <c:v>-61.99922054545613</c:v>
                </c:pt>
                <c:pt idx="9756">
                  <c:v>-62.0009147065018</c:v>
                </c:pt>
                <c:pt idx="9757">
                  <c:v>-62.00260319317693</c:v>
                </c:pt>
                <c:pt idx="9758">
                  <c:v>-62.00428600563656</c:v>
                </c:pt>
                <c:pt idx="9759">
                  <c:v>-62.0059631440375</c:v>
                </c:pt>
                <c:pt idx="9760">
                  <c:v>-62.00763460853811</c:v>
                </c:pt>
                <c:pt idx="9761">
                  <c:v>-62.00930039929853</c:v>
                </c:pt>
                <c:pt idx="9762">
                  <c:v>-62.01096051648057</c:v>
                </c:pt>
                <c:pt idx="9763">
                  <c:v>-62.0126149602477</c:v>
                </c:pt>
                <c:pt idx="9764">
                  <c:v>-62.01426373076512</c:v>
                </c:pt>
                <c:pt idx="9765">
                  <c:v>-62.0159068281997</c:v>
                </c:pt>
                <c:pt idx="9766">
                  <c:v>-62.01754425271996</c:v>
                </c:pt>
                <c:pt idx="9767">
                  <c:v>-62.01917600449617</c:v>
                </c:pt>
                <c:pt idx="9768">
                  <c:v>-62.02080208370026</c:v>
                </c:pt>
                <c:pt idx="9769">
                  <c:v>-62.02242249050586</c:v>
                </c:pt>
                <c:pt idx="9770">
                  <c:v>-62.02403722508822</c:v>
                </c:pt>
                <c:pt idx="9771">
                  <c:v>-62.02564628762438</c:v>
                </c:pt>
                <c:pt idx="9772">
                  <c:v>-62.027249678293</c:v>
                </c:pt>
                <c:pt idx="9773">
                  <c:v>-62.02884739727446</c:v>
                </c:pt>
                <c:pt idx="9774">
                  <c:v>-62.03043944475081</c:v>
                </c:pt>
                <c:pt idx="9775">
                  <c:v>-62.0320258209058</c:v>
                </c:pt>
                <c:pt idx="9776">
                  <c:v>-62.0336065259248</c:v>
                </c:pt>
                <c:pt idx="9777">
                  <c:v>-62.035181559995</c:v>
                </c:pt>
                <c:pt idx="9778">
                  <c:v>-62.03675092330516</c:v>
                </c:pt>
                <c:pt idx="9779">
                  <c:v>-62.03831461604578</c:v>
                </c:pt>
                <c:pt idx="9780">
                  <c:v>-62.03987263840904</c:v>
                </c:pt>
                <c:pt idx="9781">
                  <c:v>-62.04142499058879</c:v>
                </c:pt>
                <c:pt idx="9782">
                  <c:v>-62.04297167278058</c:v>
                </c:pt>
                <c:pt idx="9783">
                  <c:v>-62.04451268518167</c:v>
                </c:pt>
                <c:pt idx="9784">
                  <c:v>-62.04604802799095</c:v>
                </c:pt>
                <c:pt idx="9785">
                  <c:v>-62.04757770140905</c:v>
                </c:pt>
                <c:pt idx="9786">
                  <c:v>-62.04910170563824</c:v>
                </c:pt>
                <c:pt idx="9787">
                  <c:v>-62.05062004088254</c:v>
                </c:pt>
                <c:pt idx="9788">
                  <c:v>-62.0521327073476</c:v>
                </c:pt>
                <c:pt idx="9789">
                  <c:v>-62.05363970524076</c:v>
                </c:pt>
                <c:pt idx="9790">
                  <c:v>-62.0551410347711</c:v>
                </c:pt>
                <c:pt idx="9791">
                  <c:v>-62.0566366961493</c:v>
                </c:pt>
                <c:pt idx="9792">
                  <c:v>-62.05812668958779</c:v>
                </c:pt>
                <c:pt idx="9793">
                  <c:v>-62.05961101530067</c:v>
                </c:pt>
                <c:pt idx="9794">
                  <c:v>-62.06108967350374</c:v>
                </c:pt>
                <c:pt idx="9795">
                  <c:v>-62.06256266441447</c:v>
                </c:pt>
                <c:pt idx="9796">
                  <c:v>-62.064029988252</c:v>
                </c:pt>
                <c:pt idx="9797">
                  <c:v>-62.06549164523718</c:v>
                </c:pt>
                <c:pt idx="9798">
                  <c:v>-62.06694763559254</c:v>
                </c:pt>
                <c:pt idx="9799">
                  <c:v>-62.0683979595423</c:v>
                </c:pt>
                <c:pt idx="9800">
                  <c:v>-62.06984261731235</c:v>
                </c:pt>
                <c:pt idx="9801">
                  <c:v>-62.07128160913029</c:v>
                </c:pt>
                <c:pt idx="9802">
                  <c:v>-62.0727149352254</c:v>
                </c:pt>
                <c:pt idx="9803">
                  <c:v>-62.07414259582858</c:v>
                </c:pt>
                <c:pt idx="9804">
                  <c:v>-62.07556459117252</c:v>
                </c:pt>
                <c:pt idx="9805">
                  <c:v>-62.07698092149155</c:v>
                </c:pt>
                <c:pt idx="9806">
                  <c:v>-62.07839158702167</c:v>
                </c:pt>
                <c:pt idx="9807">
                  <c:v>-62.07979658800058</c:v>
                </c:pt>
                <c:pt idx="9808">
                  <c:v>-62.08119592466765</c:v>
                </c:pt>
                <c:pt idx="9809">
                  <c:v>-62.08258959726395</c:v>
                </c:pt>
                <c:pt idx="9810">
                  <c:v>-62.08397760603227</c:v>
                </c:pt>
                <c:pt idx="9811">
                  <c:v>-62.08535995121701</c:v>
                </c:pt>
                <c:pt idx="9812">
                  <c:v>-62.08673663306431</c:v>
                </c:pt>
                <c:pt idx="9813">
                  <c:v>-62.08810765182195</c:v>
                </c:pt>
                <c:pt idx="9814">
                  <c:v>-62.08947300773944</c:v>
                </c:pt>
                <c:pt idx="9815">
                  <c:v>-62.09083270106798</c:v>
                </c:pt>
                <c:pt idx="9816">
                  <c:v>-62.0921867320604</c:v>
                </c:pt>
                <c:pt idx="9817">
                  <c:v>-62.09353510097124</c:v>
                </c:pt>
                <c:pt idx="9818">
                  <c:v>-62.09487780805674</c:v>
                </c:pt>
                <c:pt idx="9819">
                  <c:v>-62.09621485357482</c:v>
                </c:pt>
                <c:pt idx="9820">
                  <c:v>-62.09754623778508</c:v>
                </c:pt>
                <c:pt idx="9821">
                  <c:v>-62.0988719609488</c:v>
                </c:pt>
                <c:pt idx="9822">
                  <c:v>-62.10019202332894</c:v>
                </c:pt>
                <c:pt idx="9823">
                  <c:v>-62.10150642519014</c:v>
                </c:pt>
                <c:pt idx="9824">
                  <c:v>-62.10281516679877</c:v>
                </c:pt>
                <c:pt idx="9825">
                  <c:v>-62.10411824842282</c:v>
                </c:pt>
                <c:pt idx="9826">
                  <c:v>-62.105415670332</c:v>
                </c:pt>
                <c:pt idx="9827">
                  <c:v>-62.10670743279766</c:v>
                </c:pt>
                <c:pt idx="9828">
                  <c:v>-62.10799353609293</c:v>
                </c:pt>
                <c:pt idx="9829">
                  <c:v>-62.10927398049252</c:v>
                </c:pt>
                <c:pt idx="9830">
                  <c:v>-62.1105487662729</c:v>
                </c:pt>
                <c:pt idx="9831">
                  <c:v>-62.11181789371214</c:v>
                </c:pt>
                <c:pt idx="9832">
                  <c:v>-62.11308136309007</c:v>
                </c:pt>
                <c:pt idx="9833">
                  <c:v>-62.1143391746882</c:v>
                </c:pt>
                <c:pt idx="9834">
                  <c:v>-62.11559132878966</c:v>
                </c:pt>
                <c:pt idx="9835">
                  <c:v>-62.11683782567931</c:v>
                </c:pt>
                <c:pt idx="9836">
                  <c:v>-62.11807866564369</c:v>
                </c:pt>
                <c:pt idx="9837">
                  <c:v>-62.11931384897104</c:v>
                </c:pt>
                <c:pt idx="9838">
                  <c:v>-62.12054337595121</c:v>
                </c:pt>
                <c:pt idx="9839">
                  <c:v>-62.12176724687581</c:v>
                </c:pt>
                <c:pt idx="9840">
                  <c:v>-62.12298546203811</c:v>
                </c:pt>
                <c:pt idx="9841">
                  <c:v>-62.12419802173305</c:v>
                </c:pt>
                <c:pt idx="9842">
                  <c:v>-62.12540492625726</c:v>
                </c:pt>
                <c:pt idx="9843">
                  <c:v>-62.12660617590905</c:v>
                </c:pt>
                <c:pt idx="9844">
                  <c:v>-62.12780177098841</c:v>
                </c:pt>
                <c:pt idx="9845">
                  <c:v>-62.12899171179703</c:v>
                </c:pt>
                <c:pt idx="9846">
                  <c:v>-62.13017599863827</c:v>
                </c:pt>
                <c:pt idx="9847">
                  <c:v>-62.13135463181715</c:v>
                </c:pt>
                <c:pt idx="9848">
                  <c:v>-62.1325276116404</c:v>
                </c:pt>
                <c:pt idx="9849">
                  <c:v>-62.13369493841644</c:v>
                </c:pt>
                <c:pt idx="9850">
                  <c:v>-62.13485661245534</c:v>
                </c:pt>
                <c:pt idx="9851">
                  <c:v>-62.13601263406887</c:v>
                </c:pt>
                <c:pt idx="9852">
                  <c:v>-62.13716300357048</c:v>
                </c:pt>
                <c:pt idx="9853">
                  <c:v>-62.1383077212753</c:v>
                </c:pt>
                <c:pt idx="9854">
                  <c:v>-62.13944678750014</c:v>
                </c:pt>
                <c:pt idx="9855">
                  <c:v>-62.1405802025635</c:v>
                </c:pt>
                <c:pt idx="9856">
                  <c:v>-62.14170796678553</c:v>
                </c:pt>
                <c:pt idx="9857">
                  <c:v>-62.14283008048813</c:v>
                </c:pt>
                <c:pt idx="9858">
                  <c:v>-62.14394654399479</c:v>
                </c:pt>
                <c:pt idx="9859">
                  <c:v>-62.14505735763074</c:v>
                </c:pt>
                <c:pt idx="9860">
                  <c:v>-62.14616252172289</c:v>
                </c:pt>
                <c:pt idx="9861">
                  <c:v>-62.1472620365998</c:v>
                </c:pt>
                <c:pt idx="9862">
                  <c:v>-62.14835590259175</c:v>
                </c:pt>
                <c:pt idx="9863">
                  <c:v>-62.14944412003064</c:v>
                </c:pt>
                <c:pt idx="9864">
                  <c:v>-62.15052668925013</c:v>
                </c:pt>
                <c:pt idx="9865">
                  <c:v>-62.1516036105855</c:v>
                </c:pt>
                <c:pt idx="9866">
                  <c:v>-62.15267488437375</c:v>
                </c:pt>
                <c:pt idx="9867">
                  <c:v>-62.1537405109535</c:v>
                </c:pt>
                <c:pt idx="9868">
                  <c:v>-62.15480049066512</c:v>
                </c:pt>
                <c:pt idx="9869">
                  <c:v>-62.15585482385062</c:v>
                </c:pt>
                <c:pt idx="9870">
                  <c:v>-62.1569035108537</c:v>
                </c:pt>
                <c:pt idx="9871">
                  <c:v>-62.15794655201973</c:v>
                </c:pt>
                <c:pt idx="9872">
                  <c:v>-62.15898394769579</c:v>
                </c:pt>
                <c:pt idx="9873">
                  <c:v>-62.16001569823059</c:v>
                </c:pt>
                <c:pt idx="9874">
                  <c:v>-62.16104180397456</c:v>
                </c:pt>
                <c:pt idx="9875">
                  <c:v>-62.1620622652798</c:v>
                </c:pt>
                <c:pt idx="9876">
                  <c:v>-62.16307708250007</c:v>
                </c:pt>
                <c:pt idx="9877">
                  <c:v>-62.16408625599082</c:v>
                </c:pt>
                <c:pt idx="9878">
                  <c:v>-62.16508978610923</c:v>
                </c:pt>
                <c:pt idx="9879">
                  <c:v>-62.16608767321404</c:v>
                </c:pt>
                <c:pt idx="9880">
                  <c:v>-62.16707991766582</c:v>
                </c:pt>
                <c:pt idx="9881">
                  <c:v>-62.16806651982667</c:v>
                </c:pt>
                <c:pt idx="9882">
                  <c:v>-62.16904748006046</c:v>
                </c:pt>
                <c:pt idx="9883">
                  <c:v>-62.17002279873274</c:v>
                </c:pt>
                <c:pt idx="9884">
                  <c:v>-62.17099247621067</c:v>
                </c:pt>
                <c:pt idx="9885">
                  <c:v>-62.17195651286318</c:v>
                </c:pt>
                <c:pt idx="9886">
                  <c:v>-62.1729149090608</c:v>
                </c:pt>
                <c:pt idx="9887">
                  <c:v>-62.17386766517575</c:v>
                </c:pt>
                <c:pt idx="9888">
                  <c:v>-62.17481478158198</c:v>
                </c:pt>
                <c:pt idx="9889">
                  <c:v>-62.17575625865507</c:v>
                </c:pt>
                <c:pt idx="9890">
                  <c:v>-62.1766920967723</c:v>
                </c:pt>
                <c:pt idx="9891">
                  <c:v>-62.1776222963126</c:v>
                </c:pt>
                <c:pt idx="9892">
                  <c:v>-62.17854685765661</c:v>
                </c:pt>
                <c:pt idx="9893">
                  <c:v>-62.17946578118664</c:v>
                </c:pt>
                <c:pt idx="9894">
                  <c:v>-62.18037906728664</c:v>
                </c:pt>
                <c:pt idx="9895">
                  <c:v>-62.18128671634231</c:v>
                </c:pt>
                <c:pt idx="9896">
                  <c:v>-62.18218872874096</c:v>
                </c:pt>
                <c:pt idx="9897">
                  <c:v>-62.1830851048716</c:v>
                </c:pt>
                <c:pt idx="9898">
                  <c:v>-62.18397584512491</c:v>
                </c:pt>
                <c:pt idx="9899">
                  <c:v>-62.18486094989325</c:v>
                </c:pt>
                <c:pt idx="9900">
                  <c:v>-62.18574041957071</c:v>
                </c:pt>
                <c:pt idx="9901">
                  <c:v>-62.18661425455295</c:v>
                </c:pt>
                <c:pt idx="9902">
                  <c:v>-62.18748245523737</c:v>
                </c:pt>
                <c:pt idx="9903">
                  <c:v>-62.1883450220231</c:v>
                </c:pt>
                <c:pt idx="9904">
                  <c:v>-62.18920195531079</c:v>
                </c:pt>
                <c:pt idx="9905">
                  <c:v>-62.19005325550293</c:v>
                </c:pt>
                <c:pt idx="9906">
                  <c:v>-62.19089892300358</c:v>
                </c:pt>
                <c:pt idx="9907">
                  <c:v>-62.19173895821854</c:v>
                </c:pt>
                <c:pt idx="9908">
                  <c:v>-62.19257336155525</c:v>
                </c:pt>
                <c:pt idx="9909">
                  <c:v>-62.19340213342281</c:v>
                </c:pt>
                <c:pt idx="9910">
                  <c:v>-62.19422527423203</c:v>
                </c:pt>
                <c:pt idx="9911">
                  <c:v>-62.19504278439541</c:v>
                </c:pt>
                <c:pt idx="9912">
                  <c:v>-62.19585466432707</c:v>
                </c:pt>
                <c:pt idx="9913">
                  <c:v>-62.19666091444285</c:v>
                </c:pt>
                <c:pt idx="9914">
                  <c:v>-62.19746153516022</c:v>
                </c:pt>
                <c:pt idx="9915">
                  <c:v>-62.19825652689838</c:v>
                </c:pt>
                <c:pt idx="9916">
                  <c:v>-62.19904589007818</c:v>
                </c:pt>
                <c:pt idx="9917">
                  <c:v>-62.19982962512211</c:v>
                </c:pt>
                <c:pt idx="9918">
                  <c:v>-62.2006077324544</c:v>
                </c:pt>
                <c:pt idx="9919">
                  <c:v>-62.2013802125009</c:v>
                </c:pt>
                <c:pt idx="9920">
                  <c:v>-62.20214706568915</c:v>
                </c:pt>
                <c:pt idx="9921">
                  <c:v>-62.2029082924484</c:v>
                </c:pt>
                <c:pt idx="9922">
                  <c:v>-62.2036638932095</c:v>
                </c:pt>
                <c:pt idx="9923">
                  <c:v>-62.20441386840505</c:v>
                </c:pt>
                <c:pt idx="9924">
                  <c:v>-62.20515821846927</c:v>
                </c:pt>
                <c:pt idx="9925">
                  <c:v>-62.20589694383806</c:v>
                </c:pt>
                <c:pt idx="9926">
                  <c:v>-62.20663004494903</c:v>
                </c:pt>
                <c:pt idx="9927">
                  <c:v>-62.20735752224142</c:v>
                </c:pt>
                <c:pt idx="9928">
                  <c:v>-62.20807937615618</c:v>
                </c:pt>
                <c:pt idx="9929">
                  <c:v>-62.2087956071359</c:v>
                </c:pt>
                <c:pt idx="9930">
                  <c:v>-62.20950621562484</c:v>
                </c:pt>
                <c:pt idx="9931">
                  <c:v>-62.21021120206898</c:v>
                </c:pt>
                <c:pt idx="9932">
                  <c:v>-62.21091056691594</c:v>
                </c:pt>
                <c:pt idx="9933">
                  <c:v>-62.21160431061498</c:v>
                </c:pt>
                <c:pt idx="9934">
                  <c:v>-62.21229243361711</c:v>
                </c:pt>
                <c:pt idx="9935">
                  <c:v>-62.21297493637496</c:v>
                </c:pt>
                <c:pt idx="9936">
                  <c:v>-62.21365181934279</c:v>
                </c:pt>
                <c:pt idx="9937">
                  <c:v>-62.21432308297666</c:v>
                </c:pt>
                <c:pt idx="9938">
                  <c:v>-62.21498872773415</c:v>
                </c:pt>
                <c:pt idx="9939">
                  <c:v>-62.21564875407464</c:v>
                </c:pt>
                <c:pt idx="9940">
                  <c:v>-62.2163031624591</c:v>
                </c:pt>
                <c:pt idx="9941">
                  <c:v>-62.2169519533502</c:v>
                </c:pt>
                <c:pt idx="9942">
                  <c:v>-62.21759512721227</c:v>
                </c:pt>
                <c:pt idx="9943">
                  <c:v>-62.21823268451135</c:v>
                </c:pt>
                <c:pt idx="9944">
                  <c:v>-62.21886462571509</c:v>
                </c:pt>
                <c:pt idx="9945">
                  <c:v>-62.21949095129285</c:v>
                </c:pt>
                <c:pt idx="9946">
                  <c:v>-62.22011166171567</c:v>
                </c:pt>
                <c:pt idx="9947">
                  <c:v>-62.22072675745621</c:v>
                </c:pt>
                <c:pt idx="9948">
                  <c:v>-62.22133623898887</c:v>
                </c:pt>
                <c:pt idx="9949">
                  <c:v>-62.22194010678963</c:v>
                </c:pt>
                <c:pt idx="9950">
                  <c:v>-62.22253836133623</c:v>
                </c:pt>
                <c:pt idx="9951">
                  <c:v>-62.22313100310804</c:v>
                </c:pt>
                <c:pt idx="9952">
                  <c:v>-62.2237180325861</c:v>
                </c:pt>
                <c:pt idx="9953">
                  <c:v>-62.2242994502531</c:v>
                </c:pt>
                <c:pt idx="9954">
                  <c:v>-62.22487525659346</c:v>
                </c:pt>
                <c:pt idx="9955">
                  <c:v>-62.2254454520932</c:v>
                </c:pt>
                <c:pt idx="9956">
                  <c:v>-62.22601003724005</c:v>
                </c:pt>
                <c:pt idx="9957">
                  <c:v>-62.2265690125234</c:v>
                </c:pt>
                <c:pt idx="9958">
                  <c:v>-62.22712237843428</c:v>
                </c:pt>
                <c:pt idx="9959">
                  <c:v>-62.22767013546545</c:v>
                </c:pt>
                <c:pt idx="9960">
                  <c:v>-62.2282122841113</c:v>
                </c:pt>
                <c:pt idx="9961">
                  <c:v>-62.22874882486787</c:v>
                </c:pt>
                <c:pt idx="9962">
                  <c:v>-62.2292797582329</c:v>
                </c:pt>
                <c:pt idx="9963">
                  <c:v>-62.2298050847058</c:v>
                </c:pt>
                <c:pt idx="9964">
                  <c:v>-62.23032480478761</c:v>
                </c:pt>
                <c:pt idx="9965">
                  <c:v>-62.23083891898112</c:v>
                </c:pt>
                <c:pt idx="9966">
                  <c:v>-62.23134742779065</c:v>
                </c:pt>
                <c:pt idx="9967">
                  <c:v>-62.23185033172236</c:v>
                </c:pt>
                <c:pt idx="9968">
                  <c:v>-62.23234763128392</c:v>
                </c:pt>
                <c:pt idx="9969">
                  <c:v>-62.23283932698477</c:v>
                </c:pt>
                <c:pt idx="9970">
                  <c:v>-62.23332541933594</c:v>
                </c:pt>
                <c:pt idx="9971">
                  <c:v>-62.23380590885021</c:v>
                </c:pt>
                <c:pt idx="9972">
                  <c:v>-62.23428079604196</c:v>
                </c:pt>
                <c:pt idx="9973">
                  <c:v>-62.23475008142728</c:v>
                </c:pt>
                <c:pt idx="9974">
                  <c:v>-62.2352137655239</c:v>
                </c:pt>
                <c:pt idx="9975">
                  <c:v>-62.23567184885121</c:v>
                </c:pt>
                <c:pt idx="9976">
                  <c:v>-62.2361243319303</c:v>
                </c:pt>
                <c:pt idx="9977">
                  <c:v>-62.2365712152839</c:v>
                </c:pt>
                <c:pt idx="9978">
                  <c:v>-62.2370124994364</c:v>
                </c:pt>
                <c:pt idx="9979">
                  <c:v>-62.23744818491387</c:v>
                </c:pt>
                <c:pt idx="9980">
                  <c:v>-62.23787827224405</c:v>
                </c:pt>
                <c:pt idx="9981">
                  <c:v>-62.23830276195636</c:v>
                </c:pt>
                <c:pt idx="9982">
                  <c:v>-62.23872165458183</c:v>
                </c:pt>
                <c:pt idx="9983">
                  <c:v>-62.23913495065319</c:v>
                </c:pt>
                <c:pt idx="9984">
                  <c:v>-62.23954265070484</c:v>
                </c:pt>
                <c:pt idx="9985">
                  <c:v>-62.23994475527284</c:v>
                </c:pt>
                <c:pt idx="9986">
                  <c:v>-62.24034126489492</c:v>
                </c:pt>
                <c:pt idx="9987">
                  <c:v>-62.24073218011046</c:v>
                </c:pt>
                <c:pt idx="9988">
                  <c:v>-62.24111750146049</c:v>
                </c:pt>
                <c:pt idx="9989">
                  <c:v>-62.24149722948777</c:v>
                </c:pt>
                <c:pt idx="9990">
                  <c:v>-62.24187136473662</c:v>
                </c:pt>
                <c:pt idx="9991">
                  <c:v>-62.24223990775316</c:v>
                </c:pt>
                <c:pt idx="9992">
                  <c:v>-62.24260285908503</c:v>
                </c:pt>
                <c:pt idx="9993">
                  <c:v>-62.24296021928162</c:v>
                </c:pt>
                <c:pt idx="9994">
                  <c:v>-62.24331198889397</c:v>
                </c:pt>
                <c:pt idx="9995">
                  <c:v>-62.24365816847476</c:v>
                </c:pt>
                <c:pt idx="9996">
                  <c:v>-62.24399875857837</c:v>
                </c:pt>
                <c:pt idx="9997">
                  <c:v>-62.2443337597608</c:v>
                </c:pt>
                <c:pt idx="9998">
                  <c:v>-62.24466317257975</c:v>
                </c:pt>
                <c:pt idx="9999">
                  <c:v>-62.24498699759455</c:v>
                </c:pt>
                <c:pt idx="10000">
                  <c:v>-62.24530523536624</c:v>
                </c:pt>
                <c:pt idx="10001">
                  <c:v>-62.24561788645746</c:v>
                </c:pt>
                <c:pt idx="10002">
                  <c:v>-62.24592495143255</c:v>
                </c:pt>
                <c:pt idx="10003">
                  <c:v>-62.24622643085751</c:v>
                </c:pt>
                <c:pt idx="10004">
                  <c:v>-62.24652232530001</c:v>
                </c:pt>
                <c:pt idx="10005">
                  <c:v>-62.24681263532934</c:v>
                </c:pt>
                <c:pt idx="10006">
                  <c:v>-62.24709736151649</c:v>
                </c:pt>
                <c:pt idx="10007">
                  <c:v>-62.24737650443411</c:v>
                </c:pt>
                <c:pt idx="10008">
                  <c:v>-62.24765006465647</c:v>
                </c:pt>
                <c:pt idx="10009">
                  <c:v>-62.24791804275958</c:v>
                </c:pt>
                <c:pt idx="10010">
                  <c:v>-62.24818043932102</c:v>
                </c:pt>
                <c:pt idx="10011">
                  <c:v>-62.2484372549201</c:v>
                </c:pt>
                <c:pt idx="10012">
                  <c:v>-62.24868849013773</c:v>
                </c:pt>
                <c:pt idx="10013">
                  <c:v>-62.24893414555653</c:v>
                </c:pt>
                <c:pt idx="10014">
                  <c:v>-62.24917422176078</c:v>
                </c:pt>
                <c:pt idx="10015">
                  <c:v>-62.24940871933638</c:v>
                </c:pt>
                <c:pt idx="10016">
                  <c:v>-62.24963763887093</c:v>
                </c:pt>
                <c:pt idx="10017">
                  <c:v>-62.24986098095365</c:v>
                </c:pt>
                <c:pt idx="10018">
                  <c:v>-62.25007874617546</c:v>
                </c:pt>
                <c:pt idx="10019">
                  <c:v>-62.2502909351289</c:v>
                </c:pt>
                <c:pt idx="10020">
                  <c:v>-62.2504975484082</c:v>
                </c:pt>
                <c:pt idx="10021">
                  <c:v>-62.25069858660923</c:v>
                </c:pt>
                <c:pt idx="10022">
                  <c:v>-62.25089405032953</c:v>
                </c:pt>
                <c:pt idx="10023">
                  <c:v>-62.2510839401683</c:v>
                </c:pt>
                <c:pt idx="10024">
                  <c:v>-62.25126825672638</c:v>
                </c:pt>
                <c:pt idx="10025">
                  <c:v>-62.25144700060628</c:v>
                </c:pt>
                <c:pt idx="10026">
                  <c:v>-62.25162017241217</c:v>
                </c:pt>
                <c:pt idx="10027">
                  <c:v>-62.25178777274989</c:v>
                </c:pt>
                <c:pt idx="10028">
                  <c:v>-62.2519498022269</c:v>
                </c:pt>
                <c:pt idx="10029">
                  <c:v>-62.25210626145235</c:v>
                </c:pt>
                <c:pt idx="10030">
                  <c:v>-62.25225715103704</c:v>
                </c:pt>
                <c:pt idx="10031">
                  <c:v>-62.2524024715934</c:v>
                </c:pt>
                <c:pt idx="10032">
                  <c:v>-62.25254222373558</c:v>
                </c:pt>
                <c:pt idx="10033">
                  <c:v>-62.25267640807931</c:v>
                </c:pt>
                <c:pt idx="10034">
                  <c:v>-62.25280502524202</c:v>
                </c:pt>
                <c:pt idx="10035">
                  <c:v>-62.2529280758428</c:v>
                </c:pt>
                <c:pt idx="10036">
                  <c:v>-62.25304556050239</c:v>
                </c:pt>
                <c:pt idx="10037">
                  <c:v>-62.25315747984315</c:v>
                </c:pt>
                <c:pt idx="10038">
                  <c:v>-62.25326383448918</c:v>
                </c:pt>
                <c:pt idx="10039">
                  <c:v>-62.2533646250661</c:v>
                </c:pt>
                <c:pt idx="10040">
                  <c:v>-62.25345985220135</c:v>
                </c:pt>
                <c:pt idx="10041">
                  <c:v>-62.25354951652391</c:v>
                </c:pt>
                <c:pt idx="10042">
                  <c:v>-62.25363361866442</c:v>
                </c:pt>
                <c:pt idx="10043">
                  <c:v>-62.25371215925524</c:v>
                </c:pt>
                <c:pt idx="10044">
                  <c:v>-62.25378513893032</c:v>
                </c:pt>
                <c:pt idx="10045">
                  <c:v>-62.2538525583253</c:v>
                </c:pt>
                <c:pt idx="10046">
                  <c:v>-62.25391441807746</c:v>
                </c:pt>
                <c:pt idx="10047">
                  <c:v>-62.25397071882576</c:v>
                </c:pt>
                <c:pt idx="10048">
                  <c:v>-62.25402146121073</c:v>
                </c:pt>
                <c:pt idx="10049">
                  <c:v>-62.25406664587469</c:v>
                </c:pt>
                <c:pt idx="10050">
                  <c:v>-62.2541062734615</c:v>
                </c:pt>
                <c:pt idx="10051">
                  <c:v>-62.25414034461672</c:v>
                </c:pt>
                <c:pt idx="10052">
                  <c:v>-62.25416885998753</c:v>
                </c:pt>
                <c:pt idx="10053">
                  <c:v>-62.25419182022283</c:v>
                </c:pt>
                <c:pt idx="10054">
                  <c:v>-62.2542092259731</c:v>
                </c:pt>
                <c:pt idx="10055">
                  <c:v>-62.25422107789048</c:v>
                </c:pt>
                <c:pt idx="10056">
                  <c:v>-62.25422737662885</c:v>
                </c:pt>
                <c:pt idx="10057">
                  <c:v>-62.25422812284362</c:v>
                </c:pt>
                <c:pt idx="10058">
                  <c:v>-62.25422331719194</c:v>
                </c:pt>
                <c:pt idx="10059">
                  <c:v>-62.25421296033254</c:v>
                </c:pt>
                <c:pt idx="10060">
                  <c:v>-62.25419705292589</c:v>
                </c:pt>
                <c:pt idx="10061">
                  <c:v>-62.25417559563402</c:v>
                </c:pt>
                <c:pt idx="10062">
                  <c:v>-62.25414858912067</c:v>
                </c:pt>
                <c:pt idx="10063">
                  <c:v>-62.25411603405123</c:v>
                </c:pt>
                <c:pt idx="10064">
                  <c:v>-62.25407793109269</c:v>
                </c:pt>
                <c:pt idx="10065">
                  <c:v>-62.25403428091375</c:v>
                </c:pt>
                <c:pt idx="10066">
                  <c:v>-62.25398508418473</c:v>
                </c:pt>
                <c:pt idx="10067">
                  <c:v>-62.2539303415776</c:v>
                </c:pt>
                <c:pt idx="10068">
                  <c:v>-62.25387005376597</c:v>
                </c:pt>
                <c:pt idx="10069">
                  <c:v>-62.25380422142514</c:v>
                </c:pt>
                <c:pt idx="10070">
                  <c:v>-62.25373284523202</c:v>
                </c:pt>
                <c:pt idx="10071">
                  <c:v>-62.25365592586519</c:v>
                </c:pt>
                <c:pt idx="10072">
                  <c:v>-62.25357346400486</c:v>
                </c:pt>
                <c:pt idx="10073">
                  <c:v>-62.2534854603329</c:v>
                </c:pt>
                <c:pt idx="10074">
                  <c:v>-62.25339191553285</c:v>
                </c:pt>
                <c:pt idx="10075">
                  <c:v>-62.25329283028985</c:v>
                </c:pt>
                <c:pt idx="10076">
                  <c:v>-62.25318820529073</c:v>
                </c:pt>
                <c:pt idx="10077">
                  <c:v>-62.25307804122395</c:v>
                </c:pt>
                <c:pt idx="10078">
                  <c:v>-62.25296233877963</c:v>
                </c:pt>
                <c:pt idx="10079">
                  <c:v>-62.2528410986495</c:v>
                </c:pt>
                <c:pt idx="10080">
                  <c:v>-62.252714321527</c:v>
                </c:pt>
                <c:pt idx="10081">
                  <c:v>-62.25258200810717</c:v>
                </c:pt>
                <c:pt idx="10082">
                  <c:v>-62.25244415908669</c:v>
                </c:pt>
                <c:pt idx="10083">
                  <c:v>-62.25230077516395</c:v>
                </c:pt>
                <c:pt idx="10084">
                  <c:v>-62.25215185703891</c:v>
                </c:pt>
                <c:pt idx="10085">
                  <c:v>-62.25199740541319</c:v>
                </c:pt>
                <c:pt idx="10086">
                  <c:v>-62.25183742099015</c:v>
                </c:pt>
                <c:pt idx="10087">
                  <c:v>-62.25167190447466</c:v>
                </c:pt>
                <c:pt idx="10088">
                  <c:v>-62.25150085657331</c:v>
                </c:pt>
                <c:pt idx="10089">
                  <c:v>-62.25132427799431</c:v>
                </c:pt>
                <c:pt idx="10090">
                  <c:v>-62.25114216944755</c:v>
                </c:pt>
                <c:pt idx="10091">
                  <c:v>-62.25095453164454</c:v>
                </c:pt>
                <c:pt idx="10092">
                  <c:v>-62.25076136529844</c:v>
                </c:pt>
                <c:pt idx="10093">
                  <c:v>-62.25056267112405</c:v>
                </c:pt>
                <c:pt idx="10094">
                  <c:v>-62.2503584498378</c:v>
                </c:pt>
                <c:pt idx="10095">
                  <c:v>-62.25014870215778</c:v>
                </c:pt>
                <c:pt idx="10096">
                  <c:v>-62.24993342880375</c:v>
                </c:pt>
                <c:pt idx="10097">
                  <c:v>-62.24971263049708</c:v>
                </c:pt>
                <c:pt idx="10098">
                  <c:v>-62.24948630796079</c:v>
                </c:pt>
                <c:pt idx="10099">
                  <c:v>-62.24925446191953</c:v>
                </c:pt>
                <c:pt idx="10100">
                  <c:v>-62.24901709309963</c:v>
                </c:pt>
                <c:pt idx="10101">
                  <c:v>-62.24877420222905</c:v>
                </c:pt>
                <c:pt idx="10102">
                  <c:v>-62.24852579003735</c:v>
                </c:pt>
                <c:pt idx="10103">
                  <c:v>-62.24827185725579</c:v>
                </c:pt>
                <c:pt idx="10104">
                  <c:v>-62.24801240461724</c:v>
                </c:pt>
                <c:pt idx="10105">
                  <c:v>-62.24774743285622</c:v>
                </c:pt>
                <c:pt idx="10106">
                  <c:v>-62.24747694270892</c:v>
                </c:pt>
                <c:pt idx="10107">
                  <c:v>-62.2472009349131</c:v>
                </c:pt>
                <c:pt idx="10108">
                  <c:v>-62.24691941020824</c:v>
                </c:pt>
                <c:pt idx="10109">
                  <c:v>-62.24663236933542</c:v>
                </c:pt>
                <c:pt idx="10110">
                  <c:v>-62.24633981303735</c:v>
                </c:pt>
                <c:pt idx="10111">
                  <c:v>-62.24604174205843</c:v>
                </c:pt>
                <c:pt idx="10112">
                  <c:v>-62.24573815714464</c:v>
                </c:pt>
                <c:pt idx="10113">
                  <c:v>-62.24542905904362</c:v>
                </c:pt>
                <c:pt idx="10114">
                  <c:v>-62.24511444850473</c:v>
                </c:pt>
                <c:pt idx="10115">
                  <c:v>-62.24479432627882</c:v>
                </c:pt>
                <c:pt idx="10116">
                  <c:v>-62.24446869311848</c:v>
                </c:pt>
                <c:pt idx="10117">
                  <c:v>-62.24413754977794</c:v>
                </c:pt>
                <c:pt idx="10118">
                  <c:v>-62.24380089701302</c:v>
                </c:pt>
                <c:pt idx="10119">
                  <c:v>-62.24345873558124</c:v>
                </c:pt>
                <c:pt idx="10120">
                  <c:v>-62.2431110662417</c:v>
                </c:pt>
                <c:pt idx="10121">
                  <c:v>-62.24275788975517</c:v>
                </c:pt>
                <c:pt idx="10122">
                  <c:v>-62.24239920688405</c:v>
                </c:pt>
                <c:pt idx="10123">
                  <c:v>-62.24203501839237</c:v>
                </c:pt>
                <c:pt idx="10124">
                  <c:v>-62.24166532504583</c:v>
                </c:pt>
                <c:pt idx="10125">
                  <c:v>-62.24129012761173</c:v>
                </c:pt>
                <c:pt idx="10126">
                  <c:v>-62.24090942685902</c:v>
                </c:pt>
                <c:pt idx="10127">
                  <c:v>-62.2405232235583</c:v>
                </c:pt>
                <c:pt idx="10128">
                  <c:v>-62.2401315184818</c:v>
                </c:pt>
                <c:pt idx="10129">
                  <c:v>-62.23973431240336</c:v>
                </c:pt>
                <c:pt idx="10130">
                  <c:v>-62.2393316060985</c:v>
                </c:pt>
                <c:pt idx="10131">
                  <c:v>-62.23892340034435</c:v>
                </c:pt>
                <c:pt idx="10132">
                  <c:v>-62.23850969591969</c:v>
                </c:pt>
                <c:pt idx="10133">
                  <c:v>-62.23809049360491</c:v>
                </c:pt>
                <c:pt idx="10134">
                  <c:v>-62.23766579418208</c:v>
                </c:pt>
                <c:pt idx="10135">
                  <c:v>-62.23723559843485</c:v>
                </c:pt>
                <c:pt idx="10136">
                  <c:v>-62.23679990714855</c:v>
                </c:pt>
                <c:pt idx="10137">
                  <c:v>-62.23635872111012</c:v>
                </c:pt>
                <c:pt idx="10138">
                  <c:v>-62.23591204110815</c:v>
                </c:pt>
                <c:pt idx="10139">
                  <c:v>-62.23545986793284</c:v>
                </c:pt>
                <c:pt idx="10140">
                  <c:v>-62.23500220237606</c:v>
                </c:pt>
                <c:pt idx="10141">
                  <c:v>-62.2345390452313</c:v>
                </c:pt>
                <c:pt idx="10142">
                  <c:v>-62.23407039729365</c:v>
                </c:pt>
                <c:pt idx="10143">
                  <c:v>-62.2335962593599</c:v>
                </c:pt>
                <c:pt idx="10144">
                  <c:v>-62.2331166322284</c:v>
                </c:pt>
                <c:pt idx="10145">
                  <c:v>-62.23263151669919</c:v>
                </c:pt>
                <c:pt idx="10146">
                  <c:v>-62.23214091357392</c:v>
                </c:pt>
                <c:pt idx="10147">
                  <c:v>-62.23164482365584</c:v>
                </c:pt>
                <c:pt idx="10148">
                  <c:v>-62.23114324774991</c:v>
                </c:pt>
                <c:pt idx="10149">
                  <c:v>-62.23063618666266</c:v>
                </c:pt>
                <c:pt idx="10150">
                  <c:v>-62.23012364120226</c:v>
                </c:pt>
                <c:pt idx="10151">
                  <c:v>-62.22960561217855</c:v>
                </c:pt>
                <c:pt idx="10152">
                  <c:v>-62.22908210040294</c:v>
                </c:pt>
                <c:pt idx="10153">
                  <c:v>-62.22855310668851</c:v>
                </c:pt>
                <c:pt idx="10154">
                  <c:v>-62.22801863184998</c:v>
                </c:pt>
                <c:pt idx="10155">
                  <c:v>-62.22747867670365</c:v>
                </c:pt>
                <c:pt idx="10156">
                  <c:v>-62.22693324206752</c:v>
                </c:pt>
                <c:pt idx="10157">
                  <c:v>-62.22638232876116</c:v>
                </c:pt>
                <c:pt idx="10158">
                  <c:v>-62.22582593760581</c:v>
                </c:pt>
                <c:pt idx="10159">
                  <c:v>-62.22526406942432</c:v>
                </c:pt>
                <c:pt idx="10160">
                  <c:v>-62.22469672504117</c:v>
                </c:pt>
                <c:pt idx="10161">
                  <c:v>-62.22412390528248</c:v>
                </c:pt>
                <c:pt idx="10162">
                  <c:v>-62.223545610976</c:v>
                </c:pt>
                <c:pt idx="10163">
                  <c:v>-62.22296184295105</c:v>
                </c:pt>
                <c:pt idx="10164">
                  <c:v>-62.22237260203866</c:v>
                </c:pt>
                <c:pt idx="10165">
                  <c:v>-62.22177788907147</c:v>
                </c:pt>
                <c:pt idx="10166">
                  <c:v>-62.22117770488372</c:v>
                </c:pt>
                <c:pt idx="10167">
                  <c:v>-62.22057205031128</c:v>
                </c:pt>
                <c:pt idx="10168">
                  <c:v>-62.21996092619168</c:v>
                </c:pt>
                <c:pt idx="10169">
                  <c:v>-62.21934433336405</c:v>
                </c:pt>
                <c:pt idx="10170">
                  <c:v>-62.21872227266914</c:v>
                </c:pt>
                <c:pt idx="10171">
                  <c:v>-62.21809474494935</c:v>
                </c:pt>
                <c:pt idx="10172">
                  <c:v>-62.21746175104867</c:v>
                </c:pt>
                <c:pt idx="10173">
                  <c:v>-62.21682329181279</c:v>
                </c:pt>
                <c:pt idx="10174">
                  <c:v>-62.21617936808896</c:v>
                </c:pt>
                <c:pt idx="10175">
                  <c:v>-62.21552998072605</c:v>
                </c:pt>
                <c:pt idx="10176">
                  <c:v>-62.21487513057458</c:v>
                </c:pt>
                <c:pt idx="10177">
                  <c:v>-62.21421481848672</c:v>
                </c:pt>
                <c:pt idx="10178">
                  <c:v>-62.2135490453162</c:v>
                </c:pt>
                <c:pt idx="10179">
                  <c:v>-62.21287781191845</c:v>
                </c:pt>
                <c:pt idx="10180">
                  <c:v>-62.21220111915048</c:v>
                </c:pt>
                <c:pt idx="10181">
                  <c:v>-62.21151896787091</c:v>
                </c:pt>
                <c:pt idx="10182">
                  <c:v>-62.21083135894002</c:v>
                </c:pt>
                <c:pt idx="10183">
                  <c:v>-62.2101382932197</c:v>
                </c:pt>
                <c:pt idx="10184">
                  <c:v>-62.20943977157344</c:v>
                </c:pt>
                <c:pt idx="10185">
                  <c:v>-62.2087357948664</c:v>
                </c:pt>
                <c:pt idx="10186">
                  <c:v>-62.20802636396533</c:v>
                </c:pt>
                <c:pt idx="10187">
                  <c:v>-62.20731147973859</c:v>
                </c:pt>
                <c:pt idx="10188">
                  <c:v>-62.20659114305622</c:v>
                </c:pt>
                <c:pt idx="10189">
                  <c:v>-62.20586535478982</c:v>
                </c:pt>
                <c:pt idx="10190">
                  <c:v>-62.20513411581263</c:v>
                </c:pt>
                <c:pt idx="10191">
                  <c:v>-62.20439742699953</c:v>
                </c:pt>
                <c:pt idx="10192">
                  <c:v>-62.20365528922701</c:v>
                </c:pt>
                <c:pt idx="10193">
                  <c:v>-62.20290770337316</c:v>
                </c:pt>
                <c:pt idx="10194">
                  <c:v>-62.20215467031773</c:v>
                </c:pt>
                <c:pt idx="10195">
                  <c:v>-62.20139619094206</c:v>
                </c:pt>
                <c:pt idx="10196">
                  <c:v>-62.20063226612914</c:v>
                </c:pt>
                <c:pt idx="10197">
                  <c:v>-62.19986289676352</c:v>
                </c:pt>
                <c:pt idx="10198">
                  <c:v>-62.19908808373145</c:v>
                </c:pt>
                <c:pt idx="10199">
                  <c:v>-62.19830782792075</c:v>
                </c:pt>
                <c:pt idx="10200">
                  <c:v>-62.19752213022083</c:v>
                </c:pt>
                <c:pt idx="10201">
                  <c:v>-62.19673099152281</c:v>
                </c:pt>
                <c:pt idx="10202">
                  <c:v>-62.19593441271935</c:v>
                </c:pt>
                <c:pt idx="10203">
                  <c:v>-62.19513239470478</c:v>
                </c:pt>
                <c:pt idx="10204">
                  <c:v>-62.19432493837497</c:v>
                </c:pt>
                <c:pt idx="10205">
                  <c:v>-62.19351204462751</c:v>
                </c:pt>
                <c:pt idx="10206">
                  <c:v>-62.19269371436153</c:v>
                </c:pt>
                <c:pt idx="10207">
                  <c:v>-62.19186994847783</c:v>
                </c:pt>
                <c:pt idx="10208">
                  <c:v>-62.19104074787877</c:v>
                </c:pt>
                <c:pt idx="10209">
                  <c:v>-62.19020611346838</c:v>
                </c:pt>
                <c:pt idx="10210">
                  <c:v>-62.18936604615227</c:v>
                </c:pt>
                <c:pt idx="10211">
                  <c:v>-62.1885205468377</c:v>
                </c:pt>
                <c:pt idx="10212">
                  <c:v>-62.1876696164335</c:v>
                </c:pt>
                <c:pt idx="10213">
                  <c:v>-62.18681325585019</c:v>
                </c:pt>
                <c:pt idx="10214">
                  <c:v>-62.18595146599981</c:v>
                </c:pt>
                <c:pt idx="10215">
                  <c:v>-62.18508424779608</c:v>
                </c:pt>
                <c:pt idx="10216">
                  <c:v>-62.18421160215433</c:v>
                </c:pt>
                <c:pt idx="10217">
                  <c:v>-62.18333352999148</c:v>
                </c:pt>
                <c:pt idx="10218">
                  <c:v>-62.18245003222607</c:v>
                </c:pt>
                <c:pt idx="10219">
                  <c:v>-62.18156110977826</c:v>
                </c:pt>
                <c:pt idx="10220">
                  <c:v>-62.18066676356985</c:v>
                </c:pt>
                <c:pt idx="10221">
                  <c:v>-62.17976699452421</c:v>
                </c:pt>
                <c:pt idx="10222">
                  <c:v>-62.17886180356633</c:v>
                </c:pt>
                <c:pt idx="10223">
                  <c:v>-62.17795119162285</c:v>
                </c:pt>
                <c:pt idx="10224">
                  <c:v>-62.17703515962197</c:v>
                </c:pt>
                <c:pt idx="10225">
                  <c:v>-62.17611370849355</c:v>
                </c:pt>
                <c:pt idx="10226">
                  <c:v>-62.17518683916902</c:v>
                </c:pt>
                <c:pt idx="10227">
                  <c:v>-62.17425455258146</c:v>
                </c:pt>
                <c:pt idx="10228">
                  <c:v>-62.17331684966555</c:v>
                </c:pt>
                <c:pt idx="10229">
                  <c:v>-62.17237373135755</c:v>
                </c:pt>
                <c:pt idx="10230">
                  <c:v>-62.17142519859538</c:v>
                </c:pt>
                <c:pt idx="10231">
                  <c:v>-62.17047125231853</c:v>
                </c:pt>
                <c:pt idx="10232">
                  <c:v>-62.16951189346814</c:v>
                </c:pt>
                <c:pt idx="10233">
                  <c:v>-62.16854712298692</c:v>
                </c:pt>
                <c:pt idx="10234">
                  <c:v>-62.1675769418192</c:v>
                </c:pt>
                <c:pt idx="10235">
                  <c:v>-62.16660135091095</c:v>
                </c:pt>
                <c:pt idx="10236">
                  <c:v>-62.16562035120971</c:v>
                </c:pt>
                <c:pt idx="10237">
                  <c:v>-62.16463394366465</c:v>
                </c:pt>
                <c:pt idx="10238">
                  <c:v>-62.16364212922653</c:v>
                </c:pt>
                <c:pt idx="10239">
                  <c:v>-62.16264490884777</c:v>
                </c:pt>
                <c:pt idx="10240">
                  <c:v>-62.16164228348232</c:v>
                </c:pt>
                <c:pt idx="10241">
                  <c:v>-62.16063425408581</c:v>
                </c:pt>
                <c:pt idx="10242">
                  <c:v>-62.15962082161541</c:v>
                </c:pt>
                <c:pt idx="10243">
                  <c:v>-62.15860198702998</c:v>
                </c:pt>
                <c:pt idx="10244">
                  <c:v>-62.1575777512899</c:v>
                </c:pt>
                <c:pt idx="10245">
                  <c:v>-62.15654811535722</c:v>
                </c:pt>
                <c:pt idx="10246">
                  <c:v>-62.15551308019557</c:v>
                </c:pt>
                <c:pt idx="10247">
                  <c:v>-62.15447264677018</c:v>
                </c:pt>
                <c:pt idx="10248">
                  <c:v>-62.1534268160479</c:v>
                </c:pt>
                <c:pt idx="10249">
                  <c:v>-62.15237558899719</c:v>
                </c:pt>
                <c:pt idx="10250">
                  <c:v>-62.1513189665881</c:v>
                </c:pt>
                <c:pt idx="10251">
                  <c:v>-62.15025694979227</c:v>
                </c:pt>
                <c:pt idx="10252">
                  <c:v>-62.14918953958301</c:v>
                </c:pt>
                <c:pt idx="10253">
                  <c:v>-62.14811673693517</c:v>
                </c:pt>
                <c:pt idx="10254">
                  <c:v>-62.14703854282521</c:v>
                </c:pt>
                <c:pt idx="10255">
                  <c:v>-62.14595495823122</c:v>
                </c:pt>
                <c:pt idx="10256">
                  <c:v>-62.1448659841329</c:v>
                </c:pt>
                <c:pt idx="10257">
                  <c:v>-62.1437716215115</c:v>
                </c:pt>
                <c:pt idx="10258">
                  <c:v>-62.14267187134993</c:v>
                </c:pt>
                <c:pt idx="10259">
                  <c:v>-62.14156673463267</c:v>
                </c:pt>
                <c:pt idx="10260">
                  <c:v>-62.14045621234585</c:v>
                </c:pt>
                <c:pt idx="10261">
                  <c:v>-62.13934030547711</c:v>
                </c:pt>
                <c:pt idx="10262">
                  <c:v>-62.1382190150158</c:v>
                </c:pt>
                <c:pt idx="10263">
                  <c:v>-62.13709234195276</c:v>
                </c:pt>
                <c:pt idx="10264">
                  <c:v>-62.13596028728053</c:v>
                </c:pt>
                <c:pt idx="10265">
                  <c:v>-62.13482285199321</c:v>
                </c:pt>
                <c:pt idx="10266">
                  <c:v>-62.13368003708649</c:v>
                </c:pt>
                <c:pt idx="10267">
                  <c:v>-62.1325318435577</c:v>
                </c:pt>
                <c:pt idx="10268">
                  <c:v>-62.1313782724057</c:v>
                </c:pt>
                <c:pt idx="10269">
                  <c:v>-62.130219324631</c:v>
                </c:pt>
                <c:pt idx="10270">
                  <c:v>-62.12905500123572</c:v>
                </c:pt>
                <c:pt idx="10271">
                  <c:v>-62.12788530322354</c:v>
                </c:pt>
                <c:pt idx="10272">
                  <c:v>-62.1267102315998</c:v>
                </c:pt>
                <c:pt idx="10273">
                  <c:v>-62.12552978737134</c:v>
                </c:pt>
                <c:pt idx="10274">
                  <c:v>-62.12434397154669</c:v>
                </c:pt>
                <c:pt idx="10275">
                  <c:v>-62.12315278513595</c:v>
                </c:pt>
                <c:pt idx="10276">
                  <c:v>-62.12195622915078</c:v>
                </c:pt>
                <c:pt idx="10277">
                  <c:v>-62.1207543046045</c:v>
                </c:pt>
                <c:pt idx="10278">
                  <c:v>-62.11954701251197</c:v>
                </c:pt>
                <c:pt idx="10279">
                  <c:v>-62.1183343538897</c:v>
                </c:pt>
                <c:pt idx="10280">
                  <c:v>-62.11711632975574</c:v>
                </c:pt>
                <c:pt idx="10281">
                  <c:v>-62.1158929411298</c:v>
                </c:pt>
                <c:pt idx="10282">
                  <c:v>-62.11466418903309</c:v>
                </c:pt>
                <c:pt idx="10283">
                  <c:v>-62.11343007448855</c:v>
                </c:pt>
                <c:pt idx="10284">
                  <c:v>-62.1121905985206</c:v>
                </c:pt>
                <c:pt idx="10285">
                  <c:v>-62.11094576215529</c:v>
                </c:pt>
                <c:pt idx="10286">
                  <c:v>-62.1096955664203</c:v>
                </c:pt>
                <c:pt idx="10287">
                  <c:v>-62.10844001234484</c:v>
                </c:pt>
                <c:pt idx="10288">
                  <c:v>-62.1071791009598</c:v>
                </c:pt>
                <c:pt idx="10289">
                  <c:v>-62.10591283329755</c:v>
                </c:pt>
                <c:pt idx="10290">
                  <c:v>-62.10464121039214</c:v>
                </c:pt>
                <c:pt idx="10291">
                  <c:v>-62.10336423327923</c:v>
                </c:pt>
                <c:pt idx="10292">
                  <c:v>-62.102081902996</c:v>
                </c:pt>
                <c:pt idx="10293">
                  <c:v>-62.10079422058124</c:v>
                </c:pt>
                <c:pt idx="10294">
                  <c:v>-62.09950118707536</c:v>
                </c:pt>
                <c:pt idx="10295">
                  <c:v>-62.09820280352035</c:v>
                </c:pt>
                <c:pt idx="10296">
                  <c:v>-62.0968990709598</c:v>
                </c:pt>
                <c:pt idx="10297">
                  <c:v>-62.09558999043886</c:v>
                </c:pt>
                <c:pt idx="10298">
                  <c:v>-62.0942755630043</c:v>
                </c:pt>
                <c:pt idx="10299">
                  <c:v>-62.09295578970448</c:v>
                </c:pt>
                <c:pt idx="10300">
                  <c:v>-62.09163067158934</c:v>
                </c:pt>
                <c:pt idx="10301">
                  <c:v>-62.09030020971041</c:v>
                </c:pt>
                <c:pt idx="10302">
                  <c:v>-62.08896440512081</c:v>
                </c:pt>
                <c:pt idx="10303">
                  <c:v>-62.08762325887525</c:v>
                </c:pt>
                <c:pt idx="10304">
                  <c:v>-62.08627677203005</c:v>
                </c:pt>
                <c:pt idx="10305">
                  <c:v>-62.08492494564309</c:v>
                </c:pt>
                <c:pt idx="10306">
                  <c:v>-62.08356778077385</c:v>
                </c:pt>
                <c:pt idx="10307">
                  <c:v>-62.08220527848338</c:v>
                </c:pt>
                <c:pt idx="10308">
                  <c:v>-62.08083743983434</c:v>
                </c:pt>
                <c:pt idx="10309">
                  <c:v>-62.07946426589098</c:v>
                </c:pt>
                <c:pt idx="10310">
                  <c:v>-62.07808575771913</c:v>
                </c:pt>
                <c:pt idx="10311">
                  <c:v>-62.07670191638621</c:v>
                </c:pt>
                <c:pt idx="10312">
                  <c:v>-62.0753127429612</c:v>
                </c:pt>
                <c:pt idx="10313">
                  <c:v>-62.0739182385147</c:v>
                </c:pt>
                <c:pt idx="10314">
                  <c:v>-62.07251840411888</c:v>
                </c:pt>
                <c:pt idx="10315">
                  <c:v>-62.07111324084751</c:v>
                </c:pt>
                <c:pt idx="10316">
                  <c:v>-62.06970274977594</c:v>
                </c:pt>
                <c:pt idx="10317">
                  <c:v>-62.06828693198107</c:v>
                </c:pt>
                <c:pt idx="10318">
                  <c:v>-62.06686578854143</c:v>
                </c:pt>
                <c:pt idx="10319">
                  <c:v>-62.06543932053713</c:v>
                </c:pt>
                <c:pt idx="10320">
                  <c:v>-62.06400752904982</c:v>
                </c:pt>
                <c:pt idx="10321">
                  <c:v>-62.06257041516283</c:v>
                </c:pt>
                <c:pt idx="10322">
                  <c:v>-62.06112797996094</c:v>
                </c:pt>
                <c:pt idx="10323">
                  <c:v>-62.05968022453062</c:v>
                </c:pt>
                <c:pt idx="10324">
                  <c:v>-62.05822714995988</c:v>
                </c:pt>
                <c:pt idx="10325">
                  <c:v>-62.0567687573383</c:v>
                </c:pt>
                <c:pt idx="10326">
                  <c:v>-62.05530504775708</c:v>
                </c:pt>
                <c:pt idx="10327">
                  <c:v>-62.05383602230897</c:v>
                </c:pt>
                <c:pt idx="10328">
                  <c:v>-62.05236168208831</c:v>
                </c:pt>
                <c:pt idx="10329">
                  <c:v>-62.05088202819104</c:v>
                </c:pt>
                <c:pt idx="10330">
                  <c:v>-62.04939706171463</c:v>
                </c:pt>
                <c:pt idx="10331">
                  <c:v>-62.04790678375821</c:v>
                </c:pt>
                <c:pt idx="10332">
                  <c:v>-62.04641119542241</c:v>
                </c:pt>
                <c:pt idx="10333">
                  <c:v>-62.0449102978095</c:v>
                </c:pt>
                <c:pt idx="10334">
                  <c:v>-62.04340409202327</c:v>
                </c:pt>
                <c:pt idx="10335">
                  <c:v>-62.04189257916914</c:v>
                </c:pt>
                <c:pt idx="10336">
                  <c:v>-62.04037576035411</c:v>
                </c:pt>
                <c:pt idx="10337">
                  <c:v>-62.03885363668671</c:v>
                </c:pt>
                <c:pt idx="10338">
                  <c:v>-62.0373262092771</c:v>
                </c:pt>
                <c:pt idx="10339">
                  <c:v>-62.03579347923696</c:v>
                </c:pt>
                <c:pt idx="10340">
                  <c:v>-62.03425544767964</c:v>
                </c:pt>
                <c:pt idx="10341">
                  <c:v>-62.03271211571997</c:v>
                </c:pt>
                <c:pt idx="10342">
                  <c:v>-62.0311634844744</c:v>
                </c:pt>
                <c:pt idx="10343">
                  <c:v>-62.02960955506095</c:v>
                </c:pt>
                <c:pt idx="10344">
                  <c:v>-62.02805032859925</c:v>
                </c:pt>
                <c:pt idx="10345">
                  <c:v>-62.02648580621042</c:v>
                </c:pt>
                <c:pt idx="10346">
                  <c:v>-62.02491598901727</c:v>
                </c:pt>
                <c:pt idx="10347">
                  <c:v>-62.0233408781441</c:v>
                </c:pt>
                <c:pt idx="10348">
                  <c:v>-62.02176047471679</c:v>
                </c:pt>
                <c:pt idx="10349">
                  <c:v>-62.02017477986286</c:v>
                </c:pt>
                <c:pt idx="10350">
                  <c:v>-62.01858379471131</c:v>
                </c:pt>
                <c:pt idx="10351">
                  <c:v>-62.01698752039279</c:v>
                </c:pt>
                <c:pt idx="10352">
                  <c:v>-62.01538595803951</c:v>
                </c:pt>
                <c:pt idx="10353">
                  <c:v>-62.01377910878521</c:v>
                </c:pt>
                <c:pt idx="10354">
                  <c:v>-62.01216697376524</c:v>
                </c:pt>
                <c:pt idx="10355">
                  <c:v>-62.0105495541165</c:v>
                </c:pt>
                <c:pt idx="10356">
                  <c:v>-62.00892685097753</c:v>
                </c:pt>
                <c:pt idx="10357">
                  <c:v>-62.00729886548832</c:v>
                </c:pt>
                <c:pt idx="10358">
                  <c:v>-62.00566559879054</c:v>
                </c:pt>
                <c:pt idx="10359">
                  <c:v>-62.00402705202737</c:v>
                </c:pt>
                <c:pt idx="10360">
                  <c:v>-62.00238322634361</c:v>
                </c:pt>
                <c:pt idx="10361">
                  <c:v>-62.00073412288558</c:v>
                </c:pt>
                <c:pt idx="10362">
                  <c:v>-61.9990797428012</c:v>
                </c:pt>
                <c:pt idx="10363">
                  <c:v>-61.99742008723992</c:v>
                </c:pt>
                <c:pt idx="10364">
                  <c:v>-61.99575515735285</c:v>
                </c:pt>
                <c:pt idx="10365">
                  <c:v>-61.99408495429253</c:v>
                </c:pt>
                <c:pt idx="10366">
                  <c:v>-61.99240947921324</c:v>
                </c:pt>
                <c:pt idx="10367">
                  <c:v>-61.99072873327069</c:v>
                </c:pt>
                <c:pt idx="10368">
                  <c:v>-61.98904271762217</c:v>
                </c:pt>
                <c:pt idx="10369">
                  <c:v>-61.98735143342662</c:v>
                </c:pt>
                <c:pt idx="10370">
                  <c:v>-61.9856548818445</c:v>
                </c:pt>
                <c:pt idx="10371">
                  <c:v>-61.98395306403783</c:v>
                </c:pt>
                <c:pt idx="10372">
                  <c:v>-61.98224598117018</c:v>
                </c:pt>
                <c:pt idx="10373">
                  <c:v>-61.98053363440673</c:v>
                </c:pt>
                <c:pt idx="10374">
                  <c:v>-61.97881602491419</c:v>
                </c:pt>
                <c:pt idx="10375">
                  <c:v>-61.97709315386086</c:v>
                </c:pt>
                <c:pt idx="10376">
                  <c:v>-61.9753650224166</c:v>
                </c:pt>
                <c:pt idx="10377">
                  <c:v>-61.97363163175282</c:v>
                </c:pt>
                <c:pt idx="10378">
                  <c:v>-61.97189298304252</c:v>
                </c:pt>
                <c:pt idx="10379">
                  <c:v>-61.97014907746024</c:v>
                </c:pt>
                <c:pt idx="10380">
                  <c:v>-61.9683999161821</c:v>
                </c:pt>
                <c:pt idx="10381">
                  <c:v>-61.96664550038577</c:v>
                </c:pt>
                <c:pt idx="10382">
                  <c:v>-61.96488583125047</c:v>
                </c:pt>
                <c:pt idx="10383">
                  <c:v>-61.96312090995704</c:v>
                </c:pt>
                <c:pt idx="10384">
                  <c:v>-61.96135073768782</c:v>
                </c:pt>
                <c:pt idx="10385">
                  <c:v>-61.95957531562675</c:v>
                </c:pt>
                <c:pt idx="10386">
                  <c:v>-61.95779464495931</c:v>
                </c:pt>
                <c:pt idx="10387">
                  <c:v>-61.95600872687255</c:v>
                </c:pt>
                <c:pt idx="10388">
                  <c:v>-61.95421756255507</c:v>
                </c:pt>
                <c:pt idx="10389">
                  <c:v>-61.95242115319706</c:v>
                </c:pt>
                <c:pt idx="10390">
                  <c:v>-61.95061949999027</c:v>
                </c:pt>
                <c:pt idx="10391">
                  <c:v>-61.94881260412796</c:v>
                </c:pt>
                <c:pt idx="10392">
                  <c:v>-61.94700046680497</c:v>
                </c:pt>
                <c:pt idx="10393">
                  <c:v>-61.94518308921774</c:v>
                </c:pt>
                <c:pt idx="10394">
                  <c:v>-61.94336047256423</c:v>
                </c:pt>
                <c:pt idx="10395">
                  <c:v>-61.94153261804397</c:v>
                </c:pt>
                <c:pt idx="10396">
                  <c:v>-61.93969952685804</c:v>
                </c:pt>
                <c:pt idx="10397">
                  <c:v>-61.93786120020908</c:v>
                </c:pt>
                <c:pt idx="10398">
                  <c:v>-61.9360176393013</c:v>
                </c:pt>
                <c:pt idx="10399">
                  <c:v>-61.93416884534046</c:v>
                </c:pt>
                <c:pt idx="10400">
                  <c:v>-61.93231481953387</c:v>
                </c:pt>
                <c:pt idx="10401">
                  <c:v>-61.9304555630904</c:v>
                </c:pt>
                <c:pt idx="10402">
                  <c:v>-61.92859107722048</c:v>
                </c:pt>
                <c:pt idx="10403">
                  <c:v>-61.9267213631361</c:v>
                </c:pt>
                <c:pt idx="10404">
                  <c:v>-61.9248464220508</c:v>
                </c:pt>
                <c:pt idx="10405">
                  <c:v>-61.92296625517964</c:v>
                </c:pt>
                <c:pt idx="10406">
                  <c:v>-61.92108086373929</c:v>
                </c:pt>
                <c:pt idx="10407">
                  <c:v>-61.91919024894798</c:v>
                </c:pt>
                <c:pt idx="10408">
                  <c:v>-61.91729441202541</c:v>
                </c:pt>
                <c:pt idx="10409">
                  <c:v>-61.91539335419294</c:v>
                </c:pt>
                <c:pt idx="10410">
                  <c:v>-61.91348707667339</c:v>
                </c:pt>
                <c:pt idx="10411">
                  <c:v>-61.91157558069122</c:v>
                </c:pt>
                <c:pt idx="10412">
                  <c:v>-61.90965886747237</c:v>
                </c:pt>
                <c:pt idx="10413">
                  <c:v>-61.90773693824435</c:v>
                </c:pt>
                <c:pt idx="10414">
                  <c:v>-61.90580979423626</c:v>
                </c:pt>
                <c:pt idx="10415">
                  <c:v>-61.90387743667871</c:v>
                </c:pt>
                <c:pt idx="10416">
                  <c:v>-61.90193986680386</c:v>
                </c:pt>
                <c:pt idx="10417">
                  <c:v>-61.89999708584544</c:v>
                </c:pt>
                <c:pt idx="10418">
                  <c:v>-61.89804909503874</c:v>
                </c:pt>
                <c:pt idx="10419">
                  <c:v>-61.89609589562056</c:v>
                </c:pt>
                <c:pt idx="10420">
                  <c:v>-61.8941374888293</c:v>
                </c:pt>
                <c:pt idx="10421">
                  <c:v>-61.89217387590486</c:v>
                </c:pt>
                <c:pt idx="10422">
                  <c:v>-61.89020505808872</c:v>
                </c:pt>
                <c:pt idx="10423">
                  <c:v>-61.8882310366239</c:v>
                </c:pt>
                <c:pt idx="10424">
                  <c:v>-61.88625181275496</c:v>
                </c:pt>
                <c:pt idx="10425">
                  <c:v>-61.884267387728</c:v>
                </c:pt>
                <c:pt idx="10426">
                  <c:v>-61.88227776279074</c:v>
                </c:pt>
                <c:pt idx="10427">
                  <c:v>-61.88028293919233</c:v>
                </c:pt>
                <c:pt idx="10428">
                  <c:v>-61.87828291818357</c:v>
                </c:pt>
                <c:pt idx="10429">
                  <c:v>-61.8762777010167</c:v>
                </c:pt>
                <c:pt idx="10430">
                  <c:v>-61.87426728894564</c:v>
                </c:pt>
                <c:pt idx="10431">
                  <c:v>-61.87225168322576</c:v>
                </c:pt>
                <c:pt idx="10432">
                  <c:v>-61.87023088511396</c:v>
                </c:pt>
                <c:pt idx="10433">
                  <c:v>-61.86820489586877</c:v>
                </c:pt>
                <c:pt idx="10434">
                  <c:v>-61.8661737167502</c:v>
                </c:pt>
                <c:pt idx="10435">
                  <c:v>-61.8641373490198</c:v>
                </c:pt>
                <c:pt idx="10436">
                  <c:v>-61.86209579394071</c:v>
                </c:pt>
                <c:pt idx="10437">
                  <c:v>-61.86004905277757</c:v>
                </c:pt>
                <c:pt idx="10438">
                  <c:v>-61.85799712679659</c:v>
                </c:pt>
                <c:pt idx="10439">
                  <c:v>-61.85594001726552</c:v>
                </c:pt>
                <c:pt idx="10440">
                  <c:v>-61.85387772545363</c:v>
                </c:pt>
                <c:pt idx="10441">
                  <c:v>-61.85181025263176</c:v>
                </c:pt>
                <c:pt idx="10442">
                  <c:v>-61.84973760007226</c:v>
                </c:pt>
                <c:pt idx="10443">
                  <c:v>-61.84765976904904</c:v>
                </c:pt>
                <c:pt idx="10444">
                  <c:v>-61.84557676083757</c:v>
                </c:pt>
                <c:pt idx="10445">
                  <c:v>-61.8434885767148</c:v>
                </c:pt>
                <c:pt idx="10446">
                  <c:v>-61.84139521795932</c:v>
                </c:pt>
                <c:pt idx="10447">
                  <c:v>-61.83929668585112</c:v>
                </c:pt>
                <c:pt idx="10448">
                  <c:v>-61.83719298167188</c:v>
                </c:pt>
                <c:pt idx="10449">
                  <c:v>-61.83508410670468</c:v>
                </c:pt>
                <c:pt idx="10450">
                  <c:v>-61.83297006223425</c:v>
                </c:pt>
                <c:pt idx="10451">
                  <c:v>-61.83085084954681</c:v>
                </c:pt>
                <c:pt idx="10452">
                  <c:v>-61.82872646993008</c:v>
                </c:pt>
                <c:pt idx="10453">
                  <c:v>-61.8265969246734</c:v>
                </c:pt>
                <c:pt idx="10454">
                  <c:v>-61.82446221506756</c:v>
                </c:pt>
                <c:pt idx="10455">
                  <c:v>-61.82232234240498</c:v>
                </c:pt>
                <c:pt idx="10456">
                  <c:v>-61.82017730797951</c:v>
                </c:pt>
                <c:pt idx="10457">
                  <c:v>-61.81802711308661</c:v>
                </c:pt>
                <c:pt idx="10458">
                  <c:v>-61.81587175902329</c:v>
                </c:pt>
                <c:pt idx="10459">
                  <c:v>-61.81371124708802</c:v>
                </c:pt>
                <c:pt idx="10460">
                  <c:v>-61.81154557858085</c:v>
                </c:pt>
                <c:pt idx="10461">
                  <c:v>-61.80937475480336</c:v>
                </c:pt>
                <c:pt idx="10462">
                  <c:v>-61.80719877705867</c:v>
                </c:pt>
                <c:pt idx="10463">
                  <c:v>-61.80501764665142</c:v>
                </c:pt>
                <c:pt idx="10464">
                  <c:v>-61.80283136488779</c:v>
                </c:pt>
                <c:pt idx="10465">
                  <c:v>-61.80063993307548</c:v>
                </c:pt>
                <c:pt idx="10466">
                  <c:v>-61.79844335252375</c:v>
                </c:pt>
                <c:pt idx="10467">
                  <c:v>-61.79624162454335</c:v>
                </c:pt>
                <c:pt idx="10468">
                  <c:v>-61.7940347504466</c:v>
                </c:pt>
                <c:pt idx="10469">
                  <c:v>-61.79182273154735</c:v>
                </c:pt>
                <c:pt idx="10470">
                  <c:v>-61.78960556916094</c:v>
                </c:pt>
                <c:pt idx="10471">
                  <c:v>-61.78738326460427</c:v>
                </c:pt>
                <c:pt idx="10472">
                  <c:v>-61.7851558191958</c:v>
                </c:pt>
                <c:pt idx="10473">
                  <c:v>-61.78292323425544</c:v>
                </c:pt>
                <c:pt idx="10474">
                  <c:v>-61.78068551110469</c:v>
                </c:pt>
                <c:pt idx="10475">
                  <c:v>-61.77844265106657</c:v>
                </c:pt>
                <c:pt idx="10476">
                  <c:v>-61.77619465546562</c:v>
                </c:pt>
                <c:pt idx="10477">
                  <c:v>-61.77394152562791</c:v>
                </c:pt>
                <c:pt idx="10478">
                  <c:v>-61.77168326288104</c:v>
                </c:pt>
                <c:pt idx="10479">
                  <c:v>-61.76941986855412</c:v>
                </c:pt>
                <c:pt idx="10480">
                  <c:v>-61.7671513439778</c:v>
                </c:pt>
                <c:pt idx="10481">
                  <c:v>-61.76487769048425</c:v>
                </c:pt>
                <c:pt idx="10482">
                  <c:v>-61.7625989094072</c:v>
                </c:pt>
                <c:pt idx="10483">
                  <c:v>-61.76031500208186</c:v>
                </c:pt>
                <c:pt idx="10484">
                  <c:v>-61.75802596984496</c:v>
                </c:pt>
                <c:pt idx="10485">
                  <c:v>-61.7557318140348</c:v>
                </c:pt>
                <c:pt idx="10486">
                  <c:v>-61.75343253599119</c:v>
                </c:pt>
                <c:pt idx="10487">
                  <c:v>-61.75112813705543</c:v>
                </c:pt>
                <c:pt idx="10488">
                  <c:v>-61.74881861857038</c:v>
                </c:pt>
                <c:pt idx="10489">
                  <c:v>-61.74650398188041</c:v>
                </c:pt>
                <c:pt idx="10490">
                  <c:v>-61.74418422833141</c:v>
                </c:pt>
                <c:pt idx="10491">
                  <c:v>-61.7418593592708</c:v>
                </c:pt>
                <c:pt idx="10492">
                  <c:v>-61.7395293760475</c:v>
                </c:pt>
                <c:pt idx="10493">
                  <c:v>-61.737194280012</c:v>
                </c:pt>
                <c:pt idx="10494">
                  <c:v>-61.73485407251624</c:v>
                </c:pt>
                <c:pt idx="10495">
                  <c:v>-61.73250875491376</c:v>
                </c:pt>
                <c:pt idx="10496">
                  <c:v>-61.73015832855957</c:v>
                </c:pt>
                <c:pt idx="10497">
                  <c:v>-61.72780279481017</c:v>
                </c:pt>
                <c:pt idx="10498">
                  <c:v>-61.72544215502366</c:v>
                </c:pt>
                <c:pt idx="10499">
                  <c:v>-61.72307641055961</c:v>
                </c:pt>
                <c:pt idx="10500">
                  <c:v>-61.72070556277911</c:v>
                </c:pt>
                <c:pt idx="10501">
                  <c:v>-61.71832961304478</c:v>
                </c:pt>
                <c:pt idx="10502">
                  <c:v>-61.71594856272075</c:v>
                </c:pt>
                <c:pt idx="10503">
                  <c:v>-61.71356241317266</c:v>
                </c:pt>
                <c:pt idx="10504">
                  <c:v>-61.71117116576769</c:v>
                </c:pt>
                <c:pt idx="10505">
                  <c:v>-61.70877482187454</c:v>
                </c:pt>
                <c:pt idx="10506">
                  <c:v>-61.70637338286337</c:v>
                </c:pt>
                <c:pt idx="10507">
                  <c:v>-61.70396685010592</c:v>
                </c:pt>
                <c:pt idx="10508">
                  <c:v>-61.7015552249754</c:v>
                </c:pt>
                <c:pt idx="10509">
                  <c:v>-61.69913850884657</c:v>
                </c:pt>
                <c:pt idx="10510">
                  <c:v>-61.6967167030957</c:v>
                </c:pt>
                <c:pt idx="10511">
                  <c:v>-61.69428980910053</c:v>
                </c:pt>
                <c:pt idx="10512">
                  <c:v>-61.69185782824038</c:v>
                </c:pt>
                <c:pt idx="10513">
                  <c:v>-61.68942076189602</c:v>
                </c:pt>
                <c:pt idx="10514">
                  <c:v>-61.68697861144981</c:v>
                </c:pt>
                <c:pt idx="10515">
                  <c:v>-61.68453137828553</c:v>
                </c:pt>
                <c:pt idx="10516">
                  <c:v>-61.68207906378852</c:v>
                </c:pt>
                <c:pt idx="10517">
                  <c:v>-61.67962166934565</c:v>
                </c:pt>
                <c:pt idx="10518">
                  <c:v>-61.6771591963453</c:v>
                </c:pt>
                <c:pt idx="10519">
                  <c:v>-61.67469164617729</c:v>
                </c:pt>
                <c:pt idx="10520">
                  <c:v>-61.67221902023302</c:v>
                </c:pt>
                <c:pt idx="10521">
                  <c:v>-61.6697413199054</c:v>
                </c:pt>
                <c:pt idx="10522">
                  <c:v>-61.66725854658881</c:v>
                </c:pt>
                <c:pt idx="10523">
                  <c:v>-61.66477070167917</c:v>
                </c:pt>
                <c:pt idx="10524">
                  <c:v>-61.6622777865739</c:v>
                </c:pt>
                <c:pt idx="10525">
                  <c:v>-61.65977980267191</c:v>
                </c:pt>
                <c:pt idx="10526">
                  <c:v>-61.65727675137364</c:v>
                </c:pt>
                <c:pt idx="10527">
                  <c:v>-61.65476863408107</c:v>
                </c:pt>
                <c:pt idx="10528">
                  <c:v>-61.65225545219759</c:v>
                </c:pt>
                <c:pt idx="10529">
                  <c:v>-61.6497372071282</c:v>
                </c:pt>
                <c:pt idx="10530">
                  <c:v>-61.64721390027934</c:v>
                </c:pt>
                <c:pt idx="10531">
                  <c:v>-61.64468553305898</c:v>
                </c:pt>
                <c:pt idx="10532">
                  <c:v>-61.6421521068766</c:v>
                </c:pt>
                <c:pt idx="10533">
                  <c:v>-61.63961362314318</c:v>
                </c:pt>
                <c:pt idx="10534">
                  <c:v>-61.6370700832712</c:v>
                </c:pt>
                <c:pt idx="10535">
                  <c:v>-61.63452148867462</c:v>
                </c:pt>
                <c:pt idx="10536">
                  <c:v>-61.63196784076898</c:v>
                </c:pt>
                <c:pt idx="10537">
                  <c:v>-61.62940914097125</c:v>
                </c:pt>
                <c:pt idx="10538">
                  <c:v>-61.62684539069991</c:v>
                </c:pt>
                <c:pt idx="10539">
                  <c:v>-61.62427659137497</c:v>
                </c:pt>
                <c:pt idx="10540">
                  <c:v>-61.62170274441794</c:v>
                </c:pt>
                <c:pt idx="10541">
                  <c:v>-61.61912385125181</c:v>
                </c:pt>
                <c:pt idx="10542">
                  <c:v>-61.6165399133011</c:v>
                </c:pt>
                <c:pt idx="10543">
                  <c:v>-61.6139509319918</c:v>
                </c:pt>
                <c:pt idx="10544">
                  <c:v>-61.61135690875141</c:v>
                </c:pt>
                <c:pt idx="10545">
                  <c:v>-61.60875784500895</c:v>
                </c:pt>
                <c:pt idx="10546">
                  <c:v>-61.60615374219491</c:v>
                </c:pt>
                <c:pt idx="10547">
                  <c:v>-61.60354460174129</c:v>
                </c:pt>
                <c:pt idx="10548">
                  <c:v>-61.60093042508162</c:v>
                </c:pt>
                <c:pt idx="10549">
                  <c:v>-61.59831121365088</c:v>
                </c:pt>
                <c:pt idx="10550">
                  <c:v>-61.59568696888555</c:v>
                </c:pt>
                <c:pt idx="10551">
                  <c:v>-61.59305769222365</c:v>
                </c:pt>
                <c:pt idx="10552">
                  <c:v>-61.59042338510466</c:v>
                </c:pt>
                <c:pt idx="10553">
                  <c:v>-61.58778404896957</c:v>
                </c:pt>
                <c:pt idx="10554">
                  <c:v>-61.58513968526087</c:v>
                </c:pt>
                <c:pt idx="10555">
                  <c:v>-61.58249029542252</c:v>
                </c:pt>
                <c:pt idx="10556">
                  <c:v>-61.57983588090003</c:v>
                </c:pt>
                <c:pt idx="10557">
                  <c:v>-61.57717644314032</c:v>
                </c:pt>
                <c:pt idx="10558">
                  <c:v>-61.57451198359191</c:v>
                </c:pt>
                <c:pt idx="10559">
                  <c:v>-61.5718425037047</c:v>
                </c:pt>
                <c:pt idx="10560">
                  <c:v>-61.5691680049302</c:v>
                </c:pt>
                <c:pt idx="10561">
                  <c:v>-61.5664884887213</c:v>
                </c:pt>
                <c:pt idx="10562">
                  <c:v>-61.56380395653246</c:v>
                </c:pt>
                <c:pt idx="10563">
                  <c:v>-61.56111440981962</c:v>
                </c:pt>
                <c:pt idx="10564">
                  <c:v>-61.55841985004018</c:v>
                </c:pt>
                <c:pt idx="10565">
                  <c:v>-61.55572027865308</c:v>
                </c:pt>
                <c:pt idx="10566">
                  <c:v>-61.55301569711868</c:v>
                </c:pt>
                <c:pt idx="10567">
                  <c:v>-61.55030610689892</c:v>
                </c:pt>
                <c:pt idx="10568">
                  <c:v>-61.54759150945713</c:v>
                </c:pt>
                <c:pt idx="10569">
                  <c:v>-61.54487190625824</c:v>
                </c:pt>
                <c:pt idx="10570">
                  <c:v>-61.54214729876858</c:v>
                </c:pt>
                <c:pt idx="10571">
                  <c:v>-61.539417688456</c:v>
                </c:pt>
                <c:pt idx="10572">
                  <c:v>-61.53668307678983</c:v>
                </c:pt>
                <c:pt idx="10573">
                  <c:v>-61.5339434652409</c:v>
                </c:pt>
                <c:pt idx="10574">
                  <c:v>-61.53119885528156</c:v>
                </c:pt>
                <c:pt idx="10575">
                  <c:v>-61.52844924838558</c:v>
                </c:pt>
                <c:pt idx="10576">
                  <c:v>-61.52569464602824</c:v>
                </c:pt>
                <c:pt idx="10577">
                  <c:v>-61.52293504968632</c:v>
                </c:pt>
                <c:pt idx="10578">
                  <c:v>-61.52017046083808</c:v>
                </c:pt>
                <c:pt idx="10579">
                  <c:v>-61.51740088096327</c:v>
                </c:pt>
                <c:pt idx="10580">
                  <c:v>-61.5146263115431</c:v>
                </c:pt>
                <c:pt idx="10581">
                  <c:v>-61.51184675406031</c:v>
                </c:pt>
                <c:pt idx="10582">
                  <c:v>-61.5090622099991</c:v>
                </c:pt>
                <c:pt idx="10583">
                  <c:v>-61.50627268084511</c:v>
                </c:pt>
                <c:pt idx="10584">
                  <c:v>-61.50347816808554</c:v>
                </c:pt>
                <c:pt idx="10585">
                  <c:v>-61.500678673209</c:v>
                </c:pt>
                <c:pt idx="10586">
                  <c:v>-61.49787419770565</c:v>
                </c:pt>
                <c:pt idx="10587">
                  <c:v>-61.4950647430671</c:v>
                </c:pt>
                <c:pt idx="10588">
                  <c:v>-61.49225031078643</c:v>
                </c:pt>
                <c:pt idx="10589">
                  <c:v>-61.4894309023582</c:v>
                </c:pt>
                <c:pt idx="10590">
                  <c:v>-61.48660651927845</c:v>
                </c:pt>
                <c:pt idx="10591">
                  <c:v>-61.48377716304475</c:v>
                </c:pt>
                <c:pt idx="10592">
                  <c:v>-61.48094283515611</c:v>
                </c:pt>
                <c:pt idx="10593">
                  <c:v>-61.47810353711298</c:v>
                </c:pt>
                <c:pt idx="10594">
                  <c:v>-61.47525927041735</c:v>
                </c:pt>
                <c:pt idx="10595">
                  <c:v>-61.47241003657268</c:v>
                </c:pt>
                <c:pt idx="10596">
                  <c:v>-61.46955583708387</c:v>
                </c:pt>
                <c:pt idx="10597">
                  <c:v>-61.46669667345733</c:v>
                </c:pt>
                <c:pt idx="10598">
                  <c:v>-61.46383254720095</c:v>
                </c:pt>
                <c:pt idx="10599">
                  <c:v>-61.46096345982406</c:v>
                </c:pt>
                <c:pt idx="10600">
                  <c:v>-61.45808941283751</c:v>
                </c:pt>
                <c:pt idx="10601">
                  <c:v>-61.4552104077536</c:v>
                </c:pt>
                <c:pt idx="10602">
                  <c:v>-61.45232644608611</c:v>
                </c:pt>
                <c:pt idx="10603">
                  <c:v>-61.44943752935029</c:v>
                </c:pt>
                <c:pt idx="10604">
                  <c:v>-61.44654365906287</c:v>
                </c:pt>
                <c:pt idx="10605">
                  <c:v>-61.44364483674205</c:v>
                </c:pt>
                <c:pt idx="10606">
                  <c:v>-61.44074106390752</c:v>
                </c:pt>
                <c:pt idx="10607">
                  <c:v>-61.43783234208043</c:v>
                </c:pt>
                <c:pt idx="10608">
                  <c:v>-61.43491867278336</c:v>
                </c:pt>
                <c:pt idx="10609">
                  <c:v>-61.43200005754044</c:v>
                </c:pt>
                <c:pt idx="10610">
                  <c:v>-61.42907649787723</c:v>
                </c:pt>
                <c:pt idx="10611">
                  <c:v>-61.42614799532075</c:v>
                </c:pt>
                <c:pt idx="10612">
                  <c:v>-61.4232145513995</c:v>
                </c:pt>
                <c:pt idx="10613">
                  <c:v>-61.42027616764346</c:v>
                </c:pt>
                <c:pt idx="10614">
                  <c:v>-61.41733284558411</c:v>
                </c:pt>
                <c:pt idx="10615">
                  <c:v>-61.4143845867543</c:v>
                </c:pt>
                <c:pt idx="10616">
                  <c:v>-61.41143139268847</c:v>
                </c:pt>
                <c:pt idx="10617">
                  <c:v>-61.40847326492244</c:v>
                </c:pt>
                <c:pt idx="10618">
                  <c:v>-61.40551020499353</c:v>
                </c:pt>
                <c:pt idx="10619">
                  <c:v>-61.40254221444052</c:v>
                </c:pt>
                <c:pt idx="10620">
                  <c:v>-61.39956929480365</c:v>
                </c:pt>
                <c:pt idx="10621">
                  <c:v>-61.39659144762467</c:v>
                </c:pt>
                <c:pt idx="10622">
                  <c:v>-61.39360867444675</c:v>
                </c:pt>
                <c:pt idx="10623">
                  <c:v>-61.39062097681455</c:v>
                </c:pt>
                <c:pt idx="10624">
                  <c:v>-61.38762835627414</c:v>
                </c:pt>
                <c:pt idx="10625">
                  <c:v>-61.38463081437315</c:v>
                </c:pt>
                <c:pt idx="10626">
                  <c:v>-61.38162835266058</c:v>
                </c:pt>
                <c:pt idx="10627">
                  <c:v>-61.37862097268698</c:v>
                </c:pt>
                <c:pt idx="10628">
                  <c:v>-61.3756086760043</c:v>
                </c:pt>
                <c:pt idx="10629">
                  <c:v>-61.37259146416595</c:v>
                </c:pt>
                <c:pt idx="10630">
                  <c:v>-61.36956933872684</c:v>
                </c:pt>
                <c:pt idx="10631">
                  <c:v>-61.36654230124332</c:v>
                </c:pt>
                <c:pt idx="10632">
                  <c:v>-61.36351035327323</c:v>
                </c:pt>
                <c:pt idx="10633">
                  <c:v>-61.36047349637582</c:v>
                </c:pt>
                <c:pt idx="10634">
                  <c:v>-61.35743173211183</c:v>
                </c:pt>
                <c:pt idx="10635">
                  <c:v>-61.35438506204346</c:v>
                </c:pt>
                <c:pt idx="10636">
                  <c:v>-61.35133348773439</c:v>
                </c:pt>
                <c:pt idx="10637">
                  <c:v>-61.34827701074971</c:v>
                </c:pt>
                <c:pt idx="10638">
                  <c:v>-61.34521563265601</c:v>
                </c:pt>
                <c:pt idx="10639">
                  <c:v>-61.3421493550213</c:v>
                </c:pt>
                <c:pt idx="10640">
                  <c:v>-61.33907817941508</c:v>
                </c:pt>
                <c:pt idx="10641">
                  <c:v>-61.3360021074083</c:v>
                </c:pt>
                <c:pt idx="10642">
                  <c:v>-61.33292114057337</c:v>
                </c:pt>
                <c:pt idx="10643">
                  <c:v>-61.32983528048413</c:v>
                </c:pt>
                <c:pt idx="10644">
                  <c:v>-61.32674452871591</c:v>
                </c:pt>
                <c:pt idx="10645">
                  <c:v>-61.32364888684548</c:v>
                </c:pt>
                <c:pt idx="10646">
                  <c:v>-61.32054835645105</c:v>
                </c:pt>
                <c:pt idx="10647">
                  <c:v>-61.3174429391123</c:v>
                </c:pt>
                <c:pt idx="10648">
                  <c:v>-61.31433263641041</c:v>
                </c:pt>
                <c:pt idx="10649">
                  <c:v>-61.31121744992789</c:v>
                </c:pt>
                <c:pt idx="10650">
                  <c:v>-61.30809738124884</c:v>
                </c:pt>
                <c:pt idx="10651">
                  <c:v>-61.30497243195873</c:v>
                </c:pt>
                <c:pt idx="10652">
                  <c:v>-61.30184260364448</c:v>
                </c:pt>
                <c:pt idx="10653">
                  <c:v>-61.29870789789454</c:v>
                </c:pt>
                <c:pt idx="10654">
                  <c:v>-61.2955683162987</c:v>
                </c:pt>
                <c:pt idx="10655">
                  <c:v>-61.29242386044828</c:v>
                </c:pt>
                <c:pt idx="10656">
                  <c:v>-61.28927453193602</c:v>
                </c:pt>
                <c:pt idx="10657">
                  <c:v>-61.28612033235613</c:v>
                </c:pt>
                <c:pt idx="10658">
                  <c:v>-61.28296126330422</c:v>
                </c:pt>
                <c:pt idx="10659">
                  <c:v>-61.27979732637744</c:v>
                </c:pt>
                <c:pt idx="10660">
                  <c:v>-61.27662852317428</c:v>
                </c:pt>
                <c:pt idx="10661">
                  <c:v>-61.27345485529473</c:v>
                </c:pt>
                <c:pt idx="10662">
                  <c:v>-61.27027632434027</c:v>
                </c:pt>
                <c:pt idx="10663">
                  <c:v>-61.26709293191374</c:v>
                </c:pt>
                <c:pt idx="10664">
                  <c:v>-61.26390467961947</c:v>
                </c:pt>
                <c:pt idx="10665">
                  <c:v>-61.26071156906326</c:v>
                </c:pt>
                <c:pt idx="10666">
                  <c:v>-61.25751360185232</c:v>
                </c:pt>
                <c:pt idx="10667">
                  <c:v>-61.25431077959531</c:v>
                </c:pt>
                <c:pt idx="10668">
                  <c:v>-61.25110310390232</c:v>
                </c:pt>
                <c:pt idx="10669">
                  <c:v>-61.24789057638495</c:v>
                </c:pt>
                <c:pt idx="10670">
                  <c:v>-61.24467319865614</c:v>
                </c:pt>
                <c:pt idx="10671">
                  <c:v>-61.24145097233038</c:v>
                </c:pt>
                <c:pt idx="10672">
                  <c:v>-61.23822389902352</c:v>
                </c:pt>
                <c:pt idx="10673">
                  <c:v>-61.23499198035288</c:v>
                </c:pt>
                <c:pt idx="10674">
                  <c:v>-61.23175521793724</c:v>
                </c:pt>
                <c:pt idx="10675">
                  <c:v>-61.2285136133968</c:v>
                </c:pt>
                <c:pt idx="10676">
                  <c:v>-61.2252671683532</c:v>
                </c:pt>
                <c:pt idx="10677">
                  <c:v>-61.22201588442954</c:v>
                </c:pt>
                <c:pt idx="10678">
                  <c:v>-61.2187597632503</c:v>
                </c:pt>
                <c:pt idx="10679">
                  <c:v>-61.21549880644151</c:v>
                </c:pt>
                <c:pt idx="10680">
                  <c:v>-61.21223301563052</c:v>
                </c:pt>
                <c:pt idx="10681">
                  <c:v>-61.20896239244621</c:v>
                </c:pt>
                <c:pt idx="10682">
                  <c:v>-61.20568693851883</c:v>
                </c:pt>
                <c:pt idx="10683">
                  <c:v>-61.2024066554801</c:v>
                </c:pt>
                <c:pt idx="10684">
                  <c:v>-61.1991215449632</c:v>
                </c:pt>
                <c:pt idx="10685">
                  <c:v>-61.19583160860265</c:v>
                </c:pt>
                <c:pt idx="10686">
                  <c:v>-61.19253684803454</c:v>
                </c:pt>
                <c:pt idx="10687">
                  <c:v>-61.18923726489628</c:v>
                </c:pt>
                <c:pt idx="10688">
                  <c:v>-61.18593286082682</c:v>
                </c:pt>
                <c:pt idx="10689">
                  <c:v>-61.18262363746643</c:v>
                </c:pt>
                <c:pt idx="10690">
                  <c:v>-61.1793095964569</c:v>
                </c:pt>
                <c:pt idx="10691">
                  <c:v>-61.17599073944143</c:v>
                </c:pt>
                <c:pt idx="10692">
                  <c:v>-61.17266706806461</c:v>
                </c:pt>
                <c:pt idx="10693">
                  <c:v>-61.16933858397255</c:v>
                </c:pt>
                <c:pt idx="10694">
                  <c:v>-61.1660052888127</c:v>
                </c:pt>
                <c:pt idx="10695">
                  <c:v>-61.16266718423397</c:v>
                </c:pt>
                <c:pt idx="10696">
                  <c:v>-61.15932427188676</c:v>
                </c:pt>
                <c:pt idx="10697">
                  <c:v>-61.15597655342282</c:v>
                </c:pt>
                <c:pt idx="10698">
                  <c:v>-61.15262403049538</c:v>
                </c:pt>
                <c:pt idx="10699">
                  <c:v>-61.14926670475908</c:v>
                </c:pt>
                <c:pt idx="10700">
                  <c:v>-61.14590457786996</c:v>
                </c:pt>
                <c:pt idx="10701">
                  <c:v>-61.14253765148555</c:v>
                </c:pt>
                <c:pt idx="10702">
                  <c:v>-61.13916592726476</c:v>
                </c:pt>
                <c:pt idx="10703">
                  <c:v>-61.13578940686796</c:v>
                </c:pt>
                <c:pt idx="10704">
                  <c:v>-61.13240809195691</c:v>
                </c:pt>
                <c:pt idx="10705">
                  <c:v>-61.12902198419482</c:v>
                </c:pt>
                <c:pt idx="10706">
                  <c:v>-61.12563108524632</c:v>
                </c:pt>
                <c:pt idx="10707">
                  <c:v>-61.1222353967775</c:v>
                </c:pt>
                <c:pt idx="10708">
                  <c:v>-61.1188349204558</c:v>
                </c:pt>
                <c:pt idx="10709">
                  <c:v>-61.11542965795013</c:v>
                </c:pt>
                <c:pt idx="10710">
                  <c:v>-61.11201961093085</c:v>
                </c:pt>
                <c:pt idx="10711">
                  <c:v>-61.10860478106969</c:v>
                </c:pt>
                <c:pt idx="10712">
                  <c:v>-61.10518517003984</c:v>
                </c:pt>
                <c:pt idx="10713">
                  <c:v>-61.10176077951588</c:v>
                </c:pt>
                <c:pt idx="10714">
                  <c:v>-61.09833161117385</c:v>
                </c:pt>
                <c:pt idx="10715">
                  <c:v>-61.09489766669115</c:v>
                </c:pt>
                <c:pt idx="10716">
                  <c:v>-61.09145894774672</c:v>
                </c:pt>
                <c:pt idx="10717">
                  <c:v>-61.08801545602077</c:v>
                </c:pt>
                <c:pt idx="10718">
                  <c:v>-61.08456719319503</c:v>
                </c:pt>
                <c:pt idx="10719">
                  <c:v>-61.08111416095262</c:v>
                </c:pt>
                <c:pt idx="10720">
                  <c:v>-61.0776563609781</c:v>
                </c:pt>
                <c:pt idx="10721">
                  <c:v>-61.0741937949574</c:v>
                </c:pt>
                <c:pt idx="10722">
                  <c:v>-61.0707264645779</c:v>
                </c:pt>
                <c:pt idx="10723">
                  <c:v>-61.06725437152841</c:v>
                </c:pt>
                <c:pt idx="10724">
                  <c:v>-61.06377751749913</c:v>
                </c:pt>
                <c:pt idx="10725">
                  <c:v>-61.06029590418168</c:v>
                </c:pt>
                <c:pt idx="10726">
                  <c:v>-61.0568095332691</c:v>
                </c:pt>
                <c:pt idx="10727">
                  <c:v>-61.0533184064559</c:v>
                </c:pt>
                <c:pt idx="10728">
                  <c:v>-61.04982252543788</c:v>
                </c:pt>
                <c:pt idx="10729">
                  <c:v>-61.04632189191236</c:v>
                </c:pt>
                <c:pt idx="10730">
                  <c:v>-61.04281650757806</c:v>
                </c:pt>
                <c:pt idx="10731">
                  <c:v>-61.03930637413506</c:v>
                </c:pt>
                <c:pt idx="10732">
                  <c:v>-61.0357914932849</c:v>
                </c:pt>
                <c:pt idx="10733">
                  <c:v>-61.03227186673051</c:v>
                </c:pt>
                <c:pt idx="10734">
                  <c:v>-61.02874749617627</c:v>
                </c:pt>
                <c:pt idx="10735">
                  <c:v>-61.02521838332792</c:v>
                </c:pt>
                <c:pt idx="10736">
                  <c:v>-61.02168452989261</c:v>
                </c:pt>
                <c:pt idx="10737">
                  <c:v>-61.018145937579</c:v>
                </c:pt>
                <c:pt idx="10738">
                  <c:v>-61.01460260809699</c:v>
                </c:pt>
                <c:pt idx="10739">
                  <c:v>-61.01105454315803</c:v>
                </c:pt>
                <c:pt idx="10740">
                  <c:v>-61.00750174447494</c:v>
                </c:pt>
                <c:pt idx="10741">
                  <c:v>-61.0039442137619</c:v>
                </c:pt>
                <c:pt idx="10742">
                  <c:v>-61.00038195273458</c:v>
                </c:pt>
                <c:pt idx="10743">
                  <c:v>-60.99681496311</c:v>
                </c:pt>
                <c:pt idx="10744">
                  <c:v>-60.99324324660656</c:v>
                </c:pt>
                <c:pt idx="10745">
                  <c:v>-60.98966680494416</c:v>
                </c:pt>
                <c:pt idx="10746">
                  <c:v>-60.98608563984403</c:v>
                </c:pt>
                <c:pt idx="10747">
                  <c:v>-60.98249975302883</c:v>
                </c:pt>
                <c:pt idx="10748">
                  <c:v>-60.97890914622263</c:v>
                </c:pt>
                <c:pt idx="10749">
                  <c:v>-60.9753138211509</c:v>
                </c:pt>
                <c:pt idx="10750">
                  <c:v>-60.97171377954044</c:v>
                </c:pt>
                <c:pt idx="10751">
                  <c:v>-60.96810902311963</c:v>
                </c:pt>
                <c:pt idx="10752">
                  <c:v>-60.96449955361805</c:v>
                </c:pt>
                <c:pt idx="10753">
                  <c:v>-60.96088537276686</c:v>
                </c:pt>
                <c:pt idx="10754">
                  <c:v>-60.95726648229847</c:v>
                </c:pt>
                <c:pt idx="10755">
                  <c:v>-60.95364288394683</c:v>
                </c:pt>
                <c:pt idx="10756">
                  <c:v>-60.95001457944714</c:v>
                </c:pt>
                <c:pt idx="10757">
                  <c:v>-60.94638157053615</c:v>
                </c:pt>
                <c:pt idx="10758">
                  <c:v>-60.94274385895191</c:v>
                </c:pt>
                <c:pt idx="10759">
                  <c:v>-60.93910144643388</c:v>
                </c:pt>
                <c:pt idx="10760">
                  <c:v>-60.93545433472296</c:v>
                </c:pt>
                <c:pt idx="10761">
                  <c:v>-60.93180252556142</c:v>
                </c:pt>
                <c:pt idx="10762">
                  <c:v>-60.92814602069294</c:v>
                </c:pt>
                <c:pt idx="10763">
                  <c:v>-60.92448482186256</c:v>
                </c:pt>
                <c:pt idx="10764">
                  <c:v>-60.9208189308168</c:v>
                </c:pt>
                <c:pt idx="10765">
                  <c:v>-60.91714834930345</c:v>
                </c:pt>
                <c:pt idx="10766">
                  <c:v>-60.91347307907184</c:v>
                </c:pt>
                <c:pt idx="10767">
                  <c:v>-60.90979312187256</c:v>
                </c:pt>
                <c:pt idx="10768">
                  <c:v>-60.9061084794577</c:v>
                </c:pt>
                <c:pt idx="10769">
                  <c:v>-60.90241915358067</c:v>
                </c:pt>
                <c:pt idx="10770">
                  <c:v>-60.89872514599632</c:v>
                </c:pt>
                <c:pt idx="10771">
                  <c:v>-60.89502645846086</c:v>
                </c:pt>
                <c:pt idx="10772">
                  <c:v>-60.89132309273193</c:v>
                </c:pt>
                <c:pt idx="10773">
                  <c:v>-60.88761505056851</c:v>
                </c:pt>
                <c:pt idx="10774">
                  <c:v>-60.88390233373104</c:v>
                </c:pt>
                <c:pt idx="10775">
                  <c:v>-60.88018494398127</c:v>
                </c:pt>
                <c:pt idx="10776">
                  <c:v>-60.8764628830824</c:v>
                </c:pt>
                <c:pt idx="10777">
                  <c:v>-60.87273615279901</c:v>
                </c:pt>
                <c:pt idx="10778">
                  <c:v>-60.86900475489703</c:v>
                </c:pt>
                <c:pt idx="10779">
                  <c:v>-60.86526869114383</c:v>
                </c:pt>
                <c:pt idx="10780">
                  <c:v>-60.86152796330815</c:v>
                </c:pt>
                <c:pt idx="10781">
                  <c:v>-60.85778257316009</c:v>
                </c:pt>
                <c:pt idx="10782">
                  <c:v>-60.85403252247121</c:v>
                </c:pt>
                <c:pt idx="10783">
                  <c:v>-60.85027781301434</c:v>
                </c:pt>
                <c:pt idx="10784">
                  <c:v>-60.84651844656384</c:v>
                </c:pt>
                <c:pt idx="10785">
                  <c:v>-60.8427544248953</c:v>
                </c:pt>
                <c:pt idx="10786">
                  <c:v>-60.83898574978582</c:v>
                </c:pt>
                <c:pt idx="10787">
                  <c:v>-60.83521242301382</c:v>
                </c:pt>
                <c:pt idx="10788">
                  <c:v>-60.83143444635913</c:v>
                </c:pt>
                <c:pt idx="10789">
                  <c:v>-60.82765182160294</c:v>
                </c:pt>
                <c:pt idx="10790">
                  <c:v>-60.82386455052786</c:v>
                </c:pt>
                <c:pt idx="10791">
                  <c:v>-60.82007263491785</c:v>
                </c:pt>
                <c:pt idx="10792">
                  <c:v>-60.81627607655825</c:v>
                </c:pt>
                <c:pt idx="10793">
                  <c:v>-60.8124748772358</c:v>
                </c:pt>
                <c:pt idx="10794">
                  <c:v>-60.80866903873861</c:v>
                </c:pt>
                <c:pt idx="10795">
                  <c:v>-60.80485856285618</c:v>
                </c:pt>
                <c:pt idx="10796">
                  <c:v>-60.80104345137937</c:v>
                </c:pt>
                <c:pt idx="10797">
                  <c:v>-60.79722370610046</c:v>
                </c:pt>
                <c:pt idx="10798">
                  <c:v>-60.79339932881305</c:v>
                </c:pt>
                <c:pt idx="10799">
                  <c:v>-60.78957032131214</c:v>
                </c:pt>
                <c:pt idx="10800">
                  <c:v>-60.78573668539413</c:v>
                </c:pt>
                <c:pt idx="10801">
                  <c:v>-60.7818984228568</c:v>
                </c:pt>
                <c:pt idx="10802">
                  <c:v>-60.77805553549925</c:v>
                </c:pt>
                <c:pt idx="10803">
                  <c:v>-60.77420802512202</c:v>
                </c:pt>
                <c:pt idx="10804">
                  <c:v>-60.770355893527</c:v>
                </c:pt>
                <c:pt idx="10805">
                  <c:v>-60.76649914251744</c:v>
                </c:pt>
                <c:pt idx="10806">
                  <c:v>-60.76263777389799</c:v>
                </c:pt>
                <c:pt idx="10807">
                  <c:v>-60.75877178947464</c:v>
                </c:pt>
                <c:pt idx="10808">
                  <c:v>-60.75490119105481</c:v>
                </c:pt>
                <c:pt idx="10809">
                  <c:v>-60.75102598044722</c:v>
                </c:pt>
                <c:pt idx="10810">
                  <c:v>-60.74714615946203</c:v>
                </c:pt>
                <c:pt idx="10811">
                  <c:v>-60.74326172991073</c:v>
                </c:pt>
                <c:pt idx="10812">
                  <c:v>-60.73937269360618</c:v>
                </c:pt>
                <c:pt idx="10813">
                  <c:v>-60.73547905236263</c:v>
                </c:pt>
                <c:pt idx="10814">
                  <c:v>-60.73158080799571</c:v>
                </c:pt>
                <c:pt idx="10815">
                  <c:v>-60.72767796232236</c:v>
                </c:pt>
                <c:pt idx="10816">
                  <c:v>-60.72377051716098</c:v>
                </c:pt>
                <c:pt idx="10817">
                  <c:v>-60.71985847433125</c:v>
                </c:pt>
                <c:pt idx="10818">
                  <c:v>-60.71594183565428</c:v>
                </c:pt>
                <c:pt idx="10819">
                  <c:v>-60.7120206029525</c:v>
                </c:pt>
                <c:pt idx="10820">
                  <c:v>-60.70809477804975</c:v>
                </c:pt>
                <c:pt idx="10821">
                  <c:v>-60.7041643627712</c:v>
                </c:pt>
                <c:pt idx="10822">
                  <c:v>-60.70022935894341</c:v>
                </c:pt>
                <c:pt idx="10823">
                  <c:v>-60.6962897683943</c:v>
                </c:pt>
                <c:pt idx="10824">
                  <c:v>-60.69234559295315</c:v>
                </c:pt>
                <c:pt idx="10825">
                  <c:v>-60.6883968344506</c:v>
                </c:pt>
                <c:pt idx="10826">
                  <c:v>-60.68444349471864</c:v>
                </c:pt>
                <c:pt idx="10827">
                  <c:v>-60.68048557559069</c:v>
                </c:pt>
                <c:pt idx="10828">
                  <c:v>-60.67652307890145</c:v>
                </c:pt>
                <c:pt idx="10829">
                  <c:v>-60.67255600648701</c:v>
                </c:pt>
                <c:pt idx="10830">
                  <c:v>-60.66858436018484</c:v>
                </c:pt>
                <c:pt idx="10831">
                  <c:v>-60.66460814183375</c:v>
                </c:pt>
                <c:pt idx="10832">
                  <c:v>-60.66062735327391</c:v>
                </c:pt>
                <c:pt idx="10833">
                  <c:v>-60.65664199634687</c:v>
                </c:pt>
                <c:pt idx="10834">
                  <c:v>-60.65265207289553</c:v>
                </c:pt>
                <c:pt idx="10835">
                  <c:v>-60.64865758476412</c:v>
                </c:pt>
                <c:pt idx="10836">
                  <c:v>-60.64465853379828</c:v>
                </c:pt>
                <c:pt idx="10837">
                  <c:v>-60.64065492184496</c:v>
                </c:pt>
                <c:pt idx="10838">
                  <c:v>-60.63664675075248</c:v>
                </c:pt>
                <c:pt idx="10839">
                  <c:v>-60.63263402237055</c:v>
                </c:pt>
                <c:pt idx="10840">
                  <c:v>-60.6286167385502</c:v>
                </c:pt>
                <c:pt idx="10841">
                  <c:v>-60.62459490114378</c:v>
                </c:pt>
                <c:pt idx="10842">
                  <c:v>-60.6205685120051</c:v>
                </c:pt>
                <c:pt idx="10843">
                  <c:v>-60.61653757298921</c:v>
                </c:pt>
                <c:pt idx="10844">
                  <c:v>-60.6125020859526</c:v>
                </c:pt>
                <c:pt idx="10845">
                  <c:v>-60.60846205275305</c:v>
                </c:pt>
                <c:pt idx="10846">
                  <c:v>-60.60441747524975</c:v>
                </c:pt>
                <c:pt idx="10847">
                  <c:v>-60.6003683553032</c:v>
                </c:pt>
                <c:pt idx="10848">
                  <c:v>-60.59631469477528</c:v>
                </c:pt>
                <c:pt idx="10849">
                  <c:v>-60.59225649552916</c:v>
                </c:pt>
                <c:pt idx="10850">
                  <c:v>-60.58819375942944</c:v>
                </c:pt>
                <c:pt idx="10851">
                  <c:v>-60.584126488342</c:v>
                </c:pt>
                <c:pt idx="10852">
                  <c:v>-60.58005468413415</c:v>
                </c:pt>
                <c:pt idx="10853">
                  <c:v>-60.5759783486745</c:v>
                </c:pt>
                <c:pt idx="10854">
                  <c:v>-60.57189748383294</c:v>
                </c:pt>
                <c:pt idx="10855">
                  <c:v>-60.56781209148087</c:v>
                </c:pt>
                <c:pt idx="10856">
                  <c:v>-60.56372217349088</c:v>
                </c:pt>
                <c:pt idx="10857">
                  <c:v>-60.55962773173697</c:v>
                </c:pt>
                <c:pt idx="10858">
                  <c:v>-60.55552876809453</c:v>
                </c:pt>
                <c:pt idx="10859">
                  <c:v>-60.55142528444021</c:v>
                </c:pt>
                <c:pt idx="10860">
                  <c:v>-60.54731728265207</c:v>
                </c:pt>
                <c:pt idx="10861">
                  <c:v>-60.54320476460948</c:v>
                </c:pt>
                <c:pt idx="10862">
                  <c:v>-60.53908773219317</c:v>
                </c:pt>
                <c:pt idx="10863">
                  <c:v>-60.53496618728519</c:v>
                </c:pt>
                <c:pt idx="10864">
                  <c:v>-60.53084013176895</c:v>
                </c:pt>
                <c:pt idx="10865">
                  <c:v>-60.52670956752923</c:v>
                </c:pt>
                <c:pt idx="10866">
                  <c:v>-60.52257449645208</c:v>
                </c:pt>
                <c:pt idx="10867">
                  <c:v>-60.51843492042496</c:v>
                </c:pt>
                <c:pt idx="10868">
                  <c:v>-60.51429084133662</c:v>
                </c:pt>
                <c:pt idx="10869">
                  <c:v>-60.5101422610772</c:v>
                </c:pt>
                <c:pt idx="10870">
                  <c:v>-60.50598918153813</c:v>
                </c:pt>
                <c:pt idx="10871">
                  <c:v>-60.50183160461219</c:v>
                </c:pt>
                <c:pt idx="10872">
                  <c:v>-60.49766953219353</c:v>
                </c:pt>
                <c:pt idx="10873">
                  <c:v>-60.49350296617762</c:v>
                </c:pt>
                <c:pt idx="10874">
                  <c:v>-60.48933190846124</c:v>
                </c:pt>
                <c:pt idx="10875">
                  <c:v>-60.48515636094253</c:v>
                </c:pt>
                <c:pt idx="10876">
                  <c:v>-60.48097632552097</c:v>
                </c:pt>
                <c:pt idx="10877">
                  <c:v>-60.47679180409736</c:v>
                </c:pt>
                <c:pt idx="10878">
                  <c:v>-60.47260279857386</c:v>
                </c:pt>
                <c:pt idx="10879">
                  <c:v>-60.46840931085392</c:v>
                </c:pt>
                <c:pt idx="10880">
                  <c:v>-60.46421134284236</c:v>
                </c:pt>
                <c:pt idx="10881">
                  <c:v>-60.46000889644535</c:v>
                </c:pt>
                <c:pt idx="10882">
                  <c:v>-60.45580197357031</c:v>
                </c:pt>
                <c:pt idx="10883">
                  <c:v>-60.45159057612609</c:v>
                </c:pt>
                <c:pt idx="10884">
                  <c:v>-60.44737470602283</c:v>
                </c:pt>
                <c:pt idx="10885">
                  <c:v>-60.44315436517197</c:v>
                </c:pt>
                <c:pt idx="10886">
                  <c:v>-60.4389295554863</c:v>
                </c:pt>
                <c:pt idx="10887">
                  <c:v>-60.43470027888</c:v>
                </c:pt>
                <c:pt idx="10888">
                  <c:v>-60.43046653726847</c:v>
                </c:pt>
                <c:pt idx="10889">
                  <c:v>-60.42622833256854</c:v>
                </c:pt>
                <c:pt idx="10890">
                  <c:v>-60.42198566669828</c:v>
                </c:pt>
                <c:pt idx="10891">
                  <c:v>-60.41773854157716</c:v>
                </c:pt>
                <c:pt idx="10892">
                  <c:v>-60.41348695912593</c:v>
                </c:pt>
                <c:pt idx="10893">
                  <c:v>-60.40923092126668</c:v>
                </c:pt>
                <c:pt idx="10894">
                  <c:v>-60.40497042992286</c:v>
                </c:pt>
                <c:pt idx="10895">
                  <c:v>-60.40070548701915</c:v>
                </c:pt>
                <c:pt idx="10896">
                  <c:v>-60.39643609448168</c:v>
                </c:pt>
                <c:pt idx="10897">
                  <c:v>-60.3921622542378</c:v>
                </c:pt>
                <c:pt idx="10898">
                  <c:v>-60.38788396821621</c:v>
                </c:pt>
                <c:pt idx="10899">
                  <c:v>-60.383601238347</c:v>
                </c:pt>
                <c:pt idx="10900">
                  <c:v>-60.3793140665615</c:v>
                </c:pt>
                <c:pt idx="10901">
                  <c:v>-60.37502245479236</c:v>
                </c:pt>
                <c:pt idx="10902">
                  <c:v>-60.37072640497362</c:v>
                </c:pt>
                <c:pt idx="10903">
                  <c:v>-60.36642591904058</c:v>
                </c:pt>
                <c:pt idx="10904">
                  <c:v>-60.3621209989299</c:v>
                </c:pt>
                <c:pt idx="10905">
                  <c:v>-60.3578116465795</c:v>
                </c:pt>
                <c:pt idx="10906">
                  <c:v>-60.35349786392866</c:v>
                </c:pt>
                <c:pt idx="10907">
                  <c:v>-60.34917965291802</c:v>
                </c:pt>
                <c:pt idx="10908">
                  <c:v>-60.34485701548947</c:v>
                </c:pt>
                <c:pt idx="10909">
                  <c:v>-60.34052995358622</c:v>
                </c:pt>
                <c:pt idx="10910">
                  <c:v>-60.33619846915284</c:v>
                </c:pt>
                <c:pt idx="10911">
                  <c:v>-60.33186256413516</c:v>
                </c:pt>
                <c:pt idx="10912">
                  <c:v>-60.3275222404804</c:v>
                </c:pt>
                <c:pt idx="10913">
                  <c:v>-60.32317750013701</c:v>
                </c:pt>
                <c:pt idx="10914">
                  <c:v>-60.31882834505482</c:v>
                </c:pt>
                <c:pt idx="10915">
                  <c:v>-60.31447477718492</c:v>
                </c:pt>
                <c:pt idx="10916">
                  <c:v>-60.31011679847978</c:v>
                </c:pt>
                <c:pt idx="10917">
                  <c:v>-60.30575441089309</c:v>
                </c:pt>
                <c:pt idx="10918">
                  <c:v>-60.30138761637996</c:v>
                </c:pt>
                <c:pt idx="10919">
                  <c:v>-60.29701641689672</c:v>
                </c:pt>
                <c:pt idx="10920">
                  <c:v>-60.29264081440106</c:v>
                </c:pt>
                <c:pt idx="10921">
                  <c:v>-60.28826081085193</c:v>
                </c:pt>
                <c:pt idx="10922">
                  <c:v>-60.28387640820966</c:v>
                </c:pt>
                <c:pt idx="10923">
                  <c:v>-60.27948760843586</c:v>
                </c:pt>
                <c:pt idx="10924">
                  <c:v>-60.27509441349341</c:v>
                </c:pt>
                <c:pt idx="10925">
                  <c:v>-60.27069682534655</c:v>
                </c:pt>
                <c:pt idx="10926">
                  <c:v>-60.26629484596081</c:v>
                </c:pt>
                <c:pt idx="10927">
                  <c:v>-60.26188847730299</c:v>
                </c:pt>
                <c:pt idx="10928">
                  <c:v>-60.25747772134125</c:v>
                </c:pt>
                <c:pt idx="10929">
                  <c:v>-60.25306258004503</c:v>
                </c:pt>
                <c:pt idx="10930">
                  <c:v>-60.24864305538508</c:v>
                </c:pt>
                <c:pt idx="10931">
                  <c:v>-60.24421914933345</c:v>
                </c:pt>
                <c:pt idx="10932">
                  <c:v>-60.23979086386348</c:v>
                </c:pt>
                <c:pt idx="10933">
                  <c:v>-60.23535820094984</c:v>
                </c:pt>
                <c:pt idx="10934">
                  <c:v>-60.23092116256848</c:v>
                </c:pt>
                <c:pt idx="10935">
                  <c:v>-60.22647975069665</c:v>
                </c:pt>
                <c:pt idx="10936">
                  <c:v>-60.22203396731297</c:v>
                </c:pt>
                <c:pt idx="10937">
                  <c:v>-60.21758381439723</c:v>
                </c:pt>
                <c:pt idx="10938">
                  <c:v>-60.21312929393063</c:v>
                </c:pt>
                <c:pt idx="10939">
                  <c:v>-60.20867040789562</c:v>
                </c:pt>
                <c:pt idx="10940">
                  <c:v>-60.20420715827597</c:v>
                </c:pt>
                <c:pt idx="10941">
                  <c:v>-60.19973954705673</c:v>
                </c:pt>
                <c:pt idx="10942">
                  <c:v>-60.19526757622425</c:v>
                </c:pt>
                <c:pt idx="10943">
                  <c:v>-60.1907912477662</c:v>
                </c:pt>
                <c:pt idx="10944">
                  <c:v>-60.1863105636715</c:v>
                </c:pt>
                <c:pt idx="10945">
                  <c:v>-60.18182552593042</c:v>
                </c:pt>
                <c:pt idx="10946">
                  <c:v>-60.1773361365345</c:v>
                </c:pt>
                <c:pt idx="10947">
                  <c:v>-60.17284239747656</c:v>
                </c:pt>
                <c:pt idx="10948">
                  <c:v>-60.16834431075074</c:v>
                </c:pt>
                <c:pt idx="10949">
                  <c:v>-60.16384187835242</c:v>
                </c:pt>
                <c:pt idx="10950">
                  <c:v>-60.15933510227838</c:v>
                </c:pt>
                <c:pt idx="10951">
                  <c:v>-60.15482398452657</c:v>
                </c:pt>
                <c:pt idx="10952">
                  <c:v>-60.15030852709633</c:v>
                </c:pt>
                <c:pt idx="10953">
                  <c:v>-60.14578873198823</c:v>
                </c:pt>
                <c:pt idx="10954">
                  <c:v>-60.14126460120413</c:v>
                </c:pt>
                <c:pt idx="10955">
                  <c:v>-60.13673613674725</c:v>
                </c:pt>
                <c:pt idx="10956">
                  <c:v>-60.13220334062201</c:v>
                </c:pt>
                <c:pt idx="10957">
                  <c:v>-60.12766621483414</c:v>
                </c:pt>
                <c:pt idx="10958">
                  <c:v>-60.12312476139069</c:v>
                </c:pt>
                <c:pt idx="10959">
                  <c:v>-60.11857898230001</c:v>
                </c:pt>
                <c:pt idx="10960">
                  <c:v>-60.11402887957168</c:v>
                </c:pt>
                <c:pt idx="10961">
                  <c:v>-60.10947445521658</c:v>
                </c:pt>
                <c:pt idx="10962">
                  <c:v>-60.10491571124695</c:v>
                </c:pt>
                <c:pt idx="10963">
                  <c:v>-60.1003526496762</c:v>
                </c:pt>
                <c:pt idx="10964">
                  <c:v>-60.0957852725191</c:v>
                </c:pt>
                <c:pt idx="10965">
                  <c:v>-60.09121358179167</c:v>
                </c:pt>
                <c:pt idx="10966">
                  <c:v>-60.08663757951125</c:v>
                </c:pt>
                <c:pt idx="10967">
                  <c:v>-60.08205726769641</c:v>
                </c:pt>
                <c:pt idx="10968">
                  <c:v>-60.07747264836708</c:v>
                </c:pt>
                <c:pt idx="10969">
                  <c:v>-60.07288372354436</c:v>
                </c:pt>
                <c:pt idx="10970">
                  <c:v>-60.06829049525074</c:v>
                </c:pt>
                <c:pt idx="10971">
                  <c:v>-60.06369296550992</c:v>
                </c:pt>
                <c:pt idx="10972">
                  <c:v>-60.0590911363469</c:v>
                </c:pt>
                <c:pt idx="10973">
                  <c:v>-60.05448500978799</c:v>
                </c:pt>
                <c:pt idx="10974">
                  <c:v>-60.04987458786073</c:v>
                </c:pt>
                <c:pt idx="10975">
                  <c:v>-60.04525987259397</c:v>
                </c:pt>
                <c:pt idx="10976">
                  <c:v>-60.0406408660178</c:v>
                </c:pt>
                <c:pt idx="10977">
                  <c:v>-60.03601757016364</c:v>
                </c:pt>
                <c:pt idx="10978">
                  <c:v>-60.03138998706414</c:v>
                </c:pt>
                <c:pt idx="10979">
                  <c:v>-60.02675811875327</c:v>
                </c:pt>
                <c:pt idx="10980">
                  <c:v>-60.02212196726622</c:v>
                </c:pt>
                <c:pt idx="10981">
                  <c:v>-60.01748153463949</c:v>
                </c:pt>
                <c:pt idx="10982">
                  <c:v>-60.01283682291086</c:v>
                </c:pt>
                <c:pt idx="10983">
                  <c:v>-60.00818783411934</c:v>
                </c:pt>
                <c:pt idx="10984">
                  <c:v>-60.00353457030526</c:v>
                </c:pt>
                <c:pt idx="10985">
                  <c:v>-59.9988770335102</c:v>
                </c:pt>
                <c:pt idx="10986">
                  <c:v>-59.99421522577703</c:v>
                </c:pt>
                <c:pt idx="10987">
                  <c:v>-59.98954914914985</c:v>
                </c:pt>
                <c:pt idx="10988">
                  <c:v>-59.98487880567406</c:v>
                </c:pt>
                <c:pt idx="10989">
                  <c:v>-59.98020419739633</c:v>
                </c:pt>
                <c:pt idx="10990">
                  <c:v>-59.97552532636461</c:v>
                </c:pt>
                <c:pt idx="10991">
                  <c:v>-59.97084219462806</c:v>
                </c:pt>
                <c:pt idx="10992">
                  <c:v>-59.96615480423718</c:v>
                </c:pt>
                <c:pt idx="10993">
                  <c:v>-59.96146315724366</c:v>
                </c:pt>
                <c:pt idx="10994">
                  <c:v>-59.95676725570058</c:v>
                </c:pt>
                <c:pt idx="10995">
                  <c:v>-59.95206710166213</c:v>
                </c:pt>
                <c:pt idx="10996">
                  <c:v>-59.94736269718391</c:v>
                </c:pt>
                <c:pt idx="10997">
                  <c:v>-59.94265404432265</c:v>
                </c:pt>
                <c:pt idx="10998">
                  <c:v>-59.93794114513645</c:v>
                </c:pt>
                <c:pt idx="10999">
                  <c:v>-59.93322400168461</c:v>
                </c:pt>
                <c:pt idx="11000">
                  <c:v>-59.92850261602777</c:v>
                </c:pt>
                <c:pt idx="11001">
                  <c:v>-59.9237769902277</c:v>
                </c:pt>
                <c:pt idx="11002">
                  <c:v>-59.91904712634753</c:v>
                </c:pt>
                <c:pt idx="11003">
                  <c:v>-59.91431302645168</c:v>
                </c:pt>
                <c:pt idx="11004">
                  <c:v>-59.90957469260573</c:v>
                </c:pt>
                <c:pt idx="11005">
                  <c:v>-59.90483212687658</c:v>
                </c:pt>
                <c:pt idx="11006">
                  <c:v>-59.90008533133238</c:v>
                </c:pt>
                <c:pt idx="11007">
                  <c:v>-59.89533430804256</c:v>
                </c:pt>
                <c:pt idx="11008">
                  <c:v>-59.89057905907775</c:v>
                </c:pt>
                <c:pt idx="11009">
                  <c:v>-59.88581958650988</c:v>
                </c:pt>
                <c:pt idx="11010">
                  <c:v>-59.88105589241212</c:v>
                </c:pt>
                <c:pt idx="11011">
                  <c:v>-59.87628797885894</c:v>
                </c:pt>
                <c:pt idx="11012">
                  <c:v>-59.871515847926</c:v>
                </c:pt>
                <c:pt idx="11013">
                  <c:v>-59.86673950169022</c:v>
                </c:pt>
                <c:pt idx="11014">
                  <c:v>-59.86195894222986</c:v>
                </c:pt>
                <c:pt idx="11015">
                  <c:v>-59.85717417162431</c:v>
                </c:pt>
                <c:pt idx="11016">
                  <c:v>-59.85238519195431</c:v>
                </c:pt>
                <c:pt idx="11017">
                  <c:v>-59.84759200530181</c:v>
                </c:pt>
                <c:pt idx="11018">
                  <c:v>-59.84279461375</c:v>
                </c:pt>
                <c:pt idx="11019">
                  <c:v>-59.83799301938335</c:v>
                </c:pt>
                <c:pt idx="11020">
                  <c:v>-59.83318722428758</c:v>
                </c:pt>
                <c:pt idx="11021">
                  <c:v>-59.82837723054963</c:v>
                </c:pt>
                <c:pt idx="11022">
                  <c:v>-59.8235630402577</c:v>
                </c:pt>
                <c:pt idx="11023">
                  <c:v>-59.81874465550125</c:v>
                </c:pt>
                <c:pt idx="11024">
                  <c:v>-59.81392207837101</c:v>
                </c:pt>
                <c:pt idx="11025">
                  <c:v>-59.8090953109589</c:v>
                </c:pt>
                <c:pt idx="11026">
                  <c:v>-59.80426435535811</c:v>
                </c:pt>
                <c:pt idx="11027">
                  <c:v>-59.79942921366312</c:v>
                </c:pt>
                <c:pt idx="11028">
                  <c:v>-59.7945898879696</c:v>
                </c:pt>
                <c:pt idx="11029">
                  <c:v>-59.78974638037446</c:v>
                </c:pt>
                <c:pt idx="11030">
                  <c:v>-59.7848986929759</c:v>
                </c:pt>
                <c:pt idx="11031">
                  <c:v>-59.78004682787332</c:v>
                </c:pt>
                <c:pt idx="11032">
                  <c:v>-59.77519078716741</c:v>
                </c:pt>
                <c:pt idx="11033">
                  <c:v>-59.77033057296005</c:v>
                </c:pt>
                <c:pt idx="11034">
                  <c:v>-59.7654661873544</c:v>
                </c:pt>
                <c:pt idx="11035">
                  <c:v>-59.76059763245486</c:v>
                </c:pt>
                <c:pt idx="11036">
                  <c:v>-59.75572491036701</c:v>
                </c:pt>
                <c:pt idx="11037">
                  <c:v>-59.75084802319776</c:v>
                </c:pt>
                <c:pt idx="11038">
                  <c:v>-59.74596697305521</c:v>
                </c:pt>
                <c:pt idx="11039">
                  <c:v>-59.74108176204869</c:v>
                </c:pt>
                <c:pt idx="11040">
                  <c:v>-59.7361923922888</c:v>
                </c:pt>
                <c:pt idx="11041">
                  <c:v>-59.73129886588733</c:v>
                </c:pt>
                <c:pt idx="11042">
                  <c:v>-59.72640118495738</c:v>
                </c:pt>
                <c:pt idx="11043">
                  <c:v>-59.72149935161319</c:v>
                </c:pt>
                <c:pt idx="11044">
                  <c:v>-59.71659336797033</c:v>
                </c:pt>
                <c:pt idx="11045">
                  <c:v>-59.71168323614555</c:v>
                </c:pt>
                <c:pt idx="11046">
                  <c:v>-59.70676895825683</c:v>
                </c:pt>
                <c:pt idx="11047">
                  <c:v>-59.70185053642341</c:v>
                </c:pt>
                <c:pt idx="11048">
                  <c:v>-59.69692797276576</c:v>
                </c:pt>
                <c:pt idx="11049">
                  <c:v>-59.69200126940555</c:v>
                </c:pt>
                <c:pt idx="11050">
                  <c:v>-59.68707042846573</c:v>
                </c:pt>
                <c:pt idx="11051">
                  <c:v>-59.68213545207044</c:v>
                </c:pt>
                <c:pt idx="11052">
                  <c:v>-59.67719634234508</c:v>
                </c:pt>
                <c:pt idx="11053">
                  <c:v>-59.67225310141625</c:v>
                </c:pt>
                <c:pt idx="11054">
                  <c:v>-59.6673057314118</c:v>
                </c:pt>
                <c:pt idx="11055">
                  <c:v>-59.66235423446082</c:v>
                </c:pt>
                <c:pt idx="11056">
                  <c:v>-59.65739861269356</c:v>
                </c:pt>
                <c:pt idx="11057">
                  <c:v>-59.65243886824161</c:v>
                </c:pt>
                <c:pt idx="11058">
                  <c:v>-59.64747500323769</c:v>
                </c:pt>
                <c:pt idx="11059">
                  <c:v>-59.64250701981581</c:v>
                </c:pt>
                <c:pt idx="11060">
                  <c:v>-59.63753492011114</c:v>
                </c:pt>
                <c:pt idx="11061">
                  <c:v>-59.63255870626012</c:v>
                </c:pt>
                <c:pt idx="11062">
                  <c:v>-59.62757838040041</c:v>
                </c:pt>
                <c:pt idx="11063">
                  <c:v>-59.6225939446709</c:v>
                </c:pt>
                <c:pt idx="11064">
                  <c:v>-59.61760540121161</c:v>
                </c:pt>
                <c:pt idx="11065">
                  <c:v>-59.61261275216398</c:v>
                </c:pt>
                <c:pt idx="11066">
                  <c:v>-59.60761599967049</c:v>
                </c:pt>
                <c:pt idx="11067">
                  <c:v>-59.6026151458749</c:v>
                </c:pt>
                <c:pt idx="11068">
                  <c:v>-59.5976101929222</c:v>
                </c:pt>
                <c:pt idx="11069">
                  <c:v>-59.5926011429586</c:v>
                </c:pt>
                <c:pt idx="11070">
                  <c:v>-59.5875879981315</c:v>
                </c:pt>
                <c:pt idx="11071">
                  <c:v>-59.58257076058958</c:v>
                </c:pt>
                <c:pt idx="11072">
                  <c:v>-59.57754943248265</c:v>
                </c:pt>
                <c:pt idx="11073">
                  <c:v>-59.57252401596183</c:v>
                </c:pt>
                <c:pt idx="11074">
                  <c:v>-59.56749451317936</c:v>
                </c:pt>
                <c:pt idx="11075">
                  <c:v>-59.5624609262888</c:v>
                </c:pt>
                <c:pt idx="11076">
                  <c:v>-59.55742325744482</c:v>
                </c:pt>
                <c:pt idx="11077">
                  <c:v>-59.55238150880339</c:v>
                </c:pt>
                <c:pt idx="11078">
                  <c:v>-59.54733568252166</c:v>
                </c:pt>
                <c:pt idx="11079">
                  <c:v>-59.54228578075796</c:v>
                </c:pt>
                <c:pt idx="11080">
                  <c:v>-59.5372318056719</c:v>
                </c:pt>
                <c:pt idx="11081">
                  <c:v>-59.53217375942423</c:v>
                </c:pt>
                <c:pt idx="11082">
                  <c:v>-59.527111644177</c:v>
                </c:pt>
                <c:pt idx="11083">
                  <c:v>-59.52204546209332</c:v>
                </c:pt>
                <c:pt idx="11084">
                  <c:v>-59.51697521533772</c:v>
                </c:pt>
                <c:pt idx="11085">
                  <c:v>-59.51190090607576</c:v>
                </c:pt>
                <c:pt idx="11086">
                  <c:v>-59.50682253647429</c:v>
                </c:pt>
                <c:pt idx="11087">
                  <c:v>-59.50174010870136</c:v>
                </c:pt>
                <c:pt idx="11088">
                  <c:v>-59.4966536249262</c:v>
                </c:pt>
                <c:pt idx="11089">
                  <c:v>-59.49156308731928</c:v>
                </c:pt>
                <c:pt idx="11090">
                  <c:v>-59.48646849805225</c:v>
                </c:pt>
                <c:pt idx="11091">
                  <c:v>-59.48136985929801</c:v>
                </c:pt>
                <c:pt idx="11092">
                  <c:v>-59.4762671732306</c:v>
                </c:pt>
                <c:pt idx="11093">
                  <c:v>-59.47116044202533</c:v>
                </c:pt>
                <c:pt idx="11094">
                  <c:v>-59.46604966785863</c:v>
                </c:pt>
                <c:pt idx="11095">
                  <c:v>-59.46093485290823</c:v>
                </c:pt>
                <c:pt idx="11096">
                  <c:v>-59.45581599935297</c:v>
                </c:pt>
                <c:pt idx="11097">
                  <c:v>-59.45069310937296</c:v>
                </c:pt>
                <c:pt idx="11098">
                  <c:v>-59.4455661851495</c:v>
                </c:pt>
                <c:pt idx="11099">
                  <c:v>-59.44043522886506</c:v>
                </c:pt>
                <c:pt idx="11100">
                  <c:v>-59.43530024270331</c:v>
                </c:pt>
                <c:pt idx="11101">
                  <c:v>-59.43016122884917</c:v>
                </c:pt>
                <c:pt idx="11102">
                  <c:v>-59.42501818948869</c:v>
                </c:pt>
                <c:pt idx="11103">
                  <c:v>-59.41987112680917</c:v>
                </c:pt>
                <c:pt idx="11104">
                  <c:v>-59.41472004299909</c:v>
                </c:pt>
                <c:pt idx="11105">
                  <c:v>-59.4095649402481</c:v>
                </c:pt>
                <c:pt idx="11106">
                  <c:v>-59.40440582074709</c:v>
                </c:pt>
                <c:pt idx="11107">
                  <c:v>-59.39924268668813</c:v>
                </c:pt>
                <c:pt idx="11108">
                  <c:v>-59.39407554026445</c:v>
                </c:pt>
                <c:pt idx="11109">
                  <c:v>-59.38890438367052</c:v>
                </c:pt>
                <c:pt idx="11110">
                  <c:v>-59.383729219102</c:v>
                </c:pt>
                <c:pt idx="11111">
                  <c:v>-59.3785500487557</c:v>
                </c:pt>
                <c:pt idx="11112">
                  <c:v>-59.37336687482965</c:v>
                </c:pt>
                <c:pt idx="11113">
                  <c:v>-59.36817969952308</c:v>
                </c:pt>
                <c:pt idx="11114">
                  <c:v>-59.3629885250364</c:v>
                </c:pt>
                <c:pt idx="11115">
                  <c:v>-59.35779335357121</c:v>
                </c:pt>
                <c:pt idx="11116">
                  <c:v>-59.3525941873303</c:v>
                </c:pt>
                <c:pt idx="11117">
                  <c:v>-59.34739102851763</c:v>
                </c:pt>
                <c:pt idx="11118">
                  <c:v>-59.34218387933839</c:v>
                </c:pt>
                <c:pt idx="11119">
                  <c:v>-59.33697274199891</c:v>
                </c:pt>
                <c:pt idx="11120">
                  <c:v>-59.33175761870673</c:v>
                </c:pt>
                <c:pt idx="11121">
                  <c:v>-59.3265385116706</c:v>
                </c:pt>
                <c:pt idx="11122">
                  <c:v>-59.3213154231004</c:v>
                </c:pt>
                <c:pt idx="11123">
                  <c:v>-59.31608835520721</c:v>
                </c:pt>
                <c:pt idx="11124">
                  <c:v>-59.31085731020335</c:v>
                </c:pt>
                <c:pt idx="11125">
                  <c:v>-59.30562229030226</c:v>
                </c:pt>
                <c:pt idx="11126">
                  <c:v>-59.30038329771857</c:v>
                </c:pt>
                <c:pt idx="11127">
                  <c:v>-59.29514033466815</c:v>
                </c:pt>
                <c:pt idx="11128">
                  <c:v>-59.28989340336793</c:v>
                </c:pt>
                <c:pt idx="11129">
                  <c:v>-59.28464250603615</c:v>
                </c:pt>
                <c:pt idx="11130">
                  <c:v>-59.27938764489218</c:v>
                </c:pt>
                <c:pt idx="11131">
                  <c:v>-59.27412882215653</c:v>
                </c:pt>
                <c:pt idx="11132">
                  <c:v>-59.26886604005095</c:v>
                </c:pt>
                <c:pt idx="11133">
                  <c:v>-59.26359930079833</c:v>
                </c:pt>
                <c:pt idx="11134">
                  <c:v>-59.25832860662275</c:v>
                </c:pt>
                <c:pt idx="11135">
                  <c:v>-59.25305395974946</c:v>
                </c:pt>
                <c:pt idx="11136">
                  <c:v>-59.24777536240491</c:v>
                </c:pt>
                <c:pt idx="11137">
                  <c:v>-59.24249281681669</c:v>
                </c:pt>
                <c:pt idx="11138">
                  <c:v>-59.23720632521356</c:v>
                </c:pt>
                <c:pt idx="11139">
                  <c:v>-59.23191588982552</c:v>
                </c:pt>
                <c:pt idx="11140">
                  <c:v>-59.22662151288366</c:v>
                </c:pt>
                <c:pt idx="11141">
                  <c:v>-59.22132319662031</c:v>
                </c:pt>
                <c:pt idx="11142">
                  <c:v>-59.21602094326892</c:v>
                </c:pt>
                <c:pt idx="11143">
                  <c:v>-59.21071475506413</c:v>
                </c:pt>
                <c:pt idx="11144">
                  <c:v>-59.20540463424178</c:v>
                </c:pt>
                <c:pt idx="11145">
                  <c:v>-59.20009058303883</c:v>
                </c:pt>
                <c:pt idx="11146">
                  <c:v>-59.19477260369343</c:v>
                </c:pt>
                <c:pt idx="11147">
                  <c:v>-59.18945069844492</c:v>
                </c:pt>
                <c:pt idx="11148">
                  <c:v>-59.18412486953378</c:v>
                </c:pt>
                <c:pt idx="11149">
                  <c:v>-59.17879511920165</c:v>
                </c:pt>
                <c:pt idx="11150">
                  <c:v>-59.17346144969137</c:v>
                </c:pt>
                <c:pt idx="11151">
                  <c:v>-59.16812386324694</c:v>
                </c:pt>
                <c:pt idx="11152">
                  <c:v>-59.16278236211349</c:v>
                </c:pt>
                <c:pt idx="11153">
                  <c:v>-59.15743694853735</c:v>
                </c:pt>
                <c:pt idx="11154">
                  <c:v>-59.152087624766</c:v>
                </c:pt>
                <c:pt idx="11155">
                  <c:v>-59.1467343930481</c:v>
                </c:pt>
                <c:pt idx="11156">
                  <c:v>-59.14137725563341</c:v>
                </c:pt>
                <c:pt idx="11157">
                  <c:v>-59.13601621477297</c:v>
                </c:pt>
                <c:pt idx="11158">
                  <c:v>-59.13065127271886</c:v>
                </c:pt>
                <c:pt idx="11159">
                  <c:v>-59.12528243172439</c:v>
                </c:pt>
                <c:pt idx="11160">
                  <c:v>-59.119909694044</c:v>
                </c:pt>
                <c:pt idx="11161">
                  <c:v>-59.1145330619333</c:v>
                </c:pt>
                <c:pt idx="11162">
                  <c:v>-59.10915253764909</c:v>
                </c:pt>
                <c:pt idx="11163">
                  <c:v>-59.10376812344926</c:v>
                </c:pt>
                <c:pt idx="11164">
                  <c:v>-59.09837982159292</c:v>
                </c:pt>
                <c:pt idx="11165">
                  <c:v>-59.09298763434028</c:v>
                </c:pt>
                <c:pt idx="11166">
                  <c:v>-59.08759156395276</c:v>
                </c:pt>
                <c:pt idx="11167">
                  <c:v>-59.08219161269292</c:v>
                </c:pt>
                <c:pt idx="11168">
                  <c:v>-59.07678778282445</c:v>
                </c:pt>
                <c:pt idx="11169">
                  <c:v>-59.07138007661219</c:v>
                </c:pt>
                <c:pt idx="11170">
                  <c:v>-59.06596849632221</c:v>
                </c:pt>
                <c:pt idx="11171">
                  <c:v>-59.06055304422162</c:v>
                </c:pt>
                <c:pt idx="11172">
                  <c:v>-59.05513372257877</c:v>
                </c:pt>
                <c:pt idx="11173">
                  <c:v>-59.0497105336631</c:v>
                </c:pt>
                <c:pt idx="11174">
                  <c:v>-59.04428347974523</c:v>
                </c:pt>
                <c:pt idx="11175">
                  <c:v>-59.03885256309697</c:v>
                </c:pt>
                <c:pt idx="11176">
                  <c:v>-59.03341778599121</c:v>
                </c:pt>
                <c:pt idx="11177">
                  <c:v>-59.02797915070202</c:v>
                </c:pt>
                <c:pt idx="11178">
                  <c:v>-59.0225366595046</c:v>
                </c:pt>
                <c:pt idx="11179">
                  <c:v>-59.01709031467532</c:v>
                </c:pt>
                <c:pt idx="11180">
                  <c:v>-59.01164011849168</c:v>
                </c:pt>
                <c:pt idx="11181">
                  <c:v>-59.00618607323235</c:v>
                </c:pt>
                <c:pt idx="11182">
                  <c:v>-59.00072818117713</c:v>
                </c:pt>
                <c:pt idx="11183">
                  <c:v>-58.99526644460694</c:v>
                </c:pt>
                <c:pt idx="11184">
                  <c:v>-58.98980086580387</c:v>
                </c:pt>
                <c:pt idx="11185">
                  <c:v>-58.98433144705116</c:v>
                </c:pt>
                <c:pt idx="11186">
                  <c:v>-58.97885819063318</c:v>
                </c:pt>
                <c:pt idx="11187">
                  <c:v>-58.97338109883543</c:v>
                </c:pt>
                <c:pt idx="11188">
                  <c:v>-58.96790017394458</c:v>
                </c:pt>
                <c:pt idx="11189">
                  <c:v>-58.96241541824841</c:v>
                </c:pt>
                <c:pt idx="11190">
                  <c:v>-58.95692683403587</c:v>
                </c:pt>
                <c:pt idx="11191">
                  <c:v>-58.951434423597</c:v>
                </c:pt>
                <c:pt idx="11192">
                  <c:v>-58.94593818922306</c:v>
                </c:pt>
                <c:pt idx="11193">
                  <c:v>-58.94043813320634</c:v>
                </c:pt>
                <c:pt idx="11194">
                  <c:v>-58.93493425784037</c:v>
                </c:pt>
                <c:pt idx="11195">
                  <c:v>-58.92942656541976</c:v>
                </c:pt>
                <c:pt idx="11196">
                  <c:v>-58.92391505824026</c:v>
                </c:pt>
                <c:pt idx="11197">
                  <c:v>-58.91839973859877</c:v>
                </c:pt>
                <c:pt idx="11198">
                  <c:v>-58.91288060879329</c:v>
                </c:pt>
                <c:pt idx="11199">
                  <c:v>-58.90735767112302</c:v>
                </c:pt>
                <c:pt idx="11200">
                  <c:v>-58.90183092788823</c:v>
                </c:pt>
                <c:pt idx="11201">
                  <c:v>-58.89630038139034</c:v>
                </c:pt>
                <c:pt idx="11202">
                  <c:v>-58.89076603393191</c:v>
                </c:pt>
                <c:pt idx="11203">
                  <c:v>-58.8852278878166</c:v>
                </c:pt>
                <c:pt idx="11204">
                  <c:v>-58.87968594534929</c:v>
                </c:pt>
                <c:pt idx="11205">
                  <c:v>-58.87414020883588</c:v>
                </c:pt>
                <c:pt idx="11206">
                  <c:v>-58.86859068058344</c:v>
                </c:pt>
                <c:pt idx="11207">
                  <c:v>-58.86303736290018</c:v>
                </c:pt>
                <c:pt idx="11208">
                  <c:v>-58.85748025809542</c:v>
                </c:pt>
                <c:pt idx="11209">
                  <c:v>-58.85191936847966</c:v>
                </c:pt>
                <c:pt idx="11210">
                  <c:v>-58.84635469636441</c:v>
                </c:pt>
                <c:pt idx="11211">
                  <c:v>-58.84078624406244</c:v>
                </c:pt>
                <c:pt idx="11212">
                  <c:v>-58.83521401388754</c:v>
                </c:pt>
                <c:pt idx="11213">
                  <c:v>-58.8296380081547</c:v>
                </c:pt>
                <c:pt idx="11214">
                  <c:v>-58.82405822917998</c:v>
                </c:pt>
                <c:pt idx="11215">
                  <c:v>-58.81847467928056</c:v>
                </c:pt>
                <c:pt idx="11216">
                  <c:v>-58.8128873607748</c:v>
                </c:pt>
                <c:pt idx="11217">
                  <c:v>-58.80729627598212</c:v>
                </c:pt>
                <c:pt idx="11218">
                  <c:v>-58.80170142722309</c:v>
                </c:pt>
                <c:pt idx="11219">
                  <c:v>-58.79610281681943</c:v>
                </c:pt>
                <c:pt idx="11220">
                  <c:v>-58.79050044709387</c:v>
                </c:pt>
                <c:pt idx="11221">
                  <c:v>-58.78489432037038</c:v>
                </c:pt>
                <c:pt idx="11222">
                  <c:v>-58.77928443897398</c:v>
                </c:pt>
                <c:pt idx="11223">
                  <c:v>-58.77367080523084</c:v>
                </c:pt>
                <c:pt idx="11224">
                  <c:v>-58.76805342146822</c:v>
                </c:pt>
                <c:pt idx="11225">
                  <c:v>-58.76243229001451</c:v>
                </c:pt>
                <c:pt idx="11226">
                  <c:v>-58.7568074131992</c:v>
                </c:pt>
                <c:pt idx="11227">
                  <c:v>-58.75117879335295</c:v>
                </c:pt>
                <c:pt idx="11228">
                  <c:v>-58.74554643280745</c:v>
                </c:pt>
                <c:pt idx="11229">
                  <c:v>-58.73991033389555</c:v>
                </c:pt>
                <c:pt idx="11230">
                  <c:v>-58.7342704989512</c:v>
                </c:pt>
                <c:pt idx="11231">
                  <c:v>-58.72862693030948</c:v>
                </c:pt>
                <c:pt idx="11232">
                  <c:v>-58.72297963030656</c:v>
                </c:pt>
                <c:pt idx="11233">
                  <c:v>-58.71732860127972</c:v>
                </c:pt>
                <c:pt idx="11234">
                  <c:v>-58.71167384556736</c:v>
                </c:pt>
                <c:pt idx="11235">
                  <c:v>-58.706015365509</c:v>
                </c:pt>
                <c:pt idx="11236">
                  <c:v>-58.70035316344524</c:v>
                </c:pt>
                <c:pt idx="11237">
                  <c:v>-58.69468724171779</c:v>
                </c:pt>
                <c:pt idx="11238">
                  <c:v>-58.68901760266949</c:v>
                </c:pt>
                <c:pt idx="11239">
                  <c:v>-58.68334424864427</c:v>
                </c:pt>
                <c:pt idx="11240">
                  <c:v>-58.67766718198715</c:v>
                </c:pt>
                <c:pt idx="11241">
                  <c:v>-58.67198640504431</c:v>
                </c:pt>
                <c:pt idx="11242">
                  <c:v>-58.66630192016298</c:v>
                </c:pt>
                <c:pt idx="11243">
                  <c:v>-58.66061372969148</c:v>
                </c:pt>
                <c:pt idx="11244">
                  <c:v>-58.6549218359793</c:v>
                </c:pt>
                <c:pt idx="11245">
                  <c:v>-58.64922624137696</c:v>
                </c:pt>
                <c:pt idx="11246">
                  <c:v>-58.64352694823613</c:v>
                </c:pt>
                <c:pt idx="11247">
                  <c:v>-58.63782395890956</c:v>
                </c:pt>
                <c:pt idx="11248">
                  <c:v>-58.63211727575112</c:v>
                </c:pt>
                <c:pt idx="11249">
                  <c:v>-58.62640690111573</c:v>
                </c:pt>
                <c:pt idx="11250">
                  <c:v>-58.62069283735947</c:v>
                </c:pt>
                <c:pt idx="11251">
                  <c:v>-58.61497508683946</c:v>
                </c:pt>
                <c:pt idx="11252">
                  <c:v>-58.60925365191395</c:v>
                </c:pt>
                <c:pt idx="11253">
                  <c:v>-58.60352853494231</c:v>
                </c:pt>
                <c:pt idx="11254">
                  <c:v>-58.59779973828495</c:v>
                </c:pt>
                <c:pt idx="11255">
                  <c:v>-58.5920672643034</c:v>
                </c:pt>
                <c:pt idx="11256">
                  <c:v>-58.5863311153603</c:v>
                </c:pt>
                <c:pt idx="11257">
                  <c:v>-58.58059129381933</c:v>
                </c:pt>
                <c:pt idx="11258">
                  <c:v>-58.57484780204535</c:v>
                </c:pt>
                <c:pt idx="11259">
                  <c:v>-58.56910064240424</c:v>
                </c:pt>
                <c:pt idx="11260">
                  <c:v>-58.56334981726297</c:v>
                </c:pt>
                <c:pt idx="11261">
                  <c:v>-58.55759532898966</c:v>
                </c:pt>
                <c:pt idx="11262">
                  <c:v>-58.55183717995344</c:v>
                </c:pt>
                <c:pt idx="11263">
                  <c:v>-58.54607537252464</c:v>
                </c:pt>
                <c:pt idx="11264">
                  <c:v>-58.54030990907455</c:v>
                </c:pt>
                <c:pt idx="11265">
                  <c:v>-58.53454079197562</c:v>
                </c:pt>
                <c:pt idx="11266">
                  <c:v>-58.52876802360139</c:v>
                </c:pt>
                <c:pt idx="11267">
                  <c:v>-58.52299160632646</c:v>
                </c:pt>
                <c:pt idx="11268">
                  <c:v>-58.51721154252652</c:v>
                </c:pt>
                <c:pt idx="11269">
                  <c:v>-58.51142783457837</c:v>
                </c:pt>
                <c:pt idx="11270">
                  <c:v>-58.50564048485986</c:v>
                </c:pt>
                <c:pt idx="11271">
                  <c:v>-58.49984949574993</c:v>
                </c:pt>
                <c:pt idx="11272">
                  <c:v>-58.49405486962864</c:v>
                </c:pt>
                <c:pt idx="11273">
                  <c:v>-58.4882566088771</c:v>
                </c:pt>
                <c:pt idx="11274">
                  <c:v>-58.48245471587746</c:v>
                </c:pt>
                <c:pt idx="11275">
                  <c:v>-58.47664919301304</c:v>
                </c:pt>
                <c:pt idx="11276">
                  <c:v>-58.47084004266818</c:v>
                </c:pt>
                <c:pt idx="11277">
                  <c:v>-58.46502726722832</c:v>
                </c:pt>
                <c:pt idx="11278">
                  <c:v>-58.45921086907997</c:v>
                </c:pt>
                <c:pt idx="11279">
                  <c:v>-58.4533908506107</c:v>
                </c:pt>
                <c:pt idx="11280">
                  <c:v>-58.44756721420919</c:v>
                </c:pt>
                <c:pt idx="11281">
                  <c:v>-58.4417399622652</c:v>
                </c:pt>
                <c:pt idx="11282">
                  <c:v>-58.43590909716954</c:v>
                </c:pt>
                <c:pt idx="11283">
                  <c:v>-58.43007462131408</c:v>
                </c:pt>
                <c:pt idx="11284">
                  <c:v>-58.42423653709182</c:v>
                </c:pt>
                <c:pt idx="11285">
                  <c:v>-58.41839484689678</c:v>
                </c:pt>
                <c:pt idx="11286">
                  <c:v>-58.41254955312407</c:v>
                </c:pt>
                <c:pt idx="11287">
                  <c:v>-58.4067006581699</c:v>
                </c:pt>
                <c:pt idx="11288">
                  <c:v>-58.4008481644315</c:v>
                </c:pt>
                <c:pt idx="11289">
                  <c:v>-58.39499207430723</c:v>
                </c:pt>
                <c:pt idx="11290">
                  <c:v>-58.38913239019645</c:v>
                </c:pt>
                <c:pt idx="11291">
                  <c:v>-58.38326911449964</c:v>
                </c:pt>
                <c:pt idx="11292">
                  <c:v>-58.37740224961834</c:v>
                </c:pt>
                <c:pt idx="11293">
                  <c:v>-58.37153179795516</c:v>
                </c:pt>
                <c:pt idx="11294">
                  <c:v>-58.36565776191375</c:v>
                </c:pt>
                <c:pt idx="11295">
                  <c:v>-58.35978014389886</c:v>
                </c:pt>
                <c:pt idx="11296">
                  <c:v>-58.35389894631628</c:v>
                </c:pt>
                <c:pt idx="11297">
                  <c:v>-58.3480141715729</c:v>
                </c:pt>
                <c:pt idx="11298">
                  <c:v>-58.34212582207662</c:v>
                </c:pt>
                <c:pt idx="11299">
                  <c:v>-58.33623390023644</c:v>
                </c:pt>
                <c:pt idx="11300">
                  <c:v>-58.33033840846242</c:v>
                </c:pt>
                <c:pt idx="11301">
                  <c:v>-58.3244393491657</c:v>
                </c:pt>
                <c:pt idx="11302">
                  <c:v>-58.31853672475843</c:v>
                </c:pt>
                <c:pt idx="11303">
                  <c:v>-58.31263053765386</c:v>
                </c:pt>
                <c:pt idx="11304">
                  <c:v>-58.3067207902663</c:v>
                </c:pt>
                <c:pt idx="11305">
                  <c:v>-58.30080748501108</c:v>
                </c:pt>
                <c:pt idx="11306">
                  <c:v>-58.29489062430467</c:v>
                </c:pt>
                <c:pt idx="11307">
                  <c:v>-58.2889702105645</c:v>
                </c:pt>
                <c:pt idx="11308">
                  <c:v>-58.2830462462091</c:v>
                </c:pt>
                <c:pt idx="11309">
                  <c:v>-58.2771187336581</c:v>
                </c:pt>
                <c:pt idx="11310">
                  <c:v>-58.27118767533207</c:v>
                </c:pt>
                <c:pt idx="11311">
                  <c:v>-58.2652530736528</c:v>
                </c:pt>
                <c:pt idx="11312">
                  <c:v>-58.25931493104299</c:v>
                </c:pt>
                <c:pt idx="11313">
                  <c:v>-58.25337324992645</c:v>
                </c:pt>
                <c:pt idx="11314">
                  <c:v>-58.24742803272804</c:v>
                </c:pt>
                <c:pt idx="11315">
                  <c:v>-58.24147928187367</c:v>
                </c:pt>
                <c:pt idx="11316">
                  <c:v>-58.23552699979032</c:v>
                </c:pt>
                <c:pt idx="11317">
                  <c:v>-58.22957118890598</c:v>
                </c:pt>
                <c:pt idx="11318">
                  <c:v>-58.22361185164971</c:v>
                </c:pt>
                <c:pt idx="11319">
                  <c:v>-58.21764899045164</c:v>
                </c:pt>
                <c:pt idx="11320">
                  <c:v>-58.2116826077429</c:v>
                </c:pt>
                <c:pt idx="11321">
                  <c:v>-58.20571270595576</c:v>
                </c:pt>
                <c:pt idx="11322">
                  <c:v>-58.1997392875234</c:v>
                </c:pt>
                <c:pt idx="11323">
                  <c:v>-58.19376235488015</c:v>
                </c:pt>
                <c:pt idx="11324">
                  <c:v>-58.18778191046135</c:v>
                </c:pt>
                <c:pt idx="11325">
                  <c:v>-58.1817979567034</c:v>
                </c:pt>
                <c:pt idx="11326">
                  <c:v>-58.17581049604375</c:v>
                </c:pt>
                <c:pt idx="11327">
                  <c:v>-58.16981953092084</c:v>
                </c:pt>
                <c:pt idx="11328">
                  <c:v>-58.1638250637742</c:v>
                </c:pt>
                <c:pt idx="11329">
                  <c:v>-58.15782709704438</c:v>
                </c:pt>
                <c:pt idx="11330">
                  <c:v>-58.15182563317304</c:v>
                </c:pt>
                <c:pt idx="11331">
                  <c:v>-58.14582067460276</c:v>
                </c:pt>
                <c:pt idx="11332">
                  <c:v>-58.13981222377726</c:v>
                </c:pt>
                <c:pt idx="11333">
                  <c:v>-58.13380028314123</c:v>
                </c:pt>
                <c:pt idx="11334">
                  <c:v>-58.12778485514044</c:v>
                </c:pt>
                <c:pt idx="11335">
                  <c:v>-58.12176594222172</c:v>
                </c:pt>
                <c:pt idx="11336">
                  <c:v>-58.11574354683284</c:v>
                </c:pt>
                <c:pt idx="11337">
                  <c:v>-58.10971767142271</c:v>
                </c:pt>
                <c:pt idx="11338">
                  <c:v>-58.10368831844124</c:v>
                </c:pt>
                <c:pt idx="11339">
                  <c:v>-58.09765549033936</c:v>
                </c:pt>
                <c:pt idx="11340">
                  <c:v>-58.09161918956903</c:v>
                </c:pt>
                <c:pt idx="11341">
                  <c:v>-58.08557941858327</c:v>
                </c:pt>
                <c:pt idx="11342">
                  <c:v>-58.07953617983611</c:v>
                </c:pt>
                <c:pt idx="11343">
                  <c:v>-58.07348947578263</c:v>
                </c:pt>
                <c:pt idx="11344">
                  <c:v>-58.06743930887895</c:v>
                </c:pt>
                <c:pt idx="11345">
                  <c:v>-58.06138568158214</c:v>
                </c:pt>
                <c:pt idx="11346">
                  <c:v>-58.05532859635042</c:v>
                </c:pt>
                <c:pt idx="11347">
                  <c:v>-58.04926805564293</c:v>
                </c:pt>
                <c:pt idx="11348">
                  <c:v>-58.04320406191994</c:v>
                </c:pt>
                <c:pt idx="11349">
                  <c:v>-58.03713661764264</c:v>
                </c:pt>
                <c:pt idx="11350">
                  <c:v>-58.03106572527335</c:v>
                </c:pt>
                <c:pt idx="11351">
                  <c:v>-58.02499138727534</c:v>
                </c:pt>
                <c:pt idx="11352">
                  <c:v>-58.01891360611293</c:v>
                </c:pt>
                <c:pt idx="11353">
                  <c:v>-58.01283238425147</c:v>
                </c:pt>
                <c:pt idx="11354">
                  <c:v>-58.00674772415732</c:v>
                </c:pt>
                <c:pt idx="11355">
                  <c:v>-58.00065962829788</c:v>
                </c:pt>
                <c:pt idx="11356">
                  <c:v>-57.99456809914157</c:v>
                </c:pt>
                <c:pt idx="11357">
                  <c:v>-57.98847313915783</c:v>
                </c:pt>
                <c:pt idx="11358">
                  <c:v>-57.98237475081709</c:v>
                </c:pt>
                <c:pt idx="11359">
                  <c:v>-57.97627293659085</c:v>
                </c:pt>
                <c:pt idx="11360">
                  <c:v>-57.97016769895158</c:v>
                </c:pt>
                <c:pt idx="11361">
                  <c:v>-57.96405904037282</c:v>
                </c:pt>
                <c:pt idx="11362">
                  <c:v>-57.95794696332907</c:v>
                </c:pt>
                <c:pt idx="11363">
                  <c:v>-57.95183147029591</c:v>
                </c:pt>
                <c:pt idx="11364">
                  <c:v>-57.9457125637499</c:v>
                </c:pt>
                <c:pt idx="11365">
                  <c:v>-57.9395902461686</c:v>
                </c:pt>
                <c:pt idx="11366">
                  <c:v>-57.9334645200306</c:v>
                </c:pt>
                <c:pt idx="11367">
                  <c:v>-57.92733538781555</c:v>
                </c:pt>
                <c:pt idx="11368">
                  <c:v>-57.92120285200402</c:v>
                </c:pt>
                <c:pt idx="11369">
                  <c:v>-57.91506691507767</c:v>
                </c:pt>
                <c:pt idx="11370">
                  <c:v>-57.90892757951915</c:v>
                </c:pt>
                <c:pt idx="11371">
                  <c:v>-57.90278484781211</c:v>
                </c:pt>
                <c:pt idx="11372">
                  <c:v>-57.89663872244122</c:v>
                </c:pt>
                <c:pt idx="11373">
                  <c:v>-57.89048920589212</c:v>
                </c:pt>
                <c:pt idx="11374">
                  <c:v>-57.88433630065156</c:v>
                </c:pt>
                <c:pt idx="11375">
                  <c:v>-57.87818000920719</c:v>
                </c:pt>
                <c:pt idx="11376">
                  <c:v>-57.87202033404773</c:v>
                </c:pt>
                <c:pt idx="11377">
                  <c:v>-57.86585727766285</c:v>
                </c:pt>
                <c:pt idx="11378">
                  <c:v>-57.85969084254332</c:v>
                </c:pt>
                <c:pt idx="11379">
                  <c:v>-57.85352103118083</c:v>
                </c:pt>
                <c:pt idx="11380">
                  <c:v>-57.84734784606808</c:v>
                </c:pt>
                <c:pt idx="11381">
                  <c:v>-57.84117128969882</c:v>
                </c:pt>
                <c:pt idx="11382">
                  <c:v>-57.83499136456778</c:v>
                </c:pt>
                <c:pt idx="11383">
                  <c:v>-57.8288080731707</c:v>
                </c:pt>
                <c:pt idx="11384">
                  <c:v>-57.82262141800427</c:v>
                </c:pt>
                <c:pt idx="11385">
                  <c:v>-57.81643140156626</c:v>
                </c:pt>
                <c:pt idx="11386">
                  <c:v>-57.81023802635541</c:v>
                </c:pt>
                <c:pt idx="11387">
                  <c:v>-57.80404129487142</c:v>
                </c:pt>
                <c:pt idx="11388">
                  <c:v>-57.79784120961505</c:v>
                </c:pt>
                <c:pt idx="11389">
                  <c:v>-57.79163777308802</c:v>
                </c:pt>
                <c:pt idx="11390">
                  <c:v>-57.78543098779304</c:v>
                </c:pt>
                <c:pt idx="11391">
                  <c:v>-57.77922085623385</c:v>
                </c:pt>
                <c:pt idx="11392">
                  <c:v>-57.77300738091515</c:v>
                </c:pt>
                <c:pt idx="11393">
                  <c:v>-57.76679056434266</c:v>
                </c:pt>
                <c:pt idx="11394">
                  <c:v>-57.7605704090231</c:v>
                </c:pt>
                <c:pt idx="11395">
                  <c:v>-57.75434691746415</c:v>
                </c:pt>
                <c:pt idx="11396">
                  <c:v>-57.7481200921745</c:v>
                </c:pt>
                <c:pt idx="11397">
                  <c:v>-57.74188993566383</c:v>
                </c:pt>
                <c:pt idx="11398">
                  <c:v>-57.73565645044283</c:v>
                </c:pt>
                <c:pt idx="11399">
                  <c:v>-57.72941963902316</c:v>
                </c:pt>
                <c:pt idx="11400">
                  <c:v>-57.72317950391747</c:v>
                </c:pt>
                <c:pt idx="11401">
                  <c:v>-57.7169360476394</c:v>
                </c:pt>
                <c:pt idx="11402">
                  <c:v>-57.71068927270357</c:v>
                </c:pt>
                <c:pt idx="11403">
                  <c:v>-57.70443918162562</c:v>
                </c:pt>
                <c:pt idx="11404">
                  <c:v>-57.69818577692215</c:v>
                </c:pt>
                <c:pt idx="11405">
                  <c:v>-57.69192906111073</c:v>
                </c:pt>
                <c:pt idx="11406">
                  <c:v>-57.68566903670995</c:v>
                </c:pt>
                <c:pt idx="11407">
                  <c:v>-57.67940570623937</c:v>
                </c:pt>
                <c:pt idx="11408">
                  <c:v>-57.67313907221953</c:v>
                </c:pt>
                <c:pt idx="11409">
                  <c:v>-57.66686913717195</c:v>
                </c:pt>
                <c:pt idx="11410">
                  <c:v>-57.66059590361913</c:v>
                </c:pt>
                <c:pt idx="11411">
                  <c:v>-57.65431937408457</c:v>
                </c:pt>
                <c:pt idx="11412">
                  <c:v>-57.64803955109274</c:v>
                </c:pt>
                <c:pt idx="11413">
                  <c:v>-57.64175643716909</c:v>
                </c:pt>
                <c:pt idx="11414">
                  <c:v>-57.63547003484003</c:v>
                </c:pt>
                <c:pt idx="11415">
                  <c:v>-57.629180346633</c:v>
                </c:pt>
                <c:pt idx="11416">
                  <c:v>-57.62288737507632</c:v>
                </c:pt>
                <c:pt idx="11417">
                  <c:v>-57.61659112269943</c:v>
                </c:pt>
                <c:pt idx="11418">
                  <c:v>-57.6102915920326</c:v>
                </c:pt>
                <c:pt idx="11419">
                  <c:v>-57.60398878560719</c:v>
                </c:pt>
                <c:pt idx="11420">
                  <c:v>-57.59768270595546</c:v>
                </c:pt>
                <c:pt idx="11421">
                  <c:v>-57.59137335561066</c:v>
                </c:pt>
                <c:pt idx="11422">
                  <c:v>-57.58506073710704</c:v>
                </c:pt>
                <c:pt idx="11423">
                  <c:v>-57.5787448529798</c:v>
                </c:pt>
                <c:pt idx="11424">
                  <c:v>-57.57242570576512</c:v>
                </c:pt>
                <c:pt idx="11425">
                  <c:v>-57.56610329800014</c:v>
                </c:pt>
                <c:pt idx="11426">
                  <c:v>-57.55977763222296</c:v>
                </c:pt>
                <c:pt idx="11427">
                  <c:v>-57.5534487109727</c:v>
                </c:pt>
                <c:pt idx="11428">
                  <c:v>-57.5471165367894</c:v>
                </c:pt>
                <c:pt idx="11429">
                  <c:v>-57.54078111221406</c:v>
                </c:pt>
                <c:pt idx="11430">
                  <c:v>-57.53444243978871</c:v>
                </c:pt>
                <c:pt idx="11431">
                  <c:v>-57.52810052205628</c:v>
                </c:pt>
                <c:pt idx="11432">
                  <c:v>-57.52175536156068</c:v>
                </c:pt>
                <c:pt idx="11433">
                  <c:v>-57.5154069608468</c:v>
                </c:pt>
                <c:pt idx="11434">
                  <c:v>-57.50905532246052</c:v>
                </c:pt>
                <c:pt idx="11435">
                  <c:v>-57.50270044894862</c:v>
                </c:pt>
                <c:pt idx="11436">
                  <c:v>-57.4963423428589</c:v>
                </c:pt>
                <c:pt idx="11437">
                  <c:v>-57.48998100674002</c:v>
                </c:pt>
                <c:pt idx="11438">
                  <c:v>-57.48361644314178</c:v>
                </c:pt>
                <c:pt idx="11439">
                  <c:v>-57.47724865461478</c:v>
                </c:pt>
                <c:pt idx="11440">
                  <c:v>-57.47087764371065</c:v>
                </c:pt>
                <c:pt idx="11441">
                  <c:v>-57.46450341298198</c:v>
                </c:pt>
                <c:pt idx="11442">
                  <c:v>-57.45812596498227</c:v>
                </c:pt>
                <c:pt idx="11443">
                  <c:v>-57.45174530226602</c:v>
                </c:pt>
                <c:pt idx="11444">
                  <c:v>-57.44536142738869</c:v>
                </c:pt>
                <c:pt idx="11445">
                  <c:v>-57.43897434290668</c:v>
                </c:pt>
                <c:pt idx="11446">
                  <c:v>-57.43258405137732</c:v>
                </c:pt>
                <c:pt idx="11447">
                  <c:v>-57.42619055535896</c:v>
                </c:pt>
                <c:pt idx="11448">
                  <c:v>-57.41979385741082</c:v>
                </c:pt>
                <c:pt idx="11449">
                  <c:v>-57.41339396009315</c:v>
                </c:pt>
                <c:pt idx="11450">
                  <c:v>-57.40699086596711</c:v>
                </c:pt>
                <c:pt idx="11451">
                  <c:v>-57.40058457759481</c:v>
                </c:pt>
                <c:pt idx="11452">
                  <c:v>-57.39417509753934</c:v>
                </c:pt>
                <c:pt idx="11453">
                  <c:v>-57.38776242836469</c:v>
                </c:pt>
                <c:pt idx="11454">
                  <c:v>-57.38134657263584</c:v>
                </c:pt>
                <c:pt idx="11455">
                  <c:v>-57.37492753291871</c:v>
                </c:pt>
                <c:pt idx="11456">
                  <c:v>-57.36850531178017</c:v>
                </c:pt>
                <c:pt idx="11457">
                  <c:v>-57.362079911788</c:v>
                </c:pt>
                <c:pt idx="11458">
                  <c:v>-57.35565133551098</c:v>
                </c:pt>
                <c:pt idx="11459">
                  <c:v>-57.3492195855188</c:v>
                </c:pt>
                <c:pt idx="11460">
                  <c:v>-57.34278466438209</c:v>
                </c:pt>
                <c:pt idx="11461">
                  <c:v>-57.33634657467245</c:v>
                </c:pt>
                <c:pt idx="11462">
                  <c:v>-57.32990531896244</c:v>
                </c:pt>
                <c:pt idx="11463">
                  <c:v>-57.32346089982548</c:v>
                </c:pt>
                <c:pt idx="11464">
                  <c:v>-57.317013319836</c:v>
                </c:pt>
                <c:pt idx="11465">
                  <c:v>-57.31056258156936</c:v>
                </c:pt>
                <c:pt idx="11466">
                  <c:v>-57.30410868760185</c:v>
                </c:pt>
                <c:pt idx="11467">
                  <c:v>-57.2976516405107</c:v>
                </c:pt>
                <c:pt idx="11468">
                  <c:v>-57.29119144287408</c:v>
                </c:pt>
                <c:pt idx="11469">
                  <c:v>-57.28472809727108</c:v>
                </c:pt>
                <c:pt idx="11470">
                  <c:v>-57.27826160628176</c:v>
                </c:pt>
                <c:pt idx="11471">
                  <c:v>-57.2717919724871</c:v>
                </c:pt>
                <c:pt idx="11472">
                  <c:v>-57.265319198469</c:v>
                </c:pt>
                <c:pt idx="11473">
                  <c:v>-57.2588432868103</c:v>
                </c:pt>
                <c:pt idx="11474">
                  <c:v>-57.25236424009481</c:v>
                </c:pt>
                <c:pt idx="11475">
                  <c:v>-57.24588206090722</c:v>
                </c:pt>
                <c:pt idx="11476">
                  <c:v>-57.23939675183318</c:v>
                </c:pt>
                <c:pt idx="11477">
                  <c:v>-57.2329083154593</c:v>
                </c:pt>
                <c:pt idx="11478">
                  <c:v>-57.226416754373</c:v>
                </c:pt>
                <c:pt idx="11479">
                  <c:v>-57.2199220711628</c:v>
                </c:pt>
                <c:pt idx="11480">
                  <c:v>-57.21342426841801</c:v>
                </c:pt>
                <c:pt idx="11481">
                  <c:v>-57.20692334872898</c:v>
                </c:pt>
                <c:pt idx="11482">
                  <c:v>-57.20041931468687</c:v>
                </c:pt>
                <c:pt idx="11483">
                  <c:v>-57.19391216888386</c:v>
                </c:pt>
                <c:pt idx="11484">
                  <c:v>-57.18740191391301</c:v>
                </c:pt>
                <c:pt idx="11485">
                  <c:v>-57.18088855236832</c:v>
                </c:pt>
                <c:pt idx="11486">
                  <c:v>-57.17437208684474</c:v>
                </c:pt>
                <c:pt idx="11487">
                  <c:v>-57.16785251993807</c:v>
                </c:pt>
                <c:pt idx="11488">
                  <c:v>-57.16132985424508</c:v>
                </c:pt>
                <c:pt idx="11489">
                  <c:v>-57.15480409236348</c:v>
                </c:pt>
                <c:pt idx="11490">
                  <c:v>-57.1482752368919</c:v>
                </c:pt>
                <c:pt idx="11491">
                  <c:v>-57.14174329042981</c:v>
                </c:pt>
                <c:pt idx="11492">
                  <c:v>-57.1352082555777</c:v>
                </c:pt>
                <c:pt idx="11493">
                  <c:v>-57.12867013493693</c:v>
                </c:pt>
                <c:pt idx="11494">
                  <c:v>-57.1221289311098</c:v>
                </c:pt>
                <c:pt idx="11495">
                  <c:v>-57.11558464669947</c:v>
                </c:pt>
                <c:pt idx="11496">
                  <c:v>-57.10903728431011</c:v>
                </c:pt>
                <c:pt idx="11497">
                  <c:v>-57.10248684654674</c:v>
                </c:pt>
                <c:pt idx="11498">
                  <c:v>-57.0959333360153</c:v>
                </c:pt>
                <c:pt idx="11499">
                  <c:v>-57.08937675532265</c:v>
                </c:pt>
                <c:pt idx="11500">
                  <c:v>-57.08281710707658</c:v>
                </c:pt>
                <c:pt idx="11501">
                  <c:v>-57.0762543938858</c:v>
                </c:pt>
                <c:pt idx="11502">
                  <c:v>-57.06968861835986</c:v>
                </c:pt>
                <c:pt idx="11503">
                  <c:v>-57.06311978310932</c:v>
                </c:pt>
                <c:pt idx="11504">
                  <c:v>-57.05654789074557</c:v>
                </c:pt>
                <c:pt idx="11505">
                  <c:v>-57.04997294388098</c:v>
                </c:pt>
                <c:pt idx="11506">
                  <c:v>-57.04339494512876</c:v>
                </c:pt>
                <c:pt idx="11507">
                  <c:v>-57.03681389710306</c:v>
                </c:pt>
                <c:pt idx="11508">
                  <c:v>-57.03022980241895</c:v>
                </c:pt>
                <c:pt idx="11509">
                  <c:v>-57.02364266369238</c:v>
                </c:pt>
                <c:pt idx="11510">
                  <c:v>-57.01705248354024</c:v>
                </c:pt>
                <c:pt idx="11511">
                  <c:v>-57.0104592645803</c:v>
                </c:pt>
                <c:pt idx="11512">
                  <c:v>-57.00386300943119</c:v>
                </c:pt>
                <c:pt idx="11513">
                  <c:v>-56.99726372071255</c:v>
                </c:pt>
                <c:pt idx="11514">
                  <c:v>-56.99066140104484</c:v>
                </c:pt>
                <c:pt idx="11515">
                  <c:v>-56.98405605304943</c:v>
                </c:pt>
                <c:pt idx="11516">
                  <c:v>-56.97744767934861</c:v>
                </c:pt>
                <c:pt idx="11517">
                  <c:v>-56.97083628256561</c:v>
                </c:pt>
                <c:pt idx="11518">
                  <c:v>-56.96422186532445</c:v>
                </c:pt>
                <c:pt idx="11519">
                  <c:v>-56.95760443025013</c:v>
                </c:pt>
                <c:pt idx="11520">
                  <c:v>-56.95098397996855</c:v>
                </c:pt>
                <c:pt idx="11521">
                  <c:v>-56.94436051710647</c:v>
                </c:pt>
                <c:pt idx="11522">
                  <c:v>-56.9377340442916</c:v>
                </c:pt>
                <c:pt idx="11523">
                  <c:v>-56.93110456415244</c:v>
                </c:pt>
                <c:pt idx="11524">
                  <c:v>-56.92447207931851</c:v>
                </c:pt>
                <c:pt idx="11525">
                  <c:v>-56.91783659242015</c:v>
                </c:pt>
                <c:pt idx="11526">
                  <c:v>-56.91119810608861</c:v>
                </c:pt>
                <c:pt idx="11527">
                  <c:v>-56.90455662295605</c:v>
                </c:pt>
                <c:pt idx="11528">
                  <c:v>-56.89791214565547</c:v>
                </c:pt>
                <c:pt idx="11529">
                  <c:v>-56.89126467682081</c:v>
                </c:pt>
                <c:pt idx="11530">
                  <c:v>-56.8846142190869</c:v>
                </c:pt>
                <c:pt idx="11531">
                  <c:v>-56.87796077508943</c:v>
                </c:pt>
                <c:pt idx="11532">
                  <c:v>-56.871304347465</c:v>
                </c:pt>
                <c:pt idx="11533">
                  <c:v>-56.86464493885108</c:v>
                </c:pt>
                <c:pt idx="11534">
                  <c:v>-56.85798255188602</c:v>
                </c:pt>
                <c:pt idx="11535">
                  <c:v>-56.85131718920913</c:v>
                </c:pt>
                <c:pt idx="11536">
                  <c:v>-56.84464885346049</c:v>
                </c:pt>
                <c:pt idx="11537">
                  <c:v>-56.83797754728116</c:v>
                </c:pt>
                <c:pt idx="11538">
                  <c:v>-56.83130327331302</c:v>
                </c:pt>
                <c:pt idx="11539">
                  <c:v>-56.82462603419889</c:v>
                </c:pt>
                <c:pt idx="11540">
                  <c:v>-56.8179458325824</c:v>
                </c:pt>
                <c:pt idx="11541">
                  <c:v>-56.81126267110812</c:v>
                </c:pt>
                <c:pt idx="11542">
                  <c:v>-56.8045765524215</c:v>
                </c:pt>
                <c:pt idx="11543">
                  <c:v>-56.79788747916884</c:v>
                </c:pt>
                <c:pt idx="11544">
                  <c:v>-56.79119545399733</c:v>
                </c:pt>
                <c:pt idx="11545">
                  <c:v>-56.78450047955503</c:v>
                </c:pt>
                <c:pt idx="11546">
                  <c:v>-56.7778025584909</c:v>
                </c:pt>
                <c:pt idx="11547">
                  <c:v>-56.77110169345475</c:v>
                </c:pt>
                <c:pt idx="11548">
                  <c:v>-56.7643978870973</c:v>
                </c:pt>
                <c:pt idx="11549">
                  <c:v>-56.7576911420701</c:v>
                </c:pt>
                <c:pt idx="11550">
                  <c:v>-56.7509814610256</c:v>
                </c:pt>
                <c:pt idx="11551">
                  <c:v>-56.74426884661716</c:v>
                </c:pt>
                <c:pt idx="11552">
                  <c:v>-56.73755330149894</c:v>
                </c:pt>
                <c:pt idx="11553">
                  <c:v>-56.73083482832601</c:v>
                </c:pt>
                <c:pt idx="11554">
                  <c:v>-56.72411342975431</c:v>
                </c:pt>
                <c:pt idx="11555">
                  <c:v>-56.71738910844063</c:v>
                </c:pt>
                <c:pt idx="11556">
                  <c:v>-56.71066186704267</c:v>
                </c:pt>
                <c:pt idx="11557">
                  <c:v>-56.703931708219</c:v>
                </c:pt>
                <c:pt idx="11558">
                  <c:v>-56.69719863462898</c:v>
                </c:pt>
                <c:pt idx="11559">
                  <c:v>-56.69046264893291</c:v>
                </c:pt>
                <c:pt idx="11560">
                  <c:v>-56.68372375379194</c:v>
                </c:pt>
                <c:pt idx="11561">
                  <c:v>-56.67698195186809</c:v>
                </c:pt>
                <c:pt idx="11562">
                  <c:v>-56.67023724582423</c:v>
                </c:pt>
                <c:pt idx="11563">
                  <c:v>-56.6634896383241</c:v>
                </c:pt>
                <c:pt idx="11564">
                  <c:v>-56.6567391320323</c:v>
                </c:pt>
                <c:pt idx="11565">
                  <c:v>-56.64998572961429</c:v>
                </c:pt>
                <c:pt idx="11566">
                  <c:v>-56.64322943373642</c:v>
                </c:pt>
                <c:pt idx="11567">
                  <c:v>-56.63647024706587</c:v>
                </c:pt>
                <c:pt idx="11568">
                  <c:v>-56.62970817227068</c:v>
                </c:pt>
                <c:pt idx="11569">
                  <c:v>-56.62294321201978</c:v>
                </c:pt>
                <c:pt idx="11570">
                  <c:v>-56.6161753689829</c:v>
                </c:pt>
                <c:pt idx="11571">
                  <c:v>-56.60940464583067</c:v>
                </c:pt>
                <c:pt idx="11572">
                  <c:v>-56.6026310452346</c:v>
                </c:pt>
                <c:pt idx="11573">
                  <c:v>-56.59585456986701</c:v>
                </c:pt>
                <c:pt idx="11574">
                  <c:v>-56.5890752224011</c:v>
                </c:pt>
                <c:pt idx="11575">
                  <c:v>-56.5822930055109</c:v>
                </c:pt>
                <c:pt idx="11576">
                  <c:v>-56.57550792187131</c:v>
                </c:pt>
                <c:pt idx="11577">
                  <c:v>-56.5687199741581</c:v>
                </c:pt>
                <c:pt idx="11578">
                  <c:v>-56.56192916504784</c:v>
                </c:pt>
                <c:pt idx="11579">
                  <c:v>-56.55513549721802</c:v>
                </c:pt>
                <c:pt idx="11580">
                  <c:v>-56.54833897334695</c:v>
                </c:pt>
                <c:pt idx="11581">
                  <c:v>-56.54153959611376</c:v>
                </c:pt>
                <c:pt idx="11582">
                  <c:v>-56.53473736819846</c:v>
                </c:pt>
                <c:pt idx="11583">
                  <c:v>-56.52793229228191</c:v>
                </c:pt>
                <c:pt idx="11584">
                  <c:v>-56.52112437104581</c:v>
                </c:pt>
                <c:pt idx="11585">
                  <c:v>-56.5143136071727</c:v>
                </c:pt>
                <c:pt idx="11586">
                  <c:v>-56.50750000334596</c:v>
                </c:pt>
                <c:pt idx="11587">
                  <c:v>-56.50068356224985</c:v>
                </c:pt>
                <c:pt idx="11588">
                  <c:v>-56.49386428656945</c:v>
                </c:pt>
                <c:pt idx="11589">
                  <c:v>-56.48704217899066</c:v>
                </c:pt>
                <c:pt idx="11590">
                  <c:v>-56.48021724220028</c:v>
                </c:pt>
                <c:pt idx="11591">
                  <c:v>-56.47338947888588</c:v>
                </c:pt>
                <c:pt idx="11592">
                  <c:v>-56.46655889173593</c:v>
                </c:pt>
                <c:pt idx="11593">
                  <c:v>-56.45972548343971</c:v>
                </c:pt>
                <c:pt idx="11594">
                  <c:v>-56.45288925668736</c:v>
                </c:pt>
                <c:pt idx="11595">
                  <c:v>-56.44605021416985</c:v>
                </c:pt>
                <c:pt idx="11596">
                  <c:v>-56.43920835857897</c:v>
                </c:pt>
                <c:pt idx="11597">
                  <c:v>-56.43236369260735</c:v>
                </c:pt>
                <c:pt idx="11598">
                  <c:v>-56.4255162189485</c:v>
                </c:pt>
                <c:pt idx="11599">
                  <c:v>-56.41866594029669</c:v>
                </c:pt>
                <c:pt idx="11600">
                  <c:v>-56.41181285934709</c:v>
                </c:pt>
                <c:pt idx="11601">
                  <c:v>-56.40495697879571</c:v>
                </c:pt>
                <c:pt idx="11602">
                  <c:v>-56.39809830133931</c:v>
                </c:pt>
                <c:pt idx="11603">
                  <c:v>-56.39123682967556</c:v>
                </c:pt>
                <c:pt idx="11604">
                  <c:v>-56.38437256650293</c:v>
                </c:pt>
                <c:pt idx="11605">
                  <c:v>-56.37750551452073</c:v>
                </c:pt>
                <c:pt idx="11606">
                  <c:v>-56.3706356764291</c:v>
                </c:pt>
                <c:pt idx="11607">
                  <c:v>-56.36376305492899</c:v>
                </c:pt>
                <c:pt idx="11608">
                  <c:v>-56.35688765272219</c:v>
                </c:pt>
                <c:pt idx="11609">
                  <c:v>-56.35000947251135</c:v>
                </c:pt>
                <c:pt idx="11610">
                  <c:v>-56.34312851699992</c:v>
                </c:pt>
                <c:pt idx="11611">
                  <c:v>-56.33624478889212</c:v>
                </c:pt>
                <c:pt idx="11612">
                  <c:v>-56.32935829089311</c:v>
                </c:pt>
                <c:pt idx="11613">
                  <c:v>-56.32246902570876</c:v>
                </c:pt>
                <c:pt idx="11614">
                  <c:v>-56.31557699604584</c:v>
                </c:pt>
                <c:pt idx="11615">
                  <c:v>-56.3086822046119</c:v>
                </c:pt>
                <c:pt idx="11616">
                  <c:v>-56.30178465411532</c:v>
                </c:pt>
                <c:pt idx="11617">
                  <c:v>-56.29488434726536</c:v>
                </c:pt>
                <c:pt idx="11618">
                  <c:v>-56.287981286772</c:v>
                </c:pt>
                <c:pt idx="11619">
                  <c:v>-56.2810754753461</c:v>
                </c:pt>
                <c:pt idx="11620">
                  <c:v>-56.27416691569935</c:v>
                </c:pt>
                <c:pt idx="11621">
                  <c:v>-56.26725561054421</c:v>
                </c:pt>
                <c:pt idx="11622">
                  <c:v>-56.26034156259396</c:v>
                </c:pt>
                <c:pt idx="11623">
                  <c:v>-56.25342477456275</c:v>
                </c:pt>
                <c:pt idx="11624">
                  <c:v>-56.24650524916552</c:v>
                </c:pt>
                <c:pt idx="11625">
                  <c:v>-56.23958298911798</c:v>
                </c:pt>
                <c:pt idx="11626">
                  <c:v>-56.23265799713671</c:v>
                </c:pt>
                <c:pt idx="11627">
                  <c:v>-56.22573027593908</c:v>
                </c:pt>
                <c:pt idx="11628">
                  <c:v>-56.21879982824326</c:v>
                </c:pt>
                <c:pt idx="11629">
                  <c:v>-56.21186665676824</c:v>
                </c:pt>
                <c:pt idx="11630">
                  <c:v>-56.20493076423389</c:v>
                </c:pt>
                <c:pt idx="11631">
                  <c:v>-56.19799215336075</c:v>
                </c:pt>
                <c:pt idx="11632">
                  <c:v>-56.19105082687027</c:v>
                </c:pt>
                <c:pt idx="11633">
                  <c:v>-56.18410678748467</c:v>
                </c:pt>
                <c:pt idx="11634">
                  <c:v>-56.17716003792703</c:v>
                </c:pt>
                <c:pt idx="11635">
                  <c:v>-56.17021058092114</c:v>
                </c:pt>
                <c:pt idx="11636">
                  <c:v>-56.16325841919167</c:v>
                </c:pt>
                <c:pt idx="11637">
                  <c:v>-56.15630355546408</c:v>
                </c:pt>
                <c:pt idx="11638">
                  <c:v>-56.14934599246463</c:v>
                </c:pt>
                <c:pt idx="11639">
                  <c:v>-56.14238573292038</c:v>
                </c:pt>
                <c:pt idx="11640">
                  <c:v>-56.1354227795592</c:v>
                </c:pt>
                <c:pt idx="11641">
                  <c:v>-56.12845713510973</c:v>
                </c:pt>
                <c:pt idx="11642">
                  <c:v>-56.12148880230144</c:v>
                </c:pt>
                <c:pt idx="11643">
                  <c:v>-56.11451778386461</c:v>
                </c:pt>
                <c:pt idx="11644">
                  <c:v>-56.10754408253031</c:v>
                </c:pt>
                <c:pt idx="11645">
                  <c:v>-56.10056770103039</c:v>
                </c:pt>
                <c:pt idx="11646">
                  <c:v>-56.09358864209751</c:v>
                </c:pt>
                <c:pt idx="11647">
                  <c:v>-56.08660690846511</c:v>
                </c:pt>
                <c:pt idx="11648">
                  <c:v>-56.07962250286747</c:v>
                </c:pt>
                <c:pt idx="11649">
                  <c:v>-56.07263542803963</c:v>
                </c:pt>
                <c:pt idx="11650">
                  <c:v>-56.0656456867174</c:v>
                </c:pt>
                <c:pt idx="11651">
                  <c:v>-56.05865328163745</c:v>
                </c:pt>
                <c:pt idx="11652">
                  <c:v>-56.05165821553719</c:v>
                </c:pt>
                <c:pt idx="11653">
                  <c:v>-56.04466049115484</c:v>
                </c:pt>
                <c:pt idx="11654">
                  <c:v>-56.03766011122941</c:v>
                </c:pt>
                <c:pt idx="11655">
                  <c:v>-56.0306570785007</c:v>
                </c:pt>
                <c:pt idx="11656">
                  <c:v>-56.0236513957093</c:v>
                </c:pt>
                <c:pt idx="11657">
                  <c:v>-56.01664306559654</c:v>
                </c:pt>
                <c:pt idx="11658">
                  <c:v>-56.00963209090468</c:v>
                </c:pt>
                <c:pt idx="11659">
                  <c:v>-56.00261847437658</c:v>
                </c:pt>
                <c:pt idx="11660">
                  <c:v>-55.99560221875601</c:v>
                </c:pt>
                <c:pt idx="11661">
                  <c:v>-55.98858332678748</c:v>
                </c:pt>
                <c:pt idx="11662">
                  <c:v>-55.98156180121629</c:v>
                </c:pt>
                <c:pt idx="11663">
                  <c:v>-55.9745376447886</c:v>
                </c:pt>
                <c:pt idx="11664">
                  <c:v>-55.96751086025118</c:v>
                </c:pt>
                <c:pt idx="11665">
                  <c:v>-55.96048145035173</c:v>
                </c:pt>
                <c:pt idx="11666">
                  <c:v>-55.95344941783868</c:v>
                </c:pt>
                <c:pt idx="11667">
                  <c:v>-55.94641476546125</c:v>
                </c:pt>
                <c:pt idx="11668">
                  <c:v>-55.93937749596945</c:v>
                </c:pt>
                <c:pt idx="11669">
                  <c:v>-55.93233761211401</c:v>
                </c:pt>
                <c:pt idx="11670">
                  <c:v>-55.9252951166465</c:v>
                </c:pt>
                <c:pt idx="11671">
                  <c:v>-55.91825001231924</c:v>
                </c:pt>
                <c:pt idx="11672">
                  <c:v>-55.91120230188535</c:v>
                </c:pt>
                <c:pt idx="11673">
                  <c:v>-55.90415198809869</c:v>
                </c:pt>
                <c:pt idx="11674">
                  <c:v>-55.89709907371392</c:v>
                </c:pt>
                <c:pt idx="11675">
                  <c:v>-55.89004356148646</c:v>
                </c:pt>
                <c:pt idx="11676">
                  <c:v>-55.88298545417254</c:v>
                </c:pt>
                <c:pt idx="11677">
                  <c:v>-55.8759247545291</c:v>
                </c:pt>
                <c:pt idx="11678">
                  <c:v>-55.86886146531387</c:v>
                </c:pt>
                <c:pt idx="11679">
                  <c:v>-55.8617955892854</c:v>
                </c:pt>
                <c:pt idx="11680">
                  <c:v>-55.85472712920293</c:v>
                </c:pt>
                <c:pt idx="11681">
                  <c:v>-55.84765608782655</c:v>
                </c:pt>
                <c:pt idx="11682">
                  <c:v>-55.84058246791705</c:v>
                </c:pt>
                <c:pt idx="11683">
                  <c:v>-55.83350627223604</c:v>
                </c:pt>
                <c:pt idx="11684">
                  <c:v>-55.82642750354585</c:v>
                </c:pt>
                <c:pt idx="11685">
                  <c:v>-55.8193461646096</c:v>
                </c:pt>
                <c:pt idx="11686">
                  <c:v>-55.8122622581912</c:v>
                </c:pt>
                <c:pt idx="11687">
                  <c:v>-55.80517578705525</c:v>
                </c:pt>
                <c:pt idx="11688">
                  <c:v>-55.79808675396718</c:v>
                </c:pt>
                <c:pt idx="11689">
                  <c:v>-55.79099516169316</c:v>
                </c:pt>
                <c:pt idx="11690">
                  <c:v>-55.78390101300014</c:v>
                </c:pt>
                <c:pt idx="11691">
                  <c:v>-55.7768043106558</c:v>
                </c:pt>
                <c:pt idx="11692">
                  <c:v>-55.76970505742855</c:v>
                </c:pt>
                <c:pt idx="11693">
                  <c:v>-55.76260325608767</c:v>
                </c:pt>
                <c:pt idx="11694">
                  <c:v>-55.75549890940308</c:v>
                </c:pt>
                <c:pt idx="11695">
                  <c:v>-55.74839202014553</c:v>
                </c:pt>
                <c:pt idx="11696">
                  <c:v>-55.74128259108649</c:v>
                </c:pt>
                <c:pt idx="11697">
                  <c:v>-55.73417062499822</c:v>
                </c:pt>
                <c:pt idx="11698">
                  <c:v>-55.72705612465368</c:v>
                </c:pt>
                <c:pt idx="11699">
                  <c:v>-55.71993909282664</c:v>
                </c:pt>
                <c:pt idx="11700">
                  <c:v>-55.71281953229158</c:v>
                </c:pt>
                <c:pt idx="11701">
                  <c:v>-55.70569744582378</c:v>
                </c:pt>
                <c:pt idx="11702">
                  <c:v>-55.69857283619924</c:v>
                </c:pt>
                <c:pt idx="11703">
                  <c:v>-55.69144570619467</c:v>
                </c:pt>
                <c:pt idx="11704">
                  <c:v>-55.68431605858761</c:v>
                </c:pt>
                <c:pt idx="11705">
                  <c:v>-55.67718389615632</c:v>
                </c:pt>
                <c:pt idx="11706">
                  <c:v>-55.67004922167978</c:v>
                </c:pt>
                <c:pt idx="11707">
                  <c:v>-55.66291203793776</c:v>
                </c:pt>
                <c:pt idx="11708">
                  <c:v>-55.65577234771072</c:v>
                </c:pt>
                <c:pt idx="11709">
                  <c:v>-55.64863015377993</c:v>
                </c:pt>
                <c:pt idx="11710">
                  <c:v>-55.64148545892735</c:v>
                </c:pt>
                <c:pt idx="11711">
                  <c:v>-55.63433826593574</c:v>
                </c:pt>
                <c:pt idx="11712">
                  <c:v>-55.62718857758855</c:v>
                </c:pt>
                <c:pt idx="11713">
                  <c:v>-55.62003639667</c:v>
                </c:pt>
                <c:pt idx="11714">
                  <c:v>-55.61288172596503</c:v>
                </c:pt>
                <c:pt idx="11715">
                  <c:v>-55.60572456825938</c:v>
                </c:pt>
                <c:pt idx="11716">
                  <c:v>-55.59856492633944</c:v>
                </c:pt>
                <c:pt idx="11717">
                  <c:v>-55.5914028029924</c:v>
                </c:pt>
                <c:pt idx="11718">
                  <c:v>-55.58423820100617</c:v>
                </c:pt>
                <c:pt idx="11719">
                  <c:v>-55.57707112316942</c:v>
                </c:pt>
                <c:pt idx="11720">
                  <c:v>-55.56990157227153</c:v>
                </c:pt>
                <c:pt idx="11721">
                  <c:v>-55.56272955110259</c:v>
                </c:pt>
                <c:pt idx="11722">
                  <c:v>-55.55555506245351</c:v>
                </c:pt>
                <c:pt idx="11723">
                  <c:v>-55.54837810911585</c:v>
                </c:pt>
                <c:pt idx="11724">
                  <c:v>-55.54119869388193</c:v>
                </c:pt>
                <c:pt idx="11725">
                  <c:v>-55.53401681954483</c:v>
                </c:pt>
                <c:pt idx="11726">
                  <c:v>-55.52683248889831</c:v>
                </c:pt>
                <c:pt idx="11727">
                  <c:v>-55.51964570473692</c:v>
                </c:pt>
                <c:pt idx="11728">
                  <c:v>-55.5124564698559</c:v>
                </c:pt>
                <c:pt idx="11729">
                  <c:v>-55.50526478705121</c:v>
                </c:pt>
                <c:pt idx="11730">
                  <c:v>-55.49807065911958</c:v>
                </c:pt>
                <c:pt idx="11731">
                  <c:v>-55.49087408885843</c:v>
                </c:pt>
                <c:pt idx="11732">
                  <c:v>-55.48367507906593</c:v>
                </c:pt>
                <c:pt idx="11733">
                  <c:v>-55.47647363254096</c:v>
                </c:pt>
                <c:pt idx="11734">
                  <c:v>-55.46926975208312</c:v>
                </c:pt>
                <c:pt idx="11735">
                  <c:v>-55.46206344049278</c:v>
                </c:pt>
                <c:pt idx="11736">
                  <c:v>-55.45485470057096</c:v>
                </c:pt>
                <c:pt idx="11737">
                  <c:v>-55.44764353511945</c:v>
                </c:pt>
                <c:pt idx="11738">
                  <c:v>-55.44042994694078</c:v>
                </c:pt>
                <c:pt idx="11739">
                  <c:v>-55.43321393883813</c:v>
                </c:pt>
                <c:pt idx="11740">
                  <c:v>-55.42599551361546</c:v>
                </c:pt>
                <c:pt idx="11741">
                  <c:v>-55.41877467407745</c:v>
                </c:pt>
                <c:pt idx="11742">
                  <c:v>-55.41155142302946</c:v>
                </c:pt>
                <c:pt idx="11743">
                  <c:v>-55.4043257632776</c:v>
                </c:pt>
                <c:pt idx="11744">
                  <c:v>-55.39709769762867</c:v>
                </c:pt>
                <c:pt idx="11745">
                  <c:v>-55.38986722889022</c:v>
                </c:pt>
                <c:pt idx="11746">
                  <c:v>-55.38263435987048</c:v>
                </c:pt>
                <c:pt idx="11747">
                  <c:v>-55.37539909337841</c:v>
                </c:pt>
                <c:pt idx="11748">
                  <c:v>-55.36816143222367</c:v>
                </c:pt>
                <c:pt idx="11749">
                  <c:v>-55.36092137921666</c:v>
                </c:pt>
                <c:pt idx="11750">
                  <c:v>-55.3536789371685</c:v>
                </c:pt>
                <c:pt idx="11751">
                  <c:v>-55.34643410889093</c:v>
                </c:pt>
                <c:pt idx="11752">
                  <c:v>-55.33918689719652</c:v>
                </c:pt>
                <c:pt idx="11753">
                  <c:v>-55.33193730489848</c:v>
                </c:pt>
                <c:pt idx="11754">
                  <c:v>-55.32468533481075</c:v>
                </c:pt>
                <c:pt idx="11755">
                  <c:v>-55.31743098974795</c:v>
                </c:pt>
                <c:pt idx="11756">
                  <c:v>-55.31017427252545</c:v>
                </c:pt>
                <c:pt idx="11757">
                  <c:v>-55.3029151859593</c:v>
                </c:pt>
                <c:pt idx="11758">
                  <c:v>-55.29565373286624</c:v>
                </c:pt>
                <c:pt idx="11759">
                  <c:v>-55.28838991606374</c:v>
                </c:pt>
                <c:pt idx="11760">
                  <c:v>-55.28112373836998</c:v>
                </c:pt>
                <c:pt idx="11761">
                  <c:v>-55.27385520260381</c:v>
                </c:pt>
                <c:pt idx="11762">
                  <c:v>-55.2665843115848</c:v>
                </c:pt>
                <c:pt idx="11763">
                  <c:v>-55.25931106813323</c:v>
                </c:pt>
                <c:pt idx="11764">
                  <c:v>-55.25203547507006</c:v>
                </c:pt>
                <c:pt idx="11765">
                  <c:v>-55.24475753521695</c:v>
                </c:pt>
                <c:pt idx="11766">
                  <c:v>-55.23747725139629</c:v>
                </c:pt>
                <c:pt idx="11767">
                  <c:v>-55.23019462643114</c:v>
                </c:pt>
                <c:pt idx="11768">
                  <c:v>-55.22290966314523</c:v>
                </c:pt>
                <c:pt idx="11769">
                  <c:v>-55.21562236436304</c:v>
                </c:pt>
                <c:pt idx="11770">
                  <c:v>-55.20833273290973</c:v>
                </c:pt>
                <c:pt idx="11771">
                  <c:v>-55.2010407716111</c:v>
                </c:pt>
                <c:pt idx="11772">
                  <c:v>-55.19374648329373</c:v>
                </c:pt>
                <c:pt idx="11773">
                  <c:v>-55.18644987078485</c:v>
                </c:pt>
                <c:pt idx="11774">
                  <c:v>-55.17915093691236</c:v>
                </c:pt>
                <c:pt idx="11775">
                  <c:v>-55.17184968450487</c:v>
                </c:pt>
                <c:pt idx="11776">
                  <c:v>-55.1645461163917</c:v>
                </c:pt>
                <c:pt idx="11777">
                  <c:v>-55.15724023540282</c:v>
                </c:pt>
                <c:pt idx="11778">
                  <c:v>-55.14993204436893</c:v>
                </c:pt>
                <c:pt idx="11779">
                  <c:v>-55.14262154612138</c:v>
                </c:pt>
                <c:pt idx="11780">
                  <c:v>-55.13530874349222</c:v>
                </c:pt>
                <c:pt idx="11781">
                  <c:v>-55.1279936393142</c:v>
                </c:pt>
                <c:pt idx="11782">
                  <c:v>-55.12067623642073</c:v>
                </c:pt>
                <c:pt idx="11783">
                  <c:v>-55.11335653764591</c:v>
                </c:pt>
                <c:pt idx="11784">
                  <c:v>-55.10603454582454</c:v>
                </c:pt>
                <c:pt idx="11785">
                  <c:v>-55.0987102637921</c:v>
                </c:pt>
                <c:pt idx="11786">
                  <c:v>-55.09138369438472</c:v>
                </c:pt>
                <c:pt idx="11787">
                  <c:v>-55.08405484043925</c:v>
                </c:pt>
                <c:pt idx="11788">
                  <c:v>-55.07672370479317</c:v>
                </c:pt>
                <c:pt idx="11789">
                  <c:v>-55.06939029028472</c:v>
                </c:pt>
                <c:pt idx="11790">
                  <c:v>-55.06205459975274</c:v>
                </c:pt>
                <c:pt idx="11791">
                  <c:v>-55.05471663603678</c:v>
                </c:pt>
                <c:pt idx="11792">
                  <c:v>-55.04737640197705</c:v>
                </c:pt>
                <c:pt idx="11793">
                  <c:v>-55.04003390041447</c:v>
                </c:pt>
                <c:pt idx="11794">
                  <c:v>-55.0326891341906</c:v>
                </c:pt>
                <c:pt idx="11795">
                  <c:v>-55.02534210614768</c:v>
                </c:pt>
                <c:pt idx="11796">
                  <c:v>-55.01799281912865</c:v>
                </c:pt>
                <c:pt idx="11797">
                  <c:v>-55.01064127597706</c:v>
                </c:pt>
                <c:pt idx="11798">
                  <c:v>-55.0032874795372</c:v>
                </c:pt>
                <c:pt idx="11799">
                  <c:v>-54.99593143265402</c:v>
                </c:pt>
                <c:pt idx="11800">
                  <c:v>-54.98857313817308</c:v>
                </c:pt>
                <c:pt idx="11801">
                  <c:v>-54.98121259894067</c:v>
                </c:pt>
                <c:pt idx="11802">
                  <c:v>-54.97384981780373</c:v>
                </c:pt>
                <c:pt idx="11803">
                  <c:v>-54.96648479760987</c:v>
                </c:pt>
                <c:pt idx="11804">
                  <c:v>-54.95911754120734</c:v>
                </c:pt>
                <c:pt idx="11805">
                  <c:v>-54.95174805144509</c:v>
                </c:pt>
                <c:pt idx="11806">
                  <c:v>-54.94437633117274</c:v>
                </c:pt>
                <c:pt idx="11807">
                  <c:v>-54.9370023832405</c:v>
                </c:pt>
                <c:pt idx="11808">
                  <c:v>-54.92962621049935</c:v>
                </c:pt>
                <c:pt idx="11809">
                  <c:v>-54.92224781580085</c:v>
                </c:pt>
                <c:pt idx="11810">
                  <c:v>-54.91486720199724</c:v>
                </c:pt>
                <c:pt idx="11811">
                  <c:v>-54.90748437194146</c:v>
                </c:pt>
                <c:pt idx="11812">
                  <c:v>-54.90009932848707</c:v>
                </c:pt>
                <c:pt idx="11813">
                  <c:v>-54.8927120744883</c:v>
                </c:pt>
                <c:pt idx="11814">
                  <c:v>-54.8853226128</c:v>
                </c:pt>
                <c:pt idx="11815">
                  <c:v>-54.87793094627775</c:v>
                </c:pt>
                <c:pt idx="11816">
                  <c:v>-54.87053707777773</c:v>
                </c:pt>
                <c:pt idx="11817">
                  <c:v>-54.8631410101568</c:v>
                </c:pt>
                <c:pt idx="11818">
                  <c:v>-54.85574274627245</c:v>
                </c:pt>
                <c:pt idx="11819">
                  <c:v>-54.84834228898288</c:v>
                </c:pt>
                <c:pt idx="11820">
                  <c:v>-54.84093964114685</c:v>
                </c:pt>
                <c:pt idx="11821">
                  <c:v>-54.83353480562387</c:v>
                </c:pt>
                <c:pt idx="11822">
                  <c:v>-54.82612778527402</c:v>
                </c:pt>
                <c:pt idx="11823">
                  <c:v>-54.8187185829581</c:v>
                </c:pt>
                <c:pt idx="11824">
                  <c:v>-54.81130720153747</c:v>
                </c:pt>
                <c:pt idx="11825">
                  <c:v>-54.80389364387425</c:v>
                </c:pt>
                <c:pt idx="11826">
                  <c:v>-54.79647791283112</c:v>
                </c:pt>
                <c:pt idx="11827">
                  <c:v>-54.78906001127145</c:v>
                </c:pt>
                <c:pt idx="11828">
                  <c:v>-54.78163994205922</c:v>
                </c:pt>
                <c:pt idx="11829">
                  <c:v>-54.7742177080591</c:v>
                </c:pt>
                <c:pt idx="11830">
                  <c:v>-54.76679331213635</c:v>
                </c:pt>
                <c:pt idx="11831">
                  <c:v>-54.75936675715693</c:v>
                </c:pt>
                <c:pt idx="11832">
                  <c:v>-54.75193804598741</c:v>
                </c:pt>
                <c:pt idx="11833">
                  <c:v>-54.744507181495</c:v>
                </c:pt>
                <c:pt idx="11834">
                  <c:v>-54.73707416654758</c:v>
                </c:pt>
                <c:pt idx="11835">
                  <c:v>-54.72963900401363</c:v>
                </c:pt>
                <c:pt idx="11836">
                  <c:v>-54.7222016967623</c:v>
                </c:pt>
                <c:pt idx="11837">
                  <c:v>-54.71476224766332</c:v>
                </c:pt>
                <c:pt idx="11838">
                  <c:v>-54.70732065958715</c:v>
                </c:pt>
                <c:pt idx="11839">
                  <c:v>-54.69987693540483</c:v>
                </c:pt>
                <c:pt idx="11840">
                  <c:v>-54.69243107798802</c:v>
                </c:pt>
                <c:pt idx="11841">
                  <c:v>-54.68498309020905</c:v>
                </c:pt>
                <c:pt idx="11842">
                  <c:v>-54.6775329749409</c:v>
                </c:pt>
                <c:pt idx="11843">
                  <c:v>-54.67008073505711</c:v>
                </c:pt>
                <c:pt idx="11844">
                  <c:v>-54.66262637343193</c:v>
                </c:pt>
                <c:pt idx="11845">
                  <c:v>-54.65516989294018</c:v>
                </c:pt>
                <c:pt idx="11846">
                  <c:v>-54.64771129645736</c:v>
                </c:pt>
                <c:pt idx="11847">
                  <c:v>-54.64025058685957</c:v>
                </c:pt>
                <c:pt idx="11848">
                  <c:v>-54.63278776702353</c:v>
                </c:pt>
                <c:pt idx="11849">
                  <c:v>-54.62532283982664</c:v>
                </c:pt>
                <c:pt idx="11850">
                  <c:v>-54.61785580814686</c:v>
                </c:pt>
                <c:pt idx="11851">
                  <c:v>-54.61038667486281</c:v>
                </c:pt>
                <c:pt idx="11852">
                  <c:v>-54.60291544285376</c:v>
                </c:pt>
                <c:pt idx="11853">
                  <c:v>-54.59544211499953</c:v>
                </c:pt>
                <c:pt idx="11854">
                  <c:v>-54.58796669418064</c:v>
                </c:pt>
                <c:pt idx="11855">
                  <c:v>-54.5804891832782</c:v>
                </c:pt>
                <c:pt idx="11856">
                  <c:v>-54.57300958517396</c:v>
                </c:pt>
                <c:pt idx="11857">
                  <c:v>-54.56552790275024</c:v>
                </c:pt>
                <c:pt idx="11858">
                  <c:v>-54.55804413889003</c:v>
                </c:pt>
                <c:pt idx="11859">
                  <c:v>-54.55055829647693</c:v>
                </c:pt>
                <c:pt idx="11860">
                  <c:v>-54.54307037839514</c:v>
                </c:pt>
                <c:pt idx="11861">
                  <c:v>-54.53558038752951</c:v>
                </c:pt>
                <c:pt idx="11862">
                  <c:v>-54.52808832676547</c:v>
                </c:pt>
                <c:pt idx="11863">
                  <c:v>-54.5205941989891</c:v>
                </c:pt>
                <c:pt idx="11864">
                  <c:v>-54.51309800708703</c:v>
                </c:pt>
                <c:pt idx="11865">
                  <c:v>-54.5055997539466</c:v>
                </c:pt>
                <c:pt idx="11866">
                  <c:v>-54.49809944245573</c:v>
                </c:pt>
                <c:pt idx="11867">
                  <c:v>-54.4905970755029</c:v>
                </c:pt>
                <c:pt idx="11868">
                  <c:v>-54.48309265597722</c:v>
                </c:pt>
                <c:pt idx="11869">
                  <c:v>-54.47558618676847</c:v>
                </c:pt>
                <c:pt idx="11870">
                  <c:v>-54.46807767076698</c:v>
                </c:pt>
                <c:pt idx="11871">
                  <c:v>-54.46056711086372</c:v>
                </c:pt>
                <c:pt idx="11872">
                  <c:v>-54.45305450995023</c:v>
                </c:pt>
                <c:pt idx="11873">
                  <c:v>-54.44553987091872</c:v>
                </c:pt>
                <c:pt idx="11874">
                  <c:v>-54.43802319666193</c:v>
                </c:pt>
                <c:pt idx="11875">
                  <c:v>-54.43050449007326</c:v>
                </c:pt>
                <c:pt idx="11876">
                  <c:v>-54.42298375404671</c:v>
                </c:pt>
                <c:pt idx="11877">
                  <c:v>-54.41546099147687</c:v>
                </c:pt>
                <c:pt idx="11878">
                  <c:v>-54.40793620525892</c:v>
                </c:pt>
                <c:pt idx="11879">
                  <c:v>-54.40040939828866</c:v>
                </c:pt>
                <c:pt idx="11880">
                  <c:v>-54.39288057346249</c:v>
                </c:pt>
                <c:pt idx="11881">
                  <c:v>-54.38534973367744</c:v>
                </c:pt>
                <c:pt idx="11882">
                  <c:v>-54.37781688183107</c:v>
                </c:pt>
                <c:pt idx="11883">
                  <c:v>-54.3702820208216</c:v>
                </c:pt>
                <c:pt idx="11884">
                  <c:v>-54.3627451535478</c:v>
                </c:pt>
                <c:pt idx="11885">
                  <c:v>-54.35520628290907</c:v>
                </c:pt>
                <c:pt idx="11886">
                  <c:v>-54.34766541180539</c:v>
                </c:pt>
                <c:pt idx="11887">
                  <c:v>-54.3401225431374</c:v>
                </c:pt>
                <c:pt idx="11888">
                  <c:v>-54.33257767980619</c:v>
                </c:pt>
                <c:pt idx="11889">
                  <c:v>-54.3250308247136</c:v>
                </c:pt>
                <c:pt idx="11890">
                  <c:v>-54.31748198076195</c:v>
                </c:pt>
                <c:pt idx="11891">
                  <c:v>-54.3099311508542</c:v>
                </c:pt>
                <c:pt idx="11892">
                  <c:v>-54.30237833789393</c:v>
                </c:pt>
                <c:pt idx="11893">
                  <c:v>-54.29482354478523</c:v>
                </c:pt>
                <c:pt idx="11894">
                  <c:v>-54.28726677443284</c:v>
                </c:pt>
                <c:pt idx="11895">
                  <c:v>-54.27970802974207</c:v>
                </c:pt>
                <c:pt idx="11896">
                  <c:v>-54.27214731361885</c:v>
                </c:pt>
                <c:pt idx="11897">
                  <c:v>-54.26458462896962</c:v>
                </c:pt>
                <c:pt idx="11898">
                  <c:v>-54.25701997870146</c:v>
                </c:pt>
                <c:pt idx="11899">
                  <c:v>-54.24945336572205</c:v>
                </c:pt>
                <c:pt idx="11900">
                  <c:v>-54.24188479293962</c:v>
                </c:pt>
                <c:pt idx="11901">
                  <c:v>-54.23431426326298</c:v>
                </c:pt>
                <c:pt idx="11902">
                  <c:v>-54.22674177960155</c:v>
                </c:pt>
                <c:pt idx="11903">
                  <c:v>-54.21916734486532</c:v>
                </c:pt>
                <c:pt idx="11904">
                  <c:v>-54.21159096196484</c:v>
                </c:pt>
                <c:pt idx="11905">
                  <c:v>-54.20401263381126</c:v>
                </c:pt>
                <c:pt idx="11906">
                  <c:v>-54.1964323633163</c:v>
                </c:pt>
                <c:pt idx="11907">
                  <c:v>-54.18885015339229</c:v>
                </c:pt>
                <c:pt idx="11908">
                  <c:v>-54.18126600695209</c:v>
                </c:pt>
                <c:pt idx="11909">
                  <c:v>-54.17367992690917</c:v>
                </c:pt>
                <c:pt idx="11910">
                  <c:v>-54.16609191617754</c:v>
                </c:pt>
                <c:pt idx="11911">
                  <c:v>-54.15850197767181</c:v>
                </c:pt>
                <c:pt idx="11912">
                  <c:v>-54.15091011430716</c:v>
                </c:pt>
                <c:pt idx="11913">
                  <c:v>-54.14331632899936</c:v>
                </c:pt>
                <c:pt idx="11914">
                  <c:v>-54.1357206246647</c:v>
                </c:pt>
                <c:pt idx="11915">
                  <c:v>-54.1281230042201</c:v>
                </c:pt>
                <c:pt idx="11916">
                  <c:v>-54.12052347058302</c:v>
                </c:pt>
                <c:pt idx="11917">
                  <c:v>-54.1129220266715</c:v>
                </c:pt>
                <c:pt idx="11918">
                  <c:v>-54.10531867540411</c:v>
                </c:pt>
                <c:pt idx="11919">
                  <c:v>-54.09771341970004</c:v>
                </c:pt>
                <c:pt idx="11920">
                  <c:v>-54.09010626247905</c:v>
                </c:pt>
                <c:pt idx="11921">
                  <c:v>-54.08249720666139</c:v>
                </c:pt>
                <c:pt idx="11922">
                  <c:v>-54.07488625516795</c:v>
                </c:pt>
                <c:pt idx="11923">
                  <c:v>-54.0672734109202</c:v>
                </c:pt>
                <c:pt idx="11924">
                  <c:v>-54.05965867684006</c:v>
                </c:pt>
                <c:pt idx="11925">
                  <c:v>-54.05204205585013</c:v>
                </c:pt>
                <c:pt idx="11926">
                  <c:v>-54.04442355087352</c:v>
                </c:pt>
                <c:pt idx="11927">
                  <c:v>-54.03680316483391</c:v>
                </c:pt>
                <c:pt idx="11928">
                  <c:v>-54.02918090065552</c:v>
                </c:pt>
                <c:pt idx="11929">
                  <c:v>-54.02155676126314</c:v>
                </c:pt>
                <c:pt idx="11930">
                  <c:v>-54.01393074958216</c:v>
                </c:pt>
                <c:pt idx="11931">
                  <c:v>-54.00630286853846</c:v>
                </c:pt>
                <c:pt idx="11932">
                  <c:v>-53.99867312105851</c:v>
                </c:pt>
                <c:pt idx="11933">
                  <c:v>-53.99104151006933</c:v>
                </c:pt>
                <c:pt idx="11934">
                  <c:v>-53.9834080384985</c:v>
                </c:pt>
                <c:pt idx="11935">
                  <c:v>-53.97577270927417</c:v>
                </c:pt>
                <c:pt idx="11936">
                  <c:v>-53.96813552532498</c:v>
                </c:pt>
                <c:pt idx="11937">
                  <c:v>-53.96049648958018</c:v>
                </c:pt>
                <c:pt idx="11938">
                  <c:v>-53.95285560496957</c:v>
                </c:pt>
                <c:pt idx="11939">
                  <c:v>-53.94521287442347</c:v>
                </c:pt>
                <c:pt idx="11940">
                  <c:v>-53.93756830087276</c:v>
                </c:pt>
                <c:pt idx="11941">
                  <c:v>-53.92992188724887</c:v>
                </c:pt>
                <c:pt idx="11942">
                  <c:v>-53.92227363648381</c:v>
                </c:pt>
                <c:pt idx="11943">
                  <c:v>-53.91462355151005</c:v>
                </c:pt>
                <c:pt idx="11944">
                  <c:v>-53.90697163526072</c:v>
                </c:pt>
                <c:pt idx="11945">
                  <c:v>-53.89931789066941</c:v>
                </c:pt>
                <c:pt idx="11946">
                  <c:v>-53.89166232067026</c:v>
                </c:pt>
                <c:pt idx="11947">
                  <c:v>-53.884004928198</c:v>
                </c:pt>
                <c:pt idx="11948">
                  <c:v>-53.87634571618787</c:v>
                </c:pt>
                <c:pt idx="11949">
                  <c:v>-53.86868468757564</c:v>
                </c:pt>
                <c:pt idx="11950">
                  <c:v>-53.86102184529766</c:v>
                </c:pt>
                <c:pt idx="11951">
                  <c:v>-53.85335719229079</c:v>
                </c:pt>
                <c:pt idx="11952">
                  <c:v>-53.84569073149242</c:v>
                </c:pt>
                <c:pt idx="11953">
                  <c:v>-53.8380224658405</c:v>
                </c:pt>
                <c:pt idx="11954">
                  <c:v>-53.83035239827353</c:v>
                </c:pt>
                <c:pt idx="11955">
                  <c:v>-53.82268053173048</c:v>
                </c:pt>
                <c:pt idx="11956">
                  <c:v>-53.81500686915095</c:v>
                </c:pt>
                <c:pt idx="11957">
                  <c:v>-53.807331413475</c:v>
                </c:pt>
                <c:pt idx="11958">
                  <c:v>-53.79965416764322</c:v>
                </c:pt>
                <c:pt idx="11959">
                  <c:v>-53.79197513459683</c:v>
                </c:pt>
                <c:pt idx="11960">
                  <c:v>-53.78429431727746</c:v>
                </c:pt>
                <c:pt idx="11961">
                  <c:v>-53.77661171862734</c:v>
                </c:pt>
                <c:pt idx="11962">
                  <c:v>-53.76892734158921</c:v>
                </c:pt>
                <c:pt idx="11963">
                  <c:v>-53.76124118910634</c:v>
                </c:pt>
                <c:pt idx="11964">
                  <c:v>-53.75355326412255</c:v>
                </c:pt>
                <c:pt idx="11965">
                  <c:v>-53.74586356958213</c:v>
                </c:pt>
                <c:pt idx="11966">
                  <c:v>-53.73817210843</c:v>
                </c:pt>
                <c:pt idx="11967">
                  <c:v>-53.73047888361143</c:v>
                </c:pt>
                <c:pt idx="11968">
                  <c:v>-53.72278389807242</c:v>
                </c:pt>
                <c:pt idx="11969">
                  <c:v>-53.71508715475936</c:v>
                </c:pt>
                <c:pt idx="11970">
                  <c:v>-53.70738865661922</c:v>
                </c:pt>
                <c:pt idx="11971">
                  <c:v>-53.69968840659946</c:v>
                </c:pt>
                <c:pt idx="11972">
                  <c:v>-53.69198640764807</c:v>
                </c:pt>
                <c:pt idx="11973">
                  <c:v>-53.68428266271357</c:v>
                </c:pt>
                <c:pt idx="11974">
                  <c:v>-53.67657717474501</c:v>
                </c:pt>
                <c:pt idx="11975">
                  <c:v>-53.66886994669191</c:v>
                </c:pt>
                <c:pt idx="11976">
                  <c:v>-53.66116098150436</c:v>
                </c:pt>
                <c:pt idx="11977">
                  <c:v>-53.65345028213295</c:v>
                </c:pt>
                <c:pt idx="11978">
                  <c:v>-53.64573785152877</c:v>
                </c:pt>
                <c:pt idx="11979">
                  <c:v>-53.63802369264343</c:v>
                </c:pt>
                <c:pt idx="11980">
                  <c:v>-53.6303078084291</c:v>
                </c:pt>
                <c:pt idx="11981">
                  <c:v>-53.62259020183838</c:v>
                </c:pt>
                <c:pt idx="11982">
                  <c:v>-53.61487087582444</c:v>
                </c:pt>
                <c:pt idx="11983">
                  <c:v>-53.60714983334098</c:v>
                </c:pt>
                <c:pt idx="11984">
                  <c:v>-53.59942707734212</c:v>
                </c:pt>
                <c:pt idx="11985">
                  <c:v>-53.59170261078261</c:v>
                </c:pt>
                <c:pt idx="11986">
                  <c:v>-53.58397643661762</c:v>
                </c:pt>
                <c:pt idx="11987">
                  <c:v>-53.57624855780285</c:v>
                </c:pt>
                <c:pt idx="11988">
                  <c:v>-53.56851897729454</c:v>
                </c:pt>
                <c:pt idx="11989">
                  <c:v>-53.56078769804937</c:v>
                </c:pt>
                <c:pt idx="11990">
                  <c:v>-53.55305472302459</c:v>
                </c:pt>
                <c:pt idx="11991">
                  <c:v>-53.54532005517793</c:v>
                </c:pt>
                <c:pt idx="11992">
                  <c:v>-53.5375836974676</c:v>
                </c:pt>
                <c:pt idx="11993">
                  <c:v>-53.52984565285237</c:v>
                </c:pt>
                <c:pt idx="11994">
                  <c:v>-53.52210592429147</c:v>
                </c:pt>
                <c:pt idx="11995">
                  <c:v>-53.51436451474459</c:v>
                </c:pt>
                <c:pt idx="11996">
                  <c:v>-53.50662142717204</c:v>
                </c:pt>
                <c:pt idx="11997">
                  <c:v>-53.49887666453451</c:v>
                </c:pt>
                <c:pt idx="11998">
                  <c:v>-53.49113022979325</c:v>
                </c:pt>
                <c:pt idx="11999">
                  <c:v>-53.48338212591</c:v>
                </c:pt>
                <c:pt idx="12000">
                  <c:v>-53.47563235584695</c:v>
                </c:pt>
                <c:pt idx="12001">
                  <c:v>-53.4678809225669</c:v>
                </c:pt>
                <c:pt idx="12002">
                  <c:v>-53.460127829033</c:v>
                </c:pt>
                <c:pt idx="12003">
                  <c:v>-53.452373078209</c:v>
                </c:pt>
                <c:pt idx="12004">
                  <c:v>-53.44461667305908</c:v>
                </c:pt>
                <c:pt idx="12005">
                  <c:v>-53.43685861654797</c:v>
                </c:pt>
                <c:pt idx="12006">
                  <c:v>-53.42909891164085</c:v>
                </c:pt>
                <c:pt idx="12007">
                  <c:v>-53.42133756130337</c:v>
                </c:pt>
                <c:pt idx="12008">
                  <c:v>-53.41357456850177</c:v>
                </c:pt>
                <c:pt idx="12009">
                  <c:v>-53.40580993620264</c:v>
                </c:pt>
                <c:pt idx="12010">
                  <c:v>-53.39804366737315</c:v>
                </c:pt>
                <c:pt idx="12011">
                  <c:v>-53.39027576498095</c:v>
                </c:pt>
                <c:pt idx="12012">
                  <c:v>-53.38250623199414</c:v>
                </c:pt>
                <c:pt idx="12013">
                  <c:v>-53.37473507138132</c:v>
                </c:pt>
                <c:pt idx="12014">
                  <c:v>-53.3669622861116</c:v>
                </c:pt>
                <c:pt idx="12015">
                  <c:v>-53.35918787915452</c:v>
                </c:pt>
                <c:pt idx="12016">
                  <c:v>-53.35141185348017</c:v>
                </c:pt>
                <c:pt idx="12017">
                  <c:v>-53.34363421205908</c:v>
                </c:pt>
                <c:pt idx="12018">
                  <c:v>-53.33585495786222</c:v>
                </c:pt>
                <c:pt idx="12019">
                  <c:v>-53.32807409386115</c:v>
                </c:pt>
                <c:pt idx="12020">
                  <c:v>-53.32029162302782</c:v>
                </c:pt>
                <c:pt idx="12021">
                  <c:v>-53.31250754833466</c:v>
                </c:pt>
                <c:pt idx="12022">
                  <c:v>-53.30472187275463</c:v>
                </c:pt>
                <c:pt idx="12023">
                  <c:v>-53.29693459926114</c:v>
                </c:pt>
                <c:pt idx="12024">
                  <c:v>-53.28914573082804</c:v>
                </c:pt>
                <c:pt idx="12025">
                  <c:v>-53.28135527042972</c:v>
                </c:pt>
                <c:pt idx="12026">
                  <c:v>-53.27356322104097</c:v>
                </c:pt>
                <c:pt idx="12027">
                  <c:v>-53.26576958563712</c:v>
                </c:pt>
                <c:pt idx="12028">
                  <c:v>-53.25797436719395</c:v>
                </c:pt>
                <c:pt idx="12029">
                  <c:v>-53.25017756868769</c:v>
                </c:pt>
                <c:pt idx="12030">
                  <c:v>-53.24237919309507</c:v>
                </c:pt>
                <c:pt idx="12031">
                  <c:v>-53.23457924339326</c:v>
                </c:pt>
                <c:pt idx="12032">
                  <c:v>-53.22677772255992</c:v>
                </c:pt>
                <c:pt idx="12033">
                  <c:v>-53.21897463357316</c:v>
                </c:pt>
                <c:pt idx="12034">
                  <c:v>-53.21116997941157</c:v>
                </c:pt>
                <c:pt idx="12035">
                  <c:v>-53.20336376305421</c:v>
                </c:pt>
                <c:pt idx="12036">
                  <c:v>-53.1955559874806</c:v>
                </c:pt>
                <c:pt idx="12037">
                  <c:v>-53.18774665567069</c:v>
                </c:pt>
                <c:pt idx="12038">
                  <c:v>-53.17993577060498</c:v>
                </c:pt>
                <c:pt idx="12039">
                  <c:v>-53.17212333526433</c:v>
                </c:pt>
                <c:pt idx="12040">
                  <c:v>-53.16430935263011</c:v>
                </c:pt>
                <c:pt idx="12041">
                  <c:v>-53.15649382568415</c:v>
                </c:pt>
                <c:pt idx="12042">
                  <c:v>-53.14867675740877</c:v>
                </c:pt>
                <c:pt idx="12043">
                  <c:v>-53.14085815078665</c:v>
                </c:pt>
                <c:pt idx="12044">
                  <c:v>-53.13303800880107</c:v>
                </c:pt>
                <c:pt idx="12045">
                  <c:v>-53.12521633443564</c:v>
                </c:pt>
                <c:pt idx="12046">
                  <c:v>-53.11739313067446</c:v>
                </c:pt>
                <c:pt idx="12047">
                  <c:v>-53.10956840050214</c:v>
                </c:pt>
                <c:pt idx="12048">
                  <c:v>-53.10174214690369</c:v>
                </c:pt>
                <c:pt idx="12049">
                  <c:v>-53.09391437286458</c:v>
                </c:pt>
                <c:pt idx="12050">
                  <c:v>-53.08608508137075</c:v>
                </c:pt>
                <c:pt idx="12051">
                  <c:v>-53.07825427540858</c:v>
                </c:pt>
                <c:pt idx="12052">
                  <c:v>-53.0704219579649</c:v>
                </c:pt>
                <c:pt idx="12053">
                  <c:v>-53.06258813202698</c:v>
                </c:pt>
                <c:pt idx="12054">
                  <c:v>-53.05475280058257</c:v>
                </c:pt>
                <c:pt idx="12055">
                  <c:v>-53.04691596661984</c:v>
                </c:pt>
                <c:pt idx="12056">
                  <c:v>-53.03907763312741</c:v>
                </c:pt>
                <c:pt idx="12057">
                  <c:v>-53.03123780309434</c:v>
                </c:pt>
                <c:pt idx="12058">
                  <c:v>-53.02339647951018</c:v>
                </c:pt>
                <c:pt idx="12059">
                  <c:v>-53.01555366536486</c:v>
                </c:pt>
                <c:pt idx="12060">
                  <c:v>-53.00770936364879</c:v>
                </c:pt>
                <c:pt idx="12061">
                  <c:v>-52.99986357735282</c:v>
                </c:pt>
                <c:pt idx="12062">
                  <c:v>-52.99201630946826</c:v>
                </c:pt>
                <c:pt idx="12063">
                  <c:v>-52.98416756298679</c:v>
                </c:pt>
                <c:pt idx="12064">
                  <c:v>-52.97631734090062</c:v>
                </c:pt>
                <c:pt idx="12065">
                  <c:v>-52.96846564620234</c:v>
                </c:pt>
                <c:pt idx="12066">
                  <c:v>-52.960612481885</c:v>
                </c:pt>
                <c:pt idx="12067">
                  <c:v>-52.95275785094206</c:v>
                </c:pt>
                <c:pt idx="12068">
                  <c:v>-52.94490175636747</c:v>
                </c:pt>
                <c:pt idx="12069">
                  <c:v>-52.93704420115559</c:v>
                </c:pt>
                <c:pt idx="12070">
                  <c:v>-52.9291851883012</c:v>
                </c:pt>
                <c:pt idx="12071">
                  <c:v>-52.9213247207995</c:v>
                </c:pt>
                <c:pt idx="12072">
                  <c:v>-52.91346280164614</c:v>
                </c:pt>
                <c:pt idx="12073">
                  <c:v>-52.90559943383727</c:v>
                </c:pt>
                <c:pt idx="12074">
                  <c:v>-52.89773462036936</c:v>
                </c:pt>
                <c:pt idx="12075">
                  <c:v>-52.88986836423934</c:v>
                </c:pt>
                <c:pt idx="12076">
                  <c:v>-52.88200066844462</c:v>
                </c:pt>
                <c:pt idx="12077">
                  <c:v>-52.87413153598301</c:v>
                </c:pt>
                <c:pt idx="12078">
                  <c:v>-52.86626096985272</c:v>
                </c:pt>
                <c:pt idx="12079">
                  <c:v>-52.85838897305243</c:v>
                </c:pt>
                <c:pt idx="12080">
                  <c:v>-52.85051554858122</c:v>
                </c:pt>
                <c:pt idx="12081">
                  <c:v>-52.84264069943857</c:v>
                </c:pt>
                <c:pt idx="12082">
                  <c:v>-52.83476442862444</c:v>
                </c:pt>
                <c:pt idx="12083">
                  <c:v>-52.8268867391392</c:v>
                </c:pt>
                <c:pt idx="12084">
                  <c:v>-52.8190076339836</c:v>
                </c:pt>
                <c:pt idx="12085">
                  <c:v>-52.81112711615887</c:v>
                </c:pt>
                <c:pt idx="12086">
                  <c:v>-52.80324518866659</c:v>
                </c:pt>
                <c:pt idx="12087">
                  <c:v>-52.79536185450886</c:v>
                </c:pt>
                <c:pt idx="12088">
                  <c:v>-52.78747711668805</c:v>
                </c:pt>
                <c:pt idx="12089">
                  <c:v>-52.77959097820712</c:v>
                </c:pt>
                <c:pt idx="12090">
                  <c:v>-52.77170344206931</c:v>
                </c:pt>
                <c:pt idx="12091">
                  <c:v>-52.76381451127835</c:v>
                </c:pt>
                <c:pt idx="12092">
                  <c:v>-52.75592418883835</c:v>
                </c:pt>
                <c:pt idx="12093">
                  <c:v>-52.74803247775385</c:v>
                </c:pt>
                <c:pt idx="12094">
                  <c:v>-52.74013938102982</c:v>
                </c:pt>
                <c:pt idx="12095">
                  <c:v>-52.73224490167158</c:v>
                </c:pt>
                <c:pt idx="12096">
                  <c:v>-52.72434904268494</c:v>
                </c:pt>
                <c:pt idx="12097">
                  <c:v>-52.71645180707605</c:v>
                </c:pt>
                <c:pt idx="12098">
                  <c:v>-52.70855319785155</c:v>
                </c:pt>
                <c:pt idx="12099">
                  <c:v>-52.7006532180184</c:v>
                </c:pt>
                <c:pt idx="12100">
                  <c:v>-52.69275187058403</c:v>
                </c:pt>
                <c:pt idx="12101">
                  <c:v>-52.68484915855625</c:v>
                </c:pt>
                <c:pt idx="12102">
                  <c:v>-52.67694508494328</c:v>
                </c:pt>
                <c:pt idx="12103">
                  <c:v>-52.66903965275376</c:v>
                </c:pt>
                <c:pt idx="12104">
                  <c:v>-52.6611328649967</c:v>
                </c:pt>
                <c:pt idx="12105">
                  <c:v>-52.65322472468154</c:v>
                </c:pt>
                <c:pt idx="12106">
                  <c:v>-52.64531523481815</c:v>
                </c:pt>
                <c:pt idx="12107">
                  <c:v>-52.63740439841671</c:v>
                </c:pt>
                <c:pt idx="12108">
                  <c:v>-52.62949221848791</c:v>
                </c:pt>
                <c:pt idx="12109">
                  <c:v>-52.62157869804276</c:v>
                </c:pt>
                <c:pt idx="12110">
                  <c:v>-52.61366384009269</c:v>
                </c:pt>
                <c:pt idx="12111">
                  <c:v>-52.60574764764957</c:v>
                </c:pt>
                <c:pt idx="12112">
                  <c:v>-52.59783012372561</c:v>
                </c:pt>
                <c:pt idx="12113">
                  <c:v>-52.58991127133343</c:v>
                </c:pt>
                <c:pt idx="12114">
                  <c:v>-52.58199109348607</c:v>
                </c:pt>
                <c:pt idx="12115">
                  <c:v>-52.57406959319695</c:v>
                </c:pt>
                <c:pt idx="12116">
                  <c:v>-52.56614677347988</c:v>
                </c:pt>
                <c:pt idx="12117">
                  <c:v>-52.55822263734905</c:v>
                </c:pt>
                <c:pt idx="12118">
                  <c:v>-52.55029718781905</c:v>
                </c:pt>
                <c:pt idx="12119">
                  <c:v>-52.5423704279049</c:v>
                </c:pt>
                <c:pt idx="12120">
                  <c:v>-52.53444236062195</c:v>
                </c:pt>
                <c:pt idx="12121">
                  <c:v>-52.52651298898597</c:v>
                </c:pt>
                <c:pt idx="12122">
                  <c:v>-52.5185823160131</c:v>
                </c:pt>
                <c:pt idx="12123">
                  <c:v>-52.5106503447199</c:v>
                </c:pt>
                <c:pt idx="12124">
                  <c:v>-52.50271707812328</c:v>
                </c:pt>
                <c:pt idx="12125">
                  <c:v>-52.49478251924054</c:v>
                </c:pt>
                <c:pt idx="12126">
                  <c:v>-52.48684667108942</c:v>
                </c:pt>
                <c:pt idx="12127">
                  <c:v>-52.478909536688</c:v>
                </c:pt>
                <c:pt idx="12128">
                  <c:v>-52.47097111905468</c:v>
                </c:pt>
                <c:pt idx="12129">
                  <c:v>-52.46303142120835</c:v>
                </c:pt>
                <c:pt idx="12130">
                  <c:v>-52.45509044616824</c:v>
                </c:pt>
                <c:pt idx="12131">
                  <c:v>-52.44714819695393</c:v>
                </c:pt>
                <c:pt idx="12132">
                  <c:v>-52.4392046765854</c:v>
                </c:pt>
                <c:pt idx="12133">
                  <c:v>-52.43125988808304</c:v>
                </c:pt>
                <c:pt idx="12134">
                  <c:v>-52.42331383446757</c:v>
                </c:pt>
                <c:pt idx="12135">
                  <c:v>-52.4153665187601</c:v>
                </c:pt>
                <c:pt idx="12136">
                  <c:v>-52.40741794398215</c:v>
                </c:pt>
                <c:pt idx="12137">
                  <c:v>-52.39946811315555</c:v>
                </c:pt>
                <c:pt idx="12138">
                  <c:v>-52.39151702930255</c:v>
                </c:pt>
                <c:pt idx="12139">
                  <c:v>-52.38356469544577</c:v>
                </c:pt>
                <c:pt idx="12140">
                  <c:v>-52.3756111146082</c:v>
                </c:pt>
                <c:pt idx="12141">
                  <c:v>-52.36765628981315</c:v>
                </c:pt>
                <c:pt idx="12142">
                  <c:v>-52.35970022408442</c:v>
                </c:pt>
                <c:pt idx="12143">
                  <c:v>-52.35174292044604</c:v>
                </c:pt>
                <c:pt idx="12144">
                  <c:v>-52.34378438192249</c:v>
                </c:pt>
                <c:pt idx="12145">
                  <c:v>-52.3358246115386</c:v>
                </c:pt>
                <c:pt idx="12146">
                  <c:v>-52.32786361231957</c:v>
                </c:pt>
                <c:pt idx="12147">
                  <c:v>-52.31990138729097</c:v>
                </c:pt>
                <c:pt idx="12148">
                  <c:v>-52.31193793947872</c:v>
                </c:pt>
                <c:pt idx="12149">
                  <c:v>-52.3039732719091</c:v>
                </c:pt>
                <c:pt idx="12150">
                  <c:v>-52.29600738760875</c:v>
                </c:pt>
                <c:pt idx="12151">
                  <c:v>-52.28804028960472</c:v>
                </c:pt>
                <c:pt idx="12152">
                  <c:v>-52.28007198092436</c:v>
                </c:pt>
                <c:pt idx="12153">
                  <c:v>-52.27210246459541</c:v>
                </c:pt>
                <c:pt idx="12154">
                  <c:v>-52.26413174364597</c:v>
                </c:pt>
                <c:pt idx="12155">
                  <c:v>-52.2561598211045</c:v>
                </c:pt>
                <c:pt idx="12156">
                  <c:v>-52.2481866999998</c:v>
                </c:pt>
                <c:pt idx="12157">
                  <c:v>-52.24021238336102</c:v>
                </c:pt>
                <c:pt idx="12158">
                  <c:v>-52.23223687421771</c:v>
                </c:pt>
                <c:pt idx="12159">
                  <c:v>-52.22426017559975</c:v>
                </c:pt>
                <c:pt idx="12160">
                  <c:v>-52.21628229053735</c:v>
                </c:pt>
                <c:pt idx="12161">
                  <c:v>-52.20830322206111</c:v>
                </c:pt>
                <c:pt idx="12162">
                  <c:v>-52.20032297320196</c:v>
                </c:pt>
                <c:pt idx="12163">
                  <c:v>-52.1923415469912</c:v>
                </c:pt>
                <c:pt idx="12164">
                  <c:v>-52.18435894646044</c:v>
                </c:pt>
                <c:pt idx="12165">
                  <c:v>-52.1763751746417</c:v>
                </c:pt>
                <c:pt idx="12166">
                  <c:v>-52.1683902345673</c:v>
                </c:pt>
                <c:pt idx="12167">
                  <c:v>-52.16040412926991</c:v>
                </c:pt>
                <c:pt idx="12168">
                  <c:v>-52.15241686178257</c:v>
                </c:pt>
                <c:pt idx="12169">
                  <c:v>-52.14442843513867</c:v>
                </c:pt>
                <c:pt idx="12170">
                  <c:v>-52.13643885237193</c:v>
                </c:pt>
                <c:pt idx="12171">
                  <c:v>-52.12844811651639</c:v>
                </c:pt>
                <c:pt idx="12172">
                  <c:v>-52.12045623060647</c:v>
                </c:pt>
                <c:pt idx="12173">
                  <c:v>-52.11246319767692</c:v>
                </c:pt>
                <c:pt idx="12174">
                  <c:v>-52.10446902076283</c:v>
                </c:pt>
                <c:pt idx="12175">
                  <c:v>-52.09647370289964</c:v>
                </c:pt>
                <c:pt idx="12176">
                  <c:v>-52.0884772471231</c:v>
                </c:pt>
                <c:pt idx="12177">
                  <c:v>-52.08047965646933</c:v>
                </c:pt>
                <c:pt idx="12178">
                  <c:v>-52.0724809339748</c:v>
                </c:pt>
                <c:pt idx="12179">
                  <c:v>-52.06448108267622</c:v>
                </c:pt>
                <c:pt idx="12180">
                  <c:v>-52.0564801056108</c:v>
                </c:pt>
                <c:pt idx="12181">
                  <c:v>-52.04847800581595</c:v>
                </c:pt>
                <c:pt idx="12182">
                  <c:v>-52.04047478632945</c:v>
                </c:pt>
                <c:pt idx="12183">
                  <c:v>-52.03247045018944</c:v>
                </c:pt>
                <c:pt idx="12184">
                  <c:v>-52.02446500043435</c:v>
                </c:pt>
                <c:pt idx="12185">
                  <c:v>-52.01645844010299</c:v>
                </c:pt>
                <c:pt idx="12186">
                  <c:v>-52.00845077223445</c:v>
                </c:pt>
                <c:pt idx="12187">
                  <c:v>-52.00044199986819</c:v>
                </c:pt>
                <c:pt idx="12188">
                  <c:v>-51.992432126044</c:v>
                </c:pt>
                <c:pt idx="12189">
                  <c:v>-51.98442115380193</c:v>
                </c:pt>
                <c:pt idx="12190">
                  <c:v>-51.97640908618246</c:v>
                </c:pt>
                <c:pt idx="12191">
                  <c:v>-51.96839592622632</c:v>
                </c:pt>
                <c:pt idx="12192">
                  <c:v>-51.96038167697458</c:v>
                </c:pt>
                <c:pt idx="12193">
                  <c:v>-51.95236634146865</c:v>
                </c:pt>
                <c:pt idx="12194">
                  <c:v>-51.94434992275025</c:v>
                </c:pt>
                <c:pt idx="12195">
                  <c:v>-51.93633242386144</c:v>
                </c:pt>
                <c:pt idx="12196">
                  <c:v>-51.92831384784458</c:v>
                </c:pt>
                <c:pt idx="12197">
                  <c:v>-51.92029419774234</c:v>
                </c:pt>
                <c:pt idx="12198">
                  <c:v>-51.91227347659778</c:v>
                </c:pt>
                <c:pt idx="12199">
                  <c:v>-51.90425168745418</c:v>
                </c:pt>
                <c:pt idx="12200">
                  <c:v>-51.89622883335521</c:v>
                </c:pt>
                <c:pt idx="12201">
                  <c:v>-51.88820491734481</c:v>
                </c:pt>
                <c:pt idx="12202">
                  <c:v>-51.88017994246729</c:v>
                </c:pt>
                <c:pt idx="12203">
                  <c:v>-51.87215391176721</c:v>
                </c:pt>
                <c:pt idx="12204">
                  <c:v>-51.86412682828949</c:v>
                </c:pt>
                <c:pt idx="12205">
                  <c:v>-51.85609869507935</c:v>
                </c:pt>
                <c:pt idx="12206">
                  <c:v>-51.8480695151823</c:v>
                </c:pt>
                <c:pt idx="12207">
                  <c:v>-51.84003929164424</c:v>
                </c:pt>
                <c:pt idx="12208">
                  <c:v>-51.83200802751128</c:v>
                </c:pt>
                <c:pt idx="12209">
                  <c:v>-51.8239757258299</c:v>
                </c:pt>
                <c:pt idx="12210">
                  <c:v>-51.81594238964684</c:v>
                </c:pt>
                <c:pt idx="12211">
                  <c:v>-51.80790802200922</c:v>
                </c:pt>
                <c:pt idx="12212">
                  <c:v>-51.79987262596441</c:v>
                </c:pt>
                <c:pt idx="12213">
                  <c:v>-51.79183620456011</c:v>
                </c:pt>
                <c:pt idx="12214">
                  <c:v>-51.7837987608443</c:v>
                </c:pt>
                <c:pt idx="12215">
                  <c:v>-51.7757602978653</c:v>
                </c:pt>
                <c:pt idx="12216">
                  <c:v>-51.76772081867171</c:v>
                </c:pt>
                <c:pt idx="12217">
                  <c:v>-51.75968032631242</c:v>
                </c:pt>
                <c:pt idx="12218">
                  <c:v>-51.75163882383666</c:v>
                </c:pt>
                <c:pt idx="12219">
                  <c:v>-51.74359631429395</c:v>
                </c:pt>
                <c:pt idx="12220">
                  <c:v>-51.7355528007341</c:v>
                </c:pt>
                <c:pt idx="12221">
                  <c:v>-51.72750828620715</c:v>
                </c:pt>
                <c:pt idx="12222">
                  <c:v>-51.71946277376357</c:v>
                </c:pt>
                <c:pt idx="12223">
                  <c:v>-51.71141626645406</c:v>
                </c:pt>
                <c:pt idx="12224">
                  <c:v>-51.7033687673296</c:v>
                </c:pt>
                <c:pt idx="12225">
                  <c:v>-51.69532027944149</c:v>
                </c:pt>
                <c:pt idx="12226">
                  <c:v>-51.6872708058413</c:v>
                </c:pt>
                <c:pt idx="12227">
                  <c:v>-51.67922034958095</c:v>
                </c:pt>
                <c:pt idx="12228">
                  <c:v>-51.67116891371256</c:v>
                </c:pt>
                <c:pt idx="12229">
                  <c:v>-51.66311650128865</c:v>
                </c:pt>
                <c:pt idx="12230">
                  <c:v>-51.65506311536193</c:v>
                </c:pt>
                <c:pt idx="12231">
                  <c:v>-51.64700875898547</c:v>
                </c:pt>
                <c:pt idx="12232">
                  <c:v>-51.63895343521258</c:v>
                </c:pt>
                <c:pt idx="12233">
                  <c:v>-51.63089714709691</c:v>
                </c:pt>
                <c:pt idx="12234">
                  <c:v>-51.62283989769235</c:v>
                </c:pt>
                <c:pt idx="12235">
                  <c:v>-51.6147816900531</c:v>
                </c:pt>
                <c:pt idx="12236">
                  <c:v>-51.60672252723364</c:v>
                </c:pt>
                <c:pt idx="12237">
                  <c:v>-51.59866241228873</c:v>
                </c:pt>
                <c:pt idx="12238">
                  <c:v>-51.5906013482734</c:v>
                </c:pt>
                <c:pt idx="12239">
                  <c:v>-51.582539338243</c:v>
                </c:pt>
                <c:pt idx="12240">
                  <c:v>-51.57447638525312</c:v>
                </c:pt>
                <c:pt idx="12241">
                  <c:v>-51.56641249235968</c:v>
                </c:pt>
                <c:pt idx="12242">
                  <c:v>-51.55834766261881</c:v>
                </c:pt>
                <c:pt idx="12243">
                  <c:v>-51.550281899087</c:v>
                </c:pt>
                <c:pt idx="12244">
                  <c:v>-51.54221520482096</c:v>
                </c:pt>
                <c:pt idx="12245">
                  <c:v>-51.53414758287767</c:v>
                </c:pt>
                <c:pt idx="12246">
                  <c:v>-51.52607903631444</c:v>
                </c:pt>
                <c:pt idx="12247">
                  <c:v>-51.51800956818882</c:v>
                </c:pt>
                <c:pt idx="12248">
                  <c:v>-51.50993918155862</c:v>
                </c:pt>
                <c:pt idx="12249">
                  <c:v>-51.50186787948195</c:v>
                </c:pt>
                <c:pt idx="12250">
                  <c:v>-51.4937956650172</c:v>
                </c:pt>
                <c:pt idx="12251">
                  <c:v>-51.485722541223</c:v>
                </c:pt>
                <c:pt idx="12252">
                  <c:v>-51.47764851115826</c:v>
                </c:pt>
                <c:pt idx="12253">
                  <c:v>-51.46957357788218</c:v>
                </c:pt>
                <c:pt idx="12254">
                  <c:v>-51.46149774445421</c:v>
                </c:pt>
                <c:pt idx="12255">
                  <c:v>-51.45342101393405</c:v>
                </c:pt>
                <c:pt idx="12256">
                  <c:v>-51.44534338938175</c:v>
                </c:pt>
                <c:pt idx="12257">
                  <c:v>-51.43726487385749</c:v>
                </c:pt>
                <c:pt idx="12258">
                  <c:v>-51.42918547042184</c:v>
                </c:pt>
                <c:pt idx="12259">
                  <c:v>-51.42110518213556</c:v>
                </c:pt>
                <c:pt idx="12260">
                  <c:v>-51.4130240120597</c:v>
                </c:pt>
                <c:pt idx="12261">
                  <c:v>-51.40494196325557</c:v>
                </c:pt>
                <c:pt idx="12262">
                  <c:v>-51.39685903878476</c:v>
                </c:pt>
                <c:pt idx="12263">
                  <c:v>-51.38877524170907</c:v>
                </c:pt>
                <c:pt idx="12264">
                  <c:v>-51.38069057509059</c:v>
                </c:pt>
                <c:pt idx="12265">
                  <c:v>-51.37260504199173</c:v>
                </c:pt>
                <c:pt idx="12266">
                  <c:v>-51.36451864547504</c:v>
                </c:pt>
                <c:pt idx="12267">
                  <c:v>-51.35643138860338</c:v>
                </c:pt>
                <c:pt idx="12268">
                  <c:v>-51.34834327443991</c:v>
                </c:pt>
                <c:pt idx="12269">
                  <c:v>-51.34025430604796</c:v>
                </c:pt>
                <c:pt idx="12270">
                  <c:v>-51.33216448649119</c:v>
                </c:pt>
                <c:pt idx="12271">
                  <c:v>-51.3240738188335</c:v>
                </c:pt>
                <c:pt idx="12272">
                  <c:v>-51.31598230613897</c:v>
                </c:pt>
                <c:pt idx="12273">
                  <c:v>-51.30788995147201</c:v>
                </c:pt>
                <c:pt idx="12274">
                  <c:v>-51.29979675789728</c:v>
                </c:pt>
                <c:pt idx="12275">
                  <c:v>-51.29170272847966</c:v>
                </c:pt>
                <c:pt idx="12276">
                  <c:v>-51.28360786628424</c:v>
                </c:pt>
                <c:pt idx="12277">
                  <c:v>-51.27551217437645</c:v>
                </c:pt>
                <c:pt idx="12278">
                  <c:v>-51.26741565582191</c:v>
                </c:pt>
                <c:pt idx="12279">
                  <c:v>-51.25931831368649</c:v>
                </c:pt>
                <c:pt idx="12280">
                  <c:v>-51.25122015103629</c:v>
                </c:pt>
                <c:pt idx="12281">
                  <c:v>-51.24312117093772</c:v>
                </c:pt>
                <c:pt idx="12282">
                  <c:v>-51.23502137645736</c:v>
                </c:pt>
                <c:pt idx="12283">
                  <c:v>-51.22692077066205</c:v>
                </c:pt>
                <c:pt idx="12284">
                  <c:v>-51.2188193566189</c:v>
                </c:pt>
                <c:pt idx="12285">
                  <c:v>-51.21071713739523</c:v>
                </c:pt>
                <c:pt idx="12286">
                  <c:v>-51.20261411605862</c:v>
                </c:pt>
                <c:pt idx="12287">
                  <c:v>-51.19451029567687</c:v>
                </c:pt>
                <c:pt idx="12288">
                  <c:v>-51.18640567931803</c:v>
                </c:pt>
                <c:pt idx="12289">
                  <c:v>-51.1783002700504</c:v>
                </c:pt>
                <c:pt idx="12290">
                  <c:v>-51.17019407094247</c:v>
                </c:pt>
                <c:pt idx="12291">
                  <c:v>-51.16208708506303</c:v>
                </c:pt>
                <c:pt idx="12292">
                  <c:v>-51.15397931548105</c:v>
                </c:pt>
                <c:pt idx="12293">
                  <c:v>-51.14587076526575</c:v>
                </c:pt>
                <c:pt idx="12294">
                  <c:v>-51.13776143748657</c:v>
                </c:pt>
                <c:pt idx="12295">
                  <c:v>-51.12965133521323</c:v>
                </c:pt>
                <c:pt idx="12296">
                  <c:v>-51.12154046151563</c:v>
                </c:pt>
                <c:pt idx="12297">
                  <c:v>-51.11342881946392</c:v>
                </c:pt>
                <c:pt idx="12298">
                  <c:v>-51.10531641212847</c:v>
                </c:pt>
                <c:pt idx="12299">
                  <c:v>-51.09720324257988</c:v>
                </c:pt>
                <c:pt idx="12300">
                  <c:v>-51.08908931388896</c:v>
                </c:pt>
                <c:pt idx="12301">
                  <c:v>-51.08097462912681</c:v>
                </c:pt>
                <c:pt idx="12302">
                  <c:v>-51.07285919136466</c:v>
                </c:pt>
                <c:pt idx="12303">
                  <c:v>-51.06474300367405</c:v>
                </c:pt>
                <c:pt idx="12304">
                  <c:v>-51.05662606912669</c:v>
                </c:pt>
                <c:pt idx="12305">
                  <c:v>-51.04850839079455</c:v>
                </c:pt>
                <c:pt idx="12306">
                  <c:v>-51.04038997174975</c:v>
                </c:pt>
                <c:pt idx="12307">
                  <c:v>-51.03227081506474</c:v>
                </c:pt>
                <c:pt idx="12308">
                  <c:v>-51.0241509238121</c:v>
                </c:pt>
                <c:pt idx="12309">
                  <c:v>-51.01603030106465</c:v>
                </c:pt>
                <c:pt idx="12310">
                  <c:v>-51.00790894989544</c:v>
                </c:pt>
                <c:pt idx="12311">
                  <c:v>-50.99978687337774</c:v>
                </c:pt>
                <c:pt idx="12312">
                  <c:v>-50.99166407458502</c:v>
                </c:pt>
                <c:pt idx="12313">
                  <c:v>-50.98354055659098</c:v>
                </c:pt>
                <c:pt idx="12314">
                  <c:v>-50.97541632246954</c:v>
                </c:pt>
                <c:pt idx="12315">
                  <c:v>-50.96729137529479</c:v>
                </c:pt>
                <c:pt idx="12316">
                  <c:v>-50.9591657181411</c:v>
                </c:pt>
                <c:pt idx="12317">
                  <c:v>-50.95103935408297</c:v>
                </c:pt>
                <c:pt idx="12318">
                  <c:v>-50.9429122861952</c:v>
                </c:pt>
                <c:pt idx="12319">
                  <c:v>-50.93478451755269</c:v>
                </c:pt>
                <c:pt idx="12320">
                  <c:v>-50.92665605123067</c:v>
                </c:pt>
                <c:pt idx="12321">
                  <c:v>-50.91852689030451</c:v>
                </c:pt>
                <c:pt idx="12322">
                  <c:v>-50.91039703784976</c:v>
                </c:pt>
                <c:pt idx="12323">
                  <c:v>-50.90226649694225</c:v>
                </c:pt>
                <c:pt idx="12324">
                  <c:v>-50.89413527065797</c:v>
                </c:pt>
                <c:pt idx="12325">
                  <c:v>-50.8860033620731</c:v>
                </c:pt>
                <c:pt idx="12326">
                  <c:v>-50.87787077426405</c:v>
                </c:pt>
                <c:pt idx="12327">
                  <c:v>-50.86973751030744</c:v>
                </c:pt>
                <c:pt idx="12328">
                  <c:v>-50.86160357328005</c:v>
                </c:pt>
                <c:pt idx="12329">
                  <c:v>-50.85346896625892</c:v>
                </c:pt>
                <c:pt idx="12330">
                  <c:v>-50.84533369232124</c:v>
                </c:pt>
                <c:pt idx="12331">
                  <c:v>-50.8371977545444</c:v>
                </c:pt>
                <c:pt idx="12332">
                  <c:v>-50.82906115600602</c:v>
                </c:pt>
                <c:pt idx="12333">
                  <c:v>-50.8209238997839</c:v>
                </c:pt>
                <c:pt idx="12334">
                  <c:v>-50.81278598895602</c:v>
                </c:pt>
                <c:pt idx="12335">
                  <c:v>-50.80464742660055</c:v>
                </c:pt>
                <c:pt idx="12336">
                  <c:v>-50.79650821579594</c:v>
                </c:pt>
                <c:pt idx="12337">
                  <c:v>-50.7883683596207</c:v>
                </c:pt>
                <c:pt idx="12338">
                  <c:v>-50.78022786115361</c:v>
                </c:pt>
                <c:pt idx="12339">
                  <c:v>-50.77208672347366</c:v>
                </c:pt>
                <c:pt idx="12340">
                  <c:v>-50.76394494965996</c:v>
                </c:pt>
                <c:pt idx="12341">
                  <c:v>-50.75580254279187</c:v>
                </c:pt>
                <c:pt idx="12342">
                  <c:v>-50.7476595059489</c:v>
                </c:pt>
                <c:pt idx="12343">
                  <c:v>-50.7395158422108</c:v>
                </c:pt>
                <c:pt idx="12344">
                  <c:v>-50.73137155465741</c:v>
                </c:pt>
                <c:pt idx="12345">
                  <c:v>-50.72322664636887</c:v>
                </c:pt>
                <c:pt idx="12346">
                  <c:v>-50.71508112042542</c:v>
                </c:pt>
                <c:pt idx="12347">
                  <c:v>-50.70693497990752</c:v>
                </c:pt>
                <c:pt idx="12348">
                  <c:v>-50.69878822789582</c:v>
                </c:pt>
                <c:pt idx="12349">
                  <c:v>-50.69064086747112</c:v>
                </c:pt>
                <c:pt idx="12350">
                  <c:v>-50.68249290171443</c:v>
                </c:pt>
                <c:pt idx="12351">
                  <c:v>-50.67434433370691</c:v>
                </c:pt>
                <c:pt idx="12352">
                  <c:v>-50.66619516652997</c:v>
                </c:pt>
                <c:pt idx="12353">
                  <c:v>-50.65804540326508</c:v>
                </c:pt>
                <c:pt idx="12354">
                  <c:v>-50.64989504699401</c:v>
                </c:pt>
                <c:pt idx="12355">
                  <c:v>-50.64174410079862</c:v>
                </c:pt>
                <c:pt idx="12356">
                  <c:v>-50.633592567761</c:v>
                </c:pt>
                <c:pt idx="12357">
                  <c:v>-50.62544045096335</c:v>
                </c:pt>
                <c:pt idx="12358">
                  <c:v>-50.61728775348811</c:v>
                </c:pt>
                <c:pt idx="12359">
                  <c:v>-50.6091344784179</c:v>
                </c:pt>
                <c:pt idx="12360">
                  <c:v>-50.60098062883542</c:v>
                </c:pt>
                <c:pt idx="12361">
                  <c:v>-50.59282620782363</c:v>
                </c:pt>
                <c:pt idx="12362">
                  <c:v>-50.58467121846562</c:v>
                </c:pt>
                <c:pt idx="12363">
                  <c:v>-50.57651566384467</c:v>
                </c:pt>
                <c:pt idx="12364">
                  <c:v>-50.56835954704423</c:v>
                </c:pt>
                <c:pt idx="12365">
                  <c:v>-50.56020287114787</c:v>
                </c:pt>
                <c:pt idx="12366">
                  <c:v>-50.55204563923937</c:v>
                </c:pt>
                <c:pt idx="12367">
                  <c:v>-50.54388785440268</c:v>
                </c:pt>
                <c:pt idx="12368">
                  <c:v>-50.53572951972191</c:v>
                </c:pt>
                <c:pt idx="12369">
                  <c:v>-50.5275706382813</c:v>
                </c:pt>
                <c:pt idx="12370">
                  <c:v>-50.51941121316528</c:v>
                </c:pt>
                <c:pt idx="12371">
                  <c:v>-50.51125124745845</c:v>
                </c:pt>
                <c:pt idx="12372">
                  <c:v>-50.50309074424555</c:v>
                </c:pt>
                <c:pt idx="12373">
                  <c:v>-50.49492970661149</c:v>
                </c:pt>
                <c:pt idx="12374">
                  <c:v>-50.48676813764134</c:v>
                </c:pt>
                <c:pt idx="12375">
                  <c:v>-50.47860604042034</c:v>
                </c:pt>
                <c:pt idx="12376">
                  <c:v>-50.47044341803385</c:v>
                </c:pt>
                <c:pt idx="12377">
                  <c:v>-50.46228027356742</c:v>
                </c:pt>
                <c:pt idx="12378">
                  <c:v>-50.45411661010675</c:v>
                </c:pt>
                <c:pt idx="12379">
                  <c:v>-50.44595243073768</c:v>
                </c:pt>
                <c:pt idx="12380">
                  <c:v>-50.43778773854622</c:v>
                </c:pt>
                <c:pt idx="12381">
                  <c:v>-50.42962253661852</c:v>
                </c:pt>
                <c:pt idx="12382">
                  <c:v>-50.4214568280409</c:v>
                </c:pt>
                <c:pt idx="12383">
                  <c:v>-50.4132906158998</c:v>
                </c:pt>
                <c:pt idx="12384">
                  <c:v>-50.40512390328184</c:v>
                </c:pt>
                <c:pt idx="12385">
                  <c:v>-50.39695669327377</c:v>
                </c:pt>
                <c:pt idx="12386">
                  <c:v>-50.3887889889625</c:v>
                </c:pt>
                <c:pt idx="12387">
                  <c:v>-50.38062079343506</c:v>
                </c:pt>
                <c:pt idx="12388">
                  <c:v>-50.3724521097787</c:v>
                </c:pt>
                <c:pt idx="12389">
                  <c:v>-50.3642829410807</c:v>
                </c:pt>
                <c:pt idx="12390">
                  <c:v>-50.35611329042859</c:v>
                </c:pt>
                <c:pt idx="12391">
                  <c:v>-50.34794316090998</c:v>
                </c:pt>
                <c:pt idx="12392">
                  <c:v>-50.33977255561263</c:v>
                </c:pt>
                <c:pt idx="12393">
                  <c:v>-50.33160147762449</c:v>
                </c:pt>
                <c:pt idx="12394">
                  <c:v>-50.32342993003361</c:v>
                </c:pt>
                <c:pt idx="12395">
                  <c:v>-50.31525791592817</c:v>
                </c:pt>
                <c:pt idx="12396">
                  <c:v>-50.30708543839648</c:v>
                </c:pt>
                <c:pt idx="12397">
                  <c:v>-50.2989125005271</c:v>
                </c:pt>
                <c:pt idx="12398">
                  <c:v>-50.29073910540851</c:v>
                </c:pt>
                <c:pt idx="12399">
                  <c:v>-50.28256525612954</c:v>
                </c:pt>
                <c:pt idx="12400">
                  <c:v>-50.27439095577905</c:v>
                </c:pt>
                <c:pt idx="12401">
                  <c:v>-50.26621620744605</c:v>
                </c:pt>
                <c:pt idx="12402">
                  <c:v>-50.25804101421969</c:v>
                </c:pt>
                <c:pt idx="12403">
                  <c:v>-50.24986537918926</c:v>
                </c:pt>
                <c:pt idx="12404">
                  <c:v>-50.24168930544415</c:v>
                </c:pt>
                <c:pt idx="12405">
                  <c:v>-50.23351279607394</c:v>
                </c:pt>
                <c:pt idx="12406">
                  <c:v>-50.22533585416825</c:v>
                </c:pt>
                <c:pt idx="12407">
                  <c:v>-50.21715848281688</c:v>
                </c:pt>
                <c:pt idx="12408">
                  <c:v>-50.20898068510981</c:v>
                </c:pt>
                <c:pt idx="12409">
                  <c:v>-50.20080246413705</c:v>
                </c:pt>
                <c:pt idx="12410">
                  <c:v>-50.1926238229888</c:v>
                </c:pt>
                <c:pt idx="12411">
                  <c:v>-50.18444476475534</c:v>
                </c:pt>
                <c:pt idx="12412">
                  <c:v>-50.17626529252714</c:v>
                </c:pt>
                <c:pt idx="12413">
                  <c:v>-50.16808540939471</c:v>
                </c:pt>
                <c:pt idx="12414">
                  <c:v>-50.15990511844876</c:v>
                </c:pt>
                <c:pt idx="12415">
                  <c:v>-50.15172442278005</c:v>
                </c:pt>
                <c:pt idx="12416">
                  <c:v>-50.14354332547954</c:v>
                </c:pt>
                <c:pt idx="12417">
                  <c:v>-50.13536182963822</c:v>
                </c:pt>
                <c:pt idx="12418">
                  <c:v>-50.12717993834727</c:v>
                </c:pt>
                <c:pt idx="12419">
                  <c:v>-50.11899765469795</c:v>
                </c:pt>
                <c:pt idx="12420">
                  <c:v>-50.11081498178166</c:v>
                </c:pt>
                <c:pt idx="12421">
                  <c:v>-50.10263192268991</c:v>
                </c:pt>
                <c:pt idx="12422">
                  <c:v>-50.09444848051429</c:v>
                </c:pt>
                <c:pt idx="12423">
                  <c:v>-50.08626465834655</c:v>
                </c:pt>
                <c:pt idx="12424">
                  <c:v>-50.07808045927857</c:v>
                </c:pt>
                <c:pt idx="12425">
                  <c:v>-50.06989588640226</c:v>
                </c:pt>
                <c:pt idx="12426">
                  <c:v>-50.0617109428097</c:v>
                </c:pt>
                <c:pt idx="12427">
                  <c:v>-50.05352563159308</c:v>
                </c:pt>
                <c:pt idx="12428">
                  <c:v>-50.04533995584467</c:v>
                </c:pt>
                <c:pt idx="12429">
                  <c:v>-50.0371539186569</c:v>
                </c:pt>
                <c:pt idx="12430">
                  <c:v>-50.02896752312225</c:v>
                </c:pt>
                <c:pt idx="12431">
                  <c:v>-50.02078077233332</c:v>
                </c:pt>
                <c:pt idx="12432">
                  <c:v>-50.01259366938287</c:v>
                </c:pt>
                <c:pt idx="12433">
                  <c:v>-50.00440621736369</c:v>
                </c:pt>
                <c:pt idx="12434">
                  <c:v>-49.99621841936873</c:v>
                </c:pt>
                <c:pt idx="12435">
                  <c:v>-49.98803027849098</c:v>
                </c:pt>
                <c:pt idx="12436">
                  <c:v>-49.97984179782359</c:v>
                </c:pt>
                <c:pt idx="12437">
                  <c:v>-49.97165298045982</c:v>
                </c:pt>
                <c:pt idx="12438">
                  <c:v>-49.96346382949296</c:v>
                </c:pt>
                <c:pt idx="12439">
                  <c:v>-49.95527434801647</c:v>
                </c:pt>
                <c:pt idx="12440">
                  <c:v>-49.94708453912386</c:v>
                </c:pt>
                <c:pt idx="12441">
                  <c:v>-49.93889440590878</c:v>
                </c:pt>
                <c:pt idx="12442">
                  <c:v>-49.93070395146493</c:v>
                </c:pt>
                <c:pt idx="12443">
                  <c:v>-49.92251317888614</c:v>
                </c:pt>
                <c:pt idx="12444">
                  <c:v>-49.91432209126631</c:v>
                </c:pt>
                <c:pt idx="12445">
                  <c:v>-49.90613069169947</c:v>
                </c:pt>
                <c:pt idx="12446">
                  <c:v>-49.89793898327972</c:v>
                </c:pt>
                <c:pt idx="12447">
                  <c:v>-49.88974696910123</c:v>
                </c:pt>
                <c:pt idx="12448">
                  <c:v>-49.88155465225829</c:v>
                </c:pt>
                <c:pt idx="12449">
                  <c:v>-49.8733620358453</c:v>
                </c:pt>
                <c:pt idx="12450">
                  <c:v>-49.8651691229567</c:v>
                </c:pt>
                <c:pt idx="12451">
                  <c:v>-49.85697591668703</c:v>
                </c:pt>
                <c:pt idx="12452">
                  <c:v>-49.84878242013094</c:v>
                </c:pt>
                <c:pt idx="12453">
                  <c:v>-49.84058863638315</c:v>
                </c:pt>
                <c:pt idx="12454">
                  <c:v>-49.83239456853848</c:v>
                </c:pt>
                <c:pt idx="12455">
                  <c:v>-49.8242002196918</c:v>
                </c:pt>
                <c:pt idx="12456">
                  <c:v>-49.81600559293811</c:v>
                </c:pt>
                <c:pt idx="12457">
                  <c:v>-49.80781069137247</c:v>
                </c:pt>
                <c:pt idx="12458">
                  <c:v>-49.79961551809003</c:v>
                </c:pt>
                <c:pt idx="12459">
                  <c:v>-49.791420076186</c:v>
                </c:pt>
                <c:pt idx="12460">
                  <c:v>-49.78322436875565</c:v>
                </c:pt>
                <c:pt idx="12461">
                  <c:v>-49.77502839889441</c:v>
                </c:pt>
                <c:pt idx="12462">
                  <c:v>-49.76683216969773</c:v>
                </c:pt>
                <c:pt idx="12463">
                  <c:v>-49.75863568426114</c:v>
                </c:pt>
                <c:pt idx="12464">
                  <c:v>-49.75043894568025</c:v>
                </c:pt>
                <c:pt idx="12465">
                  <c:v>-49.74224195705075</c:v>
                </c:pt>
                <c:pt idx="12466">
                  <c:v>-49.73404472146839</c:v>
                </c:pt>
                <c:pt idx="12467">
                  <c:v>-49.72584724202906</c:v>
                </c:pt>
                <c:pt idx="12468">
                  <c:v>-49.7176495218286</c:v>
                </c:pt>
                <c:pt idx="12469">
                  <c:v>-49.70945156396303</c:v>
                </c:pt>
                <c:pt idx="12470">
                  <c:v>-49.7012533715284</c:v>
                </c:pt>
                <c:pt idx="12471">
                  <c:v>-49.69305494762082</c:v>
                </c:pt>
                <c:pt idx="12472">
                  <c:v>-49.68485629533647</c:v>
                </c:pt>
                <c:pt idx="12473">
                  <c:v>-49.67665741777164</c:v>
                </c:pt>
                <c:pt idx="12474">
                  <c:v>-49.66845831802264</c:v>
                </c:pt>
                <c:pt idx="12475">
                  <c:v>-49.66025899918585</c:v>
                </c:pt>
                <c:pt idx="12476">
                  <c:v>-49.65205946435772</c:v>
                </c:pt>
                <c:pt idx="12477">
                  <c:v>-49.6438597166348</c:v>
                </c:pt>
                <c:pt idx="12478">
                  <c:v>-49.63565975911364</c:v>
                </c:pt>
                <c:pt idx="12479">
                  <c:v>-49.62745959489092</c:v>
                </c:pt>
                <c:pt idx="12480">
                  <c:v>-49.61925922706331</c:v>
                </c:pt>
                <c:pt idx="12481">
                  <c:v>-49.61105865872761</c:v>
                </c:pt>
                <c:pt idx="12482">
                  <c:v>-49.60285789298064</c:v>
                </c:pt>
                <c:pt idx="12483">
                  <c:v>-49.59465693291928</c:v>
                </c:pt>
                <c:pt idx="12484">
                  <c:v>-49.58645578164047</c:v>
                </c:pt>
                <c:pt idx="12485">
                  <c:v>-49.57825444224122</c:v>
                </c:pt>
                <c:pt idx="12486">
                  <c:v>-49.5700529178186</c:v>
                </c:pt>
                <c:pt idx="12487">
                  <c:v>-49.56185121146969</c:v>
                </c:pt>
                <c:pt idx="12488">
                  <c:v>-49.55364932629168</c:v>
                </c:pt>
                <c:pt idx="12489">
                  <c:v>-49.54544726538178</c:v>
                </c:pt>
                <c:pt idx="12490">
                  <c:v>-49.53724503183727</c:v>
                </c:pt>
                <c:pt idx="12491">
                  <c:v>-49.52904262875548</c:v>
                </c:pt>
                <c:pt idx="12492">
                  <c:v>-49.52084005923375</c:v>
                </c:pt>
                <c:pt idx="12493">
                  <c:v>-49.51263732636954</c:v>
                </c:pt>
                <c:pt idx="12494">
                  <c:v>-49.50443443326029</c:v>
                </c:pt>
                <c:pt idx="12495">
                  <c:v>-49.49623138300356</c:v>
                </c:pt>
                <c:pt idx="12496">
                  <c:v>-49.48802817869688</c:v>
                </c:pt>
                <c:pt idx="12497">
                  <c:v>-49.47982482343787</c:v>
                </c:pt>
                <c:pt idx="12498">
                  <c:v>-49.4716213203242</c:v>
                </c:pt>
                <c:pt idx="12499">
                  <c:v>-49.46341767245355</c:v>
                </c:pt>
                <c:pt idx="12500">
                  <c:v>-49.4552138829237</c:v>
                </c:pt>
                <c:pt idx="12501">
                  <c:v>-49.44700995483237</c:v>
                </c:pt>
                <c:pt idx="12502">
                  <c:v>-49.43880589127748</c:v>
                </c:pt>
                <c:pt idx="12503">
                  <c:v>-49.4306016953568</c:v>
                </c:pt>
                <c:pt idx="12504">
                  <c:v>-49.42239737016832</c:v>
                </c:pt>
                <c:pt idx="12505">
                  <c:v>-49.41419291880993</c:v>
                </c:pt>
                <c:pt idx="12506">
                  <c:v>-49.40598834437964</c:v>
                </c:pt>
                <c:pt idx="12507">
                  <c:v>-49.39778364997545</c:v>
                </c:pt>
                <c:pt idx="12508">
                  <c:v>-49.38957883869544</c:v>
                </c:pt>
                <c:pt idx="12509">
                  <c:v>-49.38137391363767</c:v>
                </c:pt>
                <c:pt idx="12510">
                  <c:v>-49.3731688779003</c:v>
                </c:pt>
                <c:pt idx="12511">
                  <c:v>-49.36496373458145</c:v>
                </c:pt>
                <c:pt idx="12512">
                  <c:v>-49.35675848677932</c:v>
                </c:pt>
                <c:pt idx="12513">
                  <c:v>-49.34855313759214</c:v>
                </c:pt>
                <c:pt idx="12514">
                  <c:v>-49.34034769011815</c:v>
                </c:pt>
                <c:pt idx="12515">
                  <c:v>-49.33214214745565</c:v>
                </c:pt>
                <c:pt idx="12516">
                  <c:v>-49.32393651270292</c:v>
                </c:pt>
                <c:pt idx="12517">
                  <c:v>-49.31573078895831</c:v>
                </c:pt>
                <c:pt idx="12518">
                  <c:v>-49.30752497932018</c:v>
                </c:pt>
                <c:pt idx="12519">
                  <c:v>-49.29931908688692</c:v>
                </c:pt>
                <c:pt idx="12520">
                  <c:v>-49.29111311475693</c:v>
                </c:pt>
                <c:pt idx="12521">
                  <c:v>-49.28290706602866</c:v>
                </c:pt>
                <c:pt idx="12522">
                  <c:v>-49.27470094380055</c:v>
                </c:pt>
                <c:pt idx="12523">
                  <c:v>-49.2664947511711</c:v>
                </c:pt>
                <c:pt idx="12524">
                  <c:v>-49.25828849123878</c:v>
                </c:pt>
                <c:pt idx="12525">
                  <c:v>-49.25008216710215</c:v>
                </c:pt>
                <c:pt idx="12526">
                  <c:v>-49.24187578185973</c:v>
                </c:pt>
                <c:pt idx="12527">
                  <c:v>-49.23366933861008</c:v>
                </c:pt>
                <c:pt idx="12528">
                  <c:v>-49.2254628404518</c:v>
                </c:pt>
                <c:pt idx="12529">
                  <c:v>-49.21725629048341</c:v>
                </c:pt>
                <c:pt idx="12530">
                  <c:v>-49.20904969180357</c:v>
                </c:pt>
                <c:pt idx="12531">
                  <c:v>-49.20084304751092</c:v>
                </c:pt>
                <c:pt idx="12532">
                  <c:v>-49.19263636070407</c:v>
                </c:pt>
                <c:pt idx="12533">
                  <c:v>-49.18442963448165</c:v>
                </c:pt>
                <c:pt idx="12534">
                  <c:v>-49.17622287194236</c:v>
                </c:pt>
                <c:pt idx="12535">
                  <c:v>-49.16801607618486</c:v>
                </c:pt>
                <c:pt idx="12536">
                  <c:v>-49.15980925030778</c:v>
                </c:pt>
                <c:pt idx="12537">
                  <c:v>-49.15160239740988</c:v>
                </c:pt>
                <c:pt idx="12538">
                  <c:v>-49.14339552058982</c:v>
                </c:pt>
                <c:pt idx="12539">
                  <c:v>-49.1351886229463</c:v>
                </c:pt>
                <c:pt idx="12540">
                  <c:v>-49.12698170757805</c:v>
                </c:pt>
                <c:pt idx="12541">
                  <c:v>-49.11877477758378</c:v>
                </c:pt>
                <c:pt idx="12542">
                  <c:v>-49.1105678360622</c:v>
                </c:pt>
                <c:pt idx="12543">
                  <c:v>-49.10236088611204</c:v>
                </c:pt>
                <c:pt idx="12544">
                  <c:v>-49.09415393083203</c:v>
                </c:pt>
                <c:pt idx="12545">
                  <c:v>-49.0859469733209</c:v>
                </c:pt>
                <c:pt idx="12546">
                  <c:v>-49.07774001667735</c:v>
                </c:pt>
                <c:pt idx="12547">
                  <c:v>-49.06953306400016</c:v>
                </c:pt>
                <c:pt idx="12548">
                  <c:v>-49.06132611838802</c:v>
                </c:pt>
                <c:pt idx="12549">
                  <c:v>-49.05311918293965</c:v>
                </c:pt>
                <c:pt idx="12550">
                  <c:v>-49.0449122607538</c:v>
                </c:pt>
                <c:pt idx="12551">
                  <c:v>-49.03670535492917</c:v>
                </c:pt>
                <c:pt idx="12552">
                  <c:v>-49.02849846856447</c:v>
                </c:pt>
                <c:pt idx="12553">
                  <c:v>-49.02029160475842</c:v>
                </c:pt>
                <c:pt idx="12554">
                  <c:v>-49.0120847666097</c:v>
                </c:pt>
                <c:pt idx="12555">
                  <c:v>-49.00387795721702</c:v>
                </c:pt>
                <c:pt idx="12556">
                  <c:v>-48.99567117967909</c:v>
                </c:pt>
                <c:pt idx="12557">
                  <c:v>-48.98746443709451</c:v>
                </c:pt>
                <c:pt idx="12558">
                  <c:v>-48.97925773256203</c:v>
                </c:pt>
                <c:pt idx="12559">
                  <c:v>-48.97105106918024</c:v>
                </c:pt>
                <c:pt idx="12560">
                  <c:v>-48.9628444500478</c:v>
                </c:pt>
                <c:pt idx="12561">
                  <c:v>-48.95463787826336</c:v>
                </c:pt>
                <c:pt idx="12562">
                  <c:v>-48.94643135692552</c:v>
                </c:pt>
                <c:pt idx="12563">
                  <c:v>-48.93822488913286</c:v>
                </c:pt>
                <c:pt idx="12564">
                  <c:v>-48.930018477984</c:v>
                </c:pt>
                <c:pt idx="12565">
                  <c:v>-48.92181212657746</c:v>
                </c:pt>
                <c:pt idx="12566">
                  <c:v>-48.91360583801181</c:v>
                </c:pt>
                <c:pt idx="12567">
                  <c:v>-48.9053996153856</c:v>
                </c:pt>
                <c:pt idx="12568">
                  <c:v>-48.89719346179729</c:v>
                </c:pt>
                <c:pt idx="12569">
                  <c:v>-48.88898738034542</c:v>
                </c:pt>
                <c:pt idx="12570">
                  <c:v>-48.88078137412843</c:v>
                </c:pt>
                <c:pt idx="12571">
                  <c:v>-48.87257544624479</c:v>
                </c:pt>
                <c:pt idx="12572">
                  <c:v>-48.86436959979289</c:v>
                </c:pt>
                <c:pt idx="12573">
                  <c:v>-48.85616383787115</c:v>
                </c:pt>
                <c:pt idx="12574">
                  <c:v>-48.84795816357794</c:v>
                </c:pt>
                <c:pt idx="12575">
                  <c:v>-48.8397525800116</c:v>
                </c:pt>
                <c:pt idx="12576">
                  <c:v>-48.83154709027043</c:v>
                </c:pt>
                <c:pt idx="12577">
                  <c:v>-48.82334169745276</c:v>
                </c:pt>
                <c:pt idx="12578">
                  <c:v>-48.81513640465685</c:v>
                </c:pt>
                <c:pt idx="12579">
                  <c:v>-48.80693121498091</c:v>
                </c:pt>
                <c:pt idx="12580">
                  <c:v>-48.79872613152316</c:v>
                </c:pt>
                <c:pt idx="12581">
                  <c:v>-48.79052115738174</c:v>
                </c:pt>
                <c:pt idx="12582">
                  <c:v>-48.78231629565483</c:v>
                </c:pt>
                <c:pt idx="12583">
                  <c:v>-48.77411154944051</c:v>
                </c:pt>
                <c:pt idx="12584">
                  <c:v>-48.76590692183686</c:v>
                </c:pt>
                <c:pt idx="12585">
                  <c:v>-48.75770241594191</c:v>
                </c:pt>
                <c:pt idx="12586">
                  <c:v>-48.74949803485367</c:v>
                </c:pt>
                <c:pt idx="12587">
                  <c:v>-48.74129378167008</c:v>
                </c:pt>
                <c:pt idx="12588">
                  <c:v>-48.7330896594891</c:v>
                </c:pt>
                <c:pt idx="12589">
                  <c:v>-48.72488567140857</c:v>
                </c:pt>
                <c:pt idx="12590">
                  <c:v>-48.71668182052638</c:v>
                </c:pt>
                <c:pt idx="12591">
                  <c:v>-48.7084781099403</c:v>
                </c:pt>
                <c:pt idx="12592">
                  <c:v>-48.7002745427481</c:v>
                </c:pt>
                <c:pt idx="12593">
                  <c:v>-48.69207112204751</c:v>
                </c:pt>
                <c:pt idx="12594">
                  <c:v>-48.68386785093619</c:v>
                </c:pt>
                <c:pt idx="12595">
                  <c:v>-48.6756647325118</c:v>
                </c:pt>
                <c:pt idx="12596">
                  <c:v>-48.6674617698719</c:v>
                </c:pt>
                <c:pt idx="12597">
                  <c:v>-48.65925896611404</c:v>
                </c:pt>
                <c:pt idx="12598">
                  <c:v>-48.65105632433571</c:v>
                </c:pt>
                <c:pt idx="12599">
                  <c:v>-48.64285384763436</c:v>
                </c:pt>
                <c:pt idx="12600">
                  <c:v>-48.63465153910737</c:v>
                </c:pt>
                <c:pt idx="12601">
                  <c:v>-48.62644940185211</c:v>
                </c:pt>
                <c:pt idx="12602">
                  <c:v>-48.61824743896587</c:v>
                </c:pt>
                <c:pt idx="12603">
                  <c:v>-48.61004565354586</c:v>
                </c:pt>
                <c:pt idx="12604">
                  <c:v>-48.60184404868931</c:v>
                </c:pt>
                <c:pt idx="12605">
                  <c:v>-48.59364262749335</c:v>
                </c:pt>
                <c:pt idx="12606">
                  <c:v>-48.58544139305504</c:v>
                </c:pt>
                <c:pt idx="12607">
                  <c:v>-48.57724034847141</c:v>
                </c:pt>
                <c:pt idx="12608">
                  <c:v>-48.56903949683945</c:v>
                </c:pt>
                <c:pt idx="12609">
                  <c:v>-48.56083884125606</c:v>
                </c:pt>
                <c:pt idx="12610">
                  <c:v>-48.55263838481808</c:v>
                </c:pt>
                <c:pt idx="12611">
                  <c:v>-48.54443813062232</c:v>
                </c:pt>
                <c:pt idx="12612">
                  <c:v>-48.53623808176553</c:v>
                </c:pt>
                <c:pt idx="12613">
                  <c:v>-48.52803824134435</c:v>
                </c:pt>
                <c:pt idx="12614">
                  <c:v>-48.5198386124554</c:v>
                </c:pt>
                <c:pt idx="12615">
                  <c:v>-48.51163919819525</c:v>
                </c:pt>
                <c:pt idx="12616">
                  <c:v>-48.50344000166034</c:v>
                </c:pt>
                <c:pt idx="12617">
                  <c:v>-48.49524102594715</c:v>
                </c:pt>
                <c:pt idx="12618">
                  <c:v>-48.487042274152</c:v>
                </c:pt>
                <c:pt idx="12619">
                  <c:v>-48.47884374937118</c:v>
                </c:pt>
                <c:pt idx="12620">
                  <c:v>-48.47064545470089</c:v>
                </c:pt>
                <c:pt idx="12621">
                  <c:v>-48.46244739323732</c:v>
                </c:pt>
                <c:pt idx="12622">
                  <c:v>-48.45424956807652</c:v>
                </c:pt>
                <c:pt idx="12623">
                  <c:v>-48.44605198231453</c:v>
                </c:pt>
                <c:pt idx="12624">
                  <c:v>-48.43785463904727</c:v>
                </c:pt>
                <c:pt idx="12625">
                  <c:v>-48.42965754137061</c:v>
                </c:pt>
                <c:pt idx="12626">
                  <c:v>-48.42146069238035</c:v>
                </c:pt>
                <c:pt idx="12627">
                  <c:v>-48.41326409517222</c:v>
                </c:pt>
                <c:pt idx="12628">
                  <c:v>-48.40506775284184</c:v>
                </c:pt>
                <c:pt idx="12629">
                  <c:v>-48.39687166848482</c:v>
                </c:pt>
                <c:pt idx="12630">
                  <c:v>-48.38867584519662</c:v>
                </c:pt>
                <c:pt idx="12631">
                  <c:v>-48.38048028607265</c:v>
                </c:pt>
                <c:pt idx="12632">
                  <c:v>-48.37228499420829</c:v>
                </c:pt>
                <c:pt idx="12633">
                  <c:v>-48.36408997269877</c:v>
                </c:pt>
                <c:pt idx="12634">
                  <c:v>-48.35589522463928</c:v>
                </c:pt>
                <c:pt idx="12635">
                  <c:v>-48.3477007531249</c:v>
                </c:pt>
                <c:pt idx="12636">
                  <c:v>-48.33950656125062</c:v>
                </c:pt>
                <c:pt idx="12637">
                  <c:v>-48.33131265211145</c:v>
                </c:pt>
                <c:pt idx="12638">
                  <c:v>-48.32311902880217</c:v>
                </c:pt>
                <c:pt idx="12639">
                  <c:v>-48.31492569441755</c:v>
                </c:pt>
                <c:pt idx="12640">
                  <c:v>-48.3067326520523</c:v>
                </c:pt>
                <c:pt idx="12641">
                  <c:v>-48.298539904801</c:v>
                </c:pt>
                <c:pt idx="12642">
                  <c:v>-48.29034745575809</c:v>
                </c:pt>
                <c:pt idx="12643">
                  <c:v>-48.28215530801806</c:v>
                </c:pt>
                <c:pt idx="12644">
                  <c:v>-48.2739634646752</c:v>
                </c:pt>
                <c:pt idx="12645">
                  <c:v>-48.26577192882375</c:v>
                </c:pt>
                <c:pt idx="12646">
                  <c:v>-48.25758070355783</c:v>
                </c:pt>
                <c:pt idx="12647">
                  <c:v>-48.24938979197151</c:v>
                </c:pt>
                <c:pt idx="12648">
                  <c:v>-48.24119919715874</c:v>
                </c:pt>
                <c:pt idx="12649">
                  <c:v>-48.23300892221339</c:v>
                </c:pt>
                <c:pt idx="12650">
                  <c:v>-48.2248189702292</c:v>
                </c:pt>
                <c:pt idx="12651">
                  <c:v>-48.21662934429986</c:v>
                </c:pt>
                <c:pt idx="12652">
                  <c:v>-48.20844004751894</c:v>
                </c:pt>
                <c:pt idx="12653">
                  <c:v>-48.20025108297992</c:v>
                </c:pt>
                <c:pt idx="12654">
                  <c:v>-48.19206245377615</c:v>
                </c:pt>
                <c:pt idx="12655">
                  <c:v>-48.18387416300094</c:v>
                </c:pt>
                <c:pt idx="12656">
                  <c:v>-48.17568621374745</c:v>
                </c:pt>
                <c:pt idx="12657">
                  <c:v>-48.16749860910876</c:v>
                </c:pt>
                <c:pt idx="12658">
                  <c:v>-48.15931135217783</c:v>
                </c:pt>
                <c:pt idx="12659">
                  <c:v>-48.15112444604752</c:v>
                </c:pt>
                <c:pt idx="12660">
                  <c:v>-48.14293789381063</c:v>
                </c:pt>
                <c:pt idx="12661">
                  <c:v>-48.1347516985598</c:v>
                </c:pt>
                <c:pt idx="12662">
                  <c:v>-48.12656586338755</c:v>
                </c:pt>
                <c:pt idx="12663">
                  <c:v>-48.11838039138636</c:v>
                </c:pt>
                <c:pt idx="12664">
                  <c:v>-48.11019528564857</c:v>
                </c:pt>
                <c:pt idx="12665">
                  <c:v>-48.1020105492664</c:v>
                </c:pt>
                <c:pt idx="12666">
                  <c:v>-48.09382618533196</c:v>
                </c:pt>
                <c:pt idx="12667">
                  <c:v>-48.08564219693726</c:v>
                </c:pt>
                <c:pt idx="12668">
                  <c:v>-48.0774585871742</c:v>
                </c:pt>
                <c:pt idx="12669">
                  <c:v>-48.06927535913456</c:v>
                </c:pt>
                <c:pt idx="12670">
                  <c:v>-48.06109251591</c:v>
                </c:pt>
                <c:pt idx="12671">
                  <c:v>-48.0529100605921</c:v>
                </c:pt>
                <c:pt idx="12672">
                  <c:v>-48.04472799627229</c:v>
                </c:pt>
                <c:pt idx="12673">
                  <c:v>-48.0365463260419</c:v>
                </c:pt>
                <c:pt idx="12674">
                  <c:v>-48.0283650529921</c:v>
                </c:pt>
                <c:pt idx="12675">
                  <c:v>-48.020184180214</c:v>
                </c:pt>
                <c:pt idx="12676">
                  <c:v>-48.01200371079858</c:v>
                </c:pt>
                <c:pt idx="12677">
                  <c:v>-48.00382364783668</c:v>
                </c:pt>
                <c:pt idx="12678">
                  <c:v>-47.99564399441904</c:v>
                </c:pt>
                <c:pt idx="12679">
                  <c:v>-47.98746475363622</c:v>
                </c:pt>
                <c:pt idx="12680">
                  <c:v>-47.9792859285788</c:v>
                </c:pt>
                <c:pt idx="12681">
                  <c:v>-47.97110752233702</c:v>
                </c:pt>
                <c:pt idx="12682">
                  <c:v>-47.9629295380012</c:v>
                </c:pt>
                <c:pt idx="12683">
                  <c:v>-47.9547519786614</c:v>
                </c:pt>
                <c:pt idx="12684">
                  <c:v>-47.94657484740765</c:v>
                </c:pt>
                <c:pt idx="12685">
                  <c:v>-47.93839814732978</c:v>
                </c:pt>
                <c:pt idx="12686">
                  <c:v>-47.93022188151749</c:v>
                </c:pt>
                <c:pt idx="12687">
                  <c:v>-47.92204605306042</c:v>
                </c:pt>
                <c:pt idx="12688">
                  <c:v>-47.91387066504802</c:v>
                </c:pt>
                <c:pt idx="12689">
                  <c:v>-47.90569572056965</c:v>
                </c:pt>
                <c:pt idx="12690">
                  <c:v>-47.89752122271448</c:v>
                </c:pt>
                <c:pt idx="12691">
                  <c:v>-47.8893471745716</c:v>
                </c:pt>
                <c:pt idx="12692">
                  <c:v>-47.88117357922996</c:v>
                </c:pt>
                <c:pt idx="12693">
                  <c:v>-47.87300043977834</c:v>
                </c:pt>
                <c:pt idx="12694">
                  <c:v>-47.86482775930542</c:v>
                </c:pt>
                <c:pt idx="12695">
                  <c:v>-47.85665554089975</c:v>
                </c:pt>
                <c:pt idx="12696">
                  <c:v>-47.84848378764968</c:v>
                </c:pt>
                <c:pt idx="12697">
                  <c:v>-47.8403125026435</c:v>
                </c:pt>
                <c:pt idx="12698">
                  <c:v>-47.83214168896934</c:v>
                </c:pt>
                <c:pt idx="12699">
                  <c:v>-47.82397134971514</c:v>
                </c:pt>
                <c:pt idx="12700">
                  <c:v>-47.81580148796874</c:v>
                </c:pt>
                <c:pt idx="12701">
                  <c:v>-47.80763210681786</c:v>
                </c:pt>
                <c:pt idx="12702">
                  <c:v>-47.79946320935003</c:v>
                </c:pt>
                <c:pt idx="12703">
                  <c:v>-47.79129479865265</c:v>
                </c:pt>
                <c:pt idx="12704">
                  <c:v>-47.783126877813</c:v>
                </c:pt>
                <c:pt idx="12705">
                  <c:v>-47.7749594499182</c:v>
                </c:pt>
                <c:pt idx="12706">
                  <c:v>-47.7667925180552</c:v>
                </c:pt>
                <c:pt idx="12707">
                  <c:v>-47.7586260853108</c:v>
                </c:pt>
                <c:pt idx="12708">
                  <c:v>-47.75046015477173</c:v>
                </c:pt>
                <c:pt idx="12709">
                  <c:v>-47.74229472952448</c:v>
                </c:pt>
                <c:pt idx="12710">
                  <c:v>-47.73412981265543</c:v>
                </c:pt>
                <c:pt idx="12711">
                  <c:v>-47.72596540725081</c:v>
                </c:pt>
                <c:pt idx="12712">
                  <c:v>-47.71780151639665</c:v>
                </c:pt>
                <c:pt idx="12713">
                  <c:v>-47.70963814317895</c:v>
                </c:pt>
                <c:pt idx="12714">
                  <c:v>-47.70147529068338</c:v>
                </c:pt>
                <c:pt idx="12715">
                  <c:v>-47.6933129619956</c:v>
                </c:pt>
                <c:pt idx="12716">
                  <c:v>-47.68515116020106</c:v>
                </c:pt>
                <c:pt idx="12717">
                  <c:v>-47.67698988838504</c:v>
                </c:pt>
                <c:pt idx="12718">
                  <c:v>-47.66882914963268</c:v>
                </c:pt>
                <c:pt idx="12719">
                  <c:v>-47.66066894702898</c:v>
                </c:pt>
                <c:pt idx="12720">
                  <c:v>-47.65250928365873</c:v>
                </c:pt>
                <c:pt idx="12721">
                  <c:v>-47.64435016260661</c:v>
                </c:pt>
                <c:pt idx="12722">
                  <c:v>-47.63619158695712</c:v>
                </c:pt>
                <c:pt idx="12723">
                  <c:v>-47.62803355979457</c:v>
                </c:pt>
                <c:pt idx="12724">
                  <c:v>-47.61987608420316</c:v>
                </c:pt>
                <c:pt idx="12725">
                  <c:v>-47.6117191632669</c:v>
                </c:pt>
                <c:pt idx="12726">
                  <c:v>-47.60356280006962</c:v>
                </c:pt>
                <c:pt idx="12727">
                  <c:v>-47.595406997695</c:v>
                </c:pt>
                <c:pt idx="12728">
                  <c:v>-47.58725175922653</c:v>
                </c:pt>
                <c:pt idx="12729">
                  <c:v>-47.57909708774759</c:v>
                </c:pt>
                <c:pt idx="12730">
                  <c:v>-47.57094298634136</c:v>
                </c:pt>
                <c:pt idx="12731">
                  <c:v>-47.5627894580908</c:v>
                </c:pt>
                <c:pt idx="12732">
                  <c:v>-47.55463650607878</c:v>
                </c:pt>
                <c:pt idx="12733">
                  <c:v>-47.54648413338794</c:v>
                </c:pt>
                <c:pt idx="12734">
                  <c:v>-47.5383323431008</c:v>
                </c:pt>
                <c:pt idx="12735">
                  <c:v>-47.53018113829965</c:v>
                </c:pt>
                <c:pt idx="12736">
                  <c:v>-47.52203052206664</c:v>
                </c:pt>
                <c:pt idx="12737">
                  <c:v>-47.51388049748373</c:v>
                </c:pt>
                <c:pt idx="12738">
                  <c:v>-47.50573106763274</c:v>
                </c:pt>
                <c:pt idx="12739">
                  <c:v>-47.49758223559527</c:v>
                </c:pt>
                <c:pt idx="12740">
                  <c:v>-47.48943400445275</c:v>
                </c:pt>
                <c:pt idx="12741">
                  <c:v>-47.48128637728642</c:v>
                </c:pt>
                <c:pt idx="12742">
                  <c:v>-47.47313935717742</c:v>
                </c:pt>
                <c:pt idx="12743">
                  <c:v>-47.4649929472066</c:v>
                </c:pt>
                <c:pt idx="12744">
                  <c:v>-47.45684715045468</c:v>
                </c:pt>
                <c:pt idx="12745">
                  <c:v>-47.44870197000223</c:v>
                </c:pt>
                <c:pt idx="12746">
                  <c:v>-47.44055740892955</c:v>
                </c:pt>
                <c:pt idx="12747">
                  <c:v>-47.43241347031683</c:v>
                </c:pt>
                <c:pt idx="12748">
                  <c:v>-47.42427015724405</c:v>
                </c:pt>
                <c:pt idx="12749">
                  <c:v>-47.41612747279102</c:v>
                </c:pt>
                <c:pt idx="12750">
                  <c:v>-47.40798542003734</c:v>
                </c:pt>
                <c:pt idx="12751">
                  <c:v>-47.39984400206242</c:v>
                </c:pt>
                <c:pt idx="12752">
                  <c:v>-47.39170322194551</c:v>
                </c:pt>
                <c:pt idx="12753">
                  <c:v>-47.38356308276562</c:v>
                </c:pt>
                <c:pt idx="12754">
                  <c:v>-47.37542358760164</c:v>
                </c:pt>
                <c:pt idx="12755">
                  <c:v>-47.3672847395322</c:v>
                </c:pt>
                <c:pt idx="12756">
                  <c:v>-47.35914654163579</c:v>
                </c:pt>
                <c:pt idx="12757">
                  <c:v>-47.35100899699067</c:v>
                </c:pt>
                <c:pt idx="12758">
                  <c:v>-47.34287210867493</c:v>
                </c:pt>
                <c:pt idx="12759">
                  <c:v>-47.33473587976643</c:v>
                </c:pt>
                <c:pt idx="12760">
                  <c:v>-47.32660031334289</c:v>
                </c:pt>
                <c:pt idx="12761">
                  <c:v>-47.3184654124818</c:v>
                </c:pt>
                <c:pt idx="12762">
                  <c:v>-47.31033118026042</c:v>
                </c:pt>
                <c:pt idx="12763">
                  <c:v>-47.30219761975588</c:v>
                </c:pt>
                <c:pt idx="12764">
                  <c:v>-47.29406473404505</c:v>
                </c:pt>
                <c:pt idx="12765">
                  <c:v>-47.28593252620463</c:v>
                </c:pt>
                <c:pt idx="12766">
                  <c:v>-47.27780099931111</c:v>
                </c:pt>
                <c:pt idx="12767">
                  <c:v>-47.2696701564408</c:v>
                </c:pt>
                <c:pt idx="12768">
                  <c:v>-47.26154000066977</c:v>
                </c:pt>
                <c:pt idx="12769">
                  <c:v>-47.2534105350739</c:v>
                </c:pt>
                <c:pt idx="12770">
                  <c:v>-47.24528176272885</c:v>
                </c:pt>
                <c:pt idx="12771">
                  <c:v>-47.23715368671012</c:v>
                </c:pt>
                <c:pt idx="12772">
                  <c:v>-47.22902631009296</c:v>
                </c:pt>
                <c:pt idx="12773">
                  <c:v>-47.22089963595243</c:v>
                </c:pt>
                <c:pt idx="12774">
                  <c:v>-47.21277366736336</c:v>
                </c:pt>
                <c:pt idx="12775">
                  <c:v>-47.2046484074004</c:v>
                </c:pt>
                <c:pt idx="12776">
                  <c:v>-47.196523859138</c:v>
                </c:pt>
                <c:pt idx="12777">
                  <c:v>-47.18840002565032</c:v>
                </c:pt>
                <c:pt idx="12778">
                  <c:v>-47.1802769100114</c:v>
                </c:pt>
                <c:pt idx="12779">
                  <c:v>-47.17215451529501</c:v>
                </c:pt>
                <c:pt idx="12780">
                  <c:v>-47.16403284457474</c:v>
                </c:pt>
                <c:pt idx="12781">
                  <c:v>-47.15591190092391</c:v>
                </c:pt>
                <c:pt idx="12782">
                  <c:v>-47.14779168741569</c:v>
                </c:pt>
                <c:pt idx="12783">
                  <c:v>-47.13967220712301</c:v>
                </c:pt>
                <c:pt idx="12784">
                  <c:v>-47.13155346311856</c:v>
                </c:pt>
                <c:pt idx="12785">
                  <c:v>-47.12343545847485</c:v>
                </c:pt>
                <c:pt idx="12786">
                  <c:v>-47.11531819626412</c:v>
                </c:pt>
                <c:pt idx="12787">
                  <c:v>-47.10720167955841</c:v>
                </c:pt>
                <c:pt idx="12788">
                  <c:v>-47.09908591142958</c:v>
                </c:pt>
                <c:pt idx="12789">
                  <c:v>-47.09097089494921</c:v>
                </c:pt>
                <c:pt idx="12790">
                  <c:v>-47.08285663318868</c:v>
                </c:pt>
                <c:pt idx="12791">
                  <c:v>-47.07474312921913</c:v>
                </c:pt>
                <c:pt idx="12792">
                  <c:v>-47.06663038611152</c:v>
                </c:pt>
                <c:pt idx="12793">
                  <c:v>-47.05851840693652</c:v>
                </c:pt>
                <c:pt idx="12794">
                  <c:v>-47.05040719476462</c:v>
                </c:pt>
                <c:pt idx="12795">
                  <c:v>-47.04229675266605</c:v>
                </c:pt>
                <c:pt idx="12796">
                  <c:v>-47.03418708371087</c:v>
                </c:pt>
                <c:pt idx="12797">
                  <c:v>-47.02607819096883</c:v>
                </c:pt>
                <c:pt idx="12798">
                  <c:v>-47.01797007750948</c:v>
                </c:pt>
                <c:pt idx="12799">
                  <c:v>-47.00986274640218</c:v>
                </c:pt>
                <c:pt idx="12800">
                  <c:v>-47.00175620071598</c:v>
                </c:pt>
                <c:pt idx="12801">
                  <c:v>-46.99365044351977</c:v>
                </c:pt>
                <c:pt idx="12802">
                  <c:v>-46.98554547788215</c:v>
                </c:pt>
                <c:pt idx="12803">
                  <c:v>-46.97744130687153</c:v>
                </c:pt>
                <c:pt idx="12804">
                  <c:v>-46.96933793355606</c:v>
                </c:pt>
                <c:pt idx="12805">
                  <c:v>-46.96123536100362</c:v>
                </c:pt>
                <c:pt idx="12806">
                  <c:v>-46.95313359228195</c:v>
                </c:pt>
                <c:pt idx="12807">
                  <c:v>-46.94503263045842</c:v>
                </c:pt>
                <c:pt idx="12808">
                  <c:v>-46.93693247860026</c:v>
                </c:pt>
                <c:pt idx="12809">
                  <c:v>-46.92883313977444</c:v>
                </c:pt>
                <c:pt idx="12810">
                  <c:v>-46.92073461704764</c:v>
                </c:pt>
                <c:pt idx="12811">
                  <c:v>-46.91263691348635</c:v>
                </c:pt>
                <c:pt idx="12812">
                  <c:v>-46.90454003215681</c:v>
                </c:pt>
                <c:pt idx="12813">
                  <c:v>-46.89644397612498</c:v>
                </c:pt>
                <c:pt idx="12814">
                  <c:v>-46.88834874845661</c:v>
                </c:pt>
                <c:pt idx="12815">
                  <c:v>-46.88025435221717</c:v>
                </c:pt>
                <c:pt idx="12816">
                  <c:v>-46.87216079047195</c:v>
                </c:pt>
                <c:pt idx="12817">
                  <c:v>-46.8640680662859</c:v>
                </c:pt>
                <c:pt idx="12818">
                  <c:v>-46.8559761827238</c:v>
                </c:pt>
                <c:pt idx="12819">
                  <c:v>-46.84788514285012</c:v>
                </c:pt>
                <c:pt idx="12820">
                  <c:v>-46.83979494972913</c:v>
                </c:pt>
                <c:pt idx="12821">
                  <c:v>-46.8317056064248</c:v>
                </c:pt>
                <c:pt idx="12822">
                  <c:v>-46.82361711600087</c:v>
                </c:pt>
                <c:pt idx="12823">
                  <c:v>-46.81552948152085</c:v>
                </c:pt>
                <c:pt idx="12824">
                  <c:v>-46.80744270604795</c:v>
                </c:pt>
                <c:pt idx="12825">
                  <c:v>-46.79935679264517</c:v>
                </c:pt>
                <c:pt idx="12826">
                  <c:v>-46.79127174437522</c:v>
                </c:pt>
                <c:pt idx="12827">
                  <c:v>-46.78318756430054</c:v>
                </c:pt>
                <c:pt idx="12828">
                  <c:v>-46.77510425548338</c:v>
                </c:pt>
                <c:pt idx="12829">
                  <c:v>-46.76702182098565</c:v>
                </c:pt>
                <c:pt idx="12830">
                  <c:v>-46.75894026386904</c:v>
                </c:pt>
                <c:pt idx="12831">
                  <c:v>-46.75085958719499</c:v>
                </c:pt>
                <c:pt idx="12832">
                  <c:v>-46.74277979402466</c:v>
                </c:pt>
                <c:pt idx="12833">
                  <c:v>-46.73470088741893</c:v>
                </c:pt>
                <c:pt idx="12834">
                  <c:v>-46.72662287043846</c:v>
                </c:pt>
                <c:pt idx="12835">
                  <c:v>-46.71854574614361</c:v>
                </c:pt>
                <c:pt idx="12836">
                  <c:v>-46.71046951759448</c:v>
                </c:pt>
                <c:pt idx="12837">
                  <c:v>-46.70239418785094</c:v>
                </c:pt>
                <c:pt idx="12838">
                  <c:v>-46.69431975997252</c:v>
                </c:pt>
                <c:pt idx="12839">
                  <c:v>-46.68624623701853</c:v>
                </c:pt>
                <c:pt idx="12840">
                  <c:v>-46.67817362204804</c:v>
                </c:pt>
                <c:pt idx="12841">
                  <c:v>-46.6701019181198</c:v>
                </c:pt>
                <c:pt idx="12842">
                  <c:v>-46.66203112829226</c:v>
                </c:pt>
                <c:pt idx="12843">
                  <c:v>-46.65396125562368</c:v>
                </c:pt>
                <c:pt idx="12844">
                  <c:v>-46.64589230317203</c:v>
                </c:pt>
                <c:pt idx="12845">
                  <c:v>-46.63782427399494</c:v>
                </c:pt>
                <c:pt idx="12846">
                  <c:v>-46.62975717114986</c:v>
                </c:pt>
                <c:pt idx="12847">
                  <c:v>-46.62169099769385</c:v>
                </c:pt>
                <c:pt idx="12848">
                  <c:v>-46.61362575668382</c:v>
                </c:pt>
                <c:pt idx="12849">
                  <c:v>-46.6055614511763</c:v>
                </c:pt>
                <c:pt idx="12850">
                  <c:v>-46.5974980842276</c:v>
                </c:pt>
                <c:pt idx="12851">
                  <c:v>-46.58943565889374</c:v>
                </c:pt>
                <c:pt idx="12852">
                  <c:v>-46.58137417823043</c:v>
                </c:pt>
                <c:pt idx="12853">
                  <c:v>-46.57331364529315</c:v>
                </c:pt>
                <c:pt idx="12854">
                  <c:v>-46.56525406313705</c:v>
                </c:pt>
                <c:pt idx="12855">
                  <c:v>-46.55719543481703</c:v>
                </c:pt>
                <c:pt idx="12856">
                  <c:v>-46.54913776338767</c:v>
                </c:pt>
                <c:pt idx="12857">
                  <c:v>-46.54108105190331</c:v>
                </c:pt>
                <c:pt idx="12858">
                  <c:v>-46.533025303418</c:v>
                </c:pt>
                <c:pt idx="12859">
                  <c:v>-46.52497052098546</c:v>
                </c:pt>
                <c:pt idx="12860">
                  <c:v>-46.51691670765915</c:v>
                </c:pt>
                <c:pt idx="12861">
                  <c:v>-46.50886386649224</c:v>
                </c:pt>
                <c:pt idx="12862">
                  <c:v>-46.50081200053764</c:v>
                </c:pt>
                <c:pt idx="12863">
                  <c:v>-46.49276111284791</c:v>
                </c:pt>
                <c:pt idx="12864">
                  <c:v>-46.48471120647537</c:v>
                </c:pt>
                <c:pt idx="12865">
                  <c:v>-46.47666228447202</c:v>
                </c:pt>
                <c:pt idx="12866">
                  <c:v>-46.46861434988958</c:v>
                </c:pt>
                <c:pt idx="12867">
                  <c:v>-46.46056740577946</c:v>
                </c:pt>
                <c:pt idx="12868">
                  <c:v>-46.45252145519281</c:v>
                </c:pt>
                <c:pt idx="12869">
                  <c:v>-46.44447650118045</c:v>
                </c:pt>
                <c:pt idx="12870">
                  <c:v>-46.43643254679294</c:v>
                </c:pt>
                <c:pt idx="12871">
                  <c:v>-46.42838959508047</c:v>
                </c:pt>
                <c:pt idx="12872">
                  <c:v>-46.42034764909301</c:v>
                </c:pt>
                <c:pt idx="12873">
                  <c:v>-46.41230671188021</c:v>
                </c:pt>
                <c:pt idx="12874">
                  <c:v>-46.40426678649139</c:v>
                </c:pt>
                <c:pt idx="12875">
                  <c:v>-46.3962278759756</c:v>
                </c:pt>
                <c:pt idx="12876">
                  <c:v>-46.38818998338159</c:v>
                </c:pt>
                <c:pt idx="12877">
                  <c:v>-46.38015311175778</c:v>
                </c:pt>
                <c:pt idx="12878">
                  <c:v>-46.3721172641523</c:v>
                </c:pt>
                <c:pt idx="12879">
                  <c:v>-46.36408244361296</c:v>
                </c:pt>
                <c:pt idx="12880">
                  <c:v>-46.35604865318732</c:v>
                </c:pt>
                <c:pt idx="12881">
                  <c:v>-46.34801589592259</c:v>
                </c:pt>
                <c:pt idx="12882">
                  <c:v>-46.33998417486564</c:v>
                </c:pt>
                <c:pt idx="12883">
                  <c:v>-46.3319534930631</c:v>
                </c:pt>
                <c:pt idx="12884">
                  <c:v>-46.32392385356128</c:v>
                </c:pt>
                <c:pt idx="12885">
                  <c:v>-46.3158952594061</c:v>
                </c:pt>
                <c:pt idx="12886">
                  <c:v>-46.30786771364328</c:v>
                </c:pt>
                <c:pt idx="12887">
                  <c:v>-46.29984121931818</c:v>
                </c:pt>
                <c:pt idx="12888">
                  <c:v>-46.29181577947583</c:v>
                </c:pt>
                <c:pt idx="12889">
                  <c:v>-46.28379139716094</c:v>
                </c:pt>
                <c:pt idx="12890">
                  <c:v>-46.27576807541794</c:v>
                </c:pt>
                <c:pt idx="12891">
                  <c:v>-46.26774581729095</c:v>
                </c:pt>
                <c:pt idx="12892">
                  <c:v>-46.25972462582372</c:v>
                </c:pt>
                <c:pt idx="12893">
                  <c:v>-46.25170450405975</c:v>
                </c:pt>
                <c:pt idx="12894">
                  <c:v>-46.24368545504215</c:v>
                </c:pt>
                <c:pt idx="12895">
                  <c:v>-46.2356674818138</c:v>
                </c:pt>
                <c:pt idx="12896">
                  <c:v>-46.22765058741719</c:v>
                </c:pt>
                <c:pt idx="12897">
                  <c:v>-46.21963477489449</c:v>
                </c:pt>
                <c:pt idx="12898">
                  <c:v>-46.21162004728757</c:v>
                </c:pt>
                <c:pt idx="12899">
                  <c:v>-46.20360640763801</c:v>
                </c:pt>
                <c:pt idx="12900">
                  <c:v>-46.195593858987</c:v>
                </c:pt>
                <c:pt idx="12901">
                  <c:v>-46.18758240437544</c:v>
                </c:pt>
                <c:pt idx="12902">
                  <c:v>-46.1795720468439</c:v>
                </c:pt>
                <c:pt idx="12903">
                  <c:v>-46.17156278943262</c:v>
                </c:pt>
                <c:pt idx="12904">
                  <c:v>-46.16355463518154</c:v>
                </c:pt>
                <c:pt idx="12905">
                  <c:v>-46.15554758713021</c:v>
                </c:pt>
                <c:pt idx="12906">
                  <c:v>-46.14754164831793</c:v>
                </c:pt>
                <c:pt idx="12907">
                  <c:v>-46.1395368217836</c:v>
                </c:pt>
                <c:pt idx="12908">
                  <c:v>-46.13153311056584</c:v>
                </c:pt>
                <c:pt idx="12909">
                  <c:v>-46.1235305177029</c:v>
                </c:pt>
                <c:pt idx="12910">
                  <c:v>-46.11552904623272</c:v>
                </c:pt>
                <c:pt idx="12911">
                  <c:v>-46.1075286991929</c:v>
                </c:pt>
                <c:pt idx="12912">
                  <c:v>-46.09952947962073</c:v>
                </c:pt>
                <c:pt idx="12913">
                  <c:v>-46.0915313905531</c:v>
                </c:pt>
                <c:pt idx="12914">
                  <c:v>-46.08353443502663</c:v>
                </c:pt>
                <c:pt idx="12915">
                  <c:v>-46.07553861607758</c:v>
                </c:pt>
                <c:pt idx="12916">
                  <c:v>-46.06754393674186</c:v>
                </c:pt>
                <c:pt idx="12917">
                  <c:v>-46.05955040005505</c:v>
                </c:pt>
                <c:pt idx="12918">
                  <c:v>-46.05155800905238</c:v>
                </c:pt>
                <c:pt idx="12919">
                  <c:v>-46.04356676676878</c:v>
                </c:pt>
                <c:pt idx="12920">
                  <c:v>-46.03557667623878</c:v>
                </c:pt>
                <c:pt idx="12921">
                  <c:v>-46.02758774049661</c:v>
                </c:pt>
                <c:pt idx="12922">
                  <c:v>-46.01959996257614</c:v>
                </c:pt>
                <c:pt idx="12923">
                  <c:v>-46.01161334551089</c:v>
                </c:pt>
                <c:pt idx="12924">
                  <c:v>-46.00362789233404</c:v>
                </c:pt>
                <c:pt idx="12925">
                  <c:v>-45.99564360607845</c:v>
                </c:pt>
                <c:pt idx="12926">
                  <c:v>-45.98766048977655</c:v>
                </c:pt>
                <c:pt idx="12927">
                  <c:v>-45.97967854646058</c:v>
                </c:pt>
                <c:pt idx="12928">
                  <c:v>-45.97169777916223</c:v>
                </c:pt>
                <c:pt idx="12929">
                  <c:v>-45.96371819091301</c:v>
                </c:pt>
                <c:pt idx="12930">
                  <c:v>-45.95573978474398</c:v>
                </c:pt>
                <c:pt idx="12931">
                  <c:v>-45.94776256368587</c:v>
                </c:pt>
                <c:pt idx="12932">
                  <c:v>-45.9397865307691</c:v>
                </c:pt>
                <c:pt idx="12933">
                  <c:v>-45.93181168902367</c:v>
                </c:pt>
                <c:pt idx="12934">
                  <c:v>-45.9238380414793</c:v>
                </c:pt>
                <c:pt idx="12935">
                  <c:v>-45.91586559116525</c:v>
                </c:pt>
                <c:pt idx="12936">
                  <c:v>-45.90789434111055</c:v>
                </c:pt>
                <c:pt idx="12937">
                  <c:v>-45.8999242943438</c:v>
                </c:pt>
                <c:pt idx="12938">
                  <c:v>0.0</c:v>
                </c:pt>
              </c:numCache>
            </c:numRef>
          </c:xVal>
          <c:yVal>
            <c:numRef>
              <c:f>Sheet2!$U$2:$U$12940</c:f>
              <c:numCache>
                <c:formatCode>General</c:formatCode>
                <c:ptCount val="12939"/>
                <c:pt idx="0">
                  <c:v>0.0</c:v>
                </c:pt>
                <c:pt idx="1">
                  <c:v>2.77513611260339E-6</c:v>
                </c:pt>
                <c:pt idx="2">
                  <c:v>1.11017210569111E-5</c:v>
                </c:pt>
                <c:pt idx="3">
                  <c:v>2.4979095016357E-5</c:v>
                </c:pt>
                <c:pt idx="4">
                  <c:v>4.44065965231372E-5</c:v>
                </c:pt>
                <c:pt idx="5">
                  <c:v>6.93835624584077E-5</c:v>
                </c:pt>
                <c:pt idx="6">
                  <c:v>9.99093280524811E-5</c:v>
                </c:pt>
                <c:pt idx="7">
                  <c:v>0.000135983226885024</c:v>
                </c:pt>
                <c:pt idx="8">
                  <c:v>0.000177604590885258</c:v>
                </c:pt>
                <c:pt idx="9">
                  <c:v>0.000224772750332152</c:v>
                </c:pt>
                <c:pt idx="10">
                  <c:v>0.00027748703385463</c:v>
                </c:pt>
                <c:pt idx="11">
                  <c:v>0.000335746768431764</c:v>
                </c:pt>
                <c:pt idx="12">
                  <c:v>0.000399551279392977</c:v>
                </c:pt>
                <c:pt idx="13">
                  <c:v>0.000468899890418243</c:v>
                </c:pt>
                <c:pt idx="14">
                  <c:v>0.00054379192353829</c:v>
                </c:pt>
                <c:pt idx="15">
                  <c:v>0.000624226699134798</c:v>
                </c:pt>
                <c:pt idx="16">
                  <c:v>0.000710203535940605</c:v>
                </c:pt>
                <c:pt idx="17">
                  <c:v>0.000801721751039908</c:v>
                </c:pt>
                <c:pt idx="18">
                  <c:v>0.000898780659868467</c:v>
                </c:pt>
                <c:pt idx="19">
                  <c:v>0.0010013795762138</c:v>
                </c:pt>
                <c:pt idx="20">
                  <c:v>0.00110951781221542</c:v>
                </c:pt>
                <c:pt idx="21">
                  <c:v>0.00122319467836497</c:v>
                </c:pt>
                <c:pt idx="22">
                  <c:v>0.00134240948350652</c:v>
                </c:pt>
                <c:pt idx="23">
                  <c:v>0.00146716153483669</c:v>
                </c:pt>
                <c:pt idx="24">
                  <c:v>0.00159745013790491</c:v>
                </c:pt>
                <c:pt idx="25">
                  <c:v>0.00173327459661362</c:v>
                </c:pt>
                <c:pt idx="26">
                  <c:v>0.00187463421321842</c:v>
                </c:pt>
                <c:pt idx="27">
                  <c:v>0.00202152828832837</c:v>
                </c:pt>
                <c:pt idx="28">
                  <c:v>0.00217395612090613</c:v>
                </c:pt>
                <c:pt idx="29">
                  <c:v>0.00233191700826819</c:v>
                </c:pt>
                <c:pt idx="30">
                  <c:v>0.00249541024608507</c:v>
                </c:pt>
                <c:pt idx="31">
                  <c:v>0.00266443512838157</c:v>
                </c:pt>
                <c:pt idx="32">
                  <c:v>0.0028389909475369</c:v>
                </c:pt>
                <c:pt idx="33">
                  <c:v>0.00301907699428498</c:v>
                </c:pt>
                <c:pt idx="34">
                  <c:v>0.00320469255771458</c:v>
                </c:pt>
                <c:pt idx="35">
                  <c:v>0.00339583692526958</c:v>
                </c:pt>
                <c:pt idx="36">
                  <c:v>0.00359250938274916</c:v>
                </c:pt>
                <c:pt idx="37">
                  <c:v>0.00379470921430801</c:v>
                </c:pt>
                <c:pt idx="38">
                  <c:v>0.00400243570245655</c:v>
                </c:pt>
                <c:pt idx="39">
                  <c:v>0.00421568812806113</c:v>
                </c:pt>
                <c:pt idx="40">
                  <c:v>0.00443446577034428</c:v>
                </c:pt>
                <c:pt idx="41">
                  <c:v>0.00465876790688488</c:v>
                </c:pt>
                <c:pt idx="42">
                  <c:v>0.0048885938136184</c:v>
                </c:pt>
                <c:pt idx="43">
                  <c:v>0.00512394276483712</c:v>
                </c:pt>
                <c:pt idx="44">
                  <c:v>0.00536481403319031</c:v>
                </c:pt>
                <c:pt idx="45">
                  <c:v>0.00561120688968451</c:v>
                </c:pt>
                <c:pt idx="46">
                  <c:v>0.00586312060368368</c:v>
                </c:pt>
                <c:pt idx="47">
                  <c:v>0.00612055444290946</c:v>
                </c:pt>
                <c:pt idx="48">
                  <c:v>0.00638350767344137</c:v>
                </c:pt>
                <c:pt idx="49">
                  <c:v>0.00665197955971702</c:v>
                </c:pt>
                <c:pt idx="50">
                  <c:v>0.00692596936453237</c:v>
                </c:pt>
                <c:pt idx="51">
                  <c:v>0.00720547634904191</c:v>
                </c:pt>
                <c:pt idx="52">
                  <c:v>0.00749049977275887</c:v>
                </c:pt>
                <c:pt idx="53">
                  <c:v>0.00778103889355549</c:v>
                </c:pt>
                <c:pt idx="54">
                  <c:v>0.0080770929676632</c:v>
                </c:pt>
                <c:pt idx="55">
                  <c:v>0.00837866124967285</c:v>
                </c:pt>
                <c:pt idx="56">
                  <c:v>0.00868574299253493</c:v>
                </c:pt>
                <c:pt idx="57">
                  <c:v>0.00899833744755981</c:v>
                </c:pt>
                <c:pt idx="58">
                  <c:v>0.00931644386441795</c:v>
                </c:pt>
                <c:pt idx="59">
                  <c:v>0.00964006149114011</c:v>
                </c:pt>
                <c:pt idx="60">
                  <c:v>0.0099691895741176</c:v>
                </c:pt>
                <c:pt idx="61">
                  <c:v>0.0103038273581025</c:v>
                </c:pt>
                <c:pt idx="62">
                  <c:v>0.0106439740862078</c:v>
                </c:pt>
                <c:pt idx="63">
                  <c:v>0.0109896289999078</c:v>
                </c:pt>
                <c:pt idx="64">
                  <c:v>0.0113407913390382</c:v>
                </c:pt>
                <c:pt idx="65">
                  <c:v>0.0116974603417964</c:v>
                </c:pt>
                <c:pt idx="66">
                  <c:v>0.0120596352447416</c:v>
                </c:pt>
                <c:pt idx="67">
                  <c:v>0.0124273152827951</c:v>
                </c:pt>
                <c:pt idx="68">
                  <c:v>0.0128004996892408</c:v>
                </c:pt>
                <c:pt idx="69">
                  <c:v>0.0131791876957248</c:v>
                </c:pt>
                <c:pt idx="70">
                  <c:v>0.0135633785322562</c:v>
                </c:pt>
                <c:pt idx="71">
                  <c:v>0.0139530714272072</c:v>
                </c:pt>
                <c:pt idx="72">
                  <c:v>0.0143482656073131</c:v>
                </c:pt>
                <c:pt idx="73">
                  <c:v>0.0147489602976728</c:v>
                </c:pt>
                <c:pt idx="74">
                  <c:v>0.0151551547217488</c:v>
                </c:pt>
                <c:pt idx="75">
                  <c:v>0.0155668481013677</c:v>
                </c:pt>
                <c:pt idx="76">
                  <c:v>0.0159840396567202</c:v>
                </c:pt>
                <c:pt idx="77">
                  <c:v>0.0164067286063614</c:v>
                </c:pt>
                <c:pt idx="78">
                  <c:v>0.0168349141672112</c:v>
                </c:pt>
                <c:pt idx="79">
                  <c:v>0.017268595554554</c:v>
                </c:pt>
                <c:pt idx="80">
                  <c:v>0.0177077719820398</c:v>
                </c:pt>
                <c:pt idx="81">
                  <c:v>0.0181524426616835</c:v>
                </c:pt>
                <c:pt idx="82">
                  <c:v>0.018602606803866</c:v>
                </c:pt>
                <c:pt idx="83">
                  <c:v>0.0190582636173337</c:v>
                </c:pt>
                <c:pt idx="84">
                  <c:v>0.0195194123091991</c:v>
                </c:pt>
                <c:pt idx="85">
                  <c:v>0.0199860520849411</c:v>
                </c:pt>
                <c:pt idx="86">
                  <c:v>0.0204581821484052</c:v>
                </c:pt>
                <c:pt idx="87">
                  <c:v>0.0209358017018033</c:v>
                </c:pt>
                <c:pt idx="88">
                  <c:v>0.0214189099457147</c:v>
                </c:pt>
                <c:pt idx="89">
                  <c:v>0.0219075060790857</c:v>
                </c:pt>
                <c:pt idx="90">
                  <c:v>0.0224015892992301</c:v>
                </c:pt>
                <c:pt idx="91">
                  <c:v>0.0229011588018295</c:v>
                </c:pt>
                <c:pt idx="92">
                  <c:v>0.0234062137809334</c:v>
                </c:pt>
                <c:pt idx="93">
                  <c:v>0.0239167534289595</c:v>
                </c:pt>
                <c:pt idx="94">
                  <c:v>0.0244327769366939</c:v>
                </c:pt>
                <c:pt idx="95">
                  <c:v>0.0249542834932914</c:v>
                </c:pt>
                <c:pt idx="96">
                  <c:v>0.0254812722862758</c:v>
                </c:pt>
                <c:pt idx="97">
                  <c:v>0.0260137425015398</c:v>
                </c:pt>
                <c:pt idx="98">
                  <c:v>0.0265516933233458</c:v>
                </c:pt>
                <c:pt idx="99">
                  <c:v>0.0270951239343256</c:v>
                </c:pt>
                <c:pt idx="100">
                  <c:v>0.0276440335154811</c:v>
                </c:pt>
                <c:pt idx="101">
                  <c:v>0.0281984212461842</c:v>
                </c:pt>
                <c:pt idx="102">
                  <c:v>0.0287582863041771</c:v>
                </c:pt>
                <c:pt idx="103">
                  <c:v>0.0293236278655728</c:v>
                </c:pt>
                <c:pt idx="104">
                  <c:v>0.029894445104855</c:v>
                </c:pt>
                <c:pt idx="105">
                  <c:v>0.0304707371948786</c:v>
                </c:pt>
                <c:pt idx="106">
                  <c:v>0.0310525033068698</c:v>
                </c:pt>
                <c:pt idx="107">
                  <c:v>0.0316397426104265</c:v>
                </c:pt>
                <c:pt idx="108">
                  <c:v>0.0322324542735183</c:v>
                </c:pt>
                <c:pt idx="109">
                  <c:v>0.032830637462487</c:v>
                </c:pt>
                <c:pt idx="110">
                  <c:v>0.0334342913420466</c:v>
                </c:pt>
                <c:pt idx="111">
                  <c:v>0.034043415075284</c:v>
                </c:pt>
                <c:pt idx="112">
                  <c:v>0.0346580078236586</c:v>
                </c:pt>
                <c:pt idx="113">
                  <c:v>0.035278068747003</c:v>
                </c:pt>
                <c:pt idx="114">
                  <c:v>0.0359035970035232</c:v>
                </c:pt>
                <c:pt idx="115">
                  <c:v>0.0365345917497987</c:v>
                </c:pt>
                <c:pt idx="116">
                  <c:v>0.0371710521407831</c:v>
                </c:pt>
                <c:pt idx="117">
                  <c:v>0.0378129773298036</c:v>
                </c:pt>
                <c:pt idx="118">
                  <c:v>0.0384603664685622</c:v>
                </c:pt>
                <c:pt idx="119">
                  <c:v>0.0391132187071353</c:v>
                </c:pt>
                <c:pt idx="120">
                  <c:v>0.0397715331939741</c:v>
                </c:pt>
                <c:pt idx="121">
                  <c:v>0.040435309075905</c:v>
                </c:pt>
                <c:pt idx="122">
                  <c:v>0.0411045454981298</c:v>
                </c:pt>
                <c:pt idx="123">
                  <c:v>0.0417792416042258</c:v>
                </c:pt>
                <c:pt idx="124">
                  <c:v>0.0424593965361461</c:v>
                </c:pt>
                <c:pt idx="125">
                  <c:v>0.0431450094342201</c:v>
                </c:pt>
                <c:pt idx="126">
                  <c:v>0.0438360794371536</c:v>
                </c:pt>
                <c:pt idx="127">
                  <c:v>0.0445326056820287</c:v>
                </c:pt>
                <c:pt idx="128">
                  <c:v>0.0452345873043048</c:v>
                </c:pt>
                <c:pt idx="129">
                  <c:v>0.0459420234378182</c:v>
                </c:pt>
                <c:pt idx="130">
                  <c:v>0.0466549132147826</c:v>
                </c:pt>
                <c:pt idx="131">
                  <c:v>0.0473732557657896</c:v>
                </c:pt>
                <c:pt idx="132">
                  <c:v>0.0480970502198084</c:v>
                </c:pt>
                <c:pt idx="133">
                  <c:v>0.0488262957041865</c:v>
                </c:pt>
                <c:pt idx="134">
                  <c:v>0.04956099134465</c:v>
                </c:pt>
                <c:pt idx="135">
                  <c:v>0.0503011362653034</c:v>
                </c:pt>
                <c:pt idx="136">
                  <c:v>0.0510467295886305</c:v>
                </c:pt>
                <c:pt idx="137">
                  <c:v>0.051797770435494</c:v>
                </c:pt>
                <c:pt idx="138">
                  <c:v>0.0525542579251363</c:v>
                </c:pt>
                <c:pt idx="139">
                  <c:v>0.0533161911751795</c:v>
                </c:pt>
                <c:pt idx="140">
                  <c:v>0.0540835693016255</c:v>
                </c:pt>
                <c:pt idx="141">
                  <c:v>0.0548563914188569</c:v>
                </c:pt>
                <c:pt idx="142">
                  <c:v>0.0556346566396363</c:v>
                </c:pt>
                <c:pt idx="143">
                  <c:v>0.0564183640751076</c:v>
                </c:pt>
                <c:pt idx="144">
                  <c:v>0.0572075128347955</c:v>
                </c:pt>
                <c:pt idx="145">
                  <c:v>0.0580021020266059</c:v>
                </c:pt>
                <c:pt idx="146">
                  <c:v>0.0588021307568266</c:v>
                </c:pt>
                <c:pt idx="147">
                  <c:v>0.0596075981301271</c:v>
                </c:pt>
                <c:pt idx="148">
                  <c:v>0.060418503249559</c:v>
                </c:pt>
                <c:pt idx="149">
                  <c:v>0.0612348452165563</c:v>
                </c:pt>
                <c:pt idx="150">
                  <c:v>0.0620566231309357</c:v>
                </c:pt>
                <c:pt idx="151">
                  <c:v>0.0628838360908968</c:v>
                </c:pt>
                <c:pt idx="152">
                  <c:v>0.0637164831930225</c:v>
                </c:pt>
                <c:pt idx="153">
                  <c:v>0.0645545635322789</c:v>
                </c:pt>
                <c:pt idx="154">
                  <c:v>0.0653980762020162</c:v>
                </c:pt>
                <c:pt idx="155">
                  <c:v>0.0662470202939681</c:v>
                </c:pt>
                <c:pt idx="156">
                  <c:v>0.0671013948982532</c:v>
                </c:pt>
                <c:pt idx="157">
                  <c:v>0.0679611991033741</c:v>
                </c:pt>
                <c:pt idx="158">
                  <c:v>0.0688264319962185</c:v>
                </c:pt>
                <c:pt idx="159">
                  <c:v>0.069697092662059</c:v>
                </c:pt>
                <c:pt idx="160">
                  <c:v>0.0705731801845538</c:v>
                </c:pt>
                <c:pt idx="161">
                  <c:v>0.0714546936457466</c:v>
                </c:pt>
                <c:pt idx="162">
                  <c:v>0.0723416321260669</c:v>
                </c:pt>
                <c:pt idx="163">
                  <c:v>0.0732339947043306</c:v>
                </c:pt>
                <c:pt idx="164">
                  <c:v>0.0741317804577398</c:v>
                </c:pt>
                <c:pt idx="165">
                  <c:v>0.0750349884618835</c:v>
                </c:pt>
                <c:pt idx="166">
                  <c:v>0.0759436177907376</c:v>
                </c:pt>
                <c:pt idx="167">
                  <c:v>0.0768576675166655</c:v>
                </c:pt>
                <c:pt idx="168">
                  <c:v>0.0777771367104178</c:v>
                </c:pt>
                <c:pt idx="169">
                  <c:v>0.0787020244411332</c:v>
                </c:pt>
                <c:pt idx="170">
                  <c:v>0.0796323297763383</c:v>
                </c:pt>
                <c:pt idx="171">
                  <c:v>0.0805680517819483</c:v>
                </c:pt>
                <c:pt idx="172">
                  <c:v>0.081509189522267</c:v>
                </c:pt>
                <c:pt idx="173">
                  <c:v>0.082455742059987</c:v>
                </c:pt>
                <c:pt idx="174">
                  <c:v>0.0834077084561902</c:v>
                </c:pt>
                <c:pt idx="175">
                  <c:v>0.084365087770348</c:v>
                </c:pt>
                <c:pt idx="176">
                  <c:v>0.0853278790603217</c:v>
                </c:pt>
                <c:pt idx="177">
                  <c:v>0.0862960813823624</c:v>
                </c:pt>
                <c:pt idx="178">
                  <c:v>0.0872696937911118</c:v>
                </c:pt>
                <c:pt idx="179">
                  <c:v>0.0882487153396019</c:v>
                </c:pt>
                <c:pt idx="180">
                  <c:v>0.0892331450792561</c:v>
                </c:pt>
                <c:pt idx="181">
                  <c:v>0.0902229820598883</c:v>
                </c:pt>
                <c:pt idx="182">
                  <c:v>0.0912182253297045</c:v>
                </c:pt>
                <c:pt idx="183">
                  <c:v>0.0922188739353022</c:v>
                </c:pt>
                <c:pt idx="184">
                  <c:v>0.0932249269216708</c:v>
                </c:pt>
                <c:pt idx="185">
                  <c:v>0.0942363833321922</c:v>
                </c:pt>
                <c:pt idx="186">
                  <c:v>0.0952532422086408</c:v>
                </c:pt>
                <c:pt idx="187">
                  <c:v>0.096275502591184</c:v>
                </c:pt>
                <c:pt idx="188">
                  <c:v>0.0973031635183822</c:v>
                </c:pt>
                <c:pt idx="189">
                  <c:v>0.0983362240271895</c:v>
                </c:pt>
                <c:pt idx="190">
                  <c:v>0.0993746831529534</c:v>
                </c:pt>
                <c:pt idx="191">
                  <c:v>0.100418539929416</c:v>
                </c:pt>
                <c:pt idx="192">
                  <c:v>0.101467793388713</c:v>
                </c:pt>
                <c:pt idx="193">
                  <c:v>0.102522442561375</c:v>
                </c:pt>
                <c:pt idx="194">
                  <c:v>0.103582486476327</c:v>
                </c:pt>
                <c:pt idx="195">
                  <c:v>0.104647924160891</c:v>
                </c:pt>
                <c:pt idx="196">
                  <c:v>0.105718754640783</c:v>
                </c:pt>
                <c:pt idx="197">
                  <c:v>0.106794976940114</c:v>
                </c:pt>
                <c:pt idx="198">
                  <c:v>0.107876590081393</c:v>
                </c:pt>
                <c:pt idx="199">
                  <c:v>0.108963593085523</c:v>
                </c:pt>
                <c:pt idx="200">
                  <c:v>0.110055984971807</c:v>
                </c:pt>
                <c:pt idx="201">
                  <c:v>0.111153764757941</c:v>
                </c:pt>
                <c:pt idx="202">
                  <c:v>0.112256931460021</c:v>
                </c:pt>
                <c:pt idx="203">
                  <c:v>0.11336548409254</c:v>
                </c:pt>
                <c:pt idx="204">
                  <c:v>0.114479421668389</c:v>
                </c:pt>
                <c:pt idx="205">
                  <c:v>0.115598743198854</c:v>
                </c:pt>
                <c:pt idx="206">
                  <c:v>0.116723447693625</c:v>
                </c:pt>
                <c:pt idx="207">
                  <c:v>0.117853534160785</c:v>
                </c:pt>
                <c:pt idx="208">
                  <c:v>0.11898900160682</c:v>
                </c:pt>
                <c:pt idx="209">
                  <c:v>0.120129849036614</c:v>
                </c:pt>
                <c:pt idx="210">
                  <c:v>0.121276075453451</c:v>
                </c:pt>
                <c:pt idx="211">
                  <c:v>0.122427679859012</c:v>
                </c:pt>
                <c:pt idx="212">
                  <c:v>0.123584661253383</c:v>
                </c:pt>
                <c:pt idx="213">
                  <c:v>0.124747018635047</c:v>
                </c:pt>
                <c:pt idx="214">
                  <c:v>0.125914751000888</c:v>
                </c:pt>
                <c:pt idx="215">
                  <c:v>0.127087857346193</c:v>
                </c:pt>
                <c:pt idx="216">
                  <c:v>0.128266336664649</c:v>
                </c:pt>
                <c:pt idx="217">
                  <c:v>0.129450187948344</c:v>
                </c:pt>
                <c:pt idx="218">
                  <c:v>0.130639410187769</c:v>
                </c:pt>
                <c:pt idx="219">
                  <c:v>0.131834002371818</c:v>
                </c:pt>
                <c:pt idx="220">
                  <c:v>0.133033963487785</c:v>
                </c:pt>
                <c:pt idx="221">
                  <c:v>0.13423929252137</c:v>
                </c:pt>
                <c:pt idx="222">
                  <c:v>0.135449988456674</c:v>
                </c:pt>
                <c:pt idx="223">
                  <c:v>0.136666050276201</c:v>
                </c:pt>
                <c:pt idx="224">
                  <c:v>0.137887476960862</c:v>
                </c:pt>
                <c:pt idx="225">
                  <c:v>0.139114267489968</c:v>
                </c:pt>
                <c:pt idx="226">
                  <c:v>0.140346420841237</c:v>
                </c:pt>
                <c:pt idx="227">
                  <c:v>0.141583935990791</c:v>
                </c:pt>
                <c:pt idx="228">
                  <c:v>0.142826811913157</c:v>
                </c:pt>
                <c:pt idx="229">
                  <c:v>0.144075047581267</c:v>
                </c:pt>
                <c:pt idx="230">
                  <c:v>0.145328641966459</c:v>
                </c:pt>
                <c:pt idx="231">
                  <c:v>0.146587594038477</c:v>
                </c:pt>
                <c:pt idx="232">
                  <c:v>0.147851902765471</c:v>
                </c:pt>
                <c:pt idx="233">
                  <c:v>0.149121567113997</c:v>
                </c:pt>
                <c:pt idx="234">
                  <c:v>0.150396586049018</c:v>
                </c:pt>
                <c:pt idx="235">
                  <c:v>0.151676958533905</c:v>
                </c:pt>
                <c:pt idx="236">
                  <c:v>0.152962683530435</c:v>
                </c:pt>
                <c:pt idx="237">
                  <c:v>0.154253759998795</c:v>
                </c:pt>
                <c:pt idx="238">
                  <c:v>0.155550186897578</c:v>
                </c:pt>
                <c:pt idx="239">
                  <c:v>0.156851963183785</c:v>
                </c:pt>
                <c:pt idx="240">
                  <c:v>0.158159087812829</c:v>
                </c:pt>
                <c:pt idx="241">
                  <c:v>0.159471559738527</c:v>
                </c:pt>
                <c:pt idx="242">
                  <c:v>0.160789377913109</c:v>
                </c:pt>
                <c:pt idx="243">
                  <c:v>0.162112541287215</c:v>
                </c:pt>
                <c:pt idx="244">
                  <c:v>0.163441048809891</c:v>
                </c:pt>
                <c:pt idx="245">
                  <c:v>0.164774899428597</c:v>
                </c:pt>
                <c:pt idx="246">
                  <c:v>0.166114092089203</c:v>
                </c:pt>
                <c:pt idx="247">
                  <c:v>0.167458625735988</c:v>
                </c:pt>
                <c:pt idx="248">
                  <c:v>0.168808499311644</c:v>
                </c:pt>
                <c:pt idx="249">
                  <c:v>0.170163711757273</c:v>
                </c:pt>
                <c:pt idx="250">
                  <c:v>0.171524262012391</c:v>
                </c:pt>
                <c:pt idx="251">
                  <c:v>0.172890149014923</c:v>
                </c:pt>
                <c:pt idx="252">
                  <c:v>0.174261371701209</c:v>
                </c:pt>
                <c:pt idx="253">
                  <c:v>0.175637929006001</c:v>
                </c:pt>
                <c:pt idx="254">
                  <c:v>0.177019819862464</c:v>
                </c:pt>
                <c:pt idx="255">
                  <c:v>0.178407043202175</c:v>
                </c:pt>
                <c:pt idx="256">
                  <c:v>0.179799597955129</c:v>
                </c:pt>
                <c:pt idx="257">
                  <c:v>0.181197483049729</c:v>
                </c:pt>
                <c:pt idx="258">
                  <c:v>0.182600697412798</c:v>
                </c:pt>
                <c:pt idx="259">
                  <c:v>0.184009239969569</c:v>
                </c:pt>
                <c:pt idx="260">
                  <c:v>0.185423109643693</c:v>
                </c:pt>
                <c:pt idx="261">
                  <c:v>0.186842305357236</c:v>
                </c:pt>
                <c:pt idx="262">
                  <c:v>0.188266826030678</c:v>
                </c:pt>
                <c:pt idx="263">
                  <c:v>0.189696670582916</c:v>
                </c:pt>
                <c:pt idx="264">
                  <c:v>0.191131837931263</c:v>
                </c:pt>
                <c:pt idx="265">
                  <c:v>0.19257232699145</c:v>
                </c:pt>
                <c:pt idx="266">
                  <c:v>0.194018136677623</c:v>
                </c:pt>
                <c:pt idx="267">
                  <c:v>0.195469265902346</c:v>
                </c:pt>
                <c:pt idx="268">
                  <c:v>0.196925713576599</c:v>
                </c:pt>
                <c:pt idx="269">
                  <c:v>0.198387478609784</c:v>
                </c:pt>
                <c:pt idx="270">
                  <c:v>0.199854559909716</c:v>
                </c:pt>
                <c:pt idx="271">
                  <c:v>0.201326956382633</c:v>
                </c:pt>
                <c:pt idx="272">
                  <c:v>0.20280466693319</c:v>
                </c:pt>
                <c:pt idx="273">
                  <c:v>0.204287690464459</c:v>
                </c:pt>
                <c:pt idx="274">
                  <c:v>0.205776025877936</c:v>
                </c:pt>
                <c:pt idx="275">
                  <c:v>0.207269672073533</c:v>
                </c:pt>
                <c:pt idx="276">
                  <c:v>0.208768627949584</c:v>
                </c:pt>
                <c:pt idx="277">
                  <c:v>0.210272892402843</c:v>
                </c:pt>
                <c:pt idx="278">
                  <c:v>0.211782464328485</c:v>
                </c:pt>
                <c:pt idx="279">
                  <c:v>0.213297342620107</c:v>
                </c:pt>
                <c:pt idx="280">
                  <c:v>0.214817526169725</c:v>
                </c:pt>
                <c:pt idx="281">
                  <c:v>0.216343013867779</c:v>
                </c:pt>
                <c:pt idx="282">
                  <c:v>0.21787380460313</c:v>
                </c:pt>
                <c:pt idx="283">
                  <c:v>0.219409897263063</c:v>
                </c:pt>
                <c:pt idx="284">
                  <c:v>0.220951290733284</c:v>
                </c:pt>
                <c:pt idx="285">
                  <c:v>0.222497983897923</c:v>
                </c:pt>
                <c:pt idx="286">
                  <c:v>0.224049975639533</c:v>
                </c:pt>
                <c:pt idx="287">
                  <c:v>0.225607264839092</c:v>
                </c:pt>
                <c:pt idx="288">
                  <c:v>0.227169850376</c:v>
                </c:pt>
                <c:pt idx="289">
                  <c:v>0.228737731128084</c:v>
                </c:pt>
                <c:pt idx="290">
                  <c:v>0.230310905971593</c:v>
                </c:pt>
                <c:pt idx="291">
                  <c:v>0.231889373781204</c:v>
                </c:pt>
                <c:pt idx="292">
                  <c:v>0.233473133430017</c:v>
                </c:pt>
                <c:pt idx="293">
                  <c:v>0.235062183789559</c:v>
                </c:pt>
                <c:pt idx="294">
                  <c:v>0.236656523729784</c:v>
                </c:pt>
                <c:pt idx="295">
                  <c:v>0.238256152119071</c:v>
                </c:pt>
                <c:pt idx="296">
                  <c:v>0.239861067824225</c:v>
                </c:pt>
                <c:pt idx="297">
                  <c:v>0.24147126971048</c:v>
                </c:pt>
                <c:pt idx="298">
                  <c:v>0.243086756641498</c:v>
                </c:pt>
                <c:pt idx="299">
                  <c:v>0.244707527479367</c:v>
                </c:pt>
                <c:pt idx="300">
                  <c:v>0.246333581084603</c:v>
                </c:pt>
                <c:pt idx="301">
                  <c:v>0.247964916316153</c:v>
                </c:pt>
                <c:pt idx="302">
                  <c:v>0.24960153203139</c:v>
                </c:pt>
                <c:pt idx="303">
                  <c:v>0.251243427086117</c:v>
                </c:pt>
                <c:pt idx="304">
                  <c:v>0.252890600334567</c:v>
                </c:pt>
                <c:pt idx="305">
                  <c:v>0.254543050629404</c:v>
                </c:pt>
                <c:pt idx="306">
                  <c:v>0.25620077682172</c:v>
                </c:pt>
                <c:pt idx="307">
                  <c:v>0.257863777761038</c:v>
                </c:pt>
                <c:pt idx="308">
                  <c:v>0.259532052295313</c:v>
                </c:pt>
                <c:pt idx="309">
                  <c:v>0.26120559927093</c:v>
                </c:pt>
                <c:pt idx="310">
                  <c:v>0.262884417532707</c:v>
                </c:pt>
                <c:pt idx="311">
                  <c:v>0.264568505923892</c:v>
                </c:pt>
                <c:pt idx="312">
                  <c:v>0.266257863286167</c:v>
                </c:pt>
                <c:pt idx="313">
                  <c:v>0.267952488459645</c:v>
                </c:pt>
                <c:pt idx="314">
                  <c:v>0.269652380282873</c:v>
                </c:pt>
                <c:pt idx="315">
                  <c:v>0.271357537592832</c:v>
                </c:pt>
                <c:pt idx="316">
                  <c:v>0.273067959224935</c:v>
                </c:pt>
                <c:pt idx="317">
                  <c:v>0.27478364401303</c:v>
                </c:pt>
                <c:pt idx="318">
                  <c:v>0.276504590789399</c:v>
                </c:pt>
                <c:pt idx="319">
                  <c:v>0.278230798384758</c:v>
                </c:pt>
                <c:pt idx="320">
                  <c:v>0.27996226562826</c:v>
                </c:pt>
                <c:pt idx="321">
                  <c:v>0.281698991347491</c:v>
                </c:pt>
                <c:pt idx="322">
                  <c:v>0.283440974368474</c:v>
                </c:pt>
                <c:pt idx="323">
                  <c:v>0.285188213515668</c:v>
                </c:pt>
                <c:pt idx="324">
                  <c:v>0.286940707611969</c:v>
                </c:pt>
                <c:pt idx="325">
                  <c:v>0.288698455478708</c:v>
                </c:pt>
                <c:pt idx="326">
                  <c:v>0.290461455935655</c:v>
                </c:pt>
                <c:pt idx="327">
                  <c:v>0.292229707801016</c:v>
                </c:pt>
                <c:pt idx="328">
                  <c:v>0.294003209891436</c:v>
                </c:pt>
                <c:pt idx="329">
                  <c:v>0.295781961021998</c:v>
                </c:pt>
                <c:pt idx="330">
                  <c:v>0.297565960006222</c:v>
                </c:pt>
                <c:pt idx="331">
                  <c:v>0.299355205656069</c:v>
                </c:pt>
                <c:pt idx="332">
                  <c:v>0.301149696781938</c:v>
                </c:pt>
                <c:pt idx="333">
                  <c:v>0.302949432192668</c:v>
                </c:pt>
                <c:pt idx="334">
                  <c:v>0.304754410695537</c:v>
                </c:pt>
                <c:pt idx="335">
                  <c:v>0.306564631096266</c:v>
                </c:pt>
                <c:pt idx="336">
                  <c:v>0.308380092199013</c:v>
                </c:pt>
                <c:pt idx="337">
                  <c:v>0.310200792806379</c:v>
                </c:pt>
                <c:pt idx="338">
                  <c:v>0.312026731719408</c:v>
                </c:pt>
                <c:pt idx="339">
                  <c:v>0.313857907737581</c:v>
                </c:pt>
                <c:pt idx="340">
                  <c:v>0.315694319658826</c:v>
                </c:pt>
                <c:pt idx="341">
                  <c:v>0.31753596627951</c:v>
                </c:pt>
                <c:pt idx="342">
                  <c:v>0.319382846394446</c:v>
                </c:pt>
                <c:pt idx="343">
                  <c:v>0.321234958796886</c:v>
                </c:pt>
                <c:pt idx="344">
                  <c:v>0.32309230227853</c:v>
                </c:pt>
                <c:pt idx="345">
                  <c:v>0.324954875629518</c:v>
                </c:pt>
                <c:pt idx="346">
                  <c:v>0.326822677638437</c:v>
                </c:pt>
                <c:pt idx="347">
                  <c:v>0.328695707092317</c:v>
                </c:pt>
                <c:pt idx="348">
                  <c:v>0.330573962776634</c:v>
                </c:pt>
                <c:pt idx="349">
                  <c:v>0.332457443475308</c:v>
                </c:pt>
                <c:pt idx="350">
                  <c:v>0.334346147970706</c:v>
                </c:pt>
                <c:pt idx="351">
                  <c:v>0.336240075043641</c:v>
                </c:pt>
                <c:pt idx="352">
                  <c:v>0.33813922347337</c:v>
                </c:pt>
                <c:pt idx="353">
                  <c:v>0.340043592037601</c:v>
                </c:pt>
                <c:pt idx="354">
                  <c:v>0.341953179512485</c:v>
                </c:pt>
                <c:pt idx="355">
                  <c:v>0.343867984672623</c:v>
                </c:pt>
                <c:pt idx="356">
                  <c:v>0.345788006291063</c:v>
                </c:pt>
                <c:pt idx="357">
                  <c:v>0.347713243139301</c:v>
                </c:pt>
                <c:pt idx="358">
                  <c:v>0.349643693987282</c:v>
                </c:pt>
                <c:pt idx="359">
                  <c:v>0.351579357603401</c:v>
                </c:pt>
                <c:pt idx="360">
                  <c:v>0.3535202327545</c:v>
                </c:pt>
                <c:pt idx="361">
                  <c:v>0.355466318205872</c:v>
                </c:pt>
                <c:pt idx="362">
                  <c:v>0.35741761272126</c:v>
                </c:pt>
                <c:pt idx="363">
                  <c:v>0.359374115062857</c:v>
                </c:pt>
                <c:pt idx="364">
                  <c:v>0.361335823991308</c:v>
                </c:pt>
                <c:pt idx="365">
                  <c:v>0.363302738265708</c:v>
                </c:pt>
                <c:pt idx="366">
                  <c:v>0.365274856643604</c:v>
                </c:pt>
                <c:pt idx="367">
                  <c:v>0.367252177880993</c:v>
                </c:pt>
                <c:pt idx="368">
                  <c:v>0.369234700732328</c:v>
                </c:pt>
                <c:pt idx="369">
                  <c:v>0.371222423950512</c:v>
                </c:pt>
                <c:pt idx="370">
                  <c:v>0.373215346286902</c:v>
                </c:pt>
                <c:pt idx="371">
                  <c:v>0.375213466491306</c:v>
                </c:pt>
                <c:pt idx="372">
                  <c:v>0.37721678331199</c:v>
                </c:pt>
                <c:pt idx="373">
                  <c:v>0.379225295495671</c:v>
                </c:pt>
                <c:pt idx="374">
                  <c:v>0.381239001787521</c:v>
                </c:pt>
                <c:pt idx="375">
                  <c:v>0.383257900931168</c:v>
                </c:pt>
                <c:pt idx="376">
                  <c:v>0.385281991668694</c:v>
                </c:pt>
                <c:pt idx="377">
                  <c:v>0.387311272740637</c:v>
                </c:pt>
                <c:pt idx="378">
                  <c:v>0.389345742885991</c:v>
                </c:pt>
                <c:pt idx="379">
                  <c:v>0.391385400842206</c:v>
                </c:pt>
                <c:pt idx="380">
                  <c:v>0.39343024534519</c:v>
                </c:pt>
                <c:pt idx="381">
                  <c:v>0.395480275129307</c:v>
                </c:pt>
                <c:pt idx="382">
                  <c:v>0.397535488927379</c:v>
                </c:pt>
                <c:pt idx="383">
                  <c:v>0.399595885470685</c:v>
                </c:pt>
                <c:pt idx="384">
                  <c:v>0.401661463488964</c:v>
                </c:pt>
                <c:pt idx="385">
                  <c:v>0.403732221710411</c:v>
                </c:pt>
                <c:pt idx="386">
                  <c:v>0.405808158861683</c:v>
                </c:pt>
                <c:pt idx="387">
                  <c:v>0.407889273667894</c:v>
                </c:pt>
                <c:pt idx="388">
                  <c:v>0.409975564852618</c:v>
                </c:pt>
                <c:pt idx="389">
                  <c:v>0.412067031137892</c:v>
                </c:pt>
                <c:pt idx="390">
                  <c:v>0.414163671244209</c:v>
                </c:pt>
                <c:pt idx="391">
                  <c:v>0.416265483890526</c:v>
                </c:pt>
                <c:pt idx="392">
                  <c:v>0.418372467794262</c:v>
                </c:pt>
                <c:pt idx="393">
                  <c:v>0.420484621671294</c:v>
                </c:pt>
                <c:pt idx="394">
                  <c:v>0.422601944235964</c:v>
                </c:pt>
                <c:pt idx="395">
                  <c:v>0.424724434201076</c:v>
                </c:pt>
                <c:pt idx="396">
                  <c:v>0.426852090277896</c:v>
                </c:pt>
                <c:pt idx="397">
                  <c:v>0.428984911176154</c:v>
                </c:pt>
                <c:pt idx="398">
                  <c:v>0.431122895604044</c:v>
                </c:pt>
                <c:pt idx="399">
                  <c:v>0.433266042268221</c:v>
                </c:pt>
                <c:pt idx="400">
                  <c:v>0.435414349873809</c:v>
                </c:pt>
                <c:pt idx="401">
                  <c:v>0.437567817124393</c:v>
                </c:pt>
                <c:pt idx="402">
                  <c:v>0.439726442722024</c:v>
                </c:pt>
                <c:pt idx="403">
                  <c:v>0.44189022536722</c:v>
                </c:pt>
                <c:pt idx="404">
                  <c:v>0.444059163758963</c:v>
                </c:pt>
                <c:pt idx="405">
                  <c:v>0.446233256594702</c:v>
                </c:pt>
                <c:pt idx="406">
                  <c:v>0.448412502570354</c:v>
                </c:pt>
                <c:pt idx="407">
                  <c:v>0.4505969003803</c:v>
                </c:pt>
                <c:pt idx="408">
                  <c:v>0.452786448717392</c:v>
                </c:pt>
                <c:pt idx="409">
                  <c:v>0.454981146272947</c:v>
                </c:pt>
                <c:pt idx="410">
                  <c:v>0.457180991736752</c:v>
                </c:pt>
                <c:pt idx="411">
                  <c:v>0.459385983797061</c:v>
                </c:pt>
                <c:pt idx="412">
                  <c:v>0.461596121140598</c:v>
                </c:pt>
                <c:pt idx="413">
                  <c:v>0.463811402452557</c:v>
                </c:pt>
                <c:pt idx="414">
                  <c:v>0.466031826416601</c:v>
                </c:pt>
                <c:pt idx="415">
                  <c:v>0.468257391714863</c:v>
                </c:pt>
                <c:pt idx="416">
                  <c:v>0.470488097027946</c:v>
                </c:pt>
                <c:pt idx="417">
                  <c:v>0.472723941034927</c:v>
                </c:pt>
                <c:pt idx="418">
                  <c:v>0.47496492241335</c:v>
                </c:pt>
                <c:pt idx="419">
                  <c:v>0.477211039839234</c:v>
                </c:pt>
                <c:pt idx="420">
                  <c:v>0.479462291987068</c:v>
                </c:pt>
                <c:pt idx="421">
                  <c:v>0.481718677529816</c:v>
                </c:pt>
                <c:pt idx="422">
                  <c:v>0.483980195138912</c:v>
                </c:pt>
                <c:pt idx="423">
                  <c:v>0.486246843484266</c:v>
                </c:pt>
                <c:pt idx="424">
                  <c:v>0.48851862123426</c:v>
                </c:pt>
                <c:pt idx="425">
                  <c:v>0.490795527055751</c:v>
                </c:pt>
                <c:pt idx="426">
                  <c:v>0.49307755961407</c:v>
                </c:pt>
                <c:pt idx="427">
                  <c:v>0.495364717573022</c:v>
                </c:pt>
                <c:pt idx="428">
                  <c:v>0.49765699959489</c:v>
                </c:pt>
                <c:pt idx="429">
                  <c:v>0.49995440434043</c:v>
                </c:pt>
                <c:pt idx="430">
                  <c:v>0.502256930468876</c:v>
                </c:pt>
                <c:pt idx="431">
                  <c:v>0.504564576637936</c:v>
                </c:pt>
                <c:pt idx="432">
                  <c:v>0.506877341503799</c:v>
                </c:pt>
                <c:pt idx="433">
                  <c:v>0.509195223721127</c:v>
                </c:pt>
                <c:pt idx="434">
                  <c:v>0.511518221943063</c:v>
                </c:pt>
                <c:pt idx="435">
                  <c:v>0.513846334821225</c:v>
                </c:pt>
                <c:pt idx="436">
                  <c:v>0.516179561005713</c:v>
                </c:pt>
                <c:pt idx="437">
                  <c:v>0.518517899145103</c:v>
                </c:pt>
                <c:pt idx="438">
                  <c:v>0.520861347886451</c:v>
                </c:pt>
                <c:pt idx="439">
                  <c:v>0.523209905875294</c:v>
                </c:pt>
                <c:pt idx="440">
                  <c:v>0.525563571755648</c:v>
                </c:pt>
                <c:pt idx="441">
                  <c:v>0.52792234417001</c:v>
                </c:pt>
                <c:pt idx="442">
                  <c:v>0.530286221759356</c:v>
                </c:pt>
                <c:pt idx="443">
                  <c:v>0.532655203163148</c:v>
                </c:pt>
                <c:pt idx="444">
                  <c:v>0.535029287019324</c:v>
                </c:pt>
                <c:pt idx="445">
                  <c:v>0.537408471964308</c:v>
                </c:pt>
                <c:pt idx="446">
                  <c:v>0.539792756633005</c:v>
                </c:pt>
                <c:pt idx="447">
                  <c:v>0.542182139658803</c:v>
                </c:pt>
                <c:pt idx="448">
                  <c:v>0.544576619673575</c:v>
                </c:pt>
                <c:pt idx="449">
                  <c:v>0.546976195307675</c:v>
                </c:pt>
                <c:pt idx="450">
                  <c:v>0.549380865189943</c:v>
                </c:pt>
                <c:pt idx="451">
                  <c:v>0.551790627947704</c:v>
                </c:pt>
                <c:pt idx="452">
                  <c:v>0.554205482206766</c:v>
                </c:pt>
                <c:pt idx="453">
                  <c:v>0.556625426591425</c:v>
                </c:pt>
                <c:pt idx="454">
                  <c:v>0.559050459724459</c:v>
                </c:pt>
                <c:pt idx="455">
                  <c:v>0.561480580227136</c:v>
                </c:pt>
                <c:pt idx="456">
                  <c:v>0.56391578671921</c:v>
                </c:pt>
                <c:pt idx="457">
                  <c:v>0.566356077818919</c:v>
                </c:pt>
                <c:pt idx="458">
                  <c:v>0.568801452142993</c:v>
                </c:pt>
                <c:pt idx="459">
                  <c:v>0.571251908306646</c:v>
                </c:pt>
                <c:pt idx="460">
                  <c:v>0.573707444923582</c:v>
                </c:pt>
                <c:pt idx="461">
                  <c:v>0.576168060605994</c:v>
                </c:pt>
                <c:pt idx="462">
                  <c:v>0.578633753964562</c:v>
                </c:pt>
                <c:pt idx="463">
                  <c:v>0.581104523608459</c:v>
                </c:pt>
                <c:pt idx="464">
                  <c:v>0.583580368145345</c:v>
                </c:pt>
                <c:pt idx="465">
                  <c:v>0.586061286181371</c:v>
                </c:pt>
                <c:pt idx="466">
                  <c:v>0.58854727632118</c:v>
                </c:pt>
                <c:pt idx="467">
                  <c:v>0.591038337167903</c:v>
                </c:pt>
                <c:pt idx="468">
                  <c:v>0.593534467323168</c:v>
                </c:pt>
                <c:pt idx="469">
                  <c:v>0.596035665387089</c:v>
                </c:pt>
                <c:pt idx="470">
                  <c:v>0.598541929958277</c:v>
                </c:pt>
                <c:pt idx="471">
                  <c:v>0.601053259633832</c:v>
                </c:pt>
                <c:pt idx="472">
                  <c:v>0.603569653009351</c:v>
                </c:pt>
                <c:pt idx="473">
                  <c:v>0.606091108678923</c:v>
                </c:pt>
                <c:pt idx="474">
                  <c:v>0.608617625235129</c:v>
                </c:pt>
                <c:pt idx="475">
                  <c:v>0.611149201269049</c:v>
                </c:pt>
                <c:pt idx="476">
                  <c:v>0.613685835370253</c:v>
                </c:pt>
                <c:pt idx="477">
                  <c:v>0.616227526126811</c:v>
                </c:pt>
                <c:pt idx="478">
                  <c:v>0.618774272125284</c:v>
                </c:pt>
                <c:pt idx="479">
                  <c:v>0.621326071950734</c:v>
                </c:pt>
                <c:pt idx="480">
                  <c:v>0.623882924186715</c:v>
                </c:pt>
                <c:pt idx="481">
                  <c:v>0.626444827415283</c:v>
                </c:pt>
                <c:pt idx="482">
                  <c:v>0.629011780216986</c:v>
                </c:pt>
                <c:pt idx="483">
                  <c:v>0.631583781170874</c:v>
                </c:pt>
                <c:pt idx="484">
                  <c:v>0.634160828854494</c:v>
                </c:pt>
                <c:pt idx="485">
                  <c:v>0.636742921843892</c:v>
                </c:pt>
                <c:pt idx="486">
                  <c:v>0.63933005871361</c:v>
                </c:pt>
                <c:pt idx="487">
                  <c:v>0.641922238036696</c:v>
                </c:pt>
                <c:pt idx="488">
                  <c:v>0.644519458384691</c:v>
                </c:pt>
                <c:pt idx="489">
                  <c:v>0.647121718327642</c:v>
                </c:pt>
                <c:pt idx="490">
                  <c:v>0.649729016434093</c:v>
                </c:pt>
                <c:pt idx="491">
                  <c:v>0.652341351271091</c:v>
                </c:pt>
                <c:pt idx="492">
                  <c:v>0.654958721404185</c:v>
                </c:pt>
                <c:pt idx="493">
                  <c:v>0.657581125397425</c:v>
                </c:pt>
                <c:pt idx="494">
                  <c:v>0.660208561813365</c:v>
                </c:pt>
                <c:pt idx="495">
                  <c:v>0.66284102921306</c:v>
                </c:pt>
                <c:pt idx="496">
                  <c:v>0.665478526156069</c:v>
                </c:pt>
                <c:pt idx="497">
                  <c:v>0.668121051200457</c:v>
                </c:pt>
                <c:pt idx="498">
                  <c:v>0.67076860290279</c:v>
                </c:pt>
                <c:pt idx="499">
                  <c:v>0.673421179818141</c:v>
                </c:pt>
                <c:pt idx="500">
                  <c:v>0.676078780500087</c:v>
                </c:pt>
                <c:pt idx="501">
                  <c:v>0.678741403500711</c:v>
                </c:pt>
                <c:pt idx="502">
                  <c:v>0.681409047370601</c:v>
                </c:pt>
                <c:pt idx="503">
                  <c:v>0.684081710658853</c:v>
                </c:pt>
                <c:pt idx="504">
                  <c:v>0.686759391913068</c:v>
                </c:pt>
                <c:pt idx="505">
                  <c:v>0.689442089679357</c:v>
                </c:pt>
                <c:pt idx="506">
                  <c:v>0.692129802502336</c:v>
                </c:pt>
                <c:pt idx="507">
                  <c:v>0.694822528925131</c:v>
                </c:pt>
                <c:pt idx="508">
                  <c:v>0.697520267489374</c:v>
                </c:pt>
                <c:pt idx="509">
                  <c:v>0.700223016735209</c:v>
                </c:pt>
                <c:pt idx="510">
                  <c:v>0.702930775201288</c:v>
                </c:pt>
                <c:pt idx="511">
                  <c:v>0.705643541424773</c:v>
                </c:pt>
                <c:pt idx="512">
                  <c:v>0.708361313941335</c:v>
                </c:pt>
                <c:pt idx="513">
                  <c:v>0.711084091285159</c:v>
                </c:pt>
                <c:pt idx="514">
                  <c:v>0.713811871988938</c:v>
                </c:pt>
                <c:pt idx="515">
                  <c:v>0.716544654583879</c:v>
                </c:pt>
                <c:pt idx="516">
                  <c:v>0.719282437599698</c:v>
                </c:pt>
                <c:pt idx="517">
                  <c:v>0.722025219564627</c:v>
                </c:pt>
                <c:pt idx="518">
                  <c:v>0.724772999005408</c:v>
                </c:pt>
                <c:pt idx="519">
                  <c:v>0.727525774447299</c:v>
                </c:pt>
                <c:pt idx="520">
                  <c:v>0.730283544414069</c:v>
                </c:pt>
                <c:pt idx="521">
                  <c:v>0.733046307428004</c:v>
                </c:pt>
                <c:pt idx="522">
                  <c:v>0.735814062009903</c:v>
                </c:pt>
                <c:pt idx="523">
                  <c:v>0.73858680667908</c:v>
                </c:pt>
                <c:pt idx="524">
                  <c:v>0.741364539953365</c:v>
                </c:pt>
                <c:pt idx="525">
                  <c:v>0.744147260349104</c:v>
                </c:pt>
                <c:pt idx="526">
                  <c:v>0.746934966381161</c:v>
                </c:pt>
                <c:pt idx="527">
                  <c:v>0.749727656562913</c:v>
                </c:pt>
                <c:pt idx="528">
                  <c:v>0.752525329406258</c:v>
                </c:pt>
                <c:pt idx="529">
                  <c:v>0.755327983421611</c:v>
                </c:pt>
                <c:pt idx="530">
                  <c:v>0.758135617117903</c:v>
                </c:pt>
                <c:pt idx="531">
                  <c:v>0.760948229002587</c:v>
                </c:pt>
                <c:pt idx="532">
                  <c:v>0.763765817581633</c:v>
                </c:pt>
                <c:pt idx="533">
                  <c:v>0.76658838135953</c:v>
                </c:pt>
                <c:pt idx="534">
                  <c:v>0.769415918839289</c:v>
                </c:pt>
                <c:pt idx="535">
                  <c:v>0.772248428522439</c:v>
                </c:pt>
                <c:pt idx="536">
                  <c:v>0.775085908909033</c:v>
                </c:pt>
                <c:pt idx="537">
                  <c:v>0.777928358497643</c:v>
                </c:pt>
                <c:pt idx="538">
                  <c:v>0.780775775785363</c:v>
                </c:pt>
                <c:pt idx="539">
                  <c:v>0.78362815926781</c:v>
                </c:pt>
                <c:pt idx="540">
                  <c:v>0.786485507439122</c:v>
                </c:pt>
                <c:pt idx="541">
                  <c:v>0.789347818791963</c:v>
                </c:pt>
                <c:pt idx="542">
                  <c:v>0.792215091817518</c:v>
                </c:pt>
                <c:pt idx="543">
                  <c:v>0.795087325005498</c:v>
                </c:pt>
                <c:pt idx="544">
                  <c:v>0.797964516844137</c:v>
                </c:pt>
                <c:pt idx="545">
                  <c:v>0.800846665820193</c:v>
                </c:pt>
                <c:pt idx="546">
                  <c:v>0.803733770418951</c:v>
                </c:pt>
                <c:pt idx="547">
                  <c:v>0.806625829124223</c:v>
                </c:pt>
                <c:pt idx="548">
                  <c:v>0.809522840418344</c:v>
                </c:pt>
                <c:pt idx="549">
                  <c:v>0.812424802782179</c:v>
                </c:pt>
                <c:pt idx="550">
                  <c:v>0.815331714695118</c:v>
                </c:pt>
                <c:pt idx="551">
                  <c:v>0.818243574635079</c:v>
                </c:pt>
                <c:pt idx="552">
                  <c:v>0.821160381078508</c:v>
                </c:pt>
                <c:pt idx="553">
                  <c:v>0.82408213250038</c:v>
                </c:pt>
                <c:pt idx="554">
                  <c:v>0.8270088273742</c:v>
                </c:pt>
                <c:pt idx="555">
                  <c:v>0.829940464172</c:v>
                </c:pt>
                <c:pt idx="556">
                  <c:v>0.832877041364343</c:v>
                </c:pt>
                <c:pt idx="557">
                  <c:v>0.835818557420323</c:v>
                </c:pt>
                <c:pt idx="558">
                  <c:v>0.838765010807565</c:v>
                </c:pt>
                <c:pt idx="559">
                  <c:v>0.841716399992222</c:v>
                </c:pt>
                <c:pt idx="560">
                  <c:v>0.844672723438985</c:v>
                </c:pt>
                <c:pt idx="561">
                  <c:v>0.84763397961107</c:v>
                </c:pt>
                <c:pt idx="562">
                  <c:v>0.85060016697023</c:v>
                </c:pt>
                <c:pt idx="563">
                  <c:v>0.853571283976752</c:v>
                </c:pt>
                <c:pt idx="564">
                  <c:v>0.856547329089452</c:v>
                </c:pt>
                <c:pt idx="565">
                  <c:v>0.859528300765684</c:v>
                </c:pt>
                <c:pt idx="566">
                  <c:v>0.862514197461335</c:v>
                </c:pt>
                <c:pt idx="567">
                  <c:v>0.865505017630827</c:v>
                </c:pt>
                <c:pt idx="568">
                  <c:v>0.868500759727116</c:v>
                </c:pt>
                <c:pt idx="569">
                  <c:v>0.871501422201698</c:v>
                </c:pt>
                <c:pt idx="570">
                  <c:v>0.8745070035046</c:v>
                </c:pt>
                <c:pt idx="571">
                  <c:v>0.87751750208439</c:v>
                </c:pt>
                <c:pt idx="572">
                  <c:v>0.88053291638817</c:v>
                </c:pt>
                <c:pt idx="573">
                  <c:v>0.883553244861582</c:v>
                </c:pt>
                <c:pt idx="574">
                  <c:v>0.886578485948805</c:v>
                </c:pt>
                <c:pt idx="575">
                  <c:v>0.889608638092557</c:v>
                </c:pt>
                <c:pt idx="576">
                  <c:v>0.892643699734096</c:v>
                </c:pt>
                <c:pt idx="577">
                  <c:v>0.895683669313217</c:v>
                </c:pt>
                <c:pt idx="578">
                  <c:v>0.898728545268257</c:v>
                </c:pt>
                <c:pt idx="579">
                  <c:v>0.901778326036094</c:v>
                </c:pt>
                <c:pt idx="580">
                  <c:v>0.904833010052144</c:v>
                </c:pt>
                <c:pt idx="581">
                  <c:v>0.907892595750367</c:v>
                </c:pt>
                <c:pt idx="582">
                  <c:v>0.910957081563266</c:v>
                </c:pt>
                <c:pt idx="583">
                  <c:v>0.914026465921882</c:v>
                </c:pt>
                <c:pt idx="584">
                  <c:v>0.917100747255802</c:v>
                </c:pt>
                <c:pt idx="585">
                  <c:v>0.920179923993157</c:v>
                </c:pt>
                <c:pt idx="586">
                  <c:v>0.923263994560618</c:v>
                </c:pt>
                <c:pt idx="587">
                  <c:v>0.926352957383403</c:v>
                </c:pt>
                <c:pt idx="588">
                  <c:v>0.929446810885276</c:v>
                </c:pt>
                <c:pt idx="589">
                  <c:v>0.932545553488542</c:v>
                </c:pt>
                <c:pt idx="590">
                  <c:v>0.935649183614054</c:v>
                </c:pt>
                <c:pt idx="591">
                  <c:v>0.938757699681213</c:v>
                </c:pt>
                <c:pt idx="592">
                  <c:v>0.941871100107962</c:v>
                </c:pt>
                <c:pt idx="593">
                  <c:v>0.944989383310794</c:v>
                </c:pt>
                <c:pt idx="594">
                  <c:v>0.94811254770475</c:v>
                </c:pt>
                <c:pt idx="595">
                  <c:v>0.951240591703418</c:v>
                </c:pt>
                <c:pt idx="596">
                  <c:v>0.954373513718933</c:v>
                </c:pt>
                <c:pt idx="597">
                  <c:v>0.957511312161981</c:v>
                </c:pt>
                <c:pt idx="598">
                  <c:v>0.960653985441796</c:v>
                </c:pt>
                <c:pt idx="599">
                  <c:v>0.963801531966164</c:v>
                </c:pt>
                <c:pt idx="600">
                  <c:v>0.966953950141417</c:v>
                </c:pt>
                <c:pt idx="601">
                  <c:v>0.970111238372443</c:v>
                </c:pt>
                <c:pt idx="602">
                  <c:v>0.973273395062678</c:v>
                </c:pt>
                <c:pt idx="603">
                  <c:v>0.976440418614111</c:v>
                </c:pt>
                <c:pt idx="604">
                  <c:v>0.979612307427281</c:v>
                </c:pt>
                <c:pt idx="605">
                  <c:v>0.982789059901284</c:v>
                </c:pt>
                <c:pt idx="606">
                  <c:v>0.985970674433765</c:v>
                </c:pt>
                <c:pt idx="607">
                  <c:v>0.989157149420924</c:v>
                </c:pt>
                <c:pt idx="608">
                  <c:v>0.992348483257517</c:v>
                </c:pt>
                <c:pt idx="609">
                  <c:v>0.995544674336851</c:v>
                </c:pt>
                <c:pt idx="610">
                  <c:v>0.998745721050792</c:v>
                </c:pt>
                <c:pt idx="611">
                  <c:v>1.001951621789758</c:v>
                </c:pt>
                <c:pt idx="612">
                  <c:v>1.005162374942726</c:v>
                </c:pt>
                <c:pt idx="613">
                  <c:v>1.008377978897227</c:v>
                </c:pt>
                <c:pt idx="614">
                  <c:v>1.01159843203935</c:v>
                </c:pt>
                <c:pt idx="615">
                  <c:v>1.014823732753744</c:v>
                </c:pt>
                <c:pt idx="616">
                  <c:v>1.018053879423611</c:v>
                </c:pt>
                <c:pt idx="617">
                  <c:v>1.021288870430715</c:v>
                </c:pt>
                <c:pt idx="618">
                  <c:v>1.024528704155378</c:v>
                </c:pt>
                <c:pt idx="619">
                  <c:v>1.027773378976481</c:v>
                </c:pt>
                <c:pt idx="620">
                  <c:v>1.031022893271466</c:v>
                </c:pt>
                <c:pt idx="621">
                  <c:v>1.034277245416334</c:v>
                </c:pt>
                <c:pt idx="622">
                  <c:v>1.037536433785647</c:v>
                </c:pt>
                <c:pt idx="623">
                  <c:v>1.04080045675253</c:v>
                </c:pt>
                <c:pt idx="624">
                  <c:v>1.044069312688667</c:v>
                </c:pt>
                <c:pt idx="625">
                  <c:v>1.047342999964307</c:v>
                </c:pt>
                <c:pt idx="626">
                  <c:v>1.05062151694826</c:v>
                </c:pt>
                <c:pt idx="627">
                  <c:v>1.053904862007901</c:v>
                </c:pt>
                <c:pt idx="628">
                  <c:v>1.057193033509166</c:v>
                </c:pt>
                <c:pt idx="629">
                  <c:v>1.06048602981656</c:v>
                </c:pt>
                <c:pt idx="630">
                  <c:v>1.063783849293145</c:v>
                </c:pt>
                <c:pt idx="631">
                  <c:v>1.067086490300557</c:v>
                </c:pt>
                <c:pt idx="632">
                  <c:v>1.070393951198991</c:v>
                </c:pt>
                <c:pt idx="633">
                  <c:v>1.073706230347212</c:v>
                </c:pt>
                <c:pt idx="634">
                  <c:v>1.077023326102551</c:v>
                </c:pt>
                <c:pt idx="635">
                  <c:v>1.080345236820904</c:v>
                </c:pt>
                <c:pt idx="636">
                  <c:v>1.083671960856737</c:v>
                </c:pt>
                <c:pt idx="637">
                  <c:v>1.087003496563083</c:v>
                </c:pt>
                <c:pt idx="638">
                  <c:v>1.090339842291545</c:v>
                </c:pt>
                <c:pt idx="639">
                  <c:v>1.093680996392294</c:v>
                </c:pt>
                <c:pt idx="640">
                  <c:v>1.097026957214069</c:v>
                </c:pt>
                <c:pt idx="641">
                  <c:v>1.100377723104184</c:v>
                </c:pt>
                <c:pt idx="642">
                  <c:v>1.103733292408517</c:v>
                </c:pt>
                <c:pt idx="643">
                  <c:v>1.107093663471523</c:v>
                </c:pt>
                <c:pt idx="644">
                  <c:v>1.110458834636226</c:v>
                </c:pt>
                <c:pt idx="645">
                  <c:v>1.11382880424422</c:v>
                </c:pt>
                <c:pt idx="646">
                  <c:v>1.117203570635677</c:v>
                </c:pt>
                <c:pt idx="647">
                  <c:v>1.120583132149336</c:v>
                </c:pt>
                <c:pt idx="648">
                  <c:v>1.123967487122514</c:v>
                </c:pt>
                <c:pt idx="649">
                  <c:v>1.127356633891101</c:v>
                </c:pt>
                <c:pt idx="650">
                  <c:v>1.13075057078956</c:v>
                </c:pt>
                <c:pt idx="651">
                  <c:v>1.134149296150929</c:v>
                </c:pt>
                <c:pt idx="652">
                  <c:v>1.137552808306824</c:v>
                </c:pt>
                <c:pt idx="653">
                  <c:v>1.140961105587436</c:v>
                </c:pt>
                <c:pt idx="654">
                  <c:v>1.144374186321531</c:v>
                </c:pt>
                <c:pt idx="655">
                  <c:v>1.147792048836454</c:v>
                </c:pt>
                <c:pt idx="656">
                  <c:v>1.151214691458126</c:v>
                </c:pt>
                <c:pt idx="657">
                  <c:v>1.154642112511048</c:v>
                </c:pt>
                <c:pt idx="658">
                  <c:v>1.158074310318297</c:v>
                </c:pt>
                <c:pt idx="659">
                  <c:v>1.16151128320153</c:v>
                </c:pt>
                <c:pt idx="660">
                  <c:v>1.164953029480985</c:v>
                </c:pt>
                <c:pt idx="661">
                  <c:v>1.168399547475478</c:v>
                </c:pt>
                <c:pt idx="662">
                  <c:v>1.171850835502407</c:v>
                </c:pt>
                <c:pt idx="663">
                  <c:v>1.17530689187775</c:v>
                </c:pt>
                <c:pt idx="664">
                  <c:v>1.178767714916067</c:v>
                </c:pt>
                <c:pt idx="665">
                  <c:v>1.182233302930499</c:v>
                </c:pt>
                <c:pt idx="666">
                  <c:v>1.185703654232771</c:v>
                </c:pt>
                <c:pt idx="667">
                  <c:v>1.189178767133191</c:v>
                </c:pt>
                <c:pt idx="668">
                  <c:v>1.19265863994065</c:v>
                </c:pt>
                <c:pt idx="669">
                  <c:v>1.196143270962622</c:v>
                </c:pt>
                <c:pt idx="670">
                  <c:v>1.199632658505167</c:v>
                </c:pt>
                <c:pt idx="671">
                  <c:v>1.20312680087293</c:v>
                </c:pt>
                <c:pt idx="672">
                  <c:v>1.206625696369141</c:v>
                </c:pt>
                <c:pt idx="673">
                  <c:v>1.210129343295616</c:v>
                </c:pt>
                <c:pt idx="674">
                  <c:v>1.213637739952758</c:v>
                </c:pt>
                <c:pt idx="675">
                  <c:v>1.217150884639556</c:v>
                </c:pt>
                <c:pt idx="676">
                  <c:v>1.220668775653589</c:v>
                </c:pt>
                <c:pt idx="677">
                  <c:v>1.22419141129102</c:v>
                </c:pt>
                <c:pt idx="678">
                  <c:v>1.227718789846605</c:v>
                </c:pt>
                <c:pt idx="679">
                  <c:v>1.231250909613687</c:v>
                </c:pt>
                <c:pt idx="680">
                  <c:v>1.234787768884197</c:v>
                </c:pt>
                <c:pt idx="681">
                  <c:v>1.23832936594866</c:v>
                </c:pt>
                <c:pt idx="682">
                  <c:v>1.241875699096188</c:v>
                </c:pt>
                <c:pt idx="683">
                  <c:v>1.245426766614486</c:v>
                </c:pt>
                <c:pt idx="684">
                  <c:v>1.24898256678985</c:v>
                </c:pt>
                <c:pt idx="685">
                  <c:v>1.252543097907168</c:v>
                </c:pt>
                <c:pt idx="686">
                  <c:v>1.256108358249921</c:v>
                </c:pt>
                <c:pt idx="687">
                  <c:v>1.259678346100184</c:v>
                </c:pt>
                <c:pt idx="688">
                  <c:v>1.263253059738625</c:v>
                </c:pt>
                <c:pt idx="689">
                  <c:v>1.266832497444504</c:v>
                </c:pt>
                <c:pt idx="690">
                  <c:v>1.270416657495679</c:v>
                </c:pt>
                <c:pt idx="691">
                  <c:v>1.274005538168602</c:v>
                </c:pt>
                <c:pt idx="692">
                  <c:v>1.277599137738319</c:v>
                </c:pt>
                <c:pt idx="693">
                  <c:v>1.281197454478476</c:v>
                </c:pt>
                <c:pt idx="694">
                  <c:v>1.284800486661312</c:v>
                </c:pt>
                <c:pt idx="695">
                  <c:v>1.288408232557666</c:v>
                </c:pt>
                <c:pt idx="696">
                  <c:v>1.292020690436973</c:v>
                </c:pt>
                <c:pt idx="697">
                  <c:v>1.295637858567267</c:v>
                </c:pt>
                <c:pt idx="698">
                  <c:v>1.29925973521518</c:v>
                </c:pt>
                <c:pt idx="699">
                  <c:v>1.302886318645944</c:v>
                </c:pt>
                <c:pt idx="700">
                  <c:v>1.306517607123393</c:v>
                </c:pt>
                <c:pt idx="701">
                  <c:v>1.310153598909956</c:v>
                </c:pt>
                <c:pt idx="702">
                  <c:v>1.313794292266668</c:v>
                </c:pt>
                <c:pt idx="703">
                  <c:v>1.317439685453164</c:v>
                </c:pt>
                <c:pt idx="704">
                  <c:v>1.321089776727679</c:v>
                </c:pt>
                <c:pt idx="705">
                  <c:v>1.324744564347052</c:v>
                </c:pt>
                <c:pt idx="706">
                  <c:v>1.328404046566724</c:v>
                </c:pt>
                <c:pt idx="707">
                  <c:v>1.332068221640742</c:v>
                </c:pt>
                <c:pt idx="708">
                  <c:v>1.335737087821754</c:v>
                </c:pt>
                <c:pt idx="709">
                  <c:v>1.339410643361014</c:v>
                </c:pt>
                <c:pt idx="710">
                  <c:v>1.34308888650838</c:v>
                </c:pt>
                <c:pt idx="711">
                  <c:v>1.346771815512318</c:v>
                </c:pt>
                <c:pt idx="712">
                  <c:v>1.350459428619896</c:v>
                </c:pt>
                <c:pt idx="713">
                  <c:v>1.354151724076793</c:v>
                </c:pt>
                <c:pt idx="714">
                  <c:v>1.35784870012729</c:v>
                </c:pt>
                <c:pt idx="715">
                  <c:v>1.361550355014282</c:v>
                </c:pt>
                <c:pt idx="716">
                  <c:v>1.365256686979266</c:v>
                </c:pt>
                <c:pt idx="717">
                  <c:v>1.368967694262352</c:v>
                </c:pt>
                <c:pt idx="718">
                  <c:v>1.372683375102258</c:v>
                </c:pt>
                <c:pt idx="719">
                  <c:v>1.37640372773631</c:v>
                </c:pt>
                <c:pt idx="720">
                  <c:v>1.380128750400446</c:v>
                </c:pt>
                <c:pt idx="721">
                  <c:v>1.383858441329214</c:v>
                </c:pt>
                <c:pt idx="722">
                  <c:v>1.387592798755774</c:v>
                </c:pt>
                <c:pt idx="723">
                  <c:v>1.391331820911898</c:v>
                </c:pt>
                <c:pt idx="724">
                  <c:v>1.39507550602797</c:v>
                </c:pt>
                <c:pt idx="725">
                  <c:v>1.398823852332984</c:v>
                </c:pt>
                <c:pt idx="726">
                  <c:v>1.402576858054553</c:v>
                </c:pt>
                <c:pt idx="727">
                  <c:v>1.406334521418901</c:v>
                </c:pt>
                <c:pt idx="728">
                  <c:v>1.410096840650864</c:v>
                </c:pt>
                <c:pt idx="729">
                  <c:v>1.413863813973897</c:v>
                </c:pt>
                <c:pt idx="730">
                  <c:v>1.41763543961007</c:v>
                </c:pt>
                <c:pt idx="731">
                  <c:v>1.421411715780066</c:v>
                </c:pt>
                <c:pt idx="732">
                  <c:v>1.425192640703188</c:v>
                </c:pt>
                <c:pt idx="733">
                  <c:v>1.428978212597353</c:v>
                </c:pt>
                <c:pt idx="734">
                  <c:v>1.432768429679099</c:v>
                </c:pt>
                <c:pt idx="735">
                  <c:v>1.43656329016358</c:v>
                </c:pt>
                <c:pt idx="736">
                  <c:v>1.440362792264568</c:v>
                </c:pt>
                <c:pt idx="737">
                  <c:v>1.444166934194457</c:v>
                </c:pt>
                <c:pt idx="738">
                  <c:v>1.447975714164258</c:v>
                </c:pt>
                <c:pt idx="739">
                  <c:v>1.451789130383603</c:v>
                </c:pt>
                <c:pt idx="740">
                  <c:v>1.455607181060747</c:v>
                </c:pt>
                <c:pt idx="741">
                  <c:v>1.459429864402563</c:v>
                </c:pt>
                <c:pt idx="742">
                  <c:v>1.463257178614548</c:v>
                </c:pt>
                <c:pt idx="743">
                  <c:v>1.467089121900821</c:v>
                </c:pt>
                <c:pt idx="744">
                  <c:v>1.470925692464122</c:v>
                </c:pt>
                <c:pt idx="745">
                  <c:v>1.474766888505819</c:v>
                </c:pt>
                <c:pt idx="746">
                  <c:v>1.478612708225901</c:v>
                </c:pt>
                <c:pt idx="747">
                  <c:v>1.48246314982298</c:v>
                </c:pt>
                <c:pt idx="748">
                  <c:v>1.486318211494296</c:v>
                </c:pt>
                <c:pt idx="749">
                  <c:v>1.490177891435714</c:v>
                </c:pt>
                <c:pt idx="750">
                  <c:v>1.494042187841724</c:v>
                </c:pt>
                <c:pt idx="751">
                  <c:v>1.497911098905444</c:v>
                </c:pt>
                <c:pt idx="752">
                  <c:v>1.501784622818619</c:v>
                </c:pt>
                <c:pt idx="753">
                  <c:v>1.50566275777162</c:v>
                </c:pt>
                <c:pt idx="754">
                  <c:v>1.50954550195345</c:v>
                </c:pt>
                <c:pt idx="755">
                  <c:v>1.513432853551738</c:v>
                </c:pt>
                <c:pt idx="756">
                  <c:v>1.517324810752741</c:v>
                </c:pt>
                <c:pt idx="757">
                  <c:v>1.52122137174135</c:v>
                </c:pt>
                <c:pt idx="758">
                  <c:v>1.525122534701085</c:v>
                </c:pt>
                <c:pt idx="759">
                  <c:v>1.529028297814094</c:v>
                </c:pt>
                <c:pt idx="760">
                  <c:v>1.532938659261162</c:v>
                </c:pt>
                <c:pt idx="761">
                  <c:v>1.536853617221701</c:v>
                </c:pt>
                <c:pt idx="762">
                  <c:v>1.54077316987376</c:v>
                </c:pt>
                <c:pt idx="763">
                  <c:v>1.544697315394015</c:v>
                </c:pt>
                <c:pt idx="764">
                  <c:v>1.548626051957783</c:v>
                </c:pt>
                <c:pt idx="765">
                  <c:v>1.552559377739012</c:v>
                </c:pt>
                <c:pt idx="766">
                  <c:v>1.556497290910283</c:v>
                </c:pt>
                <c:pt idx="767">
                  <c:v>1.560439789642815</c:v>
                </c:pt>
                <c:pt idx="768">
                  <c:v>1.564386872106462</c:v>
                </c:pt>
                <c:pt idx="769">
                  <c:v>1.568338536469715</c:v>
                </c:pt>
                <c:pt idx="770">
                  <c:v>1.572294780899699</c:v>
                </c:pt>
                <c:pt idx="771">
                  <c:v>1.576255603562183</c:v>
                </c:pt>
                <c:pt idx="772">
                  <c:v>1.580221002621567</c:v>
                </c:pt>
                <c:pt idx="773">
                  <c:v>1.584190976240893</c:v>
                </c:pt>
                <c:pt idx="774">
                  <c:v>1.588165522581843</c:v>
                </c:pt>
                <c:pt idx="775">
                  <c:v>1.592144639804736</c:v>
                </c:pt>
                <c:pt idx="776">
                  <c:v>1.596128326068535</c:v>
                </c:pt>
                <c:pt idx="777">
                  <c:v>1.60011657953084</c:v>
                </c:pt>
                <c:pt idx="778">
                  <c:v>1.604109398347893</c:v>
                </c:pt>
                <c:pt idx="779">
                  <c:v>1.608106780674581</c:v>
                </c:pt>
                <c:pt idx="780">
                  <c:v>1.61210872466443</c:v>
                </c:pt>
                <c:pt idx="781">
                  <c:v>1.616115228469612</c:v>
                </c:pt>
                <c:pt idx="782">
                  <c:v>1.620126290240938</c:v>
                </c:pt>
                <c:pt idx="783">
                  <c:v>1.62414190812787</c:v>
                </c:pt>
                <c:pt idx="784">
                  <c:v>1.628162080278507</c:v>
                </c:pt>
                <c:pt idx="785">
                  <c:v>1.632186804839599</c:v>
                </c:pt>
                <c:pt idx="786">
                  <c:v>1.636216079956538</c:v>
                </c:pt>
                <c:pt idx="787">
                  <c:v>1.640249903773365</c:v>
                </c:pt>
                <c:pt idx="788">
                  <c:v>1.644288274432768</c:v>
                </c:pt>
                <c:pt idx="789">
                  <c:v>1.648331190076079</c:v>
                </c:pt>
                <c:pt idx="790">
                  <c:v>1.652378648843281</c:v>
                </c:pt>
                <c:pt idx="791">
                  <c:v>1.656430648873005</c:v>
                </c:pt>
                <c:pt idx="792">
                  <c:v>1.66048718830253</c:v>
                </c:pt>
                <c:pt idx="793">
                  <c:v>1.664548265267787</c:v>
                </c:pt>
                <c:pt idx="794">
                  <c:v>1.668613877903354</c:v>
                </c:pt>
                <c:pt idx="795">
                  <c:v>1.672684024342462</c:v>
                </c:pt>
                <c:pt idx="796">
                  <c:v>1.676758702716994</c:v>
                </c:pt>
                <c:pt idx="797">
                  <c:v>1.68083791115748</c:v>
                </c:pt>
                <c:pt idx="798">
                  <c:v>1.684921647793109</c:v>
                </c:pt>
                <c:pt idx="799">
                  <c:v>1.689009910751719</c:v>
                </c:pt>
                <c:pt idx="800">
                  <c:v>1.693102698159801</c:v>
                </c:pt>
                <c:pt idx="801">
                  <c:v>1.697200008142504</c:v>
                </c:pt>
                <c:pt idx="802">
                  <c:v>1.701301838823626</c:v>
                </c:pt>
                <c:pt idx="803">
                  <c:v>1.705408188325626</c:v>
                </c:pt>
                <c:pt idx="804">
                  <c:v>1.709519054769615</c:v>
                </c:pt>
                <c:pt idx="805">
                  <c:v>1.713634436275361</c:v>
                </c:pt>
                <c:pt idx="806">
                  <c:v>1.71775433096129</c:v>
                </c:pt>
                <c:pt idx="807">
                  <c:v>1.721878736944483</c:v>
                </c:pt>
                <c:pt idx="808">
                  <c:v>1.726007652340682</c:v>
                </c:pt>
                <c:pt idx="809">
                  <c:v>1.730141075264286</c:v>
                </c:pt>
                <c:pt idx="810">
                  <c:v>1.734279003828353</c:v>
                </c:pt>
                <c:pt idx="811">
                  <c:v>1.738421436144601</c:v>
                </c:pt>
                <c:pt idx="812">
                  <c:v>1.742568370323409</c:v>
                </c:pt>
                <c:pt idx="813">
                  <c:v>1.746719804473815</c:v>
                </c:pt>
                <c:pt idx="814">
                  <c:v>1.750875736703519</c:v>
                </c:pt>
                <c:pt idx="815">
                  <c:v>1.755036165118883</c:v>
                </c:pt>
                <c:pt idx="816">
                  <c:v>1.759201087824933</c:v>
                </c:pt>
                <c:pt idx="817">
                  <c:v>1.763370502925357</c:v>
                </c:pt>
                <c:pt idx="818">
                  <c:v>1.767544408522505</c:v>
                </c:pt>
                <c:pt idx="819">
                  <c:v>1.771722802717393</c:v>
                </c:pt>
                <c:pt idx="820">
                  <c:v>1.775905683609702</c:v>
                </c:pt>
                <c:pt idx="821">
                  <c:v>1.780093049297777</c:v>
                </c:pt>
                <c:pt idx="822">
                  <c:v>1.78428489787863</c:v>
                </c:pt>
                <c:pt idx="823">
                  <c:v>1.788481227447938</c:v>
                </c:pt>
                <c:pt idx="824">
                  <c:v>1.792682036100047</c:v>
                </c:pt>
                <c:pt idx="825">
                  <c:v>1.796887321927969</c:v>
                </c:pt>
                <c:pt idx="826">
                  <c:v>1.801097083023384</c:v>
                </c:pt>
                <c:pt idx="827">
                  <c:v>1.805311317476642</c:v>
                </c:pt>
                <c:pt idx="828">
                  <c:v>1.809530023376762</c:v>
                </c:pt>
                <c:pt idx="829">
                  <c:v>1.813753198811432</c:v>
                </c:pt>
                <c:pt idx="830">
                  <c:v>1.817980841867011</c:v>
                </c:pt>
                <c:pt idx="831">
                  <c:v>1.822212950628528</c:v>
                </c:pt>
                <c:pt idx="832">
                  <c:v>1.826449523179686</c:v>
                </c:pt>
                <c:pt idx="833">
                  <c:v>1.830690557602858</c:v>
                </c:pt>
                <c:pt idx="834">
                  <c:v>1.834936051979089</c:v>
                </c:pt>
                <c:pt idx="835">
                  <c:v>1.8391860043881</c:v>
                </c:pt>
                <c:pt idx="836">
                  <c:v>1.843440412908284</c:v>
                </c:pt>
                <c:pt idx="837">
                  <c:v>1.847699275616708</c:v>
                </c:pt>
                <c:pt idx="838">
                  <c:v>1.851962590589115</c:v>
                </c:pt>
                <c:pt idx="839">
                  <c:v>1.856230355899924</c:v>
                </c:pt>
                <c:pt idx="840">
                  <c:v>1.860502569622229</c:v>
                </c:pt>
                <c:pt idx="841">
                  <c:v>1.8647792298278</c:v>
                </c:pt>
                <c:pt idx="842">
                  <c:v>1.869060334587086</c:v>
                </c:pt>
                <c:pt idx="843">
                  <c:v>1.873345881969214</c:v>
                </c:pt>
                <c:pt idx="844">
                  <c:v>1.877635870041988</c:v>
                </c:pt>
                <c:pt idx="845">
                  <c:v>1.881930296871891</c:v>
                </c:pt>
                <c:pt idx="846">
                  <c:v>1.886229160524087</c:v>
                </c:pt>
                <c:pt idx="847">
                  <c:v>1.89053245906242</c:v>
                </c:pt>
                <c:pt idx="848">
                  <c:v>1.894840190549412</c:v>
                </c:pt>
                <c:pt idx="849">
                  <c:v>1.89915235304627</c:v>
                </c:pt>
                <c:pt idx="850">
                  <c:v>1.90346894461288</c:v>
                </c:pt>
                <c:pt idx="851">
                  <c:v>1.907789963307812</c:v>
                </c:pt>
                <c:pt idx="852">
                  <c:v>1.91211540718832</c:v>
                </c:pt>
                <c:pt idx="853">
                  <c:v>1.916445274310337</c:v>
                </c:pt>
                <c:pt idx="854">
                  <c:v>1.920779562728487</c:v>
                </c:pt>
                <c:pt idx="855">
                  <c:v>1.925118270496074</c:v>
                </c:pt>
                <c:pt idx="856">
                  <c:v>1.929461395665087</c:v>
                </c:pt>
                <c:pt idx="857">
                  <c:v>1.933808936286206</c:v>
                </c:pt>
                <c:pt idx="858">
                  <c:v>1.93816089040879</c:v>
                </c:pt>
                <c:pt idx="859">
                  <c:v>1.942517256080892</c:v>
                </c:pt>
                <c:pt idx="860">
                  <c:v>1.946878031349248</c:v>
                </c:pt>
                <c:pt idx="861">
                  <c:v>1.951243214259284</c:v>
                </c:pt>
                <c:pt idx="862">
                  <c:v>1.955612802855116</c:v>
                </c:pt>
                <c:pt idx="863">
                  <c:v>1.959986795179547</c:v>
                </c:pt>
                <c:pt idx="864">
                  <c:v>1.964365189274073</c:v>
                </c:pt>
                <c:pt idx="865">
                  <c:v>1.968747983178876</c:v>
                </c:pt>
                <c:pt idx="866">
                  <c:v>1.973135174932834</c:v>
                </c:pt>
                <c:pt idx="867">
                  <c:v>1.977526762573514</c:v>
                </c:pt>
                <c:pt idx="868">
                  <c:v>1.981922744137175</c:v>
                </c:pt>
                <c:pt idx="869">
                  <c:v>1.986323117658772</c:v>
                </c:pt>
                <c:pt idx="870">
                  <c:v>1.990727881171949</c:v>
                </c:pt>
                <c:pt idx="871">
                  <c:v>1.995137032709048</c:v>
                </c:pt>
                <c:pt idx="872">
                  <c:v>1.999550570301105</c:v>
                </c:pt>
                <c:pt idx="873">
                  <c:v>2.003968491977848</c:v>
                </c:pt>
                <c:pt idx="874">
                  <c:v>2.008390795767704</c:v>
                </c:pt>
                <c:pt idx="875">
                  <c:v>2.012817479697795</c:v>
                </c:pt>
                <c:pt idx="876">
                  <c:v>2.017248541793943</c:v>
                </c:pt>
                <c:pt idx="877">
                  <c:v>2.021683980080663</c:v>
                </c:pt>
                <c:pt idx="878">
                  <c:v>2.026123792581171</c:v>
                </c:pt>
                <c:pt idx="879">
                  <c:v>2.030567977317381</c:v>
                </c:pt>
                <c:pt idx="880">
                  <c:v>2.035016532309905</c:v>
                </c:pt>
                <c:pt idx="881">
                  <c:v>2.039469455578059</c:v>
                </c:pt>
                <c:pt idx="882">
                  <c:v>2.043926745139857</c:v>
                </c:pt>
                <c:pt idx="883">
                  <c:v>2.048388399012012</c:v>
                </c:pt>
                <c:pt idx="884">
                  <c:v>2.052854415209941</c:v>
                </c:pt>
                <c:pt idx="885">
                  <c:v>2.057324791747766</c:v>
                </c:pt>
                <c:pt idx="886">
                  <c:v>2.061799526638305</c:v>
                </c:pt>
                <c:pt idx="887">
                  <c:v>2.066278617893086</c:v>
                </c:pt>
                <c:pt idx="888">
                  <c:v>2.070762063522338</c:v>
                </c:pt>
                <c:pt idx="889">
                  <c:v>2.075249861534995</c:v>
                </c:pt>
                <c:pt idx="890">
                  <c:v>2.079742009938696</c:v>
                </c:pt>
                <c:pt idx="891">
                  <c:v>2.084238506739788</c:v>
                </c:pt>
                <c:pt idx="892">
                  <c:v>2.088739349943322</c:v>
                </c:pt>
                <c:pt idx="893">
                  <c:v>2.093244537553056</c:v>
                </c:pt>
                <c:pt idx="894">
                  <c:v>2.097754067571458</c:v>
                </c:pt>
                <c:pt idx="895">
                  <c:v>2.1022679379997</c:v>
                </c:pt>
                <c:pt idx="896">
                  <c:v>2.10678614683767</c:v>
                </c:pt>
                <c:pt idx="897">
                  <c:v>2.111308692083956</c:v>
                </c:pt>
                <c:pt idx="898">
                  <c:v>2.115835571735864</c:v>
                </c:pt>
                <c:pt idx="899">
                  <c:v>2.120366783789408</c:v>
                </c:pt>
                <c:pt idx="900">
                  <c:v>2.12490232623931</c:v>
                </c:pt>
                <c:pt idx="901">
                  <c:v>2.129442197079008</c:v>
                </c:pt>
                <c:pt idx="902">
                  <c:v>2.133986394300653</c:v>
                </c:pt>
                <c:pt idx="903">
                  <c:v>2.138534915895104</c:v>
                </c:pt>
                <c:pt idx="904">
                  <c:v>2.14308775985194</c:v>
                </c:pt>
                <c:pt idx="905">
                  <c:v>2.147644924159444</c:v>
                </c:pt>
                <c:pt idx="906">
                  <c:v>2.152206406804628</c:v>
                </c:pt>
                <c:pt idx="907">
                  <c:v>2.156772205773208</c:v>
                </c:pt>
                <c:pt idx="908">
                  <c:v>2.161342319049622</c:v>
                </c:pt>
                <c:pt idx="909">
                  <c:v>2.165916744617021</c:v>
                </c:pt>
                <c:pt idx="910">
                  <c:v>2.170495480457275</c:v>
                </c:pt>
                <c:pt idx="911">
                  <c:v>2.175078524550972</c:v>
                </c:pt>
                <c:pt idx="912">
                  <c:v>2.179665874877417</c:v>
                </c:pt>
                <c:pt idx="913">
                  <c:v>2.184257529414636</c:v>
                </c:pt>
                <c:pt idx="914">
                  <c:v>2.188853486139373</c:v>
                </c:pt>
                <c:pt idx="915">
                  <c:v>2.193453743027092</c:v>
                </c:pt>
                <c:pt idx="916">
                  <c:v>2.198058298051979</c:v>
                </c:pt>
                <c:pt idx="917">
                  <c:v>2.20266714918694</c:v>
                </c:pt>
                <c:pt idx="918">
                  <c:v>2.207280294403607</c:v>
                </c:pt>
                <c:pt idx="919">
                  <c:v>2.211897731672327</c:v>
                </c:pt>
                <c:pt idx="920">
                  <c:v>2.216519458962178</c:v>
                </c:pt>
                <c:pt idx="921">
                  <c:v>2.221145474240957</c:v>
                </c:pt>
                <c:pt idx="922">
                  <c:v>2.225775775475188</c:v>
                </c:pt>
                <c:pt idx="923">
                  <c:v>2.230410360630118</c:v>
                </c:pt>
                <c:pt idx="924">
                  <c:v>2.23504922766972</c:v>
                </c:pt>
                <c:pt idx="925">
                  <c:v>2.239692374556695</c:v>
                </c:pt>
                <c:pt idx="926">
                  <c:v>2.24433979925247</c:v>
                </c:pt>
                <c:pt idx="927">
                  <c:v>2.248991499717198</c:v>
                </c:pt>
                <c:pt idx="928">
                  <c:v>2.25364747390976</c:v>
                </c:pt>
                <c:pt idx="929">
                  <c:v>2.25830771978777</c:v>
                </c:pt>
                <c:pt idx="930">
                  <c:v>2.262972235307566</c:v>
                </c:pt>
                <c:pt idx="931">
                  <c:v>2.267641018424218</c:v>
                </c:pt>
                <c:pt idx="932">
                  <c:v>2.272314067091527</c:v>
                </c:pt>
                <c:pt idx="933">
                  <c:v>2.276991379262024</c:v>
                </c:pt>
                <c:pt idx="934">
                  <c:v>2.281672952886972</c:v>
                </c:pt>
                <c:pt idx="935">
                  <c:v>2.286358785916367</c:v>
                </c:pt>
                <c:pt idx="936">
                  <c:v>2.291048876298937</c:v>
                </c:pt>
                <c:pt idx="937">
                  <c:v>2.295743221982144</c:v>
                </c:pt>
                <c:pt idx="938">
                  <c:v>2.300441820912185</c:v>
                </c:pt>
                <c:pt idx="939">
                  <c:v>2.305144671033991</c:v>
                </c:pt>
                <c:pt idx="940">
                  <c:v>2.309851770291227</c:v>
                </c:pt>
                <c:pt idx="941">
                  <c:v>2.314563116626295</c:v>
                </c:pt>
                <c:pt idx="942">
                  <c:v>2.319278707980337</c:v>
                </c:pt>
                <c:pt idx="943">
                  <c:v>2.323998542293224</c:v>
                </c:pt>
                <c:pt idx="944">
                  <c:v>2.328722617503574</c:v>
                </c:pt>
                <c:pt idx="945">
                  <c:v>2.333450931548736</c:v>
                </c:pt>
                <c:pt idx="946">
                  <c:v>2.338183482364804</c:v>
                </c:pt>
                <c:pt idx="947">
                  <c:v>2.342920267886609</c:v>
                </c:pt>
                <c:pt idx="948">
                  <c:v>2.34766128604772</c:v>
                </c:pt>
                <c:pt idx="949">
                  <c:v>2.352406534780448</c:v>
                </c:pt>
                <c:pt idx="950">
                  <c:v>2.357156012015852</c:v>
                </c:pt>
                <c:pt idx="951">
                  <c:v>2.361909715683723</c:v>
                </c:pt>
                <c:pt idx="952">
                  <c:v>2.3666676437126</c:v>
                </c:pt>
                <c:pt idx="953">
                  <c:v>2.371429794029767</c:v>
                </c:pt>
                <c:pt idx="954">
                  <c:v>2.376196164561248</c:v>
                </c:pt>
                <c:pt idx="955">
                  <c:v>2.380966753231814</c:v>
                </c:pt>
                <c:pt idx="956">
                  <c:v>2.38574155796498</c:v>
                </c:pt>
                <c:pt idx="957">
                  <c:v>2.390520576683007</c:v>
                </c:pt>
                <c:pt idx="958">
                  <c:v>2.395303807306904</c:v>
                </c:pt>
                <c:pt idx="959">
                  <c:v>2.400091247756425</c:v>
                </c:pt>
                <c:pt idx="960">
                  <c:v>2.404882895950072</c:v>
                </c:pt>
                <c:pt idx="961">
                  <c:v>2.409678749805097</c:v>
                </c:pt>
                <c:pt idx="962">
                  <c:v>2.414478807237499</c:v>
                </c:pt>
                <c:pt idx="963">
                  <c:v>2.419283066162027</c:v>
                </c:pt>
                <c:pt idx="964">
                  <c:v>2.424091524492181</c:v>
                </c:pt>
                <c:pt idx="965">
                  <c:v>2.42890418014021</c:v>
                </c:pt>
                <c:pt idx="966">
                  <c:v>2.433721031017117</c:v>
                </c:pt>
                <c:pt idx="967">
                  <c:v>2.438542075032654</c:v>
                </c:pt>
                <c:pt idx="968">
                  <c:v>2.44336731009533</c:v>
                </c:pt>
                <c:pt idx="969">
                  <c:v>2.4481967341124</c:v>
                </c:pt>
                <c:pt idx="970">
                  <c:v>2.45303034498988</c:v>
                </c:pt>
                <c:pt idx="971">
                  <c:v>2.457868140632538</c:v>
                </c:pt>
                <c:pt idx="972">
                  <c:v>2.462710118943896</c:v>
                </c:pt>
                <c:pt idx="973">
                  <c:v>2.467556277826233</c:v>
                </c:pt>
                <c:pt idx="974">
                  <c:v>2.472406615180584</c:v>
                </c:pt>
                <c:pt idx="975">
                  <c:v>2.477261128906742</c:v>
                </c:pt>
                <c:pt idx="976">
                  <c:v>2.482119816903255</c:v>
                </c:pt>
                <c:pt idx="977">
                  <c:v>2.486982677067432</c:v>
                </c:pt>
                <c:pt idx="978">
                  <c:v>2.49184970729534</c:v>
                </c:pt>
                <c:pt idx="979">
                  <c:v>2.496720905481804</c:v>
                </c:pt>
                <c:pt idx="980">
                  <c:v>2.501596269520412</c:v>
                </c:pt>
                <c:pt idx="981">
                  <c:v>2.506475797303509</c:v>
                </c:pt>
                <c:pt idx="982">
                  <c:v>2.511359486722205</c:v>
                </c:pt>
                <c:pt idx="983">
                  <c:v>2.516247335666371</c:v>
                </c:pt>
                <c:pt idx="984">
                  <c:v>2.52113934202464</c:v>
                </c:pt>
                <c:pt idx="985">
                  <c:v>2.526035503684407</c:v>
                </c:pt>
                <c:pt idx="986">
                  <c:v>2.530935818531834</c:v>
                </c:pt>
                <c:pt idx="987">
                  <c:v>2.535840284451844</c:v>
                </c:pt>
                <c:pt idx="988">
                  <c:v>2.540748899328129</c:v>
                </c:pt>
                <c:pt idx="989">
                  <c:v>2.545661661043144</c:v>
                </c:pt>
                <c:pt idx="990">
                  <c:v>2.550578567478111</c:v>
                </c:pt>
                <c:pt idx="991">
                  <c:v>2.555499616513019</c:v>
                </c:pt>
                <c:pt idx="992">
                  <c:v>2.560424806026626</c:v>
                </c:pt>
                <c:pt idx="993">
                  <c:v>2.565354133896455</c:v>
                </c:pt>
                <c:pt idx="994">
                  <c:v>2.570287597998802</c:v>
                </c:pt>
                <c:pt idx="995">
                  <c:v>2.57522519620873</c:v>
                </c:pt>
                <c:pt idx="996">
                  <c:v>2.580166926400074</c:v>
                </c:pt>
                <c:pt idx="997">
                  <c:v>2.585112786445437</c:v>
                </c:pt>
                <c:pt idx="998">
                  <c:v>2.590062774216195</c:v>
                </c:pt>
                <c:pt idx="999">
                  <c:v>2.595016887582498</c:v>
                </c:pt>
                <c:pt idx="1000">
                  <c:v>2.599975124413264</c:v>
                </c:pt>
                <c:pt idx="1001">
                  <c:v>2.604937482576192</c:v>
                </c:pt>
                <c:pt idx="1002">
                  <c:v>2.609903959937747</c:v>
                </c:pt>
                <c:pt idx="1003">
                  <c:v>2.614874554363171</c:v>
                </c:pt>
                <c:pt idx="1004">
                  <c:v>2.619849263716484</c:v>
                </c:pt>
                <c:pt idx="1005">
                  <c:v>2.624828085860482</c:v>
                </c:pt>
                <c:pt idx="1006">
                  <c:v>2.629811018656732</c:v>
                </c:pt>
                <c:pt idx="1007">
                  <c:v>2.634798059965583</c:v>
                </c:pt>
                <c:pt idx="1008">
                  <c:v>2.639789207646163</c:v>
                </c:pt>
                <c:pt idx="1009">
                  <c:v>2.644784459556372</c:v>
                </c:pt>
                <c:pt idx="1010">
                  <c:v>2.649783813552896</c:v>
                </c:pt>
                <c:pt idx="1011">
                  <c:v>2.654787267491197</c:v>
                </c:pt>
                <c:pt idx="1012">
                  <c:v>2.659794819225519</c:v>
                </c:pt>
                <c:pt idx="1013">
                  <c:v>2.664806466608884</c:v>
                </c:pt>
                <c:pt idx="1014">
                  <c:v>2.669822207493101</c:v>
                </c:pt>
                <c:pt idx="1015">
                  <c:v>2.674842039728755</c:v>
                </c:pt>
                <c:pt idx="1016">
                  <c:v>2.679865961165219</c:v>
                </c:pt>
                <c:pt idx="1017">
                  <c:v>2.684893969650649</c:v>
                </c:pt>
                <c:pt idx="1018">
                  <c:v>2.689926063031981</c:v>
                </c:pt>
                <c:pt idx="1019">
                  <c:v>2.69496223915494</c:v>
                </c:pt>
                <c:pt idx="1020">
                  <c:v>2.700002495864034</c:v>
                </c:pt>
                <c:pt idx="1021">
                  <c:v>2.705046831002559</c:v>
                </c:pt>
                <c:pt idx="1022">
                  <c:v>2.710095242412598</c:v>
                </c:pt>
                <c:pt idx="1023">
                  <c:v>2.715147727935018</c:v>
                </c:pt>
                <c:pt idx="1024">
                  <c:v>2.720204285409479</c:v>
                </c:pt>
                <c:pt idx="1025">
                  <c:v>2.725264912674425</c:v>
                </c:pt>
                <c:pt idx="1026">
                  <c:v>2.730329607567092</c:v>
                </c:pt>
                <c:pt idx="1027">
                  <c:v>2.735398367923507</c:v>
                </c:pt>
                <c:pt idx="1028">
                  <c:v>2.740471191578483</c:v>
                </c:pt>
                <c:pt idx="1029">
                  <c:v>2.74554807636563</c:v>
                </c:pt>
                <c:pt idx="1030">
                  <c:v>2.750629020117346</c:v>
                </c:pt>
                <c:pt idx="1031">
                  <c:v>2.755714020664823</c:v>
                </c:pt>
                <c:pt idx="1032">
                  <c:v>2.760803075838046</c:v>
                </c:pt>
                <c:pt idx="1033">
                  <c:v>2.765896183465793</c:v>
                </c:pt>
                <c:pt idx="1034">
                  <c:v>2.770993341375638</c:v>
                </c:pt>
                <c:pt idx="1035">
                  <c:v>2.77609454739395</c:v>
                </c:pt>
                <c:pt idx="1036">
                  <c:v>2.781199799345891</c:v>
                </c:pt>
                <c:pt idx="1037">
                  <c:v>2.786309095055423</c:v>
                </c:pt>
                <c:pt idx="1038">
                  <c:v>2.791422432345304</c:v>
                </c:pt>
                <c:pt idx="1039">
                  <c:v>2.796539809037089</c:v>
                </c:pt>
                <c:pt idx="1040">
                  <c:v>2.801661222951131</c:v>
                </c:pt>
                <c:pt idx="1041">
                  <c:v>2.806786671906584</c:v>
                </c:pt>
                <c:pt idx="1042">
                  <c:v>2.8119161537214</c:v>
                </c:pt>
                <c:pt idx="1043">
                  <c:v>2.817049666212331</c:v>
                </c:pt>
                <c:pt idx="1044">
                  <c:v>2.822187207194932</c:v>
                </c:pt>
                <c:pt idx="1045">
                  <c:v>2.827328774483557</c:v>
                </c:pt>
                <c:pt idx="1046">
                  <c:v>2.832474365891363</c:v>
                </c:pt>
                <c:pt idx="1047">
                  <c:v>2.837623979230313</c:v>
                </c:pt>
                <c:pt idx="1048">
                  <c:v>2.842777612311168</c:v>
                </c:pt>
                <c:pt idx="1049">
                  <c:v>2.8479352629435</c:v>
                </c:pt>
                <c:pt idx="1050">
                  <c:v>2.853096928935677</c:v>
                </c:pt>
                <c:pt idx="1051">
                  <c:v>2.858262608094882</c:v>
                </c:pt>
                <c:pt idx="1052">
                  <c:v>2.863432298227099</c:v>
                </c:pt>
                <c:pt idx="1053">
                  <c:v>2.868605997137118</c:v>
                </c:pt>
                <c:pt idx="1054">
                  <c:v>2.87378370262854</c:v>
                </c:pt>
                <c:pt idx="1055">
                  <c:v>2.878965412503769</c:v>
                </c:pt>
                <c:pt idx="1056">
                  <c:v>2.884151124564026</c:v>
                </c:pt>
                <c:pt idx="1057">
                  <c:v>2.889340836609333</c:v>
                </c:pt>
                <c:pt idx="1058">
                  <c:v>2.894534546438527</c:v>
                </c:pt>
                <c:pt idx="1059">
                  <c:v>2.899732251849253</c:v>
                </c:pt>
                <c:pt idx="1060">
                  <c:v>2.904933950637969</c:v>
                </c:pt>
                <c:pt idx="1061">
                  <c:v>2.910139640599945</c:v>
                </c:pt>
                <c:pt idx="1062">
                  <c:v>2.915349319529263</c:v>
                </c:pt>
                <c:pt idx="1063">
                  <c:v>2.920562985218821</c:v>
                </c:pt>
                <c:pt idx="1064">
                  <c:v>2.925780635460328</c:v>
                </c:pt>
                <c:pt idx="1065">
                  <c:v>2.931002268044307</c:v>
                </c:pt>
                <c:pt idx="1066">
                  <c:v>2.936227880760098</c:v>
                </c:pt>
                <c:pt idx="1067">
                  <c:v>2.941457471395858</c:v>
                </c:pt>
                <c:pt idx="1068">
                  <c:v>2.94669103773856</c:v>
                </c:pt>
                <c:pt idx="1069">
                  <c:v>2.951928577573993</c:v>
                </c:pt>
                <c:pt idx="1070">
                  <c:v>2.957170088686764</c:v>
                </c:pt>
                <c:pt idx="1071">
                  <c:v>2.962415568860301</c:v>
                </c:pt>
                <c:pt idx="1072">
                  <c:v>2.967665015876849</c:v>
                </c:pt>
                <c:pt idx="1073">
                  <c:v>2.972918427517475</c:v>
                </c:pt>
                <c:pt idx="1074">
                  <c:v>2.978175801562063</c:v>
                </c:pt>
                <c:pt idx="1075">
                  <c:v>2.983437135789323</c:v>
                </c:pt>
                <c:pt idx="1076">
                  <c:v>2.988702427976782</c:v>
                </c:pt>
                <c:pt idx="1077">
                  <c:v>2.993971675900794</c:v>
                </c:pt>
                <c:pt idx="1078">
                  <c:v>2.999244877336535</c:v>
                </c:pt>
                <c:pt idx="1079">
                  <c:v>3.004522030058002</c:v>
                </c:pt>
                <c:pt idx="1080">
                  <c:v>3.00980313183802</c:v>
                </c:pt>
                <c:pt idx="1081">
                  <c:v>3.015088180448239</c:v>
                </c:pt>
                <c:pt idx="1082">
                  <c:v>3.020377173659134</c:v>
                </c:pt>
                <c:pt idx="1083">
                  <c:v>3.025670109240004</c:v>
                </c:pt>
                <c:pt idx="1084">
                  <c:v>3.03096698495898</c:v>
                </c:pt>
                <c:pt idx="1085">
                  <c:v>3.03626779858302</c:v>
                </c:pt>
                <c:pt idx="1086">
                  <c:v>3.041572547877907</c:v>
                </c:pt>
                <c:pt idx="1087">
                  <c:v>3.046881230608255</c:v>
                </c:pt>
                <c:pt idx="1088">
                  <c:v>3.052193844537511</c:v>
                </c:pt>
                <c:pt idx="1089">
                  <c:v>3.057510387427948</c:v>
                </c:pt>
                <c:pt idx="1090">
                  <c:v>3.062830857040673</c:v>
                </c:pt>
                <c:pt idx="1091">
                  <c:v>3.068155251135624</c:v>
                </c:pt>
                <c:pt idx="1092">
                  <c:v>3.073483567471571</c:v>
                </c:pt>
                <c:pt idx="1093">
                  <c:v>3.078815803806118</c:v>
                </c:pt>
                <c:pt idx="1094">
                  <c:v>3.084151957895704</c:v>
                </c:pt>
                <c:pt idx="1095">
                  <c:v>3.089492027495599</c:v>
                </c:pt>
                <c:pt idx="1096">
                  <c:v>3.094836010359913</c:v>
                </c:pt>
                <c:pt idx="1097">
                  <c:v>3.100183904241588</c:v>
                </c:pt>
                <c:pt idx="1098">
                  <c:v>3.105535706892403</c:v>
                </c:pt>
                <c:pt idx="1099">
                  <c:v>3.110891416062977</c:v>
                </c:pt>
                <c:pt idx="1100">
                  <c:v>3.116251029502764</c:v>
                </c:pt>
                <c:pt idx="1101">
                  <c:v>3.121614544960059</c:v>
                </c:pt>
                <c:pt idx="1102">
                  <c:v>3.126981960181993</c:v>
                </c:pt>
                <c:pt idx="1103">
                  <c:v>3.13235327291454</c:v>
                </c:pt>
                <c:pt idx="1104">
                  <c:v>3.137728480902513</c:v>
                </c:pt>
                <c:pt idx="1105">
                  <c:v>3.143107581889566</c:v>
                </c:pt>
                <c:pt idx="1106">
                  <c:v>3.148490573618197</c:v>
                </c:pt>
                <c:pt idx="1107">
                  <c:v>3.153877453829743</c:v>
                </c:pt>
                <c:pt idx="1108">
                  <c:v>3.159268220264388</c:v>
                </c:pt>
                <c:pt idx="1109">
                  <c:v>3.164662870661159</c:v>
                </c:pt>
                <c:pt idx="1110">
                  <c:v>3.170061402757926</c:v>
                </c:pt>
                <c:pt idx="1111">
                  <c:v>3.175463814291404</c:v>
                </c:pt>
                <c:pt idx="1112">
                  <c:v>3.180870102997157</c:v>
                </c:pt>
                <c:pt idx="1113">
                  <c:v>3.186280266609592</c:v>
                </c:pt>
                <c:pt idx="1114">
                  <c:v>3.191694302861967</c:v>
                </c:pt>
                <c:pt idx="1115">
                  <c:v>3.197112209486385</c:v>
                </c:pt>
                <c:pt idx="1116">
                  <c:v>3.202533984213798</c:v>
                </c:pt>
                <c:pt idx="1117">
                  <c:v>3.207959624774009</c:v>
                </c:pt>
                <c:pt idx="1118">
                  <c:v>3.213389128895671</c:v>
                </c:pt>
                <c:pt idx="1119">
                  <c:v>3.218822494306283</c:v>
                </c:pt>
                <c:pt idx="1120">
                  <c:v>3.224259718732205</c:v>
                </c:pt>
                <c:pt idx="1121">
                  <c:v>3.229700799898638</c:v>
                </c:pt>
                <c:pt idx="1122">
                  <c:v>3.235145735529641</c:v>
                </c:pt>
                <c:pt idx="1123">
                  <c:v>3.24059452334813</c:v>
                </c:pt>
                <c:pt idx="1124">
                  <c:v>3.246047161075868</c:v>
                </c:pt>
                <c:pt idx="1125">
                  <c:v>3.251503646433477</c:v>
                </c:pt>
                <c:pt idx="1126">
                  <c:v>3.256963977140434</c:v>
                </c:pt>
                <c:pt idx="1127">
                  <c:v>3.262428150915069</c:v>
                </c:pt>
                <c:pt idx="1128">
                  <c:v>3.267896165474574</c:v>
                </c:pt>
                <c:pt idx="1129">
                  <c:v>3.273368018534995</c:v>
                </c:pt>
                <c:pt idx="1130">
                  <c:v>3.278843707811236</c:v>
                </c:pt>
                <c:pt idx="1131">
                  <c:v>3.284323231017061</c:v>
                </c:pt>
                <c:pt idx="1132">
                  <c:v>3.289806585865093</c:v>
                </c:pt>
                <c:pt idx="1133">
                  <c:v>3.295293770066816</c:v>
                </c:pt>
                <c:pt idx="1134">
                  <c:v>3.300784781332573</c:v>
                </c:pt>
                <c:pt idx="1135">
                  <c:v>3.306279617371571</c:v>
                </c:pt>
                <c:pt idx="1136">
                  <c:v>3.311778275891877</c:v>
                </c:pt>
                <c:pt idx="1137">
                  <c:v>3.317280754600422</c:v>
                </c:pt>
                <c:pt idx="1138">
                  <c:v>3.322787051203</c:v>
                </c:pt>
                <c:pt idx="1139">
                  <c:v>3.328297163404271</c:v>
                </c:pt>
                <c:pt idx="1140">
                  <c:v>3.333811088907758</c:v>
                </c:pt>
                <c:pt idx="1141">
                  <c:v>3.339328825415848</c:v>
                </c:pt>
                <c:pt idx="1142">
                  <c:v>3.3448503706298</c:v>
                </c:pt>
                <c:pt idx="1143">
                  <c:v>3.350375722249735</c:v>
                </c:pt>
                <c:pt idx="1144">
                  <c:v>3.355904877974642</c:v>
                </c:pt>
                <c:pt idx="1145">
                  <c:v>3.361437835502381</c:v>
                </c:pt>
                <c:pt idx="1146">
                  <c:v>3.366974592529679</c:v>
                </c:pt>
                <c:pt idx="1147">
                  <c:v>3.372515146752134</c:v>
                </c:pt>
                <c:pt idx="1148">
                  <c:v>3.378059495864213</c:v>
                </c:pt>
                <c:pt idx="1149">
                  <c:v>3.383607637559255</c:v>
                </c:pt>
                <c:pt idx="1150">
                  <c:v>3.389159569529472</c:v>
                </c:pt>
                <c:pt idx="1151">
                  <c:v>3.394715289465945</c:v>
                </c:pt>
                <c:pt idx="1152">
                  <c:v>3.400274795058631</c:v>
                </c:pt>
                <c:pt idx="1153">
                  <c:v>3.40583808399636</c:v>
                </c:pt>
                <c:pt idx="1154">
                  <c:v>3.411405153966837</c:v>
                </c:pt>
                <c:pt idx="1155">
                  <c:v>3.416976002656643</c:v>
                </c:pt>
                <c:pt idx="1156">
                  <c:v>3.422550627751231</c:v>
                </c:pt>
                <c:pt idx="1157">
                  <c:v>3.428129026934937</c:v>
                </c:pt>
                <c:pt idx="1158">
                  <c:v>3.433711197890968</c:v>
                </c:pt>
                <c:pt idx="1159">
                  <c:v>3.439297138301411</c:v>
                </c:pt>
                <c:pt idx="1160">
                  <c:v>3.444886845847236</c:v>
                </c:pt>
                <c:pt idx="1161">
                  <c:v>3.450480318208285</c:v>
                </c:pt>
                <c:pt idx="1162">
                  <c:v>3.456077553063286</c:v>
                </c:pt>
                <c:pt idx="1163">
                  <c:v>3.461678548089845</c:v>
                </c:pt>
                <c:pt idx="1164">
                  <c:v>3.46728330096445</c:v>
                </c:pt>
                <c:pt idx="1165">
                  <c:v>3.472891809362471</c:v>
                </c:pt>
                <c:pt idx="1166">
                  <c:v>3.47850407095816</c:v>
                </c:pt>
                <c:pt idx="1167">
                  <c:v>3.484120083424654</c:v>
                </c:pt>
                <c:pt idx="1168">
                  <c:v>3.489739844433975</c:v>
                </c:pt>
                <c:pt idx="1169">
                  <c:v>3.495363351657025</c:v>
                </c:pt>
                <c:pt idx="1170">
                  <c:v>3.5009906027636</c:v>
                </c:pt>
                <c:pt idx="1171">
                  <c:v>3.506621595422372</c:v>
                </c:pt>
                <c:pt idx="1172">
                  <c:v>3.512256327300908</c:v>
                </c:pt>
                <c:pt idx="1173">
                  <c:v>3.517894796065661</c:v>
                </c:pt>
                <c:pt idx="1174">
                  <c:v>3.523536999381971</c:v>
                </c:pt>
                <c:pt idx="1175">
                  <c:v>3.529182934914064</c:v>
                </c:pt>
                <c:pt idx="1176">
                  <c:v>3.534832600325064</c:v>
                </c:pt>
                <c:pt idx="1177">
                  <c:v>3.540485993276977</c:v>
                </c:pt>
                <c:pt idx="1178">
                  <c:v>3.546143111430705</c:v>
                </c:pt>
                <c:pt idx="1179">
                  <c:v>3.551803952446041</c:v>
                </c:pt>
                <c:pt idx="1180">
                  <c:v>3.55746851398167</c:v>
                </c:pt>
                <c:pt idx="1181">
                  <c:v>3.56313679369517</c:v>
                </c:pt>
                <c:pt idx="1182">
                  <c:v>3.568808789243012</c:v>
                </c:pt>
                <c:pt idx="1183">
                  <c:v>3.574484498280565</c:v>
                </c:pt>
                <c:pt idx="1184">
                  <c:v>3.58016391846209</c:v>
                </c:pt>
                <c:pt idx="1185">
                  <c:v>3.585847047440745</c:v>
                </c:pt>
                <c:pt idx="1186">
                  <c:v>3.591533882868586</c:v>
                </c:pt>
                <c:pt idx="1187">
                  <c:v>3.597224422396564</c:v>
                </c:pt>
                <c:pt idx="1188">
                  <c:v>3.60291866367453</c:v>
                </c:pt>
                <c:pt idx="1189">
                  <c:v>3.608616604351233</c:v>
                </c:pt>
                <c:pt idx="1190">
                  <c:v>3.614318242074323</c:v>
                </c:pt>
                <c:pt idx="1191">
                  <c:v>3.620023574490347</c:v>
                </c:pt>
                <c:pt idx="1192">
                  <c:v>3.625732599244756</c:v>
                </c:pt>
                <c:pt idx="1193">
                  <c:v>3.631445313981901</c:v>
                </c:pt>
                <c:pt idx="1194">
                  <c:v>3.637161716345037</c:v>
                </c:pt>
                <c:pt idx="1195">
                  <c:v>3.64288180397632</c:v>
                </c:pt>
                <c:pt idx="1196">
                  <c:v>3.648605574516809</c:v>
                </c:pt>
                <c:pt idx="1197">
                  <c:v>3.654333025606472</c:v>
                </c:pt>
                <c:pt idx="1198">
                  <c:v>3.660064154884176</c:v>
                </c:pt>
                <c:pt idx="1199">
                  <c:v>3.6657989599877</c:v>
                </c:pt>
                <c:pt idx="1200">
                  <c:v>3.671537438553722</c:v>
                </c:pt>
                <c:pt idx="1201">
                  <c:v>3.677279588217836</c:v>
                </c:pt>
                <c:pt idx="1202">
                  <c:v>3.683025406614538</c:v>
                </c:pt>
                <c:pt idx="1203">
                  <c:v>3.688774891377234</c:v>
                </c:pt>
                <c:pt idx="1204">
                  <c:v>3.694528040138238</c:v>
                </c:pt>
                <c:pt idx="1205">
                  <c:v>3.70028485052878</c:v>
                </c:pt>
                <c:pt idx="1206">
                  <c:v>3.70604532017899</c:v>
                </c:pt>
                <c:pt idx="1207">
                  <c:v>3.711809446717921</c:v>
                </c:pt>
                <c:pt idx="1208">
                  <c:v>3.717577227773532</c:v>
                </c:pt>
                <c:pt idx="1209">
                  <c:v>3.723348660972694</c:v>
                </c:pt>
                <c:pt idx="1210">
                  <c:v>3.729123743941194</c:v>
                </c:pt>
                <c:pt idx="1211">
                  <c:v>3.734902474303732</c:v>
                </c:pt>
                <c:pt idx="1212">
                  <c:v>3.740684849683926</c:v>
                </c:pt>
                <c:pt idx="1213">
                  <c:v>3.746470867704305</c:v>
                </c:pt>
                <c:pt idx="1214">
                  <c:v>3.752260525986318</c:v>
                </c:pt>
                <c:pt idx="1215">
                  <c:v>3.758053822150328</c:v>
                </c:pt>
                <c:pt idx="1216">
                  <c:v>3.76385075381562</c:v>
                </c:pt>
                <c:pt idx="1217">
                  <c:v>3.769651318600393</c:v>
                </c:pt>
                <c:pt idx="1218">
                  <c:v>3.775455514121768</c:v>
                </c:pt>
                <c:pt idx="1219">
                  <c:v>3.781263337995786</c:v>
                </c:pt>
                <c:pt idx="1220">
                  <c:v>3.78707478783741</c:v>
                </c:pt>
                <c:pt idx="1221">
                  <c:v>3.792889861260515</c:v>
                </c:pt>
                <c:pt idx="1222">
                  <c:v>3.798708555877912</c:v>
                </c:pt>
                <c:pt idx="1223">
                  <c:v>3.804530869301327</c:v>
                </c:pt>
                <c:pt idx="1224">
                  <c:v>3.810356799141409</c:v>
                </c:pt>
                <c:pt idx="1225">
                  <c:v>3.816186343007733</c:v>
                </c:pt>
                <c:pt idx="1226">
                  <c:v>3.8220194985088</c:v>
                </c:pt>
                <c:pt idx="1227">
                  <c:v>3.827856263252035</c:v>
                </c:pt>
                <c:pt idx="1228">
                  <c:v>3.833696634843788</c:v>
                </c:pt>
                <c:pt idx="1229">
                  <c:v>3.83954061088934</c:v>
                </c:pt>
                <c:pt idx="1230">
                  <c:v>3.845388188992897</c:v>
                </c:pt>
                <c:pt idx="1231">
                  <c:v>3.851239366757591</c:v>
                </c:pt>
                <c:pt idx="1232">
                  <c:v>3.85709414178549</c:v>
                </c:pt>
                <c:pt idx="1233">
                  <c:v>3.862952511677586</c:v>
                </c:pt>
                <c:pt idx="1234">
                  <c:v>3.868814474033803</c:v>
                </c:pt>
                <c:pt idx="1235">
                  <c:v>3.874680026453</c:v>
                </c:pt>
                <c:pt idx="1236">
                  <c:v>3.880549166532963</c:v>
                </c:pt>
                <c:pt idx="1237">
                  <c:v>3.886421891870411</c:v>
                </c:pt>
                <c:pt idx="1238">
                  <c:v>3.892298200061</c:v>
                </c:pt>
                <c:pt idx="1239">
                  <c:v>3.898178088699319</c:v>
                </c:pt>
                <c:pt idx="1240">
                  <c:v>3.904061555378889</c:v>
                </c:pt>
                <c:pt idx="1241">
                  <c:v>3.90994859769217</c:v>
                </c:pt>
                <c:pt idx="1242">
                  <c:v>3.915839213230558</c:v>
                </c:pt>
                <c:pt idx="1243">
                  <c:v>3.921733399584385</c:v>
                </c:pt>
                <c:pt idx="1244">
                  <c:v>3.92763115434292</c:v>
                </c:pt>
                <c:pt idx="1245">
                  <c:v>3.933532475094372</c:v>
                </c:pt>
                <c:pt idx="1246">
                  <c:v>3.939437359425888</c:v>
                </c:pt>
                <c:pt idx="1247">
                  <c:v>3.945345804923558</c:v>
                </c:pt>
                <c:pt idx="1248">
                  <c:v>3.951257809172407</c:v>
                </c:pt>
                <c:pt idx="1249">
                  <c:v>3.957173369756407</c:v>
                </c:pt>
                <c:pt idx="1250">
                  <c:v>3.963092484258468</c:v>
                </c:pt>
                <c:pt idx="1251">
                  <c:v>3.969015150260445</c:v>
                </c:pt>
                <c:pt idx="1252">
                  <c:v>3.974941365343136</c:v>
                </c:pt>
                <c:pt idx="1253">
                  <c:v>3.980871127086284</c:v>
                </c:pt>
                <c:pt idx="1254">
                  <c:v>3.986804433068574</c:v>
                </c:pt>
                <c:pt idx="1255">
                  <c:v>3.992741280867641</c:v>
                </c:pt>
                <c:pt idx="1256">
                  <c:v>3.998681668060063</c:v>
                </c:pt>
                <c:pt idx="1257">
                  <c:v>4.004625592221366</c:v>
                </c:pt>
                <c:pt idx="1258">
                  <c:v>4.010573050926025</c:v>
                </c:pt>
                <c:pt idx="1259">
                  <c:v>4.016524041747461</c:v>
                </c:pt>
                <c:pt idx="1260">
                  <c:v>4.022478562258048</c:v>
                </c:pt>
                <c:pt idx="1261">
                  <c:v>4.028436610029106</c:v>
                </c:pt>
                <c:pt idx="1262">
                  <c:v>4.034398182630911</c:v>
                </c:pt>
                <c:pt idx="1263">
                  <c:v>4.040363277632683</c:v>
                </c:pt>
                <c:pt idx="1264">
                  <c:v>4.0463318926026</c:v>
                </c:pt>
                <c:pt idx="1265">
                  <c:v>4.05230402510779</c:v>
                </c:pt>
                <c:pt idx="1266">
                  <c:v>4.05827967271434</c:v>
                </c:pt>
                <c:pt idx="1267">
                  <c:v>4.064258832987279</c:v>
                </c:pt>
                <c:pt idx="1268">
                  <c:v>4.070241503490608</c:v>
                </c:pt>
                <c:pt idx="1269">
                  <c:v>4.07622768178727</c:v>
                </c:pt>
                <c:pt idx="1270">
                  <c:v>4.082217365439167</c:v>
                </c:pt>
                <c:pt idx="1271">
                  <c:v>4.088210552007166</c:v>
                </c:pt>
                <c:pt idx="1272">
                  <c:v>4.094207239051085</c:v>
                </c:pt>
                <c:pt idx="1273">
                  <c:v>4.100207424129701</c:v>
                </c:pt>
                <c:pt idx="1274">
                  <c:v>4.106211104800753</c:v>
                </c:pt>
                <c:pt idx="1275">
                  <c:v>4.112218278620936</c:v>
                </c:pt>
                <c:pt idx="1276">
                  <c:v>4.118228943145914</c:v>
                </c:pt>
                <c:pt idx="1277">
                  <c:v>4.124243095930306</c:v>
                </c:pt>
                <c:pt idx="1278">
                  <c:v>4.13026073452769</c:v>
                </c:pt>
                <c:pt idx="1279">
                  <c:v>4.136281856490616</c:v>
                </c:pt>
                <c:pt idx="1280">
                  <c:v>4.14230645937059</c:v>
                </c:pt>
                <c:pt idx="1281">
                  <c:v>4.148334540718088</c:v>
                </c:pt>
                <c:pt idx="1282">
                  <c:v>4.154366098082552</c:v>
                </c:pt>
                <c:pt idx="1283">
                  <c:v>4.160401129012384</c:v>
                </c:pt>
                <c:pt idx="1284">
                  <c:v>4.166439631054954</c:v>
                </c:pt>
                <c:pt idx="1285">
                  <c:v>4.172481601756606</c:v>
                </c:pt>
                <c:pt idx="1286">
                  <c:v>4.178527038662644</c:v>
                </c:pt>
                <c:pt idx="1287">
                  <c:v>4.184575939317344</c:v>
                </c:pt>
                <c:pt idx="1288">
                  <c:v>4.190628301263955</c:v>
                </c:pt>
                <c:pt idx="1289">
                  <c:v>4.19668412204469</c:v>
                </c:pt>
                <c:pt idx="1290">
                  <c:v>4.202743399200738</c:v>
                </c:pt>
                <c:pt idx="1291">
                  <c:v>4.208806130272256</c:v>
                </c:pt>
                <c:pt idx="1292">
                  <c:v>4.214872312798379</c:v>
                </c:pt>
                <c:pt idx="1293">
                  <c:v>4.220941944317209</c:v>
                </c:pt>
                <c:pt idx="1294">
                  <c:v>4.227015022365827</c:v>
                </c:pt>
                <c:pt idx="1295">
                  <c:v>4.233091544480288</c:v>
                </c:pt>
                <c:pt idx="1296">
                  <c:v>4.239171508195616</c:v>
                </c:pt>
                <c:pt idx="1297">
                  <c:v>4.24525491104582</c:v>
                </c:pt>
                <c:pt idx="1298">
                  <c:v>4.251341750563883</c:v>
                </c:pt>
                <c:pt idx="1299">
                  <c:v>4.257432024281761</c:v>
                </c:pt>
                <c:pt idx="1300">
                  <c:v>4.263525729730397</c:v>
                </c:pt>
                <c:pt idx="1301">
                  <c:v>4.269622864439705</c:v>
                </c:pt>
                <c:pt idx="1302">
                  <c:v>4.275723425938585</c:v>
                </c:pt>
                <c:pt idx="1303">
                  <c:v>4.281827411754912</c:v>
                </c:pt>
                <c:pt idx="1304">
                  <c:v>4.287934819415545</c:v>
                </c:pt>
                <c:pt idx="1305">
                  <c:v>4.294045646446331</c:v>
                </c:pt>
                <c:pt idx="1306">
                  <c:v>4.30015989037209</c:v>
                </c:pt>
                <c:pt idx="1307">
                  <c:v>4.306277548716628</c:v>
                </c:pt>
                <c:pt idx="1308">
                  <c:v>4.312398619002741</c:v>
                </c:pt>
                <c:pt idx="1309">
                  <c:v>4.318523098752203</c:v>
                </c:pt>
                <c:pt idx="1310">
                  <c:v>4.324650985485777</c:v>
                </c:pt>
                <c:pt idx="1311">
                  <c:v>4.330782276723213</c:v>
                </c:pt>
                <c:pt idx="1312">
                  <c:v>4.336916969983249</c:v>
                </c:pt>
                <c:pt idx="1313">
                  <c:v>4.343055062783608</c:v>
                </c:pt>
                <c:pt idx="1314">
                  <c:v>4.349196552641002</c:v>
                </c:pt>
                <c:pt idx="1315">
                  <c:v>4.355341437071138</c:v>
                </c:pt>
                <c:pt idx="1316">
                  <c:v>4.361489713588702</c:v>
                </c:pt>
                <c:pt idx="1317">
                  <c:v>4.367641379707384</c:v>
                </c:pt>
                <c:pt idx="1318">
                  <c:v>4.373796432939857</c:v>
                </c:pt>
                <c:pt idx="1319">
                  <c:v>4.379954870797786</c:v>
                </c:pt>
                <c:pt idx="1320">
                  <c:v>4.38611669079184</c:v>
                </c:pt>
                <c:pt idx="1321">
                  <c:v>4.392281890431665</c:v>
                </c:pt>
                <c:pt idx="1322">
                  <c:v>4.398450467225913</c:v>
                </c:pt>
                <c:pt idx="1323">
                  <c:v>4.404622418682236</c:v>
                </c:pt>
                <c:pt idx="1324">
                  <c:v>4.410797742307265</c:v>
                </c:pt>
                <c:pt idx="1325">
                  <c:v>4.416976435606642</c:v>
                </c:pt>
                <c:pt idx="1326">
                  <c:v>4.423158496085002</c:v>
                </c:pt>
                <c:pt idx="1327">
                  <c:v>4.429343921245982</c:v>
                </c:pt>
                <c:pt idx="1328">
                  <c:v>4.435532708592211</c:v>
                </c:pt>
                <c:pt idx="1329">
                  <c:v>4.441724855625322</c:v>
                </c:pt>
                <c:pt idx="1330">
                  <c:v>4.447920359845948</c:v>
                </c:pt>
                <c:pt idx="1331">
                  <c:v>4.454119218753727</c:v>
                </c:pt>
                <c:pt idx="1332">
                  <c:v>4.460321429847294</c:v>
                </c:pt>
                <c:pt idx="1333">
                  <c:v>4.466526990624287</c:v>
                </c:pt>
                <c:pt idx="1334">
                  <c:v>4.472735898581348</c:v>
                </c:pt>
                <c:pt idx="1335">
                  <c:v>4.47894815121413</c:v>
                </c:pt>
                <c:pt idx="1336">
                  <c:v>4.485163746017275</c:v>
                </c:pt>
                <c:pt idx="1337">
                  <c:v>4.49138268048445</c:v>
                </c:pt>
                <c:pt idx="1338">
                  <c:v>4.497604952108317</c:v>
                </c:pt>
                <c:pt idx="1339">
                  <c:v>4.503830558380546</c:v>
                </c:pt>
                <c:pt idx="1340">
                  <c:v>4.510059496791821</c:v>
                </c:pt>
                <c:pt idx="1341">
                  <c:v>4.51629176483183</c:v>
                </c:pt>
                <c:pt idx="1342">
                  <c:v>4.522527359989264</c:v>
                </c:pt>
                <c:pt idx="1343">
                  <c:v>4.52876627975184</c:v>
                </c:pt>
                <c:pt idx="1344">
                  <c:v>4.535008521606275</c:v>
                </c:pt>
                <c:pt idx="1345">
                  <c:v>4.541254083038298</c:v>
                </c:pt>
                <c:pt idx="1346">
                  <c:v>4.547502961532654</c:v>
                </c:pt>
                <c:pt idx="1347">
                  <c:v>4.5537551545731</c:v>
                </c:pt>
                <c:pt idx="1348">
                  <c:v>4.560010659642406</c:v>
                </c:pt>
                <c:pt idx="1349">
                  <c:v>4.56626947422236</c:v>
                </c:pt>
                <c:pt idx="1350">
                  <c:v>4.572531595793761</c:v>
                </c:pt>
                <c:pt idx="1351">
                  <c:v>4.578797021836427</c:v>
                </c:pt>
                <c:pt idx="1352">
                  <c:v>4.585065749829192</c:v>
                </c:pt>
                <c:pt idx="1353">
                  <c:v>4.591337777249907</c:v>
                </c:pt>
                <c:pt idx="1354">
                  <c:v>4.597613101575447</c:v>
                </c:pt>
                <c:pt idx="1355">
                  <c:v>4.603891720281697</c:v>
                </c:pt>
                <c:pt idx="1356">
                  <c:v>4.610173630843569</c:v>
                </c:pt>
                <c:pt idx="1357">
                  <c:v>4.616458830734992</c:v>
                </c:pt>
                <c:pt idx="1358">
                  <c:v>4.622747317428921</c:v>
                </c:pt>
                <c:pt idx="1359">
                  <c:v>4.62903908839733</c:v>
                </c:pt>
                <c:pt idx="1360">
                  <c:v>4.635334141111212</c:v>
                </c:pt>
                <c:pt idx="1361">
                  <c:v>4.641632473040594</c:v>
                </c:pt>
                <c:pt idx="1362">
                  <c:v>4.647934081654516</c:v>
                </c:pt>
                <c:pt idx="1363">
                  <c:v>4.654238964421053</c:v>
                </c:pt>
                <c:pt idx="1364">
                  <c:v>4.660547118807301</c:v>
                </c:pt>
                <c:pt idx="1365">
                  <c:v>4.666858542279383</c:v>
                </c:pt>
                <c:pt idx="1366">
                  <c:v>4.673173232302449</c:v>
                </c:pt>
                <c:pt idx="1367">
                  <c:v>4.679491186340682</c:v>
                </c:pt>
                <c:pt idx="1368">
                  <c:v>4.685812401857285</c:v>
                </c:pt>
                <c:pt idx="1369">
                  <c:v>4.6921368763145</c:v>
                </c:pt>
                <c:pt idx="1370">
                  <c:v>4.698464607173598</c:v>
                </c:pt>
                <c:pt idx="1371">
                  <c:v>4.704795591894875</c:v>
                </c:pt>
                <c:pt idx="1372">
                  <c:v>4.711129827937664</c:v>
                </c:pt>
                <c:pt idx="1373">
                  <c:v>4.71746731276033</c:v>
                </c:pt>
                <c:pt idx="1374">
                  <c:v>4.723808043820271</c:v>
                </c:pt>
                <c:pt idx="1375">
                  <c:v>4.730152018573921</c:v>
                </c:pt>
                <c:pt idx="1376">
                  <c:v>4.736499234476748</c:v>
                </c:pt>
                <c:pt idx="1377">
                  <c:v>4.742849688983254</c:v>
                </c:pt>
                <c:pt idx="1378">
                  <c:v>4.749203379546981</c:v>
                </c:pt>
                <c:pt idx="1379">
                  <c:v>4.755560303620506</c:v>
                </c:pt>
                <c:pt idx="1380">
                  <c:v>4.761920458655443</c:v>
                </c:pt>
                <c:pt idx="1381">
                  <c:v>4.76828384210245</c:v>
                </c:pt>
                <c:pt idx="1382">
                  <c:v>4.77465045141122</c:v>
                </c:pt>
                <c:pt idx="1383">
                  <c:v>4.781020284030486</c:v>
                </c:pt>
                <c:pt idx="1384">
                  <c:v>4.787393337408025</c:v>
                </c:pt>
                <c:pt idx="1385">
                  <c:v>4.793769608990654</c:v>
                </c:pt>
                <c:pt idx="1386">
                  <c:v>4.800149096224233</c:v>
                </c:pt>
                <c:pt idx="1387">
                  <c:v>4.806531796553667</c:v>
                </c:pt>
                <c:pt idx="1388">
                  <c:v>4.812917707422901</c:v>
                </c:pt>
                <c:pt idx="1389">
                  <c:v>4.819306826274933</c:v>
                </c:pt>
                <c:pt idx="1390">
                  <c:v>4.825699150551799</c:v>
                </c:pt>
                <c:pt idx="1391">
                  <c:v>4.832094677694581</c:v>
                </c:pt>
                <c:pt idx="1392">
                  <c:v>4.838493405143416</c:v>
                </c:pt>
                <c:pt idx="1393">
                  <c:v>4.844895330337477</c:v>
                </c:pt>
                <c:pt idx="1394">
                  <c:v>4.851300450715002</c:v>
                </c:pt>
                <c:pt idx="1395">
                  <c:v>4.857708763713265</c:v>
                </c:pt>
                <c:pt idx="1396">
                  <c:v>4.864120266768591</c:v>
                </c:pt>
                <c:pt idx="1397">
                  <c:v>4.870534957316368</c:v>
                </c:pt>
                <c:pt idx="1398">
                  <c:v>4.876952832791021</c:v>
                </c:pt>
                <c:pt idx="1399">
                  <c:v>4.883373890626036</c:v>
                </c:pt>
                <c:pt idx="1400">
                  <c:v>4.88979812825395</c:v>
                </c:pt>
                <c:pt idx="1401">
                  <c:v>4.896225543106353</c:v>
                </c:pt>
                <c:pt idx="1402">
                  <c:v>4.902656132613895</c:v>
                </c:pt>
                <c:pt idx="1403">
                  <c:v>4.909089894206275</c:v>
                </c:pt>
                <c:pt idx="1404">
                  <c:v>4.915526825312249</c:v>
                </c:pt>
                <c:pt idx="1405">
                  <c:v>4.92196692335964</c:v>
                </c:pt>
                <c:pt idx="1406">
                  <c:v>4.928410185775315</c:v>
                </c:pt>
                <c:pt idx="1407">
                  <c:v>4.934856609985206</c:v>
                </c:pt>
                <c:pt idx="1408">
                  <c:v>4.94130619341431</c:v>
                </c:pt>
                <c:pt idx="1409">
                  <c:v>4.947758933486671</c:v>
                </c:pt>
                <c:pt idx="1410">
                  <c:v>4.954214827625404</c:v>
                </c:pt>
                <c:pt idx="1411">
                  <c:v>4.96067387325269</c:v>
                </c:pt>
                <c:pt idx="1412">
                  <c:v>4.967136067789754</c:v>
                </c:pt>
                <c:pt idx="1413">
                  <c:v>4.973601408656908</c:v>
                </c:pt>
                <c:pt idx="1414">
                  <c:v>4.98006989327351</c:v>
                </c:pt>
                <c:pt idx="1415">
                  <c:v>4.986541519057986</c:v>
                </c:pt>
                <c:pt idx="1416">
                  <c:v>4.993016283427836</c:v>
                </c:pt>
                <c:pt idx="1417">
                  <c:v>4.99949418379962</c:v>
                </c:pt>
                <c:pt idx="1418">
                  <c:v>5.00597521758896</c:v>
                </c:pt>
                <c:pt idx="1419">
                  <c:v>5.012459382210563</c:v>
                </c:pt>
                <c:pt idx="1420">
                  <c:v>5.018946675078184</c:v>
                </c:pt>
                <c:pt idx="1421">
                  <c:v>5.02543709360466</c:v>
                </c:pt>
                <c:pt idx="1422">
                  <c:v>5.031930635201896</c:v>
                </c:pt>
                <c:pt idx="1423">
                  <c:v>5.038427297280866</c:v>
                </c:pt>
                <c:pt idx="1424">
                  <c:v>5.044927077251614</c:v>
                </c:pt>
                <c:pt idx="1425">
                  <c:v>5.051429972523266</c:v>
                </c:pt>
                <c:pt idx="1426">
                  <c:v>5.057935980504007</c:v>
                </c:pt>
                <c:pt idx="1427">
                  <c:v>5.06444509860111</c:v>
                </c:pt>
                <c:pt idx="1428">
                  <c:v>5.070957324220912</c:v>
                </c:pt>
                <c:pt idx="1429">
                  <c:v>5.077472654768833</c:v>
                </c:pt>
                <c:pt idx="1430">
                  <c:v>5.083991087649364</c:v>
                </c:pt>
                <c:pt idx="1431">
                  <c:v>5.090512620266074</c:v>
                </c:pt>
                <c:pt idx="1432">
                  <c:v>5.097037250021615</c:v>
                </c:pt>
                <c:pt idx="1433">
                  <c:v>5.103564974317713</c:v>
                </c:pt>
                <c:pt idx="1434">
                  <c:v>5.110095790555175</c:v>
                </c:pt>
                <c:pt idx="1435">
                  <c:v>5.116629696133885</c:v>
                </c:pt>
                <c:pt idx="1436">
                  <c:v>5.123166688452812</c:v>
                </c:pt>
                <c:pt idx="1437">
                  <c:v>5.129706764910005</c:v>
                </c:pt>
                <c:pt idx="1438">
                  <c:v>5.136249922902598</c:v>
                </c:pt>
                <c:pt idx="1439">
                  <c:v>5.142796159826802</c:v>
                </c:pt>
                <c:pt idx="1440">
                  <c:v>5.149345473077922</c:v>
                </c:pt>
                <c:pt idx="1441">
                  <c:v>5.155897860050337</c:v>
                </c:pt>
                <c:pt idx="1442">
                  <c:v>5.16245331813752</c:v>
                </c:pt>
                <c:pt idx="1443">
                  <c:v>5.169011844732028</c:v>
                </c:pt>
                <c:pt idx="1444">
                  <c:v>5.1755734372255</c:v>
                </c:pt>
                <c:pt idx="1445">
                  <c:v>5.182138093008672</c:v>
                </c:pt>
                <c:pt idx="1446">
                  <c:v>5.188705809471362</c:v>
                </c:pt>
                <c:pt idx="1447">
                  <c:v>5.19527658400248</c:v>
                </c:pt>
                <c:pt idx="1448">
                  <c:v>5.201850413990024</c:v>
                </c:pt>
                <c:pt idx="1449">
                  <c:v>5.208427296821088</c:v>
                </c:pt>
                <c:pt idx="1450">
                  <c:v>5.215007229881852</c:v>
                </c:pt>
                <c:pt idx="1451">
                  <c:v>5.221590210557594</c:v>
                </c:pt>
                <c:pt idx="1452">
                  <c:v>5.228176236232683</c:v>
                </c:pt>
                <c:pt idx="1453">
                  <c:v>5.234765304290581</c:v>
                </c:pt>
                <c:pt idx="1454">
                  <c:v>5.241357412113846</c:v>
                </c:pt>
                <c:pt idx="1455">
                  <c:v>5.247952557084131</c:v>
                </c:pt>
                <c:pt idx="1456">
                  <c:v>5.254550736582185</c:v>
                </c:pt>
                <c:pt idx="1457">
                  <c:v>5.261151947987861</c:v>
                </c:pt>
                <c:pt idx="1458">
                  <c:v>5.2677561886801</c:v>
                </c:pt>
                <c:pt idx="1459">
                  <c:v>5.274363456036948</c:v>
                </c:pt>
                <c:pt idx="1460">
                  <c:v>5.280973747435548</c:v>
                </c:pt>
                <c:pt idx="1461">
                  <c:v>5.287587060252147</c:v>
                </c:pt>
                <c:pt idx="1462">
                  <c:v>5.294203391862088</c:v>
                </c:pt>
                <c:pt idx="1463">
                  <c:v>5.30082273963982</c:v>
                </c:pt>
                <c:pt idx="1464">
                  <c:v>5.307445100958892</c:v>
                </c:pt>
                <c:pt idx="1465">
                  <c:v>5.314070473191961</c:v>
                </c:pt>
                <c:pt idx="1466">
                  <c:v>5.320698853710784</c:v>
                </c:pt>
                <c:pt idx="1467">
                  <c:v>5.327330239886221</c:v>
                </c:pt>
                <c:pt idx="1468">
                  <c:v>5.333964629088247</c:v>
                </c:pt>
                <c:pt idx="1469">
                  <c:v>5.340602018685936</c:v>
                </c:pt>
                <c:pt idx="1470">
                  <c:v>5.347242406047469</c:v>
                </c:pt>
                <c:pt idx="1471">
                  <c:v>5.35388578854014</c:v>
                </c:pt>
                <c:pt idx="1472">
                  <c:v>5.360532163530348</c:v>
                </c:pt>
                <c:pt idx="1473">
                  <c:v>5.367181528383605</c:v>
                </c:pt>
                <c:pt idx="1474">
                  <c:v>5.373833880464533</c:v>
                </c:pt>
                <c:pt idx="1475">
                  <c:v>5.38048921713686</c:v>
                </c:pt>
                <c:pt idx="1476">
                  <c:v>5.387147535763436</c:v>
                </c:pt>
                <c:pt idx="1477">
                  <c:v>5.393808833706214</c:v>
                </c:pt>
                <c:pt idx="1478">
                  <c:v>5.40047310832627</c:v>
                </c:pt>
                <c:pt idx="1479">
                  <c:v>5.407140356983785</c:v>
                </c:pt>
                <c:pt idx="1480">
                  <c:v>5.413810577038061</c:v>
                </c:pt>
                <c:pt idx="1481">
                  <c:v>5.420483765847518</c:v>
                </c:pt>
                <c:pt idx="1482">
                  <c:v>5.427159920769687</c:v>
                </c:pt>
                <c:pt idx="1483">
                  <c:v>5.433839039161221</c:v>
                </c:pt>
                <c:pt idx="1484">
                  <c:v>5.44052111837789</c:v>
                </c:pt>
                <c:pt idx="1485">
                  <c:v>5.447206155774582</c:v>
                </c:pt>
                <c:pt idx="1486">
                  <c:v>5.453894148705306</c:v>
                </c:pt>
                <c:pt idx="1487">
                  <c:v>5.460585094523194</c:v>
                </c:pt>
                <c:pt idx="1488">
                  <c:v>5.467278990580496</c:v>
                </c:pt>
                <c:pt idx="1489">
                  <c:v>5.473975834228588</c:v>
                </c:pt>
                <c:pt idx="1490">
                  <c:v>5.480675622817965</c:v>
                </c:pt>
                <c:pt idx="1491">
                  <c:v>5.487378353698249</c:v>
                </c:pt>
                <c:pt idx="1492">
                  <c:v>5.494084024218186</c:v>
                </c:pt>
                <c:pt idx="1493">
                  <c:v>5.500792631725647</c:v>
                </c:pt>
                <c:pt idx="1494">
                  <c:v>5.50750417356763</c:v>
                </c:pt>
                <c:pt idx="1495">
                  <c:v>5.514218647090257</c:v>
                </c:pt>
                <c:pt idx="1496">
                  <c:v>5.520936049638786</c:v>
                </c:pt>
                <c:pt idx="1497">
                  <c:v>5.527656378557595</c:v>
                </c:pt>
                <c:pt idx="1498">
                  <c:v>5.534379631190197</c:v>
                </c:pt>
                <c:pt idx="1499">
                  <c:v>5.54110580487923</c:v>
                </c:pt>
                <c:pt idx="1500">
                  <c:v>5.547834896966465</c:v>
                </c:pt>
                <c:pt idx="1501">
                  <c:v>5.554566904792813</c:v>
                </c:pt>
                <c:pt idx="1502">
                  <c:v>5.561301825698305</c:v>
                </c:pt>
                <c:pt idx="1503">
                  <c:v>5.568039657022109</c:v>
                </c:pt>
                <c:pt idx="1504">
                  <c:v>5.574780396102535</c:v>
                </c:pt>
                <c:pt idx="1505">
                  <c:v>5.581524040277018</c:v>
                </c:pt>
                <c:pt idx="1506">
                  <c:v>5.588270586882137</c:v>
                </c:pt>
                <c:pt idx="1507">
                  <c:v>5.595020033253599</c:v>
                </c:pt>
                <c:pt idx="1508">
                  <c:v>5.601772376726254</c:v>
                </c:pt>
                <c:pt idx="1509">
                  <c:v>5.608527614634092</c:v>
                </c:pt>
                <c:pt idx="1510">
                  <c:v>5.615285744310237</c:v>
                </c:pt>
                <c:pt idx="1511">
                  <c:v>5.622046763086955</c:v>
                </c:pt>
                <c:pt idx="1512">
                  <c:v>5.628810668295653</c:v>
                </c:pt>
                <c:pt idx="1513">
                  <c:v>5.63557745726688</c:v>
                </c:pt>
                <c:pt idx="1514">
                  <c:v>5.642347127330324</c:v>
                </c:pt>
                <c:pt idx="1515">
                  <c:v>5.649119675814818</c:v>
                </c:pt>
                <c:pt idx="1516">
                  <c:v>5.655895100048339</c:v>
                </c:pt>
                <c:pt idx="1517">
                  <c:v>5.662673397358008</c:v>
                </c:pt>
                <c:pt idx="1518">
                  <c:v>5.669454565070091</c:v>
                </c:pt>
                <c:pt idx="1519">
                  <c:v>5.676238600510005</c:v>
                </c:pt>
                <c:pt idx="1520">
                  <c:v>5.683025501002302</c:v>
                </c:pt>
                <c:pt idx="1521">
                  <c:v>5.689815263870695</c:v>
                </c:pt>
                <c:pt idx="1522">
                  <c:v>5.696607886438039</c:v>
                </c:pt>
                <c:pt idx="1523">
                  <c:v>5.703403366026336</c:v>
                </c:pt>
                <c:pt idx="1524">
                  <c:v>5.710201699956744</c:v>
                </c:pt>
                <c:pt idx="1525">
                  <c:v>5.717002885549567</c:v>
                </c:pt>
                <c:pt idx="1526">
                  <c:v>5.723806920124264</c:v>
                </c:pt>
                <c:pt idx="1527">
                  <c:v>5.730613800999445</c:v>
                </c:pt>
                <c:pt idx="1528">
                  <c:v>5.737423525492873</c:v>
                </c:pt>
                <c:pt idx="1529">
                  <c:v>5.744236090921467</c:v>
                </c:pt>
                <c:pt idx="1530">
                  <c:v>5.751051494601298</c:v>
                </c:pt>
                <c:pt idx="1531">
                  <c:v>5.757869733847595</c:v>
                </c:pt>
                <c:pt idx="1532">
                  <c:v>5.764690805974742</c:v>
                </c:pt>
                <c:pt idx="1533">
                  <c:v>5.77151470829628</c:v>
                </c:pt>
                <c:pt idx="1534">
                  <c:v>5.778341438124913</c:v>
                </c:pt>
                <c:pt idx="1535">
                  <c:v>5.785170992772495</c:v>
                </c:pt>
                <c:pt idx="1536">
                  <c:v>5.792003369550048</c:v>
                </c:pt>
                <c:pt idx="1537">
                  <c:v>5.798838565767748</c:v>
                </c:pt>
                <c:pt idx="1538">
                  <c:v>5.805676578734938</c:v>
                </c:pt>
                <c:pt idx="1539">
                  <c:v>5.81251740576012</c:v>
                </c:pt>
                <c:pt idx="1540">
                  <c:v>5.819361044150958</c:v>
                </c:pt>
                <c:pt idx="1541">
                  <c:v>5.826207491214282</c:v>
                </c:pt>
                <c:pt idx="1542">
                  <c:v>5.833056744256084</c:v>
                </c:pt>
                <c:pt idx="1543">
                  <c:v>5.839908800581525</c:v>
                </c:pt>
                <c:pt idx="1544">
                  <c:v>5.846763657494928</c:v>
                </c:pt>
                <c:pt idx="1545">
                  <c:v>5.853621312299786</c:v>
                </c:pt>
                <c:pt idx="1546">
                  <c:v>5.860481762298756</c:v>
                </c:pt>
                <c:pt idx="1547">
                  <c:v>5.86734500479367</c:v>
                </c:pt>
                <c:pt idx="1548">
                  <c:v>5.874211037085519</c:v>
                </c:pt>
                <c:pt idx="1549">
                  <c:v>5.881079856474478</c:v>
                </c:pt>
                <c:pt idx="1550">
                  <c:v>5.887951460259878</c:v>
                </c:pt>
                <c:pt idx="1551">
                  <c:v>5.894825845740233</c:v>
                </c:pt>
                <c:pt idx="1552">
                  <c:v>5.901703010213227</c:v>
                </c:pt>
                <c:pt idx="1553">
                  <c:v>5.908582950975709</c:v>
                </c:pt>
                <c:pt idx="1554">
                  <c:v>5.915465665323715</c:v>
                </c:pt>
                <c:pt idx="1555">
                  <c:v>5.922351150552448</c:v>
                </c:pt>
                <c:pt idx="1556">
                  <c:v>5.929239403956287</c:v>
                </c:pt>
                <c:pt idx="1557">
                  <c:v>5.93613042282879</c:v>
                </c:pt>
                <c:pt idx="1558">
                  <c:v>5.943024204462692</c:v>
                </c:pt>
                <c:pt idx="1559">
                  <c:v>5.949920746149902</c:v>
                </c:pt>
                <c:pt idx="1560">
                  <c:v>5.956820045181518</c:v>
                </c:pt>
                <c:pt idx="1561">
                  <c:v>5.963722098847805</c:v>
                </c:pt>
                <c:pt idx="1562">
                  <c:v>5.970626904438216</c:v>
                </c:pt>
                <c:pt idx="1563">
                  <c:v>5.977534459241386</c:v>
                </c:pt>
                <c:pt idx="1564">
                  <c:v>5.984444760545129</c:v>
                </c:pt>
                <c:pt idx="1565">
                  <c:v>5.991357805636444</c:v>
                </c:pt>
                <c:pt idx="1566">
                  <c:v>5.998273591801512</c:v>
                </c:pt>
                <c:pt idx="1567">
                  <c:v>6.005192116325699</c:v>
                </c:pt>
                <c:pt idx="1568">
                  <c:v>6.012113376493559</c:v>
                </c:pt>
                <c:pt idx="1569">
                  <c:v>6.019037369588831</c:v>
                </c:pt>
                <c:pt idx="1570">
                  <c:v>6.025964092894436</c:v>
                </c:pt>
                <c:pt idx="1571">
                  <c:v>6.03289354369249</c:v>
                </c:pt>
                <c:pt idx="1572">
                  <c:v>6.039825719264294</c:v>
                </c:pt>
                <c:pt idx="1573">
                  <c:v>6.04676061689034</c:v>
                </c:pt>
                <c:pt idx="1574">
                  <c:v>6.053698233850306</c:v>
                </c:pt>
                <c:pt idx="1575">
                  <c:v>6.060638567423068</c:v>
                </c:pt>
                <c:pt idx="1576">
                  <c:v>6.067581614886689</c:v>
                </c:pt>
                <c:pt idx="1577">
                  <c:v>6.074527373518428</c:v>
                </c:pt>
                <c:pt idx="1578">
                  <c:v>6.081475840594732</c:v>
                </c:pt>
                <c:pt idx="1579">
                  <c:v>6.088427013391247</c:v>
                </c:pt>
                <c:pt idx="1580">
                  <c:v>6.095380889182812</c:v>
                </c:pt>
                <c:pt idx="1581">
                  <c:v>6.102337465243466</c:v>
                </c:pt>
                <c:pt idx="1582">
                  <c:v>6.109296738846439</c:v>
                </c:pt>
                <c:pt idx="1583">
                  <c:v>6.11625870726416</c:v>
                </c:pt>
                <c:pt idx="1584">
                  <c:v>6.123223367768259</c:v>
                </c:pt>
                <c:pt idx="1585">
                  <c:v>6.130190717629565</c:v>
                </c:pt>
                <c:pt idx="1586">
                  <c:v>6.137160754118102</c:v>
                </c:pt>
                <c:pt idx="1587">
                  <c:v>6.144133474503101</c:v>
                </c:pt>
                <c:pt idx="1588">
                  <c:v>6.151108876052989</c:v>
                </c:pt>
                <c:pt idx="1589">
                  <c:v>6.158086956035401</c:v>
                </c:pt>
                <c:pt idx="1590">
                  <c:v>6.165067711717176</c:v>
                </c:pt>
                <c:pt idx="1591">
                  <c:v>6.172051140364346</c:v>
                </c:pt>
                <c:pt idx="1592">
                  <c:v>6.179037239242159</c:v>
                </c:pt>
                <c:pt idx="1593">
                  <c:v>6.186026005615065</c:v>
                </c:pt>
                <c:pt idx="1594">
                  <c:v>6.19301743674672</c:v>
                </c:pt>
                <c:pt idx="1595">
                  <c:v>6.200011529899989</c:v>
                </c:pt>
                <c:pt idx="1596">
                  <c:v>6.207008282336944</c:v>
                </c:pt>
                <c:pt idx="1597">
                  <c:v>6.214007691318865</c:v>
                </c:pt>
                <c:pt idx="1598">
                  <c:v>6.221009754106243</c:v>
                </c:pt>
                <c:pt idx="1599">
                  <c:v>6.228014467958777</c:v>
                </c:pt>
                <c:pt idx="1600">
                  <c:v>6.235021830135385</c:v>
                </c:pt>
                <c:pt idx="1601">
                  <c:v>6.242031837894187</c:v>
                </c:pt>
                <c:pt idx="1602">
                  <c:v>6.249044488492523</c:v>
                </c:pt>
                <c:pt idx="1603">
                  <c:v>6.25605977918694</c:v>
                </c:pt>
                <c:pt idx="1604">
                  <c:v>6.263077707233212</c:v>
                </c:pt>
                <c:pt idx="1605">
                  <c:v>6.270098269886314</c:v>
                </c:pt>
                <c:pt idx="1606">
                  <c:v>6.277121464400447</c:v>
                </c:pt>
                <c:pt idx="1607">
                  <c:v>6.284147288029026</c:v>
                </c:pt>
                <c:pt idx="1608">
                  <c:v>6.291175738024683</c:v>
                </c:pt>
                <c:pt idx="1609">
                  <c:v>6.29820681163927</c:v>
                </c:pt>
                <c:pt idx="1610">
                  <c:v>6.305240506123858</c:v>
                </c:pt>
                <c:pt idx="1611">
                  <c:v>6.312276818728737</c:v>
                </c:pt>
                <c:pt idx="1612">
                  <c:v>6.319315746703422</c:v>
                </c:pt>
                <c:pt idx="1613">
                  <c:v>6.326357287296648</c:v>
                </c:pt>
                <c:pt idx="1614">
                  <c:v>6.33340143775637</c:v>
                </c:pt>
                <c:pt idx="1615">
                  <c:v>6.34044819532977</c:v>
                </c:pt>
                <c:pt idx="1616">
                  <c:v>6.34749755726325</c:v>
                </c:pt>
                <c:pt idx="1617">
                  <c:v>6.354549520802449</c:v>
                </c:pt>
                <c:pt idx="1618">
                  <c:v>6.361604083192218</c:v>
                </c:pt>
                <c:pt idx="1619">
                  <c:v>6.368661241676642</c:v>
                </c:pt>
                <c:pt idx="1620">
                  <c:v>6.375720993499031</c:v>
                </c:pt>
                <c:pt idx="1621">
                  <c:v>6.382783335901927</c:v>
                </c:pt>
                <c:pt idx="1622">
                  <c:v>6.389848266127097</c:v>
                </c:pt>
                <c:pt idx="1623">
                  <c:v>6.396915781415543</c:v>
                </c:pt>
                <c:pt idx="1624">
                  <c:v>6.403985879007494</c:v>
                </c:pt>
                <c:pt idx="1625">
                  <c:v>6.411058556142414</c:v>
                </c:pt>
                <c:pt idx="1626">
                  <c:v>6.418133810058997</c:v>
                </c:pt>
                <c:pt idx="1627">
                  <c:v>6.42521163799517</c:v>
                </c:pt>
                <c:pt idx="1628">
                  <c:v>6.4322920371881</c:v>
                </c:pt>
                <c:pt idx="1629">
                  <c:v>6.43937500487418</c:v>
                </c:pt>
                <c:pt idx="1630">
                  <c:v>6.446460538289044</c:v>
                </c:pt>
                <c:pt idx="1631">
                  <c:v>6.453548634667566</c:v>
                </c:pt>
                <c:pt idx="1632">
                  <c:v>6.460639291243851</c:v>
                </c:pt>
                <c:pt idx="1633">
                  <c:v>6.467732505251247</c:v>
                </c:pt>
                <c:pt idx="1634">
                  <c:v>6.47482827392234</c:v>
                </c:pt>
                <c:pt idx="1635">
                  <c:v>6.481926594488955</c:v>
                </c:pt>
                <c:pt idx="1636">
                  <c:v>6.48902746418216</c:v>
                </c:pt>
                <c:pt idx="1637">
                  <c:v>6.496130880232259</c:v>
                </c:pt>
                <c:pt idx="1638">
                  <c:v>6.503236839868809</c:v>
                </c:pt>
                <c:pt idx="1639">
                  <c:v>6.510345340320598</c:v>
                </c:pt>
                <c:pt idx="1640">
                  <c:v>6.51745637881567</c:v>
                </c:pt>
                <c:pt idx="1641">
                  <c:v>6.524569952581306</c:v>
                </c:pt>
                <c:pt idx="1642">
                  <c:v>6.531686058844035</c:v>
                </c:pt>
                <c:pt idx="1643">
                  <c:v>6.538804694829631</c:v>
                </c:pt>
                <c:pt idx="1644">
                  <c:v>6.545925857763119</c:v>
                </c:pt>
                <c:pt idx="1645">
                  <c:v>6.553049544868772</c:v>
                </c:pt>
                <c:pt idx="1646">
                  <c:v>6.560175753370109</c:v>
                </c:pt>
                <c:pt idx="1647">
                  <c:v>6.567304480489899</c:v>
                </c:pt>
                <c:pt idx="1648">
                  <c:v>6.574435723450167</c:v>
                </c:pt>
                <c:pt idx="1649">
                  <c:v>6.581569479472183</c:v>
                </c:pt>
                <c:pt idx="1650">
                  <c:v>6.588705745776473</c:v>
                </c:pt>
                <c:pt idx="1651">
                  <c:v>6.595844519582815</c:v>
                </c:pt>
                <c:pt idx="1652">
                  <c:v>6.602985798110244</c:v>
                </c:pt>
                <c:pt idx="1653">
                  <c:v>6.610129578577045</c:v>
                </c:pt>
                <c:pt idx="1654">
                  <c:v>6.617275858200764</c:v>
                </c:pt>
                <c:pt idx="1655">
                  <c:v>6.624424634198197</c:v>
                </c:pt>
                <c:pt idx="1656">
                  <c:v>6.631575903785406</c:v>
                </c:pt>
                <c:pt idx="1657">
                  <c:v>6.638729664177705</c:v>
                </c:pt>
                <c:pt idx="1658">
                  <c:v>6.645885912589665</c:v>
                </c:pt>
                <c:pt idx="1659">
                  <c:v>6.653044646235123</c:v>
                </c:pt>
                <c:pt idx="1660">
                  <c:v>6.660205862327174</c:v>
                </c:pt>
                <c:pt idx="1661">
                  <c:v>6.667369558078175</c:v>
                </c:pt>
                <c:pt idx="1662">
                  <c:v>6.674535730699745</c:v>
                </c:pt>
                <c:pt idx="1663">
                  <c:v>6.681704377402766</c:v>
                </c:pt>
                <c:pt idx="1664">
                  <c:v>6.688875495397383</c:v>
                </c:pt>
                <c:pt idx="1665">
                  <c:v>6.696049081893008</c:v>
                </c:pt>
                <c:pt idx="1666">
                  <c:v>6.703225134098317</c:v>
                </c:pt>
                <c:pt idx="1667">
                  <c:v>6.710403649221252</c:v>
                </c:pt>
                <c:pt idx="1668">
                  <c:v>6.717584624469027</c:v>
                </c:pt>
                <c:pt idx="1669">
                  <c:v>6.72476805704812</c:v>
                </c:pt>
                <c:pt idx="1670">
                  <c:v>6.731953944164277</c:v>
                </c:pt>
                <c:pt idx="1671">
                  <c:v>6.739142283022515</c:v>
                </c:pt>
                <c:pt idx="1672">
                  <c:v>6.746333070827122</c:v>
                </c:pt>
                <c:pt idx="1673">
                  <c:v>6.75352630478166</c:v>
                </c:pt>
                <c:pt idx="1674">
                  <c:v>6.76072198208896</c:v>
                </c:pt>
                <c:pt idx="1675">
                  <c:v>6.767920099951127</c:v>
                </c:pt>
                <c:pt idx="1676">
                  <c:v>6.77512065556954</c:v>
                </c:pt>
                <c:pt idx="1677">
                  <c:v>6.782323646144852</c:v>
                </c:pt>
                <c:pt idx="1678">
                  <c:v>6.789529068876995</c:v>
                </c:pt>
                <c:pt idx="1679">
                  <c:v>6.796736920965173</c:v>
                </c:pt>
                <c:pt idx="1680">
                  <c:v>6.80394719960787</c:v>
                </c:pt>
                <c:pt idx="1681">
                  <c:v>6.811159902002848</c:v>
                </c:pt>
                <c:pt idx="1682">
                  <c:v>6.818375025347146</c:v>
                </c:pt>
                <c:pt idx="1683">
                  <c:v>6.825592566837085</c:v>
                </c:pt>
                <c:pt idx="1684">
                  <c:v>6.832812523668269</c:v>
                </c:pt>
                <c:pt idx="1685">
                  <c:v>6.840034893035578</c:v>
                </c:pt>
                <c:pt idx="1686">
                  <c:v>6.847259672133178</c:v>
                </c:pt>
                <c:pt idx="1687">
                  <c:v>6.854486858154512</c:v>
                </c:pt>
                <c:pt idx="1688">
                  <c:v>6.861716448292321</c:v>
                </c:pt>
                <c:pt idx="1689">
                  <c:v>6.868948439738614</c:v>
                </c:pt>
                <c:pt idx="1690">
                  <c:v>6.876182829684696</c:v>
                </c:pt>
                <c:pt idx="1691">
                  <c:v>6.883419615321157</c:v>
                </c:pt>
                <c:pt idx="1692">
                  <c:v>6.890658793837872</c:v>
                </c:pt>
                <c:pt idx="1693">
                  <c:v>6.897900362424005</c:v>
                </c:pt>
                <c:pt idx="1694">
                  <c:v>6.905144318268012</c:v>
                </c:pt>
                <c:pt idx="1695">
                  <c:v>6.912390658557635</c:v>
                </c:pt>
                <c:pt idx="1696">
                  <c:v>6.919639380479908</c:v>
                </c:pt>
                <c:pt idx="1697">
                  <c:v>6.926890481221158</c:v>
                </c:pt>
                <c:pt idx="1698">
                  <c:v>6.934143957966997</c:v>
                </c:pt>
                <c:pt idx="1699">
                  <c:v>6.941399807902344</c:v>
                </c:pt>
                <c:pt idx="1700">
                  <c:v>6.9486580282114</c:v>
                </c:pt>
                <c:pt idx="1701">
                  <c:v>6.955918616077665</c:v>
                </c:pt>
                <c:pt idx="1702">
                  <c:v>6.963181568683934</c:v>
                </c:pt>
                <c:pt idx="1703">
                  <c:v>6.970446883212304</c:v>
                </c:pt>
                <c:pt idx="1704">
                  <c:v>6.977714556844157</c:v>
                </c:pt>
                <c:pt idx="1705">
                  <c:v>6.984984586760187</c:v>
                </c:pt>
                <c:pt idx="1706">
                  <c:v>6.992256970140379</c:v>
                </c:pt>
                <c:pt idx="1707">
                  <c:v>6.99953170416402</c:v>
                </c:pt>
                <c:pt idx="1708">
                  <c:v>7.006808786009695</c:v>
                </c:pt>
                <c:pt idx="1709">
                  <c:v>7.014088212855294</c:v>
                </c:pt>
                <c:pt idx="1710">
                  <c:v>7.021369981878014</c:v>
                </c:pt>
                <c:pt idx="1711">
                  <c:v>7.028654090254342</c:v>
                </c:pt>
                <c:pt idx="1712">
                  <c:v>7.035940535160082</c:v>
                </c:pt>
                <c:pt idx="1713">
                  <c:v>7.043229313770336</c:v>
                </c:pt>
                <c:pt idx="1714">
                  <c:v>7.050520423259511</c:v>
                </c:pt>
                <c:pt idx="1715">
                  <c:v>7.057813860801327</c:v>
                </c:pt>
                <c:pt idx="1716">
                  <c:v>7.065109623568807</c:v>
                </c:pt>
                <c:pt idx="1717">
                  <c:v>7.072407708734282</c:v>
                </c:pt>
                <c:pt idx="1718">
                  <c:v>7.079708113469393</c:v>
                </c:pt>
                <c:pt idx="1719">
                  <c:v>7.08701083494509</c:v>
                </c:pt>
                <c:pt idx="1720">
                  <c:v>7.094315870331639</c:v>
                </c:pt>
                <c:pt idx="1721">
                  <c:v>7.10162321679861</c:v>
                </c:pt>
                <c:pt idx="1722">
                  <c:v>7.108932871514889</c:v>
                </c:pt>
                <c:pt idx="1723">
                  <c:v>7.116244831648677</c:v>
                </c:pt>
                <c:pt idx="1724">
                  <c:v>7.123559094367486</c:v>
                </c:pt>
                <c:pt idx="1725">
                  <c:v>7.130875656838145</c:v>
                </c:pt>
                <c:pt idx="1726">
                  <c:v>7.138194516226799</c:v>
                </c:pt>
                <c:pt idx="1727">
                  <c:v>7.145515669698908</c:v>
                </c:pt>
                <c:pt idx="1728">
                  <c:v>7.152839114419256</c:v>
                </c:pt>
                <c:pt idx="1729">
                  <c:v>7.160164847551932</c:v>
                </c:pt>
                <c:pt idx="1730">
                  <c:v>7.167492866260357</c:v>
                </c:pt>
                <c:pt idx="1731">
                  <c:v>7.174823167707268</c:v>
                </c:pt>
                <c:pt idx="1732">
                  <c:v>7.182155749054719</c:v>
                </c:pt>
                <c:pt idx="1733">
                  <c:v>7.189490607464092</c:v>
                </c:pt>
                <c:pt idx="1734">
                  <c:v>7.196827740096089</c:v>
                </c:pt>
                <c:pt idx="1735">
                  <c:v>7.204167144110735</c:v>
                </c:pt>
                <c:pt idx="1736">
                  <c:v>7.211508816667378</c:v>
                </c:pt>
                <c:pt idx="1737">
                  <c:v>7.218852754924695</c:v>
                </c:pt>
                <c:pt idx="1738">
                  <c:v>7.226198956040684</c:v>
                </c:pt>
                <c:pt idx="1739">
                  <c:v>7.233547417172677</c:v>
                </c:pt>
                <c:pt idx="1740">
                  <c:v>7.240898135477325</c:v>
                </c:pt>
                <c:pt idx="1741">
                  <c:v>7.248251108110613</c:v>
                </c:pt>
                <c:pt idx="1742">
                  <c:v>7.255606332227855</c:v>
                </c:pt>
                <c:pt idx="1743">
                  <c:v>7.262963804983695</c:v>
                </c:pt>
                <c:pt idx="1744">
                  <c:v>7.270323523532107</c:v>
                </c:pt>
                <c:pt idx="1745">
                  <c:v>7.277685485026396</c:v>
                </c:pt>
                <c:pt idx="1746">
                  <c:v>7.285049686619203</c:v>
                </c:pt>
                <c:pt idx="1747">
                  <c:v>7.292416125462501</c:v>
                </c:pt>
                <c:pt idx="1748">
                  <c:v>7.299784798707597</c:v>
                </c:pt>
                <c:pt idx="1749">
                  <c:v>7.307155703505131</c:v>
                </c:pt>
                <c:pt idx="1750">
                  <c:v>7.314528837005086</c:v>
                </c:pt>
                <c:pt idx="1751">
                  <c:v>7.321904196356777</c:v>
                </c:pt>
                <c:pt idx="1752">
                  <c:v>7.329281778708856</c:v>
                </c:pt>
                <c:pt idx="1753">
                  <c:v>7.336661581209318</c:v>
                </c:pt>
                <c:pt idx="1754">
                  <c:v>7.34404360100549</c:v>
                </c:pt>
                <c:pt idx="1755">
                  <c:v>7.35142783524405</c:v>
                </c:pt>
                <c:pt idx="1756">
                  <c:v>7.358814281071007</c:v>
                </c:pt>
                <c:pt idx="1757">
                  <c:v>7.366202935631721</c:v>
                </c:pt>
                <c:pt idx="1758">
                  <c:v>7.373593796070887</c:v>
                </c:pt>
                <c:pt idx="1759">
                  <c:v>7.380986859532547</c:v>
                </c:pt>
                <c:pt idx="1760">
                  <c:v>7.388382123160095</c:v>
                </c:pt>
                <c:pt idx="1761">
                  <c:v>7.395779584096256</c:v>
                </c:pt>
                <c:pt idx="1762">
                  <c:v>7.403179239483112</c:v>
                </c:pt>
                <c:pt idx="1763">
                  <c:v>7.410581086462089</c:v>
                </c:pt>
                <c:pt idx="1764">
                  <c:v>7.417985122173961</c:v>
                </c:pt>
                <c:pt idx="1765">
                  <c:v>7.42539134375885</c:v>
                </c:pt>
                <c:pt idx="1766">
                  <c:v>7.432799748356231</c:v>
                </c:pt>
                <c:pt idx="1767">
                  <c:v>7.440210333104928</c:v>
                </c:pt>
                <c:pt idx="1768">
                  <c:v>7.447623095143113</c:v>
                </c:pt>
                <c:pt idx="1769">
                  <c:v>7.455038031608312</c:v>
                </c:pt>
                <c:pt idx="1770">
                  <c:v>7.46245513963741</c:v>
                </c:pt>
                <c:pt idx="1771">
                  <c:v>7.469874416366641</c:v>
                </c:pt>
                <c:pt idx="1772">
                  <c:v>7.477295858931592</c:v>
                </c:pt>
                <c:pt idx="1773">
                  <c:v>7.48471946446721</c:v>
                </c:pt>
                <c:pt idx="1774">
                  <c:v>7.492145230107791</c:v>
                </c:pt>
                <c:pt idx="1775">
                  <c:v>7.499573152987002</c:v>
                </c:pt>
                <c:pt idx="1776">
                  <c:v>7.507003230237855</c:v>
                </c:pt>
                <c:pt idx="1777">
                  <c:v>7.514435458992725</c:v>
                </c:pt>
                <c:pt idx="1778">
                  <c:v>7.521869836383354</c:v>
                </c:pt>
                <c:pt idx="1779">
                  <c:v>7.529306359540835</c:v>
                </c:pt>
                <c:pt idx="1780">
                  <c:v>7.53674502559563</c:v>
                </c:pt>
                <c:pt idx="1781">
                  <c:v>7.544185831677552</c:v>
                </c:pt>
                <c:pt idx="1782">
                  <c:v>7.551628774915798</c:v>
                </c:pt>
                <c:pt idx="1783">
                  <c:v>7.559073852438908</c:v>
                </c:pt>
                <c:pt idx="1784">
                  <c:v>7.5665210613748</c:v>
                </c:pt>
                <c:pt idx="1785">
                  <c:v>7.573970398850753</c:v>
                </c:pt>
                <c:pt idx="1786">
                  <c:v>7.581421861993412</c:v>
                </c:pt>
                <c:pt idx="1787">
                  <c:v>7.588875447928795</c:v>
                </c:pt>
                <c:pt idx="1788">
                  <c:v>7.596331153782284</c:v>
                </c:pt>
                <c:pt idx="1789">
                  <c:v>7.603788976678628</c:v>
                </c:pt>
                <c:pt idx="1790">
                  <c:v>7.611248913741956</c:v>
                </c:pt>
                <c:pt idx="1791">
                  <c:v>7.618710962095754</c:v>
                </c:pt>
                <c:pt idx="1792">
                  <c:v>7.626175118862895</c:v>
                </c:pt>
                <c:pt idx="1793">
                  <c:v>7.633641381165614</c:v>
                </c:pt>
                <c:pt idx="1794">
                  <c:v>7.641109746125521</c:v>
                </c:pt>
                <c:pt idx="1795">
                  <c:v>7.648580210863606</c:v>
                </c:pt>
                <c:pt idx="1796">
                  <c:v>7.65605277250023</c:v>
                </c:pt>
                <c:pt idx="1797">
                  <c:v>7.663527428155129</c:v>
                </c:pt>
                <c:pt idx="1798">
                  <c:v>7.671004174947423</c:v>
                </c:pt>
                <c:pt idx="1799">
                  <c:v>7.678483009995599</c:v>
                </c:pt>
                <c:pt idx="1800">
                  <c:v>7.685963930417534</c:v>
                </c:pt>
                <c:pt idx="1801">
                  <c:v>7.693446933330477</c:v>
                </c:pt>
                <c:pt idx="1802">
                  <c:v>7.700932015851062</c:v>
                </c:pt>
                <c:pt idx="1803">
                  <c:v>7.7084191750953</c:v>
                </c:pt>
                <c:pt idx="1804">
                  <c:v>7.715908408178588</c:v>
                </c:pt>
                <c:pt idx="1805">
                  <c:v>7.723399712215706</c:v>
                </c:pt>
                <c:pt idx="1806">
                  <c:v>7.730893084320816</c:v>
                </c:pt>
                <c:pt idx="1807">
                  <c:v>7.738388521607463</c:v>
                </c:pt>
                <c:pt idx="1808">
                  <c:v>7.745886021188582</c:v>
                </c:pt>
                <c:pt idx="1809">
                  <c:v>7.753385580176494</c:v>
                </c:pt>
                <c:pt idx="1810">
                  <c:v>7.760887195682906</c:v>
                </c:pt>
                <c:pt idx="1811">
                  <c:v>7.76839086481891</c:v>
                </c:pt>
                <c:pt idx="1812">
                  <c:v>7.775896584694995</c:v>
                </c:pt>
                <c:pt idx="1813">
                  <c:v>7.783404352421032</c:v>
                </c:pt>
                <c:pt idx="1814">
                  <c:v>7.790914165106286</c:v>
                </c:pt>
                <c:pt idx="1815">
                  <c:v>7.798426019859415</c:v>
                </c:pt>
                <c:pt idx="1816">
                  <c:v>7.805939913788469</c:v>
                </c:pt>
                <c:pt idx="1817">
                  <c:v>7.81345584400089</c:v>
                </c:pt>
                <c:pt idx="1818">
                  <c:v>7.820973807603514</c:v>
                </c:pt>
                <c:pt idx="1819">
                  <c:v>7.828493801702575</c:v>
                </c:pt>
                <c:pt idx="1820">
                  <c:v>7.8360158234037</c:v>
                </c:pt>
                <c:pt idx="1821">
                  <c:v>7.84353986981191</c:v>
                </c:pt>
                <c:pt idx="1822">
                  <c:v>7.851065938031637</c:v>
                </c:pt>
                <c:pt idx="1823">
                  <c:v>7.858594025166692</c:v>
                </c:pt>
                <c:pt idx="1824">
                  <c:v>7.866124128320302</c:v>
                </c:pt>
                <c:pt idx="1825">
                  <c:v>7.873656244595087</c:v>
                </c:pt>
                <c:pt idx="1826">
                  <c:v>7.881190371093067</c:v>
                </c:pt>
                <c:pt idx="1827">
                  <c:v>7.888726504915666</c:v>
                </c:pt>
                <c:pt idx="1828">
                  <c:v>7.896264643163712</c:v>
                </c:pt>
                <c:pt idx="1829">
                  <c:v>7.903804782937435</c:v>
                </c:pt>
                <c:pt idx="1830">
                  <c:v>7.91134692133647</c:v>
                </c:pt>
                <c:pt idx="1831">
                  <c:v>7.918891055459858</c:v>
                </c:pt>
                <c:pt idx="1832">
                  <c:v>7.926437182406047</c:v>
                </c:pt>
                <c:pt idx="1833">
                  <c:v>7.933985299272889</c:v>
                </c:pt>
                <c:pt idx="1834">
                  <c:v>7.941535403157648</c:v>
                </c:pt>
                <c:pt idx="1835">
                  <c:v>7.949087491156994</c:v>
                </c:pt>
                <c:pt idx="1836">
                  <c:v>7.956641560367007</c:v>
                </c:pt>
                <c:pt idx="1837">
                  <c:v>7.964197607883181</c:v>
                </c:pt>
                <c:pt idx="1838">
                  <c:v>7.971755630800416</c:v>
                </c:pt>
                <c:pt idx="1839">
                  <c:v>7.97931562621303</c:v>
                </c:pt>
                <c:pt idx="1840">
                  <c:v>7.98687759121475</c:v>
                </c:pt>
                <c:pt idx="1841">
                  <c:v>7.994441522898717</c:v>
                </c:pt>
                <c:pt idx="1842">
                  <c:v>8.002007418357495</c:v>
                </c:pt>
                <c:pt idx="1843">
                  <c:v>8.00957527468305</c:v>
                </c:pt>
                <c:pt idx="1844">
                  <c:v>8.017145088966771</c:v>
                </c:pt>
                <c:pt idx="1845">
                  <c:v>8.024716858299475</c:v>
                </c:pt>
                <c:pt idx="1846">
                  <c:v>8.032290579771382</c:v>
                </c:pt>
                <c:pt idx="1847">
                  <c:v>8.039866250472138</c:v>
                </c:pt>
                <c:pt idx="1848">
                  <c:v>8.047443867490808</c:v>
                </c:pt>
                <c:pt idx="1849">
                  <c:v>8.055023427915879</c:v>
                </c:pt>
                <c:pt idx="1850">
                  <c:v>8.062604928835265</c:v>
                </c:pt>
                <c:pt idx="1851">
                  <c:v>8.070188367336282</c:v>
                </c:pt>
                <c:pt idx="1852">
                  <c:v>8.077773740505698</c:v>
                </c:pt>
                <c:pt idx="1853">
                  <c:v>8.08536104542969</c:v>
                </c:pt>
                <c:pt idx="1854">
                  <c:v>8.09295027919386</c:v>
                </c:pt>
                <c:pt idx="1855">
                  <c:v>8.10054143888324</c:v>
                </c:pt>
                <c:pt idx="1856">
                  <c:v>8.108134521582286</c:v>
                </c:pt>
                <c:pt idx="1857">
                  <c:v>8.115729524374885</c:v>
                </c:pt>
                <c:pt idx="1858">
                  <c:v>8.123326444344354</c:v>
                </c:pt>
                <c:pt idx="1859">
                  <c:v>8.130925278573436</c:v>
                </c:pt>
                <c:pt idx="1860">
                  <c:v>8.138526024144305</c:v>
                </c:pt>
                <c:pt idx="1861">
                  <c:v>8.146128678138567</c:v>
                </c:pt>
                <c:pt idx="1862">
                  <c:v>8.153733237637267</c:v>
                </c:pt>
                <c:pt idx="1863">
                  <c:v>8.161339699720862</c:v>
                </c:pt>
                <c:pt idx="1864">
                  <c:v>8.168948061469271</c:v>
                </c:pt>
                <c:pt idx="1865">
                  <c:v>8.17655831996183</c:v>
                </c:pt>
                <c:pt idx="1866">
                  <c:v>8.184170472277312</c:v>
                </c:pt>
                <c:pt idx="1867">
                  <c:v>8.19178451549394</c:v>
                </c:pt>
                <c:pt idx="1868">
                  <c:v>8.199400446689352</c:v>
                </c:pt>
                <c:pt idx="1869">
                  <c:v>8.207018262940643</c:v>
                </c:pt>
                <c:pt idx="1870">
                  <c:v>8.214637961324342</c:v>
                </c:pt>
                <c:pt idx="1871">
                  <c:v>8.22225953891642</c:v>
                </c:pt>
                <c:pt idx="1872">
                  <c:v>8.229882992792278</c:v>
                </c:pt>
                <c:pt idx="1873">
                  <c:v>8.237508320026771</c:v>
                </c:pt>
                <c:pt idx="1874">
                  <c:v>8.2451355176942</c:v>
                </c:pt>
                <c:pt idx="1875">
                  <c:v>8.25276458286829</c:v>
                </c:pt>
                <c:pt idx="1876">
                  <c:v>8.26039551262223</c:v>
                </c:pt>
                <c:pt idx="1877">
                  <c:v>8.268028304028645</c:v>
                </c:pt>
                <c:pt idx="1878">
                  <c:v>8.27566295415961</c:v>
                </c:pt>
                <c:pt idx="1879">
                  <c:v>8.283299460086642</c:v>
                </c:pt>
                <c:pt idx="1880">
                  <c:v>8.290937818880717</c:v>
                </c:pt>
                <c:pt idx="1881">
                  <c:v>8.298578027612239</c:v>
                </c:pt>
                <c:pt idx="1882">
                  <c:v>8.306220083351086</c:v>
                </c:pt>
                <c:pt idx="1883">
                  <c:v>8.313863983166572</c:v>
                </c:pt>
                <c:pt idx="1884">
                  <c:v>8.32150972412747</c:v>
                </c:pt>
                <c:pt idx="1885">
                  <c:v>8.329157303301995</c:v>
                </c:pt>
                <c:pt idx="1886">
                  <c:v>8.33680671775782</c:v>
                </c:pt>
                <c:pt idx="1887">
                  <c:v>8.344457964562075</c:v>
                </c:pt>
                <c:pt idx="1888">
                  <c:v>8.35211104078135</c:v>
                </c:pt>
                <c:pt idx="1889">
                  <c:v>8.35976594348168</c:v>
                </c:pt>
                <c:pt idx="1890">
                  <c:v>8.367422669728554</c:v>
                </c:pt>
                <c:pt idx="1891">
                  <c:v>8.375081216586938</c:v>
                </c:pt>
                <c:pt idx="1892">
                  <c:v>8.38274158112123</c:v>
                </c:pt>
                <c:pt idx="1893">
                  <c:v>8.39040376039531</c:v>
                </c:pt>
                <c:pt idx="1894">
                  <c:v>8.398067751472503</c:v>
                </c:pt>
                <c:pt idx="1895">
                  <c:v>8.405733551415616</c:v>
                </c:pt>
                <c:pt idx="1896">
                  <c:v>8.413401157286882</c:v>
                </c:pt>
                <c:pt idx="1897">
                  <c:v>8.42107056614803</c:v>
                </c:pt>
                <c:pt idx="1898">
                  <c:v>8.428741775060238</c:v>
                </c:pt>
                <c:pt idx="1899">
                  <c:v>8.436414781084153</c:v>
                </c:pt>
                <c:pt idx="1900">
                  <c:v>8.444089581279881</c:v>
                </c:pt>
                <c:pt idx="1901">
                  <c:v>8.451766172707003</c:v>
                </c:pt>
                <c:pt idx="1902">
                  <c:v>8.45944455242456</c:v>
                </c:pt>
                <c:pt idx="1903">
                  <c:v>8.467124717491063</c:v>
                </c:pt>
                <c:pt idx="1904">
                  <c:v>8.474806664964498</c:v>
                </c:pt>
                <c:pt idx="1905">
                  <c:v>8.48249039190231</c:v>
                </c:pt>
                <c:pt idx="1906">
                  <c:v>8.49017589536142</c:v>
                </c:pt>
                <c:pt idx="1907">
                  <c:v>8.497863172398222</c:v>
                </c:pt>
                <c:pt idx="1908">
                  <c:v>8.505552220068588</c:v>
                </c:pt>
                <c:pt idx="1909">
                  <c:v>8.513243035427846</c:v>
                </c:pt>
                <c:pt idx="1910">
                  <c:v>8.520935615530813</c:v>
                </c:pt>
                <c:pt idx="1911">
                  <c:v>8.528629957431775</c:v>
                </c:pt>
                <c:pt idx="1912">
                  <c:v>8.5363260581845</c:v>
                </c:pt>
                <c:pt idx="1913">
                  <c:v>8.544023914842221</c:v>
                </c:pt>
                <c:pt idx="1914">
                  <c:v>8.551723524457662</c:v>
                </c:pt>
                <c:pt idx="1915">
                  <c:v>8.559424884083018</c:v>
                </c:pt>
                <c:pt idx="1916">
                  <c:v>8.567127990769963</c:v>
                </c:pt>
                <c:pt idx="1917">
                  <c:v>8.574832841569653</c:v>
                </c:pt>
                <c:pt idx="1918">
                  <c:v>8.582539433532726</c:v>
                </c:pt>
                <c:pt idx="1919">
                  <c:v>8.5902477637093</c:v>
                </c:pt>
                <c:pt idx="1920">
                  <c:v>8.59795782914898</c:v>
                </c:pt>
                <c:pt idx="1921">
                  <c:v>8.60566962690085</c:v>
                </c:pt>
                <c:pt idx="1922">
                  <c:v>8.61338315401348</c:v>
                </c:pt>
                <c:pt idx="1923">
                  <c:v>8.62109840753493</c:v>
                </c:pt>
                <c:pt idx="1924">
                  <c:v>8.628815384512741</c:v>
                </c:pt>
                <c:pt idx="1925">
                  <c:v>8.636534081993945</c:v>
                </c:pt>
                <c:pt idx="1926">
                  <c:v>8.64425449702505</c:v>
                </c:pt>
                <c:pt idx="1927">
                  <c:v>8.651976626652075</c:v>
                </c:pt>
                <c:pt idx="1928">
                  <c:v>8.659700467920515</c:v>
                </c:pt>
                <c:pt idx="1929">
                  <c:v>8.667426017875355</c:v>
                </c:pt>
                <c:pt idx="1930">
                  <c:v>8.675153273561072</c:v>
                </c:pt>
                <c:pt idx="1931">
                  <c:v>8.68288223202165</c:v>
                </c:pt>
                <c:pt idx="1932">
                  <c:v>8.690612890300535</c:v>
                </c:pt>
                <c:pt idx="1933">
                  <c:v>8.698345245440704</c:v>
                </c:pt>
                <c:pt idx="1934">
                  <c:v>8.70607929448461</c:v>
                </c:pt>
                <c:pt idx="1935">
                  <c:v>8.713815034474198</c:v>
                </c:pt>
                <c:pt idx="1936">
                  <c:v>8.721552462450921</c:v>
                </c:pt>
                <c:pt idx="1937">
                  <c:v>8.729291575455724</c:v>
                </c:pt>
                <c:pt idx="1938">
                  <c:v>8.737032370529053</c:v>
                </c:pt>
                <c:pt idx="1939">
                  <c:v>8.744774844710848</c:v>
                </c:pt>
                <c:pt idx="1940">
                  <c:v>8.752518995040565</c:v>
                </c:pt>
                <c:pt idx="1941">
                  <c:v>8.760264818557143</c:v>
                </c:pt>
                <c:pt idx="1942">
                  <c:v>8.768012312299024</c:v>
                </c:pt>
                <c:pt idx="1943">
                  <c:v>8.775761473304172</c:v>
                </c:pt>
                <c:pt idx="1944">
                  <c:v>8.78351229861004</c:v>
                </c:pt>
                <c:pt idx="1945">
                  <c:v>8.791264785253579</c:v>
                </c:pt>
                <c:pt idx="1946">
                  <c:v>8.799018930271273</c:v>
                </c:pt>
                <c:pt idx="1947">
                  <c:v>8.806774730699084</c:v>
                </c:pt>
                <c:pt idx="1948">
                  <c:v>8.814532183572495</c:v>
                </c:pt>
                <c:pt idx="1949">
                  <c:v>8.822291285926494</c:v>
                </c:pt>
                <c:pt idx="1950">
                  <c:v>8.83005203479558</c:v>
                </c:pt>
                <c:pt idx="1951">
                  <c:v>8.837814427213763</c:v>
                </c:pt>
                <c:pt idx="1952">
                  <c:v>8.845578460214559</c:v>
                </c:pt>
                <c:pt idx="1953">
                  <c:v>8.85334413083101</c:v>
                </c:pt>
                <c:pt idx="1954">
                  <c:v>8.86111143609565</c:v>
                </c:pt>
                <c:pt idx="1955">
                  <c:v>8.868880373040543</c:v>
                </c:pt>
                <c:pt idx="1956">
                  <c:v>8.87665093869726</c:v>
                </c:pt>
                <c:pt idx="1957">
                  <c:v>8.884423130096888</c:v>
                </c:pt>
                <c:pt idx="1958">
                  <c:v>8.892196944270034</c:v>
                </c:pt>
                <c:pt idx="1959">
                  <c:v>8.899972378246822</c:v>
                </c:pt>
                <c:pt idx="1960">
                  <c:v>8.90774942905689</c:v>
                </c:pt>
                <c:pt idx="1961">
                  <c:v>8.9155280937294</c:v>
                </c:pt>
                <c:pt idx="1962">
                  <c:v>8.923308369293023</c:v>
                </c:pt>
                <c:pt idx="1963">
                  <c:v>8.931090252775973</c:v>
                </c:pt>
                <c:pt idx="1964">
                  <c:v>8.938873741205956</c:v>
                </c:pt>
                <c:pt idx="1965">
                  <c:v>8.946658831610232</c:v>
                </c:pt>
                <c:pt idx="1966">
                  <c:v>8.954445521015557</c:v>
                </c:pt>
                <c:pt idx="1967">
                  <c:v>8.962233806448228</c:v>
                </c:pt>
                <c:pt idx="1968">
                  <c:v>8.970023684934057</c:v>
                </c:pt>
                <c:pt idx="1969">
                  <c:v>8.977815153498397</c:v>
                </c:pt>
                <c:pt idx="1970">
                  <c:v>8.985608209166114</c:v>
                </c:pt>
                <c:pt idx="1971">
                  <c:v>8.9934028489616</c:v>
                </c:pt>
                <c:pt idx="1972">
                  <c:v>9.00119906990879</c:v>
                </c:pt>
                <c:pt idx="1973">
                  <c:v>9.008996869031135</c:v>
                </c:pt>
                <c:pt idx="1974">
                  <c:v>9.01679624335163</c:v>
                </c:pt>
                <c:pt idx="1975">
                  <c:v>9.024597189892786</c:v>
                </c:pt>
                <c:pt idx="1976">
                  <c:v>9.032399705676655</c:v>
                </c:pt>
                <c:pt idx="1977">
                  <c:v>9.040203787724822</c:v>
                </c:pt>
                <c:pt idx="1978">
                  <c:v>9.048009433058411</c:v>
                </c:pt>
                <c:pt idx="1979">
                  <c:v>9.05581663869807</c:v>
                </c:pt>
                <c:pt idx="1980">
                  <c:v>9.063625401663985</c:v>
                </c:pt>
                <c:pt idx="1981">
                  <c:v>9.071435718975884</c:v>
                </c:pt>
                <c:pt idx="1982">
                  <c:v>9.079247587653032</c:v>
                </c:pt>
                <c:pt idx="1983">
                  <c:v>9.087061004714231</c:v>
                </c:pt>
                <c:pt idx="1984">
                  <c:v>9.094875967177817</c:v>
                </c:pt>
                <c:pt idx="1985">
                  <c:v>9.102692472061683</c:v>
                </c:pt>
                <c:pt idx="1986">
                  <c:v>9.11051051638324</c:v>
                </c:pt>
                <c:pt idx="1987">
                  <c:v>9.118330097159452</c:v>
                </c:pt>
                <c:pt idx="1988">
                  <c:v>9.126151211406837</c:v>
                </c:pt>
                <c:pt idx="1989">
                  <c:v>9.133973856141438</c:v>
                </c:pt>
                <c:pt idx="1990">
                  <c:v>9.141798028378851</c:v>
                </c:pt>
                <c:pt idx="1991">
                  <c:v>9.149623725134226</c:v>
                </c:pt>
                <c:pt idx="1992">
                  <c:v>9.157450943422247</c:v>
                </c:pt>
                <c:pt idx="1993">
                  <c:v>9.165279680257143</c:v>
                </c:pt>
                <c:pt idx="1994">
                  <c:v>9.173109932652707</c:v>
                </c:pt>
                <c:pt idx="1995">
                  <c:v>9.18094169762227</c:v>
                </c:pt>
                <c:pt idx="1996">
                  <c:v>9.188774972178708</c:v>
                </c:pt>
                <c:pt idx="1997">
                  <c:v>9.196609753334465</c:v>
                </c:pt>
                <c:pt idx="1998">
                  <c:v>9.204446038101522</c:v>
                </c:pt>
                <c:pt idx="1999">
                  <c:v>9.212283823491415</c:v>
                </c:pt>
                <c:pt idx="2000">
                  <c:v>9.220123106515242</c:v>
                </c:pt>
                <c:pt idx="2001">
                  <c:v>9.227963884183648</c:v>
                </c:pt>
                <c:pt idx="2002">
                  <c:v>9.235806153506832</c:v>
                </c:pt>
                <c:pt idx="2003">
                  <c:v>9.243649911494552</c:v>
                </c:pt>
                <c:pt idx="2004">
                  <c:v>9.25149515515613</c:v>
                </c:pt>
                <c:pt idx="2005">
                  <c:v>9.259341881500431</c:v>
                </c:pt>
                <c:pt idx="2006">
                  <c:v>9.267190087535893</c:v>
                </c:pt>
                <c:pt idx="2007">
                  <c:v>9.275039770270508</c:v>
                </c:pt>
                <c:pt idx="2008">
                  <c:v>9.282890926711824</c:v>
                </c:pt>
                <c:pt idx="2009">
                  <c:v>9.290743553866963</c:v>
                </c:pt>
                <c:pt idx="2010">
                  <c:v>9.298597648742593</c:v>
                </c:pt>
                <c:pt idx="2011">
                  <c:v>9.30645320834497</c:v>
                </c:pt>
                <c:pt idx="2012">
                  <c:v>9.314310229679876</c:v>
                </c:pt>
                <c:pt idx="2013">
                  <c:v>9.322168709752698</c:v>
                </c:pt>
                <c:pt idx="2014">
                  <c:v>9.330028645568368</c:v>
                </c:pt>
                <c:pt idx="2015">
                  <c:v>9.33789003413139</c:v>
                </c:pt>
                <c:pt idx="2016">
                  <c:v>9.345752872445833</c:v>
                </c:pt>
                <c:pt idx="2017">
                  <c:v>9.353617157515333</c:v>
                </c:pt>
                <c:pt idx="2018">
                  <c:v>9.361482886343104</c:v>
                </c:pt>
                <c:pt idx="2019">
                  <c:v>9.369350055931922</c:v>
                </c:pt>
                <c:pt idx="2020">
                  <c:v>9.377218663284138</c:v>
                </c:pt>
                <c:pt idx="2021">
                  <c:v>9.385088705401683</c:v>
                </c:pt>
                <c:pt idx="2022">
                  <c:v>9.392960179286045</c:v>
                </c:pt>
                <c:pt idx="2023">
                  <c:v>9.400833081938296</c:v>
                </c:pt>
                <c:pt idx="2024">
                  <c:v>9.408707410359085</c:v>
                </c:pt>
                <c:pt idx="2025">
                  <c:v>9.41658316154863</c:v>
                </c:pt>
                <c:pt idx="2026">
                  <c:v>9.42446033250673</c:v>
                </c:pt>
                <c:pt idx="2027">
                  <c:v>9.432338920232759</c:v>
                </c:pt>
                <c:pt idx="2028">
                  <c:v>9.440218921725677</c:v>
                </c:pt>
                <c:pt idx="2029">
                  <c:v>9.448100333984015</c:v>
                </c:pt>
                <c:pt idx="2030">
                  <c:v>9.455983154005886</c:v>
                </c:pt>
                <c:pt idx="2031">
                  <c:v>9.463867378788986</c:v>
                </c:pt>
                <c:pt idx="2032">
                  <c:v>9.471753005330589</c:v>
                </c:pt>
                <c:pt idx="2033">
                  <c:v>9.47964003062756</c:v>
                </c:pt>
                <c:pt idx="2034">
                  <c:v>9.487528451676343</c:v>
                </c:pt>
                <c:pt idx="2035">
                  <c:v>9.495418265472968</c:v>
                </c:pt>
                <c:pt idx="2036">
                  <c:v>9.503309469013045</c:v>
                </c:pt>
                <c:pt idx="2037">
                  <c:v>9.511202059291778</c:v>
                </c:pt>
                <c:pt idx="2038">
                  <c:v>9.51909603330396</c:v>
                </c:pt>
                <c:pt idx="2039">
                  <c:v>9.526991388043962</c:v>
                </c:pt>
                <c:pt idx="2040">
                  <c:v>9.534888120505752</c:v>
                </c:pt>
                <c:pt idx="2041">
                  <c:v>9.54278622768289</c:v>
                </c:pt>
                <c:pt idx="2042">
                  <c:v>9.550685706568522</c:v>
                </c:pt>
                <c:pt idx="2043">
                  <c:v>9.558586554155388</c:v>
                </c:pt>
                <c:pt idx="2044">
                  <c:v>9.566488767435817</c:v>
                </c:pt>
                <c:pt idx="2045">
                  <c:v>9.57439234340174</c:v>
                </c:pt>
                <c:pt idx="2046">
                  <c:v>9.58229727904468</c:v>
                </c:pt>
                <c:pt idx="2047">
                  <c:v>9.59020357135574</c:v>
                </c:pt>
                <c:pt idx="2048">
                  <c:v>9.59811121732565</c:v>
                </c:pt>
                <c:pt idx="2049">
                  <c:v>9.60602021394471</c:v>
                </c:pt>
                <c:pt idx="2050">
                  <c:v>9.61393055820283</c:v>
                </c:pt>
                <c:pt idx="2051">
                  <c:v>9.62184224708952</c:v>
                </c:pt>
                <c:pt idx="2052">
                  <c:v>9.629755277593885</c:v>
                </c:pt>
                <c:pt idx="2053">
                  <c:v>9.637669646704633</c:v>
                </c:pt>
                <c:pt idx="2054">
                  <c:v>9.645585351410075</c:v>
                </c:pt>
                <c:pt idx="2055">
                  <c:v>9.653502388698127</c:v>
                </c:pt>
                <c:pt idx="2056">
                  <c:v>9.661420755556301</c:v>
                </c:pt>
                <c:pt idx="2057">
                  <c:v>9.669340448971718</c:v>
                </c:pt>
                <c:pt idx="2058">
                  <c:v>9.677261465931107</c:v>
                </c:pt>
                <c:pt idx="2059">
                  <c:v>9.685183803420803</c:v>
                </c:pt>
                <c:pt idx="2060">
                  <c:v>9.693107458426743</c:v>
                </c:pt>
                <c:pt idx="2061">
                  <c:v>9.701032427934468</c:v>
                </c:pt>
                <c:pt idx="2062">
                  <c:v>9.708958708929144</c:v>
                </c:pt>
                <c:pt idx="2063">
                  <c:v>9.716886298395536</c:v>
                </c:pt>
                <c:pt idx="2064">
                  <c:v>9.724815193318017</c:v>
                </c:pt>
                <c:pt idx="2065">
                  <c:v>9.732745390680584</c:v>
                </c:pt>
                <c:pt idx="2066">
                  <c:v>9.740676887466833</c:v>
                </c:pt>
                <c:pt idx="2067">
                  <c:v>9.748609680659976</c:v>
                </c:pt>
                <c:pt idx="2068">
                  <c:v>9.756543767242851</c:v>
                </c:pt>
                <c:pt idx="2069">
                  <c:v>9.764479144197894</c:v>
                </c:pt>
                <c:pt idx="2070">
                  <c:v>9.772415808507172</c:v>
                </c:pt>
                <c:pt idx="2071">
                  <c:v>9.780353757152358</c:v>
                </c:pt>
                <c:pt idx="2072">
                  <c:v>9.788292987114751</c:v>
                </c:pt>
                <c:pt idx="2073">
                  <c:v>9.796233495375268</c:v>
                </c:pt>
                <c:pt idx="2074">
                  <c:v>9.80417527891444</c:v>
                </c:pt>
                <c:pt idx="2075">
                  <c:v>9.812118334712421</c:v>
                </c:pt>
                <c:pt idx="2076">
                  <c:v>9.82006265974899</c:v>
                </c:pt>
                <c:pt idx="2077">
                  <c:v>9.828008251003543</c:v>
                </c:pt>
                <c:pt idx="2078">
                  <c:v>9.835955105455104</c:v>
                </c:pt>
                <c:pt idx="2079">
                  <c:v>9.843903220082323</c:v>
                </c:pt>
                <c:pt idx="2080">
                  <c:v>9.851852591863467</c:v>
                </c:pt>
                <c:pt idx="2081">
                  <c:v>9.859803217776434</c:v>
                </c:pt>
                <c:pt idx="2082">
                  <c:v>9.86775509479875</c:v>
                </c:pt>
                <c:pt idx="2083">
                  <c:v>9.875708219907568</c:v>
                </c:pt>
                <c:pt idx="2084">
                  <c:v>9.883662590079666</c:v>
                </c:pt>
                <c:pt idx="2085">
                  <c:v>9.891618202291454</c:v>
                </c:pt>
                <c:pt idx="2086">
                  <c:v>9.899575053518983</c:v>
                </c:pt>
                <c:pt idx="2087">
                  <c:v>9.907533140737914</c:v>
                </c:pt>
                <c:pt idx="2088">
                  <c:v>9.91549246092356</c:v>
                </c:pt>
                <c:pt idx="2089">
                  <c:v>9.923453011050853</c:v>
                </c:pt>
                <c:pt idx="2090">
                  <c:v>9.931414788094368</c:v>
                </c:pt>
                <c:pt idx="2091">
                  <c:v>9.939377789028315</c:v>
                </c:pt>
                <c:pt idx="2092">
                  <c:v>9.947342010826535</c:v>
                </c:pt>
                <c:pt idx="2093">
                  <c:v>9.955307450462507</c:v>
                </c:pt>
                <c:pt idx="2094">
                  <c:v>9.96327410490935</c:v>
                </c:pt>
                <c:pt idx="2095">
                  <c:v>9.971241971139822</c:v>
                </c:pt>
                <c:pt idx="2096">
                  <c:v>9.979211046126316</c:v>
                </c:pt>
                <c:pt idx="2097">
                  <c:v>9.987181326840868</c:v>
                </c:pt>
                <c:pt idx="2098">
                  <c:v>9.995152810255163</c:v>
                </c:pt>
                <c:pt idx="2099">
                  <c:v>10.00312549334051</c:v>
                </c:pt>
                <c:pt idx="2100">
                  <c:v>10.01109937306788</c:v>
                </c:pt>
                <c:pt idx="2101">
                  <c:v>10.01907444640788</c:v>
                </c:pt>
                <c:pt idx="2102">
                  <c:v>10.02705071033075</c:v>
                </c:pt>
                <c:pt idx="2103">
                  <c:v>10.03502816180641</c:v>
                </c:pt>
                <c:pt idx="2104">
                  <c:v>10.04300679780438</c:v>
                </c:pt>
                <c:pt idx="2105">
                  <c:v>10.05098661529387</c:v>
                </c:pt>
                <c:pt idx="2106">
                  <c:v>10.05896761124372</c:v>
                </c:pt>
                <c:pt idx="2107">
                  <c:v>10.06694978262241</c:v>
                </c:pt>
                <c:pt idx="2108">
                  <c:v>10.07493312639808</c:v>
                </c:pt>
                <c:pt idx="2109">
                  <c:v>10.08291763953854</c:v>
                </c:pt>
                <c:pt idx="2110">
                  <c:v>10.09090331901121</c:v>
                </c:pt>
                <c:pt idx="2111">
                  <c:v>10.0988901617832</c:v>
                </c:pt>
                <c:pt idx="2112">
                  <c:v>10.10687816482126</c:v>
                </c:pt>
                <c:pt idx="2113">
                  <c:v>10.1148673250918</c:v>
                </c:pt>
                <c:pt idx="2114">
                  <c:v>10.12285763956087</c:v>
                </c:pt>
                <c:pt idx="2115">
                  <c:v>10.1308491051942</c:v>
                </c:pt>
                <c:pt idx="2116">
                  <c:v>10.13884171895715</c:v>
                </c:pt>
                <c:pt idx="2117">
                  <c:v>10.14683547781477</c:v>
                </c:pt>
                <c:pt idx="2118">
                  <c:v>10.15483037873175</c:v>
                </c:pt>
                <c:pt idx="2119">
                  <c:v>10.16282641867245</c:v>
                </c:pt>
                <c:pt idx="2120">
                  <c:v>10.17082359460086</c:v>
                </c:pt>
                <c:pt idx="2121">
                  <c:v>10.17882190348068</c:v>
                </c:pt>
                <c:pt idx="2122">
                  <c:v>10.18682134227524</c:v>
                </c:pt>
                <c:pt idx="2123">
                  <c:v>10.19482190794755</c:v>
                </c:pt>
                <c:pt idx="2124">
                  <c:v>10.20282359746027</c:v>
                </c:pt>
                <c:pt idx="2125">
                  <c:v>10.21082640777574</c:v>
                </c:pt>
                <c:pt idx="2126">
                  <c:v>10.21883033585597</c:v>
                </c:pt>
                <c:pt idx="2127">
                  <c:v>10.22683537866262</c:v>
                </c:pt>
                <c:pt idx="2128">
                  <c:v>10.23484153315701</c:v>
                </c:pt>
                <c:pt idx="2129">
                  <c:v>10.24284879630017</c:v>
                </c:pt>
                <c:pt idx="2130">
                  <c:v>10.25085716505277</c:v>
                </c:pt>
                <c:pt idx="2131">
                  <c:v>10.25886663637516</c:v>
                </c:pt>
                <c:pt idx="2132">
                  <c:v>10.26687720722735</c:v>
                </c:pt>
                <c:pt idx="2133">
                  <c:v>10.27488887456904</c:v>
                </c:pt>
                <c:pt idx="2134">
                  <c:v>10.28290163535959</c:v>
                </c:pt>
                <c:pt idx="2135">
                  <c:v>10.29091548655805</c:v>
                </c:pt>
                <c:pt idx="2136">
                  <c:v>10.29893042512312</c:v>
                </c:pt>
                <c:pt idx="2137">
                  <c:v>10.30694644801321</c:v>
                </c:pt>
                <c:pt idx="2138">
                  <c:v>10.31496355218639</c:v>
                </c:pt>
                <c:pt idx="2139">
                  <c:v>10.32298173460039</c:v>
                </c:pt>
                <c:pt idx="2140">
                  <c:v>10.33100099221266</c:v>
                </c:pt>
                <c:pt idx="2141">
                  <c:v>10.33902132198029</c:v>
                </c:pt>
                <c:pt idx="2142">
                  <c:v>10.34704272086009</c:v>
                </c:pt>
                <c:pt idx="2143">
                  <c:v>10.35506518580851</c:v>
                </c:pt>
                <c:pt idx="2144">
                  <c:v>10.36308871378172</c:v>
                </c:pt>
                <c:pt idx="2145">
                  <c:v>10.37111330173554</c:v>
                </c:pt>
                <c:pt idx="2146">
                  <c:v>10.37913894662552</c:v>
                </c:pt>
                <c:pt idx="2147">
                  <c:v>10.38716564540684</c:v>
                </c:pt>
                <c:pt idx="2148">
                  <c:v>10.39519339503441</c:v>
                </c:pt>
                <c:pt idx="2149">
                  <c:v>10.40322219246281</c:v>
                </c:pt>
                <c:pt idx="2150">
                  <c:v>10.41125203464631</c:v>
                </c:pt>
                <c:pt idx="2151">
                  <c:v>10.41928291853887</c:v>
                </c:pt>
                <c:pt idx="2152">
                  <c:v>10.42731484109412</c:v>
                </c:pt>
                <c:pt idx="2153">
                  <c:v>10.43534779926544</c:v>
                </c:pt>
                <c:pt idx="2154">
                  <c:v>10.44338179000583</c:v>
                </c:pt>
                <c:pt idx="2155">
                  <c:v>10.45141681026803</c:v>
                </c:pt>
                <c:pt idx="2156">
                  <c:v>10.45945285700446</c:v>
                </c:pt>
                <c:pt idx="2157">
                  <c:v>10.46748992716722</c:v>
                </c:pt>
                <c:pt idx="2158">
                  <c:v>10.47552801770813</c:v>
                </c:pt>
                <c:pt idx="2159">
                  <c:v>10.4835671255787</c:v>
                </c:pt>
                <c:pt idx="2160">
                  <c:v>10.49160724773012</c:v>
                </c:pt>
                <c:pt idx="2161">
                  <c:v>10.4996483811133</c:v>
                </c:pt>
                <c:pt idx="2162">
                  <c:v>10.50769052267885</c:v>
                </c:pt>
                <c:pt idx="2163">
                  <c:v>10.51573366937705</c:v>
                </c:pt>
                <c:pt idx="2164">
                  <c:v>10.52377781815792</c:v>
                </c:pt>
                <c:pt idx="2165">
                  <c:v>10.53182296597114</c:v>
                </c:pt>
                <c:pt idx="2166">
                  <c:v>10.53986910976615</c:v>
                </c:pt>
                <c:pt idx="2167">
                  <c:v>10.54791624649203</c:v>
                </c:pt>
                <c:pt idx="2168">
                  <c:v>10.55596437309762</c:v>
                </c:pt>
                <c:pt idx="2169">
                  <c:v>10.56401348653141</c:v>
                </c:pt>
                <c:pt idx="2170">
                  <c:v>10.57206358374166</c:v>
                </c:pt>
                <c:pt idx="2171">
                  <c:v>10.58011466167627</c:v>
                </c:pt>
                <c:pt idx="2172">
                  <c:v>10.58816671728292</c:v>
                </c:pt>
                <c:pt idx="2173">
                  <c:v>10.59621974750893</c:v>
                </c:pt>
                <c:pt idx="2174">
                  <c:v>10.60427374930137</c:v>
                </c:pt>
                <c:pt idx="2175">
                  <c:v>10.61232871960702</c:v>
                </c:pt>
                <c:pt idx="2176">
                  <c:v>10.62038465537237</c:v>
                </c:pt>
                <c:pt idx="2177">
                  <c:v>10.62844155354359</c:v>
                </c:pt>
                <c:pt idx="2178">
                  <c:v>10.63649941106662</c:v>
                </c:pt>
                <c:pt idx="2179">
                  <c:v>10.64455822488707</c:v>
                </c:pt>
                <c:pt idx="2180">
                  <c:v>10.65261799195029</c:v>
                </c:pt>
                <c:pt idx="2181">
                  <c:v>10.66067870920132</c:v>
                </c:pt>
                <c:pt idx="2182">
                  <c:v>10.66874037358496</c:v>
                </c:pt>
                <c:pt idx="2183">
                  <c:v>10.67680298204569</c:v>
                </c:pt>
                <c:pt idx="2184">
                  <c:v>10.68486653152772</c:v>
                </c:pt>
                <c:pt idx="2185">
                  <c:v>10.69293101897498</c:v>
                </c:pt>
                <c:pt idx="2186">
                  <c:v>10.70099644133113</c:v>
                </c:pt>
                <c:pt idx="2187">
                  <c:v>10.70906279553954</c:v>
                </c:pt>
                <c:pt idx="2188">
                  <c:v>10.71713007854332</c:v>
                </c:pt>
                <c:pt idx="2189">
                  <c:v>10.72519828728528</c:v>
                </c:pt>
                <c:pt idx="2190">
                  <c:v>10.73326741870797</c:v>
                </c:pt>
                <c:pt idx="2191">
                  <c:v>10.74133746975366</c:v>
                </c:pt>
                <c:pt idx="2192">
                  <c:v>10.74940843736435</c:v>
                </c:pt>
                <c:pt idx="2193">
                  <c:v>10.75748031848176</c:v>
                </c:pt>
                <c:pt idx="2194">
                  <c:v>10.76555311004735</c:v>
                </c:pt>
                <c:pt idx="2195">
                  <c:v>10.77362680900231</c:v>
                </c:pt>
                <c:pt idx="2196">
                  <c:v>10.78170141228753</c:v>
                </c:pt>
                <c:pt idx="2197">
                  <c:v>10.78977691684369</c:v>
                </c:pt>
                <c:pt idx="2198">
                  <c:v>10.79785331961112</c:v>
                </c:pt>
                <c:pt idx="2199">
                  <c:v>10.80593061752998</c:v>
                </c:pt>
                <c:pt idx="2200">
                  <c:v>10.81400880754007</c:v>
                </c:pt>
                <c:pt idx="2201">
                  <c:v>10.82208788658099</c:v>
                </c:pt>
                <c:pt idx="2202">
                  <c:v>10.83016785159203</c:v>
                </c:pt>
                <c:pt idx="2203">
                  <c:v>10.83824869951227</c:v>
                </c:pt>
                <c:pt idx="2204">
                  <c:v>10.84633042728048</c:v>
                </c:pt>
                <c:pt idx="2205">
                  <c:v>10.85441303183518</c:v>
                </c:pt>
                <c:pt idx="2206">
                  <c:v>10.86249651011465</c:v>
                </c:pt>
                <c:pt idx="2207">
                  <c:v>10.87058085905687</c:v>
                </c:pt>
                <c:pt idx="2208">
                  <c:v>10.87866607559961</c:v>
                </c:pt>
                <c:pt idx="2209">
                  <c:v>10.88675215668034</c:v>
                </c:pt>
                <c:pt idx="2210">
                  <c:v>10.89483909923629</c:v>
                </c:pt>
                <c:pt idx="2211">
                  <c:v>10.90292690020445</c:v>
                </c:pt>
                <c:pt idx="2212">
                  <c:v>10.91101555652152</c:v>
                </c:pt>
                <c:pt idx="2213">
                  <c:v>10.91910506512397</c:v>
                </c:pt>
                <c:pt idx="2214">
                  <c:v>10.92719542294801</c:v>
                </c:pt>
                <c:pt idx="2215">
                  <c:v>10.9352866269296</c:v>
                </c:pt>
                <c:pt idx="2216">
                  <c:v>10.94337867400444</c:v>
                </c:pt>
                <c:pt idx="2217">
                  <c:v>10.95147156110799</c:v>
                </c:pt>
                <c:pt idx="2218">
                  <c:v>10.95956528517545</c:v>
                </c:pt>
                <c:pt idx="2219">
                  <c:v>10.96765984314179</c:v>
                </c:pt>
                <c:pt idx="2220">
                  <c:v>10.9757552319417</c:v>
                </c:pt>
                <c:pt idx="2221">
                  <c:v>10.98385144850964</c:v>
                </c:pt>
                <c:pt idx="2222">
                  <c:v>10.99194848977984</c:v>
                </c:pt>
                <c:pt idx="2223">
                  <c:v>11.00004635268627</c:v>
                </c:pt>
                <c:pt idx="2224">
                  <c:v>11.00814503416263</c:v>
                </c:pt>
                <c:pt idx="2225">
                  <c:v>11.01624453114243</c:v>
                </c:pt>
                <c:pt idx="2226">
                  <c:v>11.02434484055889</c:v>
                </c:pt>
                <c:pt idx="2227">
                  <c:v>11.03244595934502</c:v>
                </c:pt>
                <c:pt idx="2228">
                  <c:v>11.04054788443357</c:v>
                </c:pt>
                <c:pt idx="2229">
                  <c:v>11.04865061275705</c:v>
                </c:pt>
                <c:pt idx="2230">
                  <c:v>11.05675414124775</c:v>
                </c:pt>
                <c:pt idx="2231">
                  <c:v>11.0648584668377</c:v>
                </c:pt>
                <c:pt idx="2232">
                  <c:v>11.07296358645871</c:v>
                </c:pt>
                <c:pt idx="2233">
                  <c:v>11.08106949704234</c:v>
                </c:pt>
                <c:pt idx="2234">
                  <c:v>11.08917619551992</c:v>
                </c:pt>
                <c:pt idx="2235">
                  <c:v>11.09728367882255</c:v>
                </c:pt>
                <c:pt idx="2236">
                  <c:v>11.10539194388109</c:v>
                </c:pt>
                <c:pt idx="2237">
                  <c:v>11.11350098762618</c:v>
                </c:pt>
                <c:pt idx="2238">
                  <c:v>11.12161080698821</c:v>
                </c:pt>
                <c:pt idx="2239">
                  <c:v>11.12972139889734</c:v>
                </c:pt>
                <c:pt idx="2240">
                  <c:v>11.13783276028352</c:v>
                </c:pt>
                <c:pt idx="2241">
                  <c:v>11.14594488807646</c:v>
                </c:pt>
                <c:pt idx="2242">
                  <c:v>11.15405777920564</c:v>
                </c:pt>
                <c:pt idx="2243">
                  <c:v>11.16217143060031</c:v>
                </c:pt>
                <c:pt idx="2244">
                  <c:v>11.1702858391895</c:v>
                </c:pt>
                <c:pt idx="2245">
                  <c:v>11.17840100190201</c:v>
                </c:pt>
                <c:pt idx="2246">
                  <c:v>11.18651691566643</c:v>
                </c:pt>
                <c:pt idx="2247">
                  <c:v>11.1946335774111</c:v>
                </c:pt>
                <c:pt idx="2248">
                  <c:v>11.20275098406416</c:v>
                </c:pt>
                <c:pt idx="2249">
                  <c:v>11.21086913255352</c:v>
                </c:pt>
                <c:pt idx="2250">
                  <c:v>11.21898801980688</c:v>
                </c:pt>
                <c:pt idx="2251">
                  <c:v>11.22710764275169</c:v>
                </c:pt>
                <c:pt idx="2252">
                  <c:v>11.23522799831522</c:v>
                </c:pt>
                <c:pt idx="2253">
                  <c:v>11.24334908342449</c:v>
                </c:pt>
                <c:pt idx="2254">
                  <c:v>11.25147089500634</c:v>
                </c:pt>
                <c:pt idx="2255">
                  <c:v>11.25959342998734</c:v>
                </c:pt>
                <c:pt idx="2256">
                  <c:v>11.26771668529389</c:v>
                </c:pt>
                <c:pt idx="2257">
                  <c:v>11.27584065785216</c:v>
                </c:pt>
                <c:pt idx="2258">
                  <c:v>11.28396534458811</c:v>
                </c:pt>
                <c:pt idx="2259">
                  <c:v>11.29209074242749</c:v>
                </c:pt>
                <c:pt idx="2260">
                  <c:v>11.30021684829582</c:v>
                </c:pt>
                <c:pt idx="2261">
                  <c:v>11.30834365911843</c:v>
                </c:pt>
                <c:pt idx="2262">
                  <c:v>11.31647117182044</c:v>
                </c:pt>
                <c:pt idx="2263">
                  <c:v>11.32459938332675</c:v>
                </c:pt>
                <c:pt idx="2264">
                  <c:v>11.33272829056205</c:v>
                </c:pt>
                <c:pt idx="2265">
                  <c:v>11.34085789045084</c:v>
                </c:pt>
                <c:pt idx="2266">
                  <c:v>11.3489881799174</c:v>
                </c:pt>
                <c:pt idx="2267">
                  <c:v>11.3571191558858</c:v>
                </c:pt>
                <c:pt idx="2268">
                  <c:v>11.36525081527993</c:v>
                </c:pt>
                <c:pt idx="2269">
                  <c:v>11.37338315502345</c:v>
                </c:pt>
                <c:pt idx="2270">
                  <c:v>11.38151617203983</c:v>
                </c:pt>
                <c:pt idx="2271">
                  <c:v>11.38964986325235</c:v>
                </c:pt>
                <c:pt idx="2272">
                  <c:v>11.39778422558406</c:v>
                </c:pt>
                <c:pt idx="2273">
                  <c:v>11.40591925595783</c:v>
                </c:pt>
                <c:pt idx="2274">
                  <c:v>11.41405495129633</c:v>
                </c:pt>
                <c:pt idx="2275">
                  <c:v>11.42219130852204</c:v>
                </c:pt>
                <c:pt idx="2276">
                  <c:v>11.43032832455722</c:v>
                </c:pt>
                <c:pt idx="2277">
                  <c:v>11.43846599632395</c:v>
                </c:pt>
                <c:pt idx="2278">
                  <c:v>11.44660432074413</c:v>
                </c:pt>
                <c:pt idx="2279">
                  <c:v>11.45474329473942</c:v>
                </c:pt>
                <c:pt idx="2280">
                  <c:v>11.46288291523134</c:v>
                </c:pt>
                <c:pt idx="2281">
                  <c:v>11.47102317914117</c:v>
                </c:pt>
                <c:pt idx="2282">
                  <c:v>11.47916408339004</c:v>
                </c:pt>
                <c:pt idx="2283">
                  <c:v>11.48730562489887</c:v>
                </c:pt>
                <c:pt idx="2284">
                  <c:v>11.49544780058839</c:v>
                </c:pt>
                <c:pt idx="2285">
                  <c:v>11.50359060737912</c:v>
                </c:pt>
                <c:pt idx="2286">
                  <c:v>11.51173404219145</c:v>
                </c:pt>
                <c:pt idx="2287">
                  <c:v>11.51987810194552</c:v>
                </c:pt>
                <c:pt idx="2288">
                  <c:v>11.52802278356133</c:v>
                </c:pt>
                <c:pt idx="2289">
                  <c:v>11.53616808395868</c:v>
                </c:pt>
                <c:pt idx="2290">
                  <c:v>11.54431400005716</c:v>
                </c:pt>
                <c:pt idx="2291">
                  <c:v>11.55246052877623</c:v>
                </c:pt>
                <c:pt idx="2292">
                  <c:v>11.56060766703512</c:v>
                </c:pt>
                <c:pt idx="2293">
                  <c:v>11.56875541175289</c:v>
                </c:pt>
                <c:pt idx="2294">
                  <c:v>11.57690375984844</c:v>
                </c:pt>
                <c:pt idx="2295">
                  <c:v>11.58505270824047</c:v>
                </c:pt>
                <c:pt idx="2296">
                  <c:v>11.59320225384752</c:v>
                </c:pt>
                <c:pt idx="2297">
                  <c:v>11.60135239358792</c:v>
                </c:pt>
                <c:pt idx="2298">
                  <c:v>11.60950312437985</c:v>
                </c:pt>
                <c:pt idx="2299">
                  <c:v>11.61765444314132</c:v>
                </c:pt>
                <c:pt idx="2300">
                  <c:v>11.62580634679015</c:v>
                </c:pt>
                <c:pt idx="2301">
                  <c:v>11.63395883224397</c:v>
                </c:pt>
                <c:pt idx="2302">
                  <c:v>11.64211189642028</c:v>
                </c:pt>
                <c:pt idx="2303">
                  <c:v>11.65026553623637</c:v>
                </c:pt>
                <c:pt idx="2304">
                  <c:v>11.65841974860938</c:v>
                </c:pt>
                <c:pt idx="2305">
                  <c:v>11.66657453045626</c:v>
                </c:pt>
                <c:pt idx="2306">
                  <c:v>11.67472987869381</c:v>
                </c:pt>
                <c:pt idx="2307">
                  <c:v>11.68288579023866</c:v>
                </c:pt>
                <c:pt idx="2308">
                  <c:v>11.69104226200726</c:v>
                </c:pt>
                <c:pt idx="2309">
                  <c:v>11.6991992909159</c:v>
                </c:pt>
                <c:pt idx="2310">
                  <c:v>11.7073568738807</c:v>
                </c:pt>
                <c:pt idx="2311">
                  <c:v>11.71551500781763</c:v>
                </c:pt>
                <c:pt idx="2312">
                  <c:v>11.72367368964248</c:v>
                </c:pt>
                <c:pt idx="2313">
                  <c:v>11.73183291627088</c:v>
                </c:pt>
                <c:pt idx="2314">
                  <c:v>11.73999268461831</c:v>
                </c:pt>
                <c:pt idx="2315">
                  <c:v>11.74815299160007</c:v>
                </c:pt>
                <c:pt idx="2316">
                  <c:v>11.75631383413131</c:v>
                </c:pt>
                <c:pt idx="2317">
                  <c:v>11.76447520912702</c:v>
                </c:pt>
                <c:pt idx="2318">
                  <c:v>11.77263711350204</c:v>
                </c:pt>
                <c:pt idx="2319">
                  <c:v>11.78079954417102</c:v>
                </c:pt>
                <c:pt idx="2320">
                  <c:v>11.78896249804851</c:v>
                </c:pt>
                <c:pt idx="2321">
                  <c:v>11.79712597204885</c:v>
                </c:pt>
                <c:pt idx="2322">
                  <c:v>11.80528996308626</c:v>
                </c:pt>
                <c:pt idx="2323">
                  <c:v>11.81345446807478</c:v>
                </c:pt>
                <c:pt idx="2324">
                  <c:v>11.82161948392832</c:v>
                </c:pt>
                <c:pt idx="2325">
                  <c:v>11.82978500756062</c:v>
                </c:pt>
                <c:pt idx="2326">
                  <c:v>11.83795103588528</c:v>
                </c:pt>
                <c:pt idx="2327">
                  <c:v>11.84611756581575</c:v>
                </c:pt>
                <c:pt idx="2328">
                  <c:v>11.85428459426534</c:v>
                </c:pt>
                <c:pt idx="2329">
                  <c:v>11.86245211814717</c:v>
                </c:pt>
                <c:pt idx="2330">
                  <c:v>11.87062013437426</c:v>
                </c:pt>
                <c:pt idx="2331">
                  <c:v>11.87878863985947</c:v>
                </c:pt>
                <c:pt idx="2332">
                  <c:v>11.8869576315155</c:v>
                </c:pt>
                <c:pt idx="2333">
                  <c:v>11.89512710625493</c:v>
                </c:pt>
                <c:pt idx="2334">
                  <c:v>11.90329706099016</c:v>
                </c:pt>
                <c:pt idx="2335">
                  <c:v>11.91146749263348</c:v>
                </c:pt>
                <c:pt idx="2336">
                  <c:v>11.91963839809704</c:v>
                </c:pt>
                <c:pt idx="2337">
                  <c:v>11.92780977429282</c:v>
                </c:pt>
                <c:pt idx="2338">
                  <c:v>11.93598161813268</c:v>
                </c:pt>
                <c:pt idx="2339">
                  <c:v>11.94415392652834</c:v>
                </c:pt>
                <c:pt idx="2340">
                  <c:v>11.95232669639137</c:v>
                </c:pt>
                <c:pt idx="2341">
                  <c:v>11.96049992463323</c:v>
                </c:pt>
                <c:pt idx="2342">
                  <c:v>11.9686736081652</c:v>
                </c:pt>
                <c:pt idx="2343">
                  <c:v>11.97684774389847</c:v>
                </c:pt>
                <c:pt idx="2344">
                  <c:v>11.98502232874408</c:v>
                </c:pt>
                <c:pt idx="2345">
                  <c:v>11.99319735961291</c:v>
                </c:pt>
                <c:pt idx="2346">
                  <c:v>12.00137283341574</c:v>
                </c:pt>
                <c:pt idx="2347">
                  <c:v>12.00954874706321</c:v>
                </c:pt>
                <c:pt idx="2348">
                  <c:v>12.01772509746582</c:v>
                </c:pt>
                <c:pt idx="2349">
                  <c:v>12.02590188153395</c:v>
                </c:pt>
                <c:pt idx="2350">
                  <c:v>12.03407909617786</c:v>
                </c:pt>
                <c:pt idx="2351">
                  <c:v>12.04225673830765</c:v>
                </c:pt>
                <c:pt idx="2352">
                  <c:v>12.05043480483332</c:v>
                </c:pt>
                <c:pt idx="2353">
                  <c:v>12.05861329266473</c:v>
                </c:pt>
                <c:pt idx="2354">
                  <c:v>12.06679219871162</c:v>
                </c:pt>
                <c:pt idx="2355">
                  <c:v>12.07497151988363</c:v>
                </c:pt>
                <c:pt idx="2356">
                  <c:v>12.08315125309022</c:v>
                </c:pt>
                <c:pt idx="2357">
                  <c:v>12.09133139524078</c:v>
                </c:pt>
                <c:pt idx="2358">
                  <c:v>12.09951194324456</c:v>
                </c:pt>
                <c:pt idx="2359">
                  <c:v>12.10769289401068</c:v>
                </c:pt>
                <c:pt idx="2360">
                  <c:v>12.11587424444815</c:v>
                </c:pt>
                <c:pt idx="2361">
                  <c:v>12.12405599146585</c:v>
                </c:pt>
                <c:pt idx="2362">
                  <c:v>12.13223813197257</c:v>
                </c:pt>
                <c:pt idx="2363">
                  <c:v>12.14042066287695</c:v>
                </c:pt>
                <c:pt idx="2364">
                  <c:v>12.14860358108753</c:v>
                </c:pt>
                <c:pt idx="2365">
                  <c:v>12.15678688351275</c:v>
                </c:pt>
                <c:pt idx="2366">
                  <c:v>12.16497056706088</c:v>
                </c:pt>
                <c:pt idx="2367">
                  <c:v>12.17315462864016</c:v>
                </c:pt>
                <c:pt idx="2368">
                  <c:v>12.18133906515864</c:v>
                </c:pt>
                <c:pt idx="2369">
                  <c:v>12.1895238735243</c:v>
                </c:pt>
                <c:pt idx="2370">
                  <c:v>12.19770905064501</c:v>
                </c:pt>
                <c:pt idx="2371">
                  <c:v>12.20589459342851</c:v>
                </c:pt>
                <c:pt idx="2372">
                  <c:v>12.21408049878244</c:v>
                </c:pt>
                <c:pt idx="2373">
                  <c:v>12.22226676361434</c:v>
                </c:pt>
                <c:pt idx="2374">
                  <c:v>12.23045338483165</c:v>
                </c:pt>
                <c:pt idx="2375">
                  <c:v>12.23864035934167</c:v>
                </c:pt>
                <c:pt idx="2376">
                  <c:v>12.24682768405162</c:v>
                </c:pt>
                <c:pt idx="2377">
                  <c:v>12.25501535586862</c:v>
                </c:pt>
                <c:pt idx="2378">
                  <c:v>12.26320337169967</c:v>
                </c:pt>
                <c:pt idx="2379">
                  <c:v>12.27139172845169</c:v>
                </c:pt>
                <c:pt idx="2380">
                  <c:v>12.27958042303147</c:v>
                </c:pt>
                <c:pt idx="2381">
                  <c:v>12.28776945234572</c:v>
                </c:pt>
                <c:pt idx="2382">
                  <c:v>12.29595881330105</c:v>
                </c:pt>
                <c:pt idx="2383">
                  <c:v>12.30414850280396</c:v>
                </c:pt>
                <c:pt idx="2384">
                  <c:v>12.31233851776085</c:v>
                </c:pt>
                <c:pt idx="2385">
                  <c:v>12.32052885507805</c:v>
                </c:pt>
                <c:pt idx="2386">
                  <c:v>12.32871951166177</c:v>
                </c:pt>
                <c:pt idx="2387">
                  <c:v>12.33691048441812</c:v>
                </c:pt>
                <c:pt idx="2388">
                  <c:v>12.34510177025314</c:v>
                </c:pt>
                <c:pt idx="2389">
                  <c:v>12.35329336607275</c:v>
                </c:pt>
                <c:pt idx="2390">
                  <c:v>12.36148526878281</c:v>
                </c:pt>
                <c:pt idx="2391">
                  <c:v>12.36967747528906</c:v>
                </c:pt>
                <c:pt idx="2392">
                  <c:v>12.37786998249715</c:v>
                </c:pt>
                <c:pt idx="2393">
                  <c:v>12.38606278731266</c:v>
                </c:pt>
                <c:pt idx="2394">
                  <c:v>12.39425588664107</c:v>
                </c:pt>
                <c:pt idx="2395">
                  <c:v>12.40244927738779</c:v>
                </c:pt>
                <c:pt idx="2396">
                  <c:v>12.4106429564581</c:v>
                </c:pt>
                <c:pt idx="2397">
                  <c:v>12.41883692075723</c:v>
                </c:pt>
                <c:pt idx="2398">
                  <c:v>12.42703116719033</c:v>
                </c:pt>
                <c:pt idx="2399">
                  <c:v>12.43522569266244</c:v>
                </c:pt>
                <c:pt idx="2400">
                  <c:v>12.44342049407853</c:v>
                </c:pt>
                <c:pt idx="2401">
                  <c:v>12.4516155683435</c:v>
                </c:pt>
                <c:pt idx="2402">
                  <c:v>12.45981091236215</c:v>
                </c:pt>
                <c:pt idx="2403">
                  <c:v>12.4680065230392</c:v>
                </c:pt>
                <c:pt idx="2404">
                  <c:v>12.4762023972793</c:v>
                </c:pt>
                <c:pt idx="2405">
                  <c:v>12.48439853198702</c:v>
                </c:pt>
                <c:pt idx="2406">
                  <c:v>12.49259492406685</c:v>
                </c:pt>
                <c:pt idx="2407">
                  <c:v>12.50079157042321</c:v>
                </c:pt>
                <c:pt idx="2408">
                  <c:v>12.50898846796042</c:v>
                </c:pt>
                <c:pt idx="2409">
                  <c:v>12.51718561358278</c:v>
                </c:pt>
                <c:pt idx="2410">
                  <c:v>12.52538300419445</c:v>
                </c:pt>
                <c:pt idx="2411">
                  <c:v>12.53358063669955</c:v>
                </c:pt>
                <c:pt idx="2412">
                  <c:v>12.54177850800214</c:v>
                </c:pt>
                <c:pt idx="2413">
                  <c:v>12.54997661500619</c:v>
                </c:pt>
                <c:pt idx="2414">
                  <c:v>12.55817495461559</c:v>
                </c:pt>
                <c:pt idx="2415">
                  <c:v>12.56637352373419</c:v>
                </c:pt>
                <c:pt idx="2416">
                  <c:v>12.57457231926577</c:v>
                </c:pt>
                <c:pt idx="2417">
                  <c:v>12.582771338114</c:v>
                </c:pt>
                <c:pt idx="2418">
                  <c:v>12.59097057718252</c:v>
                </c:pt>
                <c:pt idx="2419">
                  <c:v>12.59917003337491</c:v>
                </c:pt>
                <c:pt idx="2420">
                  <c:v>12.60736970359467</c:v>
                </c:pt>
                <c:pt idx="2421">
                  <c:v>12.61556958474523</c:v>
                </c:pt>
                <c:pt idx="2422">
                  <c:v>12.62376967372998</c:v>
                </c:pt>
                <c:pt idx="2423">
                  <c:v>12.63196996745222</c:v>
                </c:pt>
                <c:pt idx="2424">
                  <c:v>12.64017046281522</c:v>
                </c:pt>
                <c:pt idx="2425">
                  <c:v>12.64837115672216</c:v>
                </c:pt>
                <c:pt idx="2426">
                  <c:v>12.65657204607618</c:v>
                </c:pt>
                <c:pt idx="2427">
                  <c:v>12.66477312778036</c:v>
                </c:pt>
                <c:pt idx="2428">
                  <c:v>12.67297439873772</c:v>
                </c:pt>
                <c:pt idx="2429">
                  <c:v>12.68117585585121</c:v>
                </c:pt>
                <c:pt idx="2430">
                  <c:v>12.68937749602376</c:v>
                </c:pt>
                <c:pt idx="2431">
                  <c:v>12.6975793161582</c:v>
                </c:pt>
                <c:pt idx="2432">
                  <c:v>12.70578131315735</c:v>
                </c:pt>
                <c:pt idx="2433">
                  <c:v>12.71398348392394</c:v>
                </c:pt>
                <c:pt idx="2434">
                  <c:v>12.72218582536068</c:v>
                </c:pt>
                <c:pt idx="2435">
                  <c:v>12.73038833437021</c:v>
                </c:pt>
                <c:pt idx="2436">
                  <c:v>12.73859100785512</c:v>
                </c:pt>
                <c:pt idx="2437">
                  <c:v>12.74679384271796</c:v>
                </c:pt>
                <c:pt idx="2438">
                  <c:v>12.75499683586123</c:v>
                </c:pt>
                <c:pt idx="2439">
                  <c:v>12.76319998418738</c:v>
                </c:pt>
                <c:pt idx="2440">
                  <c:v>12.7714032845988</c:v>
                </c:pt>
                <c:pt idx="2441">
                  <c:v>12.77960673399788</c:v>
                </c:pt>
                <c:pt idx="2442">
                  <c:v>12.78781032928691</c:v>
                </c:pt>
                <c:pt idx="2443">
                  <c:v>12.79601406736817</c:v>
                </c:pt>
                <c:pt idx="2444">
                  <c:v>12.80421794514388</c:v>
                </c:pt>
                <c:pt idx="2445">
                  <c:v>12.81242195951625</c:v>
                </c:pt>
                <c:pt idx="2446">
                  <c:v>12.82062610738741</c:v>
                </c:pt>
                <c:pt idx="2447">
                  <c:v>12.82883038565947</c:v>
                </c:pt>
                <c:pt idx="2448">
                  <c:v>12.8370347912345</c:v>
                </c:pt>
                <c:pt idx="2449">
                  <c:v>12.84523932101452</c:v>
                </c:pt>
                <c:pt idx="2450">
                  <c:v>12.85344397190155</c:v>
                </c:pt>
                <c:pt idx="2451">
                  <c:v>12.86164874079752</c:v>
                </c:pt>
                <c:pt idx="2452">
                  <c:v>12.86985362460438</c:v>
                </c:pt>
                <c:pt idx="2453">
                  <c:v>12.87805862022399</c:v>
                </c:pt>
                <c:pt idx="2454">
                  <c:v>12.88626372455822</c:v>
                </c:pt>
                <c:pt idx="2455">
                  <c:v>12.8944689345089</c:v>
                </c:pt>
                <c:pt idx="2456">
                  <c:v>12.9026742469778</c:v>
                </c:pt>
                <c:pt idx="2457">
                  <c:v>12.9108796588667</c:v>
                </c:pt>
                <c:pt idx="2458">
                  <c:v>12.91908516707732</c:v>
                </c:pt>
                <c:pt idx="2459">
                  <c:v>12.92729076851137</c:v>
                </c:pt>
                <c:pt idx="2460">
                  <c:v>12.93549646007053</c:v>
                </c:pt>
                <c:pt idx="2461">
                  <c:v>12.94370223865644</c:v>
                </c:pt>
                <c:pt idx="2462">
                  <c:v>12.95190810117071</c:v>
                </c:pt>
                <c:pt idx="2463">
                  <c:v>12.96011404451496</c:v>
                </c:pt>
                <c:pt idx="2464">
                  <c:v>12.96832006559075</c:v>
                </c:pt>
                <c:pt idx="2465">
                  <c:v>12.97652616129964</c:v>
                </c:pt>
                <c:pt idx="2466">
                  <c:v>12.98473232854315</c:v>
                </c:pt>
                <c:pt idx="2467">
                  <c:v>12.99293856422279</c:v>
                </c:pt>
                <c:pt idx="2468">
                  <c:v>13.00114486524004</c:v>
                </c:pt>
                <c:pt idx="2469">
                  <c:v>13.00935122849637</c:v>
                </c:pt>
                <c:pt idx="2470">
                  <c:v>13.01755765089323</c:v>
                </c:pt>
                <c:pt idx="2471">
                  <c:v>13.02576412933206</c:v>
                </c:pt>
                <c:pt idx="2472">
                  <c:v>13.03397066071426</c:v>
                </c:pt>
                <c:pt idx="2473">
                  <c:v>13.04217724194123</c:v>
                </c:pt>
                <c:pt idx="2474">
                  <c:v>13.05038386991436</c:v>
                </c:pt>
                <c:pt idx="2475">
                  <c:v>13.05859054153502</c:v>
                </c:pt>
                <c:pt idx="2476">
                  <c:v>13.06679725370456</c:v>
                </c:pt>
                <c:pt idx="2477">
                  <c:v>13.07500400332432</c:v>
                </c:pt>
                <c:pt idx="2478">
                  <c:v>13.08321078729565</c:v>
                </c:pt>
                <c:pt idx="2479">
                  <c:v>13.09141760251986</c:v>
                </c:pt>
                <c:pt idx="2480">
                  <c:v>13.09962444589827</c:v>
                </c:pt>
                <c:pt idx="2481">
                  <c:v>13.10783131433218</c:v>
                </c:pt>
                <c:pt idx="2482">
                  <c:v>13.1160382047229</c:v>
                </c:pt>
                <c:pt idx="2483">
                  <c:v>13.12424511397171</c:v>
                </c:pt>
                <c:pt idx="2484">
                  <c:v>13.1324520389799</c:v>
                </c:pt>
                <c:pt idx="2485">
                  <c:v>13.14065897664875</c:v>
                </c:pt>
                <c:pt idx="2486">
                  <c:v>13.14886592387953</c:v>
                </c:pt>
                <c:pt idx="2487">
                  <c:v>13.15707287757353</c:v>
                </c:pt>
                <c:pt idx="2488">
                  <c:v>13.16527983463202</c:v>
                </c:pt>
                <c:pt idx="2489">
                  <c:v>13.17348679195626</c:v>
                </c:pt>
                <c:pt idx="2490">
                  <c:v>13.18169374644753</c:v>
                </c:pt>
                <c:pt idx="2491">
                  <c:v>13.1899006950071</c:v>
                </c:pt>
                <c:pt idx="2492">
                  <c:v>13.19810763453625</c:v>
                </c:pt>
                <c:pt idx="2493">
                  <c:v>13.20631456193625</c:v>
                </c:pt>
                <c:pt idx="2494">
                  <c:v>13.21452147410838</c:v>
                </c:pt>
                <c:pt idx="2495">
                  <c:v>13.22272836795393</c:v>
                </c:pt>
                <c:pt idx="2496">
                  <c:v>13.23093524037419</c:v>
                </c:pt>
                <c:pt idx="2497">
                  <c:v>13.23914208827046</c:v>
                </c:pt>
                <c:pt idx="2498">
                  <c:v>13.24734890854403</c:v>
                </c:pt>
                <c:pt idx="2499">
                  <c:v>13.25555569809624</c:v>
                </c:pt>
                <c:pt idx="2500">
                  <c:v>13.26376245382837</c:v>
                </c:pt>
                <c:pt idx="2501">
                  <c:v>13.27196917264179</c:v>
                </c:pt>
                <c:pt idx="2502">
                  <c:v>13.28017585143782</c:v>
                </c:pt>
                <c:pt idx="2503">
                  <c:v>13.28838248711783</c:v>
                </c:pt>
                <c:pt idx="2504">
                  <c:v>13.29658907658317</c:v>
                </c:pt>
                <c:pt idx="2505">
                  <c:v>13.30479561673524</c:v>
                </c:pt>
                <c:pt idx="2506">
                  <c:v>13.31300210447542</c:v>
                </c:pt>
                <c:pt idx="2507">
                  <c:v>13.32120853670514</c:v>
                </c:pt>
                <c:pt idx="2508">
                  <c:v>13.3294149103258</c:v>
                </c:pt>
                <c:pt idx="2509">
                  <c:v>13.33762122223887</c:v>
                </c:pt>
                <c:pt idx="2510">
                  <c:v>13.3458274693458</c:v>
                </c:pt>
                <c:pt idx="2511">
                  <c:v>13.35403364854808</c:v>
                </c:pt>
                <c:pt idx="2512">
                  <c:v>13.36223975674722</c:v>
                </c:pt>
                <c:pt idx="2513">
                  <c:v>13.37044579084472</c:v>
                </c:pt>
                <c:pt idx="2514">
                  <c:v>13.37865174774215</c:v>
                </c:pt>
                <c:pt idx="2515">
                  <c:v>13.38685762434106</c:v>
                </c:pt>
                <c:pt idx="2516">
                  <c:v>13.39506341754306</c:v>
                </c:pt>
                <c:pt idx="2517">
                  <c:v>13.40326912424976</c:v>
                </c:pt>
                <c:pt idx="2518">
                  <c:v>13.41147474136281</c:v>
                </c:pt>
                <c:pt idx="2519">
                  <c:v>13.41968026578388</c:v>
                </c:pt>
                <c:pt idx="2520">
                  <c:v>13.42788569441465</c:v>
                </c:pt>
                <c:pt idx="2521">
                  <c:v>13.43609102415686</c:v>
                </c:pt>
                <c:pt idx="2522">
                  <c:v>13.44429625191228</c:v>
                </c:pt>
                <c:pt idx="2523">
                  <c:v>13.45250137458267</c:v>
                </c:pt>
                <c:pt idx="2524">
                  <c:v>13.46070638906987</c:v>
                </c:pt>
                <c:pt idx="2525">
                  <c:v>13.4689112922757</c:v>
                </c:pt>
                <c:pt idx="2526">
                  <c:v>13.47711608110208</c:v>
                </c:pt>
                <c:pt idx="2527">
                  <c:v>13.4853207524509</c:v>
                </c:pt>
                <c:pt idx="2528">
                  <c:v>13.49352530322412</c:v>
                </c:pt>
                <c:pt idx="2529">
                  <c:v>13.50172973032372</c:v>
                </c:pt>
                <c:pt idx="2530">
                  <c:v>13.50993403065175</c:v>
                </c:pt>
                <c:pt idx="2531">
                  <c:v>13.51813820111024</c:v>
                </c:pt>
                <c:pt idx="2532">
                  <c:v>13.52634223860131</c:v>
                </c:pt>
                <c:pt idx="2533">
                  <c:v>13.53454614002709</c:v>
                </c:pt>
                <c:pt idx="2534">
                  <c:v>13.54274990228977</c:v>
                </c:pt>
                <c:pt idx="2535">
                  <c:v>13.55095352229156</c:v>
                </c:pt>
                <c:pt idx="2536">
                  <c:v>13.55915699693475</c:v>
                </c:pt>
                <c:pt idx="2537">
                  <c:v>13.56736032312161</c:v>
                </c:pt>
                <c:pt idx="2538">
                  <c:v>13.57556349775452</c:v>
                </c:pt>
                <c:pt idx="2539">
                  <c:v>13.58376651773587</c:v>
                </c:pt>
                <c:pt idx="2540">
                  <c:v>13.59196937996809</c:v>
                </c:pt>
                <c:pt idx="2541">
                  <c:v>13.60017208135369</c:v>
                </c:pt>
                <c:pt idx="2542">
                  <c:v>13.6083746187952</c:v>
                </c:pt>
                <c:pt idx="2543">
                  <c:v>13.6165769891952</c:v>
                </c:pt>
                <c:pt idx="2544">
                  <c:v>13.62477918945634</c:v>
                </c:pt>
                <c:pt idx="2545">
                  <c:v>13.6329812164813</c:v>
                </c:pt>
                <c:pt idx="2546">
                  <c:v>13.6411830671728</c:v>
                </c:pt>
                <c:pt idx="2547">
                  <c:v>13.64938473843365</c:v>
                </c:pt>
                <c:pt idx="2548">
                  <c:v>13.6575862271667</c:v>
                </c:pt>
                <c:pt idx="2549">
                  <c:v>13.66578753027484</c:v>
                </c:pt>
                <c:pt idx="2550">
                  <c:v>13.67398864466102</c:v>
                </c:pt>
                <c:pt idx="2551">
                  <c:v>13.68218956722825</c:v>
                </c:pt>
                <c:pt idx="2552">
                  <c:v>13.6903902948796</c:v>
                </c:pt>
                <c:pt idx="2553">
                  <c:v>13.6985908245182</c:v>
                </c:pt>
                <c:pt idx="2554">
                  <c:v>13.70679115304723</c:v>
                </c:pt>
                <c:pt idx="2555">
                  <c:v>13.71499127736993</c:v>
                </c:pt>
                <c:pt idx="2556">
                  <c:v>13.7231911943896</c:v>
                </c:pt>
                <c:pt idx="2557">
                  <c:v>13.73139090100962</c:v>
                </c:pt>
                <c:pt idx="2558">
                  <c:v>13.73959039413341</c:v>
                </c:pt>
                <c:pt idx="2559">
                  <c:v>13.74778967066446</c:v>
                </c:pt>
                <c:pt idx="2560">
                  <c:v>13.75598872750633</c:v>
                </c:pt>
                <c:pt idx="2561">
                  <c:v>13.76418756156265</c:v>
                </c:pt>
                <c:pt idx="2562">
                  <c:v>13.77238616973709</c:v>
                </c:pt>
                <c:pt idx="2563">
                  <c:v>13.78058454893342</c:v>
                </c:pt>
                <c:pt idx="2564">
                  <c:v>13.78878269605545</c:v>
                </c:pt>
                <c:pt idx="2565">
                  <c:v>13.79698060800709</c:v>
                </c:pt>
                <c:pt idx="2566">
                  <c:v>13.80517828169229</c:v>
                </c:pt>
                <c:pt idx="2567">
                  <c:v>13.81337571401508</c:v>
                </c:pt>
                <c:pt idx="2568">
                  <c:v>13.82157290187958</c:v>
                </c:pt>
                <c:pt idx="2569">
                  <c:v>13.82976984218996</c:v>
                </c:pt>
                <c:pt idx="2570">
                  <c:v>13.83796653185047</c:v>
                </c:pt>
                <c:pt idx="2571">
                  <c:v>13.84616296776544</c:v>
                </c:pt>
                <c:pt idx="2572">
                  <c:v>13.85435914683926</c:v>
                </c:pt>
                <c:pt idx="2573">
                  <c:v>13.86255506597642</c:v>
                </c:pt>
                <c:pt idx="2574">
                  <c:v>13.87075072208147</c:v>
                </c:pt>
                <c:pt idx="2575">
                  <c:v>13.87894611205905</c:v>
                </c:pt>
                <c:pt idx="2576">
                  <c:v>13.88714123281387</c:v>
                </c:pt>
                <c:pt idx="2577">
                  <c:v>13.89533608125072</c:v>
                </c:pt>
                <c:pt idx="2578">
                  <c:v>13.90353065427447</c:v>
                </c:pt>
                <c:pt idx="2579">
                  <c:v>13.91172494879008</c:v>
                </c:pt>
                <c:pt idx="2580">
                  <c:v>13.91991896170259</c:v>
                </c:pt>
                <c:pt idx="2581">
                  <c:v>13.92811268991712</c:v>
                </c:pt>
                <c:pt idx="2582">
                  <c:v>13.93630613033888</c:v>
                </c:pt>
                <c:pt idx="2583">
                  <c:v>13.94449927987317</c:v>
                </c:pt>
                <c:pt idx="2584">
                  <c:v>13.95269213542535</c:v>
                </c:pt>
                <c:pt idx="2585">
                  <c:v>13.96088469390089</c:v>
                </c:pt>
                <c:pt idx="2586">
                  <c:v>13.96907695220536</c:v>
                </c:pt>
                <c:pt idx="2587">
                  <c:v>13.9772689072444</c:v>
                </c:pt>
                <c:pt idx="2588">
                  <c:v>13.98546055592373</c:v>
                </c:pt>
                <c:pt idx="2589">
                  <c:v>13.9936518951492</c:v>
                </c:pt>
                <c:pt idx="2590">
                  <c:v>14.0018429218267</c:v>
                </c:pt>
                <c:pt idx="2591">
                  <c:v>14.01003363286226</c:v>
                </c:pt>
                <c:pt idx="2592">
                  <c:v>14.01822402516197</c:v>
                </c:pt>
                <c:pt idx="2593">
                  <c:v>14.02641409563205</c:v>
                </c:pt>
                <c:pt idx="2594">
                  <c:v>14.03460384117877</c:v>
                </c:pt>
                <c:pt idx="2595">
                  <c:v>14.04279325870855</c:v>
                </c:pt>
                <c:pt idx="2596">
                  <c:v>14.05098234512786</c:v>
                </c:pt>
                <c:pt idx="2597">
                  <c:v>14.05917109734329</c:v>
                </c:pt>
                <c:pt idx="2598">
                  <c:v>14.06735951226152</c:v>
                </c:pt>
                <c:pt idx="2599">
                  <c:v>14.07554758678936</c:v>
                </c:pt>
                <c:pt idx="2600">
                  <c:v>14.08373531783368</c:v>
                </c:pt>
                <c:pt idx="2601">
                  <c:v>14.09192270230148</c:v>
                </c:pt>
                <c:pt idx="2602">
                  <c:v>14.10010973709985</c:v>
                </c:pt>
                <c:pt idx="2603">
                  <c:v>14.10829641913599</c:v>
                </c:pt>
                <c:pt idx="2604">
                  <c:v>14.1164827453172</c:v>
                </c:pt>
                <c:pt idx="2605">
                  <c:v>14.12466871255089</c:v>
                </c:pt>
                <c:pt idx="2606">
                  <c:v>14.13285431774459</c:v>
                </c:pt>
                <c:pt idx="2607">
                  <c:v>14.1410395578059</c:v>
                </c:pt>
                <c:pt idx="2608">
                  <c:v>14.14922442964256</c:v>
                </c:pt>
                <c:pt idx="2609">
                  <c:v>14.15740893016242</c:v>
                </c:pt>
                <c:pt idx="2610">
                  <c:v>14.16559305627342</c:v>
                </c:pt>
                <c:pt idx="2611">
                  <c:v>14.17377680488364</c:v>
                </c:pt>
                <c:pt idx="2612">
                  <c:v>14.18196017290123</c:v>
                </c:pt>
                <c:pt idx="2613">
                  <c:v>14.1901431572345</c:v>
                </c:pt>
                <c:pt idx="2614">
                  <c:v>14.19832575479185</c:v>
                </c:pt>
                <c:pt idx="2615">
                  <c:v>14.2065079624818</c:v>
                </c:pt>
                <c:pt idx="2616">
                  <c:v>14.21468977721297</c:v>
                </c:pt>
                <c:pt idx="2617">
                  <c:v>14.22287119589413</c:v>
                </c:pt>
                <c:pt idx="2618">
                  <c:v>14.23105221543413</c:v>
                </c:pt>
                <c:pt idx="2619">
                  <c:v>14.23923283274198</c:v>
                </c:pt>
                <c:pt idx="2620">
                  <c:v>14.24741304472676</c:v>
                </c:pt>
                <c:pt idx="2621">
                  <c:v>14.25559284829772</c:v>
                </c:pt>
                <c:pt idx="2622">
                  <c:v>14.2637722403642</c:v>
                </c:pt>
                <c:pt idx="2623">
                  <c:v>14.27195121783567</c:v>
                </c:pt>
                <c:pt idx="2624">
                  <c:v>14.28012977762173</c:v>
                </c:pt>
                <c:pt idx="2625">
                  <c:v>14.2883079166321</c:v>
                </c:pt>
                <c:pt idx="2626">
                  <c:v>14.29648563177662</c:v>
                </c:pt>
                <c:pt idx="2627">
                  <c:v>14.30466291996526</c:v>
                </c:pt>
                <c:pt idx="2628">
                  <c:v>14.31283977810812</c:v>
                </c:pt>
                <c:pt idx="2629">
                  <c:v>14.32101620311543</c:v>
                </c:pt>
                <c:pt idx="2630">
                  <c:v>14.32919219189753</c:v>
                </c:pt>
                <c:pt idx="2631">
                  <c:v>14.33736774136492</c:v>
                </c:pt>
                <c:pt idx="2632">
                  <c:v>14.34554284842821</c:v>
                </c:pt>
                <c:pt idx="2633">
                  <c:v>14.35371750999815</c:v>
                </c:pt>
                <c:pt idx="2634">
                  <c:v>14.3618917229856</c:v>
                </c:pt>
                <c:pt idx="2635">
                  <c:v>14.37006548430159</c:v>
                </c:pt>
                <c:pt idx="2636">
                  <c:v>14.37823879085727</c:v>
                </c:pt>
                <c:pt idx="2637">
                  <c:v>14.38641163956391</c:v>
                </c:pt>
                <c:pt idx="2638">
                  <c:v>14.39458402733294</c:v>
                </c:pt>
                <c:pt idx="2639">
                  <c:v>14.4027559510759</c:v>
                </c:pt>
                <c:pt idx="2640">
                  <c:v>14.41092740770449</c:v>
                </c:pt>
                <c:pt idx="2641">
                  <c:v>14.41909839413055</c:v>
                </c:pt>
                <c:pt idx="2642">
                  <c:v>14.42726890726605</c:v>
                </c:pt>
                <c:pt idx="2643">
                  <c:v>14.4354389440231</c:v>
                </c:pt>
                <c:pt idx="2644">
                  <c:v>14.44360850131394</c:v>
                </c:pt>
                <c:pt idx="2645">
                  <c:v>14.45177757605099</c:v>
                </c:pt>
                <c:pt idx="2646">
                  <c:v>14.45994616514678</c:v>
                </c:pt>
                <c:pt idx="2647">
                  <c:v>14.468114265514</c:v>
                </c:pt>
                <c:pt idx="2648">
                  <c:v>14.47628187406548</c:v>
                </c:pt>
                <c:pt idx="2649">
                  <c:v>14.48444898771419</c:v>
                </c:pt>
                <c:pt idx="2650">
                  <c:v>14.49261560337326</c:v>
                </c:pt>
                <c:pt idx="2651">
                  <c:v>14.50078171795597</c:v>
                </c:pt>
                <c:pt idx="2652">
                  <c:v>14.50894732837572</c:v>
                </c:pt>
                <c:pt idx="2653">
                  <c:v>14.5171124315461</c:v>
                </c:pt>
                <c:pt idx="2654">
                  <c:v>14.52527702438083</c:v>
                </c:pt>
                <c:pt idx="2655">
                  <c:v>14.53344110379379</c:v>
                </c:pt>
                <c:pt idx="2656">
                  <c:v>14.54160466669899</c:v>
                </c:pt>
                <c:pt idx="2657">
                  <c:v>14.54976771001061</c:v>
                </c:pt>
                <c:pt idx="2658">
                  <c:v>14.55793023064301</c:v>
                </c:pt>
                <c:pt idx="2659">
                  <c:v>14.56609222551066</c:v>
                </c:pt>
                <c:pt idx="2660">
                  <c:v>14.5742536915282</c:v>
                </c:pt>
                <c:pt idx="2661">
                  <c:v>14.58241462561046</c:v>
                </c:pt>
                <c:pt idx="2662">
                  <c:v>14.59057502467238</c:v>
                </c:pt>
                <c:pt idx="2663">
                  <c:v>14.5987348856291</c:v>
                </c:pt>
                <c:pt idx="2664">
                  <c:v>14.60689420539587</c:v>
                </c:pt>
                <c:pt idx="2665">
                  <c:v>14.61505298088817</c:v>
                </c:pt>
                <c:pt idx="2666">
                  <c:v>14.62321120902159</c:v>
                </c:pt>
                <c:pt idx="2667">
                  <c:v>14.63136888671189</c:v>
                </c:pt>
                <c:pt idx="2668">
                  <c:v>14.63952601087501</c:v>
                </c:pt>
                <c:pt idx="2669">
                  <c:v>14.64768257842705</c:v>
                </c:pt>
                <c:pt idx="2670">
                  <c:v>14.65583858628426</c:v>
                </c:pt>
                <c:pt idx="2671">
                  <c:v>14.66399403136307</c:v>
                </c:pt>
                <c:pt idx="2672">
                  <c:v>14.67214891058009</c:v>
                </c:pt>
                <c:pt idx="2673">
                  <c:v>14.68030322085206</c:v>
                </c:pt>
                <c:pt idx="2674">
                  <c:v>14.68845695909593</c:v>
                </c:pt>
                <c:pt idx="2675">
                  <c:v>14.6966101222288</c:v>
                </c:pt>
                <c:pt idx="2676">
                  <c:v>14.70476270716794</c:v>
                </c:pt>
                <c:pt idx="2677">
                  <c:v>14.7129147108308</c:v>
                </c:pt>
                <c:pt idx="2678">
                  <c:v>14.721066130135</c:v>
                </c:pt>
                <c:pt idx="2679">
                  <c:v>14.72921696199833</c:v>
                </c:pt>
                <c:pt idx="2680">
                  <c:v>14.73736720333876</c:v>
                </c:pt>
                <c:pt idx="2681">
                  <c:v>14.74551685107443</c:v>
                </c:pt>
                <c:pt idx="2682">
                  <c:v>14.75366590212366</c:v>
                </c:pt>
                <c:pt idx="2683">
                  <c:v>14.76181435340496</c:v>
                </c:pt>
                <c:pt idx="2684">
                  <c:v>14.76996220183699</c:v>
                </c:pt>
                <c:pt idx="2685">
                  <c:v>14.7781094443386</c:v>
                </c:pt>
                <c:pt idx="2686">
                  <c:v>14.78625607782885</c:v>
                </c:pt>
                <c:pt idx="2687">
                  <c:v>14.79440209922694</c:v>
                </c:pt>
                <c:pt idx="2688">
                  <c:v>14.80254750545227</c:v>
                </c:pt>
                <c:pt idx="2689">
                  <c:v>14.81069229342442</c:v>
                </c:pt>
                <c:pt idx="2690">
                  <c:v>14.81883646006317</c:v>
                </c:pt>
                <c:pt idx="2691">
                  <c:v>14.82698000228845</c:v>
                </c:pt>
                <c:pt idx="2692">
                  <c:v>14.83512291702041</c:v>
                </c:pt>
                <c:pt idx="2693">
                  <c:v>14.84326520117936</c:v>
                </c:pt>
                <c:pt idx="2694">
                  <c:v>14.85140685168583</c:v>
                </c:pt>
                <c:pt idx="2695">
                  <c:v>14.85954786546051</c:v>
                </c:pt>
                <c:pt idx="2696">
                  <c:v>14.86768823942428</c:v>
                </c:pt>
                <c:pt idx="2697">
                  <c:v>14.87582797049822</c:v>
                </c:pt>
                <c:pt idx="2698">
                  <c:v>14.88396705560362</c:v>
                </c:pt>
                <c:pt idx="2699">
                  <c:v>14.89210549166191</c:v>
                </c:pt>
                <c:pt idx="2700">
                  <c:v>14.90024327559477</c:v>
                </c:pt>
                <c:pt idx="2701">
                  <c:v>14.90838040432405</c:v>
                </c:pt>
                <c:pt idx="2702">
                  <c:v>14.91651687477178</c:v>
                </c:pt>
                <c:pt idx="2703">
                  <c:v>14.9246526838602</c:v>
                </c:pt>
                <c:pt idx="2704">
                  <c:v>14.93278782851176</c:v>
                </c:pt>
                <c:pt idx="2705">
                  <c:v>14.94092230564909</c:v>
                </c:pt>
                <c:pt idx="2706">
                  <c:v>14.94905611219501</c:v>
                </c:pt>
                <c:pt idx="2707">
                  <c:v>14.95718924507257</c:v>
                </c:pt>
                <c:pt idx="2708">
                  <c:v>14.96532170120499</c:v>
                </c:pt>
                <c:pt idx="2709">
                  <c:v>14.97345347751571</c:v>
                </c:pt>
                <c:pt idx="2710">
                  <c:v>14.98158457092837</c:v>
                </c:pt>
                <c:pt idx="2711">
                  <c:v>14.9897149783668</c:v>
                </c:pt>
                <c:pt idx="2712">
                  <c:v>14.99784469675505</c:v>
                </c:pt>
                <c:pt idx="2713">
                  <c:v>15.00597372301736</c:v>
                </c:pt>
                <c:pt idx="2714">
                  <c:v>15.0141020540782</c:v>
                </c:pt>
                <c:pt idx="2715">
                  <c:v>15.02222968686221</c:v>
                </c:pt>
                <c:pt idx="2716">
                  <c:v>15.03035661829429</c:v>
                </c:pt>
                <c:pt idx="2717">
                  <c:v>15.03848284529949</c:v>
                </c:pt>
                <c:pt idx="2718">
                  <c:v>15.0466083648031</c:v>
                </c:pt>
                <c:pt idx="2719">
                  <c:v>15.05473317373063</c:v>
                </c:pt>
                <c:pt idx="2720">
                  <c:v>15.0628572690078</c:v>
                </c:pt>
                <c:pt idx="2721">
                  <c:v>15.07098064756049</c:v>
                </c:pt>
                <c:pt idx="2722">
                  <c:v>15.07910330631486</c:v>
                </c:pt>
                <c:pt idx="2723">
                  <c:v>15.08722524219727</c:v>
                </c:pt>
                <c:pt idx="2724">
                  <c:v>15.09534645213426</c:v>
                </c:pt>
                <c:pt idx="2725">
                  <c:v>15.10346693305262</c:v>
                </c:pt>
                <c:pt idx="2726">
                  <c:v>15.11158668187935</c:v>
                </c:pt>
                <c:pt idx="2727">
                  <c:v>15.11970569554167</c:v>
                </c:pt>
                <c:pt idx="2728">
                  <c:v>15.12782397096699</c:v>
                </c:pt>
                <c:pt idx="2729">
                  <c:v>15.13594150508299</c:v>
                </c:pt>
                <c:pt idx="2730">
                  <c:v>15.14405829481752</c:v>
                </c:pt>
                <c:pt idx="2731">
                  <c:v>15.15217433709869</c:v>
                </c:pt>
                <c:pt idx="2732">
                  <c:v>15.1602896288548</c:v>
                </c:pt>
                <c:pt idx="2733">
                  <c:v>15.16840416701441</c:v>
                </c:pt>
                <c:pt idx="2734">
                  <c:v>15.17651794850628</c:v>
                </c:pt>
                <c:pt idx="2735">
                  <c:v>15.18463097025939</c:v>
                </c:pt>
                <c:pt idx="2736">
                  <c:v>15.19274322920296</c:v>
                </c:pt>
                <c:pt idx="2737">
                  <c:v>15.20085472226643</c:v>
                </c:pt>
                <c:pt idx="2738">
                  <c:v>15.20896544637947</c:v>
                </c:pt>
                <c:pt idx="2739">
                  <c:v>15.21707539847199</c:v>
                </c:pt>
                <c:pt idx="2740">
                  <c:v>15.22518457547411</c:v>
                </c:pt>
                <c:pt idx="2741">
                  <c:v>15.23329297431618</c:v>
                </c:pt>
                <c:pt idx="2742">
                  <c:v>15.24140059192881</c:v>
                </c:pt>
                <c:pt idx="2743">
                  <c:v>15.24950742524281</c:v>
                </c:pt>
                <c:pt idx="2744">
                  <c:v>15.25761347118924</c:v>
                </c:pt>
                <c:pt idx="2745">
                  <c:v>15.26571872669938</c:v>
                </c:pt>
                <c:pt idx="2746">
                  <c:v>15.27382318870478</c:v>
                </c:pt>
                <c:pt idx="2747">
                  <c:v>15.28192685413718</c:v>
                </c:pt>
                <c:pt idx="2748">
                  <c:v>15.29002971992859</c:v>
                </c:pt>
                <c:pt idx="2749">
                  <c:v>15.29813178301123</c:v>
                </c:pt>
                <c:pt idx="2750">
                  <c:v>15.3062330403176</c:v>
                </c:pt>
                <c:pt idx="2751">
                  <c:v>15.3143334887804</c:v>
                </c:pt>
                <c:pt idx="2752">
                  <c:v>15.32243312533259</c:v>
                </c:pt>
                <c:pt idx="2753">
                  <c:v>15.33053194690737</c:v>
                </c:pt>
                <c:pt idx="2754">
                  <c:v>15.33862995043817</c:v>
                </c:pt>
                <c:pt idx="2755">
                  <c:v>15.34672713285868</c:v>
                </c:pt>
                <c:pt idx="2756">
                  <c:v>15.35482349110282</c:v>
                </c:pt>
                <c:pt idx="2757">
                  <c:v>15.36291902210478</c:v>
                </c:pt>
                <c:pt idx="2758">
                  <c:v>15.37101372279896</c:v>
                </c:pt>
                <c:pt idx="2759">
                  <c:v>15.37910759012003</c:v>
                </c:pt>
                <c:pt idx="2760">
                  <c:v>15.38720062100291</c:v>
                </c:pt>
                <c:pt idx="2761">
                  <c:v>15.39529281238276</c:v>
                </c:pt>
                <c:pt idx="2762">
                  <c:v>15.40338416119498</c:v>
                </c:pt>
                <c:pt idx="2763">
                  <c:v>15.41147466437525</c:v>
                </c:pt>
                <c:pt idx="2764">
                  <c:v>15.41956431885947</c:v>
                </c:pt>
                <c:pt idx="2765">
                  <c:v>15.42765312158382</c:v>
                </c:pt>
                <c:pt idx="2766">
                  <c:v>15.43574106948471</c:v>
                </c:pt>
                <c:pt idx="2767">
                  <c:v>15.44382815949882</c:v>
                </c:pt>
                <c:pt idx="2768">
                  <c:v>15.45191438856308</c:v>
                </c:pt>
                <c:pt idx="2769">
                  <c:v>15.45999975361467</c:v>
                </c:pt>
                <c:pt idx="2770">
                  <c:v>15.46808425159103</c:v>
                </c:pt>
                <c:pt idx="2771">
                  <c:v>15.47616787942987</c:v>
                </c:pt>
                <c:pt idx="2772">
                  <c:v>15.48425063406915</c:v>
                </c:pt>
                <c:pt idx="2773">
                  <c:v>15.49233251244708</c:v>
                </c:pt>
                <c:pt idx="2774">
                  <c:v>15.50041351150215</c:v>
                </c:pt>
                <c:pt idx="2775">
                  <c:v>15.5084936281731</c:v>
                </c:pt>
                <c:pt idx="2776">
                  <c:v>15.51657285939891</c:v>
                </c:pt>
                <c:pt idx="2777">
                  <c:v>15.52465120211888</c:v>
                </c:pt>
                <c:pt idx="2778">
                  <c:v>15.53272865327253</c:v>
                </c:pt>
                <c:pt idx="2779">
                  <c:v>15.54080520979965</c:v>
                </c:pt>
                <c:pt idx="2780">
                  <c:v>15.54888086864032</c:v>
                </c:pt>
                <c:pt idx="2781">
                  <c:v>15.55695562673485</c:v>
                </c:pt>
                <c:pt idx="2782">
                  <c:v>15.56502948102385</c:v>
                </c:pt>
                <c:pt idx="2783">
                  <c:v>15.57310242844818</c:v>
                </c:pt>
                <c:pt idx="2784">
                  <c:v>15.58117446594898</c:v>
                </c:pt>
                <c:pt idx="2785">
                  <c:v>15.58924559046766</c:v>
                </c:pt>
                <c:pt idx="2786">
                  <c:v>15.5973157989459</c:v>
                </c:pt>
                <c:pt idx="2787">
                  <c:v>15.60538508832565</c:v>
                </c:pt>
                <c:pt idx="2788">
                  <c:v>15.61345345554912</c:v>
                </c:pt>
                <c:pt idx="2789">
                  <c:v>15.62152089755883</c:v>
                </c:pt>
                <c:pt idx="2790">
                  <c:v>15.62958741129755</c:v>
                </c:pt>
                <c:pt idx="2791">
                  <c:v>15.63765299370833</c:v>
                </c:pt>
                <c:pt idx="2792">
                  <c:v>15.64571764173448</c:v>
                </c:pt>
                <c:pt idx="2793">
                  <c:v>15.65378135231963</c:v>
                </c:pt>
                <c:pt idx="2794">
                  <c:v>15.66184412240765</c:v>
                </c:pt>
                <c:pt idx="2795">
                  <c:v>15.66990594894272</c:v>
                </c:pt>
                <c:pt idx="2796">
                  <c:v>15.67796682886926</c:v>
                </c:pt>
                <c:pt idx="2797">
                  <c:v>15.68602675913201</c:v>
                </c:pt>
                <c:pt idx="2798">
                  <c:v>15.69408573667599</c:v>
                </c:pt>
                <c:pt idx="2799">
                  <c:v>15.70214375844647</c:v>
                </c:pt>
                <c:pt idx="2800">
                  <c:v>15.71020082138904</c:v>
                </c:pt>
                <c:pt idx="2801">
                  <c:v>15.71825692244956</c:v>
                </c:pt>
                <c:pt idx="2802">
                  <c:v>15.72631205857418</c:v>
                </c:pt>
                <c:pt idx="2803">
                  <c:v>15.73436622670933</c:v>
                </c:pt>
                <c:pt idx="2804">
                  <c:v>15.74241942380174</c:v>
                </c:pt>
                <c:pt idx="2805">
                  <c:v>15.75047164679842</c:v>
                </c:pt>
                <c:pt idx="2806">
                  <c:v>15.75852289264667</c:v>
                </c:pt>
                <c:pt idx="2807">
                  <c:v>15.76657315829407</c:v>
                </c:pt>
                <c:pt idx="2808">
                  <c:v>15.77462244068852</c:v>
                </c:pt>
                <c:pt idx="2809">
                  <c:v>15.7826707367782</c:v>
                </c:pt>
                <c:pt idx="2810">
                  <c:v>15.79071804351157</c:v>
                </c:pt>
                <c:pt idx="2811">
                  <c:v>15.79876435783739</c:v>
                </c:pt>
                <c:pt idx="2812">
                  <c:v>15.80680967670474</c:v>
                </c:pt>
                <c:pt idx="2813">
                  <c:v>15.81485399706295</c:v>
                </c:pt>
                <c:pt idx="2814">
                  <c:v>15.82289731586168</c:v>
                </c:pt>
                <c:pt idx="2815">
                  <c:v>15.83093963005089</c:v>
                </c:pt>
                <c:pt idx="2816">
                  <c:v>15.83898093658082</c:v>
                </c:pt>
                <c:pt idx="2817">
                  <c:v>15.84702123240202</c:v>
                </c:pt>
                <c:pt idx="2818">
                  <c:v>15.85506051446536</c:v>
                </c:pt>
                <c:pt idx="2819">
                  <c:v>15.86309877972196</c:v>
                </c:pt>
                <c:pt idx="2820">
                  <c:v>15.87113602512329</c:v>
                </c:pt>
                <c:pt idx="2821">
                  <c:v>15.8791722476211</c:v>
                </c:pt>
                <c:pt idx="2822">
                  <c:v>15.88720744416746</c:v>
                </c:pt>
                <c:pt idx="2823">
                  <c:v>15.89524161171474</c:v>
                </c:pt>
                <c:pt idx="2824">
                  <c:v>15.90327474721559</c:v>
                </c:pt>
                <c:pt idx="2825">
                  <c:v>15.91130684762302</c:v>
                </c:pt>
                <c:pt idx="2826">
                  <c:v>15.9193379098903</c:v>
                </c:pt>
                <c:pt idx="2827">
                  <c:v>15.92736793097103</c:v>
                </c:pt>
                <c:pt idx="2828">
                  <c:v>15.93539690781912</c:v>
                </c:pt>
                <c:pt idx="2829">
                  <c:v>15.94342483738878</c:v>
                </c:pt>
                <c:pt idx="2830">
                  <c:v>15.95145171663453</c:v>
                </c:pt>
                <c:pt idx="2831">
                  <c:v>15.95947754251124</c:v>
                </c:pt>
                <c:pt idx="2832">
                  <c:v>15.96750231197404</c:v>
                </c:pt>
                <c:pt idx="2833">
                  <c:v>15.9755260219784</c:v>
                </c:pt>
                <c:pt idx="2834">
                  <c:v>15.98354866948011</c:v>
                </c:pt>
                <c:pt idx="2835">
                  <c:v>15.99157025143527</c:v>
                </c:pt>
                <c:pt idx="2836">
                  <c:v>15.9995907648003</c:v>
                </c:pt>
                <c:pt idx="2837">
                  <c:v>16.00761020653192</c:v>
                </c:pt>
                <c:pt idx="2838">
                  <c:v>16.0156285735872</c:v>
                </c:pt>
                <c:pt idx="2839">
                  <c:v>16.02364586292351</c:v>
                </c:pt>
                <c:pt idx="2840">
                  <c:v>16.03166207149854</c:v>
                </c:pt>
                <c:pt idx="2841">
                  <c:v>16.0396771962703</c:v>
                </c:pt>
                <c:pt idx="2842">
                  <c:v>16.04769123419713</c:v>
                </c:pt>
                <c:pt idx="2843">
                  <c:v>16.0557041822377</c:v>
                </c:pt>
                <c:pt idx="2844">
                  <c:v>16.06371603735099</c:v>
                </c:pt>
                <c:pt idx="2845">
                  <c:v>16.07172679649631</c:v>
                </c:pt>
                <c:pt idx="2846">
                  <c:v>16.07973645663329</c:v>
                </c:pt>
                <c:pt idx="2847">
                  <c:v>16.0877450147219</c:v>
                </c:pt>
                <c:pt idx="2848">
                  <c:v>16.09575246772243</c:v>
                </c:pt>
                <c:pt idx="2849">
                  <c:v>16.1037588125955</c:v>
                </c:pt>
                <c:pt idx="2850">
                  <c:v>16.11176404630207</c:v>
                </c:pt>
                <c:pt idx="2851">
                  <c:v>16.1197681658034</c:v>
                </c:pt>
                <c:pt idx="2852">
                  <c:v>16.12777116806111</c:v>
                </c:pt>
                <c:pt idx="2853">
                  <c:v>16.13577305003713</c:v>
                </c:pt>
                <c:pt idx="2854">
                  <c:v>16.14377380869377</c:v>
                </c:pt>
                <c:pt idx="2855">
                  <c:v>16.15177344099362</c:v>
                </c:pt>
                <c:pt idx="2856">
                  <c:v>16.15977194389962</c:v>
                </c:pt>
                <c:pt idx="2857">
                  <c:v>16.16776931437506</c:v>
                </c:pt>
                <c:pt idx="2858">
                  <c:v>16.17576554938357</c:v>
                </c:pt>
                <c:pt idx="2859">
                  <c:v>16.18376064588909</c:v>
                </c:pt>
                <c:pt idx="2860">
                  <c:v>16.19175460085593</c:v>
                </c:pt>
                <c:pt idx="2861">
                  <c:v>16.1997474112487</c:v>
                </c:pt>
                <c:pt idx="2862">
                  <c:v>16.20773907403241</c:v>
                </c:pt>
                <c:pt idx="2863">
                  <c:v>16.21572958617234</c:v>
                </c:pt>
                <c:pt idx="2864">
                  <c:v>16.2237189446342</c:v>
                </c:pt>
                <c:pt idx="2865">
                  <c:v>16.23170714638394</c:v>
                </c:pt>
                <c:pt idx="2866">
                  <c:v>16.23969418838794</c:v>
                </c:pt>
                <c:pt idx="2867">
                  <c:v>16.24768006761288</c:v>
                </c:pt>
                <c:pt idx="2868">
                  <c:v>16.25566478102579</c:v>
                </c:pt>
                <c:pt idx="2869">
                  <c:v>16.26364832559406</c:v>
                </c:pt>
                <c:pt idx="2870">
                  <c:v>16.27163069828543</c:v>
                </c:pt>
                <c:pt idx="2871">
                  <c:v>16.27961189606797</c:v>
                </c:pt>
                <c:pt idx="2872">
                  <c:v>16.28759191591012</c:v>
                </c:pt>
                <c:pt idx="2873">
                  <c:v>16.29557075478065</c:v>
                </c:pt>
                <c:pt idx="2874">
                  <c:v>16.30354840964871</c:v>
                </c:pt>
                <c:pt idx="2875">
                  <c:v>16.31152487748375</c:v>
                </c:pt>
                <c:pt idx="2876">
                  <c:v>16.31950015525565</c:v>
                </c:pt>
                <c:pt idx="2877">
                  <c:v>16.32747423993457</c:v>
                </c:pt>
                <c:pt idx="2878">
                  <c:v>16.33544712849107</c:v>
                </c:pt>
                <c:pt idx="2879">
                  <c:v>16.34341881789603</c:v>
                </c:pt>
                <c:pt idx="2880">
                  <c:v>16.35138930512074</c:v>
                </c:pt>
                <c:pt idx="2881">
                  <c:v>16.35935858713681</c:v>
                </c:pt>
                <c:pt idx="2882">
                  <c:v>16.36732666091619</c:v>
                </c:pt>
                <c:pt idx="2883">
                  <c:v>16.37529352343124</c:v>
                </c:pt>
                <c:pt idx="2884">
                  <c:v>16.38325917165465</c:v>
                </c:pt>
                <c:pt idx="2885">
                  <c:v>16.39122360255947</c:v>
                </c:pt>
                <c:pt idx="2886">
                  <c:v>16.39918681311912</c:v>
                </c:pt>
                <c:pt idx="2887">
                  <c:v>16.40714880030738</c:v>
                </c:pt>
                <c:pt idx="2888">
                  <c:v>16.41510956109839</c:v>
                </c:pt>
                <c:pt idx="2889">
                  <c:v>16.42306909246667</c:v>
                </c:pt>
                <c:pt idx="2890">
                  <c:v>16.43102739138709</c:v>
                </c:pt>
                <c:pt idx="2891">
                  <c:v>16.4389844548349</c:v>
                </c:pt>
                <c:pt idx="2892">
                  <c:v>16.44694027978569</c:v>
                </c:pt>
                <c:pt idx="2893">
                  <c:v>16.45489486321546</c:v>
                </c:pt>
                <c:pt idx="2894">
                  <c:v>16.46284820210054</c:v>
                </c:pt>
                <c:pt idx="2895">
                  <c:v>16.47080029341766</c:v>
                </c:pt>
                <c:pt idx="2896">
                  <c:v>16.4787511341439</c:v>
                </c:pt>
                <c:pt idx="2897">
                  <c:v>16.48670072125673</c:v>
                </c:pt>
                <c:pt idx="2898">
                  <c:v>16.49464905173397</c:v>
                </c:pt>
                <c:pt idx="2899">
                  <c:v>16.50259612255384</c:v>
                </c:pt>
                <c:pt idx="2900">
                  <c:v>16.51054193069492</c:v>
                </c:pt>
                <c:pt idx="2901">
                  <c:v>16.51848647313616</c:v>
                </c:pt>
                <c:pt idx="2902">
                  <c:v>16.5264297468569</c:v>
                </c:pt>
                <c:pt idx="2903">
                  <c:v>16.53437174883686</c:v>
                </c:pt>
                <c:pt idx="2904">
                  <c:v>16.54231247605611</c:v>
                </c:pt>
                <c:pt idx="2905">
                  <c:v>16.55025192549515</c:v>
                </c:pt>
                <c:pt idx="2906">
                  <c:v>16.55819009413479</c:v>
                </c:pt>
                <c:pt idx="2907">
                  <c:v>16.56612697895628</c:v>
                </c:pt>
                <c:pt idx="2908">
                  <c:v>16.57406257694124</c:v>
                </c:pt>
                <c:pt idx="2909">
                  <c:v>16.58199688507166</c:v>
                </c:pt>
                <c:pt idx="2910">
                  <c:v>16.58992990032991</c:v>
                </c:pt>
                <c:pt idx="2911">
                  <c:v>16.59786161969877</c:v>
                </c:pt>
                <c:pt idx="2912">
                  <c:v>16.60579204016135</c:v>
                </c:pt>
                <c:pt idx="2913">
                  <c:v>16.61372115870125</c:v>
                </c:pt>
                <c:pt idx="2914">
                  <c:v>16.62164897230234</c:v>
                </c:pt>
                <c:pt idx="2915">
                  <c:v>16.62957547794895</c:v>
                </c:pt>
                <c:pt idx="2916">
                  <c:v>16.63750067262578</c:v>
                </c:pt>
                <c:pt idx="2917">
                  <c:v>16.64542455331791</c:v>
                </c:pt>
                <c:pt idx="2918">
                  <c:v>16.65334711701083</c:v>
                </c:pt>
                <c:pt idx="2919">
                  <c:v>16.66126836069041</c:v>
                </c:pt>
                <c:pt idx="2920">
                  <c:v>16.66918828134291</c:v>
                </c:pt>
                <c:pt idx="2921">
                  <c:v>16.677106875955</c:v>
                </c:pt>
                <c:pt idx="2922">
                  <c:v>16.68502414151372</c:v>
                </c:pt>
                <c:pt idx="2923">
                  <c:v>16.69294007500654</c:v>
                </c:pt>
                <c:pt idx="2924">
                  <c:v>16.70085467342128</c:v>
                </c:pt>
                <c:pt idx="2925">
                  <c:v>16.70876793374618</c:v>
                </c:pt>
                <c:pt idx="2926">
                  <c:v>16.71667985296991</c:v>
                </c:pt>
                <c:pt idx="2927">
                  <c:v>16.72459042808149</c:v>
                </c:pt>
                <c:pt idx="2928">
                  <c:v>16.73249965607036</c:v>
                </c:pt>
                <c:pt idx="2929">
                  <c:v>16.74040753392635</c:v>
                </c:pt>
                <c:pt idx="2930">
                  <c:v>16.74831405863973</c:v>
                </c:pt>
                <c:pt idx="2931">
                  <c:v>16.75621922720111</c:v>
                </c:pt>
                <c:pt idx="2932">
                  <c:v>16.76412303660156</c:v>
                </c:pt>
                <c:pt idx="2933">
                  <c:v>16.77202548383252</c:v>
                </c:pt>
                <c:pt idx="2934">
                  <c:v>16.77992656588584</c:v>
                </c:pt>
                <c:pt idx="2935">
                  <c:v>16.7878262797538</c:v>
                </c:pt>
                <c:pt idx="2936">
                  <c:v>16.79572462242906</c:v>
                </c:pt>
                <c:pt idx="2937">
                  <c:v>16.8036215909047</c:v>
                </c:pt>
                <c:pt idx="2938">
                  <c:v>16.81151718217422</c:v>
                </c:pt>
                <c:pt idx="2939">
                  <c:v>16.8194113932315</c:v>
                </c:pt>
                <c:pt idx="2940">
                  <c:v>16.82730422107083</c:v>
                </c:pt>
                <c:pt idx="2941">
                  <c:v>16.83519566268697</c:v>
                </c:pt>
                <c:pt idx="2942">
                  <c:v>16.84308571507502</c:v>
                </c:pt>
                <c:pt idx="2943">
                  <c:v>16.85097437523053</c:v>
                </c:pt>
                <c:pt idx="2944">
                  <c:v>16.85886164014946</c:v>
                </c:pt>
                <c:pt idx="2945">
                  <c:v>16.86674750682818</c:v>
                </c:pt>
                <c:pt idx="2946">
                  <c:v>16.87463197226349</c:v>
                </c:pt>
                <c:pt idx="2947">
                  <c:v>16.88251503345258</c:v>
                </c:pt>
                <c:pt idx="2948">
                  <c:v>16.89039668739309</c:v>
                </c:pt>
                <c:pt idx="2949">
                  <c:v>16.89827693108305</c:v>
                </c:pt>
                <c:pt idx="2950">
                  <c:v>16.90615576152093</c:v>
                </c:pt>
                <c:pt idx="2951">
                  <c:v>16.9140331757056</c:v>
                </c:pt>
                <c:pt idx="2952">
                  <c:v>16.92190917063638</c:v>
                </c:pt>
                <c:pt idx="2953">
                  <c:v>16.92978374331298</c:v>
                </c:pt>
                <c:pt idx="2954">
                  <c:v>16.93765689073556</c:v>
                </c:pt>
                <c:pt idx="2955">
                  <c:v>16.94552860990468</c:v>
                </c:pt>
                <c:pt idx="2956">
                  <c:v>16.95339889782136</c:v>
                </c:pt>
                <c:pt idx="2957">
                  <c:v>16.96126775148701</c:v>
                </c:pt>
                <c:pt idx="2958">
                  <c:v>16.96913516790347</c:v>
                </c:pt>
                <c:pt idx="2959">
                  <c:v>16.97700114407303</c:v>
                </c:pt>
                <c:pt idx="2960">
                  <c:v>16.9848656769984</c:v>
                </c:pt>
                <c:pt idx="2961">
                  <c:v>16.9927287636827</c:v>
                </c:pt>
                <c:pt idx="2962">
                  <c:v>17.0005904011295</c:v>
                </c:pt>
                <c:pt idx="2963">
                  <c:v>17.00845058634281</c:v>
                </c:pt>
                <c:pt idx="2964">
                  <c:v>17.01630931632704</c:v>
                </c:pt>
                <c:pt idx="2965">
                  <c:v>17.02416658808707</c:v>
                </c:pt>
                <c:pt idx="2966">
                  <c:v>17.03202239862819</c:v>
                </c:pt>
                <c:pt idx="2967">
                  <c:v>17.03987674495612</c:v>
                </c:pt>
                <c:pt idx="2968">
                  <c:v>17.04772962407703</c:v>
                </c:pt>
                <c:pt idx="2969">
                  <c:v>17.05558103299753</c:v>
                </c:pt>
                <c:pt idx="2970">
                  <c:v>17.06343096872464</c:v>
                </c:pt>
                <c:pt idx="2971">
                  <c:v>17.07127942826587</c:v>
                </c:pt>
                <c:pt idx="2972">
                  <c:v>17.0791264086291</c:v>
                </c:pt>
                <c:pt idx="2973">
                  <c:v>17.08697190682273</c:v>
                </c:pt>
                <c:pt idx="2974">
                  <c:v>17.09481591985551</c:v>
                </c:pt>
                <c:pt idx="2975">
                  <c:v>17.10265844473671</c:v>
                </c:pt>
                <c:pt idx="2976">
                  <c:v>17.11049947847601</c:v>
                </c:pt>
                <c:pt idx="2977">
                  <c:v>17.11833901808352</c:v>
                </c:pt>
                <c:pt idx="2978">
                  <c:v>17.12617706056983</c:v>
                </c:pt>
                <c:pt idx="2979">
                  <c:v>17.13401360294594</c:v>
                </c:pt>
                <c:pt idx="2980">
                  <c:v>17.14184864222332</c:v>
                </c:pt>
                <c:pt idx="2981">
                  <c:v>17.14968217541388</c:v>
                </c:pt>
                <c:pt idx="2982">
                  <c:v>17.15751419952998</c:v>
                </c:pt>
                <c:pt idx="2983">
                  <c:v>17.16534471158441</c:v>
                </c:pt>
                <c:pt idx="2984">
                  <c:v>17.17317370859044</c:v>
                </c:pt>
                <c:pt idx="2985">
                  <c:v>17.18100118756177</c:v>
                </c:pt>
                <c:pt idx="2986">
                  <c:v>17.18882714551257</c:v>
                </c:pt>
                <c:pt idx="2987">
                  <c:v>17.19665157945743</c:v>
                </c:pt>
                <c:pt idx="2988">
                  <c:v>17.20447448641143</c:v>
                </c:pt>
                <c:pt idx="2989">
                  <c:v>17.21229586339009</c:v>
                </c:pt>
                <c:pt idx="2990">
                  <c:v>17.22011570740937</c:v>
                </c:pt>
                <c:pt idx="2991">
                  <c:v>17.2279340154857</c:v>
                </c:pt>
                <c:pt idx="2992">
                  <c:v>17.23575078463598</c:v>
                </c:pt>
                <c:pt idx="2993">
                  <c:v>17.24356601187754</c:v>
                </c:pt>
                <c:pt idx="2994">
                  <c:v>17.2513796942282</c:v>
                </c:pt>
                <c:pt idx="2995">
                  <c:v>17.25919182870621</c:v>
                </c:pt>
                <c:pt idx="2996">
                  <c:v>17.26700241233029</c:v>
                </c:pt>
                <c:pt idx="2997">
                  <c:v>17.27481144211963</c:v>
                </c:pt>
                <c:pt idx="2998">
                  <c:v>17.28261891509387</c:v>
                </c:pt>
                <c:pt idx="2999">
                  <c:v>17.29042482827312</c:v>
                </c:pt>
                <c:pt idx="3000">
                  <c:v>17.29822917867796</c:v>
                </c:pt>
                <c:pt idx="3001">
                  <c:v>17.30603196332944</c:v>
                </c:pt>
                <c:pt idx="3002">
                  <c:v>17.31383317924904</c:v>
                </c:pt>
                <c:pt idx="3003">
                  <c:v>17.32163282345874</c:v>
                </c:pt>
                <c:pt idx="3004">
                  <c:v>17.32943089298098</c:v>
                </c:pt>
                <c:pt idx="3005">
                  <c:v>17.33722738483867</c:v>
                </c:pt>
                <c:pt idx="3006">
                  <c:v>17.34502229605517</c:v>
                </c:pt>
                <c:pt idx="3007">
                  <c:v>17.35281562365435</c:v>
                </c:pt>
                <c:pt idx="3008">
                  <c:v>17.3606073646605</c:v>
                </c:pt>
                <c:pt idx="3009">
                  <c:v>17.36839751609844</c:v>
                </c:pt>
                <c:pt idx="3010">
                  <c:v>17.37618607499341</c:v>
                </c:pt>
                <c:pt idx="3011">
                  <c:v>17.38397303837115</c:v>
                </c:pt>
                <c:pt idx="3012">
                  <c:v>17.39175840325788</c:v>
                </c:pt>
                <c:pt idx="3013">
                  <c:v>17.39954216668027</c:v>
                </c:pt>
                <c:pt idx="3014">
                  <c:v>17.40732432566549</c:v>
                </c:pt>
                <c:pt idx="3015">
                  <c:v>17.41510487724119</c:v>
                </c:pt>
                <c:pt idx="3016">
                  <c:v>17.42288381843548</c:v>
                </c:pt>
                <c:pt idx="3017">
                  <c:v>17.43066114627696</c:v>
                </c:pt>
                <c:pt idx="3018">
                  <c:v>17.43843685779469</c:v>
                </c:pt>
                <c:pt idx="3019">
                  <c:v>17.44621095001825</c:v>
                </c:pt>
                <c:pt idx="3020">
                  <c:v>17.45398341997767</c:v>
                </c:pt>
                <c:pt idx="3021">
                  <c:v>17.46175426470348</c:v>
                </c:pt>
                <c:pt idx="3022">
                  <c:v>17.46952348122667</c:v>
                </c:pt>
                <c:pt idx="3023">
                  <c:v>17.47729106657874</c:v>
                </c:pt>
                <c:pt idx="3024">
                  <c:v>17.48505701779166</c:v>
                </c:pt>
                <c:pt idx="3025">
                  <c:v>17.4928213318979</c:v>
                </c:pt>
                <c:pt idx="3026">
                  <c:v>17.50058400593041</c:v>
                </c:pt>
                <c:pt idx="3027">
                  <c:v>17.50834503692261</c:v>
                </c:pt>
                <c:pt idx="3028">
                  <c:v>17.51610442190844</c:v>
                </c:pt>
                <c:pt idx="3029">
                  <c:v>17.52386215792229</c:v>
                </c:pt>
                <c:pt idx="3030">
                  <c:v>17.5316182419991</c:v>
                </c:pt>
                <c:pt idx="3031">
                  <c:v>17.53937267117424</c:v>
                </c:pt>
                <c:pt idx="3032">
                  <c:v>17.54712544248362</c:v>
                </c:pt>
                <c:pt idx="3033">
                  <c:v>17.5548765529636</c:v>
                </c:pt>
                <c:pt idx="3034">
                  <c:v>17.56262599965107</c:v>
                </c:pt>
                <c:pt idx="3035">
                  <c:v>17.5703737795834</c:v>
                </c:pt>
                <c:pt idx="3036">
                  <c:v>17.57811988979845</c:v>
                </c:pt>
                <c:pt idx="3037">
                  <c:v>17.58586432733459</c:v>
                </c:pt>
                <c:pt idx="3038">
                  <c:v>17.59360708923068</c:v>
                </c:pt>
                <c:pt idx="3039">
                  <c:v>17.60134817252608</c:v>
                </c:pt>
                <c:pt idx="3040">
                  <c:v>17.60908757426065</c:v>
                </c:pt>
                <c:pt idx="3041">
                  <c:v>17.61682529147474</c:v>
                </c:pt>
                <c:pt idx="3042">
                  <c:v>17.62456132120922</c:v>
                </c:pt>
                <c:pt idx="3043">
                  <c:v>17.63229566050545</c:v>
                </c:pt>
                <c:pt idx="3044">
                  <c:v>17.64002830640529</c:v>
                </c:pt>
                <c:pt idx="3045">
                  <c:v>17.64775925595111</c:v>
                </c:pt>
                <c:pt idx="3046">
                  <c:v>17.65548850618579</c:v>
                </c:pt>
                <c:pt idx="3047">
                  <c:v>17.66321605415271</c:v>
                </c:pt>
                <c:pt idx="3048">
                  <c:v>17.67094189689575</c:v>
                </c:pt>
                <c:pt idx="3049">
                  <c:v>17.6786660314593</c:v>
                </c:pt>
                <c:pt idx="3050">
                  <c:v>17.68638845488827</c:v>
                </c:pt>
                <c:pt idx="3051">
                  <c:v>17.69410916422806</c:v>
                </c:pt>
                <c:pt idx="3052">
                  <c:v>17.7018281565246</c:v>
                </c:pt>
                <c:pt idx="3053">
                  <c:v>17.70954542882429</c:v>
                </c:pt>
                <c:pt idx="3054">
                  <c:v>17.71726097817412</c:v>
                </c:pt>
                <c:pt idx="3055">
                  <c:v>17.72497480162151</c:v>
                </c:pt>
                <c:pt idx="3056">
                  <c:v>17.73268689621444</c:v>
                </c:pt>
                <c:pt idx="3057">
                  <c:v>17.74039725900139</c:v>
                </c:pt>
                <c:pt idx="3058">
                  <c:v>17.74810588703136</c:v>
                </c:pt>
                <c:pt idx="3059">
                  <c:v>17.75581277735387</c:v>
                </c:pt>
                <c:pt idx="3060">
                  <c:v>17.76351792701894</c:v>
                </c:pt>
                <c:pt idx="3061">
                  <c:v>17.77122133307712</c:v>
                </c:pt>
                <c:pt idx="3062">
                  <c:v>17.77892299257947</c:v>
                </c:pt>
                <c:pt idx="3063">
                  <c:v>17.78662290257759</c:v>
                </c:pt>
                <c:pt idx="3064">
                  <c:v>17.79432106012359</c:v>
                </c:pt>
                <c:pt idx="3065">
                  <c:v>17.80201746227009</c:v>
                </c:pt>
                <c:pt idx="3066">
                  <c:v>17.80971210607023</c:v>
                </c:pt>
                <c:pt idx="3067">
                  <c:v>17.81740498857771</c:v>
                </c:pt>
                <c:pt idx="3068">
                  <c:v>17.8250961068467</c:v>
                </c:pt>
                <c:pt idx="3069">
                  <c:v>17.83278545793193</c:v>
                </c:pt>
                <c:pt idx="3070">
                  <c:v>17.84047303888867</c:v>
                </c:pt>
                <c:pt idx="3071">
                  <c:v>17.84815884677267</c:v>
                </c:pt>
                <c:pt idx="3072">
                  <c:v>17.85584287864023</c:v>
                </c:pt>
                <c:pt idx="3073">
                  <c:v>17.86352513154819</c:v>
                </c:pt>
                <c:pt idx="3074">
                  <c:v>17.87120560255392</c:v>
                </c:pt>
                <c:pt idx="3075">
                  <c:v>17.87888428871529</c:v>
                </c:pt>
                <c:pt idx="3076">
                  <c:v>17.88656118709074</c:v>
                </c:pt>
                <c:pt idx="3077">
                  <c:v>17.8942362947392</c:v>
                </c:pt>
                <c:pt idx="3078">
                  <c:v>17.90190960872017</c:v>
                </c:pt>
                <c:pt idx="3079">
                  <c:v>17.90958112609368</c:v>
                </c:pt>
                <c:pt idx="3080">
                  <c:v>17.91725084392025</c:v>
                </c:pt>
                <c:pt idx="3081">
                  <c:v>17.924918759261</c:v>
                </c:pt>
                <c:pt idx="3082">
                  <c:v>17.93258486917754</c:v>
                </c:pt>
                <c:pt idx="3083">
                  <c:v>17.94024917073203</c:v>
                </c:pt>
                <c:pt idx="3084">
                  <c:v>17.94791166098719</c:v>
                </c:pt>
                <c:pt idx="3085">
                  <c:v>17.95557233700622</c:v>
                </c:pt>
                <c:pt idx="3086">
                  <c:v>17.96323119585294</c:v>
                </c:pt>
                <c:pt idx="3087">
                  <c:v>17.97088823459164</c:v>
                </c:pt>
                <c:pt idx="3088">
                  <c:v>17.97854345028719</c:v>
                </c:pt>
                <c:pt idx="3089">
                  <c:v>17.986196840005</c:v>
                </c:pt>
                <c:pt idx="3090">
                  <c:v>17.99384840081101</c:v>
                </c:pt>
                <c:pt idx="3091">
                  <c:v>18.0014981297717</c:v>
                </c:pt>
                <c:pt idx="3092">
                  <c:v>18.00914602395412</c:v>
                </c:pt>
                <c:pt idx="3093">
                  <c:v>18.01679208042583</c:v>
                </c:pt>
                <c:pt idx="3094">
                  <c:v>18.02443629625499</c:v>
                </c:pt>
                <c:pt idx="3095">
                  <c:v>18.03207866851026</c:v>
                </c:pt>
                <c:pt idx="3096">
                  <c:v>18.03971919426084</c:v>
                </c:pt>
                <c:pt idx="3097">
                  <c:v>18.04735787057653</c:v>
                </c:pt>
                <c:pt idx="3098">
                  <c:v>18.05499469452764</c:v>
                </c:pt>
                <c:pt idx="3099">
                  <c:v>18.06262966318505</c:v>
                </c:pt>
                <c:pt idx="3100">
                  <c:v>18.07026277362019</c:v>
                </c:pt>
                <c:pt idx="3101">
                  <c:v>18.07789402290503</c:v>
                </c:pt>
                <c:pt idx="3102">
                  <c:v>18.0855234081121</c:v>
                </c:pt>
                <c:pt idx="3103">
                  <c:v>18.0931509263145</c:v>
                </c:pt>
                <c:pt idx="3104">
                  <c:v>18.10077657458585</c:v>
                </c:pt>
                <c:pt idx="3105">
                  <c:v>18.10840035000037</c:v>
                </c:pt>
                <c:pt idx="3106">
                  <c:v>18.11602224963281</c:v>
                </c:pt>
                <c:pt idx="3107">
                  <c:v>18.12364227055847</c:v>
                </c:pt>
                <c:pt idx="3108">
                  <c:v>18.13126040985324</c:v>
                </c:pt>
                <c:pt idx="3109">
                  <c:v>18.13887666459354</c:v>
                </c:pt>
                <c:pt idx="3110">
                  <c:v>18.14649103185637</c:v>
                </c:pt>
                <c:pt idx="3111">
                  <c:v>18.15410350871928</c:v>
                </c:pt>
                <c:pt idx="3112">
                  <c:v>18.16171409226039</c:v>
                </c:pt>
                <c:pt idx="3113">
                  <c:v>18.16932277955837</c:v>
                </c:pt>
                <c:pt idx="3114">
                  <c:v>18.17692956769248</c:v>
                </c:pt>
                <c:pt idx="3115">
                  <c:v>18.18453445374251</c:v>
                </c:pt>
                <c:pt idx="3116">
                  <c:v>18.19213743478885</c:v>
                </c:pt>
                <c:pt idx="3117">
                  <c:v>18.19973850791244</c:v>
                </c:pt>
                <c:pt idx="3118">
                  <c:v>18.20733767019477</c:v>
                </c:pt>
                <c:pt idx="3119">
                  <c:v>18.21493491871795</c:v>
                </c:pt>
                <c:pt idx="3120">
                  <c:v>18.22253025056459</c:v>
                </c:pt>
                <c:pt idx="3121">
                  <c:v>18.23012366281794</c:v>
                </c:pt>
                <c:pt idx="3122">
                  <c:v>18.23771515256177</c:v>
                </c:pt>
                <c:pt idx="3123">
                  <c:v>18.24530471688044</c:v>
                </c:pt>
                <c:pt idx="3124">
                  <c:v>18.25289235285889</c:v>
                </c:pt>
                <c:pt idx="3125">
                  <c:v>18.26047805758261</c:v>
                </c:pt>
                <c:pt idx="3126">
                  <c:v>18.2680618281377</c:v>
                </c:pt>
                <c:pt idx="3127">
                  <c:v>18.2756436616108</c:v>
                </c:pt>
                <c:pt idx="3128">
                  <c:v>18.28322355508915</c:v>
                </c:pt>
                <c:pt idx="3129">
                  <c:v>18.29080150566057</c:v>
                </c:pt>
                <c:pt idx="3130">
                  <c:v>18.29837751041343</c:v>
                </c:pt>
                <c:pt idx="3131">
                  <c:v>18.30595156643671</c:v>
                </c:pt>
                <c:pt idx="3132">
                  <c:v>18.31352367081993</c:v>
                </c:pt>
                <c:pt idx="3133">
                  <c:v>18.32109382065325</c:v>
                </c:pt>
                <c:pt idx="3134">
                  <c:v>18.32866201302736</c:v>
                </c:pt>
                <c:pt idx="3135">
                  <c:v>18.33622824503355</c:v>
                </c:pt>
                <c:pt idx="3136">
                  <c:v>18.34379251376369</c:v>
                </c:pt>
                <c:pt idx="3137">
                  <c:v>18.35135481631026</c:v>
                </c:pt>
                <c:pt idx="3138">
                  <c:v>18.35891514976628</c:v>
                </c:pt>
                <c:pt idx="3139">
                  <c:v>18.36647351122537</c:v>
                </c:pt>
                <c:pt idx="3140">
                  <c:v>18.37402989778176</c:v>
                </c:pt>
                <c:pt idx="3141">
                  <c:v>18.38158430653026</c:v>
                </c:pt>
                <c:pt idx="3142">
                  <c:v>18.38913673456624</c:v>
                </c:pt>
                <c:pt idx="3143">
                  <c:v>18.3966871789857</c:v>
                </c:pt>
                <c:pt idx="3144">
                  <c:v>18.4042356368852</c:v>
                </c:pt>
                <c:pt idx="3145">
                  <c:v>18.41178210536189</c:v>
                </c:pt>
                <c:pt idx="3146">
                  <c:v>18.41932658151355</c:v>
                </c:pt>
                <c:pt idx="3147">
                  <c:v>18.42686906243851</c:v>
                </c:pt>
                <c:pt idx="3148">
                  <c:v>18.43440954523568</c:v>
                </c:pt>
                <c:pt idx="3149">
                  <c:v>18.44194802700465</c:v>
                </c:pt>
                <c:pt idx="3150">
                  <c:v>18.4494845048455</c:v>
                </c:pt>
                <c:pt idx="3151">
                  <c:v>18.45701897585898</c:v>
                </c:pt>
                <c:pt idx="3152">
                  <c:v>18.4645514371464</c:v>
                </c:pt>
                <c:pt idx="3153">
                  <c:v>18.47208188580969</c:v>
                </c:pt>
                <c:pt idx="3154">
                  <c:v>18.47961031895135</c:v>
                </c:pt>
                <c:pt idx="3155">
                  <c:v>18.48713673367452</c:v>
                </c:pt>
                <c:pt idx="3156">
                  <c:v>18.49466112708291</c:v>
                </c:pt>
                <c:pt idx="3157">
                  <c:v>18.50218349628083</c:v>
                </c:pt>
                <c:pt idx="3158">
                  <c:v>18.5097038383732</c:v>
                </c:pt>
                <c:pt idx="3159">
                  <c:v>18.51722215046557</c:v>
                </c:pt>
                <c:pt idx="3160">
                  <c:v>18.52473842966405</c:v>
                </c:pt>
                <c:pt idx="3161">
                  <c:v>18.53225267307537</c:v>
                </c:pt>
                <c:pt idx="3162">
                  <c:v>18.53976487780687</c:v>
                </c:pt>
                <c:pt idx="3163">
                  <c:v>18.5472750409665</c:v>
                </c:pt>
                <c:pt idx="3164">
                  <c:v>18.55478315966281</c:v>
                </c:pt>
                <c:pt idx="3165">
                  <c:v>18.56228923100496</c:v>
                </c:pt>
                <c:pt idx="3166">
                  <c:v>18.56979325210272</c:v>
                </c:pt>
                <c:pt idx="3167">
                  <c:v>18.5772952200665</c:v>
                </c:pt>
                <c:pt idx="3168">
                  <c:v>18.58479513200723</c:v>
                </c:pt>
                <c:pt idx="3169">
                  <c:v>18.59229298503654</c:v>
                </c:pt>
                <c:pt idx="3170">
                  <c:v>18.59978877626667</c:v>
                </c:pt>
                <c:pt idx="3171">
                  <c:v>18.60728250281042</c:v>
                </c:pt>
                <c:pt idx="3172">
                  <c:v>18.61477416178123</c:v>
                </c:pt>
                <c:pt idx="3173">
                  <c:v>18.62226375029317</c:v>
                </c:pt>
                <c:pt idx="3174">
                  <c:v>18.64023070565209</c:v>
                </c:pt>
                <c:pt idx="3175">
                  <c:v>18.6582014113042</c:v>
                </c:pt>
                <c:pt idx="3176">
                  <c:v>18.67617211695628</c:v>
                </c:pt>
                <c:pt idx="3177">
                  <c:v>18.69414282260837</c:v>
                </c:pt>
                <c:pt idx="3178">
                  <c:v>18.71211352826047</c:v>
                </c:pt>
                <c:pt idx="3179">
                  <c:v>18.73008423391256</c:v>
                </c:pt>
                <c:pt idx="3180">
                  <c:v>18.74805493956465</c:v>
                </c:pt>
                <c:pt idx="3181">
                  <c:v>18.76602564521675</c:v>
                </c:pt>
                <c:pt idx="3182">
                  <c:v>18.78399635086884</c:v>
                </c:pt>
                <c:pt idx="3183">
                  <c:v>18.80196705652093</c:v>
                </c:pt>
                <c:pt idx="3184">
                  <c:v>18.81993776217303</c:v>
                </c:pt>
                <c:pt idx="3185">
                  <c:v>18.83790846782512</c:v>
                </c:pt>
                <c:pt idx="3186">
                  <c:v>18.85587917347721</c:v>
                </c:pt>
                <c:pt idx="3187">
                  <c:v>18.8738498791293</c:v>
                </c:pt>
                <c:pt idx="3188">
                  <c:v>18.8918205847814</c:v>
                </c:pt>
                <c:pt idx="3189">
                  <c:v>18.90979129043349</c:v>
                </c:pt>
                <c:pt idx="3190">
                  <c:v>18.92776199608559</c:v>
                </c:pt>
                <c:pt idx="3191">
                  <c:v>18.94573270173767</c:v>
                </c:pt>
                <c:pt idx="3192">
                  <c:v>18.96370340738977</c:v>
                </c:pt>
                <c:pt idx="3193">
                  <c:v>18.98167411304187</c:v>
                </c:pt>
                <c:pt idx="3194">
                  <c:v>18.99964481869396</c:v>
                </c:pt>
                <c:pt idx="3195">
                  <c:v>19.01761552434606</c:v>
                </c:pt>
                <c:pt idx="3196">
                  <c:v>19.03558622999814</c:v>
                </c:pt>
                <c:pt idx="3197">
                  <c:v>19.05355693565024</c:v>
                </c:pt>
                <c:pt idx="3198">
                  <c:v>19.07152764130233</c:v>
                </c:pt>
                <c:pt idx="3199">
                  <c:v>19.08949834695443</c:v>
                </c:pt>
                <c:pt idx="3200">
                  <c:v>19.10746905260652</c:v>
                </c:pt>
                <c:pt idx="3201">
                  <c:v>19.12543975825862</c:v>
                </c:pt>
                <c:pt idx="3202">
                  <c:v>19.1434104639107</c:v>
                </c:pt>
                <c:pt idx="3203">
                  <c:v>19.1613811695628</c:v>
                </c:pt>
                <c:pt idx="3204">
                  <c:v>19.1793518752149</c:v>
                </c:pt>
                <c:pt idx="3205">
                  <c:v>19.19732258086698</c:v>
                </c:pt>
                <c:pt idx="3206">
                  <c:v>19.21529328651907</c:v>
                </c:pt>
                <c:pt idx="3207">
                  <c:v>19.23326399217117</c:v>
                </c:pt>
                <c:pt idx="3208">
                  <c:v>19.25123469782326</c:v>
                </c:pt>
                <c:pt idx="3209">
                  <c:v>19.26920540347535</c:v>
                </c:pt>
                <c:pt idx="3210">
                  <c:v>19.28717610912745</c:v>
                </c:pt>
                <c:pt idx="3211">
                  <c:v>19.30514681477954</c:v>
                </c:pt>
                <c:pt idx="3212">
                  <c:v>19.32311752043163</c:v>
                </c:pt>
                <c:pt idx="3213">
                  <c:v>19.34108822608373</c:v>
                </c:pt>
                <c:pt idx="3214">
                  <c:v>19.35905893173582</c:v>
                </c:pt>
                <c:pt idx="3215">
                  <c:v>19.37702963738791</c:v>
                </c:pt>
                <c:pt idx="3216">
                  <c:v>19.39500034304001</c:v>
                </c:pt>
                <c:pt idx="3217">
                  <c:v>19.41297104869211</c:v>
                </c:pt>
                <c:pt idx="3218">
                  <c:v>19.4309417543442</c:v>
                </c:pt>
                <c:pt idx="3219">
                  <c:v>19.44891245999629</c:v>
                </c:pt>
                <c:pt idx="3220">
                  <c:v>19.46688316564839</c:v>
                </c:pt>
                <c:pt idx="3221">
                  <c:v>19.48485387130048</c:v>
                </c:pt>
                <c:pt idx="3222">
                  <c:v>19.50282457695257</c:v>
                </c:pt>
                <c:pt idx="3223">
                  <c:v>19.52079528260466</c:v>
                </c:pt>
                <c:pt idx="3224">
                  <c:v>19.53876598825676</c:v>
                </c:pt>
                <c:pt idx="3225">
                  <c:v>19.55673669390885</c:v>
                </c:pt>
                <c:pt idx="3226">
                  <c:v>19.57470739956094</c:v>
                </c:pt>
                <c:pt idx="3227">
                  <c:v>19.59267810521304</c:v>
                </c:pt>
                <c:pt idx="3228">
                  <c:v>19.61064881086513</c:v>
                </c:pt>
                <c:pt idx="3229">
                  <c:v>19.62861951651722</c:v>
                </c:pt>
                <c:pt idx="3230">
                  <c:v>19.64659022216931</c:v>
                </c:pt>
                <c:pt idx="3231">
                  <c:v>19.66456092782141</c:v>
                </c:pt>
                <c:pt idx="3232">
                  <c:v>19.6825316334735</c:v>
                </c:pt>
                <c:pt idx="3233">
                  <c:v>19.70050233912558</c:v>
                </c:pt>
                <c:pt idx="3234">
                  <c:v>19.71847304477769</c:v>
                </c:pt>
                <c:pt idx="3235">
                  <c:v>19.73644375042978</c:v>
                </c:pt>
                <c:pt idx="3236">
                  <c:v>19.75441445608187</c:v>
                </c:pt>
                <c:pt idx="3237">
                  <c:v>19.77238516173396</c:v>
                </c:pt>
                <c:pt idx="3238">
                  <c:v>19.79035586738607</c:v>
                </c:pt>
                <c:pt idx="3239">
                  <c:v>19.80832657303815</c:v>
                </c:pt>
                <c:pt idx="3240">
                  <c:v>19.82629727869024</c:v>
                </c:pt>
                <c:pt idx="3241">
                  <c:v>19.84426798434234</c:v>
                </c:pt>
                <c:pt idx="3242">
                  <c:v>19.86223868999443</c:v>
                </c:pt>
                <c:pt idx="3243">
                  <c:v>19.88020939564653</c:v>
                </c:pt>
                <c:pt idx="3244">
                  <c:v>19.89818010129862</c:v>
                </c:pt>
                <c:pt idx="3245">
                  <c:v>19.91615080695071</c:v>
                </c:pt>
                <c:pt idx="3246">
                  <c:v>19.93412151260281</c:v>
                </c:pt>
                <c:pt idx="3247">
                  <c:v>19.9520922182549</c:v>
                </c:pt>
                <c:pt idx="3248">
                  <c:v>19.97006292390699</c:v>
                </c:pt>
                <c:pt idx="3249">
                  <c:v>19.98803362955908</c:v>
                </c:pt>
                <c:pt idx="3250">
                  <c:v>20.00600433521118</c:v>
                </c:pt>
                <c:pt idx="3251">
                  <c:v>20.02397504086327</c:v>
                </c:pt>
                <c:pt idx="3252">
                  <c:v>20.04194574651537</c:v>
                </c:pt>
                <c:pt idx="3253">
                  <c:v>20.05991645216746</c:v>
                </c:pt>
                <c:pt idx="3254">
                  <c:v>20.07788715781956</c:v>
                </c:pt>
                <c:pt idx="3255">
                  <c:v>20.09585786347165</c:v>
                </c:pt>
                <c:pt idx="3256">
                  <c:v>20.11382856912374</c:v>
                </c:pt>
                <c:pt idx="3257">
                  <c:v>20.13179927477583</c:v>
                </c:pt>
                <c:pt idx="3258">
                  <c:v>20.14976998042792</c:v>
                </c:pt>
                <c:pt idx="3259">
                  <c:v>20.16774068608002</c:v>
                </c:pt>
                <c:pt idx="3260">
                  <c:v>20.18571139173211</c:v>
                </c:pt>
                <c:pt idx="3261">
                  <c:v>20.2036820973842</c:v>
                </c:pt>
                <c:pt idx="3262">
                  <c:v>20.2216528030363</c:v>
                </c:pt>
                <c:pt idx="3263">
                  <c:v>20.23962350868839</c:v>
                </c:pt>
                <c:pt idx="3264">
                  <c:v>20.25759421434049</c:v>
                </c:pt>
                <c:pt idx="3265">
                  <c:v>20.27556491999258</c:v>
                </c:pt>
                <c:pt idx="3266">
                  <c:v>20.29353562564468</c:v>
                </c:pt>
                <c:pt idx="3267">
                  <c:v>20.31150633129677</c:v>
                </c:pt>
                <c:pt idx="3268">
                  <c:v>20.32947703694886</c:v>
                </c:pt>
                <c:pt idx="3269">
                  <c:v>20.34744774260095</c:v>
                </c:pt>
                <c:pt idx="3270">
                  <c:v>20.36541844825304</c:v>
                </c:pt>
                <c:pt idx="3271">
                  <c:v>20.38338915390513</c:v>
                </c:pt>
                <c:pt idx="3272">
                  <c:v>20.40135985955723</c:v>
                </c:pt>
                <c:pt idx="3273">
                  <c:v>20.41933056520932</c:v>
                </c:pt>
                <c:pt idx="3274">
                  <c:v>20.43730127086141</c:v>
                </c:pt>
                <c:pt idx="3275">
                  <c:v>20.45527197651351</c:v>
                </c:pt>
                <c:pt idx="3276">
                  <c:v>20.47324268216559</c:v>
                </c:pt>
                <c:pt idx="3277">
                  <c:v>20.49121338781769</c:v>
                </c:pt>
                <c:pt idx="3278">
                  <c:v>20.50918409346979</c:v>
                </c:pt>
                <c:pt idx="3279">
                  <c:v>20.52715479912188</c:v>
                </c:pt>
                <c:pt idx="3280">
                  <c:v>20.54512550477397</c:v>
                </c:pt>
                <c:pt idx="3281">
                  <c:v>20.56309621042607</c:v>
                </c:pt>
                <c:pt idx="3282">
                  <c:v>20.58106691607816</c:v>
                </c:pt>
                <c:pt idx="3283">
                  <c:v>20.59903762173025</c:v>
                </c:pt>
                <c:pt idx="3284">
                  <c:v>20.61700832738235</c:v>
                </c:pt>
                <c:pt idx="3285">
                  <c:v>20.63497903303445</c:v>
                </c:pt>
                <c:pt idx="3286">
                  <c:v>20.65294973868654</c:v>
                </c:pt>
                <c:pt idx="3287">
                  <c:v>20.67092044433863</c:v>
                </c:pt>
                <c:pt idx="3288">
                  <c:v>20.68889114999073</c:v>
                </c:pt>
                <c:pt idx="3289">
                  <c:v>20.70686185564282</c:v>
                </c:pt>
                <c:pt idx="3290">
                  <c:v>20.72483256129491</c:v>
                </c:pt>
                <c:pt idx="3291">
                  <c:v>20.742803266947</c:v>
                </c:pt>
                <c:pt idx="3292">
                  <c:v>20.76077397259909</c:v>
                </c:pt>
                <c:pt idx="3293">
                  <c:v>20.77874467825118</c:v>
                </c:pt>
                <c:pt idx="3294">
                  <c:v>20.79671538390328</c:v>
                </c:pt>
                <c:pt idx="3295">
                  <c:v>20.81468608955538</c:v>
                </c:pt>
                <c:pt idx="3296">
                  <c:v>20.83265679520747</c:v>
                </c:pt>
                <c:pt idx="3297">
                  <c:v>20.85062750085956</c:v>
                </c:pt>
                <c:pt idx="3298">
                  <c:v>20.86859820651165</c:v>
                </c:pt>
                <c:pt idx="3299">
                  <c:v>20.88656891216375</c:v>
                </c:pt>
                <c:pt idx="3300">
                  <c:v>20.90453961781584</c:v>
                </c:pt>
                <c:pt idx="3301">
                  <c:v>20.92251032346793</c:v>
                </c:pt>
                <c:pt idx="3302">
                  <c:v>20.94048102912003</c:v>
                </c:pt>
                <c:pt idx="3303">
                  <c:v>20.95845173477212</c:v>
                </c:pt>
                <c:pt idx="3304">
                  <c:v>20.97642244042421</c:v>
                </c:pt>
                <c:pt idx="3305">
                  <c:v>20.99439314607631</c:v>
                </c:pt>
                <c:pt idx="3306">
                  <c:v>21.0123638517284</c:v>
                </c:pt>
                <c:pt idx="3307">
                  <c:v>21.03033455738049</c:v>
                </c:pt>
                <c:pt idx="3308">
                  <c:v>21.04830526303259</c:v>
                </c:pt>
                <c:pt idx="3309">
                  <c:v>21.06627596868469</c:v>
                </c:pt>
                <c:pt idx="3310">
                  <c:v>21.08424667433677</c:v>
                </c:pt>
                <c:pt idx="3311">
                  <c:v>21.10221737998886</c:v>
                </c:pt>
                <c:pt idx="3312">
                  <c:v>21.12018808564097</c:v>
                </c:pt>
                <c:pt idx="3313">
                  <c:v>21.13815879129306</c:v>
                </c:pt>
                <c:pt idx="3314">
                  <c:v>21.15612949694514</c:v>
                </c:pt>
                <c:pt idx="3315">
                  <c:v>21.17410020259724</c:v>
                </c:pt>
                <c:pt idx="3316">
                  <c:v>21.19207090824933</c:v>
                </c:pt>
                <c:pt idx="3317">
                  <c:v>21.21004161390143</c:v>
                </c:pt>
                <c:pt idx="3318">
                  <c:v>21.22801231955352</c:v>
                </c:pt>
                <c:pt idx="3319">
                  <c:v>21.24598302520561</c:v>
                </c:pt>
                <c:pt idx="3320">
                  <c:v>21.26395373085771</c:v>
                </c:pt>
                <c:pt idx="3321">
                  <c:v>21.2819244365098</c:v>
                </c:pt>
                <c:pt idx="3322">
                  <c:v>21.29989514216189</c:v>
                </c:pt>
                <c:pt idx="3323">
                  <c:v>21.317865847814</c:v>
                </c:pt>
                <c:pt idx="3324">
                  <c:v>21.33583655346608</c:v>
                </c:pt>
                <c:pt idx="3325">
                  <c:v>21.35380725911818</c:v>
                </c:pt>
                <c:pt idx="3326">
                  <c:v>21.37177796477027</c:v>
                </c:pt>
                <c:pt idx="3327">
                  <c:v>21.38974867042235</c:v>
                </c:pt>
                <c:pt idx="3328">
                  <c:v>21.40771937607445</c:v>
                </c:pt>
                <c:pt idx="3329">
                  <c:v>21.42569008172654</c:v>
                </c:pt>
                <c:pt idx="3330">
                  <c:v>21.44366078737864</c:v>
                </c:pt>
                <c:pt idx="3331">
                  <c:v>21.46163149303073</c:v>
                </c:pt>
                <c:pt idx="3332">
                  <c:v>21.47960219868283</c:v>
                </c:pt>
                <c:pt idx="3333">
                  <c:v>21.49757290433492</c:v>
                </c:pt>
                <c:pt idx="3334">
                  <c:v>21.51554360998701</c:v>
                </c:pt>
                <c:pt idx="3335">
                  <c:v>21.53351431563911</c:v>
                </c:pt>
                <c:pt idx="3336">
                  <c:v>21.5514850212912</c:v>
                </c:pt>
                <c:pt idx="3337">
                  <c:v>21.56945572694329</c:v>
                </c:pt>
                <c:pt idx="3338">
                  <c:v>21.58742643259538</c:v>
                </c:pt>
                <c:pt idx="3339">
                  <c:v>21.60539713824748</c:v>
                </c:pt>
                <c:pt idx="3340">
                  <c:v>21.62336784389958</c:v>
                </c:pt>
                <c:pt idx="3341">
                  <c:v>21.64133854955167</c:v>
                </c:pt>
                <c:pt idx="3342">
                  <c:v>21.65930925520376</c:v>
                </c:pt>
                <c:pt idx="3343">
                  <c:v>21.67727996085586</c:v>
                </c:pt>
                <c:pt idx="3344">
                  <c:v>21.69525066650794</c:v>
                </c:pt>
                <c:pt idx="3345">
                  <c:v>21.71322137216004</c:v>
                </c:pt>
                <c:pt idx="3346">
                  <c:v>21.73119207781213</c:v>
                </c:pt>
                <c:pt idx="3347">
                  <c:v>21.74916278346422</c:v>
                </c:pt>
                <c:pt idx="3348">
                  <c:v>21.76713348911631</c:v>
                </c:pt>
                <c:pt idx="3349">
                  <c:v>21.78510419476841</c:v>
                </c:pt>
                <c:pt idx="3350">
                  <c:v>21.8030749004205</c:v>
                </c:pt>
                <c:pt idx="3351">
                  <c:v>21.8210456060726</c:v>
                </c:pt>
                <c:pt idx="3352">
                  <c:v>21.83901631172469</c:v>
                </c:pt>
                <c:pt idx="3353">
                  <c:v>21.85698701737679</c:v>
                </c:pt>
                <c:pt idx="3354">
                  <c:v>21.87495772302888</c:v>
                </c:pt>
                <c:pt idx="3355">
                  <c:v>21.89292842868097</c:v>
                </c:pt>
                <c:pt idx="3356">
                  <c:v>21.91089913433306</c:v>
                </c:pt>
                <c:pt idx="3357">
                  <c:v>21.92886983998515</c:v>
                </c:pt>
                <c:pt idx="3358">
                  <c:v>21.94684054563724</c:v>
                </c:pt>
                <c:pt idx="3359">
                  <c:v>21.96481125128934</c:v>
                </c:pt>
                <c:pt idx="3360">
                  <c:v>21.98278195694143</c:v>
                </c:pt>
                <c:pt idx="3361">
                  <c:v>22.00075266259353</c:v>
                </c:pt>
                <c:pt idx="3362">
                  <c:v>22.01872336824562</c:v>
                </c:pt>
                <c:pt idx="3363">
                  <c:v>22.03669407389772</c:v>
                </c:pt>
                <c:pt idx="3364">
                  <c:v>22.05466477954981</c:v>
                </c:pt>
                <c:pt idx="3365">
                  <c:v>22.0726354852019</c:v>
                </c:pt>
                <c:pt idx="3366">
                  <c:v>22.09060619085399</c:v>
                </c:pt>
                <c:pt idx="3367">
                  <c:v>22.10857689650609</c:v>
                </c:pt>
                <c:pt idx="3368">
                  <c:v>22.12654760215818</c:v>
                </c:pt>
                <c:pt idx="3369">
                  <c:v>22.14451830781028</c:v>
                </c:pt>
                <c:pt idx="3370">
                  <c:v>22.16248901346237</c:v>
                </c:pt>
                <c:pt idx="3371">
                  <c:v>22.18045971911447</c:v>
                </c:pt>
                <c:pt idx="3372">
                  <c:v>22.19843042476656</c:v>
                </c:pt>
                <c:pt idx="3373">
                  <c:v>22.21640113041865</c:v>
                </c:pt>
                <c:pt idx="3374">
                  <c:v>22.23437183607074</c:v>
                </c:pt>
                <c:pt idx="3375">
                  <c:v>22.25234254172283</c:v>
                </c:pt>
                <c:pt idx="3376">
                  <c:v>22.27031324737493</c:v>
                </c:pt>
                <c:pt idx="3377">
                  <c:v>22.28828395302702</c:v>
                </c:pt>
                <c:pt idx="3378">
                  <c:v>22.30625465867912</c:v>
                </c:pt>
                <c:pt idx="3379">
                  <c:v>22.32422536433121</c:v>
                </c:pt>
                <c:pt idx="3380">
                  <c:v>22.3421960699833</c:v>
                </c:pt>
                <c:pt idx="3381">
                  <c:v>22.36016677563539</c:v>
                </c:pt>
                <c:pt idx="3382">
                  <c:v>22.37813748128749</c:v>
                </c:pt>
                <c:pt idx="3383">
                  <c:v>22.39610818693959</c:v>
                </c:pt>
                <c:pt idx="3384">
                  <c:v>22.41407889259168</c:v>
                </c:pt>
                <c:pt idx="3385">
                  <c:v>22.43204959824376</c:v>
                </c:pt>
                <c:pt idx="3386">
                  <c:v>22.45002030389586</c:v>
                </c:pt>
                <c:pt idx="3387">
                  <c:v>22.46799100954795</c:v>
                </c:pt>
                <c:pt idx="3388">
                  <c:v>22.48596171520005</c:v>
                </c:pt>
                <c:pt idx="3389">
                  <c:v>22.50393242085214</c:v>
                </c:pt>
                <c:pt idx="3390">
                  <c:v>22.52190312650423</c:v>
                </c:pt>
                <c:pt idx="3391">
                  <c:v>22.53987383215633</c:v>
                </c:pt>
                <c:pt idx="3392">
                  <c:v>22.55784453780842</c:v>
                </c:pt>
                <c:pt idx="3393">
                  <c:v>22.57581524346051</c:v>
                </c:pt>
                <c:pt idx="3394">
                  <c:v>22.59378594911261</c:v>
                </c:pt>
                <c:pt idx="3395">
                  <c:v>22.6117566547647</c:v>
                </c:pt>
                <c:pt idx="3396">
                  <c:v>22.62972736041679</c:v>
                </c:pt>
                <c:pt idx="3397">
                  <c:v>22.6476980660689</c:v>
                </c:pt>
                <c:pt idx="3398">
                  <c:v>22.66566877172098</c:v>
                </c:pt>
                <c:pt idx="3399">
                  <c:v>22.68363947737307</c:v>
                </c:pt>
                <c:pt idx="3400">
                  <c:v>22.70161018302516</c:v>
                </c:pt>
                <c:pt idx="3401">
                  <c:v>22.71958088867726</c:v>
                </c:pt>
                <c:pt idx="3402">
                  <c:v>22.73755159432935</c:v>
                </c:pt>
                <c:pt idx="3403">
                  <c:v>22.75552229998144</c:v>
                </c:pt>
                <c:pt idx="3404">
                  <c:v>22.77349300563354</c:v>
                </c:pt>
                <c:pt idx="3405">
                  <c:v>22.79146371128563</c:v>
                </c:pt>
                <c:pt idx="3406">
                  <c:v>22.80943441693773</c:v>
                </c:pt>
                <c:pt idx="3407">
                  <c:v>22.82740512258982</c:v>
                </c:pt>
                <c:pt idx="3408">
                  <c:v>22.84537582824191</c:v>
                </c:pt>
                <c:pt idx="3409">
                  <c:v>22.863346533894</c:v>
                </c:pt>
                <c:pt idx="3410">
                  <c:v>22.8813172395461</c:v>
                </c:pt>
                <c:pt idx="3411">
                  <c:v>22.89928794519819</c:v>
                </c:pt>
                <c:pt idx="3412">
                  <c:v>22.9172586508503</c:v>
                </c:pt>
                <c:pt idx="3413">
                  <c:v>22.93522935650238</c:v>
                </c:pt>
                <c:pt idx="3414">
                  <c:v>22.95320006215448</c:v>
                </c:pt>
                <c:pt idx="3415">
                  <c:v>22.97117076780657</c:v>
                </c:pt>
                <c:pt idx="3416">
                  <c:v>22.98914147345866</c:v>
                </c:pt>
                <c:pt idx="3417">
                  <c:v>23.00711217911075</c:v>
                </c:pt>
                <c:pt idx="3418">
                  <c:v>23.02508288476283</c:v>
                </c:pt>
                <c:pt idx="3419">
                  <c:v>23.04305359041494</c:v>
                </c:pt>
                <c:pt idx="3420">
                  <c:v>23.06102429606703</c:v>
                </c:pt>
                <c:pt idx="3421">
                  <c:v>23.07899500171913</c:v>
                </c:pt>
                <c:pt idx="3422">
                  <c:v>23.09696570737122</c:v>
                </c:pt>
                <c:pt idx="3423">
                  <c:v>23.11493641302332</c:v>
                </c:pt>
                <c:pt idx="3424">
                  <c:v>23.13290711867541</c:v>
                </c:pt>
                <c:pt idx="3425">
                  <c:v>23.1508778243275</c:v>
                </c:pt>
                <c:pt idx="3426">
                  <c:v>23.16884852997959</c:v>
                </c:pt>
                <c:pt idx="3427">
                  <c:v>23.18681923563168</c:v>
                </c:pt>
                <c:pt idx="3428">
                  <c:v>23.20478994128377</c:v>
                </c:pt>
                <c:pt idx="3429">
                  <c:v>23.22276064693586</c:v>
                </c:pt>
                <c:pt idx="3430">
                  <c:v>23.24073135258796</c:v>
                </c:pt>
                <c:pt idx="3431">
                  <c:v>23.25870205824005</c:v>
                </c:pt>
                <c:pt idx="3432">
                  <c:v>23.27667276389215</c:v>
                </c:pt>
                <c:pt idx="3433">
                  <c:v>23.29464346954424</c:v>
                </c:pt>
                <c:pt idx="3434">
                  <c:v>23.31261417519633</c:v>
                </c:pt>
                <c:pt idx="3435">
                  <c:v>23.33058488084843</c:v>
                </c:pt>
                <c:pt idx="3436">
                  <c:v>23.34855558650052</c:v>
                </c:pt>
                <c:pt idx="3437">
                  <c:v>23.36652629215261</c:v>
                </c:pt>
                <c:pt idx="3438">
                  <c:v>23.38449699780471</c:v>
                </c:pt>
                <c:pt idx="3439">
                  <c:v>23.4024677034568</c:v>
                </c:pt>
                <c:pt idx="3440">
                  <c:v>23.42043840910889</c:v>
                </c:pt>
                <c:pt idx="3441">
                  <c:v>23.43840911476098</c:v>
                </c:pt>
                <c:pt idx="3442">
                  <c:v>23.45637982041308</c:v>
                </c:pt>
                <c:pt idx="3443">
                  <c:v>23.47435052606518</c:v>
                </c:pt>
                <c:pt idx="3444">
                  <c:v>23.49232123171726</c:v>
                </c:pt>
                <c:pt idx="3445">
                  <c:v>23.51029193736936</c:v>
                </c:pt>
                <c:pt idx="3446">
                  <c:v>23.52826264302145</c:v>
                </c:pt>
                <c:pt idx="3447">
                  <c:v>23.54623334867355</c:v>
                </c:pt>
                <c:pt idx="3448">
                  <c:v>23.56420405432564</c:v>
                </c:pt>
                <c:pt idx="3449">
                  <c:v>23.58217475997773</c:v>
                </c:pt>
                <c:pt idx="3450">
                  <c:v>23.60014546562983</c:v>
                </c:pt>
                <c:pt idx="3451">
                  <c:v>23.61811617128192</c:v>
                </c:pt>
                <c:pt idx="3452">
                  <c:v>23.63608687693402</c:v>
                </c:pt>
                <c:pt idx="3453">
                  <c:v>23.65405758258611</c:v>
                </c:pt>
                <c:pt idx="3454">
                  <c:v>23.6720282882382</c:v>
                </c:pt>
                <c:pt idx="3455">
                  <c:v>23.6899989938903</c:v>
                </c:pt>
                <c:pt idx="3456">
                  <c:v>23.70796969954239</c:v>
                </c:pt>
                <c:pt idx="3457">
                  <c:v>23.72594040519449</c:v>
                </c:pt>
                <c:pt idx="3458">
                  <c:v>23.74391111084658</c:v>
                </c:pt>
                <c:pt idx="3459">
                  <c:v>23.76188181649867</c:v>
                </c:pt>
                <c:pt idx="3460">
                  <c:v>23.77985252215077</c:v>
                </c:pt>
                <c:pt idx="3461">
                  <c:v>23.79782322780285</c:v>
                </c:pt>
                <c:pt idx="3462">
                  <c:v>23.81579393345494</c:v>
                </c:pt>
                <c:pt idx="3463">
                  <c:v>23.83376463910704</c:v>
                </c:pt>
                <c:pt idx="3464">
                  <c:v>23.85173534475913</c:v>
                </c:pt>
                <c:pt idx="3465">
                  <c:v>23.86970605041122</c:v>
                </c:pt>
                <c:pt idx="3466">
                  <c:v>23.88767675606332</c:v>
                </c:pt>
                <c:pt idx="3467">
                  <c:v>23.90564746171541</c:v>
                </c:pt>
                <c:pt idx="3468">
                  <c:v>23.9236181673675</c:v>
                </c:pt>
                <c:pt idx="3469">
                  <c:v>23.9415888730196</c:v>
                </c:pt>
                <c:pt idx="3470">
                  <c:v>23.95955957867169</c:v>
                </c:pt>
                <c:pt idx="3471">
                  <c:v>23.97753028432378</c:v>
                </c:pt>
                <c:pt idx="3472">
                  <c:v>23.99550098997587</c:v>
                </c:pt>
                <c:pt idx="3473">
                  <c:v>24.01347169562797</c:v>
                </c:pt>
                <c:pt idx="3474">
                  <c:v>24.03144240128007</c:v>
                </c:pt>
                <c:pt idx="3475">
                  <c:v>24.04941310693216</c:v>
                </c:pt>
                <c:pt idx="3476">
                  <c:v>24.06738381258425</c:v>
                </c:pt>
                <c:pt idx="3477">
                  <c:v>24.08535451823634</c:v>
                </c:pt>
                <c:pt idx="3478">
                  <c:v>24.10332522388844</c:v>
                </c:pt>
                <c:pt idx="3479">
                  <c:v>24.12129592954054</c:v>
                </c:pt>
                <c:pt idx="3480">
                  <c:v>24.13926663519263</c:v>
                </c:pt>
                <c:pt idx="3481">
                  <c:v>24.15723734084472</c:v>
                </c:pt>
                <c:pt idx="3482">
                  <c:v>24.17520804649682</c:v>
                </c:pt>
                <c:pt idx="3483">
                  <c:v>24.19317875214891</c:v>
                </c:pt>
                <c:pt idx="3484">
                  <c:v>24.211149457801</c:v>
                </c:pt>
                <c:pt idx="3485">
                  <c:v>24.22912016345309</c:v>
                </c:pt>
                <c:pt idx="3486">
                  <c:v>24.24709086910519</c:v>
                </c:pt>
                <c:pt idx="3487">
                  <c:v>24.26506157475728</c:v>
                </c:pt>
                <c:pt idx="3488">
                  <c:v>24.28303228040937</c:v>
                </c:pt>
                <c:pt idx="3489">
                  <c:v>24.30100298606147</c:v>
                </c:pt>
                <c:pt idx="3490">
                  <c:v>24.31897369171356</c:v>
                </c:pt>
                <c:pt idx="3491">
                  <c:v>24.33694439736565</c:v>
                </c:pt>
                <c:pt idx="3492">
                  <c:v>24.35491510301775</c:v>
                </c:pt>
                <c:pt idx="3493">
                  <c:v>24.37288580866984</c:v>
                </c:pt>
                <c:pt idx="3494">
                  <c:v>24.39085651432193</c:v>
                </c:pt>
                <c:pt idx="3495">
                  <c:v>24.40882721997402</c:v>
                </c:pt>
                <c:pt idx="3496">
                  <c:v>24.42679792562612</c:v>
                </c:pt>
                <c:pt idx="3497">
                  <c:v>24.44476863127821</c:v>
                </c:pt>
                <c:pt idx="3498">
                  <c:v>24.46273933693029</c:v>
                </c:pt>
                <c:pt idx="3499">
                  <c:v>24.48071004258239</c:v>
                </c:pt>
                <c:pt idx="3500">
                  <c:v>24.49868074823449</c:v>
                </c:pt>
                <c:pt idx="3501">
                  <c:v>24.5166514538866</c:v>
                </c:pt>
                <c:pt idx="3502">
                  <c:v>24.53462215953868</c:v>
                </c:pt>
                <c:pt idx="3503">
                  <c:v>24.55259286519077</c:v>
                </c:pt>
                <c:pt idx="3504">
                  <c:v>24.57056357084286</c:v>
                </c:pt>
                <c:pt idx="3505">
                  <c:v>24.58853427649495</c:v>
                </c:pt>
                <c:pt idx="3506">
                  <c:v>24.60650498214705</c:v>
                </c:pt>
                <c:pt idx="3507">
                  <c:v>24.62447568779914</c:v>
                </c:pt>
                <c:pt idx="3508">
                  <c:v>24.64244639345123</c:v>
                </c:pt>
                <c:pt idx="3509">
                  <c:v>24.66041709910332</c:v>
                </c:pt>
                <c:pt idx="3510">
                  <c:v>24.67838780475542</c:v>
                </c:pt>
                <c:pt idx="3511">
                  <c:v>24.69635851040752</c:v>
                </c:pt>
                <c:pt idx="3512">
                  <c:v>24.71432921605961</c:v>
                </c:pt>
                <c:pt idx="3513">
                  <c:v>24.7322999217117</c:v>
                </c:pt>
                <c:pt idx="3514">
                  <c:v>24.75027062736379</c:v>
                </c:pt>
                <c:pt idx="3515">
                  <c:v>24.76824133301588</c:v>
                </c:pt>
                <c:pt idx="3516">
                  <c:v>24.78621203866798</c:v>
                </c:pt>
                <c:pt idx="3517">
                  <c:v>24.80418274432008</c:v>
                </c:pt>
                <c:pt idx="3518">
                  <c:v>24.82215344997217</c:v>
                </c:pt>
                <c:pt idx="3519">
                  <c:v>24.84012415562426</c:v>
                </c:pt>
                <c:pt idx="3520">
                  <c:v>24.85809486127636</c:v>
                </c:pt>
                <c:pt idx="3521">
                  <c:v>24.87606556692845</c:v>
                </c:pt>
                <c:pt idx="3522">
                  <c:v>24.89403627258054</c:v>
                </c:pt>
                <c:pt idx="3523">
                  <c:v>24.91200697823263</c:v>
                </c:pt>
                <c:pt idx="3524">
                  <c:v>24.92997768388473</c:v>
                </c:pt>
                <c:pt idx="3525">
                  <c:v>24.94794838953682</c:v>
                </c:pt>
                <c:pt idx="3526">
                  <c:v>24.96591909518891</c:v>
                </c:pt>
                <c:pt idx="3527">
                  <c:v>24.98388980084101</c:v>
                </c:pt>
                <c:pt idx="3528">
                  <c:v>25.00186050649311</c:v>
                </c:pt>
                <c:pt idx="3529">
                  <c:v>25.0198312121452</c:v>
                </c:pt>
                <c:pt idx="3530">
                  <c:v>25.0378019177973</c:v>
                </c:pt>
                <c:pt idx="3531">
                  <c:v>25.05577262344938</c:v>
                </c:pt>
                <c:pt idx="3532">
                  <c:v>25.07374332910147</c:v>
                </c:pt>
                <c:pt idx="3533">
                  <c:v>25.09171403475357</c:v>
                </c:pt>
                <c:pt idx="3534">
                  <c:v>25.10968474040567</c:v>
                </c:pt>
                <c:pt idx="3535">
                  <c:v>25.12765544605776</c:v>
                </c:pt>
                <c:pt idx="3536">
                  <c:v>25.14562615170984</c:v>
                </c:pt>
                <c:pt idx="3537">
                  <c:v>25.16359685736193</c:v>
                </c:pt>
                <c:pt idx="3538">
                  <c:v>25.18156756301403</c:v>
                </c:pt>
                <c:pt idx="3539">
                  <c:v>25.19953826866613</c:v>
                </c:pt>
                <c:pt idx="3540">
                  <c:v>25.21750897431822</c:v>
                </c:pt>
                <c:pt idx="3541">
                  <c:v>25.23547967997031</c:v>
                </c:pt>
                <c:pt idx="3542">
                  <c:v>25.25345038562241</c:v>
                </c:pt>
                <c:pt idx="3543">
                  <c:v>25.2714210912745</c:v>
                </c:pt>
                <c:pt idx="3544">
                  <c:v>25.28939179692659</c:v>
                </c:pt>
                <c:pt idx="3545">
                  <c:v>25.30736250257869</c:v>
                </c:pt>
                <c:pt idx="3546">
                  <c:v>25.32533320823078</c:v>
                </c:pt>
                <c:pt idx="3547">
                  <c:v>25.34330391388287</c:v>
                </c:pt>
                <c:pt idx="3548">
                  <c:v>25.36127461953497</c:v>
                </c:pt>
                <c:pt idx="3549">
                  <c:v>25.37924532518706</c:v>
                </c:pt>
                <c:pt idx="3550">
                  <c:v>25.39721603083915</c:v>
                </c:pt>
                <c:pt idx="3551">
                  <c:v>25.41518673649124</c:v>
                </c:pt>
                <c:pt idx="3552">
                  <c:v>25.43315744214334</c:v>
                </c:pt>
                <c:pt idx="3553">
                  <c:v>25.45112814779543</c:v>
                </c:pt>
                <c:pt idx="3554">
                  <c:v>25.46909885344753</c:v>
                </c:pt>
                <c:pt idx="3555">
                  <c:v>25.48706955909962</c:v>
                </c:pt>
                <c:pt idx="3556">
                  <c:v>25.50504026475171</c:v>
                </c:pt>
                <c:pt idx="3557">
                  <c:v>25.5230109704038</c:v>
                </c:pt>
                <c:pt idx="3558">
                  <c:v>25.5409816760559</c:v>
                </c:pt>
                <c:pt idx="3559">
                  <c:v>25.55895238170799</c:v>
                </c:pt>
                <c:pt idx="3560">
                  <c:v>25.57692308736009</c:v>
                </c:pt>
                <c:pt idx="3561">
                  <c:v>25.59489379301218</c:v>
                </c:pt>
                <c:pt idx="3562">
                  <c:v>25.61286449866428</c:v>
                </c:pt>
                <c:pt idx="3563">
                  <c:v>25.63083520431637</c:v>
                </c:pt>
                <c:pt idx="3564">
                  <c:v>25.64880590996846</c:v>
                </c:pt>
                <c:pt idx="3565">
                  <c:v>25.66677661562055</c:v>
                </c:pt>
                <c:pt idx="3566">
                  <c:v>25.68474732127265</c:v>
                </c:pt>
                <c:pt idx="3567">
                  <c:v>25.70271802692474</c:v>
                </c:pt>
                <c:pt idx="3568">
                  <c:v>25.72068873257683</c:v>
                </c:pt>
                <c:pt idx="3569">
                  <c:v>25.73865943822892</c:v>
                </c:pt>
                <c:pt idx="3570">
                  <c:v>25.75663014388102</c:v>
                </c:pt>
                <c:pt idx="3571">
                  <c:v>25.77460084953311</c:v>
                </c:pt>
                <c:pt idx="3572">
                  <c:v>25.7925715551852</c:v>
                </c:pt>
                <c:pt idx="3573">
                  <c:v>25.81054226083729</c:v>
                </c:pt>
                <c:pt idx="3574">
                  <c:v>25.82851296648939</c:v>
                </c:pt>
                <c:pt idx="3575">
                  <c:v>25.84648367214148</c:v>
                </c:pt>
                <c:pt idx="3576">
                  <c:v>25.86445437779358</c:v>
                </c:pt>
                <c:pt idx="3577">
                  <c:v>25.88242508344567</c:v>
                </c:pt>
                <c:pt idx="3578">
                  <c:v>25.90039578909776</c:v>
                </c:pt>
                <c:pt idx="3579">
                  <c:v>25.91836649474985</c:v>
                </c:pt>
                <c:pt idx="3580">
                  <c:v>25.93633720040194</c:v>
                </c:pt>
                <c:pt idx="3581">
                  <c:v>25.95430790605404</c:v>
                </c:pt>
                <c:pt idx="3582">
                  <c:v>25.97227861170613</c:v>
                </c:pt>
                <c:pt idx="3583">
                  <c:v>25.99024931735822</c:v>
                </c:pt>
                <c:pt idx="3584">
                  <c:v>26.00822002301032</c:v>
                </c:pt>
                <c:pt idx="3585">
                  <c:v>26.02619072866242</c:v>
                </c:pt>
                <c:pt idx="3586">
                  <c:v>26.04416143431451</c:v>
                </c:pt>
                <c:pt idx="3587">
                  <c:v>26.0621321399666</c:v>
                </c:pt>
                <c:pt idx="3588">
                  <c:v>26.08010284561869</c:v>
                </c:pt>
                <c:pt idx="3589">
                  <c:v>26.09807355127079</c:v>
                </c:pt>
                <c:pt idx="3590">
                  <c:v>26.11604425692288</c:v>
                </c:pt>
                <c:pt idx="3591">
                  <c:v>26.13401496257498</c:v>
                </c:pt>
                <c:pt idx="3592">
                  <c:v>26.15198566822707</c:v>
                </c:pt>
                <c:pt idx="3593">
                  <c:v>26.16995637387916</c:v>
                </c:pt>
                <c:pt idx="3594">
                  <c:v>26.18792707953125</c:v>
                </c:pt>
                <c:pt idx="3595">
                  <c:v>26.20589778518335</c:v>
                </c:pt>
                <c:pt idx="3596">
                  <c:v>26.22386849083545</c:v>
                </c:pt>
                <c:pt idx="3597">
                  <c:v>26.24183919648754</c:v>
                </c:pt>
                <c:pt idx="3598">
                  <c:v>26.25980990213963</c:v>
                </c:pt>
                <c:pt idx="3599">
                  <c:v>26.27778060779172</c:v>
                </c:pt>
                <c:pt idx="3600">
                  <c:v>26.29575131344382</c:v>
                </c:pt>
                <c:pt idx="3601">
                  <c:v>26.31372201909591</c:v>
                </c:pt>
                <c:pt idx="3602">
                  <c:v>26.33169272474801</c:v>
                </c:pt>
                <c:pt idx="3603">
                  <c:v>26.3496634304001</c:v>
                </c:pt>
                <c:pt idx="3604">
                  <c:v>26.36763413605219</c:v>
                </c:pt>
                <c:pt idx="3605">
                  <c:v>26.38560484170428</c:v>
                </c:pt>
                <c:pt idx="3606">
                  <c:v>26.40357554735637</c:v>
                </c:pt>
                <c:pt idx="3607">
                  <c:v>26.42154625300847</c:v>
                </c:pt>
                <c:pt idx="3608">
                  <c:v>26.43951695866056</c:v>
                </c:pt>
                <c:pt idx="3609">
                  <c:v>26.45748766431266</c:v>
                </c:pt>
                <c:pt idx="3610">
                  <c:v>26.47545836996474</c:v>
                </c:pt>
                <c:pt idx="3611">
                  <c:v>26.49342907561684</c:v>
                </c:pt>
                <c:pt idx="3612">
                  <c:v>26.51139978126893</c:v>
                </c:pt>
                <c:pt idx="3613">
                  <c:v>26.52937048692102</c:v>
                </c:pt>
                <c:pt idx="3614">
                  <c:v>26.54734119257312</c:v>
                </c:pt>
                <c:pt idx="3615">
                  <c:v>26.56531189822521</c:v>
                </c:pt>
                <c:pt idx="3616">
                  <c:v>26.5832826038773</c:v>
                </c:pt>
                <c:pt idx="3617">
                  <c:v>26.6012533095294</c:v>
                </c:pt>
                <c:pt idx="3618">
                  <c:v>26.61922401518149</c:v>
                </c:pt>
                <c:pt idx="3619">
                  <c:v>26.6371947208336</c:v>
                </c:pt>
                <c:pt idx="3620">
                  <c:v>26.65516542648568</c:v>
                </c:pt>
                <c:pt idx="3621">
                  <c:v>26.67313613213777</c:v>
                </c:pt>
                <c:pt idx="3622">
                  <c:v>26.69110683778986</c:v>
                </c:pt>
                <c:pt idx="3623">
                  <c:v>26.70907754344196</c:v>
                </c:pt>
                <c:pt idx="3624">
                  <c:v>26.72704824909405</c:v>
                </c:pt>
                <c:pt idx="3625">
                  <c:v>26.74501895474614</c:v>
                </c:pt>
                <c:pt idx="3626">
                  <c:v>26.76298966039824</c:v>
                </c:pt>
                <c:pt idx="3627">
                  <c:v>26.78096036605033</c:v>
                </c:pt>
                <c:pt idx="3628">
                  <c:v>26.79893107170243</c:v>
                </c:pt>
                <c:pt idx="3629">
                  <c:v>26.81690177735452</c:v>
                </c:pt>
                <c:pt idx="3630">
                  <c:v>26.83487248300662</c:v>
                </c:pt>
                <c:pt idx="3631">
                  <c:v>26.85284318865871</c:v>
                </c:pt>
                <c:pt idx="3632">
                  <c:v>26.8708138943108</c:v>
                </c:pt>
                <c:pt idx="3633">
                  <c:v>26.88878459996289</c:v>
                </c:pt>
                <c:pt idx="3634">
                  <c:v>26.90675530561499</c:v>
                </c:pt>
                <c:pt idx="3635">
                  <c:v>26.92472601126708</c:v>
                </c:pt>
                <c:pt idx="3636">
                  <c:v>26.94269671691917</c:v>
                </c:pt>
                <c:pt idx="3637">
                  <c:v>26.96066742257126</c:v>
                </c:pt>
                <c:pt idx="3638">
                  <c:v>26.97863812822336</c:v>
                </c:pt>
                <c:pt idx="3639">
                  <c:v>26.99660883387545</c:v>
                </c:pt>
                <c:pt idx="3640">
                  <c:v>27.01457953952754</c:v>
                </c:pt>
                <c:pt idx="3641">
                  <c:v>27.03255024517964</c:v>
                </c:pt>
                <c:pt idx="3642">
                  <c:v>27.05052095083173</c:v>
                </c:pt>
                <c:pt idx="3643">
                  <c:v>27.06849165648382</c:v>
                </c:pt>
                <c:pt idx="3644">
                  <c:v>27.08646236213592</c:v>
                </c:pt>
                <c:pt idx="3645">
                  <c:v>27.10443306778802</c:v>
                </c:pt>
                <c:pt idx="3646">
                  <c:v>27.1224037734401</c:v>
                </c:pt>
                <c:pt idx="3647">
                  <c:v>27.1403744790922</c:v>
                </c:pt>
                <c:pt idx="3648">
                  <c:v>27.15834518474429</c:v>
                </c:pt>
                <c:pt idx="3649">
                  <c:v>27.17631589039638</c:v>
                </c:pt>
                <c:pt idx="3650">
                  <c:v>27.19428659604848</c:v>
                </c:pt>
                <c:pt idx="3651">
                  <c:v>27.21225730170057</c:v>
                </c:pt>
                <c:pt idx="3652">
                  <c:v>27.23022800735266</c:v>
                </c:pt>
                <c:pt idx="3653">
                  <c:v>27.24819871300476</c:v>
                </c:pt>
                <c:pt idx="3654">
                  <c:v>27.26616941865685</c:v>
                </c:pt>
                <c:pt idx="3655">
                  <c:v>27.28414012430894</c:v>
                </c:pt>
                <c:pt idx="3656">
                  <c:v>27.30211082996103</c:v>
                </c:pt>
                <c:pt idx="3657">
                  <c:v>27.32008153561313</c:v>
                </c:pt>
                <c:pt idx="3658">
                  <c:v>27.33805224126522</c:v>
                </c:pt>
                <c:pt idx="3659">
                  <c:v>27.35602294691731</c:v>
                </c:pt>
                <c:pt idx="3660">
                  <c:v>27.37399365256941</c:v>
                </c:pt>
                <c:pt idx="3661">
                  <c:v>27.39196435822151</c:v>
                </c:pt>
                <c:pt idx="3662">
                  <c:v>27.4099350638736</c:v>
                </c:pt>
                <c:pt idx="3663">
                  <c:v>27.4279057695257</c:v>
                </c:pt>
                <c:pt idx="3664">
                  <c:v>27.44587647517778</c:v>
                </c:pt>
                <c:pt idx="3665">
                  <c:v>27.46384718082987</c:v>
                </c:pt>
                <c:pt idx="3666">
                  <c:v>27.48181788648197</c:v>
                </c:pt>
                <c:pt idx="3667">
                  <c:v>27.49978859213406</c:v>
                </c:pt>
                <c:pt idx="3668">
                  <c:v>27.51775929778616</c:v>
                </c:pt>
                <c:pt idx="3669">
                  <c:v>27.53573000343825</c:v>
                </c:pt>
                <c:pt idx="3670">
                  <c:v>27.55370070909034</c:v>
                </c:pt>
                <c:pt idx="3671">
                  <c:v>27.57167141474244</c:v>
                </c:pt>
                <c:pt idx="3672">
                  <c:v>27.58964212039453</c:v>
                </c:pt>
                <c:pt idx="3673">
                  <c:v>27.60761282604663</c:v>
                </c:pt>
                <c:pt idx="3674">
                  <c:v>27.62558353169872</c:v>
                </c:pt>
                <c:pt idx="3675">
                  <c:v>27.64355423735081</c:v>
                </c:pt>
                <c:pt idx="3676">
                  <c:v>27.6615249430029</c:v>
                </c:pt>
                <c:pt idx="3677">
                  <c:v>27.679495648655</c:v>
                </c:pt>
                <c:pt idx="3678">
                  <c:v>27.69746635430709</c:v>
                </c:pt>
                <c:pt idx="3679">
                  <c:v>27.71543705995918</c:v>
                </c:pt>
                <c:pt idx="3680">
                  <c:v>27.73340776561128</c:v>
                </c:pt>
                <c:pt idx="3681">
                  <c:v>27.75137847126337</c:v>
                </c:pt>
                <c:pt idx="3682">
                  <c:v>27.76934917691546</c:v>
                </c:pt>
                <c:pt idx="3683">
                  <c:v>27.78731988256754</c:v>
                </c:pt>
                <c:pt idx="3684">
                  <c:v>27.80529058821964</c:v>
                </c:pt>
                <c:pt idx="3685">
                  <c:v>27.82326129387174</c:v>
                </c:pt>
                <c:pt idx="3686">
                  <c:v>27.84123199952383</c:v>
                </c:pt>
                <c:pt idx="3687">
                  <c:v>27.85920270517592</c:v>
                </c:pt>
                <c:pt idx="3688">
                  <c:v>27.87717341082802</c:v>
                </c:pt>
                <c:pt idx="3689">
                  <c:v>27.89514411648011</c:v>
                </c:pt>
                <c:pt idx="3690">
                  <c:v>27.9131148221322</c:v>
                </c:pt>
                <c:pt idx="3691">
                  <c:v>27.9310855277843</c:v>
                </c:pt>
                <c:pt idx="3692">
                  <c:v>27.94905623343639</c:v>
                </c:pt>
                <c:pt idx="3693">
                  <c:v>27.96702693908849</c:v>
                </c:pt>
                <c:pt idx="3694">
                  <c:v>27.98499764474058</c:v>
                </c:pt>
                <c:pt idx="3695">
                  <c:v>28.00296835039268</c:v>
                </c:pt>
                <c:pt idx="3696">
                  <c:v>28.02093905604477</c:v>
                </c:pt>
                <c:pt idx="3697">
                  <c:v>28.03890976169686</c:v>
                </c:pt>
                <c:pt idx="3698">
                  <c:v>28.05688046734896</c:v>
                </c:pt>
                <c:pt idx="3699">
                  <c:v>28.07485117300105</c:v>
                </c:pt>
                <c:pt idx="3700">
                  <c:v>28.09282187865314</c:v>
                </c:pt>
                <c:pt idx="3701">
                  <c:v>28.11079258430523</c:v>
                </c:pt>
                <c:pt idx="3702">
                  <c:v>28.12876328995732</c:v>
                </c:pt>
                <c:pt idx="3703">
                  <c:v>28.14673399560942</c:v>
                </c:pt>
                <c:pt idx="3704">
                  <c:v>28.16470470126151</c:v>
                </c:pt>
                <c:pt idx="3705">
                  <c:v>28.18267540691361</c:v>
                </c:pt>
                <c:pt idx="3706">
                  <c:v>28.20064611256569</c:v>
                </c:pt>
                <c:pt idx="3707">
                  <c:v>28.21861681821779</c:v>
                </c:pt>
                <c:pt idx="3708">
                  <c:v>28.23658752386989</c:v>
                </c:pt>
                <c:pt idx="3709">
                  <c:v>28.25455822952198</c:v>
                </c:pt>
                <c:pt idx="3710">
                  <c:v>28.27252893517407</c:v>
                </c:pt>
                <c:pt idx="3711">
                  <c:v>28.29049964082616</c:v>
                </c:pt>
                <c:pt idx="3712">
                  <c:v>28.30847034647826</c:v>
                </c:pt>
                <c:pt idx="3713">
                  <c:v>28.32644105213035</c:v>
                </c:pt>
                <c:pt idx="3714">
                  <c:v>28.34441175778245</c:v>
                </c:pt>
                <c:pt idx="3715">
                  <c:v>28.36238246343454</c:v>
                </c:pt>
                <c:pt idx="3716">
                  <c:v>28.38035316908664</c:v>
                </c:pt>
                <c:pt idx="3717">
                  <c:v>28.39832387473872</c:v>
                </c:pt>
                <c:pt idx="3718">
                  <c:v>28.41629458039082</c:v>
                </c:pt>
                <c:pt idx="3719">
                  <c:v>28.43426528604292</c:v>
                </c:pt>
                <c:pt idx="3720">
                  <c:v>28.452235991695</c:v>
                </c:pt>
                <c:pt idx="3721">
                  <c:v>28.47020669734709</c:v>
                </c:pt>
                <c:pt idx="3722">
                  <c:v>28.48817740299919</c:v>
                </c:pt>
                <c:pt idx="3723">
                  <c:v>28.50614810865128</c:v>
                </c:pt>
                <c:pt idx="3724">
                  <c:v>28.52411881430337</c:v>
                </c:pt>
                <c:pt idx="3725">
                  <c:v>28.54208951995547</c:v>
                </c:pt>
                <c:pt idx="3726">
                  <c:v>28.56006022560756</c:v>
                </c:pt>
                <c:pt idx="3727">
                  <c:v>28.57803093125965</c:v>
                </c:pt>
                <c:pt idx="3728">
                  <c:v>28.59600163691175</c:v>
                </c:pt>
                <c:pt idx="3729">
                  <c:v>28.61397234256384</c:v>
                </c:pt>
                <c:pt idx="3730">
                  <c:v>28.63194304821594</c:v>
                </c:pt>
                <c:pt idx="3731">
                  <c:v>28.64991375386803</c:v>
                </c:pt>
                <c:pt idx="3732">
                  <c:v>28.66788445952013</c:v>
                </c:pt>
                <c:pt idx="3733">
                  <c:v>28.68585516517222</c:v>
                </c:pt>
                <c:pt idx="3734">
                  <c:v>28.70382587082431</c:v>
                </c:pt>
                <c:pt idx="3735">
                  <c:v>28.7217965764764</c:v>
                </c:pt>
                <c:pt idx="3736">
                  <c:v>28.73976728212849</c:v>
                </c:pt>
                <c:pt idx="3737">
                  <c:v>28.75773798778059</c:v>
                </c:pt>
                <c:pt idx="3738">
                  <c:v>28.77570869343268</c:v>
                </c:pt>
                <c:pt idx="3739">
                  <c:v>28.79367939908478</c:v>
                </c:pt>
                <c:pt idx="3740">
                  <c:v>28.81165010473687</c:v>
                </c:pt>
                <c:pt idx="3741">
                  <c:v>28.82962081038896</c:v>
                </c:pt>
                <c:pt idx="3742">
                  <c:v>28.84759151604106</c:v>
                </c:pt>
                <c:pt idx="3743">
                  <c:v>28.86556222169315</c:v>
                </c:pt>
                <c:pt idx="3744">
                  <c:v>28.88353292734524</c:v>
                </c:pt>
                <c:pt idx="3745">
                  <c:v>28.90150363299733</c:v>
                </c:pt>
                <c:pt idx="3746">
                  <c:v>28.91947433864943</c:v>
                </c:pt>
                <c:pt idx="3747">
                  <c:v>28.93744504430152</c:v>
                </c:pt>
                <c:pt idx="3748">
                  <c:v>28.95541574995362</c:v>
                </c:pt>
                <c:pt idx="3749">
                  <c:v>28.97338645560571</c:v>
                </c:pt>
                <c:pt idx="3750">
                  <c:v>28.99135716125781</c:v>
                </c:pt>
                <c:pt idx="3751">
                  <c:v>29.00932786690989</c:v>
                </c:pt>
                <c:pt idx="3752">
                  <c:v>29.02729857256199</c:v>
                </c:pt>
                <c:pt idx="3753">
                  <c:v>29.04526927821408</c:v>
                </c:pt>
                <c:pt idx="3754">
                  <c:v>29.06323998386617</c:v>
                </c:pt>
                <c:pt idx="3755">
                  <c:v>29.08121068951827</c:v>
                </c:pt>
                <c:pt idx="3756">
                  <c:v>29.09918139517036</c:v>
                </c:pt>
                <c:pt idx="3757">
                  <c:v>29.11715210082246</c:v>
                </c:pt>
                <c:pt idx="3758">
                  <c:v>29.13512280647454</c:v>
                </c:pt>
                <c:pt idx="3759">
                  <c:v>29.15309351212664</c:v>
                </c:pt>
                <c:pt idx="3760">
                  <c:v>29.17106421777873</c:v>
                </c:pt>
                <c:pt idx="3761">
                  <c:v>29.18903492343083</c:v>
                </c:pt>
                <c:pt idx="3762">
                  <c:v>29.20700562908292</c:v>
                </c:pt>
                <c:pt idx="3763">
                  <c:v>29.22497633473501</c:v>
                </c:pt>
                <c:pt idx="3764">
                  <c:v>29.2429470403871</c:v>
                </c:pt>
                <c:pt idx="3765">
                  <c:v>29.2609177460392</c:v>
                </c:pt>
                <c:pt idx="3766">
                  <c:v>29.27888845169129</c:v>
                </c:pt>
                <c:pt idx="3767">
                  <c:v>29.29685915734339</c:v>
                </c:pt>
                <c:pt idx="3768">
                  <c:v>29.31482986299548</c:v>
                </c:pt>
                <c:pt idx="3769">
                  <c:v>29.33280056864758</c:v>
                </c:pt>
                <c:pt idx="3770">
                  <c:v>29.35077127429967</c:v>
                </c:pt>
                <c:pt idx="3771">
                  <c:v>29.36874197995175</c:v>
                </c:pt>
                <c:pt idx="3772">
                  <c:v>29.38671268560385</c:v>
                </c:pt>
                <c:pt idx="3773">
                  <c:v>29.40468339125594</c:v>
                </c:pt>
                <c:pt idx="3774">
                  <c:v>29.42265409690804</c:v>
                </c:pt>
                <c:pt idx="3775">
                  <c:v>29.44062480256012</c:v>
                </c:pt>
                <c:pt idx="3776">
                  <c:v>29.45859550821223</c:v>
                </c:pt>
                <c:pt idx="3777">
                  <c:v>29.47656621386432</c:v>
                </c:pt>
                <c:pt idx="3778">
                  <c:v>29.49453691951641</c:v>
                </c:pt>
                <c:pt idx="3779">
                  <c:v>29.51250762516851</c:v>
                </c:pt>
                <c:pt idx="3780">
                  <c:v>29.5304783308206</c:v>
                </c:pt>
                <c:pt idx="3781">
                  <c:v>29.54844903647269</c:v>
                </c:pt>
                <c:pt idx="3782">
                  <c:v>29.56641974212478</c:v>
                </c:pt>
                <c:pt idx="3783">
                  <c:v>29.58439044777688</c:v>
                </c:pt>
                <c:pt idx="3784">
                  <c:v>29.60236115342898</c:v>
                </c:pt>
                <c:pt idx="3785">
                  <c:v>29.62033185908107</c:v>
                </c:pt>
                <c:pt idx="3786">
                  <c:v>29.63830256473316</c:v>
                </c:pt>
                <c:pt idx="3787">
                  <c:v>29.65627327038525</c:v>
                </c:pt>
                <c:pt idx="3788">
                  <c:v>29.67424397603734</c:v>
                </c:pt>
                <c:pt idx="3789">
                  <c:v>29.69221468168944</c:v>
                </c:pt>
                <c:pt idx="3790">
                  <c:v>29.71018538734153</c:v>
                </c:pt>
                <c:pt idx="3791">
                  <c:v>29.72815609299362</c:v>
                </c:pt>
                <c:pt idx="3792">
                  <c:v>29.74612679864572</c:v>
                </c:pt>
                <c:pt idx="3793">
                  <c:v>29.76409750429781</c:v>
                </c:pt>
                <c:pt idx="3794">
                  <c:v>29.7820682099499</c:v>
                </c:pt>
                <c:pt idx="3795">
                  <c:v>29.80003891560199</c:v>
                </c:pt>
                <c:pt idx="3796">
                  <c:v>29.8180096212541</c:v>
                </c:pt>
                <c:pt idx="3797">
                  <c:v>29.83598032690619</c:v>
                </c:pt>
                <c:pt idx="3798">
                  <c:v>29.85395103255828</c:v>
                </c:pt>
                <c:pt idx="3799">
                  <c:v>29.87192173821037</c:v>
                </c:pt>
                <c:pt idx="3800">
                  <c:v>29.88989244386246</c:v>
                </c:pt>
                <c:pt idx="3801">
                  <c:v>29.90786314951456</c:v>
                </c:pt>
                <c:pt idx="3802">
                  <c:v>29.92583385516664</c:v>
                </c:pt>
                <c:pt idx="3803">
                  <c:v>29.94380456081874</c:v>
                </c:pt>
                <c:pt idx="3804">
                  <c:v>29.96177526647083</c:v>
                </c:pt>
                <c:pt idx="3805">
                  <c:v>29.97974597212292</c:v>
                </c:pt>
                <c:pt idx="3806">
                  <c:v>29.99771667777502</c:v>
                </c:pt>
                <c:pt idx="3807">
                  <c:v>30.01568738342711</c:v>
                </c:pt>
                <c:pt idx="3808">
                  <c:v>30.03365808907921</c:v>
                </c:pt>
                <c:pt idx="3809">
                  <c:v>30.0516287947313</c:v>
                </c:pt>
                <c:pt idx="3810">
                  <c:v>30.06959950038339</c:v>
                </c:pt>
                <c:pt idx="3811">
                  <c:v>30.08757020603549</c:v>
                </c:pt>
                <c:pt idx="3812">
                  <c:v>30.10554091168758</c:v>
                </c:pt>
                <c:pt idx="3813">
                  <c:v>30.12351161733968</c:v>
                </c:pt>
                <c:pt idx="3814">
                  <c:v>30.14148232299177</c:v>
                </c:pt>
                <c:pt idx="3815">
                  <c:v>30.15945302864387</c:v>
                </c:pt>
                <c:pt idx="3816">
                  <c:v>30.17742373429596</c:v>
                </c:pt>
                <c:pt idx="3817">
                  <c:v>30.19539443994805</c:v>
                </c:pt>
                <c:pt idx="3818">
                  <c:v>30.21336514560015</c:v>
                </c:pt>
                <c:pt idx="3819">
                  <c:v>30.23133585125224</c:v>
                </c:pt>
                <c:pt idx="3820">
                  <c:v>30.24930655690432</c:v>
                </c:pt>
                <c:pt idx="3821">
                  <c:v>30.26727726255643</c:v>
                </c:pt>
                <c:pt idx="3822">
                  <c:v>30.28524796820852</c:v>
                </c:pt>
                <c:pt idx="3823">
                  <c:v>30.30321867386061</c:v>
                </c:pt>
                <c:pt idx="3824">
                  <c:v>30.3211893795127</c:v>
                </c:pt>
                <c:pt idx="3825">
                  <c:v>30.3391600851648</c:v>
                </c:pt>
                <c:pt idx="3826">
                  <c:v>30.3571307908169</c:v>
                </c:pt>
                <c:pt idx="3827">
                  <c:v>30.37510149646899</c:v>
                </c:pt>
                <c:pt idx="3828">
                  <c:v>30.39307220212107</c:v>
                </c:pt>
                <c:pt idx="3829">
                  <c:v>30.41104290777317</c:v>
                </c:pt>
                <c:pt idx="3830">
                  <c:v>30.42901361342526</c:v>
                </c:pt>
                <c:pt idx="3831">
                  <c:v>30.44698431907735</c:v>
                </c:pt>
                <c:pt idx="3832">
                  <c:v>30.46495502472945</c:v>
                </c:pt>
                <c:pt idx="3833">
                  <c:v>30.48292573038154</c:v>
                </c:pt>
                <c:pt idx="3834">
                  <c:v>30.50089643603363</c:v>
                </c:pt>
                <c:pt idx="3835">
                  <c:v>30.51886714168573</c:v>
                </c:pt>
                <c:pt idx="3836">
                  <c:v>30.53683784733782</c:v>
                </c:pt>
                <c:pt idx="3837">
                  <c:v>30.55480855298991</c:v>
                </c:pt>
                <c:pt idx="3838">
                  <c:v>30.572779258642</c:v>
                </c:pt>
                <c:pt idx="3839">
                  <c:v>30.5907499642941</c:v>
                </c:pt>
                <c:pt idx="3840">
                  <c:v>30.60872066994619</c:v>
                </c:pt>
                <c:pt idx="3841">
                  <c:v>30.62669137559829</c:v>
                </c:pt>
                <c:pt idx="3842">
                  <c:v>30.64466208125038</c:v>
                </c:pt>
                <c:pt idx="3843">
                  <c:v>30.66263278690247</c:v>
                </c:pt>
                <c:pt idx="3844">
                  <c:v>30.68060349255457</c:v>
                </c:pt>
                <c:pt idx="3845">
                  <c:v>30.69857419820666</c:v>
                </c:pt>
                <c:pt idx="3846">
                  <c:v>30.71654490385875</c:v>
                </c:pt>
                <c:pt idx="3847">
                  <c:v>30.73451560951085</c:v>
                </c:pt>
                <c:pt idx="3848">
                  <c:v>30.75248631516293</c:v>
                </c:pt>
                <c:pt idx="3849">
                  <c:v>30.77045702081503</c:v>
                </c:pt>
                <c:pt idx="3850">
                  <c:v>30.78842772646712</c:v>
                </c:pt>
                <c:pt idx="3851">
                  <c:v>30.80639843211922</c:v>
                </c:pt>
                <c:pt idx="3852">
                  <c:v>30.82436913777131</c:v>
                </c:pt>
                <c:pt idx="3853">
                  <c:v>30.8423398434234</c:v>
                </c:pt>
                <c:pt idx="3854">
                  <c:v>30.8603105490755</c:v>
                </c:pt>
                <c:pt idx="3855">
                  <c:v>30.87828125472759</c:v>
                </c:pt>
                <c:pt idx="3856">
                  <c:v>30.89625196037969</c:v>
                </c:pt>
                <c:pt idx="3857">
                  <c:v>30.91422266603178</c:v>
                </c:pt>
                <c:pt idx="3858">
                  <c:v>30.93219337168387</c:v>
                </c:pt>
                <c:pt idx="3859">
                  <c:v>30.95016407733596</c:v>
                </c:pt>
                <c:pt idx="3860">
                  <c:v>30.96813478298806</c:v>
                </c:pt>
                <c:pt idx="3861">
                  <c:v>30.98610548864015</c:v>
                </c:pt>
                <c:pt idx="3862">
                  <c:v>31.00407619429225</c:v>
                </c:pt>
                <c:pt idx="3863">
                  <c:v>31.02204689994433</c:v>
                </c:pt>
                <c:pt idx="3864">
                  <c:v>31.04001760559643</c:v>
                </c:pt>
                <c:pt idx="3865">
                  <c:v>31.05798831124853</c:v>
                </c:pt>
                <c:pt idx="3866">
                  <c:v>31.07595901690062</c:v>
                </c:pt>
                <c:pt idx="3867">
                  <c:v>31.09392972255272</c:v>
                </c:pt>
                <c:pt idx="3868">
                  <c:v>31.11190042820481</c:v>
                </c:pt>
                <c:pt idx="3869">
                  <c:v>31.1298711338569</c:v>
                </c:pt>
                <c:pt idx="3870">
                  <c:v>31.14784183950899</c:v>
                </c:pt>
                <c:pt idx="3871">
                  <c:v>31.16581254516108</c:v>
                </c:pt>
                <c:pt idx="3872">
                  <c:v>31.18378325081317</c:v>
                </c:pt>
                <c:pt idx="3873">
                  <c:v>31.20175395646527</c:v>
                </c:pt>
                <c:pt idx="3874">
                  <c:v>31.21972466211736</c:v>
                </c:pt>
                <c:pt idx="3875">
                  <c:v>31.23769536776946</c:v>
                </c:pt>
                <c:pt idx="3876">
                  <c:v>31.25566607342154</c:v>
                </c:pt>
                <c:pt idx="3877">
                  <c:v>31.27363677907364</c:v>
                </c:pt>
                <c:pt idx="3878">
                  <c:v>31.29160748472573</c:v>
                </c:pt>
                <c:pt idx="3879">
                  <c:v>31.30957819037783</c:v>
                </c:pt>
                <c:pt idx="3880">
                  <c:v>31.32754889602992</c:v>
                </c:pt>
                <c:pt idx="3881">
                  <c:v>31.34551960168201</c:v>
                </c:pt>
                <c:pt idx="3882">
                  <c:v>31.36349030733411</c:v>
                </c:pt>
                <c:pt idx="3883">
                  <c:v>31.3814610129862</c:v>
                </c:pt>
                <c:pt idx="3884">
                  <c:v>31.3994317186383</c:v>
                </c:pt>
                <c:pt idx="3885">
                  <c:v>31.4174024242904</c:v>
                </c:pt>
                <c:pt idx="3886">
                  <c:v>31.43537312994249</c:v>
                </c:pt>
                <c:pt idx="3887">
                  <c:v>31.45334383559457</c:v>
                </c:pt>
                <c:pt idx="3888">
                  <c:v>31.47131454124667</c:v>
                </c:pt>
                <c:pt idx="3889">
                  <c:v>31.48928524689876</c:v>
                </c:pt>
                <c:pt idx="3890">
                  <c:v>31.50725595255086</c:v>
                </c:pt>
                <c:pt idx="3891">
                  <c:v>31.52522665820295</c:v>
                </c:pt>
                <c:pt idx="3892">
                  <c:v>31.54319736385504</c:v>
                </c:pt>
                <c:pt idx="3893">
                  <c:v>31.56116806950714</c:v>
                </c:pt>
                <c:pt idx="3894">
                  <c:v>31.57913877515923</c:v>
                </c:pt>
                <c:pt idx="3895">
                  <c:v>31.59710948081132</c:v>
                </c:pt>
                <c:pt idx="3896">
                  <c:v>31.61508018646342</c:v>
                </c:pt>
                <c:pt idx="3897">
                  <c:v>31.63305089211551</c:v>
                </c:pt>
                <c:pt idx="3898">
                  <c:v>31.6510215977676</c:v>
                </c:pt>
                <c:pt idx="3899">
                  <c:v>31.6689923034197</c:v>
                </c:pt>
                <c:pt idx="3900">
                  <c:v>31.68696300907179</c:v>
                </c:pt>
                <c:pt idx="3901">
                  <c:v>31.70493371472388</c:v>
                </c:pt>
                <c:pt idx="3902">
                  <c:v>31.72290442037598</c:v>
                </c:pt>
                <c:pt idx="3903">
                  <c:v>31.74087512602807</c:v>
                </c:pt>
                <c:pt idx="3904">
                  <c:v>31.75884583168016</c:v>
                </c:pt>
                <c:pt idx="3905">
                  <c:v>31.77681653733225</c:v>
                </c:pt>
                <c:pt idx="3906">
                  <c:v>31.79478724298434</c:v>
                </c:pt>
                <c:pt idx="3907">
                  <c:v>31.81275794863645</c:v>
                </c:pt>
                <c:pt idx="3908">
                  <c:v>31.83072865428853</c:v>
                </c:pt>
                <c:pt idx="3909">
                  <c:v>31.84869935994062</c:v>
                </c:pt>
                <c:pt idx="3910">
                  <c:v>31.86667006559273</c:v>
                </c:pt>
                <c:pt idx="3911">
                  <c:v>31.88464077124481</c:v>
                </c:pt>
                <c:pt idx="3912">
                  <c:v>31.9026114768969</c:v>
                </c:pt>
                <c:pt idx="3913">
                  <c:v>31.92058218254899</c:v>
                </c:pt>
                <c:pt idx="3914">
                  <c:v>31.93855288820109</c:v>
                </c:pt>
                <c:pt idx="3915">
                  <c:v>31.95652359385318</c:v>
                </c:pt>
                <c:pt idx="3916">
                  <c:v>31.97449429950528</c:v>
                </c:pt>
                <c:pt idx="3917">
                  <c:v>31.99246500515737</c:v>
                </c:pt>
                <c:pt idx="3918">
                  <c:v>32.01043571080947</c:v>
                </c:pt>
                <c:pt idx="3919">
                  <c:v>32.02840641646156</c:v>
                </c:pt>
                <c:pt idx="3920">
                  <c:v>32.04637712211365</c:v>
                </c:pt>
                <c:pt idx="3921">
                  <c:v>32.06434782776576</c:v>
                </c:pt>
                <c:pt idx="3922">
                  <c:v>32.08231853341786</c:v>
                </c:pt>
                <c:pt idx="3923">
                  <c:v>32.10028923906995</c:v>
                </c:pt>
                <c:pt idx="3924">
                  <c:v>32.11825994472205</c:v>
                </c:pt>
                <c:pt idx="3925">
                  <c:v>32.13623065037415</c:v>
                </c:pt>
                <c:pt idx="3926">
                  <c:v>32.15420135602623</c:v>
                </c:pt>
                <c:pt idx="3927">
                  <c:v>32.17217206167834</c:v>
                </c:pt>
                <c:pt idx="3928">
                  <c:v>32.19014276733044</c:v>
                </c:pt>
                <c:pt idx="3929">
                  <c:v>32.20811347298253</c:v>
                </c:pt>
                <c:pt idx="3930">
                  <c:v>32.22608417863462</c:v>
                </c:pt>
                <c:pt idx="3931">
                  <c:v>32.24405488428673</c:v>
                </c:pt>
                <c:pt idx="3932">
                  <c:v>32.26202558993882</c:v>
                </c:pt>
                <c:pt idx="3933">
                  <c:v>32.27999629559092</c:v>
                </c:pt>
                <c:pt idx="3934">
                  <c:v>32.297967001243</c:v>
                </c:pt>
                <c:pt idx="3935">
                  <c:v>32.31593770689511</c:v>
                </c:pt>
                <c:pt idx="3936">
                  <c:v>32.3339084125472</c:v>
                </c:pt>
                <c:pt idx="3937">
                  <c:v>32.3518791181993</c:v>
                </c:pt>
                <c:pt idx="3938">
                  <c:v>32.3698498238514</c:v>
                </c:pt>
                <c:pt idx="3939">
                  <c:v>32.38782052950349</c:v>
                </c:pt>
                <c:pt idx="3940">
                  <c:v>32.4057912351556</c:v>
                </c:pt>
                <c:pt idx="3941">
                  <c:v>32.4237619408077</c:v>
                </c:pt>
                <c:pt idx="3942">
                  <c:v>32.4417326464598</c:v>
                </c:pt>
                <c:pt idx="3943">
                  <c:v>32.45970335211189</c:v>
                </c:pt>
                <c:pt idx="3944">
                  <c:v>32.47767405776397</c:v>
                </c:pt>
                <c:pt idx="3945">
                  <c:v>32.49564476341607</c:v>
                </c:pt>
                <c:pt idx="3946">
                  <c:v>32.51361546906817</c:v>
                </c:pt>
                <c:pt idx="3947">
                  <c:v>32.53158617472027</c:v>
                </c:pt>
                <c:pt idx="3948">
                  <c:v>32.54955688037237</c:v>
                </c:pt>
                <c:pt idx="3949">
                  <c:v>32.56752758602446</c:v>
                </c:pt>
                <c:pt idx="3950">
                  <c:v>32.58549829167656</c:v>
                </c:pt>
                <c:pt idx="3951">
                  <c:v>32.60346899732865</c:v>
                </c:pt>
                <c:pt idx="3952">
                  <c:v>32.62143970298076</c:v>
                </c:pt>
                <c:pt idx="3953">
                  <c:v>32.63941040863286</c:v>
                </c:pt>
                <c:pt idx="3954">
                  <c:v>32.65738111428494</c:v>
                </c:pt>
                <c:pt idx="3955">
                  <c:v>32.67535181993705</c:v>
                </c:pt>
                <c:pt idx="3956">
                  <c:v>32.69332252558915</c:v>
                </c:pt>
                <c:pt idx="3957">
                  <c:v>32.71129323124124</c:v>
                </c:pt>
                <c:pt idx="3958">
                  <c:v>32.72926393689334</c:v>
                </c:pt>
                <c:pt idx="3959">
                  <c:v>32.74723464254544</c:v>
                </c:pt>
                <c:pt idx="3960">
                  <c:v>32.76520534819753</c:v>
                </c:pt>
                <c:pt idx="3961">
                  <c:v>32.78317605384962</c:v>
                </c:pt>
                <c:pt idx="3962">
                  <c:v>32.80114675950173</c:v>
                </c:pt>
                <c:pt idx="3963">
                  <c:v>32.81911746515382</c:v>
                </c:pt>
                <c:pt idx="3964">
                  <c:v>32.83708817080592</c:v>
                </c:pt>
                <c:pt idx="3965">
                  <c:v>32.85505887645802</c:v>
                </c:pt>
                <c:pt idx="3966">
                  <c:v>32.87302958211011</c:v>
                </c:pt>
                <c:pt idx="3967">
                  <c:v>32.8910002877622</c:v>
                </c:pt>
                <c:pt idx="3968">
                  <c:v>32.90897099341431</c:v>
                </c:pt>
                <c:pt idx="3969">
                  <c:v>32.9269416990664</c:v>
                </c:pt>
                <c:pt idx="3970">
                  <c:v>32.94491240471849</c:v>
                </c:pt>
                <c:pt idx="3971">
                  <c:v>32.9628831103706</c:v>
                </c:pt>
                <c:pt idx="3972">
                  <c:v>32.98085381602269</c:v>
                </c:pt>
                <c:pt idx="3973">
                  <c:v>32.9988245216748</c:v>
                </c:pt>
                <c:pt idx="3974">
                  <c:v>33.01679522732689</c:v>
                </c:pt>
                <c:pt idx="3975">
                  <c:v>33.034765932979</c:v>
                </c:pt>
                <c:pt idx="3976">
                  <c:v>33.05273663863108</c:v>
                </c:pt>
                <c:pt idx="3977">
                  <c:v>33.07070734428318</c:v>
                </c:pt>
                <c:pt idx="3978">
                  <c:v>33.08867804993528</c:v>
                </c:pt>
                <c:pt idx="3979">
                  <c:v>33.10664875558736</c:v>
                </c:pt>
                <c:pt idx="3980">
                  <c:v>33.12461946123945</c:v>
                </c:pt>
                <c:pt idx="3981">
                  <c:v>33.14259016689157</c:v>
                </c:pt>
                <c:pt idx="3982">
                  <c:v>33.16056087254366</c:v>
                </c:pt>
                <c:pt idx="3983">
                  <c:v>33.17853157819576</c:v>
                </c:pt>
                <c:pt idx="3984">
                  <c:v>33.19650228384786</c:v>
                </c:pt>
                <c:pt idx="3985">
                  <c:v>33.21447298949995</c:v>
                </c:pt>
                <c:pt idx="3986">
                  <c:v>33.23244369515205</c:v>
                </c:pt>
                <c:pt idx="3987">
                  <c:v>33.25041440080415</c:v>
                </c:pt>
                <c:pt idx="3988">
                  <c:v>33.26838510645625</c:v>
                </c:pt>
                <c:pt idx="3989">
                  <c:v>33.28635581210835</c:v>
                </c:pt>
                <c:pt idx="3990">
                  <c:v>33.30432651776042</c:v>
                </c:pt>
                <c:pt idx="3991">
                  <c:v>33.32229722341253</c:v>
                </c:pt>
                <c:pt idx="3992">
                  <c:v>33.34026792906462</c:v>
                </c:pt>
                <c:pt idx="3993">
                  <c:v>33.35823863471673</c:v>
                </c:pt>
                <c:pt idx="3994">
                  <c:v>33.37620934036883</c:v>
                </c:pt>
                <c:pt idx="3995">
                  <c:v>33.39418004602092</c:v>
                </c:pt>
                <c:pt idx="3996">
                  <c:v>33.41215075167301</c:v>
                </c:pt>
                <c:pt idx="3997">
                  <c:v>33.43012145732511</c:v>
                </c:pt>
                <c:pt idx="3998">
                  <c:v>33.44809216297721</c:v>
                </c:pt>
                <c:pt idx="3999">
                  <c:v>33.46606286862931</c:v>
                </c:pt>
                <c:pt idx="4000">
                  <c:v>33.4840335742814</c:v>
                </c:pt>
                <c:pt idx="4001">
                  <c:v>33.50200427993349</c:v>
                </c:pt>
                <c:pt idx="4002">
                  <c:v>33.5199749855856</c:v>
                </c:pt>
                <c:pt idx="4003">
                  <c:v>33.53794569123769</c:v>
                </c:pt>
                <c:pt idx="4004">
                  <c:v>33.5559163968898</c:v>
                </c:pt>
                <c:pt idx="4005">
                  <c:v>33.57388710254188</c:v>
                </c:pt>
                <c:pt idx="4006">
                  <c:v>33.59185780819399</c:v>
                </c:pt>
                <c:pt idx="4007">
                  <c:v>33.60982851384607</c:v>
                </c:pt>
                <c:pt idx="4008">
                  <c:v>33.62779921949818</c:v>
                </c:pt>
                <c:pt idx="4009">
                  <c:v>33.64576992515028</c:v>
                </c:pt>
                <c:pt idx="4010">
                  <c:v>33.66374063080237</c:v>
                </c:pt>
                <c:pt idx="4011">
                  <c:v>33.68171133645447</c:v>
                </c:pt>
                <c:pt idx="4012">
                  <c:v>33.69968204210657</c:v>
                </c:pt>
                <c:pt idx="4013">
                  <c:v>33.71765274775866</c:v>
                </c:pt>
                <c:pt idx="4014">
                  <c:v>33.73562345341075</c:v>
                </c:pt>
                <c:pt idx="4015">
                  <c:v>33.75359415906285</c:v>
                </c:pt>
                <c:pt idx="4016">
                  <c:v>33.77156486471495</c:v>
                </c:pt>
                <c:pt idx="4017">
                  <c:v>33.78953557036705</c:v>
                </c:pt>
                <c:pt idx="4018">
                  <c:v>33.80750627601915</c:v>
                </c:pt>
                <c:pt idx="4019">
                  <c:v>33.82547698167125</c:v>
                </c:pt>
                <c:pt idx="4020">
                  <c:v>33.84344768732333</c:v>
                </c:pt>
                <c:pt idx="4021">
                  <c:v>33.86141839297544</c:v>
                </c:pt>
                <c:pt idx="4022">
                  <c:v>33.87938909862753</c:v>
                </c:pt>
                <c:pt idx="4023">
                  <c:v>33.89735980427963</c:v>
                </c:pt>
                <c:pt idx="4024">
                  <c:v>33.91533050993173</c:v>
                </c:pt>
                <c:pt idx="4025">
                  <c:v>33.93330121558383</c:v>
                </c:pt>
                <c:pt idx="4026">
                  <c:v>33.95127192123591</c:v>
                </c:pt>
                <c:pt idx="4027">
                  <c:v>33.96924262688802</c:v>
                </c:pt>
                <c:pt idx="4028">
                  <c:v>33.98721333254012</c:v>
                </c:pt>
                <c:pt idx="4029">
                  <c:v>34.0051840381922</c:v>
                </c:pt>
                <c:pt idx="4030">
                  <c:v>34.02315474384431</c:v>
                </c:pt>
                <c:pt idx="4031">
                  <c:v>34.0411254494964</c:v>
                </c:pt>
                <c:pt idx="4032">
                  <c:v>34.05909615514849</c:v>
                </c:pt>
                <c:pt idx="4033">
                  <c:v>34.07706686080059</c:v>
                </c:pt>
                <c:pt idx="4034">
                  <c:v>34.0950375664527</c:v>
                </c:pt>
                <c:pt idx="4035">
                  <c:v>34.1130082721048</c:v>
                </c:pt>
                <c:pt idx="4036">
                  <c:v>34.13097897775689</c:v>
                </c:pt>
                <c:pt idx="4037">
                  <c:v>34.14894968340899</c:v>
                </c:pt>
                <c:pt idx="4038">
                  <c:v>34.16692038906108</c:v>
                </c:pt>
                <c:pt idx="4039">
                  <c:v>34.18489109471317</c:v>
                </c:pt>
                <c:pt idx="4040">
                  <c:v>34.20286180036528</c:v>
                </c:pt>
                <c:pt idx="4041">
                  <c:v>34.22083250601737</c:v>
                </c:pt>
                <c:pt idx="4042">
                  <c:v>34.23880321166947</c:v>
                </c:pt>
                <c:pt idx="4043">
                  <c:v>34.25677391732157</c:v>
                </c:pt>
                <c:pt idx="4044">
                  <c:v>34.27474462297366</c:v>
                </c:pt>
                <c:pt idx="4045">
                  <c:v>34.29271532862578</c:v>
                </c:pt>
                <c:pt idx="4046">
                  <c:v>34.31068603427785</c:v>
                </c:pt>
                <c:pt idx="4047">
                  <c:v>34.32865673992996</c:v>
                </c:pt>
                <c:pt idx="4048">
                  <c:v>34.34662744558204</c:v>
                </c:pt>
                <c:pt idx="4049">
                  <c:v>34.36459815123414</c:v>
                </c:pt>
                <c:pt idx="4050">
                  <c:v>34.38256885688624</c:v>
                </c:pt>
                <c:pt idx="4051">
                  <c:v>34.40053956253834</c:v>
                </c:pt>
                <c:pt idx="4052">
                  <c:v>34.41851026819044</c:v>
                </c:pt>
                <c:pt idx="4053">
                  <c:v>34.43648097384252</c:v>
                </c:pt>
                <c:pt idx="4054">
                  <c:v>34.45445167949461</c:v>
                </c:pt>
                <c:pt idx="4055">
                  <c:v>34.47242238514673</c:v>
                </c:pt>
                <c:pt idx="4056">
                  <c:v>34.49039309079883</c:v>
                </c:pt>
                <c:pt idx="4057">
                  <c:v>34.50836379645092</c:v>
                </c:pt>
                <c:pt idx="4058">
                  <c:v>34.52633450210302</c:v>
                </c:pt>
                <c:pt idx="4059">
                  <c:v>34.54430520775512</c:v>
                </c:pt>
                <c:pt idx="4060">
                  <c:v>34.56227591340721</c:v>
                </c:pt>
                <c:pt idx="4061">
                  <c:v>34.5802466190593</c:v>
                </c:pt>
                <c:pt idx="4062">
                  <c:v>34.59821732471141</c:v>
                </c:pt>
                <c:pt idx="4063">
                  <c:v>34.6161880303635</c:v>
                </c:pt>
                <c:pt idx="4064">
                  <c:v>34.6341587360156</c:v>
                </c:pt>
                <c:pt idx="4065">
                  <c:v>34.65212944166769</c:v>
                </c:pt>
                <c:pt idx="4066">
                  <c:v>34.6701001473198</c:v>
                </c:pt>
                <c:pt idx="4067">
                  <c:v>34.6880708529719</c:v>
                </c:pt>
                <c:pt idx="4068">
                  <c:v>34.70604155862398</c:v>
                </c:pt>
                <c:pt idx="4069">
                  <c:v>34.7240122642761</c:v>
                </c:pt>
                <c:pt idx="4070">
                  <c:v>34.74198296992818</c:v>
                </c:pt>
                <c:pt idx="4071">
                  <c:v>34.75995367558028</c:v>
                </c:pt>
                <c:pt idx="4072">
                  <c:v>34.77792438123237</c:v>
                </c:pt>
                <c:pt idx="4073">
                  <c:v>34.79589508688447</c:v>
                </c:pt>
                <c:pt idx="4074">
                  <c:v>34.81386579253655</c:v>
                </c:pt>
                <c:pt idx="4075">
                  <c:v>34.83183649818866</c:v>
                </c:pt>
                <c:pt idx="4076">
                  <c:v>34.84980720384075</c:v>
                </c:pt>
                <c:pt idx="4077">
                  <c:v>34.86777790949285</c:v>
                </c:pt>
                <c:pt idx="4078">
                  <c:v>34.88574861514495</c:v>
                </c:pt>
                <c:pt idx="4079">
                  <c:v>34.90371932079705</c:v>
                </c:pt>
                <c:pt idx="4080">
                  <c:v>34.92169002644915</c:v>
                </c:pt>
                <c:pt idx="4081">
                  <c:v>34.93966073210125</c:v>
                </c:pt>
                <c:pt idx="4082">
                  <c:v>34.95763143775333</c:v>
                </c:pt>
                <c:pt idx="4083">
                  <c:v>34.97560214340544</c:v>
                </c:pt>
                <c:pt idx="4084">
                  <c:v>34.99357284905754</c:v>
                </c:pt>
                <c:pt idx="4085">
                  <c:v>35.01154355470962</c:v>
                </c:pt>
                <c:pt idx="4086">
                  <c:v>35.02951426036173</c:v>
                </c:pt>
                <c:pt idx="4087">
                  <c:v>35.04748496601382</c:v>
                </c:pt>
                <c:pt idx="4088">
                  <c:v>35.06545567166592</c:v>
                </c:pt>
                <c:pt idx="4089">
                  <c:v>35.08342637731801</c:v>
                </c:pt>
                <c:pt idx="4090">
                  <c:v>35.10139708297012</c:v>
                </c:pt>
                <c:pt idx="4091">
                  <c:v>35.1193677886222</c:v>
                </c:pt>
                <c:pt idx="4092">
                  <c:v>35.13733849427431</c:v>
                </c:pt>
                <c:pt idx="4093">
                  <c:v>35.15530919992641</c:v>
                </c:pt>
                <c:pt idx="4094">
                  <c:v>35.17327990557851</c:v>
                </c:pt>
                <c:pt idx="4095">
                  <c:v>35.19125061123059</c:v>
                </c:pt>
                <c:pt idx="4096">
                  <c:v>35.2092213168827</c:v>
                </c:pt>
                <c:pt idx="4097">
                  <c:v>35.2271920225348</c:v>
                </c:pt>
                <c:pt idx="4098">
                  <c:v>35.2451627281869</c:v>
                </c:pt>
                <c:pt idx="4099">
                  <c:v>35.263133433839</c:v>
                </c:pt>
                <c:pt idx="4100">
                  <c:v>35.28110413949108</c:v>
                </c:pt>
                <c:pt idx="4101">
                  <c:v>35.29907484514318</c:v>
                </c:pt>
                <c:pt idx="4102">
                  <c:v>35.31704555079526</c:v>
                </c:pt>
                <c:pt idx="4103">
                  <c:v>35.33501625644737</c:v>
                </c:pt>
                <c:pt idx="4104">
                  <c:v>35.35298696209946</c:v>
                </c:pt>
                <c:pt idx="4105">
                  <c:v>35.37095766775155</c:v>
                </c:pt>
                <c:pt idx="4106">
                  <c:v>35.38892837340366</c:v>
                </c:pt>
                <c:pt idx="4107">
                  <c:v>35.40689907905575</c:v>
                </c:pt>
                <c:pt idx="4108">
                  <c:v>35.42486978470785</c:v>
                </c:pt>
                <c:pt idx="4109">
                  <c:v>35.44284049035996</c:v>
                </c:pt>
                <c:pt idx="4110">
                  <c:v>35.46081119601205</c:v>
                </c:pt>
                <c:pt idx="4111">
                  <c:v>35.47878190166414</c:v>
                </c:pt>
                <c:pt idx="4112">
                  <c:v>35.49675260731625</c:v>
                </c:pt>
                <c:pt idx="4113">
                  <c:v>35.51472331296834</c:v>
                </c:pt>
                <c:pt idx="4114">
                  <c:v>35.53269401862044</c:v>
                </c:pt>
                <c:pt idx="4115">
                  <c:v>35.55066472427252</c:v>
                </c:pt>
                <c:pt idx="4116">
                  <c:v>35.56863542992463</c:v>
                </c:pt>
                <c:pt idx="4117">
                  <c:v>35.58660613557673</c:v>
                </c:pt>
                <c:pt idx="4118">
                  <c:v>35.60457684122883</c:v>
                </c:pt>
                <c:pt idx="4119">
                  <c:v>35.62254754688093</c:v>
                </c:pt>
                <c:pt idx="4120">
                  <c:v>35.64051825253302</c:v>
                </c:pt>
                <c:pt idx="4121">
                  <c:v>35.65848895818512</c:v>
                </c:pt>
                <c:pt idx="4122">
                  <c:v>35.67645966383721</c:v>
                </c:pt>
                <c:pt idx="4123">
                  <c:v>35.69443036948931</c:v>
                </c:pt>
                <c:pt idx="4124">
                  <c:v>35.7124010751414</c:v>
                </c:pt>
                <c:pt idx="4125">
                  <c:v>35.7303717807935</c:v>
                </c:pt>
                <c:pt idx="4126">
                  <c:v>35.7483424864456</c:v>
                </c:pt>
                <c:pt idx="4127">
                  <c:v>35.7663131920977</c:v>
                </c:pt>
                <c:pt idx="4128">
                  <c:v>35.78428389774979</c:v>
                </c:pt>
                <c:pt idx="4129">
                  <c:v>35.8022546034019</c:v>
                </c:pt>
                <c:pt idx="4130">
                  <c:v>35.82022530905399</c:v>
                </c:pt>
                <c:pt idx="4131">
                  <c:v>35.83819601470609</c:v>
                </c:pt>
                <c:pt idx="4132">
                  <c:v>35.85616672035817</c:v>
                </c:pt>
                <c:pt idx="4133">
                  <c:v>35.87413742601027</c:v>
                </c:pt>
                <c:pt idx="4134">
                  <c:v>35.89210813166238</c:v>
                </c:pt>
                <c:pt idx="4135">
                  <c:v>35.91007883731447</c:v>
                </c:pt>
                <c:pt idx="4136">
                  <c:v>35.92804954296656</c:v>
                </c:pt>
                <c:pt idx="4137">
                  <c:v>35.94602024861866</c:v>
                </c:pt>
                <c:pt idx="4138">
                  <c:v>35.96399095427076</c:v>
                </c:pt>
                <c:pt idx="4139">
                  <c:v>35.98196165992285</c:v>
                </c:pt>
                <c:pt idx="4140">
                  <c:v>35.99993236557497</c:v>
                </c:pt>
                <c:pt idx="4141">
                  <c:v>36.01790307122704</c:v>
                </c:pt>
                <c:pt idx="4142">
                  <c:v>36.03587377687915</c:v>
                </c:pt>
                <c:pt idx="4143">
                  <c:v>36.05384448253124</c:v>
                </c:pt>
                <c:pt idx="4144">
                  <c:v>36.07181518818335</c:v>
                </c:pt>
                <c:pt idx="4145">
                  <c:v>36.08978589383544</c:v>
                </c:pt>
                <c:pt idx="4146">
                  <c:v>36.10775659948753</c:v>
                </c:pt>
                <c:pt idx="4147">
                  <c:v>36.12572730513964</c:v>
                </c:pt>
                <c:pt idx="4148">
                  <c:v>36.14369801079173</c:v>
                </c:pt>
                <c:pt idx="4149">
                  <c:v>36.16166871644383</c:v>
                </c:pt>
                <c:pt idx="4150">
                  <c:v>36.17963942209593</c:v>
                </c:pt>
                <c:pt idx="4151">
                  <c:v>36.19761012774802</c:v>
                </c:pt>
                <c:pt idx="4152">
                  <c:v>36.21558083340012</c:v>
                </c:pt>
                <c:pt idx="4153">
                  <c:v>36.23355153905221</c:v>
                </c:pt>
                <c:pt idx="4154">
                  <c:v>36.25152224470431</c:v>
                </c:pt>
                <c:pt idx="4155">
                  <c:v>36.26949295035641</c:v>
                </c:pt>
                <c:pt idx="4156">
                  <c:v>36.2874636560085</c:v>
                </c:pt>
                <c:pt idx="4157">
                  <c:v>36.30543436166059</c:v>
                </c:pt>
                <c:pt idx="4158">
                  <c:v>36.32340506731268</c:v>
                </c:pt>
                <c:pt idx="4159">
                  <c:v>36.3413757729648</c:v>
                </c:pt>
                <c:pt idx="4160">
                  <c:v>36.35934647861688</c:v>
                </c:pt>
                <c:pt idx="4161">
                  <c:v>36.37731718426898</c:v>
                </c:pt>
                <c:pt idx="4162">
                  <c:v>36.39528788992109</c:v>
                </c:pt>
                <c:pt idx="4163">
                  <c:v>36.41325859557318</c:v>
                </c:pt>
                <c:pt idx="4164">
                  <c:v>36.43122930122527</c:v>
                </c:pt>
                <c:pt idx="4165">
                  <c:v>36.44920000687738</c:v>
                </c:pt>
                <c:pt idx="4166">
                  <c:v>36.46717071252948</c:v>
                </c:pt>
                <c:pt idx="4167">
                  <c:v>36.48514141818157</c:v>
                </c:pt>
                <c:pt idx="4168">
                  <c:v>36.50311212383367</c:v>
                </c:pt>
                <c:pt idx="4169">
                  <c:v>36.52108282948576</c:v>
                </c:pt>
                <c:pt idx="4170">
                  <c:v>36.53905353513786</c:v>
                </c:pt>
                <c:pt idx="4171">
                  <c:v>36.55702424078996</c:v>
                </c:pt>
                <c:pt idx="4172">
                  <c:v>36.57499494644205</c:v>
                </c:pt>
                <c:pt idx="4173">
                  <c:v>36.59296565209415</c:v>
                </c:pt>
                <c:pt idx="4174">
                  <c:v>36.61093635774624</c:v>
                </c:pt>
                <c:pt idx="4175">
                  <c:v>36.62890706339834</c:v>
                </c:pt>
                <c:pt idx="4176">
                  <c:v>36.64687776905043</c:v>
                </c:pt>
                <c:pt idx="4177">
                  <c:v>36.66484847470252</c:v>
                </c:pt>
                <c:pt idx="4178">
                  <c:v>36.68281918035463</c:v>
                </c:pt>
                <c:pt idx="4179">
                  <c:v>36.70078988600673</c:v>
                </c:pt>
                <c:pt idx="4180">
                  <c:v>36.71876059165883</c:v>
                </c:pt>
                <c:pt idx="4181">
                  <c:v>36.73673129731093</c:v>
                </c:pt>
                <c:pt idx="4182">
                  <c:v>36.75470200296302</c:v>
                </c:pt>
                <c:pt idx="4183">
                  <c:v>36.77267270861512</c:v>
                </c:pt>
                <c:pt idx="4184">
                  <c:v>36.79064341426721</c:v>
                </c:pt>
                <c:pt idx="4185">
                  <c:v>36.80861411991931</c:v>
                </c:pt>
                <c:pt idx="4186">
                  <c:v>36.82658482557141</c:v>
                </c:pt>
                <c:pt idx="4187">
                  <c:v>36.8445555312235</c:v>
                </c:pt>
                <c:pt idx="4188">
                  <c:v>36.8625262368756</c:v>
                </c:pt>
                <c:pt idx="4189">
                  <c:v>36.8804969425277</c:v>
                </c:pt>
                <c:pt idx="4190">
                  <c:v>36.8984676481798</c:v>
                </c:pt>
                <c:pt idx="4191">
                  <c:v>36.9164383538319</c:v>
                </c:pt>
                <c:pt idx="4192">
                  <c:v>36.93440905948398</c:v>
                </c:pt>
                <c:pt idx="4193">
                  <c:v>36.95237976513608</c:v>
                </c:pt>
                <c:pt idx="4194">
                  <c:v>36.97035047078818</c:v>
                </c:pt>
                <c:pt idx="4195">
                  <c:v>36.98832117644027</c:v>
                </c:pt>
                <c:pt idx="4196">
                  <c:v>37.00629188209237</c:v>
                </c:pt>
                <c:pt idx="4197">
                  <c:v>37.02426258774447</c:v>
                </c:pt>
                <c:pt idx="4198">
                  <c:v>37.04223329339656</c:v>
                </c:pt>
                <c:pt idx="4199">
                  <c:v>37.06020399904866</c:v>
                </c:pt>
                <c:pt idx="4200">
                  <c:v>37.07817470470077</c:v>
                </c:pt>
                <c:pt idx="4201">
                  <c:v>37.09614541035286</c:v>
                </c:pt>
                <c:pt idx="4202">
                  <c:v>37.11411611600496</c:v>
                </c:pt>
                <c:pt idx="4203">
                  <c:v>37.13208682165705</c:v>
                </c:pt>
                <c:pt idx="4204">
                  <c:v>37.15005752730914</c:v>
                </c:pt>
                <c:pt idx="4205">
                  <c:v>37.16802823296126</c:v>
                </c:pt>
                <c:pt idx="4206">
                  <c:v>37.18599893861335</c:v>
                </c:pt>
                <c:pt idx="4207">
                  <c:v>37.20396964426544</c:v>
                </c:pt>
                <c:pt idx="4208">
                  <c:v>37.22194034991754</c:v>
                </c:pt>
                <c:pt idx="4209">
                  <c:v>37.23991105556964</c:v>
                </c:pt>
                <c:pt idx="4210">
                  <c:v>37.25788176122172</c:v>
                </c:pt>
                <c:pt idx="4211">
                  <c:v>37.27585246687383</c:v>
                </c:pt>
                <c:pt idx="4212">
                  <c:v>37.29382317252593</c:v>
                </c:pt>
                <c:pt idx="4213">
                  <c:v>37.31179387817802</c:v>
                </c:pt>
                <c:pt idx="4214">
                  <c:v>37.32976458383011</c:v>
                </c:pt>
                <c:pt idx="4215">
                  <c:v>37.34773528948221</c:v>
                </c:pt>
                <c:pt idx="4216">
                  <c:v>37.36570599513431</c:v>
                </c:pt>
                <c:pt idx="4217">
                  <c:v>37.3836767007864</c:v>
                </c:pt>
                <c:pt idx="4218">
                  <c:v>37.40164740643849</c:v>
                </c:pt>
                <c:pt idx="4219">
                  <c:v>37.4196181120906</c:v>
                </c:pt>
                <c:pt idx="4220">
                  <c:v>37.43758881774269</c:v>
                </c:pt>
                <c:pt idx="4221">
                  <c:v>37.4555595233948</c:v>
                </c:pt>
                <c:pt idx="4222">
                  <c:v>37.4735302290469</c:v>
                </c:pt>
                <c:pt idx="4223">
                  <c:v>37.491500934699</c:v>
                </c:pt>
                <c:pt idx="4224">
                  <c:v>37.50947164035109</c:v>
                </c:pt>
                <c:pt idx="4225">
                  <c:v>37.5274423460032</c:v>
                </c:pt>
                <c:pt idx="4226">
                  <c:v>37.54541305165527</c:v>
                </c:pt>
                <c:pt idx="4227">
                  <c:v>37.56338375730737</c:v>
                </c:pt>
                <c:pt idx="4228">
                  <c:v>37.58135446295947</c:v>
                </c:pt>
                <c:pt idx="4229">
                  <c:v>37.59932516861157</c:v>
                </c:pt>
                <c:pt idx="4230">
                  <c:v>37.61729587426365</c:v>
                </c:pt>
                <c:pt idx="4231">
                  <c:v>37.63526657991576</c:v>
                </c:pt>
                <c:pt idx="4232">
                  <c:v>37.65323728556785</c:v>
                </c:pt>
                <c:pt idx="4233">
                  <c:v>37.67120799121995</c:v>
                </c:pt>
                <c:pt idx="4234">
                  <c:v>37.68917869687206</c:v>
                </c:pt>
                <c:pt idx="4235">
                  <c:v>37.70714940252415</c:v>
                </c:pt>
                <c:pt idx="4236">
                  <c:v>37.72512010817626</c:v>
                </c:pt>
                <c:pt idx="4237">
                  <c:v>37.74309081382835</c:v>
                </c:pt>
                <c:pt idx="4238">
                  <c:v>37.76106151948044</c:v>
                </c:pt>
                <c:pt idx="4239">
                  <c:v>37.77903222513254</c:v>
                </c:pt>
                <c:pt idx="4240">
                  <c:v>37.79700293078464</c:v>
                </c:pt>
                <c:pt idx="4241">
                  <c:v>37.81497363643673</c:v>
                </c:pt>
                <c:pt idx="4242">
                  <c:v>37.83294434208883</c:v>
                </c:pt>
                <c:pt idx="4243">
                  <c:v>37.85091504774093</c:v>
                </c:pt>
                <c:pt idx="4244">
                  <c:v>37.86888575339301</c:v>
                </c:pt>
                <c:pt idx="4245">
                  <c:v>37.88685645904511</c:v>
                </c:pt>
                <c:pt idx="4246">
                  <c:v>37.9048271646972</c:v>
                </c:pt>
                <c:pt idx="4247">
                  <c:v>37.92279787034931</c:v>
                </c:pt>
                <c:pt idx="4248">
                  <c:v>37.9407685760014</c:v>
                </c:pt>
                <c:pt idx="4249">
                  <c:v>37.9587392816535</c:v>
                </c:pt>
                <c:pt idx="4250">
                  <c:v>37.9767099873056</c:v>
                </c:pt>
                <c:pt idx="4251">
                  <c:v>37.9946806929577</c:v>
                </c:pt>
                <c:pt idx="4252">
                  <c:v>38.0126513986098</c:v>
                </c:pt>
                <c:pt idx="4253">
                  <c:v>38.0306221042619</c:v>
                </c:pt>
                <c:pt idx="4254">
                  <c:v>38.048592809914</c:v>
                </c:pt>
                <c:pt idx="4255">
                  <c:v>38.06656351556608</c:v>
                </c:pt>
                <c:pt idx="4256">
                  <c:v>38.08453422121818</c:v>
                </c:pt>
                <c:pt idx="4257">
                  <c:v>38.10250492687028</c:v>
                </c:pt>
                <c:pt idx="4258">
                  <c:v>38.12047563252238</c:v>
                </c:pt>
                <c:pt idx="4259">
                  <c:v>38.13844633817448</c:v>
                </c:pt>
                <c:pt idx="4260">
                  <c:v>38.15641704382656</c:v>
                </c:pt>
                <c:pt idx="4261">
                  <c:v>38.17438774947866</c:v>
                </c:pt>
                <c:pt idx="4262">
                  <c:v>38.19235845513077</c:v>
                </c:pt>
                <c:pt idx="4263">
                  <c:v>38.21032916078286</c:v>
                </c:pt>
                <c:pt idx="4264">
                  <c:v>38.22829986643496</c:v>
                </c:pt>
                <c:pt idx="4265">
                  <c:v>38.24627057208706</c:v>
                </c:pt>
                <c:pt idx="4266">
                  <c:v>38.26424127773915</c:v>
                </c:pt>
                <c:pt idx="4267">
                  <c:v>38.28221198339125</c:v>
                </c:pt>
                <c:pt idx="4268">
                  <c:v>38.30018268904334</c:v>
                </c:pt>
                <c:pt idx="4269">
                  <c:v>38.31815339469544</c:v>
                </c:pt>
                <c:pt idx="4270">
                  <c:v>38.33612410034753</c:v>
                </c:pt>
                <c:pt idx="4271">
                  <c:v>38.35409480599962</c:v>
                </c:pt>
                <c:pt idx="4272">
                  <c:v>38.37206551165173</c:v>
                </c:pt>
                <c:pt idx="4273">
                  <c:v>38.39003621730383</c:v>
                </c:pt>
                <c:pt idx="4274">
                  <c:v>38.40800692295594</c:v>
                </c:pt>
                <c:pt idx="4275">
                  <c:v>38.42597762860803</c:v>
                </c:pt>
                <c:pt idx="4276">
                  <c:v>38.44394833426012</c:v>
                </c:pt>
                <c:pt idx="4277">
                  <c:v>38.46191903991221</c:v>
                </c:pt>
                <c:pt idx="4278">
                  <c:v>38.47988974556431</c:v>
                </c:pt>
                <c:pt idx="4279">
                  <c:v>38.49786045121638</c:v>
                </c:pt>
                <c:pt idx="4280">
                  <c:v>38.5158311568685</c:v>
                </c:pt>
                <c:pt idx="4281">
                  <c:v>38.5338018625206</c:v>
                </c:pt>
                <c:pt idx="4282">
                  <c:v>38.5517725681727</c:v>
                </c:pt>
                <c:pt idx="4283">
                  <c:v>38.5697432738248</c:v>
                </c:pt>
                <c:pt idx="4284">
                  <c:v>38.5877139794769</c:v>
                </c:pt>
                <c:pt idx="4285">
                  <c:v>38.605684685129</c:v>
                </c:pt>
                <c:pt idx="4286">
                  <c:v>38.6236553907811</c:v>
                </c:pt>
                <c:pt idx="4287">
                  <c:v>38.64162609643318</c:v>
                </c:pt>
                <c:pt idx="4288">
                  <c:v>38.65959680208528</c:v>
                </c:pt>
                <c:pt idx="4289">
                  <c:v>38.67756750773736</c:v>
                </c:pt>
                <c:pt idx="4290">
                  <c:v>38.69553821338948</c:v>
                </c:pt>
                <c:pt idx="4291">
                  <c:v>38.71350891904157</c:v>
                </c:pt>
                <c:pt idx="4292">
                  <c:v>38.73147962469366</c:v>
                </c:pt>
                <c:pt idx="4293">
                  <c:v>38.74945033034577</c:v>
                </c:pt>
                <c:pt idx="4294">
                  <c:v>38.76742103599786</c:v>
                </c:pt>
                <c:pt idx="4295">
                  <c:v>38.78539174164996</c:v>
                </c:pt>
                <c:pt idx="4296">
                  <c:v>38.80336244730205</c:v>
                </c:pt>
                <c:pt idx="4297">
                  <c:v>38.82133315295415</c:v>
                </c:pt>
                <c:pt idx="4298">
                  <c:v>38.83930385860624</c:v>
                </c:pt>
                <c:pt idx="4299">
                  <c:v>38.85727456425833</c:v>
                </c:pt>
                <c:pt idx="4300">
                  <c:v>38.87524526991044</c:v>
                </c:pt>
                <c:pt idx="4301">
                  <c:v>38.89321597556254</c:v>
                </c:pt>
                <c:pt idx="4302">
                  <c:v>38.91118668121462</c:v>
                </c:pt>
                <c:pt idx="4303">
                  <c:v>38.92915738686674</c:v>
                </c:pt>
                <c:pt idx="4304">
                  <c:v>38.94712809251883</c:v>
                </c:pt>
                <c:pt idx="4305">
                  <c:v>38.96509879817094</c:v>
                </c:pt>
                <c:pt idx="4306">
                  <c:v>38.98306950382302</c:v>
                </c:pt>
                <c:pt idx="4307">
                  <c:v>39.00104020947512</c:v>
                </c:pt>
                <c:pt idx="4308">
                  <c:v>39.01901091512722</c:v>
                </c:pt>
                <c:pt idx="4309">
                  <c:v>39.03698162077931</c:v>
                </c:pt>
                <c:pt idx="4310">
                  <c:v>39.05495232643141</c:v>
                </c:pt>
                <c:pt idx="4311">
                  <c:v>39.07292303208351</c:v>
                </c:pt>
                <c:pt idx="4312">
                  <c:v>39.09089373773561</c:v>
                </c:pt>
                <c:pt idx="4313">
                  <c:v>39.1088644433877</c:v>
                </c:pt>
                <c:pt idx="4314">
                  <c:v>39.1268351490398</c:v>
                </c:pt>
                <c:pt idx="4315">
                  <c:v>39.1448058546919</c:v>
                </c:pt>
                <c:pt idx="4316">
                  <c:v>39.162776560344</c:v>
                </c:pt>
                <c:pt idx="4317">
                  <c:v>39.18074726599608</c:v>
                </c:pt>
                <c:pt idx="4318">
                  <c:v>39.19871797164819</c:v>
                </c:pt>
                <c:pt idx="4319">
                  <c:v>39.21668867730027</c:v>
                </c:pt>
                <c:pt idx="4320">
                  <c:v>39.23465938295238</c:v>
                </c:pt>
                <c:pt idx="4321">
                  <c:v>39.25263008860448</c:v>
                </c:pt>
                <c:pt idx="4322">
                  <c:v>39.27060079425657</c:v>
                </c:pt>
                <c:pt idx="4323">
                  <c:v>39.28857149990867</c:v>
                </c:pt>
                <c:pt idx="4324">
                  <c:v>39.30654220556077</c:v>
                </c:pt>
                <c:pt idx="4325">
                  <c:v>39.32451291121286</c:v>
                </c:pt>
                <c:pt idx="4326">
                  <c:v>39.34248361686495</c:v>
                </c:pt>
                <c:pt idx="4327">
                  <c:v>39.36045432251706</c:v>
                </c:pt>
                <c:pt idx="4328">
                  <c:v>39.37842502816916</c:v>
                </c:pt>
                <c:pt idx="4329">
                  <c:v>39.39639573382125</c:v>
                </c:pt>
                <c:pt idx="4330">
                  <c:v>39.41436643947334</c:v>
                </c:pt>
                <c:pt idx="4331">
                  <c:v>39.43233714512545</c:v>
                </c:pt>
                <c:pt idx="4332">
                  <c:v>39.45030785077753</c:v>
                </c:pt>
                <c:pt idx="4333">
                  <c:v>39.46827855642964</c:v>
                </c:pt>
                <c:pt idx="4334">
                  <c:v>39.48624926208173</c:v>
                </c:pt>
                <c:pt idx="4335">
                  <c:v>39.50421996773382</c:v>
                </c:pt>
                <c:pt idx="4336">
                  <c:v>39.52219067338593</c:v>
                </c:pt>
                <c:pt idx="4337">
                  <c:v>39.54016137903803</c:v>
                </c:pt>
                <c:pt idx="4338">
                  <c:v>39.55813208469012</c:v>
                </c:pt>
                <c:pt idx="4339">
                  <c:v>39.57610279034221</c:v>
                </c:pt>
                <c:pt idx="4340">
                  <c:v>39.59407349599431</c:v>
                </c:pt>
                <c:pt idx="4341">
                  <c:v>39.61204420164639</c:v>
                </c:pt>
                <c:pt idx="4342">
                  <c:v>39.6300149072985</c:v>
                </c:pt>
                <c:pt idx="4343">
                  <c:v>39.64798561295061</c:v>
                </c:pt>
                <c:pt idx="4344">
                  <c:v>39.6659563186027</c:v>
                </c:pt>
                <c:pt idx="4345">
                  <c:v>39.6839270242548</c:v>
                </c:pt>
                <c:pt idx="4346">
                  <c:v>39.7018977299069</c:v>
                </c:pt>
                <c:pt idx="4347">
                  <c:v>39.719868435559</c:v>
                </c:pt>
                <c:pt idx="4348">
                  <c:v>39.73783914121109</c:v>
                </c:pt>
                <c:pt idx="4349">
                  <c:v>39.75580984686319</c:v>
                </c:pt>
                <c:pt idx="4350">
                  <c:v>39.77378055251528</c:v>
                </c:pt>
                <c:pt idx="4351">
                  <c:v>39.79175125816738</c:v>
                </c:pt>
                <c:pt idx="4352">
                  <c:v>39.80972196381947</c:v>
                </c:pt>
                <c:pt idx="4353">
                  <c:v>39.82769266947157</c:v>
                </c:pt>
                <c:pt idx="4354">
                  <c:v>39.84566337512366</c:v>
                </c:pt>
                <c:pt idx="4355">
                  <c:v>39.86363408077577</c:v>
                </c:pt>
                <c:pt idx="4356">
                  <c:v>39.88160478642786</c:v>
                </c:pt>
                <c:pt idx="4357">
                  <c:v>39.89957549207996</c:v>
                </c:pt>
                <c:pt idx="4358">
                  <c:v>39.91754619773204</c:v>
                </c:pt>
                <c:pt idx="4359">
                  <c:v>39.93551690338416</c:v>
                </c:pt>
                <c:pt idx="4360">
                  <c:v>39.95348760903623</c:v>
                </c:pt>
                <c:pt idx="4361">
                  <c:v>39.97145831468835</c:v>
                </c:pt>
                <c:pt idx="4362">
                  <c:v>39.98942902034044</c:v>
                </c:pt>
                <c:pt idx="4363">
                  <c:v>40.00739972599253</c:v>
                </c:pt>
                <c:pt idx="4364">
                  <c:v>40.02537043164463</c:v>
                </c:pt>
                <c:pt idx="4365">
                  <c:v>40.04334113729673</c:v>
                </c:pt>
                <c:pt idx="4366">
                  <c:v>40.06131184294883</c:v>
                </c:pt>
                <c:pt idx="4367">
                  <c:v>40.07928254860093</c:v>
                </c:pt>
                <c:pt idx="4368">
                  <c:v>40.09725325425303</c:v>
                </c:pt>
                <c:pt idx="4369">
                  <c:v>40.11522395990512</c:v>
                </c:pt>
                <c:pt idx="4370">
                  <c:v>40.13319466555722</c:v>
                </c:pt>
                <c:pt idx="4371">
                  <c:v>40.15116537120931</c:v>
                </c:pt>
                <c:pt idx="4372">
                  <c:v>40.16913607686141</c:v>
                </c:pt>
                <c:pt idx="4373">
                  <c:v>40.1871067825135</c:v>
                </c:pt>
                <c:pt idx="4374">
                  <c:v>40.20507748816561</c:v>
                </c:pt>
                <c:pt idx="4375">
                  <c:v>40.22304819381771</c:v>
                </c:pt>
                <c:pt idx="4376">
                  <c:v>40.2410188994698</c:v>
                </c:pt>
                <c:pt idx="4377">
                  <c:v>40.2589896051219</c:v>
                </c:pt>
                <c:pt idx="4378">
                  <c:v>40.276960310774</c:v>
                </c:pt>
                <c:pt idx="4379">
                  <c:v>40.2949310164261</c:v>
                </c:pt>
                <c:pt idx="4380">
                  <c:v>40.31290172207819</c:v>
                </c:pt>
                <c:pt idx="4381">
                  <c:v>40.33087242773028</c:v>
                </c:pt>
                <c:pt idx="4382">
                  <c:v>40.34884313338237</c:v>
                </c:pt>
                <c:pt idx="4383">
                  <c:v>40.36681383903448</c:v>
                </c:pt>
                <c:pt idx="4384">
                  <c:v>40.38478454468656</c:v>
                </c:pt>
                <c:pt idx="4385">
                  <c:v>40.40275525033867</c:v>
                </c:pt>
                <c:pt idx="4386">
                  <c:v>40.42072595599077</c:v>
                </c:pt>
                <c:pt idx="4387">
                  <c:v>40.43869666164285</c:v>
                </c:pt>
                <c:pt idx="4388">
                  <c:v>40.45666736729494</c:v>
                </c:pt>
                <c:pt idx="4389">
                  <c:v>40.47463807294705</c:v>
                </c:pt>
                <c:pt idx="4390">
                  <c:v>40.49260877859916</c:v>
                </c:pt>
                <c:pt idx="4391">
                  <c:v>40.51057948425125</c:v>
                </c:pt>
                <c:pt idx="4392">
                  <c:v>40.52855018990335</c:v>
                </c:pt>
                <c:pt idx="4393">
                  <c:v>40.54652089555545</c:v>
                </c:pt>
                <c:pt idx="4394">
                  <c:v>40.56449160120753</c:v>
                </c:pt>
                <c:pt idx="4395">
                  <c:v>40.58246230685964</c:v>
                </c:pt>
                <c:pt idx="4396">
                  <c:v>40.60043301251174</c:v>
                </c:pt>
                <c:pt idx="4397">
                  <c:v>40.61840371816383</c:v>
                </c:pt>
                <c:pt idx="4398">
                  <c:v>40.63637442381593</c:v>
                </c:pt>
                <c:pt idx="4399">
                  <c:v>40.65434512946803</c:v>
                </c:pt>
                <c:pt idx="4400">
                  <c:v>40.67231583512013</c:v>
                </c:pt>
                <c:pt idx="4401">
                  <c:v>40.69028654077222</c:v>
                </c:pt>
                <c:pt idx="4402">
                  <c:v>40.70825724642432</c:v>
                </c:pt>
                <c:pt idx="4403">
                  <c:v>40.72622795207641</c:v>
                </c:pt>
                <c:pt idx="4404">
                  <c:v>40.7441986577285</c:v>
                </c:pt>
                <c:pt idx="4405">
                  <c:v>40.76216936338061</c:v>
                </c:pt>
                <c:pt idx="4406">
                  <c:v>40.7801400690327</c:v>
                </c:pt>
                <c:pt idx="4407">
                  <c:v>40.7981107746848</c:v>
                </c:pt>
                <c:pt idx="4408">
                  <c:v>40.81608148033688</c:v>
                </c:pt>
                <c:pt idx="4409">
                  <c:v>40.834052185989</c:v>
                </c:pt>
                <c:pt idx="4410">
                  <c:v>40.85202289164108</c:v>
                </c:pt>
                <c:pt idx="4411">
                  <c:v>40.86999359729317</c:v>
                </c:pt>
                <c:pt idx="4412">
                  <c:v>40.88796430294528</c:v>
                </c:pt>
                <c:pt idx="4413">
                  <c:v>40.90593500859738</c:v>
                </c:pt>
                <c:pt idx="4414">
                  <c:v>40.92390571424948</c:v>
                </c:pt>
                <c:pt idx="4415">
                  <c:v>40.94187641990157</c:v>
                </c:pt>
                <c:pt idx="4416">
                  <c:v>40.95984712555366</c:v>
                </c:pt>
                <c:pt idx="4417">
                  <c:v>40.97781783120576</c:v>
                </c:pt>
                <c:pt idx="4418">
                  <c:v>40.99578853685787</c:v>
                </c:pt>
                <c:pt idx="4419">
                  <c:v>41.01375924250996</c:v>
                </c:pt>
                <c:pt idx="4420">
                  <c:v>41.03172994816206</c:v>
                </c:pt>
                <c:pt idx="4421">
                  <c:v>41.04970065381415</c:v>
                </c:pt>
                <c:pt idx="4422">
                  <c:v>41.06767135946624</c:v>
                </c:pt>
                <c:pt idx="4423">
                  <c:v>41.08564206511834</c:v>
                </c:pt>
                <c:pt idx="4424">
                  <c:v>41.10361277077045</c:v>
                </c:pt>
                <c:pt idx="4425">
                  <c:v>41.12158347642254</c:v>
                </c:pt>
                <c:pt idx="4426">
                  <c:v>41.13955418207464</c:v>
                </c:pt>
                <c:pt idx="4427">
                  <c:v>41.15752488772673</c:v>
                </c:pt>
                <c:pt idx="4428">
                  <c:v>41.17549559337884</c:v>
                </c:pt>
                <c:pt idx="4429">
                  <c:v>41.19346629903093</c:v>
                </c:pt>
                <c:pt idx="4430">
                  <c:v>41.21143700468302</c:v>
                </c:pt>
                <c:pt idx="4431">
                  <c:v>41.22940771033513</c:v>
                </c:pt>
                <c:pt idx="4432">
                  <c:v>41.24737841598722</c:v>
                </c:pt>
                <c:pt idx="4433">
                  <c:v>41.26534912163932</c:v>
                </c:pt>
                <c:pt idx="4434">
                  <c:v>41.28331982729141</c:v>
                </c:pt>
                <c:pt idx="4435">
                  <c:v>41.3012905329435</c:v>
                </c:pt>
                <c:pt idx="4436">
                  <c:v>41.3192612385956</c:v>
                </c:pt>
                <c:pt idx="4437">
                  <c:v>41.3372319442477</c:v>
                </c:pt>
                <c:pt idx="4438">
                  <c:v>41.3552026498998</c:v>
                </c:pt>
                <c:pt idx="4439">
                  <c:v>41.3731733555519</c:v>
                </c:pt>
                <c:pt idx="4440">
                  <c:v>41.39114406120399</c:v>
                </c:pt>
                <c:pt idx="4441">
                  <c:v>41.4091147668561</c:v>
                </c:pt>
                <c:pt idx="4442">
                  <c:v>41.42708547250818</c:v>
                </c:pt>
                <c:pt idx="4443">
                  <c:v>41.44505617816029</c:v>
                </c:pt>
                <c:pt idx="4444">
                  <c:v>41.46302688381237</c:v>
                </c:pt>
                <c:pt idx="4445">
                  <c:v>41.48099758946447</c:v>
                </c:pt>
                <c:pt idx="4446">
                  <c:v>41.49896829511658</c:v>
                </c:pt>
                <c:pt idx="4447">
                  <c:v>41.51693900076867</c:v>
                </c:pt>
                <c:pt idx="4448">
                  <c:v>41.53490970642077</c:v>
                </c:pt>
                <c:pt idx="4449">
                  <c:v>41.55288041207286</c:v>
                </c:pt>
                <c:pt idx="4450">
                  <c:v>41.57085111772496</c:v>
                </c:pt>
                <c:pt idx="4451">
                  <c:v>41.58882182337705</c:v>
                </c:pt>
                <c:pt idx="4452">
                  <c:v>41.60679252902916</c:v>
                </c:pt>
                <c:pt idx="4453">
                  <c:v>41.62476323468126</c:v>
                </c:pt>
                <c:pt idx="4454">
                  <c:v>41.64273394033335</c:v>
                </c:pt>
                <c:pt idx="4455">
                  <c:v>41.66070464598545</c:v>
                </c:pt>
                <c:pt idx="4456">
                  <c:v>41.67867535163754</c:v>
                </c:pt>
                <c:pt idx="4457">
                  <c:v>41.69664605728963</c:v>
                </c:pt>
                <c:pt idx="4458">
                  <c:v>41.71461676294174</c:v>
                </c:pt>
                <c:pt idx="4459">
                  <c:v>41.73258746859383</c:v>
                </c:pt>
                <c:pt idx="4460">
                  <c:v>41.75055817424593</c:v>
                </c:pt>
                <c:pt idx="4461">
                  <c:v>41.76852887989803</c:v>
                </c:pt>
                <c:pt idx="4462">
                  <c:v>41.78649958555012</c:v>
                </c:pt>
                <c:pt idx="4463">
                  <c:v>41.80447029120221</c:v>
                </c:pt>
                <c:pt idx="4464">
                  <c:v>41.82244099685432</c:v>
                </c:pt>
                <c:pt idx="4465">
                  <c:v>41.84041170250641</c:v>
                </c:pt>
                <c:pt idx="4466">
                  <c:v>41.8583824081585</c:v>
                </c:pt>
                <c:pt idx="4467">
                  <c:v>41.8763531138106</c:v>
                </c:pt>
                <c:pt idx="4468">
                  <c:v>41.89432381946271</c:v>
                </c:pt>
                <c:pt idx="4469">
                  <c:v>41.9122945251148</c:v>
                </c:pt>
                <c:pt idx="4470">
                  <c:v>41.9302652307669</c:v>
                </c:pt>
                <c:pt idx="4471">
                  <c:v>41.948235936419</c:v>
                </c:pt>
                <c:pt idx="4472">
                  <c:v>41.9662066420711</c:v>
                </c:pt>
                <c:pt idx="4473">
                  <c:v>41.98417734772319</c:v>
                </c:pt>
                <c:pt idx="4474">
                  <c:v>42.00214805337529</c:v>
                </c:pt>
                <c:pt idx="4475">
                  <c:v>42.02011875902738</c:v>
                </c:pt>
                <c:pt idx="4476">
                  <c:v>42.03808946467947</c:v>
                </c:pt>
                <c:pt idx="4477">
                  <c:v>42.05606017033157</c:v>
                </c:pt>
                <c:pt idx="4478">
                  <c:v>42.07403087598367</c:v>
                </c:pt>
                <c:pt idx="4479">
                  <c:v>42.09200158163577</c:v>
                </c:pt>
                <c:pt idx="4480">
                  <c:v>42.10997228728787</c:v>
                </c:pt>
                <c:pt idx="4481">
                  <c:v>42.12794299293997</c:v>
                </c:pt>
                <c:pt idx="4482">
                  <c:v>42.14591369859206</c:v>
                </c:pt>
                <c:pt idx="4483">
                  <c:v>42.16388440424414</c:v>
                </c:pt>
                <c:pt idx="4484">
                  <c:v>42.18185510989625</c:v>
                </c:pt>
                <c:pt idx="4485">
                  <c:v>42.19982581554835</c:v>
                </c:pt>
                <c:pt idx="4486">
                  <c:v>42.21779652120044</c:v>
                </c:pt>
                <c:pt idx="4487">
                  <c:v>42.23576722685255</c:v>
                </c:pt>
                <c:pt idx="4488">
                  <c:v>42.25373793250464</c:v>
                </c:pt>
                <c:pt idx="4489">
                  <c:v>42.27170863815674</c:v>
                </c:pt>
                <c:pt idx="4490">
                  <c:v>42.28967934380884</c:v>
                </c:pt>
                <c:pt idx="4491">
                  <c:v>42.30765004946092</c:v>
                </c:pt>
                <c:pt idx="4492">
                  <c:v>42.32562075511302</c:v>
                </c:pt>
                <c:pt idx="4493">
                  <c:v>42.34359146076512</c:v>
                </c:pt>
                <c:pt idx="4494">
                  <c:v>42.36156216641722</c:v>
                </c:pt>
                <c:pt idx="4495">
                  <c:v>42.37953287206932</c:v>
                </c:pt>
                <c:pt idx="4496">
                  <c:v>42.39750357772141</c:v>
                </c:pt>
                <c:pt idx="4497">
                  <c:v>42.4154742833735</c:v>
                </c:pt>
                <c:pt idx="4498">
                  <c:v>42.4334449890256</c:v>
                </c:pt>
                <c:pt idx="4499">
                  <c:v>42.45141569467771</c:v>
                </c:pt>
                <c:pt idx="4500">
                  <c:v>42.4693864003298</c:v>
                </c:pt>
                <c:pt idx="4501">
                  <c:v>42.4873571059819</c:v>
                </c:pt>
                <c:pt idx="4502">
                  <c:v>42.505327811634</c:v>
                </c:pt>
                <c:pt idx="4503">
                  <c:v>42.52329851728609</c:v>
                </c:pt>
                <c:pt idx="4504">
                  <c:v>42.5412692229382</c:v>
                </c:pt>
                <c:pt idx="4505">
                  <c:v>42.55923992859029</c:v>
                </c:pt>
                <c:pt idx="4506">
                  <c:v>42.57721063424238</c:v>
                </c:pt>
                <c:pt idx="4507">
                  <c:v>42.59518133989448</c:v>
                </c:pt>
                <c:pt idx="4508">
                  <c:v>42.61315204554658</c:v>
                </c:pt>
                <c:pt idx="4509">
                  <c:v>42.63112275119867</c:v>
                </c:pt>
                <c:pt idx="4510">
                  <c:v>42.64909345685077</c:v>
                </c:pt>
                <c:pt idx="4511">
                  <c:v>42.66706416250286</c:v>
                </c:pt>
                <c:pt idx="4512">
                  <c:v>42.68503486815497</c:v>
                </c:pt>
                <c:pt idx="4513">
                  <c:v>42.70300557380705</c:v>
                </c:pt>
                <c:pt idx="4514">
                  <c:v>42.72097627945916</c:v>
                </c:pt>
                <c:pt idx="4515">
                  <c:v>42.73894698511126</c:v>
                </c:pt>
                <c:pt idx="4516">
                  <c:v>42.75691769076334</c:v>
                </c:pt>
                <c:pt idx="4517">
                  <c:v>42.77488839641545</c:v>
                </c:pt>
                <c:pt idx="4518">
                  <c:v>42.79285910206755</c:v>
                </c:pt>
                <c:pt idx="4519">
                  <c:v>42.81082980771963</c:v>
                </c:pt>
                <c:pt idx="4520">
                  <c:v>42.82880051337174</c:v>
                </c:pt>
                <c:pt idx="4521">
                  <c:v>42.84677121902384</c:v>
                </c:pt>
                <c:pt idx="4522">
                  <c:v>42.86474192467593</c:v>
                </c:pt>
                <c:pt idx="4523">
                  <c:v>42.88271263032803</c:v>
                </c:pt>
                <c:pt idx="4524">
                  <c:v>42.90068333598013</c:v>
                </c:pt>
                <c:pt idx="4525">
                  <c:v>42.91865404163221</c:v>
                </c:pt>
                <c:pt idx="4526">
                  <c:v>42.93662474728431</c:v>
                </c:pt>
                <c:pt idx="4527">
                  <c:v>42.9545954529364</c:v>
                </c:pt>
                <c:pt idx="4528">
                  <c:v>42.97256615858851</c:v>
                </c:pt>
                <c:pt idx="4529">
                  <c:v>42.9905368642406</c:v>
                </c:pt>
                <c:pt idx="4530">
                  <c:v>43.0085075698927</c:v>
                </c:pt>
                <c:pt idx="4531">
                  <c:v>43.02647827554481</c:v>
                </c:pt>
                <c:pt idx="4532">
                  <c:v>43.04444898119689</c:v>
                </c:pt>
                <c:pt idx="4533">
                  <c:v>43.062419686849</c:v>
                </c:pt>
                <c:pt idx="4534">
                  <c:v>43.0803903925011</c:v>
                </c:pt>
                <c:pt idx="4535">
                  <c:v>43.0983610981532</c:v>
                </c:pt>
                <c:pt idx="4536">
                  <c:v>43.11633180380529</c:v>
                </c:pt>
                <c:pt idx="4537">
                  <c:v>43.13430250945738</c:v>
                </c:pt>
                <c:pt idx="4538">
                  <c:v>43.15227321510948</c:v>
                </c:pt>
                <c:pt idx="4539">
                  <c:v>43.17024392076158</c:v>
                </c:pt>
                <c:pt idx="4540">
                  <c:v>43.18821462641368</c:v>
                </c:pt>
                <c:pt idx="4541">
                  <c:v>43.20618533206578</c:v>
                </c:pt>
                <c:pt idx="4542">
                  <c:v>43.22415603771787</c:v>
                </c:pt>
                <c:pt idx="4543">
                  <c:v>43.24212674336997</c:v>
                </c:pt>
                <c:pt idx="4544">
                  <c:v>43.26009744902206</c:v>
                </c:pt>
                <c:pt idx="4545">
                  <c:v>43.27806815467416</c:v>
                </c:pt>
                <c:pt idx="4546">
                  <c:v>43.29603886032626</c:v>
                </c:pt>
                <c:pt idx="4547">
                  <c:v>43.31400956597834</c:v>
                </c:pt>
                <c:pt idx="4548">
                  <c:v>43.33198027163044</c:v>
                </c:pt>
                <c:pt idx="4549">
                  <c:v>43.34995097728254</c:v>
                </c:pt>
                <c:pt idx="4550">
                  <c:v>43.36792168293464</c:v>
                </c:pt>
                <c:pt idx="4551">
                  <c:v>43.38589238858674</c:v>
                </c:pt>
                <c:pt idx="4552">
                  <c:v>43.40386309423883</c:v>
                </c:pt>
                <c:pt idx="4553">
                  <c:v>43.42183379989093</c:v>
                </c:pt>
                <c:pt idx="4554">
                  <c:v>43.43980450554302</c:v>
                </c:pt>
                <c:pt idx="4555">
                  <c:v>43.45777521119513</c:v>
                </c:pt>
                <c:pt idx="4556">
                  <c:v>43.47574591684723</c:v>
                </c:pt>
                <c:pt idx="4557">
                  <c:v>43.49371662249932</c:v>
                </c:pt>
                <c:pt idx="4558">
                  <c:v>43.51168732815141</c:v>
                </c:pt>
                <c:pt idx="4559">
                  <c:v>43.52965803380351</c:v>
                </c:pt>
                <c:pt idx="4560">
                  <c:v>43.5476287394556</c:v>
                </c:pt>
                <c:pt idx="4561">
                  <c:v>43.56559944510771</c:v>
                </c:pt>
                <c:pt idx="4562">
                  <c:v>43.58357015075981</c:v>
                </c:pt>
                <c:pt idx="4563">
                  <c:v>43.6015408564119</c:v>
                </c:pt>
                <c:pt idx="4564">
                  <c:v>43.619511562064</c:v>
                </c:pt>
                <c:pt idx="4565">
                  <c:v>43.63748226771609</c:v>
                </c:pt>
                <c:pt idx="4566">
                  <c:v>43.6554529733682</c:v>
                </c:pt>
                <c:pt idx="4567">
                  <c:v>43.67342367902028</c:v>
                </c:pt>
                <c:pt idx="4568">
                  <c:v>43.69139438467239</c:v>
                </c:pt>
                <c:pt idx="4569">
                  <c:v>43.70936509032448</c:v>
                </c:pt>
                <c:pt idx="4570">
                  <c:v>43.72733579597658</c:v>
                </c:pt>
                <c:pt idx="4571">
                  <c:v>43.74530650162868</c:v>
                </c:pt>
                <c:pt idx="4572">
                  <c:v>43.76327720728077</c:v>
                </c:pt>
                <c:pt idx="4573">
                  <c:v>43.78124791293286</c:v>
                </c:pt>
                <c:pt idx="4574">
                  <c:v>43.79921861858498</c:v>
                </c:pt>
                <c:pt idx="4575">
                  <c:v>43.81718932423705</c:v>
                </c:pt>
                <c:pt idx="4576">
                  <c:v>43.83516002988916</c:v>
                </c:pt>
                <c:pt idx="4577">
                  <c:v>43.85313073554126</c:v>
                </c:pt>
                <c:pt idx="4578">
                  <c:v>43.87110144119334</c:v>
                </c:pt>
                <c:pt idx="4579">
                  <c:v>43.88907214684545</c:v>
                </c:pt>
                <c:pt idx="4580">
                  <c:v>43.90704285249754</c:v>
                </c:pt>
                <c:pt idx="4581">
                  <c:v>43.92501355814965</c:v>
                </c:pt>
                <c:pt idx="4582">
                  <c:v>43.94298426380174</c:v>
                </c:pt>
                <c:pt idx="4583">
                  <c:v>43.96095496945384</c:v>
                </c:pt>
                <c:pt idx="4584">
                  <c:v>43.97892567510594</c:v>
                </c:pt>
                <c:pt idx="4585">
                  <c:v>43.99689638075803</c:v>
                </c:pt>
                <c:pt idx="4586">
                  <c:v>44.01486708641011</c:v>
                </c:pt>
                <c:pt idx="4587">
                  <c:v>44.03283779206222</c:v>
                </c:pt>
                <c:pt idx="4588">
                  <c:v>44.05080849771431</c:v>
                </c:pt>
                <c:pt idx="4589">
                  <c:v>44.06877920336641</c:v>
                </c:pt>
                <c:pt idx="4590">
                  <c:v>44.08674990901851</c:v>
                </c:pt>
                <c:pt idx="4591">
                  <c:v>44.09428675610081</c:v>
                </c:pt>
                <c:pt idx="4592">
                  <c:v>44.10177143491776</c:v>
                </c:pt>
                <c:pt idx="4593">
                  <c:v>44.10925403356697</c:v>
                </c:pt>
                <c:pt idx="4594">
                  <c:v>44.1167345491652</c:v>
                </c:pt>
                <c:pt idx="4595">
                  <c:v>44.12421297882982</c:v>
                </c:pt>
                <c:pt idx="4596">
                  <c:v>44.13168931967881</c:v>
                </c:pt>
                <c:pt idx="4597">
                  <c:v>44.1391635688308</c:v>
                </c:pt>
                <c:pt idx="4598">
                  <c:v>44.14663572340502</c:v>
                </c:pt>
                <c:pt idx="4599">
                  <c:v>44.15410578052134</c:v>
                </c:pt>
                <c:pt idx="4600">
                  <c:v>44.16157373730022</c:v>
                </c:pt>
                <c:pt idx="4601">
                  <c:v>44.1690395908628</c:v>
                </c:pt>
                <c:pt idx="4602">
                  <c:v>44.17650333833078</c:v>
                </c:pt>
                <c:pt idx="4603">
                  <c:v>44.18396497682654</c:v>
                </c:pt>
                <c:pt idx="4604">
                  <c:v>44.19142450347306</c:v>
                </c:pt>
                <c:pt idx="4605">
                  <c:v>44.19888191539396</c:v>
                </c:pt>
                <c:pt idx="4606">
                  <c:v>44.2063372097135</c:v>
                </c:pt>
                <c:pt idx="4607">
                  <c:v>44.21379038355652</c:v>
                </c:pt>
                <c:pt idx="4608">
                  <c:v>44.22124143404854</c:v>
                </c:pt>
                <c:pt idx="4609">
                  <c:v>44.22869035831573</c:v>
                </c:pt>
                <c:pt idx="4610">
                  <c:v>44.23613715348481</c:v>
                </c:pt>
                <c:pt idx="4611">
                  <c:v>44.2435818166832</c:v>
                </c:pt>
                <c:pt idx="4612">
                  <c:v>44.25102434503895</c:v>
                </c:pt>
                <c:pt idx="4613">
                  <c:v>44.25846473568071</c:v>
                </c:pt>
                <c:pt idx="4614">
                  <c:v>44.26590298573783</c:v>
                </c:pt>
                <c:pt idx="4615">
                  <c:v>44.27333909234021</c:v>
                </c:pt>
                <c:pt idx="4616">
                  <c:v>44.28077305261844</c:v>
                </c:pt>
                <c:pt idx="4617">
                  <c:v>44.28820486370378</c:v>
                </c:pt>
                <c:pt idx="4618">
                  <c:v>44.29563452272805</c:v>
                </c:pt>
                <c:pt idx="4619">
                  <c:v>44.30306202682375</c:v>
                </c:pt>
                <c:pt idx="4620">
                  <c:v>44.31048737312404</c:v>
                </c:pt>
                <c:pt idx="4621">
                  <c:v>44.3179105587627</c:v>
                </c:pt>
                <c:pt idx="4622">
                  <c:v>44.32533158087416</c:v>
                </c:pt>
                <c:pt idx="4623">
                  <c:v>44.33275043659349</c:v>
                </c:pt>
                <c:pt idx="4624">
                  <c:v>44.34016712305637</c:v>
                </c:pt>
                <c:pt idx="4625">
                  <c:v>44.34758163739921</c:v>
                </c:pt>
                <c:pt idx="4626">
                  <c:v>44.354993976759</c:v>
                </c:pt>
                <c:pt idx="4627">
                  <c:v>44.36240413827338</c:v>
                </c:pt>
                <c:pt idx="4628">
                  <c:v>44.36981211908066</c:v>
                </c:pt>
                <c:pt idx="4629">
                  <c:v>44.3772179163198</c:v>
                </c:pt>
                <c:pt idx="4630">
                  <c:v>44.38462152713036</c:v>
                </c:pt>
                <c:pt idx="4631">
                  <c:v>44.39202294865265</c:v>
                </c:pt>
                <c:pt idx="4632">
                  <c:v>44.39942217802751</c:v>
                </c:pt>
                <c:pt idx="4633">
                  <c:v>44.40681921239653</c:v>
                </c:pt>
                <c:pt idx="4634">
                  <c:v>44.41421404890191</c:v>
                </c:pt>
                <c:pt idx="4635">
                  <c:v>44.42160668468649</c:v>
                </c:pt>
                <c:pt idx="4636">
                  <c:v>44.42899711689383</c:v>
                </c:pt>
                <c:pt idx="4637">
                  <c:v>44.43638534266805</c:v>
                </c:pt>
                <c:pt idx="4638">
                  <c:v>44.443771359154</c:v>
                </c:pt>
                <c:pt idx="4639">
                  <c:v>44.45115516349714</c:v>
                </c:pt>
                <c:pt idx="4640">
                  <c:v>44.45853675284365</c:v>
                </c:pt>
                <c:pt idx="4641">
                  <c:v>44.46591612434032</c:v>
                </c:pt>
                <c:pt idx="4642">
                  <c:v>44.47329327513459</c:v>
                </c:pt>
                <c:pt idx="4643">
                  <c:v>44.48066820237459</c:v>
                </c:pt>
                <c:pt idx="4644">
                  <c:v>44.48804090320913</c:v>
                </c:pt>
                <c:pt idx="4645">
                  <c:v>44.49541137478761</c:v>
                </c:pt>
                <c:pt idx="4646">
                  <c:v>44.50277961426016</c:v>
                </c:pt>
                <c:pt idx="4647">
                  <c:v>44.51014561877754</c:v>
                </c:pt>
                <c:pt idx="4648">
                  <c:v>44.51750938549119</c:v>
                </c:pt>
                <c:pt idx="4649">
                  <c:v>44.52487091155325</c:v>
                </c:pt>
                <c:pt idx="4650">
                  <c:v>44.53223019411643</c:v>
                </c:pt>
                <c:pt idx="4651">
                  <c:v>44.5395872303342</c:v>
                </c:pt>
                <c:pt idx="4652">
                  <c:v>44.54694201736065</c:v>
                </c:pt>
                <c:pt idx="4653">
                  <c:v>44.55429455235055</c:v>
                </c:pt>
                <c:pt idx="4654">
                  <c:v>44.5616448324594</c:v>
                </c:pt>
                <c:pt idx="4655">
                  <c:v>44.56899285484323</c:v>
                </c:pt>
                <c:pt idx="4656">
                  <c:v>44.57633861665888</c:v>
                </c:pt>
                <c:pt idx="4657">
                  <c:v>44.58368211506377</c:v>
                </c:pt>
                <c:pt idx="4658">
                  <c:v>44.59102334721607</c:v>
                </c:pt>
                <c:pt idx="4659">
                  <c:v>44.59836231027458</c:v>
                </c:pt>
                <c:pt idx="4660">
                  <c:v>44.60569900139875</c:v>
                </c:pt>
                <c:pt idx="4661">
                  <c:v>44.61303341774877</c:v>
                </c:pt>
                <c:pt idx="4662">
                  <c:v>44.62036555648547</c:v>
                </c:pt>
                <c:pt idx="4663">
                  <c:v>44.62769541477034</c:v>
                </c:pt>
                <c:pt idx="4664">
                  <c:v>44.63502298976558</c:v>
                </c:pt>
                <c:pt idx="4665">
                  <c:v>44.64234827863405</c:v>
                </c:pt>
                <c:pt idx="4666">
                  <c:v>44.64967127853932</c:v>
                </c:pt>
                <c:pt idx="4667">
                  <c:v>44.65699198664559</c:v>
                </c:pt>
                <c:pt idx="4668">
                  <c:v>44.66431040011781</c:v>
                </c:pt>
                <c:pt idx="4669">
                  <c:v>44.67162651612155</c:v>
                </c:pt>
                <c:pt idx="4670">
                  <c:v>44.6789403318231</c:v>
                </c:pt>
                <c:pt idx="4671">
                  <c:v>44.68625184438938</c:v>
                </c:pt>
                <c:pt idx="4672">
                  <c:v>44.69356105098809</c:v>
                </c:pt>
                <c:pt idx="4673">
                  <c:v>44.70086794878753</c:v>
                </c:pt>
                <c:pt idx="4674">
                  <c:v>44.70817253495675</c:v>
                </c:pt>
                <c:pt idx="4675">
                  <c:v>44.71547480666541</c:v>
                </c:pt>
                <c:pt idx="4676">
                  <c:v>44.72277476108394</c:v>
                </c:pt>
                <c:pt idx="4677">
                  <c:v>44.73007239538343</c:v>
                </c:pt>
                <c:pt idx="4678">
                  <c:v>44.73736770673563</c:v>
                </c:pt>
                <c:pt idx="4679">
                  <c:v>44.744660692313</c:v>
                </c:pt>
                <c:pt idx="4680">
                  <c:v>44.75195134928876</c:v>
                </c:pt>
                <c:pt idx="4681">
                  <c:v>44.75923967483669</c:v>
                </c:pt>
                <c:pt idx="4682">
                  <c:v>44.76652566613138</c:v>
                </c:pt>
                <c:pt idx="4683">
                  <c:v>44.77380932034804</c:v>
                </c:pt>
                <c:pt idx="4684">
                  <c:v>44.7810906346626</c:v>
                </c:pt>
                <c:pt idx="4685">
                  <c:v>44.78836960625174</c:v>
                </c:pt>
                <c:pt idx="4686">
                  <c:v>44.79564623229274</c:v>
                </c:pt>
                <c:pt idx="4687">
                  <c:v>44.80292050996362</c:v>
                </c:pt>
                <c:pt idx="4688">
                  <c:v>44.81019243644313</c:v>
                </c:pt>
                <c:pt idx="4689">
                  <c:v>44.81746200891069</c:v>
                </c:pt>
                <c:pt idx="4690">
                  <c:v>44.82472922454641</c:v>
                </c:pt>
                <c:pt idx="4691">
                  <c:v>44.83199408053112</c:v>
                </c:pt>
                <c:pt idx="4692">
                  <c:v>44.83925657404634</c:v>
                </c:pt>
                <c:pt idx="4693">
                  <c:v>44.84651670227432</c:v>
                </c:pt>
                <c:pt idx="4694">
                  <c:v>44.85377446239795</c:v>
                </c:pt>
                <c:pt idx="4695">
                  <c:v>44.86102985160092</c:v>
                </c:pt>
                <c:pt idx="4696">
                  <c:v>44.86828286706753</c:v>
                </c:pt>
                <c:pt idx="4697">
                  <c:v>44.87553350598287</c:v>
                </c:pt>
                <c:pt idx="4698">
                  <c:v>44.88278176553263</c:v>
                </c:pt>
                <c:pt idx="4699">
                  <c:v>44.89002764290335</c:v>
                </c:pt>
                <c:pt idx="4700">
                  <c:v>44.89727113528214</c:v>
                </c:pt>
                <c:pt idx="4701">
                  <c:v>44.90451223985692</c:v>
                </c:pt>
                <c:pt idx="4702">
                  <c:v>44.91175095381625</c:v>
                </c:pt>
                <c:pt idx="4703">
                  <c:v>44.91898727434945</c:v>
                </c:pt>
                <c:pt idx="4704">
                  <c:v>44.92622119864655</c:v>
                </c:pt>
                <c:pt idx="4705">
                  <c:v>44.93345272389827</c:v>
                </c:pt>
                <c:pt idx="4706">
                  <c:v>44.94068184729601</c:v>
                </c:pt>
                <c:pt idx="4707">
                  <c:v>44.947908566032</c:v>
                </c:pt>
                <c:pt idx="4708">
                  <c:v>44.95513287729904</c:v>
                </c:pt>
                <c:pt idx="4709">
                  <c:v>44.96235477829075</c:v>
                </c:pt>
                <c:pt idx="4710">
                  <c:v>44.96957426620143</c:v>
                </c:pt>
                <c:pt idx="4711">
                  <c:v>44.97679133822611</c:v>
                </c:pt>
                <c:pt idx="4712">
                  <c:v>44.98400599156052</c:v>
                </c:pt>
                <c:pt idx="4713">
                  <c:v>44.99121822340114</c:v>
                </c:pt>
                <c:pt idx="4714">
                  <c:v>44.99842803094512</c:v>
                </c:pt>
                <c:pt idx="4715">
                  <c:v>45.00563541139037</c:v>
                </c:pt>
                <c:pt idx="4716">
                  <c:v>45.01284036193552</c:v>
                </c:pt>
                <c:pt idx="4717">
                  <c:v>45.02004287977994</c:v>
                </c:pt>
                <c:pt idx="4718">
                  <c:v>45.02724296212366</c:v>
                </c:pt>
                <c:pt idx="4719">
                  <c:v>45.03444060616749</c:v>
                </c:pt>
                <c:pt idx="4720">
                  <c:v>45.04163580911295</c:v>
                </c:pt>
                <c:pt idx="4721">
                  <c:v>45.04882856816229</c:v>
                </c:pt>
                <c:pt idx="4722">
                  <c:v>45.05601888051849</c:v>
                </c:pt>
                <c:pt idx="4723">
                  <c:v>45.06320674338523</c:v>
                </c:pt>
                <c:pt idx="4724">
                  <c:v>45.07039215396696</c:v>
                </c:pt>
                <c:pt idx="4725">
                  <c:v>45.07757510946883</c:v>
                </c:pt>
                <c:pt idx="4726">
                  <c:v>45.08475560709672</c:v>
                </c:pt>
                <c:pt idx="4727">
                  <c:v>45.09193364405727</c:v>
                </c:pt>
                <c:pt idx="4728">
                  <c:v>45.09910921755783</c:v>
                </c:pt>
                <c:pt idx="4729">
                  <c:v>45.10628232480647</c:v>
                </c:pt>
                <c:pt idx="4730">
                  <c:v>45.11345296301202</c:v>
                </c:pt>
                <c:pt idx="4731">
                  <c:v>45.12062112938404</c:v>
                </c:pt>
                <c:pt idx="4732">
                  <c:v>45.12778682113281</c:v>
                </c:pt>
                <c:pt idx="4733">
                  <c:v>45.13495003546935</c:v>
                </c:pt>
                <c:pt idx="4734">
                  <c:v>45.14211076960544</c:v>
                </c:pt>
                <c:pt idx="4735">
                  <c:v>45.14926902075355</c:v>
                </c:pt>
                <c:pt idx="4736">
                  <c:v>45.15642478612695</c:v>
                </c:pt>
                <c:pt idx="4737">
                  <c:v>45.16357806293962</c:v>
                </c:pt>
                <c:pt idx="4738">
                  <c:v>45.17072884840624</c:v>
                </c:pt>
                <c:pt idx="4739">
                  <c:v>45.17787713974229</c:v>
                </c:pt>
                <c:pt idx="4740">
                  <c:v>45.185022934164</c:v>
                </c:pt>
                <c:pt idx="4741">
                  <c:v>45.19216622888828</c:v>
                </c:pt>
                <c:pt idx="4742">
                  <c:v>45.19930702113283</c:v>
                </c:pt>
                <c:pt idx="4743">
                  <c:v>45.20644530811608</c:v>
                </c:pt>
                <c:pt idx="4744">
                  <c:v>45.21358108705719</c:v>
                </c:pt>
                <c:pt idx="4745">
                  <c:v>45.22071435517611</c:v>
                </c:pt>
                <c:pt idx="4746">
                  <c:v>45.2278451096935</c:v>
                </c:pt>
                <c:pt idx="4747">
                  <c:v>45.2349733478308</c:v>
                </c:pt>
                <c:pt idx="4748">
                  <c:v>45.24209906681013</c:v>
                </c:pt>
                <c:pt idx="4749">
                  <c:v>45.24922226385443</c:v>
                </c:pt>
                <c:pt idx="4750">
                  <c:v>45.2563429361874</c:v>
                </c:pt>
                <c:pt idx="4751">
                  <c:v>45.26346108103338</c:v>
                </c:pt>
                <c:pt idx="4752">
                  <c:v>45.27057669561761</c:v>
                </c:pt>
                <c:pt idx="4753">
                  <c:v>45.277689777166</c:v>
                </c:pt>
                <c:pt idx="4754">
                  <c:v>45.2848003229052</c:v>
                </c:pt>
                <c:pt idx="4755">
                  <c:v>45.29190833006266</c:v>
                </c:pt>
                <c:pt idx="4756">
                  <c:v>45.29901379586654</c:v>
                </c:pt>
                <c:pt idx="4757">
                  <c:v>45.30611671754581</c:v>
                </c:pt>
                <c:pt idx="4758">
                  <c:v>45.31321709233015</c:v>
                </c:pt>
                <c:pt idx="4759">
                  <c:v>45.32031491745004</c:v>
                </c:pt>
                <c:pt idx="4760">
                  <c:v>45.32741019013666</c:v>
                </c:pt>
                <c:pt idx="4761">
                  <c:v>45.334502907622</c:v>
                </c:pt>
                <c:pt idx="4762">
                  <c:v>45.3415930671388</c:v>
                </c:pt>
                <c:pt idx="4763">
                  <c:v>45.34868066592055</c:v>
                </c:pt>
                <c:pt idx="4764">
                  <c:v>45.3557657012015</c:v>
                </c:pt>
                <c:pt idx="4765">
                  <c:v>45.36284817021667</c:v>
                </c:pt>
                <c:pt idx="4766">
                  <c:v>45.36992807020186</c:v>
                </c:pt>
                <c:pt idx="4767">
                  <c:v>45.37700539839358</c:v>
                </c:pt>
                <c:pt idx="4768">
                  <c:v>45.38408015202917</c:v>
                </c:pt>
                <c:pt idx="4769">
                  <c:v>45.39115232834671</c:v>
                </c:pt>
                <c:pt idx="4770">
                  <c:v>45.39822192458502</c:v>
                </c:pt>
                <c:pt idx="4771">
                  <c:v>45.40528893798373</c:v>
                </c:pt>
                <c:pt idx="4772">
                  <c:v>45.4123533657832</c:v>
                </c:pt>
                <c:pt idx="4773">
                  <c:v>45.41941520522461</c:v>
                </c:pt>
                <c:pt idx="4774">
                  <c:v>45.42647445354986</c:v>
                </c:pt>
                <c:pt idx="4775">
                  <c:v>45.43353110800165</c:v>
                </c:pt>
                <c:pt idx="4776">
                  <c:v>45.44058516582341</c:v>
                </c:pt>
                <c:pt idx="4777">
                  <c:v>45.44763662425942</c:v>
                </c:pt>
                <c:pt idx="4778">
                  <c:v>45.45468548055464</c:v>
                </c:pt>
                <c:pt idx="4779">
                  <c:v>45.46173173195491</c:v>
                </c:pt>
                <c:pt idx="4780">
                  <c:v>45.46877537570674</c:v>
                </c:pt>
                <c:pt idx="4781">
                  <c:v>45.47581640905746</c:v>
                </c:pt>
                <c:pt idx="4782">
                  <c:v>45.4828548292552</c:v>
                </c:pt>
                <c:pt idx="4783">
                  <c:v>45.48989063354883</c:v>
                </c:pt>
                <c:pt idx="4784">
                  <c:v>45.49692381918804</c:v>
                </c:pt>
                <c:pt idx="4785">
                  <c:v>45.50395438342324</c:v>
                </c:pt>
                <c:pt idx="4786">
                  <c:v>45.51098232350567</c:v>
                </c:pt>
                <c:pt idx="4787">
                  <c:v>45.51800763668732</c:v>
                </c:pt>
                <c:pt idx="4788">
                  <c:v>45.52503032022102</c:v>
                </c:pt>
                <c:pt idx="4789">
                  <c:v>45.53205037136026</c:v>
                </c:pt>
                <c:pt idx="4790">
                  <c:v>45.53906778735944</c:v>
                </c:pt>
                <c:pt idx="4791">
                  <c:v>45.5460825654737</c:v>
                </c:pt>
                <c:pt idx="4792">
                  <c:v>45.55309470295895</c:v>
                </c:pt>
                <c:pt idx="4793">
                  <c:v>45.56010419707187</c:v>
                </c:pt>
                <c:pt idx="4794">
                  <c:v>45.56711104506998</c:v>
                </c:pt>
                <c:pt idx="4795">
                  <c:v>45.57411524421154</c:v>
                </c:pt>
                <c:pt idx="4796">
                  <c:v>45.58111679175563</c:v>
                </c:pt>
                <c:pt idx="4797">
                  <c:v>45.5881156849621</c:v>
                </c:pt>
                <c:pt idx="4798">
                  <c:v>45.59511192109157</c:v>
                </c:pt>
                <c:pt idx="4799">
                  <c:v>45.60210549740551</c:v>
                </c:pt>
                <c:pt idx="4800">
                  <c:v>45.60909641116612</c:v>
                </c:pt>
                <c:pt idx="4801">
                  <c:v>45.61608465963643</c:v>
                </c:pt>
                <c:pt idx="4802">
                  <c:v>45.62307024008028</c:v>
                </c:pt>
                <c:pt idx="4803">
                  <c:v>45.63005314976223</c:v>
                </c:pt>
                <c:pt idx="4804">
                  <c:v>45.63703338594767</c:v>
                </c:pt>
                <c:pt idx="4805">
                  <c:v>45.64401094590284</c:v>
                </c:pt>
                <c:pt idx="4806">
                  <c:v>45.65098582689471</c:v>
                </c:pt>
                <c:pt idx="4807">
                  <c:v>45.65795802619105</c:v>
                </c:pt>
                <c:pt idx="4808">
                  <c:v>45.66492754106045</c:v>
                </c:pt>
                <c:pt idx="4809">
                  <c:v>45.67189436877231</c:v>
                </c:pt>
                <c:pt idx="4810">
                  <c:v>45.67885850659683</c:v>
                </c:pt>
                <c:pt idx="4811">
                  <c:v>45.68581995180495</c:v>
                </c:pt>
                <c:pt idx="4812">
                  <c:v>45.69277870166847</c:v>
                </c:pt>
                <c:pt idx="4813">
                  <c:v>45.69973475345998</c:v>
                </c:pt>
                <c:pt idx="4814">
                  <c:v>45.70668810445287</c:v>
                </c:pt>
                <c:pt idx="4815">
                  <c:v>45.71363875192132</c:v>
                </c:pt>
                <c:pt idx="4816">
                  <c:v>45.72058669314035</c:v>
                </c:pt>
                <c:pt idx="4817">
                  <c:v>45.72753192538574</c:v>
                </c:pt>
                <c:pt idx="4818">
                  <c:v>45.7344744459341</c:v>
                </c:pt>
                <c:pt idx="4819">
                  <c:v>45.74141425206285</c:v>
                </c:pt>
                <c:pt idx="4820">
                  <c:v>45.7483513410502</c:v>
                </c:pt>
                <c:pt idx="4821">
                  <c:v>45.7552857101752</c:v>
                </c:pt>
                <c:pt idx="4822">
                  <c:v>45.76221735671766</c:v>
                </c:pt>
                <c:pt idx="4823">
                  <c:v>45.76914627795826</c:v>
                </c:pt>
                <c:pt idx="4824">
                  <c:v>45.77607247117844</c:v>
                </c:pt>
                <c:pt idx="4825">
                  <c:v>45.78299593366047</c:v>
                </c:pt>
                <c:pt idx="4826">
                  <c:v>45.78991666268745</c:v>
                </c:pt>
                <c:pt idx="4827">
                  <c:v>45.79683465554324</c:v>
                </c:pt>
                <c:pt idx="4828">
                  <c:v>45.80374990951259</c:v>
                </c:pt>
                <c:pt idx="4829">
                  <c:v>45.810662421881</c:v>
                </c:pt>
                <c:pt idx="4830">
                  <c:v>45.81757218993484</c:v>
                </c:pt>
                <c:pt idx="4831">
                  <c:v>45.82447921096123</c:v>
                </c:pt>
                <c:pt idx="4832">
                  <c:v>45.83138348224814</c:v>
                </c:pt>
                <c:pt idx="4833">
                  <c:v>45.83828500108442</c:v>
                </c:pt>
                <c:pt idx="4834">
                  <c:v>45.84518376475962</c:v>
                </c:pt>
                <c:pt idx="4835">
                  <c:v>45.8520797705642</c:v>
                </c:pt>
                <c:pt idx="4836">
                  <c:v>45.8589730157894</c:v>
                </c:pt>
                <c:pt idx="4837">
                  <c:v>45.8658634977273</c:v>
                </c:pt>
                <c:pt idx="4838">
                  <c:v>45.8727512136708</c:v>
                </c:pt>
                <c:pt idx="4839">
                  <c:v>45.87963616091358</c:v>
                </c:pt>
                <c:pt idx="4840">
                  <c:v>45.88651833675024</c:v>
                </c:pt>
                <c:pt idx="4841">
                  <c:v>45.89339773847609</c:v>
                </c:pt>
                <c:pt idx="4842">
                  <c:v>45.90027436338734</c:v>
                </c:pt>
                <c:pt idx="4843">
                  <c:v>45.90714820878103</c:v>
                </c:pt>
                <c:pt idx="4844">
                  <c:v>45.91401927195496</c:v>
                </c:pt>
                <c:pt idx="4845">
                  <c:v>45.92088755020782</c:v>
                </c:pt>
                <c:pt idx="4846">
                  <c:v>45.92775304083913</c:v>
                </c:pt>
                <c:pt idx="4847">
                  <c:v>45.93461574114919</c:v>
                </c:pt>
                <c:pt idx="4848">
                  <c:v>45.94147564843917</c:v>
                </c:pt>
                <c:pt idx="4849">
                  <c:v>45.94833276001106</c:v>
                </c:pt>
                <c:pt idx="4850">
                  <c:v>45.95518707316766</c:v>
                </c:pt>
                <c:pt idx="4851">
                  <c:v>45.96203858521265</c:v>
                </c:pt>
                <c:pt idx="4852">
                  <c:v>45.96888729345053</c:v>
                </c:pt>
                <c:pt idx="4853">
                  <c:v>45.9757331951866</c:v>
                </c:pt>
                <c:pt idx="4854">
                  <c:v>45.982576287727</c:v>
                </c:pt>
                <c:pt idx="4855">
                  <c:v>45.98941656837873</c:v>
                </c:pt>
                <c:pt idx="4856">
                  <c:v>45.99625403444963</c:v>
                </c:pt>
                <c:pt idx="4857">
                  <c:v>46.00308868324834</c:v>
                </c:pt>
                <c:pt idx="4858">
                  <c:v>46.00992051208442</c:v>
                </c:pt>
                <c:pt idx="4859">
                  <c:v>46.01674951826815</c:v>
                </c:pt>
                <c:pt idx="4860">
                  <c:v>46.02357569911075</c:v>
                </c:pt>
                <c:pt idx="4861">
                  <c:v>46.03039905192422</c:v>
                </c:pt>
                <c:pt idx="4862">
                  <c:v>46.03721957402144</c:v>
                </c:pt>
                <c:pt idx="4863">
                  <c:v>46.04403726271609</c:v>
                </c:pt>
                <c:pt idx="4864">
                  <c:v>46.05085211532275</c:v>
                </c:pt>
                <c:pt idx="4865">
                  <c:v>46.05766412915679</c:v>
                </c:pt>
                <c:pt idx="4866">
                  <c:v>46.06447330153447</c:v>
                </c:pt>
                <c:pt idx="4867">
                  <c:v>46.07127962977285</c:v>
                </c:pt>
                <c:pt idx="4868">
                  <c:v>46.07808311118986</c:v>
                </c:pt>
                <c:pt idx="4869">
                  <c:v>46.08488374310427</c:v>
                </c:pt>
                <c:pt idx="4870">
                  <c:v>46.09168152283573</c:v>
                </c:pt>
                <c:pt idx="4871">
                  <c:v>46.09847644770468</c:v>
                </c:pt>
                <c:pt idx="4872">
                  <c:v>46.10526851503245</c:v>
                </c:pt>
                <c:pt idx="4873">
                  <c:v>46.11205772214122</c:v>
                </c:pt>
                <c:pt idx="4874">
                  <c:v>46.118844066354</c:v>
                </c:pt>
                <c:pt idx="4875">
                  <c:v>46.12562754499468</c:v>
                </c:pt>
                <c:pt idx="4876">
                  <c:v>46.13240815538796</c:v>
                </c:pt>
                <c:pt idx="4877">
                  <c:v>46.13918589485943</c:v>
                </c:pt>
                <c:pt idx="4878">
                  <c:v>46.14596076073553</c:v>
                </c:pt>
                <c:pt idx="4879">
                  <c:v>46.15273275034352</c:v>
                </c:pt>
                <c:pt idx="4880">
                  <c:v>46.15950186101158</c:v>
                </c:pt>
                <c:pt idx="4881">
                  <c:v>46.1662680900687</c:v>
                </c:pt>
                <c:pt idx="4882">
                  <c:v>46.17303143484471</c:v>
                </c:pt>
                <c:pt idx="4883">
                  <c:v>46.17979189267035</c:v>
                </c:pt>
                <c:pt idx="4884">
                  <c:v>46.18654946087717</c:v>
                </c:pt>
                <c:pt idx="4885">
                  <c:v>46.19330413679764</c:v>
                </c:pt>
                <c:pt idx="4886">
                  <c:v>46.20005591776503</c:v>
                </c:pt>
                <c:pt idx="4887">
                  <c:v>46.20680480111348</c:v>
                </c:pt>
                <c:pt idx="4888">
                  <c:v>46.21355078417806</c:v>
                </c:pt>
                <c:pt idx="4889">
                  <c:v>46.22029386429458</c:v>
                </c:pt>
                <c:pt idx="4890">
                  <c:v>46.22703403879982</c:v>
                </c:pt>
                <c:pt idx="4891">
                  <c:v>46.23377130503139</c:v>
                </c:pt>
                <c:pt idx="4892">
                  <c:v>46.24050566032776</c:v>
                </c:pt>
                <c:pt idx="4893">
                  <c:v>46.24723710202825</c:v>
                </c:pt>
                <c:pt idx="4894">
                  <c:v>46.25396562747309</c:v>
                </c:pt>
                <c:pt idx="4895">
                  <c:v>46.26069123400333</c:v>
                </c:pt>
                <c:pt idx="4896">
                  <c:v>46.26741391896094</c:v>
                </c:pt>
                <c:pt idx="4897">
                  <c:v>46.27413367968868</c:v>
                </c:pt>
                <c:pt idx="4898">
                  <c:v>46.28085051353028</c:v>
                </c:pt>
                <c:pt idx="4899">
                  <c:v>46.28756441783027</c:v>
                </c:pt>
                <c:pt idx="4900">
                  <c:v>46.2942753899341</c:v>
                </c:pt>
                <c:pt idx="4901">
                  <c:v>46.30098342718799</c:v>
                </c:pt>
                <c:pt idx="4902">
                  <c:v>46.30768852693918</c:v>
                </c:pt>
                <c:pt idx="4903">
                  <c:v>46.3143906865357</c:v>
                </c:pt>
                <c:pt idx="4904">
                  <c:v>46.32108990332642</c:v>
                </c:pt>
                <c:pt idx="4905">
                  <c:v>46.32778617466118</c:v>
                </c:pt>
                <c:pt idx="4906">
                  <c:v>46.33447949789063</c:v>
                </c:pt>
                <c:pt idx="4907">
                  <c:v>46.34116987036632</c:v>
                </c:pt>
                <c:pt idx="4908">
                  <c:v>46.34785728944066</c:v>
                </c:pt>
                <c:pt idx="4909">
                  <c:v>46.35454175246697</c:v>
                </c:pt>
                <c:pt idx="4910">
                  <c:v>46.36122325679942</c:v>
                </c:pt>
                <c:pt idx="4911">
                  <c:v>46.36790179979305</c:v>
                </c:pt>
                <c:pt idx="4912">
                  <c:v>46.37457737880385</c:v>
                </c:pt>
                <c:pt idx="4913">
                  <c:v>46.38124999118859</c:v>
                </c:pt>
                <c:pt idx="4914">
                  <c:v>46.38791963430501</c:v>
                </c:pt>
                <c:pt idx="4915">
                  <c:v>46.39458630551167</c:v>
                </c:pt>
                <c:pt idx="4916">
                  <c:v>46.40125000216806</c:v>
                </c:pt>
                <c:pt idx="4917">
                  <c:v>46.40791072163455</c:v>
                </c:pt>
                <c:pt idx="4918">
                  <c:v>46.41456846127236</c:v>
                </c:pt>
                <c:pt idx="4919">
                  <c:v>46.42122321844364</c:v>
                </c:pt>
                <c:pt idx="4920">
                  <c:v>46.42787499051141</c:v>
                </c:pt>
                <c:pt idx="4921">
                  <c:v>46.43452377483954</c:v>
                </c:pt>
                <c:pt idx="4922">
                  <c:v>46.44116956879284</c:v>
                </c:pt>
                <c:pt idx="4923">
                  <c:v>46.44781236973702</c:v>
                </c:pt>
                <c:pt idx="4924">
                  <c:v>46.45445217503862</c:v>
                </c:pt>
                <c:pt idx="4925">
                  <c:v>46.46108898206513</c:v>
                </c:pt>
                <c:pt idx="4926">
                  <c:v>46.4677227881849</c:v>
                </c:pt>
                <c:pt idx="4927">
                  <c:v>46.47435359076714</c:v>
                </c:pt>
                <c:pt idx="4928">
                  <c:v>46.48098138718205</c:v>
                </c:pt>
                <c:pt idx="4929">
                  <c:v>46.48760617480064</c:v>
                </c:pt>
                <c:pt idx="4930">
                  <c:v>46.49422795099485</c:v>
                </c:pt>
                <c:pt idx="4931">
                  <c:v>46.5008467131375</c:v>
                </c:pt>
                <c:pt idx="4932">
                  <c:v>46.50746245860231</c:v>
                </c:pt>
                <c:pt idx="4933">
                  <c:v>46.51407518476393</c:v>
                </c:pt>
                <c:pt idx="4934">
                  <c:v>46.52068488899786</c:v>
                </c:pt>
                <c:pt idx="4935">
                  <c:v>46.5272915686805</c:v>
                </c:pt>
                <c:pt idx="4936">
                  <c:v>46.53389522118922</c:v>
                </c:pt>
                <c:pt idx="4937">
                  <c:v>46.5404958439022</c:v>
                </c:pt>
                <c:pt idx="4938">
                  <c:v>46.54709343419855</c:v>
                </c:pt>
                <c:pt idx="4939">
                  <c:v>46.55368798945832</c:v>
                </c:pt>
                <c:pt idx="4940">
                  <c:v>46.56027950706244</c:v>
                </c:pt>
                <c:pt idx="4941">
                  <c:v>46.56686798439272</c:v>
                </c:pt>
                <c:pt idx="4942">
                  <c:v>46.57345341883191</c:v>
                </c:pt>
                <c:pt idx="4943">
                  <c:v>46.58003580776362</c:v>
                </c:pt>
                <c:pt idx="4944">
                  <c:v>46.58661514857244</c:v>
                </c:pt>
                <c:pt idx="4945">
                  <c:v>46.59319143864378</c:v>
                </c:pt>
                <c:pt idx="4946">
                  <c:v>46.59976467536401</c:v>
                </c:pt>
                <c:pt idx="4947">
                  <c:v>46.60633485612043</c:v>
                </c:pt>
                <c:pt idx="4948">
                  <c:v>46.61290197830117</c:v>
                </c:pt>
                <c:pt idx="4949">
                  <c:v>46.61946603929533</c:v>
                </c:pt>
                <c:pt idx="4950">
                  <c:v>46.62602703649294</c:v>
                </c:pt>
                <c:pt idx="4951">
                  <c:v>46.63258496728486</c:v>
                </c:pt>
                <c:pt idx="4952">
                  <c:v>46.63913982906294</c:v>
                </c:pt>
                <c:pt idx="4953">
                  <c:v>46.6456916192199</c:v>
                </c:pt>
                <c:pt idx="4954">
                  <c:v>46.6522403351494</c:v>
                </c:pt>
                <c:pt idx="4955">
                  <c:v>46.658785974246</c:v>
                </c:pt>
                <c:pt idx="4956">
                  <c:v>46.66532853390516</c:v>
                </c:pt>
                <c:pt idx="4957">
                  <c:v>46.67186801152329</c:v>
                </c:pt>
                <c:pt idx="4958">
                  <c:v>46.67840440449769</c:v>
                </c:pt>
                <c:pt idx="4959">
                  <c:v>46.6849377102266</c:v>
                </c:pt>
                <c:pt idx="4960">
                  <c:v>46.69146792610917</c:v>
                </c:pt>
                <c:pt idx="4961">
                  <c:v>46.69799504954544</c:v>
                </c:pt>
                <c:pt idx="4962">
                  <c:v>46.70451907793641</c:v>
                </c:pt>
                <c:pt idx="4963">
                  <c:v>46.71104000868399</c:v>
                </c:pt>
                <c:pt idx="4964">
                  <c:v>46.71755783919102</c:v>
                </c:pt>
                <c:pt idx="4965">
                  <c:v>46.72407256686121</c:v>
                </c:pt>
                <c:pt idx="4966">
                  <c:v>46.73058418909925</c:v>
                </c:pt>
                <c:pt idx="4967">
                  <c:v>46.73709270331076</c:v>
                </c:pt>
                <c:pt idx="4968">
                  <c:v>46.74359810690224</c:v>
                </c:pt>
                <c:pt idx="4969">
                  <c:v>46.75010039728114</c:v>
                </c:pt>
                <c:pt idx="4970">
                  <c:v>46.75659957185582</c:v>
                </c:pt>
                <c:pt idx="4971">
                  <c:v>46.7630956280356</c:v>
                </c:pt>
                <c:pt idx="4972">
                  <c:v>46.76958856323069</c:v>
                </c:pt>
                <c:pt idx="4973">
                  <c:v>46.77607837485227</c:v>
                </c:pt>
                <c:pt idx="4974">
                  <c:v>46.78256506031239</c:v>
                </c:pt>
                <c:pt idx="4975">
                  <c:v>46.7890486170241</c:v>
                </c:pt>
                <c:pt idx="4976">
                  <c:v>46.79552904240133</c:v>
                </c:pt>
                <c:pt idx="4977">
                  <c:v>46.80200633385894</c:v>
                </c:pt>
                <c:pt idx="4978">
                  <c:v>46.80848048881275</c:v>
                </c:pt>
                <c:pt idx="4979">
                  <c:v>46.81495150467951</c:v>
                </c:pt>
                <c:pt idx="4980">
                  <c:v>46.82141937887691</c:v>
                </c:pt>
                <c:pt idx="4981">
                  <c:v>46.82788410882352</c:v>
                </c:pt>
                <c:pt idx="4982">
                  <c:v>46.83434569193892</c:v>
                </c:pt>
                <c:pt idx="4983">
                  <c:v>46.84080412564356</c:v>
                </c:pt>
                <c:pt idx="4984">
                  <c:v>46.8472594073589</c:v>
                </c:pt>
                <c:pt idx="4985">
                  <c:v>46.8537115345073</c:v>
                </c:pt>
                <c:pt idx="4986">
                  <c:v>46.860160504512</c:v>
                </c:pt>
                <c:pt idx="4987">
                  <c:v>46.86660631479726</c:v>
                </c:pt>
                <c:pt idx="4988">
                  <c:v>46.87304896278827</c:v>
                </c:pt>
                <c:pt idx="4989">
                  <c:v>46.87948844591113</c:v>
                </c:pt>
                <c:pt idx="4990">
                  <c:v>46.8859247615929</c:v>
                </c:pt>
                <c:pt idx="4991">
                  <c:v>46.89235790726158</c:v>
                </c:pt>
                <c:pt idx="4992">
                  <c:v>46.8987878803461</c:v>
                </c:pt>
                <c:pt idx="4993">
                  <c:v>46.90521467827637</c:v>
                </c:pt>
                <c:pt idx="4994">
                  <c:v>46.9116382984832</c:v>
                </c:pt>
                <c:pt idx="4995">
                  <c:v>46.91805873839836</c:v>
                </c:pt>
                <c:pt idx="4996">
                  <c:v>46.9244759954546</c:v>
                </c:pt>
                <c:pt idx="4997">
                  <c:v>46.93089006708554</c:v>
                </c:pt>
                <c:pt idx="4998">
                  <c:v>46.93730095072585</c:v>
                </c:pt>
                <c:pt idx="4999">
                  <c:v>46.94370864381106</c:v>
                </c:pt>
                <c:pt idx="5000">
                  <c:v>46.95011314377768</c:v>
                </c:pt>
                <c:pt idx="5001">
                  <c:v>46.9565144480632</c:v>
                </c:pt>
                <c:pt idx="5002">
                  <c:v>46.96291255410602</c:v>
                </c:pt>
                <c:pt idx="5003">
                  <c:v>46.96930745934549</c:v>
                </c:pt>
                <c:pt idx="5004">
                  <c:v>46.97569916122195</c:v>
                </c:pt>
                <c:pt idx="5005">
                  <c:v>46.98208765717664</c:v>
                </c:pt>
                <c:pt idx="5006">
                  <c:v>46.98847294465186</c:v>
                </c:pt>
                <c:pt idx="5007">
                  <c:v>46.99485502109067</c:v>
                </c:pt>
                <c:pt idx="5008">
                  <c:v>47.0012338839373</c:v>
                </c:pt>
                <c:pt idx="5009">
                  <c:v>47.00760953063678</c:v>
                </c:pt>
                <c:pt idx="5010">
                  <c:v>47.0139819586352</c:v>
                </c:pt>
                <c:pt idx="5011">
                  <c:v>47.02035116537955</c:v>
                </c:pt>
                <c:pt idx="5012">
                  <c:v>47.02671714831777</c:v>
                </c:pt>
                <c:pt idx="5013">
                  <c:v>47.03307990489881</c:v>
                </c:pt>
                <c:pt idx="5014">
                  <c:v>47.03943943257253</c:v>
                </c:pt>
                <c:pt idx="5015">
                  <c:v>47.0457957287898</c:v>
                </c:pt>
                <c:pt idx="5016">
                  <c:v>47.05214879100236</c:v>
                </c:pt>
                <c:pt idx="5017">
                  <c:v>47.05849861666304</c:v>
                </c:pt>
                <c:pt idx="5018">
                  <c:v>47.06484520322555</c:v>
                </c:pt>
                <c:pt idx="5019">
                  <c:v>47.07118854814458</c:v>
                </c:pt>
                <c:pt idx="5020">
                  <c:v>47.0775286488758</c:v>
                </c:pt>
                <c:pt idx="5021">
                  <c:v>47.08386550287576</c:v>
                </c:pt>
                <c:pt idx="5022">
                  <c:v>47.09019910760211</c:v>
                </c:pt>
                <c:pt idx="5023">
                  <c:v>47.0965294605134</c:v>
                </c:pt>
                <c:pt idx="5024">
                  <c:v>47.10285655906915</c:v>
                </c:pt>
                <c:pt idx="5025">
                  <c:v>47.10918040072982</c:v>
                </c:pt>
                <c:pt idx="5026">
                  <c:v>47.1155009829569</c:v>
                </c:pt>
                <c:pt idx="5027">
                  <c:v>47.12181830321278</c:v>
                </c:pt>
                <c:pt idx="5028">
                  <c:v>47.1281323589609</c:v>
                </c:pt>
                <c:pt idx="5029">
                  <c:v>47.13444314766557</c:v>
                </c:pt>
                <c:pt idx="5030">
                  <c:v>47.14075066679219</c:v>
                </c:pt>
                <c:pt idx="5031">
                  <c:v>47.14705491380705</c:v>
                </c:pt>
                <c:pt idx="5032">
                  <c:v>47.15335588617745</c:v>
                </c:pt>
                <c:pt idx="5033">
                  <c:v>47.15965358137161</c:v>
                </c:pt>
                <c:pt idx="5034">
                  <c:v>47.16594799685881</c:v>
                </c:pt>
                <c:pt idx="5035">
                  <c:v>47.17223913010924</c:v>
                </c:pt>
                <c:pt idx="5036">
                  <c:v>47.17852697859407</c:v>
                </c:pt>
                <c:pt idx="5037">
                  <c:v>47.18481153978548</c:v>
                </c:pt>
                <c:pt idx="5038">
                  <c:v>47.19109281115663</c:v>
                </c:pt>
                <c:pt idx="5039">
                  <c:v>47.19737079018162</c:v>
                </c:pt>
                <c:pt idx="5040">
                  <c:v>47.20364547433555</c:v>
                </c:pt>
                <c:pt idx="5041">
                  <c:v>47.20991686109452</c:v>
                </c:pt>
                <c:pt idx="5042">
                  <c:v>47.21618494793557</c:v>
                </c:pt>
                <c:pt idx="5043">
                  <c:v>47.22244973233674</c:v>
                </c:pt>
                <c:pt idx="5044">
                  <c:v>47.22871121177708</c:v>
                </c:pt>
                <c:pt idx="5045">
                  <c:v>47.23496938373655</c:v>
                </c:pt>
                <c:pt idx="5046">
                  <c:v>47.2412242456962</c:v>
                </c:pt>
                <c:pt idx="5047">
                  <c:v>47.247475795138</c:v>
                </c:pt>
                <c:pt idx="5048">
                  <c:v>47.25372402954487</c:v>
                </c:pt>
                <c:pt idx="5049">
                  <c:v>47.2599689464008</c:v>
                </c:pt>
                <c:pt idx="5050">
                  <c:v>47.26621054319069</c:v>
                </c:pt>
                <c:pt idx="5051">
                  <c:v>47.27244881740049</c:v>
                </c:pt>
                <c:pt idx="5052">
                  <c:v>47.2786837665171</c:v>
                </c:pt>
                <c:pt idx="5053">
                  <c:v>47.28491538802843</c:v>
                </c:pt>
                <c:pt idx="5054">
                  <c:v>47.29114367942335</c:v>
                </c:pt>
                <c:pt idx="5055">
                  <c:v>47.29736863819177</c:v>
                </c:pt>
                <c:pt idx="5056">
                  <c:v>47.30359026182452</c:v>
                </c:pt>
                <c:pt idx="5057">
                  <c:v>47.30980854781352</c:v>
                </c:pt>
                <c:pt idx="5058">
                  <c:v>47.31602349365158</c:v>
                </c:pt>
                <c:pt idx="5059">
                  <c:v>47.3222350968326</c:v>
                </c:pt>
                <c:pt idx="5060">
                  <c:v>47.32844335485138</c:v>
                </c:pt>
                <c:pt idx="5061">
                  <c:v>47.33464826520377</c:v>
                </c:pt>
                <c:pt idx="5062">
                  <c:v>47.34084982538661</c:v>
                </c:pt>
                <c:pt idx="5063">
                  <c:v>47.34704803289775</c:v>
                </c:pt>
                <c:pt idx="5064">
                  <c:v>47.353242885236</c:v>
                </c:pt>
                <c:pt idx="5065">
                  <c:v>47.3594343799012</c:v>
                </c:pt>
                <c:pt idx="5066">
                  <c:v>47.36562251439418</c:v>
                </c:pt>
                <c:pt idx="5067">
                  <c:v>47.37180728621673</c:v>
                </c:pt>
                <c:pt idx="5068">
                  <c:v>47.37798869287174</c:v>
                </c:pt>
                <c:pt idx="5069">
                  <c:v>47.38416673186298</c:v>
                </c:pt>
                <c:pt idx="5070">
                  <c:v>47.39034140069532</c:v>
                </c:pt>
                <c:pt idx="5071">
                  <c:v>47.39651269687458</c:v>
                </c:pt>
                <c:pt idx="5072">
                  <c:v>47.40268061790758</c:v>
                </c:pt>
                <c:pt idx="5073">
                  <c:v>47.40884516130217</c:v>
                </c:pt>
                <c:pt idx="5074">
                  <c:v>47.41500632456722</c:v>
                </c:pt>
                <c:pt idx="5075">
                  <c:v>47.42116410521253</c:v>
                </c:pt>
                <c:pt idx="5076">
                  <c:v>47.42731850074902</c:v>
                </c:pt>
                <c:pt idx="5077">
                  <c:v>47.43346950868849</c:v>
                </c:pt>
                <c:pt idx="5078">
                  <c:v>47.43961712654386</c:v>
                </c:pt>
                <c:pt idx="5079">
                  <c:v>47.44576135182898</c:v>
                </c:pt>
                <c:pt idx="5080">
                  <c:v>47.45190218205875</c:v>
                </c:pt>
                <c:pt idx="5081">
                  <c:v>47.45803961474905</c:v>
                </c:pt>
                <c:pt idx="5082">
                  <c:v>47.46417364741684</c:v>
                </c:pt>
                <c:pt idx="5083">
                  <c:v>47.47030427758</c:v>
                </c:pt>
                <c:pt idx="5084">
                  <c:v>47.47643150275744</c:v>
                </c:pt>
                <c:pt idx="5085">
                  <c:v>47.48255532046916</c:v>
                </c:pt>
                <c:pt idx="5086">
                  <c:v>47.4886757282361</c:v>
                </c:pt>
                <c:pt idx="5087">
                  <c:v>47.49479272358023</c:v>
                </c:pt>
                <c:pt idx="5088">
                  <c:v>47.50090630402453</c:v>
                </c:pt>
                <c:pt idx="5089">
                  <c:v>47.50701646709302</c:v>
                </c:pt>
                <c:pt idx="5090">
                  <c:v>47.51312321031073</c:v>
                </c:pt>
                <c:pt idx="5091">
                  <c:v>47.51922653120366</c:v>
                </c:pt>
                <c:pt idx="5092">
                  <c:v>47.52532642729892</c:v>
                </c:pt>
                <c:pt idx="5093">
                  <c:v>47.53142289612455</c:v>
                </c:pt>
                <c:pt idx="5094">
                  <c:v>47.53751593520965</c:v>
                </c:pt>
                <c:pt idx="5095">
                  <c:v>47.54360554208434</c:v>
                </c:pt>
                <c:pt idx="5096">
                  <c:v>47.54969171427975</c:v>
                </c:pt>
                <c:pt idx="5097">
                  <c:v>47.55577444932806</c:v>
                </c:pt>
                <c:pt idx="5098">
                  <c:v>47.56185374476242</c:v>
                </c:pt>
                <c:pt idx="5099">
                  <c:v>47.56792959811705</c:v>
                </c:pt>
                <c:pt idx="5100">
                  <c:v>47.5740020069272</c:v>
                </c:pt>
                <c:pt idx="5101">
                  <c:v>47.58007096872908</c:v>
                </c:pt>
                <c:pt idx="5102">
                  <c:v>47.58613648106</c:v>
                </c:pt>
                <c:pt idx="5103">
                  <c:v>47.59219854145825</c:v>
                </c:pt>
                <c:pt idx="5104">
                  <c:v>47.59825714746317</c:v>
                </c:pt>
                <c:pt idx="5105">
                  <c:v>47.60431229661511</c:v>
                </c:pt>
                <c:pt idx="5106">
                  <c:v>47.61036398645546</c:v>
                </c:pt>
                <c:pt idx="5107">
                  <c:v>47.61641221452663</c:v>
                </c:pt>
                <c:pt idx="5108">
                  <c:v>47.62245697837207</c:v>
                </c:pt>
                <c:pt idx="5109">
                  <c:v>47.62849827553627</c:v>
                </c:pt>
                <c:pt idx="5110">
                  <c:v>47.63453610356472</c:v>
                </c:pt>
                <c:pt idx="5111">
                  <c:v>47.64057046000397</c:v>
                </c:pt>
                <c:pt idx="5112">
                  <c:v>47.64660134240159</c:v>
                </c:pt>
                <c:pt idx="5113">
                  <c:v>47.65262874830618</c:v>
                </c:pt>
                <c:pt idx="5114">
                  <c:v>47.65865267526739</c:v>
                </c:pt>
                <c:pt idx="5115">
                  <c:v>47.6646731208359</c:v>
                </c:pt>
                <c:pt idx="5116">
                  <c:v>47.6706900825634</c:v>
                </c:pt>
                <c:pt idx="5117">
                  <c:v>47.67670355800264</c:v>
                </c:pt>
                <c:pt idx="5118">
                  <c:v>47.68271354470743</c:v>
                </c:pt>
                <c:pt idx="5119">
                  <c:v>47.68872004023256</c:v>
                </c:pt>
                <c:pt idx="5120">
                  <c:v>47.69472304213392</c:v>
                </c:pt>
                <c:pt idx="5121">
                  <c:v>47.70072254796838</c:v>
                </c:pt>
                <c:pt idx="5122">
                  <c:v>47.70671855529388</c:v>
                </c:pt>
                <c:pt idx="5123">
                  <c:v>47.71271106166943</c:v>
                </c:pt>
                <c:pt idx="5124">
                  <c:v>47.71870006465505</c:v>
                </c:pt>
                <c:pt idx="5125">
                  <c:v>47.72468556181177</c:v>
                </c:pt>
                <c:pt idx="5126">
                  <c:v>47.73066755070172</c:v>
                </c:pt>
                <c:pt idx="5127">
                  <c:v>47.73664602888807</c:v>
                </c:pt>
                <c:pt idx="5128">
                  <c:v>47.74262099393498</c:v>
                </c:pt>
                <c:pt idx="5129">
                  <c:v>47.7485924434077</c:v>
                </c:pt>
                <c:pt idx="5130">
                  <c:v>47.7545603748725</c:v>
                </c:pt>
                <c:pt idx="5131">
                  <c:v>47.76052478589676</c:v>
                </c:pt>
                <c:pt idx="5132">
                  <c:v>47.76648567404882</c:v>
                </c:pt>
                <c:pt idx="5133">
                  <c:v>47.77244303689813</c:v>
                </c:pt>
                <c:pt idx="5134">
                  <c:v>47.77839687201515</c:v>
                </c:pt>
                <c:pt idx="5135">
                  <c:v>47.7843471769714</c:v>
                </c:pt>
                <c:pt idx="5136">
                  <c:v>47.79029394933948</c:v>
                </c:pt>
                <c:pt idx="5137">
                  <c:v>47.796237186693</c:v>
                </c:pt>
                <c:pt idx="5138">
                  <c:v>47.80217688660663</c:v>
                </c:pt>
                <c:pt idx="5139">
                  <c:v>47.80811304665613</c:v>
                </c:pt>
                <c:pt idx="5140">
                  <c:v>47.81404566441825</c:v>
                </c:pt>
                <c:pt idx="5141">
                  <c:v>47.81997473747087</c:v>
                </c:pt>
                <c:pt idx="5142">
                  <c:v>47.82590026339285</c:v>
                </c:pt>
                <c:pt idx="5143">
                  <c:v>47.83182223976412</c:v>
                </c:pt>
                <c:pt idx="5144">
                  <c:v>47.83774066416574</c:v>
                </c:pt>
                <c:pt idx="5145">
                  <c:v>47.84365553417972</c:v>
                </c:pt>
                <c:pt idx="5146">
                  <c:v>47.8495668473892</c:v>
                </c:pt>
                <c:pt idx="5147">
                  <c:v>47.85547460137832</c:v>
                </c:pt>
                <c:pt idx="5148">
                  <c:v>47.86137879373237</c:v>
                </c:pt>
                <c:pt idx="5149">
                  <c:v>47.8672794220376</c:v>
                </c:pt>
                <c:pt idx="5150">
                  <c:v>47.8731764838814</c:v>
                </c:pt>
                <c:pt idx="5151">
                  <c:v>47.87906997685216</c:v>
                </c:pt>
                <c:pt idx="5152">
                  <c:v>47.88495989853936</c:v>
                </c:pt>
                <c:pt idx="5153">
                  <c:v>47.89084624653353</c:v>
                </c:pt>
                <c:pt idx="5154">
                  <c:v>47.89672901842628</c:v>
                </c:pt>
                <c:pt idx="5155">
                  <c:v>47.90260821181027</c:v>
                </c:pt>
                <c:pt idx="5156">
                  <c:v>47.90848382427925</c:v>
                </c:pt>
                <c:pt idx="5157">
                  <c:v>47.914355853428</c:v>
                </c:pt>
                <c:pt idx="5158">
                  <c:v>47.92022429685237</c:v>
                </c:pt>
                <c:pt idx="5159">
                  <c:v>47.92608915214931</c:v>
                </c:pt>
                <c:pt idx="5160">
                  <c:v>47.93195041691681</c:v>
                </c:pt>
                <c:pt idx="5161">
                  <c:v>47.93780808875393</c:v>
                </c:pt>
                <c:pt idx="5162">
                  <c:v>47.94366216526078</c:v>
                </c:pt>
                <c:pt idx="5163">
                  <c:v>47.94951264403861</c:v>
                </c:pt>
                <c:pt idx="5164">
                  <c:v>47.95535952268965</c:v>
                </c:pt>
                <c:pt idx="5165">
                  <c:v>47.96120279881728</c:v>
                </c:pt>
                <c:pt idx="5166">
                  <c:v>47.96704247002588</c:v>
                </c:pt>
                <c:pt idx="5167">
                  <c:v>47.97287853392094</c:v>
                </c:pt>
                <c:pt idx="5168">
                  <c:v>47.97871098810905</c:v>
                </c:pt>
                <c:pt idx="5169">
                  <c:v>47.98453983019781</c:v>
                </c:pt>
                <c:pt idx="5170">
                  <c:v>47.99036505779594</c:v>
                </c:pt>
                <c:pt idx="5171">
                  <c:v>47.99618666851322</c:v>
                </c:pt>
                <c:pt idx="5172">
                  <c:v>48.00200465996053</c:v>
                </c:pt>
                <c:pt idx="5173">
                  <c:v>48.0078190297498</c:v>
                </c:pt>
                <c:pt idx="5174">
                  <c:v>48.01362977549402</c:v>
                </c:pt>
                <c:pt idx="5175">
                  <c:v>48.01943689480732</c:v>
                </c:pt>
                <c:pt idx="5176">
                  <c:v>48.02524038530484</c:v>
                </c:pt>
                <c:pt idx="5177">
                  <c:v>48.03104024460283</c:v>
                </c:pt>
                <c:pt idx="5178">
                  <c:v>48.03683647031862</c:v>
                </c:pt>
                <c:pt idx="5179">
                  <c:v>48.04262906007065</c:v>
                </c:pt>
                <c:pt idx="5180">
                  <c:v>48.04841801147838</c:v>
                </c:pt>
                <c:pt idx="5181">
                  <c:v>48.05420332216239</c:v>
                </c:pt>
                <c:pt idx="5182">
                  <c:v>48.05998498974434</c:v>
                </c:pt>
                <c:pt idx="5183">
                  <c:v>48.065763011847</c:v>
                </c:pt>
                <c:pt idx="5184">
                  <c:v>48.07153738609418</c:v>
                </c:pt>
                <c:pt idx="5185">
                  <c:v>48.07730811011077</c:v>
                </c:pt>
                <c:pt idx="5186">
                  <c:v>48.08307518152279</c:v>
                </c:pt>
                <c:pt idx="5187">
                  <c:v>48.08883859795731</c:v>
                </c:pt>
                <c:pt idx="5188">
                  <c:v>48.0945983570425</c:v>
                </c:pt>
                <c:pt idx="5189">
                  <c:v>48.10035445640764</c:v>
                </c:pt>
                <c:pt idx="5190">
                  <c:v>48.10610689368306</c:v>
                </c:pt>
                <c:pt idx="5191">
                  <c:v>48.1118556665002</c:v>
                </c:pt>
                <c:pt idx="5192">
                  <c:v>48.11760077249158</c:v>
                </c:pt>
                <c:pt idx="5193">
                  <c:v>48.12334220929085</c:v>
                </c:pt>
                <c:pt idx="5194">
                  <c:v>48.12907997453268</c:v>
                </c:pt>
                <c:pt idx="5195">
                  <c:v>48.13481406585289</c:v>
                </c:pt>
                <c:pt idx="5196">
                  <c:v>48.14054448088837</c:v>
                </c:pt>
                <c:pt idx="5197">
                  <c:v>48.14627121727712</c:v>
                </c:pt>
                <c:pt idx="5198">
                  <c:v>48.15199427265821</c:v>
                </c:pt>
                <c:pt idx="5199">
                  <c:v>48.15771364467183</c:v>
                </c:pt>
                <c:pt idx="5200">
                  <c:v>48.16342933095924</c:v>
                </c:pt>
                <c:pt idx="5201">
                  <c:v>48.16914132916281</c:v>
                </c:pt>
                <c:pt idx="5202">
                  <c:v>48.17484963692602</c:v>
                </c:pt>
                <c:pt idx="5203">
                  <c:v>48.18055425189342</c:v>
                </c:pt>
                <c:pt idx="5204">
                  <c:v>48.18625517171068</c:v>
                </c:pt>
                <c:pt idx="5205">
                  <c:v>48.19195239402458</c:v>
                </c:pt>
                <c:pt idx="5206">
                  <c:v>48.19764591648295</c:v>
                </c:pt>
                <c:pt idx="5207">
                  <c:v>48.20333573673477</c:v>
                </c:pt>
                <c:pt idx="5208">
                  <c:v>48.2090218524301</c:v>
                </c:pt>
                <c:pt idx="5209">
                  <c:v>48.2147042612201</c:v>
                </c:pt>
                <c:pt idx="5210">
                  <c:v>48.22038296075707</c:v>
                </c:pt>
                <c:pt idx="5211">
                  <c:v>48.22605794869435</c:v>
                </c:pt>
                <c:pt idx="5212">
                  <c:v>48.23172922268643</c:v>
                </c:pt>
                <c:pt idx="5213">
                  <c:v>48.2373967803889</c:v>
                </c:pt>
                <c:pt idx="5214">
                  <c:v>48.2430606194584</c:v>
                </c:pt>
                <c:pt idx="5215">
                  <c:v>48.2487207375528</c:v>
                </c:pt>
                <c:pt idx="5216">
                  <c:v>48.25437713233093</c:v>
                </c:pt>
                <c:pt idx="5217">
                  <c:v>48.26002980145284</c:v>
                </c:pt>
                <c:pt idx="5218">
                  <c:v>48.26567874257964</c:v>
                </c:pt>
                <c:pt idx="5219">
                  <c:v>48.27132395337352</c:v>
                </c:pt>
                <c:pt idx="5220">
                  <c:v>48.27696543149787</c:v>
                </c:pt>
                <c:pt idx="5221">
                  <c:v>48.28260317461709</c:v>
                </c:pt>
                <c:pt idx="5222">
                  <c:v>48.28823718039678</c:v>
                </c:pt>
                <c:pt idx="5223">
                  <c:v>48.29386744650355</c:v>
                </c:pt>
                <c:pt idx="5224">
                  <c:v>48.29949397060524</c:v>
                </c:pt>
                <c:pt idx="5225">
                  <c:v>48.30511675037071</c:v>
                </c:pt>
                <c:pt idx="5226">
                  <c:v>48.31073578346997</c:v>
                </c:pt>
                <c:pt idx="5227">
                  <c:v>48.31635106757413</c:v>
                </c:pt>
                <c:pt idx="5228">
                  <c:v>48.32196260035546</c:v>
                </c:pt>
                <c:pt idx="5229">
                  <c:v>48.32757037948731</c:v>
                </c:pt>
                <c:pt idx="5230">
                  <c:v>48.3331744026441</c:v>
                </c:pt>
                <c:pt idx="5231">
                  <c:v>48.33877466750148</c:v>
                </c:pt>
                <c:pt idx="5232">
                  <c:v>48.34437117173611</c:v>
                </c:pt>
                <c:pt idx="5233">
                  <c:v>48.34996391302585</c:v>
                </c:pt>
                <c:pt idx="5234">
                  <c:v>48.35555288904961</c:v>
                </c:pt>
                <c:pt idx="5235">
                  <c:v>48.36113809748748</c:v>
                </c:pt>
                <c:pt idx="5236">
                  <c:v>48.36671953602063</c:v>
                </c:pt>
                <c:pt idx="5237">
                  <c:v>48.37229720233136</c:v>
                </c:pt>
                <c:pt idx="5238">
                  <c:v>48.37787109410311</c:v>
                </c:pt>
                <c:pt idx="5239">
                  <c:v>48.38344120902043</c:v>
                </c:pt>
                <c:pt idx="5240">
                  <c:v>48.38900754476899</c:v>
                </c:pt>
                <c:pt idx="5241">
                  <c:v>48.3945700990356</c:v>
                </c:pt>
                <c:pt idx="5242">
                  <c:v>48.40012886950816</c:v>
                </c:pt>
                <c:pt idx="5243">
                  <c:v>48.40568385387573</c:v>
                </c:pt>
                <c:pt idx="5244">
                  <c:v>48.41123504982848</c:v>
                </c:pt>
                <c:pt idx="5245">
                  <c:v>48.41678245505772</c:v>
                </c:pt>
                <c:pt idx="5246">
                  <c:v>48.4223260672559</c:v>
                </c:pt>
                <c:pt idx="5247">
                  <c:v>48.42786588411653</c:v>
                </c:pt>
                <c:pt idx="5248">
                  <c:v>48.43340190333433</c:v>
                </c:pt>
                <c:pt idx="5249">
                  <c:v>48.43893412260512</c:v>
                </c:pt>
                <c:pt idx="5250">
                  <c:v>48.44446253962582</c:v>
                </c:pt>
                <c:pt idx="5251">
                  <c:v>48.44998715209454</c:v>
                </c:pt>
                <c:pt idx="5252">
                  <c:v>48.45550795771047</c:v>
                </c:pt>
                <c:pt idx="5253">
                  <c:v>48.46102495417397</c:v>
                </c:pt>
                <c:pt idx="5254">
                  <c:v>48.4665381391865</c:v>
                </c:pt>
                <c:pt idx="5255">
                  <c:v>48.47204751045066</c:v>
                </c:pt>
                <c:pt idx="5256">
                  <c:v>48.47755306567021</c:v>
                </c:pt>
                <c:pt idx="5257">
                  <c:v>48.48305480255004</c:v>
                </c:pt>
                <c:pt idx="5258">
                  <c:v>48.48855271879614</c:v>
                </c:pt>
                <c:pt idx="5259">
                  <c:v>48.49404681211567</c:v>
                </c:pt>
                <c:pt idx="5260">
                  <c:v>48.49953708021692</c:v>
                </c:pt>
                <c:pt idx="5261">
                  <c:v>48.50502352080933</c:v>
                </c:pt>
                <c:pt idx="5262">
                  <c:v>48.51050613160344</c:v>
                </c:pt>
                <c:pt idx="5263">
                  <c:v>48.51598491031098</c:v>
                </c:pt>
                <c:pt idx="5264">
                  <c:v>48.52145985464477</c:v>
                </c:pt>
                <c:pt idx="5265">
                  <c:v>48.52693096231883</c:v>
                </c:pt>
                <c:pt idx="5266">
                  <c:v>48.53239823104826</c:v>
                </c:pt>
                <c:pt idx="5267">
                  <c:v>48.5378616585493</c:v>
                </c:pt>
                <c:pt idx="5268">
                  <c:v>48.54332124253944</c:v>
                </c:pt>
                <c:pt idx="5269">
                  <c:v>48.54877698073717</c:v>
                </c:pt>
                <c:pt idx="5270">
                  <c:v>48.5542288708622</c:v>
                </c:pt>
                <c:pt idx="5271">
                  <c:v>48.5596769106354</c:v>
                </c:pt>
                <c:pt idx="5272">
                  <c:v>48.56512109777874</c:v>
                </c:pt>
                <c:pt idx="5273">
                  <c:v>48.57056143001533</c:v>
                </c:pt>
                <c:pt idx="5274">
                  <c:v>48.5759979050695</c:v>
                </c:pt>
                <c:pt idx="5275">
                  <c:v>48.58143052066663</c:v>
                </c:pt>
                <c:pt idx="5276">
                  <c:v>48.58685927453335</c:v>
                </c:pt>
                <c:pt idx="5277">
                  <c:v>48.59228416439734</c:v>
                </c:pt>
                <c:pt idx="5278">
                  <c:v>48.59770518798751</c:v>
                </c:pt>
                <c:pt idx="5279">
                  <c:v>48.60312234303386</c:v>
                </c:pt>
                <c:pt idx="5280">
                  <c:v>48.60853562726758</c:v>
                </c:pt>
                <c:pt idx="5281">
                  <c:v>48.613945038421</c:v>
                </c:pt>
                <c:pt idx="5282">
                  <c:v>48.61935057422756</c:v>
                </c:pt>
                <c:pt idx="5283">
                  <c:v>48.62475223242197</c:v>
                </c:pt>
                <c:pt idx="5284">
                  <c:v>48.63015001073994</c:v>
                </c:pt>
                <c:pt idx="5285">
                  <c:v>48.63554390691845</c:v>
                </c:pt>
                <c:pt idx="5286">
                  <c:v>48.6409339186956</c:v>
                </c:pt>
                <c:pt idx="5287">
                  <c:v>48.64632004381061</c:v>
                </c:pt>
                <c:pt idx="5288">
                  <c:v>48.65170228000393</c:v>
                </c:pt>
                <c:pt idx="5289">
                  <c:v>48.65708062501707</c:v>
                </c:pt>
                <c:pt idx="5290">
                  <c:v>48.66245507659281</c:v>
                </c:pt>
                <c:pt idx="5291">
                  <c:v>48.667825632475</c:v>
                </c:pt>
                <c:pt idx="5292">
                  <c:v>48.67319229040865</c:v>
                </c:pt>
                <c:pt idx="5293">
                  <c:v>48.67855504814001</c:v>
                </c:pt>
                <c:pt idx="5294">
                  <c:v>48.6839139034164</c:v>
                </c:pt>
                <c:pt idx="5295">
                  <c:v>48.68926885398636</c:v>
                </c:pt>
                <c:pt idx="5296">
                  <c:v>48.69461989759958</c:v>
                </c:pt>
                <c:pt idx="5297">
                  <c:v>48.69996703200688</c:v>
                </c:pt>
                <c:pt idx="5298">
                  <c:v>48.70531025496028</c:v>
                </c:pt>
                <c:pt idx="5299">
                  <c:v>48.71064956421291</c:v>
                </c:pt>
                <c:pt idx="5300">
                  <c:v>48.71598495751918</c:v>
                </c:pt>
                <c:pt idx="5301">
                  <c:v>48.72131643263453</c:v>
                </c:pt>
                <c:pt idx="5302">
                  <c:v>48.72664398731564</c:v>
                </c:pt>
                <c:pt idx="5303">
                  <c:v>48.73196761932034</c:v>
                </c:pt>
                <c:pt idx="5304">
                  <c:v>48.73728732640762</c:v>
                </c:pt>
                <c:pt idx="5305">
                  <c:v>48.74260310633768</c:v>
                </c:pt>
                <c:pt idx="5306">
                  <c:v>48.7479149568718</c:v>
                </c:pt>
                <c:pt idx="5307">
                  <c:v>48.75322287577251</c:v>
                </c:pt>
                <c:pt idx="5308">
                  <c:v>48.7585268608035</c:v>
                </c:pt>
                <c:pt idx="5309">
                  <c:v>48.76382690972957</c:v>
                </c:pt>
                <c:pt idx="5310">
                  <c:v>48.76912302031676</c:v>
                </c:pt>
                <c:pt idx="5311">
                  <c:v>48.77441519033224</c:v>
                </c:pt>
                <c:pt idx="5312">
                  <c:v>48.77970341754439</c:v>
                </c:pt>
                <c:pt idx="5313">
                  <c:v>48.78498769972271</c:v>
                </c:pt>
                <c:pt idx="5314">
                  <c:v>48.79026803463794</c:v>
                </c:pt>
                <c:pt idx="5315">
                  <c:v>48.79554442006192</c:v>
                </c:pt>
                <c:pt idx="5316">
                  <c:v>48.80081685376771</c:v>
                </c:pt>
                <c:pt idx="5317">
                  <c:v>48.80608533352957</c:v>
                </c:pt>
                <c:pt idx="5318">
                  <c:v>48.81134985712285</c:v>
                </c:pt>
                <c:pt idx="5319">
                  <c:v>48.81661042232417</c:v>
                </c:pt>
                <c:pt idx="5320">
                  <c:v>48.82186702691128</c:v>
                </c:pt>
                <c:pt idx="5321">
                  <c:v>48.82711966866311</c:v>
                </c:pt>
                <c:pt idx="5322">
                  <c:v>48.8323683453598</c:v>
                </c:pt>
                <c:pt idx="5323">
                  <c:v>48.83761305478259</c:v>
                </c:pt>
                <c:pt idx="5324">
                  <c:v>48.842853794714</c:v>
                </c:pt>
                <c:pt idx="5325">
                  <c:v>48.84809056293768</c:v>
                </c:pt>
                <c:pt idx="5326">
                  <c:v>48.85332335723847</c:v>
                </c:pt>
                <c:pt idx="5327">
                  <c:v>48.85855217540238</c:v>
                </c:pt>
                <c:pt idx="5328">
                  <c:v>48.86377701521661</c:v>
                </c:pt>
                <c:pt idx="5329">
                  <c:v>48.86899787446956</c:v>
                </c:pt>
                <c:pt idx="5330">
                  <c:v>48.87421475095078</c:v>
                </c:pt>
                <c:pt idx="5331">
                  <c:v>48.87942764245104</c:v>
                </c:pt>
                <c:pt idx="5332">
                  <c:v>48.88463654676226</c:v>
                </c:pt>
                <c:pt idx="5333">
                  <c:v>48.88984146167758</c:v>
                </c:pt>
                <c:pt idx="5334">
                  <c:v>48.89504238499136</c:v>
                </c:pt>
                <c:pt idx="5335">
                  <c:v>48.90023931449902</c:v>
                </c:pt>
                <c:pt idx="5336">
                  <c:v>48.9054322479973</c:v>
                </c:pt>
                <c:pt idx="5337">
                  <c:v>48.91062118328402</c:v>
                </c:pt>
                <c:pt idx="5338">
                  <c:v>48.91580611815833</c:v>
                </c:pt>
                <c:pt idx="5339">
                  <c:v>48.92098705042042</c:v>
                </c:pt>
                <c:pt idx="5340">
                  <c:v>48.92616397787178</c:v>
                </c:pt>
                <c:pt idx="5341">
                  <c:v>48.93133689831503</c:v>
                </c:pt>
                <c:pt idx="5342">
                  <c:v>48.936505809554</c:v>
                </c:pt>
                <c:pt idx="5343">
                  <c:v>48.94167070939368</c:v>
                </c:pt>
                <c:pt idx="5344">
                  <c:v>48.94683159564034</c:v>
                </c:pt>
                <c:pt idx="5345">
                  <c:v>48.9519884661014</c:v>
                </c:pt>
                <c:pt idx="5346">
                  <c:v>48.95714131858542</c:v>
                </c:pt>
                <c:pt idx="5347">
                  <c:v>48.96229015090221</c:v>
                </c:pt>
                <c:pt idx="5348">
                  <c:v>48.96743496086277</c:v>
                </c:pt>
                <c:pt idx="5349">
                  <c:v>48.97257574627932</c:v>
                </c:pt>
                <c:pt idx="5350">
                  <c:v>48.97771250496521</c:v>
                </c:pt>
                <c:pt idx="5351">
                  <c:v>48.98284523473505</c:v>
                </c:pt>
                <c:pt idx="5352">
                  <c:v>48.9879739334046</c:v>
                </c:pt>
                <c:pt idx="5353">
                  <c:v>48.9930985987909</c:v>
                </c:pt>
                <c:pt idx="5354">
                  <c:v>48.99821922871208</c:v>
                </c:pt>
                <c:pt idx="5355">
                  <c:v>49.00333582098755</c:v>
                </c:pt>
                <c:pt idx="5356">
                  <c:v>49.0084483734379</c:v>
                </c:pt>
                <c:pt idx="5357">
                  <c:v>49.01355688388491</c:v>
                </c:pt>
                <c:pt idx="5358">
                  <c:v>49.01866135015158</c:v>
                </c:pt>
                <c:pt idx="5359">
                  <c:v>49.02376177006209</c:v>
                </c:pt>
                <c:pt idx="5360">
                  <c:v>49.02885814144186</c:v>
                </c:pt>
                <c:pt idx="5361">
                  <c:v>49.03395046211747</c:v>
                </c:pt>
                <c:pt idx="5362">
                  <c:v>49.03903872991675</c:v>
                </c:pt>
                <c:pt idx="5363">
                  <c:v>49.0441229426687</c:v>
                </c:pt>
                <c:pt idx="5364">
                  <c:v>49.04920309820352</c:v>
                </c:pt>
                <c:pt idx="5365">
                  <c:v>49.05427919435267</c:v>
                </c:pt>
                <c:pt idx="5366">
                  <c:v>49.05935122894877</c:v>
                </c:pt>
                <c:pt idx="5367">
                  <c:v>49.06441919982566</c:v>
                </c:pt>
                <c:pt idx="5368">
                  <c:v>49.06948310481838</c:v>
                </c:pt>
                <c:pt idx="5369">
                  <c:v>49.07454294176323</c:v>
                </c:pt>
                <c:pt idx="5370">
                  <c:v>49.07959870849763</c:v>
                </c:pt>
                <c:pt idx="5371">
                  <c:v>49.08465040286029</c:v>
                </c:pt>
                <c:pt idx="5372">
                  <c:v>49.0896980226911</c:v>
                </c:pt>
                <c:pt idx="5373">
                  <c:v>49.09474156583116</c:v>
                </c:pt>
                <c:pt idx="5374">
                  <c:v>49.09978103012281</c:v>
                </c:pt>
                <c:pt idx="5375">
                  <c:v>49.10481641340953</c:v>
                </c:pt>
                <c:pt idx="5376">
                  <c:v>49.10984771353611</c:v>
                </c:pt>
                <c:pt idx="5377">
                  <c:v>49.1148749283485</c:v>
                </c:pt>
                <c:pt idx="5378">
                  <c:v>49.11989805569387</c:v>
                </c:pt>
                <c:pt idx="5379">
                  <c:v>49.12491709342061</c:v>
                </c:pt>
                <c:pt idx="5380">
                  <c:v>49.12993203937832</c:v>
                </c:pt>
                <c:pt idx="5381">
                  <c:v>49.13494289141784</c:v>
                </c:pt>
                <c:pt idx="5382">
                  <c:v>49.1399496473912</c:v>
                </c:pt>
                <c:pt idx="5383">
                  <c:v>49.14495230515167</c:v>
                </c:pt>
                <c:pt idx="5384">
                  <c:v>49.14995086255373</c:v>
                </c:pt>
                <c:pt idx="5385">
                  <c:v>49.15494531745307</c:v>
                </c:pt>
                <c:pt idx="5386">
                  <c:v>49.15993566770661</c:v>
                </c:pt>
                <c:pt idx="5387">
                  <c:v>49.16492191117252</c:v>
                </c:pt>
                <c:pt idx="5388">
                  <c:v>49.16990404571013</c:v>
                </c:pt>
                <c:pt idx="5389">
                  <c:v>49.17488206918002</c:v>
                </c:pt>
                <c:pt idx="5390">
                  <c:v>49.17985597944404</c:v>
                </c:pt>
                <c:pt idx="5391">
                  <c:v>49.18482577436518</c:v>
                </c:pt>
                <c:pt idx="5392">
                  <c:v>49.18979145180772</c:v>
                </c:pt>
                <c:pt idx="5393">
                  <c:v>49.19475300963713</c:v>
                </c:pt>
                <c:pt idx="5394">
                  <c:v>49.19971044572013</c:v>
                </c:pt>
                <c:pt idx="5395">
                  <c:v>49.20466375792463</c:v>
                </c:pt>
                <c:pt idx="5396">
                  <c:v>49.20961294411982</c:v>
                </c:pt>
                <c:pt idx="5397">
                  <c:v>49.21455800217605</c:v>
                </c:pt>
                <c:pt idx="5398">
                  <c:v>49.21949892996496</c:v>
                </c:pt>
                <c:pt idx="5399">
                  <c:v>49.22443572535938</c:v>
                </c:pt>
                <c:pt idx="5400">
                  <c:v>49.22936838623339</c:v>
                </c:pt>
                <c:pt idx="5401">
                  <c:v>49.2342969104623</c:v>
                </c:pt>
                <c:pt idx="5402">
                  <c:v>49.23922129592261</c:v>
                </c:pt>
                <c:pt idx="5403">
                  <c:v>49.24414154049213</c:v>
                </c:pt>
                <c:pt idx="5404">
                  <c:v>49.24905764204984</c:v>
                </c:pt>
                <c:pt idx="5405">
                  <c:v>49.25396959847596</c:v>
                </c:pt>
                <c:pt idx="5406">
                  <c:v>49.25887740765194</c:v>
                </c:pt>
                <c:pt idx="5407">
                  <c:v>49.2637810674605</c:v>
                </c:pt>
                <c:pt idx="5408">
                  <c:v>49.26868057578557</c:v>
                </c:pt>
                <c:pt idx="5409">
                  <c:v>49.2735759305123</c:v>
                </c:pt>
                <c:pt idx="5410">
                  <c:v>49.2784671295271</c:v>
                </c:pt>
                <c:pt idx="5411">
                  <c:v>49.28335417071759</c:v>
                </c:pt>
                <c:pt idx="5412">
                  <c:v>49.28823705197266</c:v>
                </c:pt>
                <c:pt idx="5413">
                  <c:v>49.29311577118244</c:v>
                </c:pt>
                <c:pt idx="5414">
                  <c:v>49.29799032623824</c:v>
                </c:pt>
                <c:pt idx="5415">
                  <c:v>49.30286071503264</c:v>
                </c:pt>
                <c:pt idx="5416">
                  <c:v>49.30772693545953</c:v>
                </c:pt>
                <c:pt idx="5417">
                  <c:v>49.31258898541392</c:v>
                </c:pt>
                <c:pt idx="5418">
                  <c:v>49.31744686279213</c:v>
                </c:pt>
                <c:pt idx="5419">
                  <c:v>49.32230056549174</c:v>
                </c:pt>
                <c:pt idx="5420">
                  <c:v>49.3271500914115</c:v>
                </c:pt>
                <c:pt idx="5421">
                  <c:v>49.33199543845146</c:v>
                </c:pt>
                <c:pt idx="5422">
                  <c:v>49.33683660451288</c:v>
                </c:pt>
                <c:pt idx="5423">
                  <c:v>49.34167358749831</c:v>
                </c:pt>
                <c:pt idx="5424">
                  <c:v>49.34650638531151</c:v>
                </c:pt>
                <c:pt idx="5425">
                  <c:v>49.35133499585747</c:v>
                </c:pt>
                <c:pt idx="5426">
                  <c:v>49.35615941704244</c:v>
                </c:pt>
                <c:pt idx="5427">
                  <c:v>49.36097964677398</c:v>
                </c:pt>
                <c:pt idx="5428">
                  <c:v>49.36579568296077</c:v>
                </c:pt>
                <c:pt idx="5429">
                  <c:v>49.37060752351282</c:v>
                </c:pt>
                <c:pt idx="5430">
                  <c:v>49.3754151663414</c:v>
                </c:pt>
                <c:pt idx="5431">
                  <c:v>49.380218609359</c:v>
                </c:pt>
                <c:pt idx="5432">
                  <c:v>49.38501785047934</c:v>
                </c:pt>
                <c:pt idx="5433">
                  <c:v>49.3898128876174</c:v>
                </c:pt>
                <c:pt idx="5434">
                  <c:v>49.39460371868947</c:v>
                </c:pt>
                <c:pt idx="5435">
                  <c:v>49.39939034161303</c:v>
                </c:pt>
                <c:pt idx="5436">
                  <c:v>49.4041727543068</c:v>
                </c:pt>
                <c:pt idx="5437">
                  <c:v>49.4089509546908</c:v>
                </c:pt>
                <c:pt idx="5438">
                  <c:v>49.41372494068625</c:v>
                </c:pt>
                <c:pt idx="5439">
                  <c:v>49.4184947102157</c:v>
                </c:pt>
                <c:pt idx="5440">
                  <c:v>49.42326026120288</c:v>
                </c:pt>
                <c:pt idx="5441">
                  <c:v>49.42802159157282</c:v>
                </c:pt>
                <c:pt idx="5442">
                  <c:v>49.43277869925178</c:v>
                </c:pt>
                <c:pt idx="5443">
                  <c:v>49.43753158216727</c:v>
                </c:pt>
                <c:pt idx="5444">
                  <c:v>49.44228023824811</c:v>
                </c:pt>
                <c:pt idx="5445">
                  <c:v>49.44702466542431</c:v>
                </c:pt>
                <c:pt idx="5446">
                  <c:v>49.45176486162718</c:v>
                </c:pt>
                <c:pt idx="5447">
                  <c:v>49.4565008247893</c:v>
                </c:pt>
                <c:pt idx="5448">
                  <c:v>49.46123255284443</c:v>
                </c:pt>
                <c:pt idx="5449">
                  <c:v>49.4659600437277</c:v>
                </c:pt>
                <c:pt idx="5450">
                  <c:v>49.47068329537539</c:v>
                </c:pt>
                <c:pt idx="5451">
                  <c:v>49.47540230572516</c:v>
                </c:pt>
                <c:pt idx="5452">
                  <c:v>49.48011707271583</c:v>
                </c:pt>
                <c:pt idx="5453">
                  <c:v>49.4848275942875</c:v>
                </c:pt>
                <c:pt idx="5454">
                  <c:v>49.48953386838163</c:v>
                </c:pt>
                <c:pt idx="5455">
                  <c:v>49.49423589294081</c:v>
                </c:pt>
                <c:pt idx="5456">
                  <c:v>49.49893366590896</c:v>
                </c:pt>
                <c:pt idx="5457">
                  <c:v>49.50362718523124</c:v>
                </c:pt>
                <c:pt idx="5458">
                  <c:v>49.50831644885414</c:v>
                </c:pt>
                <c:pt idx="5459">
                  <c:v>49.51300145472532</c:v>
                </c:pt>
                <c:pt idx="5460">
                  <c:v>49.51768220079379</c:v>
                </c:pt>
                <c:pt idx="5461">
                  <c:v>49.52235868500978</c:v>
                </c:pt>
                <c:pt idx="5462">
                  <c:v>49.52703090532478</c:v>
                </c:pt>
                <c:pt idx="5463">
                  <c:v>49.53169885969157</c:v>
                </c:pt>
                <c:pt idx="5464">
                  <c:v>49.53636254606425</c:v>
                </c:pt>
                <c:pt idx="5465">
                  <c:v>49.54102196239807</c:v>
                </c:pt>
                <c:pt idx="5466">
                  <c:v>49.54567710664965</c:v>
                </c:pt>
                <c:pt idx="5467">
                  <c:v>49.55032797677685</c:v>
                </c:pt>
                <c:pt idx="5468">
                  <c:v>49.55497457073878</c:v>
                </c:pt>
                <c:pt idx="5469">
                  <c:v>49.55961688649586</c:v>
                </c:pt>
                <c:pt idx="5470">
                  <c:v>49.56425492200975</c:v>
                </c:pt>
                <c:pt idx="5471">
                  <c:v>49.56888867524339</c:v>
                </c:pt>
                <c:pt idx="5472">
                  <c:v>49.57351814416106</c:v>
                </c:pt>
                <c:pt idx="5473">
                  <c:v>49.57814332672817</c:v>
                </c:pt>
                <c:pt idx="5474">
                  <c:v>49.58276422091154</c:v>
                </c:pt>
                <c:pt idx="5475">
                  <c:v>49.5873808246792</c:v>
                </c:pt>
                <c:pt idx="5476">
                  <c:v>49.5919931360005</c:v>
                </c:pt>
                <c:pt idx="5477">
                  <c:v>49.596601152846</c:v>
                </c:pt>
                <c:pt idx="5478">
                  <c:v>49.60120487318758</c:v>
                </c:pt>
                <c:pt idx="5479">
                  <c:v>49.60580429499844</c:v>
                </c:pt>
                <c:pt idx="5480">
                  <c:v>49.61039941625297</c:v>
                </c:pt>
                <c:pt idx="5481">
                  <c:v>49.61499023492692</c:v>
                </c:pt>
                <c:pt idx="5482">
                  <c:v>49.61957674899724</c:v>
                </c:pt>
                <c:pt idx="5483">
                  <c:v>49.62415895644223</c:v>
                </c:pt>
                <c:pt idx="5484">
                  <c:v>49.62873685524144</c:v>
                </c:pt>
                <c:pt idx="5485">
                  <c:v>49.63331044337571</c:v>
                </c:pt>
                <c:pt idx="5486">
                  <c:v>49.63787971882714</c:v>
                </c:pt>
                <c:pt idx="5487">
                  <c:v>49.64244467957916</c:v>
                </c:pt>
                <c:pt idx="5488">
                  <c:v>49.64700532361643</c:v>
                </c:pt>
                <c:pt idx="5489">
                  <c:v>49.65156164892496</c:v>
                </c:pt>
                <c:pt idx="5490">
                  <c:v>49.65611365349195</c:v>
                </c:pt>
                <c:pt idx="5491">
                  <c:v>49.66066133530598</c:v>
                </c:pt>
                <c:pt idx="5492">
                  <c:v>49.66520469235685</c:v>
                </c:pt>
                <c:pt idx="5493">
                  <c:v>49.66974372263568</c:v>
                </c:pt>
                <c:pt idx="5494">
                  <c:v>49.67427842413488</c:v>
                </c:pt>
                <c:pt idx="5495">
                  <c:v>49.67880879484812</c:v>
                </c:pt>
                <c:pt idx="5496">
                  <c:v>49.6833348327704</c:v>
                </c:pt>
                <c:pt idx="5497">
                  <c:v>49.68785653589793</c:v>
                </c:pt>
                <c:pt idx="5498">
                  <c:v>49.69237390222833</c:v>
                </c:pt>
                <c:pt idx="5499">
                  <c:v>49.6968869297604</c:v>
                </c:pt>
                <c:pt idx="5500">
                  <c:v>49.70139561649431</c:v>
                </c:pt>
                <c:pt idx="5501">
                  <c:v>49.70589996043145</c:v>
                </c:pt>
                <c:pt idx="5502">
                  <c:v>49.71039995957455</c:v>
                </c:pt>
                <c:pt idx="5503">
                  <c:v>49.71489561192762</c:v>
                </c:pt>
                <c:pt idx="5504">
                  <c:v>49.71938691549598</c:v>
                </c:pt>
                <c:pt idx="5505">
                  <c:v>49.7238738682862</c:v>
                </c:pt>
                <c:pt idx="5506">
                  <c:v>49.72835646830618</c:v>
                </c:pt>
                <c:pt idx="5507">
                  <c:v>49.73283471356511</c:v>
                </c:pt>
                <c:pt idx="5508">
                  <c:v>49.73730860207346</c:v>
                </c:pt>
                <c:pt idx="5509">
                  <c:v>49.74177813184303</c:v>
                </c:pt>
                <c:pt idx="5510">
                  <c:v>49.74624330088688</c:v>
                </c:pt>
                <c:pt idx="5511">
                  <c:v>49.75070410721936</c:v>
                </c:pt>
                <c:pt idx="5512">
                  <c:v>49.75516054885619</c:v>
                </c:pt>
                <c:pt idx="5513">
                  <c:v>49.7596126238143</c:v>
                </c:pt>
                <c:pt idx="5514">
                  <c:v>49.76406033011195</c:v>
                </c:pt>
                <c:pt idx="5515">
                  <c:v>49.76850366576872</c:v>
                </c:pt>
                <c:pt idx="5516">
                  <c:v>49.77294262880548</c:v>
                </c:pt>
                <c:pt idx="5517">
                  <c:v>49.77737721724439</c:v>
                </c:pt>
                <c:pt idx="5518">
                  <c:v>49.78180742910893</c:v>
                </c:pt>
                <c:pt idx="5519">
                  <c:v>49.78623326242386</c:v>
                </c:pt>
                <c:pt idx="5520">
                  <c:v>49.79065471521525</c:v>
                </c:pt>
                <c:pt idx="5521">
                  <c:v>49.79507178551049</c:v>
                </c:pt>
                <c:pt idx="5522">
                  <c:v>49.79948447133822</c:v>
                </c:pt>
                <c:pt idx="5523">
                  <c:v>49.80389277072848</c:v>
                </c:pt>
                <c:pt idx="5524">
                  <c:v>49.80829668171252</c:v>
                </c:pt>
                <c:pt idx="5525">
                  <c:v>49.81269620232295</c:v>
                </c:pt>
                <c:pt idx="5526">
                  <c:v>49.81709133059367</c:v>
                </c:pt>
                <c:pt idx="5527">
                  <c:v>49.82148206455988</c:v>
                </c:pt>
                <c:pt idx="5528">
                  <c:v>49.82586840225808</c:v>
                </c:pt>
                <c:pt idx="5529">
                  <c:v>49.83025034172613</c:v>
                </c:pt>
                <c:pt idx="5530">
                  <c:v>49.83462788100311</c:v>
                </c:pt>
                <c:pt idx="5531">
                  <c:v>49.83900101812952</c:v>
                </c:pt>
                <c:pt idx="5532">
                  <c:v>49.84336975114704</c:v>
                </c:pt>
                <c:pt idx="5533">
                  <c:v>49.84773407809878</c:v>
                </c:pt>
                <c:pt idx="5534">
                  <c:v>49.8520939970291</c:v>
                </c:pt>
                <c:pt idx="5535">
                  <c:v>49.85644950598365</c:v>
                </c:pt>
                <c:pt idx="5536">
                  <c:v>49.86080060300947</c:v>
                </c:pt>
                <c:pt idx="5537">
                  <c:v>49.86514728615485</c:v>
                </c:pt>
                <c:pt idx="5538">
                  <c:v>49.86948955346936</c:v>
                </c:pt>
                <c:pt idx="5539">
                  <c:v>49.873827403004</c:v>
                </c:pt>
                <c:pt idx="5540">
                  <c:v>49.878160832811</c:v>
                </c:pt>
                <c:pt idx="5541">
                  <c:v>49.8824898409439</c:v>
                </c:pt>
                <c:pt idx="5542">
                  <c:v>49.88681442545755</c:v>
                </c:pt>
                <c:pt idx="5543">
                  <c:v>49.89113458440821</c:v>
                </c:pt>
                <c:pt idx="5544">
                  <c:v>49.89545031585335</c:v>
                </c:pt>
                <c:pt idx="5545">
                  <c:v>49.89976161785179</c:v>
                </c:pt>
                <c:pt idx="5546">
                  <c:v>49.90406848846367</c:v>
                </c:pt>
                <c:pt idx="5547">
                  <c:v>49.9083709257505</c:v>
                </c:pt>
                <c:pt idx="5548">
                  <c:v>49.912668927775</c:v>
                </c:pt>
                <c:pt idx="5549">
                  <c:v>49.91696249260129</c:v>
                </c:pt>
                <c:pt idx="5550">
                  <c:v>49.9212516182948</c:v>
                </c:pt>
                <c:pt idx="5551">
                  <c:v>49.92553630292228</c:v>
                </c:pt>
                <c:pt idx="5552">
                  <c:v>49.92981654455176</c:v>
                </c:pt>
                <c:pt idx="5553">
                  <c:v>49.93409234125263</c:v>
                </c:pt>
                <c:pt idx="5554">
                  <c:v>49.93836369109561</c:v>
                </c:pt>
                <c:pt idx="5555">
                  <c:v>49.94263059215273</c:v>
                </c:pt>
                <c:pt idx="5556">
                  <c:v>49.94689304249732</c:v>
                </c:pt>
                <c:pt idx="5557">
                  <c:v>49.95115104020407</c:v>
                </c:pt>
                <c:pt idx="5558">
                  <c:v>49.95540458334899</c:v>
                </c:pt>
                <c:pt idx="5559">
                  <c:v>49.95965367000938</c:v>
                </c:pt>
                <c:pt idx="5560">
                  <c:v>49.96389829826392</c:v>
                </c:pt>
                <c:pt idx="5561">
                  <c:v>49.96813846619256</c:v>
                </c:pt>
                <c:pt idx="5562">
                  <c:v>49.97237417187662</c:v>
                </c:pt>
                <c:pt idx="5563">
                  <c:v>49.97660541339872</c:v>
                </c:pt>
                <c:pt idx="5564">
                  <c:v>49.98083218884284</c:v>
                </c:pt>
                <c:pt idx="5565">
                  <c:v>49.98505449629424</c:v>
                </c:pt>
                <c:pt idx="5566">
                  <c:v>49.98927233383956</c:v>
                </c:pt>
                <c:pt idx="5567">
                  <c:v>49.99348569956673</c:v>
                </c:pt>
                <c:pt idx="5568">
                  <c:v>49.99769459156504</c:v>
                </c:pt>
                <c:pt idx="5569">
                  <c:v>50.0018990079251</c:v>
                </c:pt>
                <c:pt idx="5570">
                  <c:v>50.00609894673883</c:v>
                </c:pt>
                <c:pt idx="5571">
                  <c:v>50.0102944060995</c:v>
                </c:pt>
                <c:pt idx="5572">
                  <c:v>50.01448538410176</c:v>
                </c:pt>
                <c:pt idx="5573">
                  <c:v>50.0186718788415</c:v>
                </c:pt>
                <c:pt idx="5574">
                  <c:v>50.02285388841601</c:v>
                </c:pt>
                <c:pt idx="5575">
                  <c:v>50.02703141092387</c:v>
                </c:pt>
                <c:pt idx="5576">
                  <c:v>50.03120444446505</c:v>
                </c:pt>
                <c:pt idx="5577">
                  <c:v>50.03537298714081</c:v>
                </c:pt>
                <c:pt idx="5578">
                  <c:v>50.03953703705377</c:v>
                </c:pt>
                <c:pt idx="5579">
                  <c:v>50.04369659230786</c:v>
                </c:pt>
                <c:pt idx="5580">
                  <c:v>50.04785165100839</c:v>
                </c:pt>
                <c:pt idx="5581">
                  <c:v>50.05200221126197</c:v>
                </c:pt>
                <c:pt idx="5582">
                  <c:v>50.05614827117655</c:v>
                </c:pt>
                <c:pt idx="5583">
                  <c:v>50.06028982886146</c:v>
                </c:pt>
                <c:pt idx="5584">
                  <c:v>50.0644268824273</c:v>
                </c:pt>
                <c:pt idx="5585">
                  <c:v>50.06855942998607</c:v>
                </c:pt>
                <c:pt idx="5586">
                  <c:v>50.07268746965106</c:v>
                </c:pt>
                <c:pt idx="5587">
                  <c:v>50.076810999537</c:v>
                </c:pt>
                <c:pt idx="5588">
                  <c:v>50.08093001775981</c:v>
                </c:pt>
                <c:pt idx="5589">
                  <c:v>50.08504452243687</c:v>
                </c:pt>
                <c:pt idx="5590">
                  <c:v>50.08915451168686</c:v>
                </c:pt>
                <c:pt idx="5591">
                  <c:v>50.09325998362984</c:v>
                </c:pt>
                <c:pt idx="5592">
                  <c:v>50.09736093638713</c:v>
                </c:pt>
                <c:pt idx="5593">
                  <c:v>50.10145736808148</c:v>
                </c:pt>
                <c:pt idx="5594">
                  <c:v>50.10554927683695</c:v>
                </c:pt>
                <c:pt idx="5595">
                  <c:v>50.10963666077895</c:v>
                </c:pt>
                <c:pt idx="5596">
                  <c:v>50.11371951803422</c:v>
                </c:pt>
                <c:pt idx="5597">
                  <c:v>50.11779784673087</c:v>
                </c:pt>
                <c:pt idx="5598">
                  <c:v>50.12187164499834</c:v>
                </c:pt>
                <c:pt idx="5599">
                  <c:v>50.12594091096743</c:v>
                </c:pt>
                <c:pt idx="5600">
                  <c:v>50.1300056427703</c:v>
                </c:pt>
                <c:pt idx="5601">
                  <c:v>50.1340658385404</c:v>
                </c:pt>
                <c:pt idx="5602">
                  <c:v>50.13812149641261</c:v>
                </c:pt>
                <c:pt idx="5603">
                  <c:v>50.14217261452312</c:v>
                </c:pt>
                <c:pt idx="5604">
                  <c:v>50.14621919100946</c:v>
                </c:pt>
                <c:pt idx="5605">
                  <c:v>50.15026122401051</c:v>
                </c:pt>
                <c:pt idx="5606">
                  <c:v>50.15429871166654</c:v>
                </c:pt>
                <c:pt idx="5607">
                  <c:v>50.15833165211915</c:v>
                </c:pt>
                <c:pt idx="5608">
                  <c:v>50.16236004351127</c:v>
                </c:pt>
                <c:pt idx="5609">
                  <c:v>50.16638388398721</c:v>
                </c:pt>
                <c:pt idx="5610">
                  <c:v>50.17040317169261</c:v>
                </c:pt>
                <c:pt idx="5611">
                  <c:v>50.17441790477451</c:v>
                </c:pt>
                <c:pt idx="5612">
                  <c:v>50.17842808138126</c:v>
                </c:pt>
                <c:pt idx="5613">
                  <c:v>50.18243369966257</c:v>
                </c:pt>
                <c:pt idx="5614">
                  <c:v>50.18643475776955</c:v>
                </c:pt>
                <c:pt idx="5615">
                  <c:v>50.19043125385463</c:v>
                </c:pt>
                <c:pt idx="5616">
                  <c:v>50.19442318607158</c:v>
                </c:pt>
                <c:pt idx="5617">
                  <c:v>50.19841055257554</c:v>
                </c:pt>
                <c:pt idx="5618">
                  <c:v>50.20239335152304</c:v>
                </c:pt>
                <c:pt idx="5619">
                  <c:v>50.20637158107193</c:v>
                </c:pt>
                <c:pt idx="5620">
                  <c:v>50.21034523938145</c:v>
                </c:pt>
                <c:pt idx="5621">
                  <c:v>50.21431432461216</c:v>
                </c:pt>
                <c:pt idx="5622">
                  <c:v>50.21827883492606</c:v>
                </c:pt>
                <c:pt idx="5623">
                  <c:v>50.22223876848638</c:v>
                </c:pt>
                <c:pt idx="5624">
                  <c:v>50.22619412345784</c:v>
                </c:pt>
                <c:pt idx="5625">
                  <c:v>50.23014489800645</c:v>
                </c:pt>
                <c:pt idx="5626">
                  <c:v>50.23409109029961</c:v>
                </c:pt>
                <c:pt idx="5627">
                  <c:v>50.23803269850608</c:v>
                </c:pt>
                <c:pt idx="5628">
                  <c:v>50.24196972079597</c:v>
                </c:pt>
                <c:pt idx="5629">
                  <c:v>50.24590215534077</c:v>
                </c:pt>
                <c:pt idx="5630">
                  <c:v>50.2498300003133</c:v>
                </c:pt>
                <c:pt idx="5631">
                  <c:v>50.25375325388782</c:v>
                </c:pt>
                <c:pt idx="5632">
                  <c:v>50.25767191423988</c:v>
                </c:pt>
                <c:pt idx="5633">
                  <c:v>50.26158597954642</c:v>
                </c:pt>
                <c:pt idx="5634">
                  <c:v>50.26549544798578</c:v>
                </c:pt>
                <c:pt idx="5635">
                  <c:v>50.26940031773761</c:v>
                </c:pt>
                <c:pt idx="5636">
                  <c:v>50.27330058698297</c:v>
                </c:pt>
                <c:pt idx="5637">
                  <c:v>50.27719625390428</c:v>
                </c:pt>
                <c:pt idx="5638">
                  <c:v>50.28108731668532</c:v>
                </c:pt>
                <c:pt idx="5639">
                  <c:v>50.28497377351125</c:v>
                </c:pt>
                <c:pt idx="5640">
                  <c:v>50.2888556225686</c:v>
                </c:pt>
                <c:pt idx="5641">
                  <c:v>50.29273286204526</c:v>
                </c:pt>
                <c:pt idx="5642">
                  <c:v>50.29660549013048</c:v>
                </c:pt>
                <c:pt idx="5643">
                  <c:v>50.30047350501491</c:v>
                </c:pt>
                <c:pt idx="5644">
                  <c:v>50.30433690489058</c:v>
                </c:pt>
                <c:pt idx="5645">
                  <c:v>50.30819568795085</c:v>
                </c:pt>
                <c:pt idx="5646">
                  <c:v>50.31204985239049</c:v>
                </c:pt>
                <c:pt idx="5647">
                  <c:v>50.31589939640563</c:v>
                </c:pt>
                <c:pt idx="5648">
                  <c:v>50.31974431819378</c:v>
                </c:pt>
                <c:pt idx="5649">
                  <c:v>50.32358461595381</c:v>
                </c:pt>
                <c:pt idx="5650">
                  <c:v>50.32742028788598</c:v>
                </c:pt>
                <c:pt idx="5651">
                  <c:v>50.33125133219193</c:v>
                </c:pt>
                <c:pt idx="5652">
                  <c:v>50.33507774707466</c:v>
                </c:pt>
                <c:pt idx="5653">
                  <c:v>50.33889953073855</c:v>
                </c:pt>
                <c:pt idx="5654">
                  <c:v>50.3427166813894</c:v>
                </c:pt>
                <c:pt idx="5655">
                  <c:v>50.3465291972343</c:v>
                </c:pt>
                <c:pt idx="5656">
                  <c:v>50.35033707648183</c:v>
                </c:pt>
                <c:pt idx="5657">
                  <c:v>50.35414031734184</c:v>
                </c:pt>
                <c:pt idx="5658">
                  <c:v>50.35793891802564</c:v>
                </c:pt>
                <c:pt idx="5659">
                  <c:v>50.36173287674587</c:v>
                </c:pt>
                <c:pt idx="5660">
                  <c:v>50.36552219171657</c:v>
                </c:pt>
                <c:pt idx="5661">
                  <c:v>50.3693068611532</c:v>
                </c:pt>
                <c:pt idx="5662">
                  <c:v>50.3730868832725</c:v>
                </c:pt>
                <c:pt idx="5663">
                  <c:v>50.37686225629272</c:v>
                </c:pt>
                <c:pt idx="5664">
                  <c:v>50.38063297843341</c:v>
                </c:pt>
                <c:pt idx="5665">
                  <c:v>50.38439904791552</c:v>
                </c:pt>
                <c:pt idx="5666">
                  <c:v>50.38816046296137</c:v>
                </c:pt>
                <c:pt idx="5667">
                  <c:v>50.39191722179472</c:v>
                </c:pt>
                <c:pt idx="5668">
                  <c:v>50.39566932264064</c:v>
                </c:pt>
                <c:pt idx="5669">
                  <c:v>50.39941676372565</c:v>
                </c:pt>
                <c:pt idx="5670">
                  <c:v>50.4031595432776</c:v>
                </c:pt>
                <c:pt idx="5671">
                  <c:v>50.4068976595258</c:v>
                </c:pt>
                <c:pt idx="5672">
                  <c:v>50.41063111070088</c:v>
                </c:pt>
                <c:pt idx="5673">
                  <c:v>50.41435989503486</c:v>
                </c:pt>
                <c:pt idx="5674">
                  <c:v>50.41808401076119</c:v>
                </c:pt>
                <c:pt idx="5675">
                  <c:v>50.4218034561147</c:v>
                </c:pt>
                <c:pt idx="5676">
                  <c:v>50.42551822933158</c:v>
                </c:pt>
                <c:pt idx="5677">
                  <c:v>50.42922832864943</c:v>
                </c:pt>
                <c:pt idx="5678">
                  <c:v>50.43293375230724</c:v>
                </c:pt>
                <c:pt idx="5679">
                  <c:v>50.43663449854539</c:v>
                </c:pt>
                <c:pt idx="5680">
                  <c:v>50.44033056560565</c:v>
                </c:pt>
                <c:pt idx="5681">
                  <c:v>50.44402195173117</c:v>
                </c:pt>
                <c:pt idx="5682">
                  <c:v>50.44770865516654</c:v>
                </c:pt>
                <c:pt idx="5683">
                  <c:v>50.45139067415766</c:v>
                </c:pt>
                <c:pt idx="5684">
                  <c:v>50.45506800695191</c:v>
                </c:pt>
                <c:pt idx="5685">
                  <c:v>50.45874065179799</c:v>
                </c:pt>
                <c:pt idx="5686">
                  <c:v>50.46240860694607</c:v>
                </c:pt>
                <c:pt idx="5687">
                  <c:v>50.46607187064762</c:v>
                </c:pt>
                <c:pt idx="5688">
                  <c:v>50.46973044115563</c:v>
                </c:pt>
                <c:pt idx="5689">
                  <c:v>50.47338431672436</c:v>
                </c:pt>
                <c:pt idx="5690">
                  <c:v>50.47703349560954</c:v>
                </c:pt>
                <c:pt idx="5691">
                  <c:v>50.48067797606829</c:v>
                </c:pt>
                <c:pt idx="5692">
                  <c:v>50.4843177563591</c:v>
                </c:pt>
                <c:pt idx="5693">
                  <c:v>50.48795283474191</c:v>
                </c:pt>
                <c:pt idx="5694">
                  <c:v>50.49158320947798</c:v>
                </c:pt>
                <c:pt idx="5695">
                  <c:v>50.49520887883004</c:v>
                </c:pt>
                <c:pt idx="5696">
                  <c:v>50.49882984106218</c:v>
                </c:pt>
                <c:pt idx="5697">
                  <c:v>50.50244609443993</c:v>
                </c:pt>
                <c:pt idx="5698">
                  <c:v>50.50605763723016</c:v>
                </c:pt>
                <c:pt idx="5699">
                  <c:v>50.5096644677012</c:v>
                </c:pt>
                <c:pt idx="5700">
                  <c:v>50.51326658412276</c:v>
                </c:pt>
                <c:pt idx="5701">
                  <c:v>50.51686398476595</c:v>
                </c:pt>
                <c:pt idx="5702">
                  <c:v>50.52045666790325</c:v>
                </c:pt>
                <c:pt idx="5703">
                  <c:v>50.52404463180862</c:v>
                </c:pt>
                <c:pt idx="5704">
                  <c:v>50.52762787475736</c:v>
                </c:pt>
                <c:pt idx="5705">
                  <c:v>50.5312063950262</c:v>
                </c:pt>
                <c:pt idx="5706">
                  <c:v>50.53478019089324</c:v>
                </c:pt>
                <c:pt idx="5707">
                  <c:v>50.53834926063807</c:v>
                </c:pt>
                <c:pt idx="5708">
                  <c:v>50.5419136025416</c:v>
                </c:pt>
                <c:pt idx="5709">
                  <c:v>50.54547321488616</c:v>
                </c:pt>
                <c:pt idx="5710">
                  <c:v>50.54902809595553</c:v>
                </c:pt>
                <c:pt idx="5711">
                  <c:v>50.5525782440349</c:v>
                </c:pt>
                <c:pt idx="5712">
                  <c:v>50.55612365741074</c:v>
                </c:pt>
                <c:pt idx="5713">
                  <c:v>50.55966433437113</c:v>
                </c:pt>
                <c:pt idx="5714">
                  <c:v>50.56320027320542</c:v>
                </c:pt>
                <c:pt idx="5715">
                  <c:v>50.5667314722044</c:v>
                </c:pt>
                <c:pt idx="5716">
                  <c:v>50.57025792966029</c:v>
                </c:pt>
                <c:pt idx="5717">
                  <c:v>50.57377964386671</c:v>
                </c:pt>
                <c:pt idx="5718">
                  <c:v>50.57729661311865</c:v>
                </c:pt>
                <c:pt idx="5719">
                  <c:v>50.5808088357126</c:v>
                </c:pt>
                <c:pt idx="5720">
                  <c:v>50.5843163099464</c:v>
                </c:pt>
                <c:pt idx="5721">
                  <c:v>50.58781903411928</c:v>
                </c:pt>
                <c:pt idx="5722">
                  <c:v>50.59131700653195</c:v>
                </c:pt>
                <c:pt idx="5723">
                  <c:v>50.5948102254865</c:v>
                </c:pt>
                <c:pt idx="5724">
                  <c:v>50.5982986892864</c:v>
                </c:pt>
                <c:pt idx="5725">
                  <c:v>50.60178239623662</c:v>
                </c:pt>
                <c:pt idx="5726">
                  <c:v>50.60526134464346</c:v>
                </c:pt>
                <c:pt idx="5727">
                  <c:v>50.6087355328147</c:v>
                </c:pt>
                <c:pt idx="5728">
                  <c:v>50.61220495905945</c:v>
                </c:pt>
                <c:pt idx="5729">
                  <c:v>50.61566962168835</c:v>
                </c:pt>
                <c:pt idx="5730">
                  <c:v>50.61912951901338</c:v>
                </c:pt>
                <c:pt idx="5731">
                  <c:v>50.62258464934797</c:v>
                </c:pt>
                <c:pt idx="5732">
                  <c:v>50.62603501100694</c:v>
                </c:pt>
                <c:pt idx="5733">
                  <c:v>50.62948060230652</c:v>
                </c:pt>
                <c:pt idx="5734">
                  <c:v>50.63292142156443</c:v>
                </c:pt>
                <c:pt idx="5735">
                  <c:v>50.63635746709974</c:v>
                </c:pt>
                <c:pt idx="5736">
                  <c:v>50.63978873723295</c:v>
                </c:pt>
                <c:pt idx="5737">
                  <c:v>50.64321523028603</c:v>
                </c:pt>
                <c:pt idx="5738">
                  <c:v>50.6466369445823</c:v>
                </c:pt>
                <c:pt idx="5739">
                  <c:v>50.65005387844653</c:v>
                </c:pt>
                <c:pt idx="5740">
                  <c:v>50.65346603020495</c:v>
                </c:pt>
                <c:pt idx="5741">
                  <c:v>50.65687339818517</c:v>
                </c:pt>
                <c:pt idx="5742">
                  <c:v>50.66027598071623</c:v>
                </c:pt>
                <c:pt idx="5743">
                  <c:v>50.6636737761286</c:v>
                </c:pt>
                <c:pt idx="5744">
                  <c:v>50.66706678275415</c:v>
                </c:pt>
                <c:pt idx="5745">
                  <c:v>50.67045499892623</c:v>
                </c:pt>
                <c:pt idx="5746">
                  <c:v>50.67383842297955</c:v>
                </c:pt>
                <c:pt idx="5747">
                  <c:v>50.67721705325029</c:v>
                </c:pt>
                <c:pt idx="5748">
                  <c:v>50.68059088807607</c:v>
                </c:pt>
                <c:pt idx="5749">
                  <c:v>50.68395992579586</c:v>
                </c:pt>
                <c:pt idx="5750">
                  <c:v>50.68732416475013</c:v>
                </c:pt>
                <c:pt idx="5751">
                  <c:v>50.69068360328075</c:v>
                </c:pt>
                <c:pt idx="5752">
                  <c:v>50.69403823973104</c:v>
                </c:pt>
                <c:pt idx="5753">
                  <c:v>50.6973880724457</c:v>
                </c:pt>
                <c:pt idx="5754">
                  <c:v>50.7007330997709</c:v>
                </c:pt>
                <c:pt idx="5755">
                  <c:v>50.70407332005424</c:v>
                </c:pt>
                <c:pt idx="5756">
                  <c:v>50.70740873164471</c:v>
                </c:pt>
                <c:pt idx="5757">
                  <c:v>50.7107393328928</c:v>
                </c:pt>
                <c:pt idx="5758">
                  <c:v>50.71406512215036</c:v>
                </c:pt>
                <c:pt idx="5759">
                  <c:v>50.71738609777071</c:v>
                </c:pt>
                <c:pt idx="5760">
                  <c:v>50.7207022581086</c:v>
                </c:pt>
                <c:pt idx="5761">
                  <c:v>50.7240136015202</c:v>
                </c:pt>
                <c:pt idx="5762">
                  <c:v>50.72732012636311</c:v>
                </c:pt>
                <c:pt idx="5763">
                  <c:v>50.73062183099638</c:v>
                </c:pt>
                <c:pt idx="5764">
                  <c:v>50.7339187137805</c:v>
                </c:pt>
                <c:pt idx="5765">
                  <c:v>50.73721077307735</c:v>
                </c:pt>
                <c:pt idx="5766">
                  <c:v>50.7404980072503</c:v>
                </c:pt>
                <c:pt idx="5767">
                  <c:v>50.74378041466412</c:v>
                </c:pt>
                <c:pt idx="5768">
                  <c:v>50.74705799368503</c:v>
                </c:pt>
                <c:pt idx="5769">
                  <c:v>50.75033074268069</c:v>
                </c:pt>
                <c:pt idx="5770">
                  <c:v>50.75359866002018</c:v>
                </c:pt>
                <c:pt idx="5771">
                  <c:v>50.75686174407402</c:v>
                </c:pt>
                <c:pt idx="5772">
                  <c:v>50.7601199932142</c:v>
                </c:pt>
                <c:pt idx="5773">
                  <c:v>50.7633734058141</c:v>
                </c:pt>
                <c:pt idx="5774">
                  <c:v>50.76662198024855</c:v>
                </c:pt>
                <c:pt idx="5775">
                  <c:v>50.76986571489388</c:v>
                </c:pt>
                <c:pt idx="5776">
                  <c:v>50.77310460812777</c:v>
                </c:pt>
                <c:pt idx="5777">
                  <c:v>50.7763386583294</c:v>
                </c:pt>
                <c:pt idx="5778">
                  <c:v>50.77956786387935</c:v>
                </c:pt>
                <c:pt idx="5779">
                  <c:v>50.7827922231597</c:v>
                </c:pt>
                <c:pt idx="5780">
                  <c:v>50.7860117345539</c:v>
                </c:pt>
                <c:pt idx="5781">
                  <c:v>50.78922639644688</c:v>
                </c:pt>
                <c:pt idx="5782">
                  <c:v>50.79243620722503</c:v>
                </c:pt>
                <c:pt idx="5783">
                  <c:v>50.79564116527613</c:v>
                </c:pt>
                <c:pt idx="5784">
                  <c:v>50.7988412689895</c:v>
                </c:pt>
                <c:pt idx="5785">
                  <c:v>50.80203651675576</c:v>
                </c:pt>
                <c:pt idx="5786">
                  <c:v>50.8052269069671</c:v>
                </c:pt>
                <c:pt idx="5787">
                  <c:v>50.8084124380171</c:v>
                </c:pt>
                <c:pt idx="5788">
                  <c:v>50.8115931083008</c:v>
                </c:pt>
                <c:pt idx="5789">
                  <c:v>50.81476891621467</c:v>
                </c:pt>
                <c:pt idx="5790">
                  <c:v>50.81793986015665</c:v>
                </c:pt>
                <c:pt idx="5791">
                  <c:v>50.82110593852612</c:v>
                </c:pt>
                <c:pt idx="5792">
                  <c:v>50.82426714972387</c:v>
                </c:pt>
                <c:pt idx="5793">
                  <c:v>50.82742349215221</c:v>
                </c:pt>
                <c:pt idx="5794">
                  <c:v>50.83057496421485</c:v>
                </c:pt>
                <c:pt idx="5795">
                  <c:v>50.83372156431692</c:v>
                </c:pt>
                <c:pt idx="5796">
                  <c:v>50.83686329086508</c:v>
                </c:pt>
                <c:pt idx="5797">
                  <c:v>50.84000014226738</c:v>
                </c:pt>
                <c:pt idx="5798">
                  <c:v>50.84313211693334</c:v>
                </c:pt>
                <c:pt idx="5799">
                  <c:v>50.84625921327391</c:v>
                </c:pt>
                <c:pt idx="5800">
                  <c:v>50.84938142970152</c:v>
                </c:pt>
                <c:pt idx="5801">
                  <c:v>50.85249876463005</c:v>
                </c:pt>
                <c:pt idx="5802">
                  <c:v>50.85561121647481</c:v>
                </c:pt>
                <c:pt idx="5803">
                  <c:v>50.85871878365257</c:v>
                </c:pt>
                <c:pt idx="5804">
                  <c:v>50.86182146458157</c:v>
                </c:pt>
                <c:pt idx="5805">
                  <c:v>50.86491925768149</c:v>
                </c:pt>
                <c:pt idx="5806">
                  <c:v>50.86801216137347</c:v>
                </c:pt>
                <c:pt idx="5807">
                  <c:v>50.87110017408008</c:v>
                </c:pt>
                <c:pt idx="5808">
                  <c:v>50.87418329422538</c:v>
                </c:pt>
                <c:pt idx="5809">
                  <c:v>50.87726152023485</c:v>
                </c:pt>
                <c:pt idx="5810">
                  <c:v>50.8803348505355</c:v>
                </c:pt>
                <c:pt idx="5811">
                  <c:v>50.88340328355567</c:v>
                </c:pt>
                <c:pt idx="5812">
                  <c:v>50.88646681772528</c:v>
                </c:pt>
                <c:pt idx="5813">
                  <c:v>50.88952545147563</c:v>
                </c:pt>
                <c:pt idx="5814">
                  <c:v>50.89257918323953</c:v>
                </c:pt>
                <c:pt idx="5815">
                  <c:v>50.8956280114512</c:v>
                </c:pt>
                <c:pt idx="5816">
                  <c:v>50.89867193454635</c:v>
                </c:pt>
                <c:pt idx="5817">
                  <c:v>50.90171095096214</c:v>
                </c:pt>
                <c:pt idx="5818">
                  <c:v>50.90474505913718</c:v>
                </c:pt>
                <c:pt idx="5819">
                  <c:v>50.90777425751157</c:v>
                </c:pt>
                <c:pt idx="5820">
                  <c:v>50.91079854452684</c:v>
                </c:pt>
                <c:pt idx="5821">
                  <c:v>50.91381791862599</c:v>
                </c:pt>
                <c:pt idx="5822">
                  <c:v>50.91683237825347</c:v>
                </c:pt>
                <c:pt idx="5823">
                  <c:v>50.91984192185524</c:v>
                </c:pt>
                <c:pt idx="5824">
                  <c:v>50.92284654787867</c:v>
                </c:pt>
                <c:pt idx="5825">
                  <c:v>50.92584625477259</c:v>
                </c:pt>
                <c:pt idx="5826">
                  <c:v>50.92884104098736</c:v>
                </c:pt>
                <c:pt idx="5827">
                  <c:v>50.93183090497471</c:v>
                </c:pt>
                <c:pt idx="5828">
                  <c:v>50.93481584518791</c:v>
                </c:pt>
                <c:pt idx="5829">
                  <c:v>50.93779586008165</c:v>
                </c:pt>
                <c:pt idx="5830">
                  <c:v>50.94077094811211</c:v>
                </c:pt>
                <c:pt idx="5831">
                  <c:v>50.94374110773692</c:v>
                </c:pt>
                <c:pt idx="5832">
                  <c:v>50.94670633741521</c:v>
                </c:pt>
                <c:pt idx="5833">
                  <c:v>50.94966663560751</c:v>
                </c:pt>
                <c:pt idx="5834">
                  <c:v>50.95262200077591</c:v>
                </c:pt>
                <c:pt idx="5835">
                  <c:v>50.95557243138386</c:v>
                </c:pt>
                <c:pt idx="5836">
                  <c:v>50.95851792589635</c:v>
                </c:pt>
                <c:pt idx="5837">
                  <c:v>50.96145848277984</c:v>
                </c:pt>
                <c:pt idx="5838">
                  <c:v>50.96439410050221</c:v>
                </c:pt>
                <c:pt idx="5839">
                  <c:v>50.96732477753286</c:v>
                </c:pt>
                <c:pt idx="5840">
                  <c:v>50.97025051234262</c:v>
                </c:pt>
                <c:pt idx="5841">
                  <c:v>50.97317130340385</c:v>
                </c:pt>
                <c:pt idx="5842">
                  <c:v>50.97608714919029</c:v>
                </c:pt>
                <c:pt idx="5843">
                  <c:v>50.97899804817723</c:v>
                </c:pt>
                <c:pt idx="5844">
                  <c:v>50.98190399884138</c:v>
                </c:pt>
                <c:pt idx="5845">
                  <c:v>50.98480499966096</c:v>
                </c:pt>
                <c:pt idx="5846">
                  <c:v>50.98770104911566</c:v>
                </c:pt>
                <c:pt idx="5847">
                  <c:v>50.99059214568661</c:v>
                </c:pt>
                <c:pt idx="5848">
                  <c:v>50.99347828785643</c:v>
                </c:pt>
                <c:pt idx="5849">
                  <c:v>50.99635947410923</c:v>
                </c:pt>
                <c:pt idx="5850">
                  <c:v>50.99923570293057</c:v>
                </c:pt>
                <c:pt idx="5851">
                  <c:v>51.0021069728075</c:v>
                </c:pt>
                <c:pt idx="5852">
                  <c:v>51.00497328222855</c:v>
                </c:pt>
                <c:pt idx="5853">
                  <c:v>51.00783462968369</c:v>
                </c:pt>
                <c:pt idx="5854">
                  <c:v>51.01069101366442</c:v>
                </c:pt>
                <c:pt idx="5855">
                  <c:v>51.01354243266369</c:v>
                </c:pt>
                <c:pt idx="5856">
                  <c:v>51.01638888517592</c:v>
                </c:pt>
                <c:pt idx="5857">
                  <c:v>51.01923036969698</c:v>
                </c:pt>
                <c:pt idx="5858">
                  <c:v>51.02206688472431</c:v>
                </c:pt>
                <c:pt idx="5859">
                  <c:v>51.02489842875673</c:v>
                </c:pt>
                <c:pt idx="5860">
                  <c:v>51.02772500029458</c:v>
                </c:pt>
                <c:pt idx="5861">
                  <c:v>51.0305465978397</c:v>
                </c:pt>
                <c:pt idx="5862">
                  <c:v>51.03336321989537</c:v>
                </c:pt>
                <c:pt idx="5863">
                  <c:v>51.03617486496638</c:v>
                </c:pt>
                <c:pt idx="5864">
                  <c:v>51.03898153155897</c:v>
                </c:pt>
                <c:pt idx="5865">
                  <c:v>51.04178321818089</c:v>
                </c:pt>
                <c:pt idx="5866">
                  <c:v>51.04457992334135</c:v>
                </c:pt>
                <c:pt idx="5867">
                  <c:v>51.04737164555108</c:v>
                </c:pt>
                <c:pt idx="5868">
                  <c:v>51.05015838332224</c:v>
                </c:pt>
                <c:pt idx="5869">
                  <c:v>51.05294013516851</c:v>
                </c:pt>
                <c:pt idx="5870">
                  <c:v>51.05571689960503</c:v>
                </c:pt>
                <c:pt idx="5871">
                  <c:v>51.05848867514842</c:v>
                </c:pt>
                <c:pt idx="5872">
                  <c:v>51.06125546031684</c:v>
                </c:pt>
                <c:pt idx="5873">
                  <c:v>51.06401725362986</c:v>
                </c:pt>
                <c:pt idx="5874">
                  <c:v>51.06677405360857</c:v>
                </c:pt>
                <c:pt idx="5875">
                  <c:v>51.06952585877558</c:v>
                </c:pt>
                <c:pt idx="5876">
                  <c:v>51.0722726676549</c:v>
                </c:pt>
                <c:pt idx="5877">
                  <c:v>51.0750144787721</c:v>
                </c:pt>
                <c:pt idx="5878">
                  <c:v>51.0777512906542</c:v>
                </c:pt>
                <c:pt idx="5879">
                  <c:v>51.08048310182973</c:v>
                </c:pt>
                <c:pt idx="5880">
                  <c:v>51.0832099108287</c:v>
                </c:pt>
                <c:pt idx="5881">
                  <c:v>51.08593171618259</c:v>
                </c:pt>
                <c:pt idx="5882">
                  <c:v>51.0886485164244</c:v>
                </c:pt>
                <c:pt idx="5883">
                  <c:v>51.09136031008858</c:v>
                </c:pt>
                <c:pt idx="5884">
                  <c:v>51.0940670957111</c:v>
                </c:pt>
                <c:pt idx="5885">
                  <c:v>51.09676887182945</c:v>
                </c:pt>
                <c:pt idx="5886">
                  <c:v>51.09946563698252</c:v>
                </c:pt>
                <c:pt idx="5887">
                  <c:v>51.10215738971076</c:v>
                </c:pt>
                <c:pt idx="5888">
                  <c:v>51.10484412855608</c:v>
                </c:pt>
                <c:pt idx="5889">
                  <c:v>51.10752585206193</c:v>
                </c:pt>
                <c:pt idx="5890">
                  <c:v>51.1102025587732</c:v>
                </c:pt>
                <c:pt idx="5891">
                  <c:v>51.11287424723626</c:v>
                </c:pt>
                <c:pt idx="5892">
                  <c:v>51.11554091599906</c:v>
                </c:pt>
                <c:pt idx="5893">
                  <c:v>51.11820256361092</c:v>
                </c:pt>
                <c:pt idx="5894">
                  <c:v>51.12085918862278</c:v>
                </c:pt>
                <c:pt idx="5895">
                  <c:v>51.12351078958697</c:v>
                </c:pt>
                <c:pt idx="5896">
                  <c:v>51.12615736505737</c:v>
                </c:pt>
                <c:pt idx="5897">
                  <c:v>51.12879891358935</c:v>
                </c:pt>
                <c:pt idx="5898">
                  <c:v>51.13143543373975</c:v>
                </c:pt>
                <c:pt idx="5899">
                  <c:v>51.13406692406695</c:v>
                </c:pt>
                <c:pt idx="5900">
                  <c:v>51.13669338313078</c:v>
                </c:pt>
                <c:pt idx="5901">
                  <c:v>51.1393148094926</c:v>
                </c:pt>
                <c:pt idx="5902">
                  <c:v>51.14193120171523</c:v>
                </c:pt>
                <c:pt idx="5903">
                  <c:v>51.14454255836304</c:v>
                </c:pt>
                <c:pt idx="5904">
                  <c:v>51.14714887800187</c:v>
                </c:pt>
                <c:pt idx="5905">
                  <c:v>51.14975015919904</c:v>
                </c:pt>
                <c:pt idx="5906">
                  <c:v>51.15234640052338</c:v>
                </c:pt>
                <c:pt idx="5907">
                  <c:v>51.15493760054525</c:v>
                </c:pt>
                <c:pt idx="5908">
                  <c:v>51.15752375783646</c:v>
                </c:pt>
                <c:pt idx="5909">
                  <c:v>51.16010487097038</c:v>
                </c:pt>
                <c:pt idx="5910">
                  <c:v>51.16268093852183</c:v>
                </c:pt>
                <c:pt idx="5911">
                  <c:v>51.16525195906711</c:v>
                </c:pt>
                <c:pt idx="5912">
                  <c:v>51.16781793118411</c:v>
                </c:pt>
                <c:pt idx="5913">
                  <c:v>51.17037885345215</c:v>
                </c:pt>
                <c:pt idx="5914">
                  <c:v>51.17293472445208</c:v>
                </c:pt>
                <c:pt idx="5915">
                  <c:v>51.17548554276622</c:v>
                </c:pt>
                <c:pt idx="5916">
                  <c:v>51.17803130697847</c:v>
                </c:pt>
                <c:pt idx="5917">
                  <c:v>51.18057201567413</c:v>
                </c:pt>
                <c:pt idx="5918">
                  <c:v>51.18310766744007</c:v>
                </c:pt>
                <c:pt idx="5919">
                  <c:v>51.18563826086467</c:v>
                </c:pt>
                <c:pt idx="5920">
                  <c:v>51.18816379453777</c:v>
                </c:pt>
                <c:pt idx="5921">
                  <c:v>51.19068426705076</c:v>
                </c:pt>
                <c:pt idx="5922">
                  <c:v>51.1931996769965</c:v>
                </c:pt>
                <c:pt idx="5923">
                  <c:v>51.19571002296937</c:v>
                </c:pt>
                <c:pt idx="5924">
                  <c:v>51.19821530356527</c:v>
                </c:pt>
                <c:pt idx="5925">
                  <c:v>51.20071551738158</c:v>
                </c:pt>
                <c:pt idx="5926">
                  <c:v>51.20321066301721</c:v>
                </c:pt>
                <c:pt idx="5927">
                  <c:v>51.20570073907258</c:v>
                </c:pt>
                <c:pt idx="5928">
                  <c:v>51.2081857441496</c:v>
                </c:pt>
                <c:pt idx="5929">
                  <c:v>51.21066567685168</c:v>
                </c:pt>
                <c:pt idx="5930">
                  <c:v>51.21314053578378</c:v>
                </c:pt>
                <c:pt idx="5931">
                  <c:v>51.21561031955233</c:v>
                </c:pt>
                <c:pt idx="5932">
                  <c:v>51.2180750267653</c:v>
                </c:pt>
                <c:pt idx="5933">
                  <c:v>51.22053465603214</c:v>
                </c:pt>
                <c:pt idx="5934">
                  <c:v>51.22298920596382</c:v>
                </c:pt>
                <c:pt idx="5935">
                  <c:v>51.22543867517284</c:v>
                </c:pt>
                <c:pt idx="5936">
                  <c:v>51.22788306227318</c:v>
                </c:pt>
                <c:pt idx="5937">
                  <c:v>51.23032236588038</c:v>
                </c:pt>
                <c:pt idx="5938">
                  <c:v>51.23275658461142</c:v>
                </c:pt>
                <c:pt idx="5939">
                  <c:v>51.23518571708487</c:v>
                </c:pt>
                <c:pt idx="5940">
                  <c:v>51.23760976192075</c:v>
                </c:pt>
                <c:pt idx="5941">
                  <c:v>51.24002871774064</c:v>
                </c:pt>
                <c:pt idx="5942">
                  <c:v>51.2424425831676</c:v>
                </c:pt>
                <c:pt idx="5943">
                  <c:v>51.24485135682623</c:v>
                </c:pt>
                <c:pt idx="5944">
                  <c:v>51.24725503734263</c:v>
                </c:pt>
                <c:pt idx="5945">
                  <c:v>51.24965362334442</c:v>
                </c:pt>
                <c:pt idx="5946">
                  <c:v>51.25204711346074</c:v>
                </c:pt>
                <c:pt idx="5947">
                  <c:v>51.25443550632222</c:v>
                </c:pt>
                <c:pt idx="5948">
                  <c:v>51.25681880056105</c:v>
                </c:pt>
                <c:pt idx="5949">
                  <c:v>51.2591969948109</c:v>
                </c:pt>
                <c:pt idx="5950">
                  <c:v>51.26157008770696</c:v>
                </c:pt>
                <c:pt idx="5951">
                  <c:v>51.26393807788596</c:v>
                </c:pt>
                <c:pt idx="5952">
                  <c:v>51.26630096398614</c:v>
                </c:pt>
                <c:pt idx="5953">
                  <c:v>51.26865874464725</c:v>
                </c:pt>
                <c:pt idx="5954">
                  <c:v>51.27101141851055</c:v>
                </c:pt>
                <c:pt idx="5955">
                  <c:v>51.27335898421885</c:v>
                </c:pt>
                <c:pt idx="5956">
                  <c:v>51.27570144041646</c:v>
                </c:pt>
                <c:pt idx="5957">
                  <c:v>51.2780387857492</c:v>
                </c:pt>
                <c:pt idx="5958">
                  <c:v>51.28037101886442</c:v>
                </c:pt>
                <c:pt idx="5959">
                  <c:v>51.28269813841101</c:v>
                </c:pt>
                <c:pt idx="5960">
                  <c:v>51.28502014303935</c:v>
                </c:pt>
                <c:pt idx="5961">
                  <c:v>51.28733703140136</c:v>
                </c:pt>
                <c:pt idx="5962">
                  <c:v>51.28964880215048</c:v>
                </c:pt>
                <c:pt idx="5963">
                  <c:v>51.29195545394165</c:v>
                </c:pt>
                <c:pt idx="5964">
                  <c:v>51.29425698543138</c:v>
                </c:pt>
                <c:pt idx="5965">
                  <c:v>51.29655339527766</c:v>
                </c:pt>
                <c:pt idx="5966">
                  <c:v>51.29884468214003</c:v>
                </c:pt>
                <c:pt idx="5967">
                  <c:v>51.30113084467953</c:v>
                </c:pt>
                <c:pt idx="5968">
                  <c:v>51.30341188155874</c:v>
                </c:pt>
                <c:pt idx="5969">
                  <c:v>51.30568779144176</c:v>
                </c:pt>
                <c:pt idx="5970">
                  <c:v>51.30795857299425</c:v>
                </c:pt>
                <c:pt idx="5971">
                  <c:v>51.31022422488331</c:v>
                </c:pt>
                <c:pt idx="5972">
                  <c:v>51.31248474577765</c:v>
                </c:pt>
                <c:pt idx="5973">
                  <c:v>51.31474013434747</c:v>
                </c:pt>
                <c:pt idx="5974">
                  <c:v>51.3169903892645</c:v>
                </c:pt>
                <c:pt idx="5975">
                  <c:v>51.31923550920202</c:v>
                </c:pt>
                <c:pt idx="5976">
                  <c:v>51.32147549283479</c:v>
                </c:pt>
                <c:pt idx="5977">
                  <c:v>51.32371033883914</c:v>
                </c:pt>
                <c:pt idx="5978">
                  <c:v>51.32594004589289</c:v>
                </c:pt>
                <c:pt idx="5979">
                  <c:v>51.32816461267543</c:v>
                </c:pt>
                <c:pt idx="5980">
                  <c:v>51.33038403786765</c:v>
                </c:pt>
                <c:pt idx="5981">
                  <c:v>51.33259832015201</c:v>
                </c:pt>
                <c:pt idx="5982">
                  <c:v>51.33480745821241</c:v>
                </c:pt>
                <c:pt idx="5983">
                  <c:v>51.33701145073442</c:v>
                </c:pt>
                <c:pt idx="5984">
                  <c:v>51.33921029640503</c:v>
                </c:pt>
                <c:pt idx="5985">
                  <c:v>51.34140399391275</c:v>
                </c:pt>
                <c:pt idx="5986">
                  <c:v>51.34359254194772</c:v>
                </c:pt>
                <c:pt idx="5987">
                  <c:v>51.34577593920152</c:v>
                </c:pt>
                <c:pt idx="5988">
                  <c:v>51.3479541843673</c:v>
                </c:pt>
                <c:pt idx="5989">
                  <c:v>51.35012727613978</c:v>
                </c:pt>
                <c:pt idx="5990">
                  <c:v>51.35229521321512</c:v>
                </c:pt>
                <c:pt idx="5991">
                  <c:v>51.3544579942911</c:v>
                </c:pt>
                <c:pt idx="5992">
                  <c:v>51.356615618067</c:v>
                </c:pt>
                <c:pt idx="5993">
                  <c:v>51.35876808324361</c:v>
                </c:pt>
                <c:pt idx="5994">
                  <c:v>51.36091538852333</c:v>
                </c:pt>
                <c:pt idx="5995">
                  <c:v>51.36305753260999</c:v>
                </c:pt>
                <c:pt idx="5996">
                  <c:v>51.36519451420902</c:v>
                </c:pt>
                <c:pt idx="5997">
                  <c:v>51.3673263320274</c:v>
                </c:pt>
                <c:pt idx="5998">
                  <c:v>51.3694529847736</c:v>
                </c:pt>
                <c:pt idx="5999">
                  <c:v>51.37157447115765</c:v>
                </c:pt>
                <c:pt idx="6000">
                  <c:v>51.37369078989114</c:v>
                </c:pt>
                <c:pt idx="6001">
                  <c:v>51.37580193968715</c:v>
                </c:pt>
                <c:pt idx="6002">
                  <c:v>51.37790791926031</c:v>
                </c:pt>
                <c:pt idx="6003">
                  <c:v>51.38000872732682</c:v>
                </c:pt>
                <c:pt idx="6004">
                  <c:v>51.38210436260439</c:v>
                </c:pt>
                <c:pt idx="6005">
                  <c:v>51.38419482381227</c:v>
                </c:pt>
                <c:pt idx="6006">
                  <c:v>51.38628010967127</c:v>
                </c:pt>
                <c:pt idx="6007">
                  <c:v>51.38836021890371</c:v>
                </c:pt>
                <c:pt idx="6008">
                  <c:v>51.39043515023344</c:v>
                </c:pt>
                <c:pt idx="6009">
                  <c:v>51.39250490238593</c:v>
                </c:pt>
                <c:pt idx="6010">
                  <c:v>51.39456947408807</c:v>
                </c:pt>
                <c:pt idx="6011">
                  <c:v>51.39662886406841</c:v>
                </c:pt>
                <c:pt idx="6012">
                  <c:v>51.39868307105696</c:v>
                </c:pt>
                <c:pt idx="6013">
                  <c:v>51.40073209378532</c:v>
                </c:pt>
                <c:pt idx="6014">
                  <c:v>51.4027759309866</c:v>
                </c:pt>
                <c:pt idx="6015">
                  <c:v>51.40481458139543</c:v>
                </c:pt>
                <c:pt idx="6016">
                  <c:v>51.40684804374807</c:v>
                </c:pt>
                <c:pt idx="6017">
                  <c:v>51.40887631678225</c:v>
                </c:pt>
                <c:pt idx="6018">
                  <c:v>51.41089939923725</c:v>
                </c:pt>
                <c:pt idx="6019">
                  <c:v>51.41291728985395</c:v>
                </c:pt>
                <c:pt idx="6020">
                  <c:v>51.41492998737467</c:v>
                </c:pt>
                <c:pt idx="6021">
                  <c:v>51.41693749054338</c:v>
                </c:pt>
                <c:pt idx="6022">
                  <c:v>51.41893979810556</c:v>
                </c:pt>
                <c:pt idx="6023">
                  <c:v>51.4209369088082</c:v>
                </c:pt>
                <c:pt idx="6024">
                  <c:v>51.42292882139987</c:v>
                </c:pt>
                <c:pt idx="6025">
                  <c:v>51.42491553463068</c:v>
                </c:pt>
                <c:pt idx="6026">
                  <c:v>51.42689704725229</c:v>
                </c:pt>
                <c:pt idx="6027">
                  <c:v>51.42887335801793</c:v>
                </c:pt>
                <c:pt idx="6028">
                  <c:v>51.43084446568228</c:v>
                </c:pt>
                <c:pt idx="6029">
                  <c:v>51.43281036900175</c:v>
                </c:pt>
                <c:pt idx="6030">
                  <c:v>51.43477106673409</c:v>
                </c:pt>
                <c:pt idx="6031">
                  <c:v>51.43672655763874</c:v>
                </c:pt>
                <c:pt idx="6032">
                  <c:v>51.43867684047664</c:v>
                </c:pt>
                <c:pt idx="6033">
                  <c:v>51.44062191401026</c:v>
                </c:pt>
                <c:pt idx="6034">
                  <c:v>51.44256177700368</c:v>
                </c:pt>
                <c:pt idx="6035">
                  <c:v>51.44449642822247</c:v>
                </c:pt>
                <c:pt idx="6036">
                  <c:v>51.44642586643381</c:v>
                </c:pt>
                <c:pt idx="6037">
                  <c:v>51.44835009040634</c:v>
                </c:pt>
                <c:pt idx="6038">
                  <c:v>51.45026909891033</c:v>
                </c:pt>
                <c:pt idx="6039">
                  <c:v>51.45218289071759</c:v>
                </c:pt>
                <c:pt idx="6040">
                  <c:v>51.45409146460146</c:v>
                </c:pt>
                <c:pt idx="6041">
                  <c:v>51.45599481933685</c:v>
                </c:pt>
                <c:pt idx="6042">
                  <c:v>51.4578929537002</c:v>
                </c:pt>
                <c:pt idx="6043">
                  <c:v>51.45978586646953</c:v>
                </c:pt>
                <c:pt idx="6044">
                  <c:v>51.46167355642439</c:v>
                </c:pt>
                <c:pt idx="6045">
                  <c:v>51.46355602234591</c:v>
                </c:pt>
                <c:pt idx="6046">
                  <c:v>51.46543326301674</c:v>
                </c:pt>
                <c:pt idx="6047">
                  <c:v>51.46730527722111</c:v>
                </c:pt>
                <c:pt idx="6048">
                  <c:v>51.4691720637448</c:v>
                </c:pt>
                <c:pt idx="6049">
                  <c:v>51.47103362137513</c:v>
                </c:pt>
                <c:pt idx="6050">
                  <c:v>51.47288994890101</c:v>
                </c:pt>
                <c:pt idx="6051">
                  <c:v>51.47474104511286</c:v>
                </c:pt>
                <c:pt idx="6052">
                  <c:v>51.47658690880271</c:v>
                </c:pt>
                <c:pt idx="6053">
                  <c:v>51.47842753876408</c:v>
                </c:pt>
                <c:pt idx="6054">
                  <c:v>51.4802629337921</c:v>
                </c:pt>
                <c:pt idx="6055">
                  <c:v>51.48209309268347</c:v>
                </c:pt>
                <c:pt idx="6056">
                  <c:v>51.48391801423638</c:v>
                </c:pt>
                <c:pt idx="6057">
                  <c:v>51.48573769725063</c:v>
                </c:pt>
                <c:pt idx="6058">
                  <c:v>51.48755214052757</c:v>
                </c:pt>
                <c:pt idx="6059">
                  <c:v>51.4893613428701</c:v>
                </c:pt>
                <c:pt idx="6060">
                  <c:v>51.49116530308265</c:v>
                </c:pt>
                <c:pt idx="6061">
                  <c:v>51.4929640199713</c:v>
                </c:pt>
                <c:pt idx="6062">
                  <c:v>51.49475749234359</c:v>
                </c:pt>
                <c:pt idx="6063">
                  <c:v>51.49654571900869</c:v>
                </c:pt>
                <c:pt idx="6064">
                  <c:v>51.49832869877727</c:v>
                </c:pt>
                <c:pt idx="6065">
                  <c:v>51.50010643046162</c:v>
                </c:pt>
                <c:pt idx="6066">
                  <c:v>51.50187891287556</c:v>
                </c:pt>
                <c:pt idx="6067">
                  <c:v>51.50364614483446</c:v>
                </c:pt>
                <c:pt idx="6068">
                  <c:v>51.5054081251553</c:v>
                </c:pt>
                <c:pt idx="6069">
                  <c:v>51.50716485265654</c:v>
                </c:pt>
                <c:pt idx="6070">
                  <c:v>51.50891632615832</c:v>
                </c:pt>
                <c:pt idx="6071">
                  <c:v>51.5106625444822</c:v>
                </c:pt>
                <c:pt idx="6072">
                  <c:v>51.51240350645144</c:v>
                </c:pt>
                <c:pt idx="6073">
                  <c:v>51.51413921089078</c:v>
                </c:pt>
                <c:pt idx="6074">
                  <c:v>51.51586965662652</c:v>
                </c:pt>
                <c:pt idx="6075">
                  <c:v>51.51759484248661</c:v>
                </c:pt>
                <c:pt idx="6076">
                  <c:v>51.51931476730046</c:v>
                </c:pt>
                <c:pt idx="6077">
                  <c:v>51.5210294298991</c:v>
                </c:pt>
                <c:pt idx="6078">
                  <c:v>51.52273882911514</c:v>
                </c:pt>
                <c:pt idx="6079">
                  <c:v>51.52444296378268</c:v>
                </c:pt>
                <c:pt idx="6080">
                  <c:v>51.5261418327375</c:v>
                </c:pt>
                <c:pt idx="6081">
                  <c:v>51.52783543481684</c:v>
                </c:pt>
                <c:pt idx="6082">
                  <c:v>51.52952376885956</c:v>
                </c:pt>
                <c:pt idx="6083">
                  <c:v>51.53120683370609</c:v>
                </c:pt>
                <c:pt idx="6084">
                  <c:v>51.5328846281984</c:v>
                </c:pt>
                <c:pt idx="6085">
                  <c:v>51.53455715118007</c:v>
                </c:pt>
                <c:pt idx="6086">
                  <c:v>51.53622440149618</c:v>
                </c:pt>
                <c:pt idx="6087">
                  <c:v>51.53788637799347</c:v>
                </c:pt>
                <c:pt idx="6088">
                  <c:v>51.53954307952017</c:v>
                </c:pt>
                <c:pt idx="6089">
                  <c:v>51.5411945049261</c:v>
                </c:pt>
                <c:pt idx="6090">
                  <c:v>51.54284065306266</c:v>
                </c:pt>
                <c:pt idx="6091">
                  <c:v>51.54448152278285</c:v>
                </c:pt>
                <c:pt idx="6092">
                  <c:v>51.5461171129412</c:v>
                </c:pt>
                <c:pt idx="6093">
                  <c:v>51.54774742239377</c:v>
                </c:pt>
                <c:pt idx="6094">
                  <c:v>51.5493724499983</c:v>
                </c:pt>
                <c:pt idx="6095">
                  <c:v>51.550992194614</c:v>
                </c:pt>
                <c:pt idx="6096">
                  <c:v>51.55260665510169</c:v>
                </c:pt>
                <c:pt idx="6097">
                  <c:v>51.55421583032381</c:v>
                </c:pt>
                <c:pt idx="6098">
                  <c:v>51.55581971914427</c:v>
                </c:pt>
                <c:pt idx="6099">
                  <c:v>51.55741832042865</c:v>
                </c:pt>
                <c:pt idx="6100">
                  <c:v>51.55901163304404</c:v>
                </c:pt>
                <c:pt idx="6101">
                  <c:v>51.56059965585914</c:v>
                </c:pt>
                <c:pt idx="6102">
                  <c:v>51.56218238774419</c:v>
                </c:pt>
                <c:pt idx="6103">
                  <c:v>51.56375982757104</c:v>
                </c:pt>
                <c:pt idx="6104">
                  <c:v>51.56533197421308</c:v>
                </c:pt>
                <c:pt idx="6105">
                  <c:v>51.56689882654531</c:v>
                </c:pt>
                <c:pt idx="6106">
                  <c:v>51.56846038344426</c:v>
                </c:pt>
                <c:pt idx="6107">
                  <c:v>51.5700166437881</c:v>
                </c:pt>
                <c:pt idx="6108">
                  <c:v>51.5715676064565</c:v>
                </c:pt>
                <c:pt idx="6109">
                  <c:v>51.5731132703308</c:v>
                </c:pt>
                <c:pt idx="6110">
                  <c:v>51.57465363429377</c:v>
                </c:pt>
                <c:pt idx="6111">
                  <c:v>51.57618869722993</c:v>
                </c:pt>
                <c:pt idx="6112">
                  <c:v>51.57771845802524</c:v>
                </c:pt>
                <c:pt idx="6113">
                  <c:v>51.57924291556731</c:v>
                </c:pt>
                <c:pt idx="6114">
                  <c:v>51.58076206874531</c:v>
                </c:pt>
                <c:pt idx="6115">
                  <c:v>51.58227591645</c:v>
                </c:pt>
                <c:pt idx="6116">
                  <c:v>51.58378445757364</c:v>
                </c:pt>
                <c:pt idx="6117">
                  <c:v>51.58528769101021</c:v>
                </c:pt>
                <c:pt idx="6118">
                  <c:v>51.58678561565517</c:v>
                </c:pt>
                <c:pt idx="6119">
                  <c:v>51.58827823040557</c:v>
                </c:pt>
                <c:pt idx="6120">
                  <c:v>51.58976553416004</c:v>
                </c:pt>
                <c:pt idx="6121">
                  <c:v>51.59124752581881</c:v>
                </c:pt>
                <c:pt idx="6122">
                  <c:v>51.5927242042837</c:v>
                </c:pt>
                <c:pt idx="6123">
                  <c:v>51.59419556845806</c:v>
                </c:pt>
                <c:pt idx="6124">
                  <c:v>51.59566161724687</c:v>
                </c:pt>
                <c:pt idx="6125">
                  <c:v>51.59712234955668</c:v>
                </c:pt>
                <c:pt idx="6126">
                  <c:v>51.5985777642956</c:v>
                </c:pt>
                <c:pt idx="6127">
                  <c:v>51.60002786037332</c:v>
                </c:pt>
                <c:pt idx="6128">
                  <c:v>51.60147263670118</c:v>
                </c:pt>
                <c:pt idx="6129">
                  <c:v>51.602912092192</c:v>
                </c:pt>
                <c:pt idx="6130">
                  <c:v>51.60434622576025</c:v>
                </c:pt>
                <c:pt idx="6131">
                  <c:v>51.60577503632201</c:v>
                </c:pt>
                <c:pt idx="6132">
                  <c:v>51.60719852279483</c:v>
                </c:pt>
                <c:pt idx="6133">
                  <c:v>51.60861668409795</c:v>
                </c:pt>
                <c:pt idx="6134">
                  <c:v>51.61002951915216</c:v>
                </c:pt>
                <c:pt idx="6135">
                  <c:v>51.61143702687984</c:v>
                </c:pt>
                <c:pt idx="6136">
                  <c:v>51.61283920620493</c:v>
                </c:pt>
                <c:pt idx="6137">
                  <c:v>51.61423605605297</c:v>
                </c:pt>
                <c:pt idx="6138">
                  <c:v>51.61562757535111</c:v>
                </c:pt>
                <c:pt idx="6139">
                  <c:v>51.61701376302805</c:v>
                </c:pt>
                <c:pt idx="6140">
                  <c:v>51.61839461801411</c:v>
                </c:pt>
                <c:pt idx="6141">
                  <c:v>51.61977013924115</c:v>
                </c:pt>
                <c:pt idx="6142">
                  <c:v>51.62114032564264</c:v>
                </c:pt>
                <c:pt idx="6143">
                  <c:v>51.62250517615368</c:v>
                </c:pt>
                <c:pt idx="6144">
                  <c:v>51.62386468971086</c:v>
                </c:pt>
                <c:pt idx="6145">
                  <c:v>51.62521886525247</c:v>
                </c:pt>
                <c:pt idx="6146">
                  <c:v>51.62656770171829</c:v>
                </c:pt>
                <c:pt idx="6147">
                  <c:v>51.62791119804978</c:v>
                </c:pt>
                <c:pt idx="6148">
                  <c:v>51.6292493531899</c:v>
                </c:pt>
                <c:pt idx="6149">
                  <c:v>51.63058216608322</c:v>
                </c:pt>
                <c:pt idx="6150">
                  <c:v>51.63190963567597</c:v>
                </c:pt>
                <c:pt idx="6151">
                  <c:v>51.6332317609159</c:v>
                </c:pt>
                <c:pt idx="6152">
                  <c:v>51.63454854075234</c:v>
                </c:pt>
                <c:pt idx="6153">
                  <c:v>51.63585997413628</c:v>
                </c:pt>
                <c:pt idx="6154">
                  <c:v>51.63716606002022</c:v>
                </c:pt>
                <c:pt idx="6155">
                  <c:v>51.63846679735831</c:v>
                </c:pt>
                <c:pt idx="6156">
                  <c:v>51.63976218510628</c:v>
                </c:pt>
                <c:pt idx="6157">
                  <c:v>51.64105222222142</c:v>
                </c:pt>
                <c:pt idx="6158">
                  <c:v>51.64233690766263</c:v>
                </c:pt>
                <c:pt idx="6159">
                  <c:v>51.64361624039043</c:v>
                </c:pt>
                <c:pt idx="6160">
                  <c:v>51.64489021936687</c:v>
                </c:pt>
                <c:pt idx="6161">
                  <c:v>51.64615884355568</c:v>
                </c:pt>
                <c:pt idx="6162">
                  <c:v>51.64742211192208</c:v>
                </c:pt>
                <c:pt idx="6163">
                  <c:v>51.64868002343297</c:v>
                </c:pt>
                <c:pt idx="6164">
                  <c:v>51.6499325770568</c:v>
                </c:pt>
                <c:pt idx="6165">
                  <c:v>51.65117977176361</c:v>
                </c:pt>
                <c:pt idx="6166">
                  <c:v>51.65242160652508</c:v>
                </c:pt>
                <c:pt idx="6167">
                  <c:v>51.65365808031441</c:v>
                </c:pt>
                <c:pt idx="6168">
                  <c:v>51.65488919210647</c:v>
                </c:pt>
                <c:pt idx="6169">
                  <c:v>51.6561149408777</c:v>
                </c:pt>
                <c:pt idx="6170">
                  <c:v>51.65733532560608</c:v>
                </c:pt>
                <c:pt idx="6171">
                  <c:v>51.65855034527127</c:v>
                </c:pt>
                <c:pt idx="6172">
                  <c:v>51.65975999885448</c:v>
                </c:pt>
                <c:pt idx="6173">
                  <c:v>51.66096428533852</c:v>
                </c:pt>
                <c:pt idx="6174">
                  <c:v>51.66216320370782</c:v>
                </c:pt>
                <c:pt idx="6175">
                  <c:v>51.66335675294837</c:v>
                </c:pt>
                <c:pt idx="6176">
                  <c:v>51.66454493204778</c:v>
                </c:pt>
                <c:pt idx="6177">
                  <c:v>51.66572773999525</c:v>
                </c:pt>
                <c:pt idx="6178">
                  <c:v>51.66690517578159</c:v>
                </c:pt>
                <c:pt idx="6179">
                  <c:v>51.6680772383992</c:v>
                </c:pt>
                <c:pt idx="6180">
                  <c:v>51.66924392684205</c:v>
                </c:pt>
                <c:pt idx="6181">
                  <c:v>51.67040524010578</c:v>
                </c:pt>
                <c:pt idx="6182">
                  <c:v>51.67156117718754</c:v>
                </c:pt>
                <c:pt idx="6183">
                  <c:v>51.67271173708618</c:v>
                </c:pt>
                <c:pt idx="6184">
                  <c:v>51.67385691880205</c:v>
                </c:pt>
                <c:pt idx="6185">
                  <c:v>51.67499672133714</c:v>
                </c:pt>
                <c:pt idx="6186">
                  <c:v>51.67613114369509</c:v>
                </c:pt>
                <c:pt idx="6187">
                  <c:v>51.67726018488105</c:v>
                </c:pt>
                <c:pt idx="6188">
                  <c:v>51.67838384390184</c:v>
                </c:pt>
                <c:pt idx="6189">
                  <c:v>51.67950211976584</c:v>
                </c:pt>
                <c:pt idx="6190">
                  <c:v>51.68061501148306</c:v>
                </c:pt>
                <c:pt idx="6191">
                  <c:v>51.68172251806509</c:v>
                </c:pt>
                <c:pt idx="6192">
                  <c:v>51.68282463852514</c:v>
                </c:pt>
                <c:pt idx="6193">
                  <c:v>51.68392137187801</c:v>
                </c:pt>
                <c:pt idx="6194">
                  <c:v>51.68501271714012</c:v>
                </c:pt>
                <c:pt idx="6195">
                  <c:v>51.68609867332945</c:v>
                </c:pt>
                <c:pt idx="6196">
                  <c:v>51.68717923946564</c:v>
                </c:pt>
                <c:pt idx="6197">
                  <c:v>51.6882544145699</c:v>
                </c:pt>
                <c:pt idx="6198">
                  <c:v>51.68932419766503</c:v>
                </c:pt>
                <c:pt idx="6199">
                  <c:v>51.69038858777548</c:v>
                </c:pt>
                <c:pt idx="6200">
                  <c:v>51.69144758392726</c:v>
                </c:pt>
                <c:pt idx="6201">
                  <c:v>51.69250118514802</c:v>
                </c:pt>
                <c:pt idx="6202">
                  <c:v>51.69354939046698</c:v>
                </c:pt>
                <c:pt idx="6203">
                  <c:v>51.69459219891498</c:v>
                </c:pt>
                <c:pt idx="6204">
                  <c:v>51.69562960952448</c:v>
                </c:pt>
                <c:pt idx="6205">
                  <c:v>51.69666162132953</c:v>
                </c:pt>
                <c:pt idx="6206">
                  <c:v>51.6976882333658</c:v>
                </c:pt>
                <c:pt idx="6207">
                  <c:v>51.69870944467054</c:v>
                </c:pt>
                <c:pt idx="6208">
                  <c:v>51.69972525428261</c:v>
                </c:pt>
                <c:pt idx="6209">
                  <c:v>51.70073566124252</c:v>
                </c:pt>
                <c:pt idx="6210">
                  <c:v>51.70174066459235</c:v>
                </c:pt>
                <c:pt idx="6211">
                  <c:v>51.7027402633758</c:v>
                </c:pt>
                <c:pt idx="6212">
                  <c:v>51.70373445663813</c:v>
                </c:pt>
                <c:pt idx="6213">
                  <c:v>51.7047232434263</c:v>
                </c:pt>
                <c:pt idx="6214">
                  <c:v>51.7057066227888</c:v>
                </c:pt>
                <c:pt idx="6215">
                  <c:v>51.70668459377576</c:v>
                </c:pt>
                <c:pt idx="6216">
                  <c:v>51.70765715543893</c:v>
                </c:pt>
                <c:pt idx="6217">
                  <c:v>51.70862430683165</c:v>
                </c:pt>
                <c:pt idx="6218">
                  <c:v>51.70958604700886</c:v>
                </c:pt>
                <c:pt idx="6219">
                  <c:v>51.71054237502714</c:v>
                </c:pt>
                <c:pt idx="6220">
                  <c:v>51.71149328994464</c:v>
                </c:pt>
                <c:pt idx="6221">
                  <c:v>51.71243879082118</c:v>
                </c:pt>
                <c:pt idx="6222">
                  <c:v>51.71337887671813</c:v>
                </c:pt>
                <c:pt idx="6223">
                  <c:v>51.71431354669851</c:v>
                </c:pt>
                <c:pt idx="6224">
                  <c:v>51.71524279982692</c:v>
                </c:pt>
                <c:pt idx="6225">
                  <c:v>51.7161666351696</c:v>
                </c:pt>
                <c:pt idx="6226">
                  <c:v>51.71708505179436</c:v>
                </c:pt>
                <c:pt idx="6227">
                  <c:v>51.71799804877072</c:v>
                </c:pt>
                <c:pt idx="6228">
                  <c:v>51.71890562516968</c:v>
                </c:pt>
                <c:pt idx="6229">
                  <c:v>51.71980778006395</c:v>
                </c:pt>
                <c:pt idx="6230">
                  <c:v>51.7207045125278</c:v>
                </c:pt>
                <c:pt idx="6231">
                  <c:v>51.72159582163714</c:v>
                </c:pt>
                <c:pt idx="6232">
                  <c:v>51.72248170646949</c:v>
                </c:pt>
                <c:pt idx="6233">
                  <c:v>51.72336216610397</c:v>
                </c:pt>
                <c:pt idx="6234">
                  <c:v>51.72423719962133</c:v>
                </c:pt>
                <c:pt idx="6235">
                  <c:v>51.72510680610393</c:v>
                </c:pt>
                <c:pt idx="6236">
                  <c:v>51.72597098463573</c:v>
                </c:pt>
                <c:pt idx="6237">
                  <c:v>51.72682973430232</c:v>
                </c:pt>
                <c:pt idx="6238">
                  <c:v>51.7276830541909</c:v>
                </c:pt>
                <c:pt idx="6239">
                  <c:v>51.72853094339031</c:v>
                </c:pt>
                <c:pt idx="6240">
                  <c:v>51.72937340099095</c:v>
                </c:pt>
                <c:pt idx="6241">
                  <c:v>51.7302104260849</c:v>
                </c:pt>
                <c:pt idx="6242">
                  <c:v>51.73104201776578</c:v>
                </c:pt>
                <c:pt idx="6243">
                  <c:v>51.7318681751289</c:v>
                </c:pt>
                <c:pt idx="6244">
                  <c:v>51.73268889727116</c:v>
                </c:pt>
                <c:pt idx="6245">
                  <c:v>51.73350418329105</c:v>
                </c:pt>
                <c:pt idx="6246">
                  <c:v>51.73431403228874</c:v>
                </c:pt>
                <c:pt idx="6247">
                  <c:v>51.73511844336595</c:v>
                </c:pt>
                <c:pt idx="6248">
                  <c:v>51.73591741562603</c:v>
                </c:pt>
                <c:pt idx="6249">
                  <c:v>51.736710948174</c:v>
                </c:pt>
                <c:pt idx="6250">
                  <c:v>51.73749904011645</c:v>
                </c:pt>
                <c:pt idx="6251">
                  <c:v>51.73828169056159</c:v>
                </c:pt>
                <c:pt idx="6252">
                  <c:v>51.73905889861926</c:v>
                </c:pt>
                <c:pt idx="6253">
                  <c:v>51.73983066340093</c:v>
                </c:pt>
                <c:pt idx="6254">
                  <c:v>51.74059698401968</c:v>
                </c:pt>
                <c:pt idx="6255">
                  <c:v>51.74135785959018</c:v>
                </c:pt>
                <c:pt idx="6256">
                  <c:v>51.74211328922878</c:v>
                </c:pt>
                <c:pt idx="6257">
                  <c:v>51.7428632720534</c:v>
                </c:pt>
                <c:pt idx="6258">
                  <c:v>51.74360780718359</c:v>
                </c:pt>
                <c:pt idx="6259">
                  <c:v>51.74434689374054</c:v>
                </c:pt>
                <c:pt idx="6260">
                  <c:v>51.74508053084705</c:v>
                </c:pt>
                <c:pt idx="6261">
                  <c:v>51.74580871762754</c:v>
                </c:pt>
                <c:pt idx="6262">
                  <c:v>51.74653145320803</c:v>
                </c:pt>
                <c:pt idx="6263">
                  <c:v>51.7472487367162</c:v>
                </c:pt>
                <c:pt idx="6264">
                  <c:v>51.74796056728134</c:v>
                </c:pt>
                <c:pt idx="6265">
                  <c:v>51.74866694403436</c:v>
                </c:pt>
                <c:pt idx="6266">
                  <c:v>51.74936786610776</c:v>
                </c:pt>
                <c:pt idx="6267">
                  <c:v>51.75006333263572</c:v>
                </c:pt>
                <c:pt idx="6268">
                  <c:v>51.750753342754</c:v>
                </c:pt>
                <c:pt idx="6269">
                  <c:v>51.7514378956</c:v>
                </c:pt>
                <c:pt idx="6270">
                  <c:v>51.75211699031274</c:v>
                </c:pt>
                <c:pt idx="6271">
                  <c:v>51.75279062603287</c:v>
                </c:pt>
                <c:pt idx="6272">
                  <c:v>51.75345880190265</c:v>
                </c:pt>
                <c:pt idx="6273">
                  <c:v>51.75412151706599</c:v>
                </c:pt>
                <c:pt idx="6274">
                  <c:v>51.75477877066838</c:v>
                </c:pt>
                <c:pt idx="6275">
                  <c:v>51.755430561857</c:v>
                </c:pt>
                <c:pt idx="6276">
                  <c:v>51.75607688978057</c:v>
                </c:pt>
                <c:pt idx="6277">
                  <c:v>51.75671775358953</c:v>
                </c:pt>
                <c:pt idx="6278">
                  <c:v>51.75735315243586</c:v>
                </c:pt>
                <c:pt idx="6279">
                  <c:v>51.75798308547321</c:v>
                </c:pt>
                <c:pt idx="6280">
                  <c:v>51.75860755185687</c:v>
                </c:pt>
                <c:pt idx="6281">
                  <c:v>51.75922655074372</c:v>
                </c:pt>
                <c:pt idx="6282">
                  <c:v>51.75984008129227</c:v>
                </c:pt>
                <c:pt idx="6283">
                  <c:v>51.76044814266272</c:v>
                </c:pt>
                <c:pt idx="6284">
                  <c:v>51.7610507340168</c:v>
                </c:pt>
                <c:pt idx="6285">
                  <c:v>51.76164785451788</c:v>
                </c:pt>
                <c:pt idx="6286">
                  <c:v>51.76223950333107</c:v>
                </c:pt>
                <c:pt idx="6287">
                  <c:v>51.76282567962298</c:v>
                </c:pt>
                <c:pt idx="6288">
                  <c:v>51.76340638256191</c:v>
                </c:pt>
                <c:pt idx="6289">
                  <c:v>51.76398161131775</c:v>
                </c:pt>
                <c:pt idx="6290">
                  <c:v>51.76455136506208</c:v>
                </c:pt>
                <c:pt idx="6291">
                  <c:v>51.76511564296806</c:v>
                </c:pt>
                <c:pt idx="6292">
                  <c:v>51.76567444421045</c:v>
                </c:pt>
                <c:pt idx="6293">
                  <c:v>51.76622776796575</c:v>
                </c:pt>
                <c:pt idx="6294">
                  <c:v>51.76677561341196</c:v>
                </c:pt>
                <c:pt idx="6295">
                  <c:v>51.7673179797288</c:v>
                </c:pt>
                <c:pt idx="6296">
                  <c:v>51.76785486609756</c:v>
                </c:pt>
                <c:pt idx="6297">
                  <c:v>51.76838627170123</c:v>
                </c:pt>
                <c:pt idx="6298">
                  <c:v>51.76891219572436</c:v>
                </c:pt>
                <c:pt idx="6299">
                  <c:v>51.76943263735316</c:v>
                </c:pt>
                <c:pt idx="6300">
                  <c:v>51.76994759577548</c:v>
                </c:pt>
                <c:pt idx="6301">
                  <c:v>51.7704570701808</c:v>
                </c:pt>
                <c:pt idx="6302">
                  <c:v>51.77096105976018</c:v>
                </c:pt>
                <c:pt idx="6303">
                  <c:v>51.7714595637064</c:v>
                </c:pt>
                <c:pt idx="6304">
                  <c:v>51.77195258121382</c:v>
                </c:pt>
                <c:pt idx="6305">
                  <c:v>51.77244011147844</c:v>
                </c:pt>
                <c:pt idx="6306">
                  <c:v>51.77292215369786</c:v>
                </c:pt>
                <c:pt idx="6307">
                  <c:v>51.77339870707137</c:v>
                </c:pt>
                <c:pt idx="6308">
                  <c:v>51.77386977079986</c:v>
                </c:pt>
                <c:pt idx="6309">
                  <c:v>51.77433534408587</c:v>
                </c:pt>
                <c:pt idx="6310">
                  <c:v>51.77479542613354</c:v>
                </c:pt>
                <c:pt idx="6311">
                  <c:v>51.77525001614868</c:v>
                </c:pt>
                <c:pt idx="6312">
                  <c:v>51.77569911333873</c:v>
                </c:pt>
                <c:pt idx="6313">
                  <c:v>51.77614271691273</c:v>
                </c:pt>
                <c:pt idx="6314">
                  <c:v>51.7765808260814</c:v>
                </c:pt>
                <c:pt idx="6315">
                  <c:v>51.77701344005706</c:v>
                </c:pt>
                <c:pt idx="6316">
                  <c:v>51.77744055805368</c:v>
                </c:pt>
                <c:pt idx="6317">
                  <c:v>51.77786217928686</c:v>
                </c:pt>
                <c:pt idx="6318">
                  <c:v>51.77827830297386</c:v>
                </c:pt>
                <c:pt idx="6319">
                  <c:v>51.77868892833351</c:v>
                </c:pt>
                <c:pt idx="6320">
                  <c:v>51.77909405458634</c:v>
                </c:pt>
                <c:pt idx="6321">
                  <c:v>51.77949368095452</c:v>
                </c:pt>
                <c:pt idx="6322">
                  <c:v>51.7798878066618</c:v>
                </c:pt>
                <c:pt idx="6323">
                  <c:v>51.78027643093359</c:v>
                </c:pt>
                <c:pt idx="6324">
                  <c:v>51.78065955299696</c:v>
                </c:pt>
                <c:pt idx="6325">
                  <c:v>51.78103717208059</c:v>
                </c:pt>
                <c:pt idx="6326">
                  <c:v>51.78140928741482</c:v>
                </c:pt>
                <c:pt idx="6327">
                  <c:v>51.78177589823162</c:v>
                </c:pt>
                <c:pt idx="6328">
                  <c:v>51.78213700376457</c:v>
                </c:pt>
                <c:pt idx="6329">
                  <c:v>51.78249260324893</c:v>
                </c:pt>
                <c:pt idx="6330">
                  <c:v>51.78284269592155</c:v>
                </c:pt>
                <c:pt idx="6331">
                  <c:v>51.78318728102097</c:v>
                </c:pt>
                <c:pt idx="6332">
                  <c:v>51.78352635778733</c:v>
                </c:pt>
                <c:pt idx="6333">
                  <c:v>51.78385992546243</c:v>
                </c:pt>
                <c:pt idx="6334">
                  <c:v>51.7841879832897</c:v>
                </c:pt>
                <c:pt idx="6335">
                  <c:v>51.78451053051423</c:v>
                </c:pt>
                <c:pt idx="6336">
                  <c:v>51.78482756638267</c:v>
                </c:pt>
                <c:pt idx="6337">
                  <c:v>51.78513909014345</c:v>
                </c:pt>
                <c:pt idx="6338">
                  <c:v>51.7854451010465</c:v>
                </c:pt>
                <c:pt idx="6339">
                  <c:v>51.78574559834347</c:v>
                </c:pt>
                <c:pt idx="6340">
                  <c:v>51.78604058128762</c:v>
                </c:pt>
                <c:pt idx="6341">
                  <c:v>51.78633004913388</c:v>
                </c:pt>
                <c:pt idx="6342">
                  <c:v>51.78661400113878</c:v>
                </c:pt>
                <c:pt idx="6343">
                  <c:v>51.78689243656051</c:v>
                </c:pt>
                <c:pt idx="6344">
                  <c:v>51.78716535465892</c:v>
                </c:pt>
                <c:pt idx="6345">
                  <c:v>51.78743275469545</c:v>
                </c:pt>
                <c:pt idx="6346">
                  <c:v>51.78769463593325</c:v>
                </c:pt>
                <c:pt idx="6347">
                  <c:v>51.78795099763706</c:v>
                </c:pt>
                <c:pt idx="6348">
                  <c:v>51.7882018390733</c:v>
                </c:pt>
                <c:pt idx="6349">
                  <c:v>51.78844715950997</c:v>
                </c:pt>
                <c:pt idx="6350">
                  <c:v>51.78868695821678</c:v>
                </c:pt>
                <c:pt idx="6351">
                  <c:v>51.78892123446507</c:v>
                </c:pt>
                <c:pt idx="6352">
                  <c:v>51.78914998752777</c:v>
                </c:pt>
                <c:pt idx="6353">
                  <c:v>51.78937321667952</c:v>
                </c:pt>
                <c:pt idx="6354">
                  <c:v>51.78959092119656</c:v>
                </c:pt>
                <c:pt idx="6355">
                  <c:v>51.7898031003568</c:v>
                </c:pt>
                <c:pt idx="6356">
                  <c:v>51.79000975343976</c:v>
                </c:pt>
                <c:pt idx="6357">
                  <c:v>51.79021087972665</c:v>
                </c:pt>
                <c:pt idx="6358">
                  <c:v>51.7904064785003</c:v>
                </c:pt>
                <c:pt idx="6359">
                  <c:v>51.79059654904516</c:v>
                </c:pt>
                <c:pt idx="6360">
                  <c:v>51.79078109064736</c:v>
                </c:pt>
                <c:pt idx="6361">
                  <c:v>51.79096010259469</c:v>
                </c:pt>
                <c:pt idx="6362">
                  <c:v>51.79113358417652</c:v>
                </c:pt>
                <c:pt idx="6363">
                  <c:v>51.79130153468393</c:v>
                </c:pt>
                <c:pt idx="6364">
                  <c:v>51.7914639534096</c:v>
                </c:pt>
                <c:pt idx="6365">
                  <c:v>51.79162083964788</c:v>
                </c:pt>
                <c:pt idx="6366">
                  <c:v>51.79177219269477</c:v>
                </c:pt>
                <c:pt idx="6367">
                  <c:v>51.7919180118479</c:v>
                </c:pt>
                <c:pt idx="6368">
                  <c:v>51.79205829640654</c:v>
                </c:pt>
                <c:pt idx="6369">
                  <c:v>51.79219304567163</c:v>
                </c:pt>
                <c:pt idx="6370">
                  <c:v>51.79232225894576</c:v>
                </c:pt>
                <c:pt idx="6371">
                  <c:v>51.79244593553312</c:v>
                </c:pt>
                <c:pt idx="6372">
                  <c:v>51.7925640747396</c:v>
                </c:pt>
                <c:pt idx="6373">
                  <c:v>51.79267667587272</c:v>
                </c:pt>
                <c:pt idx="6374">
                  <c:v>51.79278373824163</c:v>
                </c:pt>
                <c:pt idx="6375">
                  <c:v>51.79288526115715</c:v>
                </c:pt>
                <c:pt idx="6376">
                  <c:v>51.79298124393176</c:v>
                </c:pt>
                <c:pt idx="6377">
                  <c:v>51.79307168587952</c:v>
                </c:pt>
                <c:pt idx="6378">
                  <c:v>51.79315658631622</c:v>
                </c:pt>
                <c:pt idx="6379">
                  <c:v>51.79323594455928</c:v>
                </c:pt>
                <c:pt idx="6380">
                  <c:v>51.7933097599277</c:v>
                </c:pt>
                <c:pt idx="6381">
                  <c:v>51.79337803174221</c:v>
                </c:pt>
                <c:pt idx="6382">
                  <c:v>51.79344075932518</c:v>
                </c:pt>
                <c:pt idx="6383">
                  <c:v>51.7934979420006</c:v>
                </c:pt>
                <c:pt idx="6384">
                  <c:v>51.79354957909408</c:v>
                </c:pt>
                <c:pt idx="6385">
                  <c:v>51.79359566993298</c:v>
                </c:pt>
                <c:pt idx="6386">
                  <c:v>51.79363621384621</c:v>
                </c:pt>
                <c:pt idx="6387">
                  <c:v>51.7936712101644</c:v>
                </c:pt>
                <c:pt idx="6388">
                  <c:v>51.79370065821976</c:v>
                </c:pt>
                <c:pt idx="6389">
                  <c:v>51.7937245573462</c:v>
                </c:pt>
                <c:pt idx="6390">
                  <c:v>51.79374290687933</c:v>
                </c:pt>
                <c:pt idx="6391">
                  <c:v>51.79375570615626</c:v>
                </c:pt>
                <c:pt idx="6392">
                  <c:v>51.79376295451591</c:v>
                </c:pt>
                <c:pt idx="6393">
                  <c:v>51.79376465129874</c:v>
                </c:pt>
                <c:pt idx="6394">
                  <c:v>51.79376079584695</c:v>
                </c:pt>
                <c:pt idx="6395">
                  <c:v>51.79375138750432</c:v>
                </c:pt>
                <c:pt idx="6396">
                  <c:v>51.7937364256163</c:v>
                </c:pt>
                <c:pt idx="6397">
                  <c:v>51.79371590953004</c:v>
                </c:pt>
                <c:pt idx="6398">
                  <c:v>51.79368983859426</c:v>
                </c:pt>
                <c:pt idx="6399">
                  <c:v>51.7936582121594</c:v>
                </c:pt>
                <c:pt idx="6400">
                  <c:v>51.79362102957752</c:v>
                </c:pt>
                <c:pt idx="6401">
                  <c:v>51.79357829020234</c:v>
                </c:pt>
                <c:pt idx="6402">
                  <c:v>51.79352999338924</c:v>
                </c:pt>
                <c:pt idx="6403">
                  <c:v>51.79347613849525</c:v>
                </c:pt>
                <c:pt idx="6404">
                  <c:v>51.79341672487906</c:v>
                </c:pt>
                <c:pt idx="6405">
                  <c:v>51.79335175190097</c:v>
                </c:pt>
                <c:pt idx="6406">
                  <c:v>51.793281218923</c:v>
                </c:pt>
                <c:pt idx="6407">
                  <c:v>51.79320512530878</c:v>
                </c:pt>
                <c:pt idx="6408">
                  <c:v>51.7931234704236</c:v>
                </c:pt>
                <c:pt idx="6409">
                  <c:v>51.79303625363443</c:v>
                </c:pt>
                <c:pt idx="6410">
                  <c:v>51.79294347430987</c:v>
                </c:pt>
                <c:pt idx="6411">
                  <c:v>51.79284513182017</c:v>
                </c:pt>
                <c:pt idx="6412">
                  <c:v>51.79274122553726</c:v>
                </c:pt>
                <c:pt idx="6413">
                  <c:v>51.7926317548347</c:v>
                </c:pt>
                <c:pt idx="6414">
                  <c:v>51.79251671908772</c:v>
                </c:pt>
                <c:pt idx="6415">
                  <c:v>51.79239611767318</c:v>
                </c:pt>
                <c:pt idx="6416">
                  <c:v>51.79226994996965</c:v>
                </c:pt>
                <c:pt idx="6417">
                  <c:v>51.7921382153573</c:v>
                </c:pt>
                <c:pt idx="6418">
                  <c:v>51.79200091321798</c:v>
                </c:pt>
                <c:pt idx="6419">
                  <c:v>51.79185804293521</c:v>
                </c:pt>
                <c:pt idx="6420">
                  <c:v>51.79170960389414</c:v>
                </c:pt>
                <c:pt idx="6421">
                  <c:v>51.7915555954816</c:v>
                </c:pt>
                <c:pt idx="6422">
                  <c:v>51.79139601708604</c:v>
                </c:pt>
                <c:pt idx="6423">
                  <c:v>51.79123086809761</c:v>
                </c:pt>
                <c:pt idx="6424">
                  <c:v>51.7910601479081</c:v>
                </c:pt>
                <c:pt idx="6425">
                  <c:v>51.79088385591093</c:v>
                </c:pt>
                <c:pt idx="6426">
                  <c:v>51.79070199150124</c:v>
                </c:pt>
                <c:pt idx="6427">
                  <c:v>51.79051455407578</c:v>
                </c:pt>
                <c:pt idx="6428">
                  <c:v>51.79032154303295</c:v>
                </c:pt>
                <c:pt idx="6429">
                  <c:v>51.79012295777284</c:v>
                </c:pt>
                <c:pt idx="6430">
                  <c:v>51.78991879769718</c:v>
                </c:pt>
                <c:pt idx="6431">
                  <c:v>51.78970906220938</c:v>
                </c:pt>
                <c:pt idx="6432">
                  <c:v>51.78949375071447</c:v>
                </c:pt>
                <c:pt idx="6433">
                  <c:v>51.78927286261919</c:v>
                </c:pt>
                <c:pt idx="6434">
                  <c:v>51.78904639733187</c:v>
                </c:pt>
                <c:pt idx="6435">
                  <c:v>51.78881435426257</c:v>
                </c:pt>
                <c:pt idx="6436">
                  <c:v>51.78857673282298</c:v>
                </c:pt>
                <c:pt idx="6437">
                  <c:v>51.78833353242642</c:v>
                </c:pt>
                <c:pt idx="6438">
                  <c:v>51.78808475248791</c:v>
                </c:pt>
                <c:pt idx="6439">
                  <c:v>51.78783039242414</c:v>
                </c:pt>
                <c:pt idx="6440">
                  <c:v>51.78757045165339</c:v>
                </c:pt>
                <c:pt idx="6441">
                  <c:v>51.78730492959571</c:v>
                </c:pt>
                <c:pt idx="6442">
                  <c:v>51.78703382567268</c:v>
                </c:pt>
                <c:pt idx="6443">
                  <c:v>51.78675713930765</c:v>
                </c:pt>
                <c:pt idx="6444">
                  <c:v>51.7864748699256</c:v>
                </c:pt>
                <c:pt idx="6445">
                  <c:v>51.78618701695311</c:v>
                </c:pt>
                <c:pt idx="6446">
                  <c:v>51.78589357981849</c:v>
                </c:pt>
                <c:pt idx="6447">
                  <c:v>51.78559455795172</c:v>
                </c:pt>
                <c:pt idx="6448">
                  <c:v>51.78528995078437</c:v>
                </c:pt>
                <c:pt idx="6449">
                  <c:v>51.78497975774975</c:v>
                </c:pt>
                <c:pt idx="6450">
                  <c:v>51.78466397828279</c:v>
                </c:pt>
                <c:pt idx="6451">
                  <c:v>51.78434261182007</c:v>
                </c:pt>
                <c:pt idx="6452">
                  <c:v>51.78401565779986</c:v>
                </c:pt>
                <c:pt idx="6453">
                  <c:v>51.78368311566207</c:v>
                </c:pt>
                <c:pt idx="6454">
                  <c:v>51.78334498484833</c:v>
                </c:pt>
                <c:pt idx="6455">
                  <c:v>51.78300126480183</c:v>
                </c:pt>
                <c:pt idx="6456">
                  <c:v>51.7826519549675</c:v>
                </c:pt>
                <c:pt idx="6457">
                  <c:v>51.78229705479191</c:v>
                </c:pt>
                <c:pt idx="6458">
                  <c:v>51.78193656372331</c:v>
                </c:pt>
                <c:pt idx="6459">
                  <c:v>51.78157048121159</c:v>
                </c:pt>
                <c:pt idx="6460">
                  <c:v>51.78119880670831</c:v>
                </c:pt>
                <c:pt idx="6461">
                  <c:v>51.78082153966668</c:v>
                </c:pt>
                <c:pt idx="6462">
                  <c:v>51.78043867954163</c:v>
                </c:pt>
                <c:pt idx="6463">
                  <c:v>51.78005022578969</c:v>
                </c:pt>
                <c:pt idx="6464">
                  <c:v>51.77965617786906</c:v>
                </c:pt>
                <c:pt idx="6465">
                  <c:v>51.77925653523963</c:v>
                </c:pt>
                <c:pt idx="6466">
                  <c:v>51.77885129736296</c:v>
                </c:pt>
                <c:pt idx="6467">
                  <c:v>51.77844046370224</c:v>
                </c:pt>
                <c:pt idx="6468">
                  <c:v>51.77802403372237</c:v>
                </c:pt>
                <c:pt idx="6469">
                  <c:v>51.77760200688987</c:v>
                </c:pt>
                <c:pt idx="6470">
                  <c:v>51.77717438267295</c:v>
                </c:pt>
                <c:pt idx="6471">
                  <c:v>51.77674116054146</c:v>
                </c:pt>
                <c:pt idx="6472">
                  <c:v>51.77630233996698</c:v>
                </c:pt>
                <c:pt idx="6473">
                  <c:v>51.77585792042267</c:v>
                </c:pt>
                <c:pt idx="6474">
                  <c:v>51.7754079013834</c:v>
                </c:pt>
                <c:pt idx="6475">
                  <c:v>51.77495228232572</c:v>
                </c:pt>
                <c:pt idx="6476">
                  <c:v>51.7744910627278</c:v>
                </c:pt>
                <c:pt idx="6477">
                  <c:v>51.77402424206953</c:v>
                </c:pt>
                <c:pt idx="6478">
                  <c:v>51.77355181983243</c:v>
                </c:pt>
                <c:pt idx="6479">
                  <c:v>51.77307379549968</c:v>
                </c:pt>
                <c:pt idx="6480">
                  <c:v>51.77259016855617</c:v>
                </c:pt>
                <c:pt idx="6481">
                  <c:v>51.77210093848842</c:v>
                </c:pt>
                <c:pt idx="6482">
                  <c:v>51.7716061047846</c:v>
                </c:pt>
                <c:pt idx="6483">
                  <c:v>51.7711056669346</c:v>
                </c:pt>
                <c:pt idx="6484">
                  <c:v>51.77059962442994</c:v>
                </c:pt>
                <c:pt idx="6485">
                  <c:v>51.77008797676381</c:v>
                </c:pt>
                <c:pt idx="6486">
                  <c:v>51.7695707234311</c:v>
                </c:pt>
                <c:pt idx="6487">
                  <c:v>51.76904786392832</c:v>
                </c:pt>
                <c:pt idx="6488">
                  <c:v>51.76851939775367</c:v>
                </c:pt>
                <c:pt idx="6489">
                  <c:v>51.76798532440703</c:v>
                </c:pt>
                <c:pt idx="6490">
                  <c:v>51.76744564338992</c:v>
                </c:pt>
                <c:pt idx="6491">
                  <c:v>51.76690035420555</c:v>
                </c:pt>
                <c:pt idx="6492">
                  <c:v>51.7663494563588</c:v>
                </c:pt>
                <c:pt idx="6493">
                  <c:v>51.76579294935621</c:v>
                </c:pt>
                <c:pt idx="6494">
                  <c:v>51.76523083270598</c:v>
                </c:pt>
                <c:pt idx="6495">
                  <c:v>51.76466310591796</c:v>
                </c:pt>
                <c:pt idx="6496">
                  <c:v>51.76408976850376</c:v>
                </c:pt>
                <c:pt idx="6497">
                  <c:v>51.76351081997655</c:v>
                </c:pt>
                <c:pt idx="6498">
                  <c:v>51.76292625985123</c:v>
                </c:pt>
                <c:pt idx="6499">
                  <c:v>51.76233608764434</c:v>
                </c:pt>
                <c:pt idx="6500">
                  <c:v>51.76174030287413</c:v>
                </c:pt>
                <c:pt idx="6501">
                  <c:v>51.76113890506046</c:v>
                </c:pt>
                <c:pt idx="6502">
                  <c:v>51.76053189372493</c:v>
                </c:pt>
                <c:pt idx="6503">
                  <c:v>51.75991926839074</c:v>
                </c:pt>
                <c:pt idx="6504">
                  <c:v>51.75930102858281</c:v>
                </c:pt>
                <c:pt idx="6505">
                  <c:v>51.75867717382771</c:v>
                </c:pt>
                <c:pt idx="6506">
                  <c:v>51.75804770365367</c:v>
                </c:pt>
                <c:pt idx="6507">
                  <c:v>51.75741261759065</c:v>
                </c:pt>
                <c:pt idx="6508">
                  <c:v>51.7567719151702</c:v>
                </c:pt>
                <c:pt idx="6509">
                  <c:v>51.75612559592555</c:v>
                </c:pt>
                <c:pt idx="6510">
                  <c:v>51.75547365939165</c:v>
                </c:pt>
                <c:pt idx="6511">
                  <c:v>51.75481610510514</c:v>
                </c:pt>
                <c:pt idx="6512">
                  <c:v>51.75415293260422</c:v>
                </c:pt>
                <c:pt idx="6513">
                  <c:v>51.75348414142886</c:v>
                </c:pt>
                <c:pt idx="6514">
                  <c:v>51.75280973112068</c:v>
                </c:pt>
                <c:pt idx="6515">
                  <c:v>51.75212970122294</c:v>
                </c:pt>
                <c:pt idx="6516">
                  <c:v>51.75144405128059</c:v>
                </c:pt>
                <c:pt idx="6517">
                  <c:v>51.75075278084032</c:v>
                </c:pt>
                <c:pt idx="6518">
                  <c:v>51.75005588945035</c:v>
                </c:pt>
                <c:pt idx="6519">
                  <c:v>51.74935337666069</c:v>
                </c:pt>
                <c:pt idx="6520">
                  <c:v>51.74864524202297</c:v>
                </c:pt>
                <c:pt idx="6521">
                  <c:v>51.7479314850905</c:v>
                </c:pt>
                <c:pt idx="6522">
                  <c:v>51.74721210541828</c:v>
                </c:pt>
                <c:pt idx="6523">
                  <c:v>51.74648710256297</c:v>
                </c:pt>
                <c:pt idx="6524">
                  <c:v>51.7457564760829</c:v>
                </c:pt>
                <c:pt idx="6525">
                  <c:v>51.74502022553806</c:v>
                </c:pt>
                <c:pt idx="6526">
                  <c:v>51.74427835049016</c:v>
                </c:pt>
                <c:pt idx="6527">
                  <c:v>51.74353085050252</c:v>
                </c:pt>
                <c:pt idx="6528">
                  <c:v>51.74277772514019</c:v>
                </c:pt>
                <c:pt idx="6529">
                  <c:v>51.74201897396986</c:v>
                </c:pt>
                <c:pt idx="6530">
                  <c:v>51.7412545965599</c:v>
                </c:pt>
                <c:pt idx="6531">
                  <c:v>51.74048459248033</c:v>
                </c:pt>
                <c:pt idx="6532">
                  <c:v>51.73970896130292</c:v>
                </c:pt>
                <c:pt idx="6533">
                  <c:v>51.73892770260103</c:v>
                </c:pt>
                <c:pt idx="6534">
                  <c:v>51.73814081594975</c:v>
                </c:pt>
                <c:pt idx="6535">
                  <c:v>51.7373483009258</c:v>
                </c:pt>
                <c:pt idx="6536">
                  <c:v>51.7365501571076</c:v>
                </c:pt>
                <c:pt idx="6537">
                  <c:v>51.73574638407525</c:v>
                </c:pt>
                <c:pt idx="6538">
                  <c:v>51.7349369814105</c:v>
                </c:pt>
                <c:pt idx="6539">
                  <c:v>51.73412194869681</c:v>
                </c:pt>
                <c:pt idx="6540">
                  <c:v>51.73330128551929</c:v>
                </c:pt>
                <c:pt idx="6541">
                  <c:v>51.73247499146472</c:v>
                </c:pt>
                <c:pt idx="6542">
                  <c:v>51.73164306612157</c:v>
                </c:pt>
                <c:pt idx="6543">
                  <c:v>51.73080550907998</c:v>
                </c:pt>
                <c:pt idx="6544">
                  <c:v>51.72996231993177</c:v>
                </c:pt>
                <c:pt idx="6545">
                  <c:v>51.72911349827042</c:v>
                </c:pt>
                <c:pt idx="6546">
                  <c:v>51.7282590436911</c:v>
                </c:pt>
                <c:pt idx="6547">
                  <c:v>51.72739895579065</c:v>
                </c:pt>
                <c:pt idx="6548">
                  <c:v>51.7265332341676</c:v>
                </c:pt>
                <c:pt idx="6549">
                  <c:v>51.72566187842212</c:v>
                </c:pt>
                <c:pt idx="6550">
                  <c:v>51.7247848881561</c:v>
                </c:pt>
                <c:pt idx="6551">
                  <c:v>51.7239022629731</c:v>
                </c:pt>
                <c:pt idx="6552">
                  <c:v>51.72301400247828</c:v>
                </c:pt>
                <c:pt idx="6553">
                  <c:v>51.7221201062786</c:v>
                </c:pt>
                <c:pt idx="6554">
                  <c:v>51.7212205739826</c:v>
                </c:pt>
                <c:pt idx="6555">
                  <c:v>51.72031540520057</c:v>
                </c:pt>
                <c:pt idx="6556">
                  <c:v>51.7194045995444</c:v>
                </c:pt>
                <c:pt idx="6557">
                  <c:v>51.71848815662771</c:v>
                </c:pt>
                <c:pt idx="6558">
                  <c:v>51.71756607606579</c:v>
                </c:pt>
                <c:pt idx="6559">
                  <c:v>51.71663835747558</c:v>
                </c:pt>
                <c:pt idx="6560">
                  <c:v>51.71570500047574</c:v>
                </c:pt>
                <c:pt idx="6561">
                  <c:v>51.71476600468654</c:v>
                </c:pt>
                <c:pt idx="6562">
                  <c:v>51.71382136973002</c:v>
                </c:pt>
                <c:pt idx="6563">
                  <c:v>51.71287109522984</c:v>
                </c:pt>
                <c:pt idx="6564">
                  <c:v>51.71191518081132</c:v>
                </c:pt>
                <c:pt idx="6565">
                  <c:v>51.7109536261015</c:v>
                </c:pt>
                <c:pt idx="6566">
                  <c:v>51.70998643072908</c:v>
                </c:pt>
                <c:pt idx="6567">
                  <c:v>51.70901359432445</c:v>
                </c:pt>
                <c:pt idx="6568">
                  <c:v>51.70803511651966</c:v>
                </c:pt>
                <c:pt idx="6569">
                  <c:v>51.70705099694843</c:v>
                </c:pt>
                <c:pt idx="6570">
                  <c:v>51.70606123524617</c:v>
                </c:pt>
                <c:pt idx="6571">
                  <c:v>51.70506583105004</c:v>
                </c:pt>
                <c:pt idx="6572">
                  <c:v>51.70406478399872</c:v>
                </c:pt>
                <c:pt idx="6573">
                  <c:v>51.70305809373273</c:v>
                </c:pt>
                <c:pt idx="6574">
                  <c:v>51.70204575989415</c:v>
                </c:pt>
                <c:pt idx="6575">
                  <c:v>51.70102778212683</c:v>
                </c:pt>
                <c:pt idx="6576">
                  <c:v>51.70000416007621</c:v>
                </c:pt>
                <c:pt idx="6577">
                  <c:v>51.69897489338951</c:v>
                </c:pt>
                <c:pt idx="6578">
                  <c:v>51.69793998171552</c:v>
                </c:pt>
                <c:pt idx="6579">
                  <c:v>51.6968994247048</c:v>
                </c:pt>
                <c:pt idx="6580">
                  <c:v>51.69585322200953</c:v>
                </c:pt>
                <c:pt idx="6581">
                  <c:v>51.6948013732836</c:v>
                </c:pt>
                <c:pt idx="6582">
                  <c:v>51.6937438781826</c:v>
                </c:pt>
                <c:pt idx="6583">
                  <c:v>51.69268073636373</c:v>
                </c:pt>
                <c:pt idx="6584">
                  <c:v>51.69161194748593</c:v>
                </c:pt>
                <c:pt idx="6585">
                  <c:v>51.69053751120981</c:v>
                </c:pt>
                <c:pt idx="6586">
                  <c:v>51.68945742719762</c:v>
                </c:pt>
                <c:pt idx="6587">
                  <c:v>51.68837169511337</c:v>
                </c:pt>
                <c:pt idx="6588">
                  <c:v>51.68728031462267</c:v>
                </c:pt>
                <c:pt idx="6589">
                  <c:v>51.68618328539284</c:v>
                </c:pt>
                <c:pt idx="6590">
                  <c:v>51.6850806070929</c:v>
                </c:pt>
                <c:pt idx="6591">
                  <c:v>51.68397227939352</c:v>
                </c:pt>
                <c:pt idx="6592">
                  <c:v>51.68285830196707</c:v>
                </c:pt>
                <c:pt idx="6593">
                  <c:v>51.6817386744876</c:v>
                </c:pt>
                <c:pt idx="6594">
                  <c:v>51.68061339663081</c:v>
                </c:pt>
                <c:pt idx="6595">
                  <c:v>51.67948246807412</c:v>
                </c:pt>
                <c:pt idx="6596">
                  <c:v>51.67834588849662</c:v>
                </c:pt>
                <c:pt idx="6597">
                  <c:v>51.67720365757908</c:v>
                </c:pt>
                <c:pt idx="6598">
                  <c:v>51.67605577500394</c:v>
                </c:pt>
                <c:pt idx="6599">
                  <c:v>51.67490224045534</c:v>
                </c:pt>
                <c:pt idx="6600">
                  <c:v>51.67374305361908</c:v>
                </c:pt>
                <c:pt idx="6601">
                  <c:v>51.67257821418267</c:v>
                </c:pt>
                <c:pt idx="6602">
                  <c:v>51.67140772183527</c:v>
                </c:pt>
                <c:pt idx="6603">
                  <c:v>51.67023157626773</c:v>
                </c:pt>
                <c:pt idx="6604">
                  <c:v>51.66904977717261</c:v>
                </c:pt>
                <c:pt idx="6605">
                  <c:v>51.66786232424411</c:v>
                </c:pt>
                <c:pt idx="6606">
                  <c:v>51.66666921717815</c:v>
                </c:pt>
                <c:pt idx="6607">
                  <c:v>51.66547045567229</c:v>
                </c:pt>
                <c:pt idx="6608">
                  <c:v>51.66426603942582</c:v>
                </c:pt>
                <c:pt idx="6609">
                  <c:v>51.66305596813967</c:v>
                </c:pt>
                <c:pt idx="6610">
                  <c:v>51.66184024151647</c:v>
                </c:pt>
                <c:pt idx="6611">
                  <c:v>51.66061885926054</c:v>
                </c:pt>
                <c:pt idx="6612">
                  <c:v>51.65939182107788</c:v>
                </c:pt>
                <c:pt idx="6613">
                  <c:v>51.65815912667615</c:v>
                </c:pt>
                <c:pt idx="6614">
                  <c:v>51.65692077576471</c:v>
                </c:pt>
                <c:pt idx="6615">
                  <c:v>51.65567676805463</c:v>
                </c:pt>
                <c:pt idx="6616">
                  <c:v>51.65442710325859</c:v>
                </c:pt>
                <c:pt idx="6617">
                  <c:v>51.65317178109106</c:v>
                </c:pt>
                <c:pt idx="6618">
                  <c:v>51.65191080126808</c:v>
                </c:pt>
                <c:pt idx="6619">
                  <c:v>51.65064416350744</c:v>
                </c:pt>
                <c:pt idx="6620">
                  <c:v>51.64937186752861</c:v>
                </c:pt>
                <c:pt idx="6621">
                  <c:v>51.64809391305271</c:v>
                </c:pt>
                <c:pt idx="6622">
                  <c:v>51.64681029980256</c:v>
                </c:pt>
                <c:pt idx="6623">
                  <c:v>51.6455210275027</c:v>
                </c:pt>
                <c:pt idx="6624">
                  <c:v>51.64422609587928</c:v>
                </c:pt>
                <c:pt idx="6625">
                  <c:v>51.64292550466021</c:v>
                </c:pt>
                <c:pt idx="6626">
                  <c:v>51.64161925357502</c:v>
                </c:pt>
                <c:pt idx="6627">
                  <c:v>51.64030734235496</c:v>
                </c:pt>
                <c:pt idx="6628">
                  <c:v>51.63898977073296</c:v>
                </c:pt>
                <c:pt idx="6629">
                  <c:v>51.6376665384436</c:v>
                </c:pt>
                <c:pt idx="6630">
                  <c:v>51.63633764522324</c:v>
                </c:pt>
                <c:pt idx="6631">
                  <c:v>51.6350030908098</c:v>
                </c:pt>
                <c:pt idx="6632">
                  <c:v>51.63366287494296</c:v>
                </c:pt>
                <c:pt idx="6633">
                  <c:v>51.63231699736406</c:v>
                </c:pt>
                <c:pt idx="6634">
                  <c:v>51.63096545781612</c:v>
                </c:pt>
                <c:pt idx="6635">
                  <c:v>51.62960825604388</c:v>
                </c:pt>
                <c:pt idx="6636">
                  <c:v>51.62824539179372</c:v>
                </c:pt>
                <c:pt idx="6637">
                  <c:v>51.62687686481372</c:v>
                </c:pt>
                <c:pt idx="6638">
                  <c:v>51.62550267485365</c:v>
                </c:pt>
                <c:pt idx="6639">
                  <c:v>51.62412282166497</c:v>
                </c:pt>
                <c:pt idx="6640">
                  <c:v>51.62273730500081</c:v>
                </c:pt>
                <c:pt idx="6641">
                  <c:v>51.62134612461598</c:v>
                </c:pt>
                <c:pt idx="6642">
                  <c:v>51.619949280267</c:v>
                </c:pt>
                <c:pt idx="6643">
                  <c:v>51.61854677171205</c:v>
                </c:pt>
                <c:pt idx="6644">
                  <c:v>51.61713859871105</c:v>
                </c:pt>
                <c:pt idx="6645">
                  <c:v>51.61572476102549</c:v>
                </c:pt>
                <c:pt idx="6646">
                  <c:v>51.61430525841865</c:v>
                </c:pt>
                <c:pt idx="6647">
                  <c:v>51.61288009065547</c:v>
                </c:pt>
                <c:pt idx="6648">
                  <c:v>51.61144925750256</c:v>
                </c:pt>
                <c:pt idx="6649">
                  <c:v>51.61001275872823</c:v>
                </c:pt>
                <c:pt idx="6650">
                  <c:v>51.60857059410244</c:v>
                </c:pt>
                <c:pt idx="6651">
                  <c:v>51.60712276339687</c:v>
                </c:pt>
                <c:pt idx="6652">
                  <c:v>51.60566926638491</c:v>
                </c:pt>
                <c:pt idx="6653">
                  <c:v>51.60421010284157</c:v>
                </c:pt>
                <c:pt idx="6654">
                  <c:v>51.6027452725436</c:v>
                </c:pt>
                <c:pt idx="6655">
                  <c:v>51.60127477526937</c:v>
                </c:pt>
                <c:pt idx="6656">
                  <c:v>51.59979861079906</c:v>
                </c:pt>
                <c:pt idx="6657">
                  <c:v>51.5983167789144</c:v>
                </c:pt>
                <c:pt idx="6658">
                  <c:v>51.59682927939886</c:v>
                </c:pt>
                <c:pt idx="6659">
                  <c:v>51.59533611203764</c:v>
                </c:pt>
                <c:pt idx="6660">
                  <c:v>51.59383727661753</c:v>
                </c:pt>
                <c:pt idx="6661">
                  <c:v>51.59233277292712</c:v>
                </c:pt>
                <c:pt idx="6662">
                  <c:v>51.59082260075657</c:v>
                </c:pt>
                <c:pt idx="6663">
                  <c:v>51.58930675989782</c:v>
                </c:pt>
                <c:pt idx="6664">
                  <c:v>51.58778525014445</c:v>
                </c:pt>
                <c:pt idx="6665">
                  <c:v>51.58625807129174</c:v>
                </c:pt>
                <c:pt idx="6666">
                  <c:v>51.58472522313664</c:v>
                </c:pt>
                <c:pt idx="6667">
                  <c:v>51.58318670547782</c:v>
                </c:pt>
                <c:pt idx="6668">
                  <c:v>51.58164251811559</c:v>
                </c:pt>
                <c:pt idx="6669">
                  <c:v>51.580092660852</c:v>
                </c:pt>
                <c:pt idx="6670">
                  <c:v>51.57853713349074</c:v>
                </c:pt>
                <c:pt idx="6671">
                  <c:v>51.57697593583721</c:v>
                </c:pt>
                <c:pt idx="6672">
                  <c:v>51.57540906769847</c:v>
                </c:pt>
                <c:pt idx="6673">
                  <c:v>51.57383652888333</c:v>
                </c:pt>
                <c:pt idx="6674">
                  <c:v>51.57225831920223</c:v>
                </c:pt>
                <c:pt idx="6675">
                  <c:v>51.57067443846729</c:v>
                </c:pt>
                <c:pt idx="6676">
                  <c:v>51.56908488649238</c:v>
                </c:pt>
                <c:pt idx="6677">
                  <c:v>51.56748966309298</c:v>
                </c:pt>
                <c:pt idx="6678">
                  <c:v>51.56588876808632</c:v>
                </c:pt>
                <c:pt idx="6679">
                  <c:v>51.56428220129128</c:v>
                </c:pt>
                <c:pt idx="6680">
                  <c:v>51.56266996252845</c:v>
                </c:pt>
                <c:pt idx="6681">
                  <c:v>51.56105205162007</c:v>
                </c:pt>
                <c:pt idx="6682">
                  <c:v>51.55942846839012</c:v>
                </c:pt>
                <c:pt idx="6683">
                  <c:v>51.55779921266424</c:v>
                </c:pt>
                <c:pt idx="6684">
                  <c:v>51.55616428426974</c:v>
                </c:pt>
                <c:pt idx="6685">
                  <c:v>51.55452368303563</c:v>
                </c:pt>
                <c:pt idx="6686">
                  <c:v>51.55287740879263</c:v>
                </c:pt>
                <c:pt idx="6687">
                  <c:v>51.55122546137314</c:v>
                </c:pt>
                <c:pt idx="6688">
                  <c:v>51.54956784061122</c:v>
                </c:pt>
                <c:pt idx="6689">
                  <c:v>51.54790454634264</c:v>
                </c:pt>
                <c:pt idx="6690">
                  <c:v>51.54623557840488</c:v>
                </c:pt>
                <c:pt idx="6691">
                  <c:v>51.54456093663703</c:v>
                </c:pt>
                <c:pt idx="6692">
                  <c:v>51.54288062087996</c:v>
                </c:pt>
                <c:pt idx="6693">
                  <c:v>51.54119463097616</c:v>
                </c:pt>
                <c:pt idx="6694">
                  <c:v>51.53950296676986</c:v>
                </c:pt>
                <c:pt idx="6695">
                  <c:v>51.53780562810694</c:v>
                </c:pt>
                <c:pt idx="6696">
                  <c:v>51.53610261483498</c:v>
                </c:pt>
                <c:pt idx="6697">
                  <c:v>51.53439392680326</c:v>
                </c:pt>
                <c:pt idx="6698">
                  <c:v>51.53267956386272</c:v>
                </c:pt>
                <c:pt idx="6699">
                  <c:v>51.53095952586602</c:v>
                </c:pt>
                <c:pt idx="6700">
                  <c:v>51.52923381266751</c:v>
                </c:pt>
                <c:pt idx="6701">
                  <c:v>51.52750242412317</c:v>
                </c:pt>
                <c:pt idx="6702">
                  <c:v>51.52576536009074</c:v>
                </c:pt>
                <c:pt idx="6703">
                  <c:v>51.52402262042961</c:v>
                </c:pt>
                <c:pt idx="6704">
                  <c:v>51.52227420500086</c:v>
                </c:pt>
                <c:pt idx="6705">
                  <c:v>51.52052011366727</c:v>
                </c:pt>
                <c:pt idx="6706">
                  <c:v>51.51876034629333</c:v>
                </c:pt>
                <c:pt idx="6707">
                  <c:v>51.51699490274515</c:v>
                </c:pt>
                <c:pt idx="6708">
                  <c:v>51.51522378289059</c:v>
                </c:pt>
                <c:pt idx="6709">
                  <c:v>51.5134469865992</c:v>
                </c:pt>
                <c:pt idx="6710">
                  <c:v>51.51166451374213</c:v>
                </c:pt>
                <c:pt idx="6711">
                  <c:v>51.50987636419239</c:v>
                </c:pt>
                <c:pt idx="6712">
                  <c:v>51.50808253782451</c:v>
                </c:pt>
                <c:pt idx="6713">
                  <c:v>51.50628303451478</c:v>
                </c:pt>
                <c:pt idx="6714">
                  <c:v>51.50447785414116</c:v>
                </c:pt>
                <c:pt idx="6715">
                  <c:v>51.50266699658335</c:v>
                </c:pt>
                <c:pt idx="6716">
                  <c:v>51.50085046172266</c:v>
                </c:pt>
                <c:pt idx="6717">
                  <c:v>51.49902824944216</c:v>
                </c:pt>
                <c:pt idx="6718">
                  <c:v>51.49720035962657</c:v>
                </c:pt>
                <c:pt idx="6719">
                  <c:v>51.49536679216231</c:v>
                </c:pt>
                <c:pt idx="6720">
                  <c:v>51.49352754693747</c:v>
                </c:pt>
                <c:pt idx="6721">
                  <c:v>51.49168262384185</c:v>
                </c:pt>
                <c:pt idx="6722">
                  <c:v>51.48983202276695</c:v>
                </c:pt>
                <c:pt idx="6723">
                  <c:v>51.48797574360595</c:v>
                </c:pt>
                <c:pt idx="6724">
                  <c:v>51.48611378625368</c:v>
                </c:pt>
                <c:pt idx="6725">
                  <c:v>51.48424615060669</c:v>
                </c:pt>
                <c:pt idx="6726">
                  <c:v>51.48237283656327</c:v>
                </c:pt>
                <c:pt idx="6727">
                  <c:v>51.48049384402331</c:v>
                </c:pt>
                <c:pt idx="6728">
                  <c:v>51.47860917288843</c:v>
                </c:pt>
                <c:pt idx="6729">
                  <c:v>51.47671882306196</c:v>
                </c:pt>
                <c:pt idx="6730">
                  <c:v>51.47482279444888</c:v>
                </c:pt>
                <c:pt idx="6731">
                  <c:v>51.47292108695588</c:v>
                </c:pt>
                <c:pt idx="6732">
                  <c:v>51.47101370049133</c:v>
                </c:pt>
                <c:pt idx="6733">
                  <c:v>51.46910063496532</c:v>
                </c:pt>
                <c:pt idx="6734">
                  <c:v>51.46718189028957</c:v>
                </c:pt>
                <c:pt idx="6735">
                  <c:v>51.46525746637755</c:v>
                </c:pt>
                <c:pt idx="6736">
                  <c:v>51.46332736314439</c:v>
                </c:pt>
                <c:pt idx="6737">
                  <c:v>51.46139158050693</c:v>
                </c:pt>
                <c:pt idx="6738">
                  <c:v>51.45945011838364</c:v>
                </c:pt>
                <c:pt idx="6739">
                  <c:v>51.45750297669476</c:v>
                </c:pt>
                <c:pt idx="6740">
                  <c:v>51.45555015536215</c:v>
                </c:pt>
                <c:pt idx="6741">
                  <c:v>51.45359165430943</c:v>
                </c:pt>
                <c:pt idx="6742">
                  <c:v>51.45162747346184</c:v>
                </c:pt>
                <c:pt idx="6743">
                  <c:v>51.44965761274636</c:v>
                </c:pt>
                <c:pt idx="6744">
                  <c:v>51.44768207209164</c:v>
                </c:pt>
                <c:pt idx="6745">
                  <c:v>51.44570085142802</c:v>
                </c:pt>
                <c:pt idx="6746">
                  <c:v>51.4437139506875</c:v>
                </c:pt>
                <c:pt idx="6747">
                  <c:v>51.44172136980384</c:v>
                </c:pt>
                <c:pt idx="6748">
                  <c:v>51.43972310871242</c:v>
                </c:pt>
                <c:pt idx="6749">
                  <c:v>51.43771916735036</c:v>
                </c:pt>
                <c:pt idx="6750">
                  <c:v>51.43570954565644</c:v>
                </c:pt>
                <c:pt idx="6751">
                  <c:v>51.43369424357114</c:v>
                </c:pt>
                <c:pt idx="6752">
                  <c:v>51.43167326103661</c:v>
                </c:pt>
                <c:pt idx="6753">
                  <c:v>51.42964659799674</c:v>
                </c:pt>
                <c:pt idx="6754">
                  <c:v>51.42761425439706</c:v>
                </c:pt>
                <c:pt idx="6755">
                  <c:v>51.42557623018484</c:v>
                </c:pt>
                <c:pt idx="6756">
                  <c:v>51.42353252530894</c:v>
                </c:pt>
                <c:pt idx="6757">
                  <c:v>51.42148313972002</c:v>
                </c:pt>
                <c:pt idx="6758">
                  <c:v>51.41942807337039</c:v>
                </c:pt>
                <c:pt idx="6759">
                  <c:v>51.41736732621404</c:v>
                </c:pt>
                <c:pt idx="6760">
                  <c:v>51.41530089820666</c:v>
                </c:pt>
                <c:pt idx="6761">
                  <c:v>51.41322878930562</c:v>
                </c:pt>
                <c:pt idx="6762">
                  <c:v>51.41115099947</c:v>
                </c:pt>
                <c:pt idx="6763">
                  <c:v>51.40906752866054</c:v>
                </c:pt>
                <c:pt idx="6764">
                  <c:v>51.40697837683971</c:v>
                </c:pt>
                <c:pt idx="6765">
                  <c:v>51.40488354397162</c:v>
                </c:pt>
                <c:pt idx="6766">
                  <c:v>51.40278303002212</c:v>
                </c:pt>
                <c:pt idx="6767">
                  <c:v>51.40067683495872</c:v>
                </c:pt>
                <c:pt idx="6768">
                  <c:v>51.3985649587506</c:v>
                </c:pt>
                <c:pt idx="6769">
                  <c:v>51.3964474013687</c:v>
                </c:pt>
                <c:pt idx="6770">
                  <c:v>51.39432416278559</c:v>
                </c:pt>
                <c:pt idx="6771">
                  <c:v>51.39219524297556</c:v>
                </c:pt>
                <c:pt idx="6772">
                  <c:v>51.39006064191452</c:v>
                </c:pt>
                <c:pt idx="6773">
                  <c:v>51.3879203595802</c:v>
                </c:pt>
                <c:pt idx="6774">
                  <c:v>51.38577439595192</c:v>
                </c:pt>
                <c:pt idx="6775">
                  <c:v>51.3836227510107</c:v>
                </c:pt>
                <c:pt idx="6776">
                  <c:v>51.38146542473928</c:v>
                </c:pt>
                <c:pt idx="6777">
                  <c:v>51.3793024171221</c:v>
                </c:pt>
                <c:pt idx="6778">
                  <c:v>51.37713372814523</c:v>
                </c:pt>
                <c:pt idx="6779">
                  <c:v>51.37495935779646</c:v>
                </c:pt>
                <c:pt idx="6780">
                  <c:v>51.37277930606534</c:v>
                </c:pt>
                <c:pt idx="6781">
                  <c:v>51.37059357294299</c:v>
                </c:pt>
                <c:pt idx="6782">
                  <c:v>51.36840215842231</c:v>
                </c:pt>
                <c:pt idx="6783">
                  <c:v>51.36620506249783</c:v>
                </c:pt>
                <c:pt idx="6784">
                  <c:v>51.36400228516583</c:v>
                </c:pt>
                <c:pt idx="6785">
                  <c:v>51.36179382642421</c:v>
                </c:pt>
                <c:pt idx="6786">
                  <c:v>51.35957968627262</c:v>
                </c:pt>
                <c:pt idx="6787">
                  <c:v>51.35735986471239</c:v>
                </c:pt>
                <c:pt idx="6788">
                  <c:v>51.35513436174651</c:v>
                </c:pt>
                <c:pt idx="6789">
                  <c:v>51.35290317737969</c:v>
                </c:pt>
                <c:pt idx="6790">
                  <c:v>51.35066631161829</c:v>
                </c:pt>
                <c:pt idx="6791">
                  <c:v>51.34842376447045</c:v>
                </c:pt>
                <c:pt idx="6792">
                  <c:v>51.34617553594588</c:v>
                </c:pt>
                <c:pt idx="6793">
                  <c:v>51.34392162605605</c:v>
                </c:pt>
                <c:pt idx="6794">
                  <c:v>51.34166203481413</c:v>
                </c:pt>
                <c:pt idx="6795">
                  <c:v>51.33939676223495</c:v>
                </c:pt>
                <c:pt idx="6796">
                  <c:v>51.33712580833503</c:v>
                </c:pt>
                <c:pt idx="6797">
                  <c:v>51.33484917313257</c:v>
                </c:pt>
                <c:pt idx="6798">
                  <c:v>51.33256685664754</c:v>
                </c:pt>
                <c:pt idx="6799">
                  <c:v>51.3302788589015</c:v>
                </c:pt>
                <c:pt idx="6800">
                  <c:v>51.32798517991773</c:v>
                </c:pt>
                <c:pt idx="6801">
                  <c:v>51.32568581972122</c:v>
                </c:pt>
                <c:pt idx="6802">
                  <c:v>51.32338077833863</c:v>
                </c:pt>
                <c:pt idx="6803">
                  <c:v>51.32107005579834</c:v>
                </c:pt>
                <c:pt idx="6804">
                  <c:v>51.3187536521304</c:v>
                </c:pt>
                <c:pt idx="6805">
                  <c:v>51.31643156736651</c:v>
                </c:pt>
                <c:pt idx="6806">
                  <c:v>51.31410380154017</c:v>
                </c:pt>
                <c:pt idx="6807">
                  <c:v>51.31177035468644</c:v>
                </c:pt>
                <c:pt idx="6808">
                  <c:v>51.30943122684214</c:v>
                </c:pt>
                <c:pt idx="6809">
                  <c:v>51.30708641804578</c:v>
                </c:pt>
                <c:pt idx="6810">
                  <c:v>51.30473592833756</c:v>
                </c:pt>
                <c:pt idx="6811">
                  <c:v>51.30237975775933</c:v>
                </c:pt>
                <c:pt idx="6812">
                  <c:v>51.30001790635468</c:v>
                </c:pt>
                <c:pt idx="6813">
                  <c:v>51.29765037416887</c:v>
                </c:pt>
                <c:pt idx="6814">
                  <c:v>51.29527716124883</c:v>
                </c:pt>
                <c:pt idx="6815">
                  <c:v>51.29289826764321</c:v>
                </c:pt>
                <c:pt idx="6816">
                  <c:v>51.29051369340235</c:v>
                </c:pt>
                <c:pt idx="6817">
                  <c:v>51.28812343857826</c:v>
                </c:pt>
                <c:pt idx="6818">
                  <c:v>51.28572750322463</c:v>
                </c:pt>
                <c:pt idx="6819">
                  <c:v>51.2833258873969</c:v>
                </c:pt>
                <c:pt idx="6820">
                  <c:v>51.28091859115212</c:v>
                </c:pt>
                <c:pt idx="6821">
                  <c:v>51.27850561454908</c:v>
                </c:pt>
                <c:pt idx="6822">
                  <c:v>51.27608695764824</c:v>
                </c:pt>
                <c:pt idx="6823">
                  <c:v>51.2736626205118</c:v>
                </c:pt>
                <c:pt idx="6824">
                  <c:v>51.27123260320354</c:v>
                </c:pt>
                <c:pt idx="6825">
                  <c:v>51.26879690578905</c:v>
                </c:pt>
                <c:pt idx="6826">
                  <c:v>51.26635552833553</c:v>
                </c:pt>
                <c:pt idx="6827">
                  <c:v>51.26390847091191</c:v>
                </c:pt>
                <c:pt idx="6828">
                  <c:v>51.26145573358878</c:v>
                </c:pt>
                <c:pt idx="6829">
                  <c:v>51.25899731643845</c:v>
                </c:pt>
                <c:pt idx="6830">
                  <c:v>51.25653321953491</c:v>
                </c:pt>
                <c:pt idx="6831">
                  <c:v>51.25406344295381</c:v>
                </c:pt>
                <c:pt idx="6832">
                  <c:v>51.25158798677253</c:v>
                </c:pt>
                <c:pt idx="6833">
                  <c:v>51.24910685107015</c:v>
                </c:pt>
                <c:pt idx="6834">
                  <c:v>51.24662003592736</c:v>
                </c:pt>
                <c:pt idx="6835">
                  <c:v>51.24412754142663</c:v>
                </c:pt>
                <c:pt idx="6836">
                  <c:v>51.24162936765207</c:v>
                </c:pt>
                <c:pt idx="6837">
                  <c:v>51.23912551468951</c:v>
                </c:pt>
                <c:pt idx="6838">
                  <c:v>51.23661598262643</c:v>
                </c:pt>
                <c:pt idx="6839">
                  <c:v>51.23410077155203</c:v>
                </c:pt>
                <c:pt idx="6840">
                  <c:v>51.23157988155718</c:v>
                </c:pt>
                <c:pt idx="6841">
                  <c:v>51.22905331273447</c:v>
                </c:pt>
                <c:pt idx="6842">
                  <c:v>51.22652106517813</c:v>
                </c:pt>
                <c:pt idx="6843">
                  <c:v>51.22398313898414</c:v>
                </c:pt>
                <c:pt idx="6844">
                  <c:v>51.22143953425012</c:v>
                </c:pt>
                <c:pt idx="6845">
                  <c:v>51.2188902510754</c:v>
                </c:pt>
                <c:pt idx="6846">
                  <c:v>51.21633528956098</c:v>
                </c:pt>
                <c:pt idx="6847">
                  <c:v>51.2137746498096</c:v>
                </c:pt>
                <c:pt idx="6848">
                  <c:v>51.21120833192562</c:v>
                </c:pt>
                <c:pt idx="6849">
                  <c:v>51.20863633601515</c:v>
                </c:pt>
                <c:pt idx="6850">
                  <c:v>51.20605866218593</c:v>
                </c:pt>
                <c:pt idx="6851">
                  <c:v>51.20347531054746</c:v>
                </c:pt>
                <c:pt idx="6852">
                  <c:v>51.20088628121085</c:v>
                </c:pt>
                <c:pt idx="6853">
                  <c:v>51.19829157428898</c:v>
                </c:pt>
                <c:pt idx="6854">
                  <c:v>51.19569118989635</c:v>
                </c:pt>
                <c:pt idx="6855">
                  <c:v>51.1930851281492</c:v>
                </c:pt>
                <c:pt idx="6856">
                  <c:v>51.19047338916542</c:v>
                </c:pt>
                <c:pt idx="6857">
                  <c:v>51.1878559730646</c:v>
                </c:pt>
                <c:pt idx="6858">
                  <c:v>51.18523287996805</c:v>
                </c:pt>
                <c:pt idx="6859">
                  <c:v>51.18260410999871</c:v>
                </c:pt>
                <c:pt idx="6860">
                  <c:v>51.17996966328125</c:v>
                </c:pt>
                <c:pt idx="6861">
                  <c:v>51.17732953994204</c:v>
                </c:pt>
                <c:pt idx="6862">
                  <c:v>51.17468374010912</c:v>
                </c:pt>
                <c:pt idx="6863">
                  <c:v>51.17203226391219</c:v>
                </c:pt>
                <c:pt idx="6864">
                  <c:v>51.16937511148267</c:v>
                </c:pt>
                <c:pt idx="6865">
                  <c:v>51.16671228295368</c:v>
                </c:pt>
                <c:pt idx="6866">
                  <c:v>51.16404377846001</c:v>
                </c:pt>
                <c:pt idx="6867">
                  <c:v>51.16136959813815</c:v>
                </c:pt>
                <c:pt idx="6868">
                  <c:v>51.15868974212624</c:v>
                </c:pt>
                <c:pt idx="6869">
                  <c:v>51.15600421056417</c:v>
                </c:pt>
                <c:pt idx="6870">
                  <c:v>51.15331300359346</c:v>
                </c:pt>
                <c:pt idx="6871">
                  <c:v>51.15061612135737</c:v>
                </c:pt>
                <c:pt idx="6872">
                  <c:v>51.14791356400083</c:v>
                </c:pt>
                <c:pt idx="6873">
                  <c:v>51.14520533167041</c:v>
                </c:pt>
                <c:pt idx="6874">
                  <c:v>51.14249142451445</c:v>
                </c:pt>
                <c:pt idx="6875">
                  <c:v>51.13977184268291</c:v>
                </c:pt>
                <c:pt idx="6876">
                  <c:v>51.13704658632748</c:v>
                </c:pt>
                <c:pt idx="6877">
                  <c:v>51.13431565560153</c:v>
                </c:pt>
                <c:pt idx="6878">
                  <c:v>51.13157905066009</c:v>
                </c:pt>
                <c:pt idx="6879">
                  <c:v>51.12883677165994</c:v>
                </c:pt>
                <c:pt idx="6880">
                  <c:v>51.12608881875946</c:v>
                </c:pt>
                <c:pt idx="6881">
                  <c:v>51.1233351921188</c:v>
                </c:pt>
                <c:pt idx="6882">
                  <c:v>51.12057589189975</c:v>
                </c:pt>
                <c:pt idx="6883">
                  <c:v>51.11781091826579</c:v>
                </c:pt>
                <c:pt idx="6884">
                  <c:v>51.11504027138211</c:v>
                </c:pt>
                <c:pt idx="6885">
                  <c:v>51.11226395141559</c:v>
                </c:pt>
                <c:pt idx="6886">
                  <c:v>51.10948195853479</c:v>
                </c:pt>
                <c:pt idx="6887">
                  <c:v>51.10669429290992</c:v>
                </c:pt>
                <c:pt idx="6888">
                  <c:v>51.10390095471292</c:v>
                </c:pt>
                <c:pt idx="6889">
                  <c:v>51.10110194411742</c:v>
                </c:pt>
                <c:pt idx="6890">
                  <c:v>51.0982972612987</c:v>
                </c:pt>
                <c:pt idx="6891">
                  <c:v>51.0954869064338</c:v>
                </c:pt>
                <c:pt idx="6892">
                  <c:v>51.09267087970134</c:v>
                </c:pt>
                <c:pt idx="6893">
                  <c:v>51.08984918128171</c:v>
                </c:pt>
                <c:pt idx="6894">
                  <c:v>51.08702181135697</c:v>
                </c:pt>
                <c:pt idx="6895">
                  <c:v>51.08418877011087</c:v>
                </c:pt>
                <c:pt idx="6896">
                  <c:v>51.08135005772881</c:v>
                </c:pt>
                <c:pt idx="6897">
                  <c:v>51.07850567439793</c:v>
                </c:pt>
                <c:pt idx="6898">
                  <c:v>51.07565562030701</c:v>
                </c:pt>
                <c:pt idx="6899">
                  <c:v>51.07279989564655</c:v>
                </c:pt>
                <c:pt idx="6900">
                  <c:v>51.06993850060874</c:v>
                </c:pt>
                <c:pt idx="6901">
                  <c:v>51.0670714353874</c:v>
                </c:pt>
                <c:pt idx="6902">
                  <c:v>51.06419870017814</c:v>
                </c:pt>
                <c:pt idx="6903">
                  <c:v>51.06132029517814</c:v>
                </c:pt>
                <c:pt idx="6904">
                  <c:v>51.05843622058635</c:v>
                </c:pt>
                <c:pt idx="6905">
                  <c:v>51.05554647660337</c:v>
                </c:pt>
                <c:pt idx="6906">
                  <c:v>51.0526510634315</c:v>
                </c:pt>
                <c:pt idx="6907">
                  <c:v>51.04974998127474</c:v>
                </c:pt>
                <c:pt idx="6908">
                  <c:v>51.04684323033872</c:v>
                </c:pt>
                <c:pt idx="6909">
                  <c:v>51.04393081083082</c:v>
                </c:pt>
                <c:pt idx="6910">
                  <c:v>51.04101272296008</c:v>
                </c:pt>
                <c:pt idx="6911">
                  <c:v>51.03808896693721</c:v>
                </c:pt>
                <c:pt idx="6912">
                  <c:v>51.03515954297465</c:v>
                </c:pt>
                <c:pt idx="6913">
                  <c:v>51.03222445128645</c:v>
                </c:pt>
                <c:pt idx="6914">
                  <c:v>51.02928369208847</c:v>
                </c:pt>
                <c:pt idx="6915">
                  <c:v>51.02633726559813</c:v>
                </c:pt>
                <c:pt idx="6916">
                  <c:v>51.0233851720346</c:v>
                </c:pt>
                <c:pt idx="6917">
                  <c:v>51.0204274116187</c:v>
                </c:pt>
                <c:pt idx="6918">
                  <c:v>51.01746398457301</c:v>
                </c:pt>
                <c:pt idx="6919">
                  <c:v>51.01449489112171</c:v>
                </c:pt>
                <c:pt idx="6920">
                  <c:v>51.01152013149069</c:v>
                </c:pt>
                <c:pt idx="6921">
                  <c:v>51.00853970590757</c:v>
                </c:pt>
                <c:pt idx="6922">
                  <c:v>51.0055536146016</c:v>
                </c:pt>
                <c:pt idx="6923">
                  <c:v>51.00256185780374</c:v>
                </c:pt>
                <c:pt idx="6924">
                  <c:v>50.99956443574661</c:v>
                </c:pt>
                <c:pt idx="6925">
                  <c:v>50.9965613486646</c:v>
                </c:pt>
                <c:pt idx="6926">
                  <c:v>50.99355259679365</c:v>
                </c:pt>
                <c:pt idx="6927">
                  <c:v>50.9905381803715</c:v>
                </c:pt>
                <c:pt idx="6928">
                  <c:v>50.9875180996375</c:v>
                </c:pt>
                <c:pt idx="6929">
                  <c:v>50.98449235483277</c:v>
                </c:pt>
                <c:pt idx="6930">
                  <c:v>50.98146094620002</c:v>
                </c:pt>
                <c:pt idx="6931">
                  <c:v>50.97842387398371</c:v>
                </c:pt>
                <c:pt idx="6932">
                  <c:v>50.97538113842995</c:v>
                </c:pt>
                <c:pt idx="6933">
                  <c:v>50.97233273978654</c:v>
                </c:pt>
                <c:pt idx="6934">
                  <c:v>50.96927867830298</c:v>
                </c:pt>
                <c:pt idx="6935">
                  <c:v>50.96621895423046</c:v>
                </c:pt>
                <c:pt idx="6936">
                  <c:v>50.96315356782182</c:v>
                </c:pt>
                <c:pt idx="6937">
                  <c:v>50.96008251933161</c:v>
                </c:pt>
                <c:pt idx="6938">
                  <c:v>50.95700580901607</c:v>
                </c:pt>
                <c:pt idx="6939">
                  <c:v>50.9539234371331</c:v>
                </c:pt>
                <c:pt idx="6940">
                  <c:v>50.95083540394231</c:v>
                </c:pt>
                <c:pt idx="6941">
                  <c:v>50.94774170970499</c:v>
                </c:pt>
                <c:pt idx="6942">
                  <c:v>50.94464235468408</c:v>
                </c:pt>
                <c:pt idx="6943">
                  <c:v>50.94153733914425</c:v>
                </c:pt>
                <c:pt idx="6944">
                  <c:v>50.93842666335184</c:v>
                </c:pt>
                <c:pt idx="6945">
                  <c:v>50.93531032757486</c:v>
                </c:pt>
                <c:pt idx="6946">
                  <c:v>50.93218833208298</c:v>
                </c:pt>
                <c:pt idx="6947">
                  <c:v>50.92906067714762</c:v>
                </c:pt>
                <c:pt idx="6948">
                  <c:v>50.92592736304185</c:v>
                </c:pt>
                <c:pt idx="6949">
                  <c:v>50.92278839004041</c:v>
                </c:pt>
                <c:pt idx="6950">
                  <c:v>50.91964375841973</c:v>
                </c:pt>
                <c:pt idx="6951">
                  <c:v>50.91649346845795</c:v>
                </c:pt>
                <c:pt idx="6952">
                  <c:v>50.91333752043487</c:v>
                </c:pt>
                <c:pt idx="6953">
                  <c:v>50.91017591463195</c:v>
                </c:pt>
                <c:pt idx="6954">
                  <c:v>50.90700865133236</c:v>
                </c:pt>
                <c:pt idx="6955">
                  <c:v>50.903835730821</c:v>
                </c:pt>
                <c:pt idx="6956">
                  <c:v>50.90065715338434</c:v>
                </c:pt>
                <c:pt idx="6957">
                  <c:v>50.89747291931064</c:v>
                </c:pt>
                <c:pt idx="6958">
                  <c:v>50.8942830288898</c:v>
                </c:pt>
                <c:pt idx="6959">
                  <c:v>50.89108748241335</c:v>
                </c:pt>
                <c:pt idx="6960">
                  <c:v>50.88788628017463</c:v>
                </c:pt>
                <c:pt idx="6961">
                  <c:v>50.88467942246854</c:v>
                </c:pt>
                <c:pt idx="6962">
                  <c:v>50.88146690959172</c:v>
                </c:pt>
                <c:pt idx="6963">
                  <c:v>50.87824874184248</c:v>
                </c:pt>
                <c:pt idx="6964">
                  <c:v>50.87502491952083</c:v>
                </c:pt>
                <c:pt idx="6965">
                  <c:v>50.87179544292843</c:v>
                </c:pt>
                <c:pt idx="6966">
                  <c:v>50.86856031236864</c:v>
                </c:pt>
                <c:pt idx="6967">
                  <c:v>50.86531952814651</c:v>
                </c:pt>
                <c:pt idx="6968">
                  <c:v>50.86207309056874</c:v>
                </c:pt>
                <c:pt idx="6969">
                  <c:v>50.85882099994375</c:v>
                </c:pt>
                <c:pt idx="6970">
                  <c:v>50.85556325658164</c:v>
                </c:pt>
                <c:pt idx="6971">
                  <c:v>50.85229986079415</c:v>
                </c:pt>
                <c:pt idx="6972">
                  <c:v>50.84903081289475</c:v>
                </c:pt>
                <c:pt idx="6973">
                  <c:v>50.84575611319855</c:v>
                </c:pt>
                <c:pt idx="6974">
                  <c:v>50.84247576202238</c:v>
                </c:pt>
                <c:pt idx="6975">
                  <c:v>50.83918975968472</c:v>
                </c:pt>
                <c:pt idx="6976">
                  <c:v>50.83589810650576</c:v>
                </c:pt>
                <c:pt idx="6977">
                  <c:v>50.83260080280733</c:v>
                </c:pt>
                <c:pt idx="6978">
                  <c:v>50.82929784891299</c:v>
                </c:pt>
                <c:pt idx="6979">
                  <c:v>50.82598924514794</c:v>
                </c:pt>
                <c:pt idx="6980">
                  <c:v>50.82267499183908</c:v>
                </c:pt>
                <c:pt idx="6981">
                  <c:v>50.81935508931498</c:v>
                </c:pt>
                <c:pt idx="6982">
                  <c:v>50.81602953790593</c:v>
                </c:pt>
                <c:pt idx="6983">
                  <c:v>50.81269833794383</c:v>
                </c:pt>
                <c:pt idx="6984">
                  <c:v>50.8093614897623</c:v>
                </c:pt>
                <c:pt idx="6985">
                  <c:v>50.80601899369668</c:v>
                </c:pt>
                <c:pt idx="6986">
                  <c:v>50.80267085008393</c:v>
                </c:pt>
                <c:pt idx="6987">
                  <c:v>50.79931705926268</c:v>
                </c:pt>
                <c:pt idx="6988">
                  <c:v>50.79595762157331</c:v>
                </c:pt>
                <c:pt idx="6989">
                  <c:v>50.79259253735781</c:v>
                </c:pt>
                <c:pt idx="6990">
                  <c:v>50.7892218069599</c:v>
                </c:pt>
                <c:pt idx="6991">
                  <c:v>50.78584543072493</c:v>
                </c:pt>
                <c:pt idx="6992">
                  <c:v>50.78246340899999</c:v>
                </c:pt>
                <c:pt idx="6993">
                  <c:v>50.7790757421338</c:v>
                </c:pt>
                <c:pt idx="6994">
                  <c:v>50.77568243047678</c:v>
                </c:pt>
                <c:pt idx="6995">
                  <c:v>50.77228347438102</c:v>
                </c:pt>
                <c:pt idx="6996">
                  <c:v>50.76887887420031</c:v>
                </c:pt>
                <c:pt idx="6997">
                  <c:v>50.76546863029009</c:v>
                </c:pt>
                <c:pt idx="6998">
                  <c:v>50.7620527430075</c:v>
                </c:pt>
                <c:pt idx="6999">
                  <c:v>50.75863121271134</c:v>
                </c:pt>
                <c:pt idx="7000">
                  <c:v>50.75520403976211</c:v>
                </c:pt>
                <c:pt idx="7001">
                  <c:v>50.75177122452201</c:v>
                </c:pt>
                <c:pt idx="7002">
                  <c:v>50.74833276735481</c:v>
                </c:pt>
                <c:pt idx="7003">
                  <c:v>50.74488866862609</c:v>
                </c:pt>
                <c:pt idx="7004">
                  <c:v>50.74143892870306</c:v>
                </c:pt>
                <c:pt idx="7005">
                  <c:v>50.73798354795457</c:v>
                </c:pt>
                <c:pt idx="7006">
                  <c:v>50.73452252675121</c:v>
                </c:pt>
                <c:pt idx="7007">
                  <c:v>50.7310558654652</c:v>
                </c:pt>
                <c:pt idx="7008">
                  <c:v>50.72758356447045</c:v>
                </c:pt>
                <c:pt idx="7009">
                  <c:v>50.72410562414258</c:v>
                </c:pt>
                <c:pt idx="7010">
                  <c:v>50.72062204485884</c:v>
                </c:pt>
                <c:pt idx="7011">
                  <c:v>50.71713282699817</c:v>
                </c:pt>
                <c:pt idx="7012">
                  <c:v>50.71363797094121</c:v>
                </c:pt>
                <c:pt idx="7013">
                  <c:v>50.71013747707026</c:v>
                </c:pt>
                <c:pt idx="7014">
                  <c:v>50.70663134576932</c:v>
                </c:pt>
                <c:pt idx="7015">
                  <c:v>50.70311957742401</c:v>
                </c:pt>
                <c:pt idx="7016">
                  <c:v>50.6996021724217</c:v>
                </c:pt>
                <c:pt idx="7017">
                  <c:v>50.69607913115137</c:v>
                </c:pt>
                <c:pt idx="7018">
                  <c:v>50.69255045400372</c:v>
                </c:pt>
                <c:pt idx="7019">
                  <c:v>50.68901614137111</c:v>
                </c:pt>
                <c:pt idx="7020">
                  <c:v>50.68547619364759</c:v>
                </c:pt>
                <c:pt idx="7021">
                  <c:v>50.68193061122888</c:v>
                </c:pt>
                <c:pt idx="7022">
                  <c:v>50.67837939451236</c:v>
                </c:pt>
                <c:pt idx="7023">
                  <c:v>50.67482254389709</c:v>
                </c:pt>
                <c:pt idx="7024">
                  <c:v>50.67126005978384</c:v>
                </c:pt>
                <c:pt idx="7025">
                  <c:v>50.66769194257503</c:v>
                </c:pt>
                <c:pt idx="7026">
                  <c:v>50.66411819267474</c:v>
                </c:pt>
                <c:pt idx="7027">
                  <c:v>50.66053881048875</c:v>
                </c:pt>
                <c:pt idx="7028">
                  <c:v>50.65695379642449</c:v>
                </c:pt>
                <c:pt idx="7029">
                  <c:v>50.6533631508911</c:v>
                </c:pt>
                <c:pt idx="7030">
                  <c:v>50.6497668742994</c:v>
                </c:pt>
                <c:pt idx="7031">
                  <c:v>50.64616496706182</c:v>
                </c:pt>
                <c:pt idx="7032">
                  <c:v>50.64255742959253</c:v>
                </c:pt>
                <c:pt idx="7033">
                  <c:v>50.63894426230736</c:v>
                </c:pt>
                <c:pt idx="7034">
                  <c:v>50.63532546562381</c:v>
                </c:pt>
                <c:pt idx="7035">
                  <c:v>50.63170103996103</c:v>
                </c:pt>
                <c:pt idx="7036">
                  <c:v>50.62807098573988</c:v>
                </c:pt>
                <c:pt idx="7037">
                  <c:v>50.62443530338289</c:v>
                </c:pt>
                <c:pt idx="7038">
                  <c:v>50.62079399331425</c:v>
                </c:pt>
                <c:pt idx="7039">
                  <c:v>50.6171470559598</c:v>
                </c:pt>
                <c:pt idx="7040">
                  <c:v>50.61349449174713</c:v>
                </c:pt>
                <c:pt idx="7041">
                  <c:v>50.60983630110545</c:v>
                </c:pt>
                <c:pt idx="7042">
                  <c:v>50.60617248446563</c:v>
                </c:pt>
                <c:pt idx="7043">
                  <c:v>50.60250304226024</c:v>
                </c:pt>
                <c:pt idx="7044">
                  <c:v>50.59882797492352</c:v>
                </c:pt>
                <c:pt idx="7045">
                  <c:v>50.5951472828914</c:v>
                </c:pt>
                <c:pt idx="7046">
                  <c:v>50.59146096660143</c:v>
                </c:pt>
                <c:pt idx="7047">
                  <c:v>50.5877690264929</c:v>
                </c:pt>
                <c:pt idx="7048">
                  <c:v>50.58407146300672</c:v>
                </c:pt>
                <c:pt idx="7049">
                  <c:v>50.58036827658553</c:v>
                </c:pt>
                <c:pt idx="7050">
                  <c:v>50.57665946767355</c:v>
                </c:pt>
                <c:pt idx="7051">
                  <c:v>50.57294503671679</c:v>
                </c:pt>
                <c:pt idx="7052">
                  <c:v>50.56922498416282</c:v>
                </c:pt>
                <c:pt idx="7053">
                  <c:v>50.56549931046097</c:v>
                </c:pt>
                <c:pt idx="7054">
                  <c:v>50.56176801606217</c:v>
                </c:pt>
                <c:pt idx="7055">
                  <c:v>50.5580311014191</c:v>
                </c:pt>
                <c:pt idx="7056">
                  <c:v>50.55428856698602</c:v>
                </c:pt>
                <c:pt idx="7057">
                  <c:v>50.55054041321897</c:v>
                </c:pt>
                <c:pt idx="7058">
                  <c:v>50.54678664057558</c:v>
                </c:pt>
                <c:pt idx="7059">
                  <c:v>50.54302724951516</c:v>
                </c:pt>
                <c:pt idx="7060">
                  <c:v>50.53926224049872</c:v>
                </c:pt>
                <c:pt idx="7061">
                  <c:v>50.53549161398893</c:v>
                </c:pt>
                <c:pt idx="7062">
                  <c:v>50.53171537045011</c:v>
                </c:pt>
                <c:pt idx="7063">
                  <c:v>50.52793351034828</c:v>
                </c:pt>
                <c:pt idx="7064">
                  <c:v>50.52414603415113</c:v>
                </c:pt>
                <c:pt idx="7065">
                  <c:v>50.520352942328</c:v>
                </c:pt>
                <c:pt idx="7066">
                  <c:v>50.51655423534992</c:v>
                </c:pt>
                <c:pt idx="7067">
                  <c:v>50.51274991368958</c:v>
                </c:pt>
                <c:pt idx="7068">
                  <c:v>50.50893997782133</c:v>
                </c:pt>
                <c:pt idx="7069">
                  <c:v>50.50512442822121</c:v>
                </c:pt>
                <c:pt idx="7070">
                  <c:v>50.50130326536692</c:v>
                </c:pt>
                <c:pt idx="7071">
                  <c:v>50.49747648973784</c:v>
                </c:pt>
                <c:pt idx="7072">
                  <c:v>50.49364410181501</c:v>
                </c:pt>
                <c:pt idx="7073">
                  <c:v>50.48980610208115</c:v>
                </c:pt>
                <c:pt idx="7074">
                  <c:v>50.48596249102062</c:v>
                </c:pt>
                <c:pt idx="7075">
                  <c:v>50.48211326911948</c:v>
                </c:pt>
                <c:pt idx="7076">
                  <c:v>50.47825843686545</c:v>
                </c:pt>
                <c:pt idx="7077">
                  <c:v>50.4743979947479</c:v>
                </c:pt>
                <c:pt idx="7078">
                  <c:v>50.47053194325793</c:v>
                </c:pt>
                <c:pt idx="7079">
                  <c:v>50.46666028288822</c:v>
                </c:pt>
                <c:pt idx="7080">
                  <c:v>50.46278301413319</c:v>
                </c:pt>
                <c:pt idx="7081">
                  <c:v>50.45890013748889</c:v>
                </c:pt>
                <c:pt idx="7082">
                  <c:v>50.45501165345305</c:v>
                </c:pt>
                <c:pt idx="7083">
                  <c:v>50.4511175625251</c:v>
                </c:pt>
                <c:pt idx="7084">
                  <c:v>50.44721786520604</c:v>
                </c:pt>
                <c:pt idx="7085">
                  <c:v>50.44331256199867</c:v>
                </c:pt>
                <c:pt idx="7086">
                  <c:v>50.43940165340736</c:v>
                </c:pt>
                <c:pt idx="7087">
                  <c:v>50.4354851399382</c:v>
                </c:pt>
                <c:pt idx="7088">
                  <c:v>50.43156302209891</c:v>
                </c:pt>
                <c:pt idx="7089">
                  <c:v>50.4276353003989</c:v>
                </c:pt>
                <c:pt idx="7090">
                  <c:v>50.42370197534921</c:v>
                </c:pt>
                <c:pt idx="7091">
                  <c:v>50.41976304746262</c:v>
                </c:pt>
                <c:pt idx="7092">
                  <c:v>50.41581851725353</c:v>
                </c:pt>
                <c:pt idx="7093">
                  <c:v>50.41186838523799</c:v>
                </c:pt>
                <c:pt idx="7094">
                  <c:v>50.40791265193377</c:v>
                </c:pt>
                <c:pt idx="7095">
                  <c:v>50.40395131786024</c:v>
                </c:pt>
                <c:pt idx="7096">
                  <c:v>50.39998438353847</c:v>
                </c:pt>
                <c:pt idx="7097">
                  <c:v>50.39601184949123</c:v>
                </c:pt>
                <c:pt idx="7098">
                  <c:v>50.3920337162429</c:v>
                </c:pt>
                <c:pt idx="7099">
                  <c:v>50.38804998431952</c:v>
                </c:pt>
                <c:pt idx="7100">
                  <c:v>50.38406065424886</c:v>
                </c:pt>
                <c:pt idx="7101">
                  <c:v>50.38006572656033</c:v>
                </c:pt>
                <c:pt idx="7102">
                  <c:v>50.37606520178496</c:v>
                </c:pt>
                <c:pt idx="7103">
                  <c:v>50.3720590804555</c:v>
                </c:pt>
                <c:pt idx="7104">
                  <c:v>50.36804736310632</c:v>
                </c:pt>
                <c:pt idx="7105">
                  <c:v>50.3640300502735</c:v>
                </c:pt>
                <c:pt idx="7106">
                  <c:v>50.36000714249475</c:v>
                </c:pt>
                <c:pt idx="7107">
                  <c:v>50.35597864030946</c:v>
                </c:pt>
                <c:pt idx="7108">
                  <c:v>50.35194454425866</c:v>
                </c:pt>
                <c:pt idx="7109">
                  <c:v>50.34790485488512</c:v>
                </c:pt>
                <c:pt idx="7110">
                  <c:v>50.34385957273316</c:v>
                </c:pt>
                <c:pt idx="7111">
                  <c:v>50.33980869834888</c:v>
                </c:pt>
                <c:pt idx="7112">
                  <c:v>50.33575223227994</c:v>
                </c:pt>
                <c:pt idx="7113">
                  <c:v>50.33169017507571</c:v>
                </c:pt>
                <c:pt idx="7114">
                  <c:v>50.32762252728723</c:v>
                </c:pt>
                <c:pt idx="7115">
                  <c:v>50.32354928946722</c:v>
                </c:pt>
                <c:pt idx="7116">
                  <c:v>50.31947046217001</c:v>
                </c:pt>
                <c:pt idx="7117">
                  <c:v>50.31538604595165</c:v>
                </c:pt>
                <c:pt idx="7118">
                  <c:v>50.31129604136979</c:v>
                </c:pt>
                <c:pt idx="7119">
                  <c:v>50.3072004489838</c:v>
                </c:pt>
                <c:pt idx="7120">
                  <c:v>50.30309926935467</c:v>
                </c:pt>
                <c:pt idx="7121">
                  <c:v>50.29899250304511</c:v>
                </c:pt>
                <c:pt idx="7122">
                  <c:v>50.2948801506194</c:v>
                </c:pt>
                <c:pt idx="7123">
                  <c:v>50.29076221264358</c:v>
                </c:pt>
                <c:pt idx="7124">
                  <c:v>50.28663868968528</c:v>
                </c:pt>
                <c:pt idx="7125">
                  <c:v>50.28250958231381</c:v>
                </c:pt>
                <c:pt idx="7126">
                  <c:v>50.27837489110018</c:v>
                </c:pt>
                <c:pt idx="7127">
                  <c:v>50.27423461661699</c:v>
                </c:pt>
                <c:pt idx="7128">
                  <c:v>50.27008875943858</c:v>
                </c:pt>
                <c:pt idx="7129">
                  <c:v>50.2659373201409</c:v>
                </c:pt>
                <c:pt idx="7130">
                  <c:v>50.26178029930156</c:v>
                </c:pt>
                <c:pt idx="7131">
                  <c:v>50.25761769749985</c:v>
                </c:pt>
                <c:pt idx="7132">
                  <c:v>50.25344951531669</c:v>
                </c:pt>
                <c:pt idx="7133">
                  <c:v>50.24927575333474</c:v>
                </c:pt>
                <c:pt idx="7134">
                  <c:v>50.24509641213821</c:v>
                </c:pt>
                <c:pt idx="7135">
                  <c:v>50.24091149231303</c:v>
                </c:pt>
                <c:pt idx="7136">
                  <c:v>50.23672099444681</c:v>
                </c:pt>
                <c:pt idx="7137">
                  <c:v>50.23252491912877</c:v>
                </c:pt>
                <c:pt idx="7138">
                  <c:v>50.2283232669498</c:v>
                </c:pt>
                <c:pt idx="7139">
                  <c:v>50.22411603850248</c:v>
                </c:pt>
                <c:pt idx="7140">
                  <c:v>50.21990323438102</c:v>
                </c:pt>
                <c:pt idx="7141">
                  <c:v>50.21568485518128</c:v>
                </c:pt>
                <c:pt idx="7142">
                  <c:v>50.21146090150083</c:v>
                </c:pt>
                <c:pt idx="7143">
                  <c:v>50.20723137393884</c:v>
                </c:pt>
                <c:pt idx="7144">
                  <c:v>50.20299627309615</c:v>
                </c:pt>
                <c:pt idx="7145">
                  <c:v>50.19875559957532</c:v>
                </c:pt>
                <c:pt idx="7146">
                  <c:v>50.19450935398046</c:v>
                </c:pt>
                <c:pt idx="7147">
                  <c:v>50.19025753691742</c:v>
                </c:pt>
                <c:pt idx="7148">
                  <c:v>50.18600014899368</c:v>
                </c:pt>
                <c:pt idx="7149">
                  <c:v>50.18173719081838</c:v>
                </c:pt>
                <c:pt idx="7150">
                  <c:v>50.17746866300232</c:v>
                </c:pt>
                <c:pt idx="7151">
                  <c:v>50.17319456615796</c:v>
                </c:pt>
                <c:pt idx="7152">
                  <c:v>50.1689149008994</c:v>
                </c:pt>
                <c:pt idx="7153">
                  <c:v>50.16462966784236</c:v>
                </c:pt>
                <c:pt idx="7154">
                  <c:v>50.16033886760436</c:v>
                </c:pt>
                <c:pt idx="7155">
                  <c:v>50.1560425008044</c:v>
                </c:pt>
                <c:pt idx="7156">
                  <c:v>50.15174056806325</c:v>
                </c:pt>
                <c:pt idx="7157">
                  <c:v>50.1474330700033</c:v>
                </c:pt>
                <c:pt idx="7158">
                  <c:v>50.14312000724857</c:v>
                </c:pt>
                <c:pt idx="7159">
                  <c:v>50.1388013804248</c:v>
                </c:pt>
                <c:pt idx="7160">
                  <c:v>50.13447719015931</c:v>
                </c:pt>
                <c:pt idx="7161">
                  <c:v>50.13014743708113</c:v>
                </c:pt>
                <c:pt idx="7162">
                  <c:v>50.12581212182094</c:v>
                </c:pt>
                <c:pt idx="7163">
                  <c:v>50.12147124501103</c:v>
                </c:pt>
                <c:pt idx="7164">
                  <c:v>50.11712480728539</c:v>
                </c:pt>
                <c:pt idx="7165">
                  <c:v>50.11277280927966</c:v>
                </c:pt>
                <c:pt idx="7166">
                  <c:v>50.10841525163111</c:v>
                </c:pt>
                <c:pt idx="7167">
                  <c:v>50.1040521349787</c:v>
                </c:pt>
                <c:pt idx="7168">
                  <c:v>50.09968345996297</c:v>
                </c:pt>
                <c:pt idx="7169">
                  <c:v>50.09530922722623</c:v>
                </c:pt>
                <c:pt idx="7170">
                  <c:v>50.09092943741232</c:v>
                </c:pt>
                <c:pt idx="7171">
                  <c:v>50.08654409116684</c:v>
                </c:pt>
                <c:pt idx="7172">
                  <c:v>50.08215318913697</c:v>
                </c:pt>
                <c:pt idx="7173">
                  <c:v>50.07775673197156</c:v>
                </c:pt>
                <c:pt idx="7174">
                  <c:v>50.07335472032114</c:v>
                </c:pt>
                <c:pt idx="7175">
                  <c:v>50.06894715483785</c:v>
                </c:pt>
                <c:pt idx="7176">
                  <c:v>50.06453403617551</c:v>
                </c:pt>
                <c:pt idx="7177">
                  <c:v>50.0601153649896</c:v>
                </c:pt>
                <c:pt idx="7178">
                  <c:v>50.05569114193721</c:v>
                </c:pt>
                <c:pt idx="7179">
                  <c:v>50.05126136767714</c:v>
                </c:pt>
                <c:pt idx="7180">
                  <c:v>50.04682604286981</c:v>
                </c:pt>
                <c:pt idx="7181">
                  <c:v>50.04238516817727</c:v>
                </c:pt>
                <c:pt idx="7182">
                  <c:v>50.03793874426325</c:v>
                </c:pt>
                <c:pt idx="7183">
                  <c:v>50.03348677179311</c:v>
                </c:pt>
                <c:pt idx="7184">
                  <c:v>50.02902925143393</c:v>
                </c:pt>
                <c:pt idx="7185">
                  <c:v>50.0245661838543</c:v>
                </c:pt>
                <c:pt idx="7186">
                  <c:v>50.02009756972461</c:v>
                </c:pt>
                <c:pt idx="7187">
                  <c:v>50.0156234097168</c:v>
                </c:pt>
                <c:pt idx="7188">
                  <c:v>50.01114370450453</c:v>
                </c:pt>
                <c:pt idx="7189">
                  <c:v>50.00665845476303</c:v>
                </c:pt>
                <c:pt idx="7190">
                  <c:v>50.00216766116925</c:v>
                </c:pt>
                <c:pt idx="7191">
                  <c:v>49.99767132440177</c:v>
                </c:pt>
                <c:pt idx="7192">
                  <c:v>49.99316944514078</c:v>
                </c:pt>
                <c:pt idx="7193">
                  <c:v>49.98866202406818</c:v>
                </c:pt>
                <c:pt idx="7194">
                  <c:v>49.98414906186746</c:v>
                </c:pt>
                <c:pt idx="7195">
                  <c:v>49.97963055922382</c:v>
                </c:pt>
                <c:pt idx="7196">
                  <c:v>49.97510651682406</c:v>
                </c:pt>
                <c:pt idx="7197">
                  <c:v>49.97057693535664</c:v>
                </c:pt>
                <c:pt idx="7198">
                  <c:v>49.96604181551167</c:v>
                </c:pt>
                <c:pt idx="7199">
                  <c:v>49.96150115798091</c:v>
                </c:pt>
                <c:pt idx="7200">
                  <c:v>49.95695496345778</c:v>
                </c:pt>
                <c:pt idx="7201">
                  <c:v>49.95240323263731</c:v>
                </c:pt>
                <c:pt idx="7202">
                  <c:v>49.94784596621621</c:v>
                </c:pt>
                <c:pt idx="7203">
                  <c:v>49.94328316489283</c:v>
                </c:pt>
                <c:pt idx="7204">
                  <c:v>49.93871482936717</c:v>
                </c:pt>
                <c:pt idx="7205">
                  <c:v>49.93414096034086</c:v>
                </c:pt>
                <c:pt idx="7206">
                  <c:v>49.92956155851716</c:v>
                </c:pt>
                <c:pt idx="7207">
                  <c:v>49.92497662460106</c:v>
                </c:pt>
                <c:pt idx="7208">
                  <c:v>49.92038615929908</c:v>
                </c:pt>
                <c:pt idx="7209">
                  <c:v>49.91579016331947</c:v>
                </c:pt>
                <c:pt idx="7210">
                  <c:v>49.9111886373721</c:v>
                </c:pt>
                <c:pt idx="7211">
                  <c:v>49.90658158216848</c:v>
                </c:pt>
                <c:pt idx="7212">
                  <c:v>49.90196899842177</c:v>
                </c:pt>
                <c:pt idx="7213">
                  <c:v>49.89735088684675</c:v>
                </c:pt>
                <c:pt idx="7214">
                  <c:v>49.8927272481599</c:v>
                </c:pt>
                <c:pt idx="7215">
                  <c:v>49.88809808307928</c:v>
                </c:pt>
                <c:pt idx="7216">
                  <c:v>49.88346339232465</c:v>
                </c:pt>
                <c:pt idx="7217">
                  <c:v>49.87882317661737</c:v>
                </c:pt>
                <c:pt idx="7218">
                  <c:v>49.87417743668049</c:v>
                </c:pt>
                <c:pt idx="7219">
                  <c:v>49.86952617323865</c:v>
                </c:pt>
                <c:pt idx="7220">
                  <c:v>49.86486938701815</c:v>
                </c:pt>
                <c:pt idx="7221">
                  <c:v>49.86020707874697</c:v>
                </c:pt>
                <c:pt idx="7222">
                  <c:v>49.85553924915471</c:v>
                </c:pt>
                <c:pt idx="7223">
                  <c:v>49.85086589897256</c:v>
                </c:pt>
                <c:pt idx="7224">
                  <c:v>49.84618702893343</c:v>
                </c:pt>
                <c:pt idx="7225">
                  <c:v>49.84150263977185</c:v>
                </c:pt>
                <c:pt idx="7226">
                  <c:v>49.83681273222396</c:v>
                </c:pt>
                <c:pt idx="7227">
                  <c:v>49.83211730702758</c:v>
                </c:pt>
                <c:pt idx="7228">
                  <c:v>49.82741636492215</c:v>
                </c:pt>
                <c:pt idx="7229">
                  <c:v>49.82270990664876</c:v>
                </c:pt>
                <c:pt idx="7230">
                  <c:v>49.81799793295013</c:v>
                </c:pt>
                <c:pt idx="7231">
                  <c:v>49.81328044457064</c:v>
                </c:pt>
                <c:pt idx="7232">
                  <c:v>49.80855744225629</c:v>
                </c:pt>
                <c:pt idx="7233">
                  <c:v>49.80382892675474</c:v>
                </c:pt>
                <c:pt idx="7234">
                  <c:v>49.79909489881527</c:v>
                </c:pt>
                <c:pt idx="7235">
                  <c:v>49.79435535918882</c:v>
                </c:pt>
                <c:pt idx="7236">
                  <c:v>49.78961030862793</c:v>
                </c:pt>
                <c:pt idx="7237">
                  <c:v>49.78485974788683</c:v>
                </c:pt>
                <c:pt idx="7238">
                  <c:v>49.78010367772138</c:v>
                </c:pt>
                <c:pt idx="7239">
                  <c:v>49.77534209888906</c:v>
                </c:pt>
                <c:pt idx="7240">
                  <c:v>49.77057501214897</c:v>
                </c:pt>
                <c:pt idx="7241">
                  <c:v>49.7658024182619</c:v>
                </c:pt>
                <c:pt idx="7242">
                  <c:v>49.76102431799023</c:v>
                </c:pt>
                <c:pt idx="7243">
                  <c:v>49.75624071209803</c:v>
                </c:pt>
                <c:pt idx="7244">
                  <c:v>49.75145160135094</c:v>
                </c:pt>
                <c:pt idx="7245">
                  <c:v>49.74665698651632</c:v>
                </c:pt>
                <c:pt idx="7246">
                  <c:v>49.74185686836309</c:v>
                </c:pt>
                <c:pt idx="7247">
                  <c:v>49.73705124766185</c:v>
                </c:pt>
                <c:pt idx="7248">
                  <c:v>49.73224012518483</c:v>
                </c:pt>
                <c:pt idx="7249">
                  <c:v>49.72742350170587</c:v>
                </c:pt>
                <c:pt idx="7250">
                  <c:v>49.7226013780005</c:v>
                </c:pt>
                <c:pt idx="7251">
                  <c:v>49.71777375484584</c:v>
                </c:pt>
                <c:pt idx="7252">
                  <c:v>49.71294063302066</c:v>
                </c:pt>
                <c:pt idx="7253">
                  <c:v>49.7081020133054</c:v>
                </c:pt>
                <c:pt idx="7254">
                  <c:v>49.70325789648204</c:v>
                </c:pt>
                <c:pt idx="7255">
                  <c:v>49.69840828333432</c:v>
                </c:pt>
                <c:pt idx="7256">
                  <c:v>49.6935531746475</c:v>
                </c:pt>
                <c:pt idx="7257">
                  <c:v>49.68869257120858</c:v>
                </c:pt>
                <c:pt idx="7258">
                  <c:v>49.6838264738061</c:v>
                </c:pt>
                <c:pt idx="7259">
                  <c:v>49.67895488323031</c:v>
                </c:pt>
                <c:pt idx="7260">
                  <c:v>49.67407780027305</c:v>
                </c:pt>
                <c:pt idx="7261">
                  <c:v>49.6691952257278</c:v>
                </c:pt>
                <c:pt idx="7262">
                  <c:v>49.66430716038968</c:v>
                </c:pt>
                <c:pt idx="7263">
                  <c:v>49.65941360505543</c:v>
                </c:pt>
                <c:pt idx="7264">
                  <c:v>49.65451456052345</c:v>
                </c:pt>
                <c:pt idx="7265">
                  <c:v>49.64961002759378</c:v>
                </c:pt>
                <c:pt idx="7266">
                  <c:v>49.64470000706801</c:v>
                </c:pt>
                <c:pt idx="7267">
                  <c:v>49.63978449974947</c:v>
                </c:pt>
                <c:pt idx="7268">
                  <c:v>49.63486350644307</c:v>
                </c:pt>
                <c:pt idx="7269">
                  <c:v>49.62993702795537</c:v>
                </c:pt>
                <c:pt idx="7270">
                  <c:v>49.62500506509451</c:v>
                </c:pt>
                <c:pt idx="7271">
                  <c:v>49.62006761867031</c:v>
                </c:pt>
                <c:pt idx="7272">
                  <c:v>49.61512468949424</c:v>
                </c:pt>
                <c:pt idx="7273">
                  <c:v>49.61017627837937</c:v>
                </c:pt>
                <c:pt idx="7274">
                  <c:v>49.60522238614038</c:v>
                </c:pt>
                <c:pt idx="7275">
                  <c:v>49.6002630135936</c:v>
                </c:pt>
                <c:pt idx="7276">
                  <c:v>49.59529816155703</c:v>
                </c:pt>
                <c:pt idx="7277">
                  <c:v>49.59032783085023</c:v>
                </c:pt>
                <c:pt idx="7278">
                  <c:v>49.58535202229444</c:v>
                </c:pt>
                <c:pt idx="7279">
                  <c:v>49.5803707367125</c:v>
                </c:pt>
                <c:pt idx="7280">
                  <c:v>49.57538397492893</c:v>
                </c:pt>
                <c:pt idx="7281">
                  <c:v>49.5703917377698</c:v>
                </c:pt>
                <c:pt idx="7282">
                  <c:v>49.56539402606286</c:v>
                </c:pt>
                <c:pt idx="7283">
                  <c:v>49.5603908406375</c:v>
                </c:pt>
                <c:pt idx="7284">
                  <c:v>49.5553821823247</c:v>
                </c:pt>
                <c:pt idx="7285">
                  <c:v>49.55036805195707</c:v>
                </c:pt>
                <c:pt idx="7286">
                  <c:v>49.54534845036891</c:v>
                </c:pt>
                <c:pt idx="7287">
                  <c:v>49.54032337839605</c:v>
                </c:pt>
                <c:pt idx="7288">
                  <c:v>49.53529283687606</c:v>
                </c:pt>
                <c:pt idx="7289">
                  <c:v>49.530256826648</c:v>
                </c:pt>
                <c:pt idx="7290">
                  <c:v>49.5252153485527</c:v>
                </c:pt>
                <c:pt idx="7291">
                  <c:v>49.52016840343248</c:v>
                </c:pt>
                <c:pt idx="7292">
                  <c:v>49.51511599213143</c:v>
                </c:pt>
                <c:pt idx="7293">
                  <c:v>49.51005811549513</c:v>
                </c:pt>
                <c:pt idx="7294">
                  <c:v>49.5049947743709</c:v>
                </c:pt>
                <c:pt idx="7295">
                  <c:v>49.49992596960758</c:v>
                </c:pt>
                <c:pt idx="7296">
                  <c:v>49.49485170205573</c:v>
                </c:pt>
                <c:pt idx="7297">
                  <c:v>49.48977197256747</c:v>
                </c:pt>
                <c:pt idx="7298">
                  <c:v>49.48468678199657</c:v>
                </c:pt>
                <c:pt idx="7299">
                  <c:v>49.47959613119846</c:v>
                </c:pt>
                <c:pt idx="7300">
                  <c:v>49.4745000210301</c:v>
                </c:pt>
                <c:pt idx="7301">
                  <c:v>49.46939845235015</c:v>
                </c:pt>
                <c:pt idx="7302">
                  <c:v>49.46429142601887</c:v>
                </c:pt>
                <c:pt idx="7303">
                  <c:v>49.4591789428982</c:v>
                </c:pt>
                <c:pt idx="7304">
                  <c:v>49.45406100385155</c:v>
                </c:pt>
                <c:pt idx="7305">
                  <c:v>49.44893760974415</c:v>
                </c:pt>
                <c:pt idx="7306">
                  <c:v>49.4438087614427</c:v>
                </c:pt>
                <c:pt idx="7307">
                  <c:v>49.43867445981562</c:v>
                </c:pt>
                <c:pt idx="7308">
                  <c:v>49.4335347057329</c:v>
                </c:pt>
                <c:pt idx="7309">
                  <c:v>49.42838950006613</c:v>
                </c:pt>
                <c:pt idx="7310">
                  <c:v>49.4232388436886</c:v>
                </c:pt>
                <c:pt idx="7311">
                  <c:v>49.41808273747515</c:v>
                </c:pt>
                <c:pt idx="7312">
                  <c:v>49.41292118230227</c:v>
                </c:pt>
                <c:pt idx="7313">
                  <c:v>49.40775417904808</c:v>
                </c:pt>
                <c:pt idx="7314">
                  <c:v>49.40258172859231</c:v>
                </c:pt>
                <c:pt idx="7315">
                  <c:v>49.3974038318163</c:v>
                </c:pt>
                <c:pt idx="7316">
                  <c:v>49.39222048960303</c:v>
                </c:pt>
                <c:pt idx="7317">
                  <c:v>49.38703170283709</c:v>
                </c:pt>
                <c:pt idx="7318">
                  <c:v>49.38183747240468</c:v>
                </c:pt>
                <c:pt idx="7319">
                  <c:v>49.37663779919365</c:v>
                </c:pt>
                <c:pt idx="7320">
                  <c:v>49.37143268409343</c:v>
                </c:pt>
                <c:pt idx="7321">
                  <c:v>49.3662221279951</c:v>
                </c:pt>
                <c:pt idx="7322">
                  <c:v>49.36100613179131</c:v>
                </c:pt>
                <c:pt idx="7323">
                  <c:v>49.3557846963764</c:v>
                </c:pt>
                <c:pt idx="7324">
                  <c:v>49.35055782264629</c:v>
                </c:pt>
                <c:pt idx="7325">
                  <c:v>49.34532551149853</c:v>
                </c:pt>
                <c:pt idx="7326">
                  <c:v>49.34008776383224</c:v>
                </c:pt>
                <c:pt idx="7327">
                  <c:v>49.33484458054823</c:v>
                </c:pt>
                <c:pt idx="7328">
                  <c:v>49.3295959625489</c:v>
                </c:pt>
                <c:pt idx="7329">
                  <c:v>49.3243419107382</c:v>
                </c:pt>
                <c:pt idx="7330">
                  <c:v>49.3190824260218</c:v>
                </c:pt>
                <c:pt idx="7331">
                  <c:v>49.31381750930692</c:v>
                </c:pt>
                <c:pt idx="7332">
                  <c:v>49.30854716150245</c:v>
                </c:pt>
                <c:pt idx="7333">
                  <c:v>49.30327138351885</c:v>
                </c:pt>
                <c:pt idx="7334">
                  <c:v>49.2979901762682</c:v>
                </c:pt>
                <c:pt idx="7335">
                  <c:v>49.2927035406642</c:v>
                </c:pt>
                <c:pt idx="7336">
                  <c:v>49.28741147762215</c:v>
                </c:pt>
                <c:pt idx="7337">
                  <c:v>49.28211398805905</c:v>
                </c:pt>
                <c:pt idx="7338">
                  <c:v>49.27681107289335</c:v>
                </c:pt>
                <c:pt idx="7339">
                  <c:v>49.2715027330453</c:v>
                </c:pt>
                <c:pt idx="7340">
                  <c:v>49.26618896943661</c:v>
                </c:pt>
                <c:pt idx="7341">
                  <c:v>49.2608697829907</c:v>
                </c:pt>
                <c:pt idx="7342">
                  <c:v>49.25554517463257</c:v>
                </c:pt>
                <c:pt idx="7343">
                  <c:v>49.25021514528883</c:v>
                </c:pt>
                <c:pt idx="7344">
                  <c:v>49.24487969588769</c:v>
                </c:pt>
                <c:pt idx="7345">
                  <c:v>49.23953882735904</c:v>
                </c:pt>
                <c:pt idx="7346">
                  <c:v>49.23419254063426</c:v>
                </c:pt>
                <c:pt idx="7347">
                  <c:v>49.22884083664646</c:v>
                </c:pt>
                <c:pt idx="7348">
                  <c:v>49.22348371633031</c:v>
                </c:pt>
                <c:pt idx="7349">
                  <c:v>49.21812118062208</c:v>
                </c:pt>
                <c:pt idx="7350">
                  <c:v>49.21275323045968</c:v>
                </c:pt>
                <c:pt idx="7351">
                  <c:v>49.2073798667826</c:v>
                </c:pt>
                <c:pt idx="7352">
                  <c:v>49.20200109053198</c:v>
                </c:pt>
                <c:pt idx="7353">
                  <c:v>49.19661690265053</c:v>
                </c:pt>
                <c:pt idx="7354">
                  <c:v>49.1912273040826</c:v>
                </c:pt>
                <c:pt idx="7355">
                  <c:v>49.18583229577414</c:v>
                </c:pt>
                <c:pt idx="7356">
                  <c:v>49.18043187867267</c:v>
                </c:pt>
                <c:pt idx="7357">
                  <c:v>49.1750260537274</c:v>
                </c:pt>
                <c:pt idx="7358">
                  <c:v>49.1696148218891</c:v>
                </c:pt>
                <c:pt idx="7359">
                  <c:v>49.16419818411012</c:v>
                </c:pt>
                <c:pt idx="7360">
                  <c:v>49.15877614134448</c:v>
                </c:pt>
                <c:pt idx="7361">
                  <c:v>49.15334869454776</c:v>
                </c:pt>
                <c:pt idx="7362">
                  <c:v>49.14791584467718</c:v>
                </c:pt>
                <c:pt idx="7363">
                  <c:v>49.14247759269154</c:v>
                </c:pt>
                <c:pt idx="7364">
                  <c:v>49.1370339395513</c:v>
                </c:pt>
                <c:pt idx="7365">
                  <c:v>49.13158488621841</c:v>
                </c:pt>
                <c:pt idx="7366">
                  <c:v>49.12613043365658</c:v>
                </c:pt>
                <c:pt idx="7367">
                  <c:v>49.12067058283102</c:v>
                </c:pt>
                <c:pt idx="7368">
                  <c:v>49.11520533470856</c:v>
                </c:pt>
                <c:pt idx="7369">
                  <c:v>49.10973469025767</c:v>
                </c:pt>
                <c:pt idx="7370">
                  <c:v>49.1042586504484</c:v>
                </c:pt>
                <c:pt idx="7371">
                  <c:v>49.09877721625243</c:v>
                </c:pt>
                <c:pt idx="7372">
                  <c:v>49.093290388643</c:v>
                </c:pt>
                <c:pt idx="7373">
                  <c:v>49.08779816859499</c:v>
                </c:pt>
                <c:pt idx="7374">
                  <c:v>49.08230055708487</c:v>
                </c:pt>
                <c:pt idx="7375">
                  <c:v>49.07679755509072</c:v>
                </c:pt>
                <c:pt idx="7376">
                  <c:v>49.07128916359223</c:v>
                </c:pt>
                <c:pt idx="7377">
                  <c:v>49.0657753835707</c:v>
                </c:pt>
                <c:pt idx="7378">
                  <c:v>49.060256216009</c:v>
                </c:pt>
                <c:pt idx="7379">
                  <c:v>49.05473166189159</c:v>
                </c:pt>
                <c:pt idx="7380">
                  <c:v>49.04920172220461</c:v>
                </c:pt>
                <c:pt idx="7381">
                  <c:v>49.04366639793575</c:v>
                </c:pt>
                <c:pt idx="7382">
                  <c:v>49.03812569007428</c:v>
                </c:pt>
                <c:pt idx="7383">
                  <c:v>49.03257959961113</c:v>
                </c:pt>
                <c:pt idx="7384">
                  <c:v>49.02702812753878</c:v>
                </c:pt>
                <c:pt idx="7385">
                  <c:v>49.02147127485134</c:v>
                </c:pt>
                <c:pt idx="7386">
                  <c:v>49.0159090425445</c:v>
                </c:pt>
                <c:pt idx="7387">
                  <c:v>49.01034143161556</c:v>
                </c:pt>
                <c:pt idx="7388">
                  <c:v>49.00476844306345</c:v>
                </c:pt>
                <c:pt idx="7389">
                  <c:v>48.99919007788867</c:v>
                </c:pt>
                <c:pt idx="7390">
                  <c:v>48.99360633709328</c:v>
                </c:pt>
                <c:pt idx="7391">
                  <c:v>48.98801722168101</c:v>
                </c:pt>
                <c:pt idx="7392">
                  <c:v>48.98242273265716</c:v>
                </c:pt>
                <c:pt idx="7393">
                  <c:v>48.9768228710286</c:v>
                </c:pt>
                <c:pt idx="7394">
                  <c:v>48.97121763780386</c:v>
                </c:pt>
                <c:pt idx="7395">
                  <c:v>48.96560703399302</c:v>
                </c:pt>
                <c:pt idx="7396">
                  <c:v>48.95999106060778</c:v>
                </c:pt>
                <c:pt idx="7397">
                  <c:v>48.9543697186614</c:v>
                </c:pt>
                <c:pt idx="7398">
                  <c:v>48.94874300916882</c:v>
                </c:pt>
                <c:pt idx="7399">
                  <c:v>48.94311093314646</c:v>
                </c:pt>
                <c:pt idx="7400">
                  <c:v>48.93747349161242</c:v>
                </c:pt>
                <c:pt idx="7401">
                  <c:v>48.9318306855864</c:v>
                </c:pt>
                <c:pt idx="7402">
                  <c:v>48.92618251608966</c:v>
                </c:pt>
                <c:pt idx="7403">
                  <c:v>48.92052898414505</c:v>
                </c:pt>
                <c:pt idx="7404">
                  <c:v>48.91487009077703</c:v>
                </c:pt>
                <c:pt idx="7405">
                  <c:v>48.90920583701168</c:v>
                </c:pt>
                <c:pt idx="7406">
                  <c:v>48.90353622387664</c:v>
                </c:pt>
                <c:pt idx="7407">
                  <c:v>48.89786125240114</c:v>
                </c:pt>
                <c:pt idx="7408">
                  <c:v>48.89218092361603</c:v>
                </c:pt>
                <c:pt idx="7409">
                  <c:v>48.88649523855376</c:v>
                </c:pt>
                <c:pt idx="7410">
                  <c:v>48.88080419824832</c:v>
                </c:pt>
                <c:pt idx="7411">
                  <c:v>48.87510780373537</c:v>
                </c:pt>
                <c:pt idx="7412">
                  <c:v>48.8694060560521</c:v>
                </c:pt>
                <c:pt idx="7413">
                  <c:v>48.86369895623731</c:v>
                </c:pt>
                <c:pt idx="7414">
                  <c:v>48.8579865053314</c:v>
                </c:pt>
                <c:pt idx="7415">
                  <c:v>48.85226870437639</c:v>
                </c:pt>
                <c:pt idx="7416">
                  <c:v>48.84654555441581</c:v>
                </c:pt>
                <c:pt idx="7417">
                  <c:v>48.84081705649485</c:v>
                </c:pt>
                <c:pt idx="7418">
                  <c:v>48.83508321166029</c:v>
                </c:pt>
                <c:pt idx="7419">
                  <c:v>48.82934402096047</c:v>
                </c:pt>
                <c:pt idx="7420">
                  <c:v>48.82359948544531</c:v>
                </c:pt>
                <c:pt idx="7421">
                  <c:v>48.81784960616638</c:v>
                </c:pt>
                <c:pt idx="7422">
                  <c:v>48.8120943841768</c:v>
                </c:pt>
                <c:pt idx="7423">
                  <c:v>48.80633382053125</c:v>
                </c:pt>
                <c:pt idx="7424">
                  <c:v>48.80056791628605</c:v>
                </c:pt>
                <c:pt idx="7425">
                  <c:v>48.7947966724991</c:v>
                </c:pt>
                <c:pt idx="7426">
                  <c:v>48.78902009022987</c:v>
                </c:pt>
                <c:pt idx="7427">
                  <c:v>48.78323817053942</c:v>
                </c:pt>
                <c:pt idx="7428">
                  <c:v>48.77745091449041</c:v>
                </c:pt>
                <c:pt idx="7429">
                  <c:v>48.77165832314708</c:v>
                </c:pt>
                <c:pt idx="7430">
                  <c:v>48.76586039757526</c:v>
                </c:pt>
                <c:pt idx="7431">
                  <c:v>48.76005713884236</c:v>
                </c:pt>
                <c:pt idx="7432">
                  <c:v>48.75424854801739</c:v>
                </c:pt>
                <c:pt idx="7433">
                  <c:v>48.74843462617094</c:v>
                </c:pt>
                <c:pt idx="7434">
                  <c:v>48.74261537437516</c:v>
                </c:pt>
                <c:pt idx="7435">
                  <c:v>48.73679079370384</c:v>
                </c:pt>
                <c:pt idx="7436">
                  <c:v>48.7309608852323</c:v>
                </c:pt>
                <c:pt idx="7437">
                  <c:v>48.7251256500375</c:v>
                </c:pt>
                <c:pt idx="7438">
                  <c:v>48.71928508919792</c:v>
                </c:pt>
                <c:pt idx="7439">
                  <c:v>48.71343920379367</c:v>
                </c:pt>
                <c:pt idx="7440">
                  <c:v>48.70758799490645</c:v>
                </c:pt>
                <c:pt idx="7441">
                  <c:v>48.70173146361952</c:v>
                </c:pt>
                <c:pt idx="7442">
                  <c:v>48.69586961101771</c:v>
                </c:pt>
                <c:pt idx="7443">
                  <c:v>48.69000243818747</c:v>
                </c:pt>
                <c:pt idx="7444">
                  <c:v>48.68412994621681</c:v>
                </c:pt>
                <c:pt idx="7445">
                  <c:v>48.67825213619532</c:v>
                </c:pt>
                <c:pt idx="7446">
                  <c:v>48.67236900921418</c:v>
                </c:pt>
                <c:pt idx="7447">
                  <c:v>48.66648056636615</c:v>
                </c:pt>
                <c:pt idx="7448">
                  <c:v>48.66058680874561</c:v>
                </c:pt>
                <c:pt idx="7449">
                  <c:v>48.65468773744841</c:v>
                </c:pt>
                <c:pt idx="7450">
                  <c:v>48.64878335357213</c:v>
                </c:pt>
                <c:pt idx="7451">
                  <c:v>48.64287365821581</c:v>
                </c:pt>
                <c:pt idx="7452">
                  <c:v>48.63695865248013</c:v>
                </c:pt>
                <c:pt idx="7453">
                  <c:v>48.63103833746732</c:v>
                </c:pt>
                <c:pt idx="7454">
                  <c:v>48.62511271428122</c:v>
                </c:pt>
                <c:pt idx="7455">
                  <c:v>48.61918178402721</c:v>
                </c:pt>
                <c:pt idx="7456">
                  <c:v>48.61324554781228</c:v>
                </c:pt>
                <c:pt idx="7457">
                  <c:v>48.60730400674502</c:v>
                </c:pt>
                <c:pt idx="7458">
                  <c:v>48.60135716193553</c:v>
                </c:pt>
                <c:pt idx="7459">
                  <c:v>48.59540501449556</c:v>
                </c:pt>
                <c:pt idx="7460">
                  <c:v>48.58944756553834</c:v>
                </c:pt>
                <c:pt idx="7461">
                  <c:v>48.58348481617883</c:v>
                </c:pt>
                <c:pt idx="7462">
                  <c:v>48.5775167675334</c:v>
                </c:pt>
                <c:pt idx="7463">
                  <c:v>48.5715434207201</c:v>
                </c:pt>
                <c:pt idx="7464">
                  <c:v>48.56556477685855</c:v>
                </c:pt>
                <c:pt idx="7465">
                  <c:v>48.5595808370699</c:v>
                </c:pt>
                <c:pt idx="7466">
                  <c:v>48.55359160247691</c:v>
                </c:pt>
                <c:pt idx="7467">
                  <c:v>48.54759707420389</c:v>
                </c:pt>
                <c:pt idx="7468">
                  <c:v>48.54159725337676</c:v>
                </c:pt>
                <c:pt idx="7469">
                  <c:v>48.535592141123</c:v>
                </c:pt>
                <c:pt idx="7470">
                  <c:v>48.52958173857164</c:v>
                </c:pt>
                <c:pt idx="7471">
                  <c:v>48.52356604685331</c:v>
                </c:pt>
                <c:pt idx="7472">
                  <c:v>48.51754506710019</c:v>
                </c:pt>
                <c:pt idx="7473">
                  <c:v>48.51151880044608</c:v>
                </c:pt>
                <c:pt idx="7474">
                  <c:v>48.5054872480263</c:v>
                </c:pt>
                <c:pt idx="7475">
                  <c:v>48.49945041097777</c:v>
                </c:pt>
                <c:pt idx="7476">
                  <c:v>48.49340829043898</c:v>
                </c:pt>
                <c:pt idx="7477">
                  <c:v>48.48736088754998</c:v>
                </c:pt>
                <c:pt idx="7478">
                  <c:v>48.4813082034524</c:v>
                </c:pt>
                <c:pt idx="7479">
                  <c:v>48.47525023928946</c:v>
                </c:pt>
                <c:pt idx="7480">
                  <c:v>48.46918699620591</c:v>
                </c:pt>
                <c:pt idx="7481">
                  <c:v>48.46311847534808</c:v>
                </c:pt>
                <c:pt idx="7482">
                  <c:v>48.4570446778639</c:v>
                </c:pt>
                <c:pt idx="7483">
                  <c:v>48.45096560490288</c:v>
                </c:pt>
                <c:pt idx="7484">
                  <c:v>48.444881257616</c:v>
                </c:pt>
                <c:pt idx="7485">
                  <c:v>48.43879163715597</c:v>
                </c:pt>
                <c:pt idx="7486">
                  <c:v>48.4326967446769</c:v>
                </c:pt>
                <c:pt idx="7487">
                  <c:v>48.42659658133456</c:v>
                </c:pt>
                <c:pt idx="7488">
                  <c:v>48.42049114828631</c:v>
                </c:pt>
                <c:pt idx="7489">
                  <c:v>48.41438044669101</c:v>
                </c:pt>
                <c:pt idx="7490">
                  <c:v>48.40826447770914</c:v>
                </c:pt>
                <c:pt idx="7491">
                  <c:v>48.40214324250272</c:v>
                </c:pt>
                <c:pt idx="7492">
                  <c:v>48.39601674223533</c:v>
                </c:pt>
                <c:pt idx="7493">
                  <c:v>48.38988497807212</c:v>
                </c:pt>
                <c:pt idx="7494">
                  <c:v>48.38374795117986</c:v>
                </c:pt>
                <c:pt idx="7495">
                  <c:v>48.3776056627268</c:v>
                </c:pt>
                <c:pt idx="7496">
                  <c:v>48.37145811388282</c:v>
                </c:pt>
                <c:pt idx="7497">
                  <c:v>48.36530530581933</c:v>
                </c:pt>
                <c:pt idx="7498">
                  <c:v>48.3591472397093</c:v>
                </c:pt>
                <c:pt idx="7499">
                  <c:v>48.35298391672731</c:v>
                </c:pt>
                <c:pt idx="7500">
                  <c:v>48.34681533804946</c:v>
                </c:pt>
                <c:pt idx="7501">
                  <c:v>48.3406415048534</c:v>
                </c:pt>
                <c:pt idx="7502">
                  <c:v>48.33446241831842</c:v>
                </c:pt>
                <c:pt idx="7503">
                  <c:v>48.3282780796253</c:v>
                </c:pt>
                <c:pt idx="7504">
                  <c:v>48.32208848995638</c:v>
                </c:pt>
                <c:pt idx="7505">
                  <c:v>48.31589365049562</c:v>
                </c:pt>
                <c:pt idx="7506">
                  <c:v>48.30969356242849</c:v>
                </c:pt>
                <c:pt idx="7507">
                  <c:v>48.30348822694205</c:v>
                </c:pt>
                <c:pt idx="7508">
                  <c:v>48.29727764522492</c:v>
                </c:pt>
                <c:pt idx="7509">
                  <c:v>48.29106181846724</c:v>
                </c:pt>
                <c:pt idx="7510">
                  <c:v>48.28484074786076</c:v>
                </c:pt>
                <c:pt idx="7511">
                  <c:v>48.27861443459878</c:v>
                </c:pt>
                <c:pt idx="7512">
                  <c:v>48.27238287987614</c:v>
                </c:pt>
                <c:pt idx="7513">
                  <c:v>48.26614608488925</c:v>
                </c:pt>
                <c:pt idx="7514">
                  <c:v>48.25990405083608</c:v>
                </c:pt>
                <c:pt idx="7515">
                  <c:v>48.25365677891616</c:v>
                </c:pt>
                <c:pt idx="7516">
                  <c:v>48.24740427033058</c:v>
                </c:pt>
                <c:pt idx="7517">
                  <c:v>48.241146526282</c:v>
                </c:pt>
                <c:pt idx="7518">
                  <c:v>48.23488354797458</c:v>
                </c:pt>
                <c:pt idx="7519">
                  <c:v>48.2286153366141</c:v>
                </c:pt>
                <c:pt idx="7520">
                  <c:v>48.22234189340788</c:v>
                </c:pt>
                <c:pt idx="7521">
                  <c:v>48.21606321956478</c:v>
                </c:pt>
                <c:pt idx="7522">
                  <c:v>48.20977931629524</c:v>
                </c:pt>
                <c:pt idx="7523">
                  <c:v>48.20349018481124</c:v>
                </c:pt>
                <c:pt idx="7524">
                  <c:v>48.19719582632631</c:v>
                </c:pt>
                <c:pt idx="7525">
                  <c:v>48.19089624205555</c:v>
                </c:pt>
                <c:pt idx="7526">
                  <c:v>48.18459143321559</c:v>
                </c:pt>
                <c:pt idx="7527">
                  <c:v>48.17828140102467</c:v>
                </c:pt>
                <c:pt idx="7528">
                  <c:v>48.17196614670252</c:v>
                </c:pt>
                <c:pt idx="7529">
                  <c:v>48.16564567147045</c:v>
                </c:pt>
                <c:pt idx="7530">
                  <c:v>48.15931997655133</c:v>
                </c:pt>
                <c:pt idx="7531">
                  <c:v>48.15298906316955</c:v>
                </c:pt>
                <c:pt idx="7532">
                  <c:v>48.14665293255113</c:v>
                </c:pt>
                <c:pt idx="7533">
                  <c:v>48.14031158592353</c:v>
                </c:pt>
                <c:pt idx="7534">
                  <c:v>48.13396502451585</c:v>
                </c:pt>
                <c:pt idx="7535">
                  <c:v>48.12761324955873</c:v>
                </c:pt>
                <c:pt idx="7536">
                  <c:v>48.12125626228431</c:v>
                </c:pt>
                <c:pt idx="7537">
                  <c:v>48.11489406392631</c:v>
                </c:pt>
                <c:pt idx="7538">
                  <c:v>48.10852665572006</c:v>
                </c:pt>
                <c:pt idx="7539">
                  <c:v>48.10215403890234</c:v>
                </c:pt>
                <c:pt idx="7540">
                  <c:v>48.09577621471151</c:v>
                </c:pt>
                <c:pt idx="7541">
                  <c:v>48.08939318438753</c:v>
                </c:pt>
                <c:pt idx="7542">
                  <c:v>48.08300494917185</c:v>
                </c:pt>
                <c:pt idx="7543">
                  <c:v>48.07661151030747</c:v>
                </c:pt>
                <c:pt idx="7544">
                  <c:v>48.07021286903901</c:v>
                </c:pt>
                <c:pt idx="7545">
                  <c:v>48.06380902661254</c:v>
                </c:pt>
                <c:pt idx="7546">
                  <c:v>48.05739998427575</c:v>
                </c:pt>
                <c:pt idx="7547">
                  <c:v>48.05098574327783</c:v>
                </c:pt>
                <c:pt idx="7548">
                  <c:v>48.04456630486953</c:v>
                </c:pt>
                <c:pt idx="7549">
                  <c:v>48.03814167030318</c:v>
                </c:pt>
                <c:pt idx="7550">
                  <c:v>48.0317118408326</c:v>
                </c:pt>
                <c:pt idx="7551">
                  <c:v>48.0252768177132</c:v>
                </c:pt>
                <c:pt idx="7552">
                  <c:v>48.01883660220191</c:v>
                </c:pt>
                <c:pt idx="7553">
                  <c:v>48.01239119555721</c:v>
                </c:pt>
                <c:pt idx="7554">
                  <c:v>48.00594059903914</c:v>
                </c:pt>
                <c:pt idx="7555">
                  <c:v>47.99948481390926</c:v>
                </c:pt>
                <c:pt idx="7556">
                  <c:v>47.99302384143068</c:v>
                </c:pt>
                <c:pt idx="7557">
                  <c:v>47.98655768286806</c:v>
                </c:pt>
                <c:pt idx="7558">
                  <c:v>47.9800863394876</c:v>
                </c:pt>
                <c:pt idx="7559">
                  <c:v>47.97360981255706</c:v>
                </c:pt>
                <c:pt idx="7560">
                  <c:v>47.96712810334571</c:v>
                </c:pt>
                <c:pt idx="7561">
                  <c:v>47.96064121312436</c:v>
                </c:pt>
                <c:pt idx="7562">
                  <c:v>47.9541491431654</c:v>
                </c:pt>
                <c:pt idx="7563">
                  <c:v>47.94765189474273</c:v>
                </c:pt>
                <c:pt idx="7564">
                  <c:v>47.94114946913181</c:v>
                </c:pt>
                <c:pt idx="7565">
                  <c:v>47.9346418676096</c:v>
                </c:pt>
                <c:pt idx="7566">
                  <c:v>47.92812909145467</c:v>
                </c:pt>
                <c:pt idx="7567">
                  <c:v>47.92161114194705</c:v>
                </c:pt>
                <c:pt idx="7568">
                  <c:v>47.91508802036836</c:v>
                </c:pt>
                <c:pt idx="7569">
                  <c:v>47.90855972800176</c:v>
                </c:pt>
                <c:pt idx="7570">
                  <c:v>47.9020262661319</c:v>
                </c:pt>
                <c:pt idx="7571">
                  <c:v>47.895487636045</c:v>
                </c:pt>
                <c:pt idx="7572">
                  <c:v>47.88894383902888</c:v>
                </c:pt>
                <c:pt idx="7573">
                  <c:v>47.88239487637277</c:v>
                </c:pt>
                <c:pt idx="7574">
                  <c:v>47.87584074936753</c:v>
                </c:pt>
                <c:pt idx="7575">
                  <c:v>47.86928145930551</c:v>
                </c:pt>
                <c:pt idx="7576">
                  <c:v>47.86271700748066</c:v>
                </c:pt>
                <c:pt idx="7577">
                  <c:v>47.85614739518838</c:v>
                </c:pt>
                <c:pt idx="7578">
                  <c:v>47.84957262372566</c:v>
                </c:pt>
                <c:pt idx="7579">
                  <c:v>47.842992694391</c:v>
                </c:pt>
                <c:pt idx="7580">
                  <c:v>47.83640760848444</c:v>
                </c:pt>
                <c:pt idx="7581">
                  <c:v>47.82981736730757</c:v>
                </c:pt>
                <c:pt idx="7582">
                  <c:v>47.8232219721635</c:v>
                </c:pt>
                <c:pt idx="7583">
                  <c:v>47.81662142435687</c:v>
                </c:pt>
                <c:pt idx="7584">
                  <c:v>47.81001572519389</c:v>
                </c:pt>
                <c:pt idx="7585">
                  <c:v>47.8034048759822</c:v>
                </c:pt>
                <c:pt idx="7586">
                  <c:v>47.79678887803112</c:v>
                </c:pt>
                <c:pt idx="7587">
                  <c:v>47.79016773265138</c:v>
                </c:pt>
                <c:pt idx="7588">
                  <c:v>47.78354144115529</c:v>
                </c:pt>
                <c:pt idx="7589">
                  <c:v>47.77691000485668</c:v>
                </c:pt>
                <c:pt idx="7590">
                  <c:v>47.77027342507093</c:v>
                </c:pt>
                <c:pt idx="7591">
                  <c:v>47.76363170311494</c:v>
                </c:pt>
                <c:pt idx="7592">
                  <c:v>47.75698484030711</c:v>
                </c:pt>
                <c:pt idx="7593">
                  <c:v>47.75033283796744</c:v>
                </c:pt>
                <c:pt idx="7594">
                  <c:v>47.74367569741736</c:v>
                </c:pt>
                <c:pt idx="7595">
                  <c:v>47.73701341997993</c:v>
                </c:pt>
                <c:pt idx="7596">
                  <c:v>47.73034600697967</c:v>
                </c:pt>
                <c:pt idx="7597">
                  <c:v>47.72367345974263</c:v>
                </c:pt>
                <c:pt idx="7598">
                  <c:v>47.71699577959644</c:v>
                </c:pt>
                <c:pt idx="7599">
                  <c:v>47.71031296787023</c:v>
                </c:pt>
                <c:pt idx="7600">
                  <c:v>47.7036250258946</c:v>
                </c:pt>
                <c:pt idx="7601">
                  <c:v>47.69693195500177</c:v>
                </c:pt>
                <c:pt idx="7602">
                  <c:v>47.69023375652542</c:v>
                </c:pt>
                <c:pt idx="7603">
                  <c:v>47.6835304318008</c:v>
                </c:pt>
                <c:pt idx="7604">
                  <c:v>47.67682198216461</c:v>
                </c:pt>
                <c:pt idx="7605">
                  <c:v>47.6701084089552</c:v>
                </c:pt>
                <c:pt idx="7606">
                  <c:v>47.66338971351229</c:v>
                </c:pt>
                <c:pt idx="7607">
                  <c:v>47.65666589717728</c:v>
                </c:pt>
                <c:pt idx="7608">
                  <c:v>47.64993696129296</c:v>
                </c:pt>
                <c:pt idx="7609">
                  <c:v>47.64320290720374</c:v>
                </c:pt>
                <c:pt idx="7610">
                  <c:v>47.63646373625549</c:v>
                </c:pt>
                <c:pt idx="7611">
                  <c:v>47.62971944979562</c:v>
                </c:pt>
                <c:pt idx="7612">
                  <c:v>47.6229700491731</c:v>
                </c:pt>
                <c:pt idx="7613">
                  <c:v>47.61621553573834</c:v>
                </c:pt>
                <c:pt idx="7614">
                  <c:v>47.60945591084336</c:v>
                </c:pt>
                <c:pt idx="7615">
                  <c:v>47.60269117584163</c:v>
                </c:pt>
                <c:pt idx="7616">
                  <c:v>47.59592133208821</c:v>
                </c:pt>
                <c:pt idx="7617">
                  <c:v>47.5891463809396</c:v>
                </c:pt>
                <c:pt idx="7618">
                  <c:v>47.58236632375388</c:v>
                </c:pt>
                <c:pt idx="7619">
                  <c:v>47.5755811618906</c:v>
                </c:pt>
                <c:pt idx="7620">
                  <c:v>47.56879089671092</c:v>
                </c:pt>
                <c:pt idx="7621">
                  <c:v>47.56199552957738</c:v>
                </c:pt>
                <c:pt idx="7622">
                  <c:v>47.55519506185415</c:v>
                </c:pt>
                <c:pt idx="7623">
                  <c:v>47.54838949490687</c:v>
                </c:pt>
                <c:pt idx="7624">
                  <c:v>47.54157883010272</c:v>
                </c:pt>
                <c:pt idx="7625">
                  <c:v>47.53476306881036</c:v>
                </c:pt>
                <c:pt idx="7626">
                  <c:v>47.52794221240001</c:v>
                </c:pt>
                <c:pt idx="7627">
                  <c:v>47.52111626224337</c:v>
                </c:pt>
                <c:pt idx="7628">
                  <c:v>47.51428521971368</c:v>
                </c:pt>
                <c:pt idx="7629">
                  <c:v>47.5074490861857</c:v>
                </c:pt>
                <c:pt idx="7630">
                  <c:v>47.50060786303565</c:v>
                </c:pt>
                <c:pt idx="7631">
                  <c:v>47.49376155164133</c:v>
                </c:pt>
                <c:pt idx="7632">
                  <c:v>47.48691015338203</c:v>
                </c:pt>
                <c:pt idx="7633">
                  <c:v>47.48005366963852</c:v>
                </c:pt>
                <c:pt idx="7634">
                  <c:v>47.47319210179316</c:v>
                </c:pt>
                <c:pt idx="7635">
                  <c:v>47.46632545122975</c:v>
                </c:pt>
                <c:pt idx="7636">
                  <c:v>47.4594537193336</c:v>
                </c:pt>
                <c:pt idx="7637">
                  <c:v>47.45257690749161</c:v>
                </c:pt>
                <c:pt idx="7638">
                  <c:v>47.44569501709211</c:v>
                </c:pt>
                <c:pt idx="7639">
                  <c:v>47.438808049525</c:v>
                </c:pt>
                <c:pt idx="7640">
                  <c:v>47.43191600618162</c:v>
                </c:pt>
                <c:pt idx="7641">
                  <c:v>47.4250188884549</c:v>
                </c:pt>
                <c:pt idx="7642">
                  <c:v>47.41811669773918</c:v>
                </c:pt>
                <c:pt idx="7643">
                  <c:v>47.41120943543042</c:v>
                </c:pt>
                <c:pt idx="7644">
                  <c:v>47.40429710292605</c:v>
                </c:pt>
                <c:pt idx="7645">
                  <c:v>47.39737970162498</c:v>
                </c:pt>
                <c:pt idx="7646">
                  <c:v>47.39045723292763</c:v>
                </c:pt>
                <c:pt idx="7647">
                  <c:v>47.38352969823595</c:v>
                </c:pt>
                <c:pt idx="7648">
                  <c:v>47.3765970989534</c:v>
                </c:pt>
                <c:pt idx="7649">
                  <c:v>47.36965943648493</c:v>
                </c:pt>
                <c:pt idx="7650">
                  <c:v>47.362716712237</c:v>
                </c:pt>
                <c:pt idx="7651">
                  <c:v>47.35576892761757</c:v>
                </c:pt>
                <c:pt idx="7652">
                  <c:v>47.34881608403612</c:v>
                </c:pt>
                <c:pt idx="7653">
                  <c:v>47.34185818290364</c:v>
                </c:pt>
                <c:pt idx="7654">
                  <c:v>47.33489522563259</c:v>
                </c:pt>
                <c:pt idx="7655">
                  <c:v>47.32792721363699</c:v>
                </c:pt>
                <c:pt idx="7656">
                  <c:v>47.32095414833231</c:v>
                </c:pt>
                <c:pt idx="7657">
                  <c:v>47.31397603113552</c:v>
                </c:pt>
                <c:pt idx="7658">
                  <c:v>47.30699286346515</c:v>
                </c:pt>
                <c:pt idx="7659">
                  <c:v>47.30000464674119</c:v>
                </c:pt>
                <c:pt idx="7660">
                  <c:v>47.29301138238514</c:v>
                </c:pt>
                <c:pt idx="7661">
                  <c:v>47.28601307182</c:v>
                </c:pt>
                <c:pt idx="7662">
                  <c:v>47.27900971647026</c:v>
                </c:pt>
                <c:pt idx="7663">
                  <c:v>47.27200131776195</c:v>
                </c:pt>
                <c:pt idx="7664">
                  <c:v>47.26498787712255</c:v>
                </c:pt>
                <c:pt idx="7665">
                  <c:v>47.2579693959811</c:v>
                </c:pt>
                <c:pt idx="7666">
                  <c:v>47.25094587576805</c:v>
                </c:pt>
                <c:pt idx="7667">
                  <c:v>47.24391731791546</c:v>
                </c:pt>
                <c:pt idx="7668">
                  <c:v>47.2368837238568</c:v>
                </c:pt>
                <c:pt idx="7669">
                  <c:v>47.22984509502706</c:v>
                </c:pt>
                <c:pt idx="7670">
                  <c:v>47.22280143286276</c:v>
                </c:pt>
                <c:pt idx="7671">
                  <c:v>47.2157527388019</c:v>
                </c:pt>
                <c:pt idx="7672">
                  <c:v>47.20869901428392</c:v>
                </c:pt>
                <c:pt idx="7673">
                  <c:v>47.20164026074986</c:v>
                </c:pt>
                <c:pt idx="7674">
                  <c:v>47.19457647964219</c:v>
                </c:pt>
                <c:pt idx="7675">
                  <c:v>47.18750767240491</c:v>
                </c:pt>
                <c:pt idx="7676">
                  <c:v>47.18043384048345</c:v>
                </c:pt>
                <c:pt idx="7677">
                  <c:v>47.17335498532482</c:v>
                </c:pt>
                <c:pt idx="7678">
                  <c:v>47.16627110837745</c:v>
                </c:pt>
                <c:pt idx="7679">
                  <c:v>47.15918221109132</c:v>
                </c:pt>
                <c:pt idx="7680">
                  <c:v>47.15208829491788</c:v>
                </c:pt>
                <c:pt idx="7681">
                  <c:v>47.14498936131004</c:v>
                </c:pt>
                <c:pt idx="7682">
                  <c:v>47.13788541172229</c:v>
                </c:pt>
                <c:pt idx="7683">
                  <c:v>47.13077644761054</c:v>
                </c:pt>
                <c:pt idx="7684">
                  <c:v>47.12366247043219</c:v>
                </c:pt>
                <c:pt idx="7685">
                  <c:v>47.11654348164616</c:v>
                </c:pt>
                <c:pt idx="7686">
                  <c:v>47.10941948271289</c:v>
                </c:pt>
                <c:pt idx="7687">
                  <c:v>47.10229047509422</c:v>
                </c:pt>
                <c:pt idx="7688">
                  <c:v>47.09515646025356</c:v>
                </c:pt>
                <c:pt idx="7689">
                  <c:v>47.08801743965577</c:v>
                </c:pt>
                <c:pt idx="7690">
                  <c:v>47.08087341476722</c:v>
                </c:pt>
                <c:pt idx="7691">
                  <c:v>47.07372438705576</c:v>
                </c:pt>
                <c:pt idx="7692">
                  <c:v>47.06657035799073</c:v>
                </c:pt>
                <c:pt idx="7693">
                  <c:v>47.05941132904294</c:v>
                </c:pt>
                <c:pt idx="7694">
                  <c:v>47.05224730168472</c:v>
                </c:pt>
                <c:pt idx="7695">
                  <c:v>47.0450782773899</c:v>
                </c:pt>
                <c:pt idx="7696">
                  <c:v>47.03790425763368</c:v>
                </c:pt>
                <c:pt idx="7697">
                  <c:v>47.03072524389293</c:v>
                </c:pt>
                <c:pt idx="7698">
                  <c:v>47.02354123764585</c:v>
                </c:pt>
                <c:pt idx="7699">
                  <c:v>47.0163522403722</c:v>
                </c:pt>
                <c:pt idx="7700">
                  <c:v>47.0091582535532</c:v>
                </c:pt>
                <c:pt idx="7701">
                  <c:v>47.00195927867158</c:v>
                </c:pt>
                <c:pt idx="7702">
                  <c:v>46.99475531721153</c:v>
                </c:pt>
                <c:pt idx="7703">
                  <c:v>46.98754637065873</c:v>
                </c:pt>
                <c:pt idx="7704">
                  <c:v>46.98033244050034</c:v>
                </c:pt>
                <c:pt idx="7705">
                  <c:v>46.97311352822501</c:v>
                </c:pt>
                <c:pt idx="7706">
                  <c:v>46.96588963532285</c:v>
                </c:pt>
                <c:pt idx="7707">
                  <c:v>46.95866076328549</c:v>
                </c:pt>
                <c:pt idx="7708">
                  <c:v>46.951426913606</c:v>
                </c:pt>
                <c:pt idx="7709">
                  <c:v>46.94418808777899</c:v>
                </c:pt>
                <c:pt idx="7710">
                  <c:v>46.93694428730046</c:v>
                </c:pt>
                <c:pt idx="7711">
                  <c:v>46.92969551366799</c:v>
                </c:pt>
                <c:pt idx="7712">
                  <c:v>46.92244176838056</c:v>
                </c:pt>
                <c:pt idx="7713">
                  <c:v>46.91518305293867</c:v>
                </c:pt>
                <c:pt idx="7714">
                  <c:v>46.90791936884428</c:v>
                </c:pt>
                <c:pt idx="7715">
                  <c:v>46.90065071760085</c:v>
                </c:pt>
                <c:pt idx="7716">
                  <c:v>46.89337710071328</c:v>
                </c:pt>
                <c:pt idx="7717">
                  <c:v>46.886098519688</c:v>
                </c:pt>
                <c:pt idx="7718">
                  <c:v>46.87881497603288</c:v>
                </c:pt>
                <c:pt idx="7719">
                  <c:v>46.87152647125724</c:v>
                </c:pt>
                <c:pt idx="7720">
                  <c:v>46.86423300687197</c:v>
                </c:pt>
                <c:pt idx="7721">
                  <c:v>46.85693458438932</c:v>
                </c:pt>
                <c:pt idx="7722">
                  <c:v>46.84963120532311</c:v>
                </c:pt>
                <c:pt idx="7723">
                  <c:v>46.84232287118857</c:v>
                </c:pt>
                <c:pt idx="7724">
                  <c:v>46.83500958350243</c:v>
                </c:pt>
                <c:pt idx="7725">
                  <c:v>46.82769134378291</c:v>
                </c:pt>
                <c:pt idx="7726">
                  <c:v>46.82036815354967</c:v>
                </c:pt>
                <c:pt idx="7727">
                  <c:v>46.81304001432387</c:v>
                </c:pt>
                <c:pt idx="7728">
                  <c:v>46.80570692762812</c:v>
                </c:pt>
                <c:pt idx="7729">
                  <c:v>46.79836889498651</c:v>
                </c:pt>
                <c:pt idx="7730">
                  <c:v>46.79102591792461</c:v>
                </c:pt>
                <c:pt idx="7731">
                  <c:v>46.78367799796944</c:v>
                </c:pt>
                <c:pt idx="7732">
                  <c:v>46.77632513664953</c:v>
                </c:pt>
                <c:pt idx="7733">
                  <c:v>46.76896733549483</c:v>
                </c:pt>
                <c:pt idx="7734">
                  <c:v>46.7616045960368</c:v>
                </c:pt>
                <c:pt idx="7735">
                  <c:v>46.75423691980834</c:v>
                </c:pt>
                <c:pt idx="7736">
                  <c:v>46.74686430834385</c:v>
                </c:pt>
                <c:pt idx="7737">
                  <c:v>46.73948676317916</c:v>
                </c:pt>
                <c:pt idx="7738">
                  <c:v>46.7321042858516</c:v>
                </c:pt>
                <c:pt idx="7739">
                  <c:v>46.72471687789995</c:v>
                </c:pt>
                <c:pt idx="7740">
                  <c:v>46.71732454086445</c:v>
                </c:pt>
                <c:pt idx="7741">
                  <c:v>46.70992727628685</c:v>
                </c:pt>
                <c:pt idx="7742">
                  <c:v>46.7025250857103</c:v>
                </c:pt>
                <c:pt idx="7743">
                  <c:v>46.69511797067946</c:v>
                </c:pt>
                <c:pt idx="7744">
                  <c:v>46.68770593274045</c:v>
                </c:pt>
                <c:pt idx="7745">
                  <c:v>46.68028897344085</c:v>
                </c:pt>
                <c:pt idx="7746">
                  <c:v>46.67286709432967</c:v>
                </c:pt>
                <c:pt idx="7747">
                  <c:v>46.66544029695747</c:v>
                </c:pt>
                <c:pt idx="7748">
                  <c:v>46.65800858287619</c:v>
                </c:pt>
                <c:pt idx="7749">
                  <c:v>46.65057195363924</c:v>
                </c:pt>
                <c:pt idx="7750">
                  <c:v>46.64313041080156</c:v>
                </c:pt>
                <c:pt idx="7751">
                  <c:v>46.63568395591946</c:v>
                </c:pt>
                <c:pt idx="7752">
                  <c:v>46.6282325905508</c:v>
                </c:pt>
                <c:pt idx="7753">
                  <c:v>46.62077631625482</c:v>
                </c:pt>
                <c:pt idx="7754">
                  <c:v>46.61331513459227</c:v>
                </c:pt>
                <c:pt idx="7755">
                  <c:v>46.60584904712535</c:v>
                </c:pt>
                <c:pt idx="7756">
                  <c:v>46.59837805541772</c:v>
                </c:pt>
                <c:pt idx="7757">
                  <c:v>46.59090216103449</c:v>
                </c:pt>
                <c:pt idx="7758">
                  <c:v>46.58342136554221</c:v>
                </c:pt>
                <c:pt idx="7759">
                  <c:v>46.57593567050898</c:v>
                </c:pt>
                <c:pt idx="7760">
                  <c:v>46.56844507750423</c:v>
                </c:pt>
                <c:pt idx="7761">
                  <c:v>46.56094958809892</c:v>
                </c:pt>
                <c:pt idx="7762">
                  <c:v>46.55344920386545</c:v>
                </c:pt>
                <c:pt idx="7763">
                  <c:v>46.54594392637771</c:v>
                </c:pt>
                <c:pt idx="7764">
                  <c:v>46.53843375721097</c:v>
                </c:pt>
                <c:pt idx="7765">
                  <c:v>46.53091869794204</c:v>
                </c:pt>
                <c:pt idx="7766">
                  <c:v>46.52339875014912</c:v>
                </c:pt>
                <c:pt idx="7767">
                  <c:v>46.51587391541189</c:v>
                </c:pt>
                <c:pt idx="7768">
                  <c:v>46.50834419531148</c:v>
                </c:pt>
                <c:pt idx="7769">
                  <c:v>46.50080959143049</c:v>
                </c:pt>
                <c:pt idx="7770">
                  <c:v>46.49327010535296</c:v>
                </c:pt>
                <c:pt idx="7771">
                  <c:v>46.48572573866437</c:v>
                </c:pt>
                <c:pt idx="7772">
                  <c:v>46.47817649295167</c:v>
                </c:pt>
                <c:pt idx="7773">
                  <c:v>46.47062236980324</c:v>
                </c:pt>
                <c:pt idx="7774">
                  <c:v>46.46306337080895</c:v>
                </c:pt>
                <c:pt idx="7775">
                  <c:v>46.45549949756006</c:v>
                </c:pt>
                <c:pt idx="7776">
                  <c:v>46.44793075164935</c:v>
                </c:pt>
                <c:pt idx="7777">
                  <c:v>46.44035713467103</c:v>
                </c:pt>
                <c:pt idx="7778">
                  <c:v>46.4327786482207</c:v>
                </c:pt>
                <c:pt idx="7779">
                  <c:v>46.42519529389546</c:v>
                </c:pt>
                <c:pt idx="7780">
                  <c:v>46.41760707329384</c:v>
                </c:pt>
                <c:pt idx="7781">
                  <c:v>46.41001398801591</c:v>
                </c:pt>
                <c:pt idx="7782">
                  <c:v>46.402416039663</c:v>
                </c:pt>
                <c:pt idx="7783">
                  <c:v>46.39481322983806</c:v>
                </c:pt>
                <c:pt idx="7784">
                  <c:v>46.38720556014539</c:v>
                </c:pt>
                <c:pt idx="7785">
                  <c:v>46.37959303219078</c:v>
                </c:pt>
                <c:pt idx="7786">
                  <c:v>46.37197564758145</c:v>
                </c:pt>
                <c:pt idx="7787">
                  <c:v>46.36435340792603</c:v>
                </c:pt>
                <c:pt idx="7788">
                  <c:v>46.35672631483467</c:v>
                </c:pt>
                <c:pt idx="7789">
                  <c:v>46.34909436991891</c:v>
                </c:pt>
                <c:pt idx="7790">
                  <c:v>46.34145757479174</c:v>
                </c:pt>
                <c:pt idx="7791">
                  <c:v>46.3338159310676</c:v>
                </c:pt>
                <c:pt idx="7792">
                  <c:v>46.32616944036237</c:v>
                </c:pt>
                <c:pt idx="7793">
                  <c:v>46.31851810429337</c:v>
                </c:pt>
                <c:pt idx="7794">
                  <c:v>46.31086192447939</c:v>
                </c:pt>
                <c:pt idx="7795">
                  <c:v>46.3032009025406</c:v>
                </c:pt>
                <c:pt idx="7796">
                  <c:v>46.29553504009867</c:v>
                </c:pt>
                <c:pt idx="7797">
                  <c:v>46.28786433877664</c:v>
                </c:pt>
                <c:pt idx="7798">
                  <c:v>46.2801888001991</c:v>
                </c:pt>
                <c:pt idx="7799">
                  <c:v>46.27250842599197</c:v>
                </c:pt>
                <c:pt idx="7800">
                  <c:v>46.26482321778266</c:v>
                </c:pt>
                <c:pt idx="7801">
                  <c:v>46.25713317720003</c:v>
                </c:pt>
                <c:pt idx="7802">
                  <c:v>46.24943830587435</c:v>
                </c:pt>
                <c:pt idx="7803">
                  <c:v>46.24173860543732</c:v>
                </c:pt>
                <c:pt idx="7804">
                  <c:v>46.2340340775221</c:v>
                </c:pt>
                <c:pt idx="7805">
                  <c:v>46.22632472376327</c:v>
                </c:pt>
                <c:pt idx="7806">
                  <c:v>46.21861054579686</c:v>
                </c:pt>
                <c:pt idx="7807">
                  <c:v>46.21089154526032</c:v>
                </c:pt>
                <c:pt idx="7808">
                  <c:v>46.20316772379257</c:v>
                </c:pt>
                <c:pt idx="7809">
                  <c:v>46.19543908303393</c:v>
                </c:pt>
                <c:pt idx="7810">
                  <c:v>46.18770562462613</c:v>
                </c:pt>
                <c:pt idx="7811">
                  <c:v>46.17996735021237</c:v>
                </c:pt>
                <c:pt idx="7812">
                  <c:v>46.17222426143731</c:v>
                </c:pt>
                <c:pt idx="7813">
                  <c:v>46.164476359947</c:v>
                </c:pt>
                <c:pt idx="7814">
                  <c:v>46.1567236473889</c:v>
                </c:pt>
                <c:pt idx="7815">
                  <c:v>46.14896612541195</c:v>
                </c:pt>
                <c:pt idx="7816">
                  <c:v>46.14120379566648</c:v>
                </c:pt>
                <c:pt idx="7817">
                  <c:v>46.13343665980432</c:v>
                </c:pt>
                <c:pt idx="7818">
                  <c:v>46.12566471947866</c:v>
                </c:pt>
                <c:pt idx="7819">
                  <c:v>46.11788797634411</c:v>
                </c:pt>
                <c:pt idx="7820">
                  <c:v>46.1101064320568</c:v>
                </c:pt>
                <c:pt idx="7821">
                  <c:v>46.10232008827418</c:v>
                </c:pt>
                <c:pt idx="7822">
                  <c:v>46.0945289466552</c:v>
                </c:pt>
                <c:pt idx="7823">
                  <c:v>46.0867330088602</c:v>
                </c:pt>
                <c:pt idx="7824">
                  <c:v>46.07893227655096</c:v>
                </c:pt>
                <c:pt idx="7825">
                  <c:v>46.07112675139066</c:v>
                </c:pt>
                <c:pt idx="7826">
                  <c:v>46.06331643504401</c:v>
                </c:pt>
                <c:pt idx="7827">
                  <c:v>46.055501329177</c:v>
                </c:pt>
                <c:pt idx="7828">
                  <c:v>46.04768143545711</c:v>
                </c:pt>
                <c:pt idx="7829">
                  <c:v>46.0398567555533</c:v>
                </c:pt>
                <c:pt idx="7830">
                  <c:v>46.03202729113587</c:v>
                </c:pt>
                <c:pt idx="7831">
                  <c:v>46.02419304387656</c:v>
                </c:pt>
                <c:pt idx="7832">
                  <c:v>46.01635401544855</c:v>
                </c:pt>
                <c:pt idx="7833">
                  <c:v>46.00851020752646</c:v>
                </c:pt>
                <c:pt idx="7834">
                  <c:v>46.00066162178626</c:v>
                </c:pt>
                <c:pt idx="7835">
                  <c:v>45.99280825990547</c:v>
                </c:pt>
                <c:pt idx="7836">
                  <c:v>45.9849501235629</c:v>
                </c:pt>
                <c:pt idx="7837">
                  <c:v>45.97708721443882</c:v>
                </c:pt>
                <c:pt idx="7838">
                  <c:v>45.96921953421499</c:v>
                </c:pt>
                <c:pt idx="7839">
                  <c:v>45.96134708457447</c:v>
                </c:pt>
                <c:pt idx="7840">
                  <c:v>45.95346986720182</c:v>
                </c:pt>
                <c:pt idx="7841">
                  <c:v>45.94558788378303</c:v>
                </c:pt>
                <c:pt idx="7842">
                  <c:v>45.93770113600545</c:v>
                </c:pt>
                <c:pt idx="7843">
                  <c:v>45.92980962555787</c:v>
                </c:pt>
                <c:pt idx="7844">
                  <c:v>45.9219133541305</c:v>
                </c:pt>
                <c:pt idx="7845">
                  <c:v>45.91401232341498</c:v>
                </c:pt>
                <c:pt idx="7846">
                  <c:v>45.90610653510435</c:v>
                </c:pt>
                <c:pt idx="7847">
                  <c:v>45.89819599089306</c:v>
                </c:pt>
                <c:pt idx="7848">
                  <c:v>45.89028069247698</c:v>
                </c:pt>
                <c:pt idx="7849">
                  <c:v>45.88236064155341</c:v>
                </c:pt>
                <c:pt idx="7850">
                  <c:v>45.87443583982106</c:v>
                </c:pt>
                <c:pt idx="7851">
                  <c:v>45.86650628898002</c:v>
                </c:pt>
                <c:pt idx="7852">
                  <c:v>45.85857199073183</c:v>
                </c:pt>
                <c:pt idx="7853">
                  <c:v>45.85063294677941</c:v>
                </c:pt>
                <c:pt idx="7854">
                  <c:v>45.84268915882713</c:v>
                </c:pt>
                <c:pt idx="7855">
                  <c:v>45.83474062858077</c:v>
                </c:pt>
                <c:pt idx="7856">
                  <c:v>45.82678735774744</c:v>
                </c:pt>
                <c:pt idx="7857">
                  <c:v>45.81882934803581</c:v>
                </c:pt>
                <c:pt idx="7858">
                  <c:v>45.8108666011558</c:v>
                </c:pt>
                <c:pt idx="7859">
                  <c:v>45.80289911881886</c:v>
                </c:pt>
                <c:pt idx="7860">
                  <c:v>45.79492690273777</c:v>
                </c:pt>
                <c:pt idx="7861">
                  <c:v>45.78694995462675</c:v>
                </c:pt>
                <c:pt idx="7862">
                  <c:v>45.77896827620144</c:v>
                </c:pt>
                <c:pt idx="7863">
                  <c:v>45.77098186917887</c:v>
                </c:pt>
                <c:pt idx="7864">
                  <c:v>45.76299073527748</c:v>
                </c:pt>
                <c:pt idx="7865">
                  <c:v>45.7549948762171</c:v>
                </c:pt>
                <c:pt idx="7866">
                  <c:v>45.74699429371903</c:v>
                </c:pt>
                <c:pt idx="7867">
                  <c:v>45.7389889895059</c:v>
                </c:pt>
                <c:pt idx="7868">
                  <c:v>45.73097896530173</c:v>
                </c:pt>
                <c:pt idx="7869">
                  <c:v>45.72296422283203</c:v>
                </c:pt>
                <c:pt idx="7870">
                  <c:v>45.71494476382367</c:v>
                </c:pt>
                <c:pt idx="7871">
                  <c:v>45.70692059000492</c:v>
                </c:pt>
                <c:pt idx="7872">
                  <c:v>45.69889170310545</c:v>
                </c:pt>
                <c:pt idx="7873">
                  <c:v>45.69085810485633</c:v>
                </c:pt>
                <c:pt idx="7874">
                  <c:v>45.68281979699004</c:v>
                </c:pt>
                <c:pt idx="7875">
                  <c:v>45.67477678124047</c:v>
                </c:pt>
                <c:pt idx="7876">
                  <c:v>45.6667290593429</c:v>
                </c:pt>
                <c:pt idx="7877">
                  <c:v>45.65867663303401</c:v>
                </c:pt>
                <c:pt idx="7878">
                  <c:v>45.65061950405188</c:v>
                </c:pt>
                <c:pt idx="7879">
                  <c:v>45.64255767413597</c:v>
                </c:pt>
                <c:pt idx="7880">
                  <c:v>45.63449114502717</c:v>
                </c:pt>
                <c:pt idx="7881">
                  <c:v>45.62641991846776</c:v>
                </c:pt>
                <c:pt idx="7882">
                  <c:v>45.61834399620141</c:v>
                </c:pt>
                <c:pt idx="7883">
                  <c:v>45.61026337997318</c:v>
                </c:pt>
                <c:pt idx="7884">
                  <c:v>45.60217807152955</c:v>
                </c:pt>
                <c:pt idx="7885">
                  <c:v>45.59408807261836</c:v>
                </c:pt>
                <c:pt idx="7886">
                  <c:v>45.5859933849889</c:v>
                </c:pt>
                <c:pt idx="7887">
                  <c:v>45.57789401039179</c:v>
                </c:pt>
                <c:pt idx="7888">
                  <c:v>45.5697899505791</c:v>
                </c:pt>
                <c:pt idx="7889">
                  <c:v>45.56168120730423</c:v>
                </c:pt>
                <c:pt idx="7890">
                  <c:v>45.55356778232206</c:v>
                </c:pt>
                <c:pt idx="7891">
                  <c:v>45.5454496773888</c:v>
                </c:pt>
                <c:pt idx="7892">
                  <c:v>45.53732689426205</c:v>
                </c:pt>
                <c:pt idx="7893">
                  <c:v>45.52919943470084</c:v>
                </c:pt>
                <c:pt idx="7894">
                  <c:v>45.52106730046555</c:v>
                </c:pt>
                <c:pt idx="7895">
                  <c:v>45.512930493318</c:v>
                </c:pt>
                <c:pt idx="7896">
                  <c:v>45.50478901502134</c:v>
                </c:pt>
                <c:pt idx="7897">
                  <c:v>45.49664286734016</c:v>
                </c:pt>
                <c:pt idx="7898">
                  <c:v>45.48849205204042</c:v>
                </c:pt>
                <c:pt idx="7899">
                  <c:v>45.48033657088946</c:v>
                </c:pt>
                <c:pt idx="7900">
                  <c:v>45.47217642565602</c:v>
                </c:pt>
                <c:pt idx="7901">
                  <c:v>45.46401161811022</c:v>
                </c:pt>
                <c:pt idx="7902">
                  <c:v>45.45584215002356</c:v>
                </c:pt>
                <c:pt idx="7903">
                  <c:v>45.44766802316897</c:v>
                </c:pt>
                <c:pt idx="7904">
                  <c:v>45.43948923932071</c:v>
                </c:pt>
                <c:pt idx="7905">
                  <c:v>45.43130580025444</c:v>
                </c:pt>
                <c:pt idx="7906">
                  <c:v>45.42311770774722</c:v>
                </c:pt>
                <c:pt idx="7907">
                  <c:v>45.4149249635775</c:v>
                </c:pt>
                <c:pt idx="7908">
                  <c:v>45.4067275695251</c:v>
                </c:pt>
                <c:pt idx="7909">
                  <c:v>45.39852552737121</c:v>
                </c:pt>
                <c:pt idx="7910">
                  <c:v>45.39031883889843</c:v>
                </c:pt>
                <c:pt idx="7911">
                  <c:v>45.3821075058907</c:v>
                </c:pt>
                <c:pt idx="7912">
                  <c:v>45.37389153013341</c:v>
                </c:pt>
                <c:pt idx="7913">
                  <c:v>45.36567091341329</c:v>
                </c:pt>
                <c:pt idx="7914">
                  <c:v>45.35744565751841</c:v>
                </c:pt>
                <c:pt idx="7915">
                  <c:v>45.34921576423832</c:v>
                </c:pt>
                <c:pt idx="7916">
                  <c:v>45.34098123536384</c:v>
                </c:pt>
                <c:pt idx="7917">
                  <c:v>45.33274207268725</c:v>
                </c:pt>
                <c:pt idx="7918">
                  <c:v>45.32449827800218</c:v>
                </c:pt>
                <c:pt idx="7919">
                  <c:v>45.31624985310362</c:v>
                </c:pt>
                <c:pt idx="7920">
                  <c:v>45.30799679978798</c:v>
                </c:pt>
                <c:pt idx="7921">
                  <c:v>45.29973911985301</c:v>
                </c:pt>
                <c:pt idx="7922">
                  <c:v>45.29147681509783</c:v>
                </c:pt>
                <c:pt idx="7923">
                  <c:v>45.28320988732298</c:v>
                </c:pt>
                <c:pt idx="7924">
                  <c:v>45.27493833833033</c:v>
                </c:pt>
                <c:pt idx="7925">
                  <c:v>45.26666216992316</c:v>
                </c:pt>
                <c:pt idx="7926">
                  <c:v>45.2583813839061</c:v>
                </c:pt>
                <c:pt idx="7927">
                  <c:v>45.25009598208515</c:v>
                </c:pt>
                <c:pt idx="7928">
                  <c:v>45.24180596626771</c:v>
                </c:pt>
                <c:pt idx="7929">
                  <c:v>45.23351133826254</c:v>
                </c:pt>
                <c:pt idx="7930">
                  <c:v>45.22521209987977</c:v>
                </c:pt>
                <c:pt idx="7931">
                  <c:v>45.21690825293088</c:v>
                </c:pt>
                <c:pt idx="7932">
                  <c:v>45.20859979922876</c:v>
                </c:pt>
                <c:pt idx="7933">
                  <c:v>45.20028674058764</c:v>
                </c:pt>
                <c:pt idx="7934">
                  <c:v>45.19196907882315</c:v>
                </c:pt>
                <c:pt idx="7935">
                  <c:v>45.18364681575225</c:v>
                </c:pt>
                <c:pt idx="7936">
                  <c:v>45.17531995319332</c:v>
                </c:pt>
                <c:pt idx="7937">
                  <c:v>45.16698849296604</c:v>
                </c:pt>
                <c:pt idx="7938">
                  <c:v>45.15865243689152</c:v>
                </c:pt>
                <c:pt idx="7939">
                  <c:v>45.15031178679221</c:v>
                </c:pt>
                <c:pt idx="7940">
                  <c:v>45.14196654449194</c:v>
                </c:pt>
                <c:pt idx="7941">
                  <c:v>45.13361671181587</c:v>
                </c:pt>
                <c:pt idx="7942">
                  <c:v>45.12526229059057</c:v>
                </c:pt>
                <c:pt idx="7943">
                  <c:v>45.11690328264395</c:v>
                </c:pt>
                <c:pt idx="7944">
                  <c:v>45.1085396898053</c:v>
                </c:pt>
                <c:pt idx="7945">
                  <c:v>45.10017151390525</c:v>
                </c:pt>
                <c:pt idx="7946">
                  <c:v>45.09179875677583</c:v>
                </c:pt>
                <c:pt idx="7947">
                  <c:v>45.08342142025037</c:v>
                </c:pt>
                <c:pt idx="7948">
                  <c:v>45.07503950616366</c:v>
                </c:pt>
                <c:pt idx="7949">
                  <c:v>45.06665301635175</c:v>
                </c:pt>
                <c:pt idx="7950">
                  <c:v>45.0582619526521</c:v>
                </c:pt>
                <c:pt idx="7951">
                  <c:v>45.04986631690355</c:v>
                </c:pt>
                <c:pt idx="7952">
                  <c:v>45.04146611094627</c:v>
                </c:pt>
                <c:pt idx="7953">
                  <c:v>45.0330613366218</c:v>
                </c:pt>
                <c:pt idx="7954">
                  <c:v>45.02465199577301</c:v>
                </c:pt>
                <c:pt idx="7955">
                  <c:v>45.01623809024417</c:v>
                </c:pt>
                <c:pt idx="7956">
                  <c:v>45.0078196218809</c:v>
                </c:pt>
                <c:pt idx="7957">
                  <c:v>44.99939659253016</c:v>
                </c:pt>
                <c:pt idx="7958">
                  <c:v>44.99096900404026</c:v>
                </c:pt>
                <c:pt idx="7959">
                  <c:v>44.98253685826092</c:v>
                </c:pt>
                <c:pt idx="7960">
                  <c:v>44.97410015704315</c:v>
                </c:pt>
                <c:pt idx="7961">
                  <c:v>44.96565890223936</c:v>
                </c:pt>
                <c:pt idx="7962">
                  <c:v>44.95721309570327</c:v>
                </c:pt>
                <c:pt idx="7963">
                  <c:v>44.94876273929</c:v>
                </c:pt>
                <c:pt idx="7964">
                  <c:v>44.94030783485602</c:v>
                </c:pt>
                <c:pt idx="7965">
                  <c:v>44.9318483842591</c:v>
                </c:pt>
                <c:pt idx="7966">
                  <c:v>44.92338438935845</c:v>
                </c:pt>
                <c:pt idx="7967">
                  <c:v>44.91491585201453</c:v>
                </c:pt>
                <c:pt idx="7968">
                  <c:v>44.90644277408924</c:v>
                </c:pt>
                <c:pt idx="7969">
                  <c:v>44.89796515744577</c:v>
                </c:pt>
                <c:pt idx="7970">
                  <c:v>44.8894830039487</c:v>
                </c:pt>
                <c:pt idx="7971">
                  <c:v>44.88099631546395</c:v>
                </c:pt>
                <c:pt idx="7972">
                  <c:v>44.87250509385878</c:v>
                </c:pt>
                <c:pt idx="7973">
                  <c:v>44.86400934100178</c:v>
                </c:pt>
                <c:pt idx="7974">
                  <c:v>44.85550905876292</c:v>
                </c:pt>
                <c:pt idx="7975">
                  <c:v>44.84700424901351</c:v>
                </c:pt>
                <c:pt idx="7976">
                  <c:v>44.83849491362622</c:v>
                </c:pt>
                <c:pt idx="7977">
                  <c:v>44.82998105447503</c:v>
                </c:pt>
                <c:pt idx="7978">
                  <c:v>44.82146267343528</c:v>
                </c:pt>
                <c:pt idx="7979">
                  <c:v>44.81293977238369</c:v>
                </c:pt>
                <c:pt idx="7980">
                  <c:v>44.80441235319827</c:v>
                </c:pt>
                <c:pt idx="7981">
                  <c:v>44.7958804177584</c:v>
                </c:pt>
                <c:pt idx="7982">
                  <c:v>44.78734396794481</c:v>
                </c:pt>
                <c:pt idx="7983">
                  <c:v>44.77880300563957</c:v>
                </c:pt>
                <c:pt idx="7984">
                  <c:v>44.77025753272608</c:v>
                </c:pt>
                <c:pt idx="7985">
                  <c:v>44.7617075510891</c:v>
                </c:pt>
                <c:pt idx="7986">
                  <c:v>44.75315306261471</c:v>
                </c:pt>
                <c:pt idx="7987">
                  <c:v>44.74459406919034</c:v>
                </c:pt>
                <c:pt idx="7988">
                  <c:v>44.7360305727048</c:v>
                </c:pt>
                <c:pt idx="7989">
                  <c:v>44.72746257504812</c:v>
                </c:pt>
                <c:pt idx="7990">
                  <c:v>44.71889007811184</c:v>
                </c:pt>
                <c:pt idx="7991">
                  <c:v>44.7103130837887</c:v>
                </c:pt>
                <c:pt idx="7992">
                  <c:v>44.70173159397284</c:v>
                </c:pt>
                <c:pt idx="7993">
                  <c:v>44.69314561055973</c:v>
                </c:pt>
                <c:pt idx="7994">
                  <c:v>44.68455513544613</c:v>
                </c:pt>
                <c:pt idx="7995">
                  <c:v>44.67596017053025</c:v>
                </c:pt>
                <c:pt idx="7996">
                  <c:v>44.6673607177115</c:v>
                </c:pt>
                <c:pt idx="7997">
                  <c:v>44.65875677889072</c:v>
                </c:pt>
                <c:pt idx="7998">
                  <c:v>44.65014835597004</c:v>
                </c:pt>
                <c:pt idx="7999">
                  <c:v>44.64153545085294</c:v>
                </c:pt>
                <c:pt idx="8000">
                  <c:v>44.63291806544424</c:v>
                </c:pt>
                <c:pt idx="8001">
                  <c:v>44.62429620165005</c:v>
                </c:pt>
                <c:pt idx="8002">
                  <c:v>44.6156698613779</c:v>
                </c:pt>
                <c:pt idx="8003">
                  <c:v>44.60703904653654</c:v>
                </c:pt>
                <c:pt idx="8004">
                  <c:v>44.59840375903613</c:v>
                </c:pt>
                <c:pt idx="8005">
                  <c:v>44.58976400078814</c:v>
                </c:pt>
                <c:pt idx="8006">
                  <c:v>44.58111977370537</c:v>
                </c:pt>
                <c:pt idx="8007">
                  <c:v>44.57247107970196</c:v>
                </c:pt>
                <c:pt idx="8008">
                  <c:v>44.56381792069332</c:v>
                </c:pt>
                <c:pt idx="8009">
                  <c:v>44.5551602985963</c:v>
                </c:pt>
                <c:pt idx="8010">
                  <c:v>44.54649821532895</c:v>
                </c:pt>
                <c:pt idx="8011">
                  <c:v>44.53783167281073</c:v>
                </c:pt>
                <c:pt idx="8012">
                  <c:v>44.52916067296243</c:v>
                </c:pt>
                <c:pt idx="8013">
                  <c:v>44.5204852177061</c:v>
                </c:pt>
                <c:pt idx="8014">
                  <c:v>44.5118053089652</c:v>
                </c:pt>
                <c:pt idx="8015">
                  <c:v>44.50312094866445</c:v>
                </c:pt>
                <c:pt idx="8016">
                  <c:v>44.49443213872991</c:v>
                </c:pt>
                <c:pt idx="8017">
                  <c:v>44.48573888108898</c:v>
                </c:pt>
                <c:pt idx="8018">
                  <c:v>44.47704117767035</c:v>
                </c:pt>
                <c:pt idx="8019">
                  <c:v>44.46833903040411</c:v>
                </c:pt>
                <c:pt idx="8020">
                  <c:v>44.45963244122156</c:v>
                </c:pt>
                <c:pt idx="8021">
                  <c:v>44.45092141205541</c:v>
                </c:pt>
                <c:pt idx="8022">
                  <c:v>44.44220594483965</c:v>
                </c:pt>
                <c:pt idx="8023">
                  <c:v>44.4334860415096</c:v>
                </c:pt>
                <c:pt idx="8024">
                  <c:v>44.4247617040019</c:v>
                </c:pt>
                <c:pt idx="8025">
                  <c:v>44.4160329342545</c:v>
                </c:pt>
                <c:pt idx="8026">
                  <c:v>44.40729973420669</c:v>
                </c:pt>
                <c:pt idx="8027">
                  <c:v>44.39856210579907</c:v>
                </c:pt>
                <c:pt idx="8028">
                  <c:v>44.38982005097352</c:v>
                </c:pt>
                <c:pt idx="8029">
                  <c:v>44.38107357167329</c:v>
                </c:pt>
                <c:pt idx="8030">
                  <c:v>44.37232266984294</c:v>
                </c:pt>
                <c:pt idx="8031">
                  <c:v>44.36356734742832</c:v>
                </c:pt>
                <c:pt idx="8032">
                  <c:v>44.35480760637658</c:v>
                </c:pt>
                <c:pt idx="8033">
                  <c:v>44.34604344863625</c:v>
                </c:pt>
                <c:pt idx="8034">
                  <c:v>44.33727487615712</c:v>
                </c:pt>
                <c:pt idx="8035">
                  <c:v>44.32850189089031</c:v>
                </c:pt>
                <c:pt idx="8036">
                  <c:v>44.31972449478822</c:v>
                </c:pt>
                <c:pt idx="8037">
                  <c:v>44.31094268980463</c:v>
                </c:pt>
                <c:pt idx="8038">
                  <c:v>44.30215647789457</c:v>
                </c:pt>
                <c:pt idx="8039">
                  <c:v>44.29336586101442</c:v>
                </c:pt>
                <c:pt idx="8040">
                  <c:v>44.28457084112186</c:v>
                </c:pt>
                <c:pt idx="8041">
                  <c:v>44.27577142017585</c:v>
                </c:pt>
                <c:pt idx="8042">
                  <c:v>44.26696760013667</c:v>
                </c:pt>
                <c:pt idx="8043">
                  <c:v>44.258159382966</c:v>
                </c:pt>
                <c:pt idx="8044">
                  <c:v>44.24934677062667</c:v>
                </c:pt>
                <c:pt idx="8045">
                  <c:v>44.24052976508294</c:v>
                </c:pt>
                <c:pt idx="8046">
                  <c:v>44.23170836830033</c:v>
                </c:pt>
                <c:pt idx="8047">
                  <c:v>44.22288258224565</c:v>
                </c:pt>
                <c:pt idx="8048">
                  <c:v>44.21405240888706</c:v>
                </c:pt>
                <c:pt idx="8049">
                  <c:v>44.205217850194</c:v>
                </c:pt>
                <c:pt idx="8050">
                  <c:v>44.19637890813721</c:v>
                </c:pt>
                <c:pt idx="8051">
                  <c:v>44.18753558468874</c:v>
                </c:pt>
                <c:pt idx="8052">
                  <c:v>44.17868788182195</c:v>
                </c:pt>
                <c:pt idx="8053">
                  <c:v>44.16983580151148</c:v>
                </c:pt>
                <c:pt idx="8054">
                  <c:v>44.16097934573332</c:v>
                </c:pt>
                <c:pt idx="8055">
                  <c:v>44.15211851646471</c:v>
                </c:pt>
                <c:pt idx="8056">
                  <c:v>44.14325331568421</c:v>
                </c:pt>
                <c:pt idx="8057">
                  <c:v>44.13438374537168</c:v>
                </c:pt>
                <c:pt idx="8058">
                  <c:v>44.1255098075083</c:v>
                </c:pt>
                <c:pt idx="8059">
                  <c:v>44.1166315040765</c:v>
                </c:pt>
                <c:pt idx="8060">
                  <c:v>44.10774883706008</c:v>
                </c:pt>
                <c:pt idx="8061">
                  <c:v>44.09886180844407</c:v>
                </c:pt>
                <c:pt idx="8062">
                  <c:v>44.08997042021483</c:v>
                </c:pt>
                <c:pt idx="8063">
                  <c:v>44.08107467436002</c:v>
                </c:pt>
                <c:pt idx="8064">
                  <c:v>44.0721745728686</c:v>
                </c:pt>
                <c:pt idx="8065">
                  <c:v>44.06327011773078</c:v>
                </c:pt>
                <c:pt idx="8066">
                  <c:v>44.05436131093811</c:v>
                </c:pt>
                <c:pt idx="8067">
                  <c:v>44.04544815448345</c:v>
                </c:pt>
                <c:pt idx="8068">
                  <c:v>44.0365306503609</c:v>
                </c:pt>
                <c:pt idx="8069">
                  <c:v>44.0276088005659</c:v>
                </c:pt>
                <c:pt idx="8070">
                  <c:v>44.01868260709512</c:v>
                </c:pt>
                <c:pt idx="8071">
                  <c:v>44.00975207194663</c:v>
                </c:pt>
                <c:pt idx="8072">
                  <c:v>44.00081719711969</c:v>
                </c:pt>
                <c:pt idx="8073">
                  <c:v>43.9918779846149</c:v>
                </c:pt>
                <c:pt idx="8074">
                  <c:v>43.98293443643414</c:v>
                </c:pt>
                <c:pt idx="8075">
                  <c:v>43.97398655458055</c:v>
                </c:pt>
                <c:pt idx="8076">
                  <c:v>43.96503434105864</c:v>
                </c:pt>
                <c:pt idx="8077">
                  <c:v>43.95607779787411</c:v>
                </c:pt>
                <c:pt idx="8078">
                  <c:v>43.94711692703403</c:v>
                </c:pt>
                <c:pt idx="8079">
                  <c:v>43.93815173054669</c:v>
                </c:pt>
                <c:pt idx="8080">
                  <c:v>43.92918221042172</c:v>
                </c:pt>
                <c:pt idx="8081">
                  <c:v>43.92020836867001</c:v>
                </c:pt>
                <c:pt idx="8082">
                  <c:v>43.91123020730372</c:v>
                </c:pt>
                <c:pt idx="8083">
                  <c:v>43.90224772833635</c:v>
                </c:pt>
                <c:pt idx="8084">
                  <c:v>43.89326093378263</c:v>
                </c:pt>
                <c:pt idx="8085">
                  <c:v>43.88426982565859</c:v>
                </c:pt>
                <c:pt idx="8086">
                  <c:v>43.87527440598158</c:v>
                </c:pt>
                <c:pt idx="8087">
                  <c:v>43.86627467677015</c:v>
                </c:pt>
                <c:pt idx="8088">
                  <c:v>43.85727064004421</c:v>
                </c:pt>
                <c:pt idx="8089">
                  <c:v>43.84826229782493</c:v>
                </c:pt>
                <c:pt idx="8090">
                  <c:v>43.83924965213473</c:v>
                </c:pt>
                <c:pt idx="8091">
                  <c:v>43.83023270499734</c:v>
                </c:pt>
                <c:pt idx="8092">
                  <c:v>43.82121145843777</c:v>
                </c:pt>
                <c:pt idx="8093">
                  <c:v>43.81218591448231</c:v>
                </c:pt>
                <c:pt idx="8094">
                  <c:v>43.8031560751585</c:v>
                </c:pt>
                <c:pt idx="8095">
                  <c:v>43.7941219424952</c:v>
                </c:pt>
                <c:pt idx="8096">
                  <c:v>43.7850835185225</c:v>
                </c:pt>
                <c:pt idx="8097">
                  <c:v>43.77604080527181</c:v>
                </c:pt>
                <c:pt idx="8098">
                  <c:v>43.7669938047758</c:v>
                </c:pt>
                <c:pt idx="8099">
                  <c:v>43.75794251906839</c:v>
                </c:pt>
                <c:pt idx="8100">
                  <c:v>43.74888695018484</c:v>
                </c:pt>
                <c:pt idx="8101">
                  <c:v>43.73982710016161</c:v>
                </c:pt>
                <c:pt idx="8102">
                  <c:v>43.73076297103648</c:v>
                </c:pt>
                <c:pt idx="8103">
                  <c:v>43.72169456484847</c:v>
                </c:pt>
                <c:pt idx="8104">
                  <c:v>43.71262188363792</c:v>
                </c:pt>
                <c:pt idx="8105">
                  <c:v>43.70354492944639</c:v>
                </c:pt>
                <c:pt idx="8106">
                  <c:v>43.69446370431675</c:v>
                </c:pt>
                <c:pt idx="8107">
                  <c:v>43.68537821029311</c:v>
                </c:pt>
                <c:pt idx="8108">
                  <c:v>43.67628844942087</c:v>
                </c:pt>
                <c:pt idx="8109">
                  <c:v>43.66719442374669</c:v>
                </c:pt>
                <c:pt idx="8110">
                  <c:v>43.65809613531852</c:v>
                </c:pt>
                <c:pt idx="8111">
                  <c:v>43.64899358618555</c:v>
                </c:pt>
                <c:pt idx="8112">
                  <c:v>43.63988677839823</c:v>
                </c:pt>
                <c:pt idx="8113">
                  <c:v>43.63077571400832</c:v>
                </c:pt>
                <c:pt idx="8114">
                  <c:v>43.62166039506882</c:v>
                </c:pt>
                <c:pt idx="8115">
                  <c:v>43.61254082363397</c:v>
                </c:pt>
                <c:pt idx="8116">
                  <c:v>43.60341700175933</c:v>
                </c:pt>
                <c:pt idx="8117">
                  <c:v>43.59428893150168</c:v>
                </c:pt>
                <c:pt idx="8118">
                  <c:v>43.5851566149191</c:v>
                </c:pt>
                <c:pt idx="8119">
                  <c:v>43.57602005407088</c:v>
                </c:pt>
                <c:pt idx="8120">
                  <c:v>43.56687925101762</c:v>
                </c:pt>
                <c:pt idx="8121">
                  <c:v>43.55773420782121</c:v>
                </c:pt>
                <c:pt idx="8122">
                  <c:v>43.5485849265447</c:v>
                </c:pt>
                <c:pt idx="8123">
                  <c:v>43.53943140925246</c:v>
                </c:pt>
                <c:pt idx="8124">
                  <c:v>43.53027365801017</c:v>
                </c:pt>
                <c:pt idx="8125">
                  <c:v>43.52111167488469</c:v>
                </c:pt>
                <c:pt idx="8126">
                  <c:v>43.51194546194414</c:v>
                </c:pt>
                <c:pt idx="8127">
                  <c:v>43.502775021258</c:v>
                </c:pt>
                <c:pt idx="8128">
                  <c:v>43.49360035489686</c:v>
                </c:pt>
                <c:pt idx="8129">
                  <c:v>43.48442146493266</c:v>
                </c:pt>
                <c:pt idx="8130">
                  <c:v>43.47523835343863</c:v>
                </c:pt>
                <c:pt idx="8131">
                  <c:v>43.46605102248914</c:v>
                </c:pt>
                <c:pt idx="8132">
                  <c:v>43.4568594741599</c:v>
                </c:pt>
                <c:pt idx="8133">
                  <c:v>43.44766371052786</c:v>
                </c:pt>
                <c:pt idx="8134">
                  <c:v>43.43846373367121</c:v>
                </c:pt>
                <c:pt idx="8135">
                  <c:v>43.4292595456694</c:v>
                </c:pt>
                <c:pt idx="8136">
                  <c:v>43.42005114860313</c:v>
                </c:pt>
                <c:pt idx="8137">
                  <c:v>43.41083854455437</c:v>
                </c:pt>
                <c:pt idx="8138">
                  <c:v>43.40162173560629</c:v>
                </c:pt>
                <c:pt idx="8139">
                  <c:v>43.39240072384342</c:v>
                </c:pt>
                <c:pt idx="8140">
                  <c:v>43.3831755113514</c:v>
                </c:pt>
                <c:pt idx="8141">
                  <c:v>43.3739461002172</c:v>
                </c:pt>
                <c:pt idx="8142">
                  <c:v>43.36471249252907</c:v>
                </c:pt>
                <c:pt idx="8143">
                  <c:v>43.3554746903764</c:v>
                </c:pt>
                <c:pt idx="8144">
                  <c:v>43.34623269584996</c:v>
                </c:pt>
                <c:pt idx="8145">
                  <c:v>43.33698651104164</c:v>
                </c:pt>
                <c:pt idx="8146">
                  <c:v>43.32773613804467</c:v>
                </c:pt>
                <c:pt idx="8147">
                  <c:v>43.31848157895347</c:v>
                </c:pt>
                <c:pt idx="8148">
                  <c:v>43.30922283586376</c:v>
                </c:pt>
                <c:pt idx="8149">
                  <c:v>43.29995991087245</c:v>
                </c:pt>
                <c:pt idx="8150">
                  <c:v>43.29069280607773</c:v>
                </c:pt>
                <c:pt idx="8151">
                  <c:v>43.281421523579</c:v>
                </c:pt>
                <c:pt idx="8152">
                  <c:v>43.27214606547693</c:v>
                </c:pt>
                <c:pt idx="8153">
                  <c:v>43.26286643387342</c:v>
                </c:pt>
                <c:pt idx="8154">
                  <c:v>43.25358263087164</c:v>
                </c:pt>
                <c:pt idx="8155">
                  <c:v>43.24429465857595</c:v>
                </c:pt>
                <c:pt idx="8156">
                  <c:v>43.235002519092</c:v>
                </c:pt>
                <c:pt idx="8157">
                  <c:v>43.22570621452662</c:v>
                </c:pt>
                <c:pt idx="8158">
                  <c:v>43.21640574698795</c:v>
                </c:pt>
                <c:pt idx="8159">
                  <c:v>43.20710111858533</c:v>
                </c:pt>
                <c:pt idx="8160">
                  <c:v>43.19779233142934</c:v>
                </c:pt>
                <c:pt idx="8161">
                  <c:v>43.18847938763179</c:v>
                </c:pt>
                <c:pt idx="8162">
                  <c:v>43.17916228930574</c:v>
                </c:pt>
                <c:pt idx="8163">
                  <c:v>43.16984103856548</c:v>
                </c:pt>
                <c:pt idx="8164">
                  <c:v>43.16051563752655</c:v>
                </c:pt>
                <c:pt idx="8165">
                  <c:v>43.15118608830569</c:v>
                </c:pt>
                <c:pt idx="8166">
                  <c:v>43.14185239302092</c:v>
                </c:pt>
                <c:pt idx="8167">
                  <c:v>43.13251455379145</c:v>
                </c:pt>
                <c:pt idx="8168">
                  <c:v>43.12317257273775</c:v>
                </c:pt>
                <c:pt idx="8169">
                  <c:v>43.1138264519815</c:v>
                </c:pt>
                <c:pt idx="8170">
                  <c:v>43.10447619364565</c:v>
                </c:pt>
                <c:pt idx="8171">
                  <c:v>43.09512179985435</c:v>
                </c:pt>
                <c:pt idx="8172">
                  <c:v>43.08576327273296</c:v>
                </c:pt>
                <c:pt idx="8173">
                  <c:v>43.07640061440813</c:v>
                </c:pt>
                <c:pt idx="8174">
                  <c:v>43.06703382700768</c:v>
                </c:pt>
                <c:pt idx="8175">
                  <c:v>43.05766291266069</c:v>
                </c:pt>
                <c:pt idx="8176">
                  <c:v>43.04828787349746</c:v>
                </c:pt>
                <c:pt idx="8177">
                  <c:v>43.03890871164954</c:v>
                </c:pt>
                <c:pt idx="8178">
                  <c:v>43.02952542924965</c:v>
                </c:pt>
                <c:pt idx="8179">
                  <c:v>43.0201380284318</c:v>
                </c:pt>
                <c:pt idx="8180">
                  <c:v>43.01074651133115</c:v>
                </c:pt>
                <c:pt idx="8181">
                  <c:v>43.00135088008419</c:v>
                </c:pt>
                <c:pt idx="8182">
                  <c:v>42.99195113682853</c:v>
                </c:pt>
                <c:pt idx="8183">
                  <c:v>42.98254728370305</c:v>
                </c:pt>
                <c:pt idx="8184">
                  <c:v>42.9731393228479</c:v>
                </c:pt>
                <c:pt idx="8185">
                  <c:v>42.96372725640431</c:v>
                </c:pt>
                <c:pt idx="8186">
                  <c:v>42.9543110865149</c:v>
                </c:pt>
                <c:pt idx="8187">
                  <c:v>42.94489081532339</c:v>
                </c:pt>
                <c:pt idx="8188">
                  <c:v>42.9354664449748</c:v>
                </c:pt>
                <c:pt idx="8189">
                  <c:v>42.92603797761529</c:v>
                </c:pt>
                <c:pt idx="8190">
                  <c:v>42.9166054153923</c:v>
                </c:pt>
                <c:pt idx="8191">
                  <c:v>42.9071687604545</c:v>
                </c:pt>
                <c:pt idx="8192">
                  <c:v>42.89772801495171</c:v>
                </c:pt>
                <c:pt idx="8193">
                  <c:v>42.88828318103501</c:v>
                </c:pt>
                <c:pt idx="8194">
                  <c:v>42.87883426085669</c:v>
                </c:pt>
                <c:pt idx="8195">
                  <c:v>42.86938125657028</c:v>
                </c:pt>
                <c:pt idx="8196">
                  <c:v>42.85992417033045</c:v>
                </c:pt>
                <c:pt idx="8197">
                  <c:v>42.85046300429318</c:v>
                </c:pt>
                <c:pt idx="8198">
                  <c:v>42.84099776061561</c:v>
                </c:pt>
                <c:pt idx="8199">
                  <c:v>42.8315284414561</c:v>
                </c:pt>
                <c:pt idx="8200">
                  <c:v>42.82205504897423</c:v>
                </c:pt>
                <c:pt idx="8201">
                  <c:v>42.81257758533074</c:v>
                </c:pt>
                <c:pt idx="8202">
                  <c:v>42.80309605268768</c:v>
                </c:pt>
                <c:pt idx="8203">
                  <c:v>42.79361045320825</c:v>
                </c:pt>
                <c:pt idx="8204">
                  <c:v>42.78412078905685</c:v>
                </c:pt>
                <c:pt idx="8205">
                  <c:v>42.7746270623991</c:v>
                </c:pt>
                <c:pt idx="8206">
                  <c:v>42.76512927540186</c:v>
                </c:pt>
                <c:pt idx="8207">
                  <c:v>42.75562743023315</c:v>
                </c:pt>
                <c:pt idx="8208">
                  <c:v>42.74612152906224</c:v>
                </c:pt>
                <c:pt idx="8209">
                  <c:v>42.73661157405957</c:v>
                </c:pt>
                <c:pt idx="8210">
                  <c:v>42.7270975673968</c:v>
                </c:pt>
                <c:pt idx="8211">
                  <c:v>42.71757951124682</c:v>
                </c:pt>
                <c:pt idx="8212">
                  <c:v>42.70805740778368</c:v>
                </c:pt>
                <c:pt idx="8213">
                  <c:v>42.69853125918268</c:v>
                </c:pt>
                <c:pt idx="8214">
                  <c:v>42.68900106762025</c:v>
                </c:pt>
                <c:pt idx="8215">
                  <c:v>42.67946683527414</c:v>
                </c:pt>
                <c:pt idx="8216">
                  <c:v>42.66992856432319</c:v>
                </c:pt>
                <c:pt idx="8217">
                  <c:v>42.66038625694749</c:v>
                </c:pt>
                <c:pt idx="8218">
                  <c:v>42.65083991532833</c:v>
                </c:pt>
                <c:pt idx="8219">
                  <c:v>42.64128954164819</c:v>
                </c:pt>
                <c:pt idx="8220">
                  <c:v>42.6317351380908</c:v>
                </c:pt>
                <c:pt idx="8221">
                  <c:v>42.62217670684098</c:v>
                </c:pt>
                <c:pt idx="8222">
                  <c:v>42.61261425008484</c:v>
                </c:pt>
                <c:pt idx="8223">
                  <c:v>42.60304777000966</c:v>
                </c:pt>
                <c:pt idx="8224">
                  <c:v>42.59347726880394</c:v>
                </c:pt>
                <c:pt idx="8225">
                  <c:v>42.58390274865732</c:v>
                </c:pt>
                <c:pt idx="8226">
                  <c:v>42.57432421176067</c:v>
                </c:pt>
                <c:pt idx="8227">
                  <c:v>42.56474166030607</c:v>
                </c:pt>
                <c:pt idx="8228">
                  <c:v>42.5551550964868</c:v>
                </c:pt>
                <c:pt idx="8229">
                  <c:v>42.54556452249725</c:v>
                </c:pt>
                <c:pt idx="8230">
                  <c:v>42.53596994053313</c:v>
                </c:pt>
                <c:pt idx="8231">
                  <c:v>42.52637135279123</c:v>
                </c:pt>
                <c:pt idx="8232">
                  <c:v>42.51676876146959</c:v>
                </c:pt>
                <c:pt idx="8233">
                  <c:v>42.50716216876744</c:v>
                </c:pt>
                <c:pt idx="8234">
                  <c:v>42.4975515768852</c:v>
                </c:pt>
                <c:pt idx="8235">
                  <c:v>42.48793698802445</c:v>
                </c:pt>
                <c:pt idx="8236">
                  <c:v>42.47831840438797</c:v>
                </c:pt>
                <c:pt idx="8237">
                  <c:v>42.46869582817977</c:v>
                </c:pt>
                <c:pt idx="8238">
                  <c:v>42.45906926160495</c:v>
                </c:pt>
                <c:pt idx="8239">
                  <c:v>42.44943870686994</c:v>
                </c:pt>
                <c:pt idx="8240">
                  <c:v>42.43980416618223</c:v>
                </c:pt>
                <c:pt idx="8241">
                  <c:v>42.43016564175058</c:v>
                </c:pt>
                <c:pt idx="8242">
                  <c:v>42.42052313578486</c:v>
                </c:pt>
                <c:pt idx="8243">
                  <c:v>42.41087665049616</c:v>
                </c:pt>
                <c:pt idx="8244">
                  <c:v>42.40122618809681</c:v>
                </c:pt>
                <c:pt idx="8245">
                  <c:v>42.39157175080022</c:v>
                </c:pt>
                <c:pt idx="8246">
                  <c:v>42.38191334082106</c:v>
                </c:pt>
                <c:pt idx="8247">
                  <c:v>42.37225096037513</c:v>
                </c:pt>
                <c:pt idx="8248">
                  <c:v>42.36258461167945</c:v>
                </c:pt>
                <c:pt idx="8249">
                  <c:v>42.35291429695222</c:v>
                </c:pt>
                <c:pt idx="8250">
                  <c:v>42.34324001841277</c:v>
                </c:pt>
                <c:pt idx="8251">
                  <c:v>42.33356177828168</c:v>
                </c:pt>
                <c:pt idx="8252">
                  <c:v>42.32387957878065</c:v>
                </c:pt>
                <c:pt idx="8253">
                  <c:v>42.31419342213259</c:v>
                </c:pt>
                <c:pt idx="8254">
                  <c:v>42.30450331056159</c:v>
                </c:pt>
                <c:pt idx="8255">
                  <c:v>42.29480924629288</c:v>
                </c:pt>
                <c:pt idx="8256">
                  <c:v>42.28511123155291</c:v>
                </c:pt>
                <c:pt idx="8257">
                  <c:v>42.27540926856928</c:v>
                </c:pt>
                <c:pt idx="8258">
                  <c:v>42.26570335957077</c:v>
                </c:pt>
                <c:pt idx="8259">
                  <c:v>42.25599350678733</c:v>
                </c:pt>
                <c:pt idx="8260">
                  <c:v>42.2462797124501</c:v>
                </c:pt>
                <c:pt idx="8261">
                  <c:v>42.23656197879136</c:v>
                </c:pt>
                <c:pt idx="8262">
                  <c:v>42.2268403080446</c:v>
                </c:pt>
                <c:pt idx="8263">
                  <c:v>42.21711470244445</c:v>
                </c:pt>
                <c:pt idx="8264">
                  <c:v>42.20738516422674</c:v>
                </c:pt>
                <c:pt idx="8265">
                  <c:v>42.19765169562843</c:v>
                </c:pt>
                <c:pt idx="8266">
                  <c:v>42.18791429888771</c:v>
                </c:pt>
                <c:pt idx="8267">
                  <c:v>42.17817297624386</c:v>
                </c:pt>
                <c:pt idx="8268">
                  <c:v>42.16842772993738</c:v>
                </c:pt>
                <c:pt idx="8269">
                  <c:v>42.15867856220994</c:v>
                </c:pt>
                <c:pt idx="8270">
                  <c:v>42.14892547530435</c:v>
                </c:pt>
                <c:pt idx="8271">
                  <c:v>42.13916847146461</c:v>
                </c:pt>
                <c:pt idx="8272">
                  <c:v>42.12940755293588</c:v>
                </c:pt>
                <c:pt idx="8273">
                  <c:v>42.11964272196445</c:v>
                </c:pt>
                <c:pt idx="8274">
                  <c:v>42.10987398079782</c:v>
                </c:pt>
                <c:pt idx="8275">
                  <c:v>42.10010133168463</c:v>
                </c:pt>
                <c:pt idx="8276">
                  <c:v>42.0903247768747</c:v>
                </c:pt>
                <c:pt idx="8277">
                  <c:v>42.080544318619</c:v>
                </c:pt>
                <c:pt idx="8278">
                  <c:v>42.07075995916963</c:v>
                </c:pt>
                <c:pt idx="8279">
                  <c:v>42.06097170077991</c:v>
                </c:pt>
                <c:pt idx="8280">
                  <c:v>42.05117954570428</c:v>
                </c:pt>
                <c:pt idx="8281">
                  <c:v>42.04138349619836</c:v>
                </c:pt>
                <c:pt idx="8282">
                  <c:v>42.03158355451892</c:v>
                </c:pt>
                <c:pt idx="8283">
                  <c:v>42.0217797229239</c:v>
                </c:pt>
                <c:pt idx="8284">
                  <c:v>42.01197200367233</c:v>
                </c:pt>
                <c:pt idx="8285">
                  <c:v>42.00216039902451</c:v>
                </c:pt>
                <c:pt idx="8286">
                  <c:v>41.99234491124181</c:v>
                </c:pt>
                <c:pt idx="8287">
                  <c:v>41.98252554258678</c:v>
                </c:pt>
                <c:pt idx="8288">
                  <c:v>41.97270229532313</c:v>
                </c:pt>
                <c:pt idx="8289">
                  <c:v>41.96287517171572</c:v>
                </c:pt>
                <c:pt idx="8290">
                  <c:v>41.95304417403054</c:v>
                </c:pt>
                <c:pt idx="8291">
                  <c:v>41.94320930453482</c:v>
                </c:pt>
                <c:pt idx="8292">
                  <c:v>41.93337056549681</c:v>
                </c:pt>
                <c:pt idx="8293">
                  <c:v>41.923527959186</c:v>
                </c:pt>
                <c:pt idx="8294">
                  <c:v>41.91368148787301</c:v>
                </c:pt>
                <c:pt idx="8295">
                  <c:v>41.90383115382963</c:v>
                </c:pt>
                <c:pt idx="8296">
                  <c:v>41.89397695932876</c:v>
                </c:pt>
                <c:pt idx="8297">
                  <c:v>41.88411890664445</c:v>
                </c:pt>
                <c:pt idx="8298">
                  <c:v>41.87425699805193</c:v>
                </c:pt>
                <c:pt idx="8299">
                  <c:v>41.86439123582755</c:v>
                </c:pt>
                <c:pt idx="8300">
                  <c:v>41.85452162224882</c:v>
                </c:pt>
                <c:pt idx="8301">
                  <c:v>41.84464815959441</c:v>
                </c:pt>
                <c:pt idx="8302">
                  <c:v>41.83477085014412</c:v>
                </c:pt>
                <c:pt idx="8303">
                  <c:v>41.82488969617887</c:v>
                </c:pt>
                <c:pt idx="8304">
                  <c:v>41.81500469998075</c:v>
                </c:pt>
                <c:pt idx="8305">
                  <c:v>41.80511586383299</c:v>
                </c:pt>
                <c:pt idx="8306">
                  <c:v>41.79522319001996</c:v>
                </c:pt>
                <c:pt idx="8307">
                  <c:v>41.78532668082718</c:v>
                </c:pt>
                <c:pt idx="8308">
                  <c:v>41.7754263385413</c:v>
                </c:pt>
                <c:pt idx="8309">
                  <c:v>41.76552216545012</c:v>
                </c:pt>
                <c:pt idx="8310">
                  <c:v>41.75561416384254</c:v>
                </c:pt>
                <c:pt idx="8311">
                  <c:v>41.7457023360087</c:v>
                </c:pt>
                <c:pt idx="8312">
                  <c:v>41.73578668423974</c:v>
                </c:pt>
                <c:pt idx="8313">
                  <c:v>41.72586721082805</c:v>
                </c:pt>
                <c:pt idx="8314">
                  <c:v>41.7159439180671</c:v>
                </c:pt>
                <c:pt idx="8315">
                  <c:v>41.70601680825151</c:v>
                </c:pt>
                <c:pt idx="8316">
                  <c:v>41.69608588367704</c:v>
                </c:pt>
                <c:pt idx="8317">
                  <c:v>41.68615114664059</c:v>
                </c:pt>
                <c:pt idx="8318">
                  <c:v>41.67621259944017</c:v>
                </c:pt>
                <c:pt idx="8319">
                  <c:v>41.66627024437496</c:v>
                </c:pt>
                <c:pt idx="8320">
                  <c:v>41.6563240837452</c:v>
                </c:pt>
                <c:pt idx="8321">
                  <c:v>41.6463741198524</c:v>
                </c:pt>
                <c:pt idx="8322">
                  <c:v>41.63642035499904</c:v>
                </c:pt>
                <c:pt idx="8323">
                  <c:v>41.62646279148884</c:v>
                </c:pt>
                <c:pt idx="8324">
                  <c:v>41.6165014316266</c:v>
                </c:pt>
                <c:pt idx="8325">
                  <c:v>41.6065362777183</c:v>
                </c:pt>
                <c:pt idx="8326">
                  <c:v>41.59656733207096</c:v>
                </c:pt>
                <c:pt idx="8327">
                  <c:v>41.58659459699281</c:v>
                </c:pt>
                <c:pt idx="8328">
                  <c:v>41.5766180747932</c:v>
                </c:pt>
                <c:pt idx="8329">
                  <c:v>41.56663776778254</c:v>
                </c:pt>
                <c:pt idx="8330">
                  <c:v>41.55665367827245</c:v>
                </c:pt>
                <c:pt idx="8331">
                  <c:v>41.54666580857563</c:v>
                </c:pt>
                <c:pt idx="8332">
                  <c:v>41.5366741610059</c:v>
                </c:pt>
                <c:pt idx="8333">
                  <c:v>41.52667873787821</c:v>
                </c:pt>
                <c:pt idx="8334">
                  <c:v>41.51667954150864</c:v>
                </c:pt>
                <c:pt idx="8335">
                  <c:v>41.50667657421442</c:v>
                </c:pt>
                <c:pt idx="8336">
                  <c:v>41.49666983831385</c:v>
                </c:pt>
                <c:pt idx="8337">
                  <c:v>41.48665933612637</c:v>
                </c:pt>
                <c:pt idx="8338">
                  <c:v>41.47664506997253</c:v>
                </c:pt>
                <c:pt idx="8339">
                  <c:v>41.46662704217406</c:v>
                </c:pt>
                <c:pt idx="8340">
                  <c:v>41.45660525505372</c:v>
                </c:pt>
                <c:pt idx="8341">
                  <c:v>41.44657971093545</c:v>
                </c:pt>
                <c:pt idx="8342">
                  <c:v>41.43655041214429</c:v>
                </c:pt>
                <c:pt idx="8343">
                  <c:v>41.42651736100638</c:v>
                </c:pt>
                <c:pt idx="8344">
                  <c:v>41.41648055984898</c:v>
                </c:pt>
                <c:pt idx="8345">
                  <c:v>41.40644001100053</c:v>
                </c:pt>
                <c:pt idx="8346">
                  <c:v>41.39639571679051</c:v>
                </c:pt>
                <c:pt idx="8347">
                  <c:v>41.38634767954949</c:v>
                </c:pt>
                <c:pt idx="8348">
                  <c:v>41.37629590160928</c:v>
                </c:pt>
                <c:pt idx="8349">
                  <c:v>41.36624038530265</c:v>
                </c:pt>
                <c:pt idx="8350">
                  <c:v>41.3561811329636</c:v>
                </c:pt>
                <c:pt idx="8351">
                  <c:v>41.3461181469272</c:v>
                </c:pt>
                <c:pt idx="8352">
                  <c:v>41.33605142952958</c:v>
                </c:pt>
                <c:pt idx="8353">
                  <c:v>41.32598098310805</c:v>
                </c:pt>
                <c:pt idx="8354">
                  <c:v>41.31590681000103</c:v>
                </c:pt>
                <c:pt idx="8355">
                  <c:v>41.305828912548</c:v>
                </c:pt>
                <c:pt idx="8356">
                  <c:v>41.29574729308957</c:v>
                </c:pt>
                <c:pt idx="8357">
                  <c:v>41.28566195396746</c:v>
                </c:pt>
                <c:pt idx="8358">
                  <c:v>41.27557289752454</c:v>
                </c:pt>
                <c:pt idx="8359">
                  <c:v>41.26548012610467</c:v>
                </c:pt>
                <c:pt idx="8360">
                  <c:v>41.25538364205294</c:v>
                </c:pt>
                <c:pt idx="8361">
                  <c:v>41.24528344771546</c:v>
                </c:pt>
                <c:pt idx="8362">
                  <c:v>41.23517954543951</c:v>
                </c:pt>
                <c:pt idx="8363">
                  <c:v>41.22507193757341</c:v>
                </c:pt>
                <c:pt idx="8364">
                  <c:v>41.21496062646661</c:v>
                </c:pt>
                <c:pt idx="8365">
                  <c:v>41.2048456144697</c:v>
                </c:pt>
                <c:pt idx="8366">
                  <c:v>41.19472690393429</c:v>
                </c:pt>
                <c:pt idx="8367">
                  <c:v>41.18460449721313</c:v>
                </c:pt>
                <c:pt idx="8368">
                  <c:v>41.17447839666013</c:v>
                </c:pt>
                <c:pt idx="8369">
                  <c:v>41.16434860463018</c:v>
                </c:pt>
                <c:pt idx="8370">
                  <c:v>41.15421512347936</c:v>
                </c:pt>
                <c:pt idx="8371">
                  <c:v>41.1440779555648</c:v>
                </c:pt>
                <c:pt idx="8372">
                  <c:v>41.13393710324478</c:v>
                </c:pt>
                <c:pt idx="8373">
                  <c:v>41.1237925688786</c:v>
                </c:pt>
                <c:pt idx="8374">
                  <c:v>41.11364435482671</c:v>
                </c:pt>
                <c:pt idx="8375">
                  <c:v>41.10349246345065</c:v>
                </c:pt>
                <c:pt idx="8376">
                  <c:v>41.09333689711304</c:v>
                </c:pt>
                <c:pt idx="8377">
                  <c:v>41.08317765817759</c:v>
                </c:pt>
                <c:pt idx="8378">
                  <c:v>41.07301474900911</c:v>
                </c:pt>
                <c:pt idx="8379">
                  <c:v>41.06284817197351</c:v>
                </c:pt>
                <c:pt idx="8380">
                  <c:v>41.05267792943777</c:v>
                </c:pt>
                <c:pt idx="8381">
                  <c:v>41.04250402376999</c:v>
                </c:pt>
                <c:pt idx="8382">
                  <c:v>41.03232645733932</c:v>
                </c:pt>
                <c:pt idx="8383">
                  <c:v>41.02214523251606</c:v>
                </c:pt>
                <c:pt idx="8384">
                  <c:v>41.01196035167152</c:v>
                </c:pt>
                <c:pt idx="8385">
                  <c:v>41.00177181717817</c:v>
                </c:pt>
                <c:pt idx="8386">
                  <c:v>40.9915796314095</c:v>
                </c:pt>
                <c:pt idx="8387">
                  <c:v>40.98138379674014</c:v>
                </c:pt>
                <c:pt idx="8388">
                  <c:v>40.9711843155458</c:v>
                </c:pt>
                <c:pt idx="8389">
                  <c:v>40.96098119020323</c:v>
                </c:pt>
                <c:pt idx="8390">
                  <c:v>40.95077442309032</c:v>
                </c:pt>
                <c:pt idx="8391">
                  <c:v>40.94056401658602</c:v>
                </c:pt>
                <c:pt idx="8392">
                  <c:v>40.93034997307036</c:v>
                </c:pt>
                <c:pt idx="8393">
                  <c:v>40.92013229492444</c:v>
                </c:pt>
                <c:pt idx="8394">
                  <c:v>40.90991098453044</c:v>
                </c:pt>
                <c:pt idx="8395">
                  <c:v>40.89968604427165</c:v>
                </c:pt>
                <c:pt idx="8396">
                  <c:v>40.88945747653243</c:v>
                </c:pt>
                <c:pt idx="8397">
                  <c:v>40.87922528369823</c:v>
                </c:pt>
                <c:pt idx="8398">
                  <c:v>40.86898946815555</c:v>
                </c:pt>
                <c:pt idx="8399">
                  <c:v>40.85875003229196</c:v>
                </c:pt>
                <c:pt idx="8400">
                  <c:v>40.84850697849614</c:v>
                </c:pt>
                <c:pt idx="8401">
                  <c:v>40.83826030915784</c:v>
                </c:pt>
                <c:pt idx="8402">
                  <c:v>40.82801002666787</c:v>
                </c:pt>
                <c:pt idx="8403">
                  <c:v>40.81775613341811</c:v>
                </c:pt>
                <c:pt idx="8404">
                  <c:v>40.80749863180156</c:v>
                </c:pt>
                <c:pt idx="8405">
                  <c:v>40.79723752421224</c:v>
                </c:pt>
                <c:pt idx="8406">
                  <c:v>40.78697281304528</c:v>
                </c:pt>
                <c:pt idx="8407">
                  <c:v>40.77670450069684</c:v>
                </c:pt>
                <c:pt idx="8408">
                  <c:v>40.7664325895642</c:v>
                </c:pt>
                <c:pt idx="8409">
                  <c:v>40.75615708204566</c:v>
                </c:pt>
                <c:pt idx="8410">
                  <c:v>40.74587798054065</c:v>
                </c:pt>
                <c:pt idx="8411">
                  <c:v>40.73559528744961</c:v>
                </c:pt>
                <c:pt idx="8412">
                  <c:v>40.7253090051741</c:v>
                </c:pt>
                <c:pt idx="8413">
                  <c:v>40.71501913611669</c:v>
                </c:pt>
                <c:pt idx="8414">
                  <c:v>40.70472568268107</c:v>
                </c:pt>
                <c:pt idx="8415">
                  <c:v>40.694428647272</c:v>
                </c:pt>
                <c:pt idx="8416">
                  <c:v>40.68412803229521</c:v>
                </c:pt>
                <c:pt idx="8417">
                  <c:v>40.67382384015764</c:v>
                </c:pt>
                <c:pt idx="8418">
                  <c:v>40.66351607326717</c:v>
                </c:pt>
                <c:pt idx="8419">
                  <c:v>40.65320473403284</c:v>
                </c:pt>
                <c:pt idx="8420">
                  <c:v>40.64288982486466</c:v>
                </c:pt>
                <c:pt idx="8421">
                  <c:v>40.6325713481738</c:v>
                </c:pt>
                <c:pt idx="8422">
                  <c:v>40.62224930637238</c:v>
                </c:pt>
                <c:pt idx="8423">
                  <c:v>40.61192370187366</c:v>
                </c:pt>
                <c:pt idx="8424">
                  <c:v>40.60159453709198</c:v>
                </c:pt>
                <c:pt idx="8425">
                  <c:v>40.59126181444264</c:v>
                </c:pt>
                <c:pt idx="8426">
                  <c:v>40.58092553634211</c:v>
                </c:pt>
                <c:pt idx="8427">
                  <c:v>40.57058570520783</c:v>
                </c:pt>
                <c:pt idx="8428">
                  <c:v>40.56024232345835</c:v>
                </c:pt>
                <c:pt idx="8429">
                  <c:v>40.54989539351323</c:v>
                </c:pt>
                <c:pt idx="8430">
                  <c:v>40.53954491779315</c:v>
                </c:pt>
                <c:pt idx="8431">
                  <c:v>40.52919089871981</c:v>
                </c:pt>
                <c:pt idx="8432">
                  <c:v>40.51883333871592</c:v>
                </c:pt>
                <c:pt idx="8433">
                  <c:v>40.50847224020532</c:v>
                </c:pt>
                <c:pt idx="8434">
                  <c:v>40.49810760561286</c:v>
                </c:pt>
                <c:pt idx="8435">
                  <c:v>40.48773943736445</c:v>
                </c:pt>
                <c:pt idx="8436">
                  <c:v>40.47736773788706</c:v>
                </c:pt>
                <c:pt idx="8437">
                  <c:v>40.46699250960871</c:v>
                </c:pt>
                <c:pt idx="8438">
                  <c:v>40.45661375495843</c:v>
                </c:pt>
                <c:pt idx="8439">
                  <c:v>40.44623147636634</c:v>
                </c:pt>
                <c:pt idx="8440">
                  <c:v>40.43584567626362</c:v>
                </c:pt>
                <c:pt idx="8441">
                  <c:v>40.42545635708246</c:v>
                </c:pt>
                <c:pt idx="8442">
                  <c:v>40.41506352125612</c:v>
                </c:pt>
                <c:pt idx="8443">
                  <c:v>40.40466717121889</c:v>
                </c:pt>
                <c:pt idx="8444">
                  <c:v>40.39426730940614</c:v>
                </c:pt>
                <c:pt idx="8445">
                  <c:v>40.38386393825424</c:v>
                </c:pt>
                <c:pt idx="8446">
                  <c:v>40.37345706020062</c:v>
                </c:pt>
                <c:pt idx="8447">
                  <c:v>40.36304667768378</c:v>
                </c:pt>
                <c:pt idx="8448">
                  <c:v>40.35263279314321</c:v>
                </c:pt>
                <c:pt idx="8449">
                  <c:v>40.34221540901948</c:v>
                </c:pt>
                <c:pt idx="8450">
                  <c:v>40.3317945277542</c:v>
                </c:pt>
                <c:pt idx="8451">
                  <c:v>40.32137015179001</c:v>
                </c:pt>
                <c:pt idx="8452">
                  <c:v>40.3109422835706</c:v>
                </c:pt>
                <c:pt idx="8453">
                  <c:v>40.30051092554068</c:v>
                </c:pt>
                <c:pt idx="8454">
                  <c:v>40.29007608014601</c:v>
                </c:pt>
                <c:pt idx="8455">
                  <c:v>40.2796377498334</c:v>
                </c:pt>
                <c:pt idx="8456">
                  <c:v>40.26919593705066</c:v>
                </c:pt>
                <c:pt idx="8457">
                  <c:v>40.25875064424666</c:v>
                </c:pt>
                <c:pt idx="8458">
                  <c:v>40.24830187387134</c:v>
                </c:pt>
                <c:pt idx="8459">
                  <c:v>40.23784962837561</c:v>
                </c:pt>
                <c:pt idx="8460">
                  <c:v>40.22739391021145</c:v>
                </c:pt>
                <c:pt idx="8461">
                  <c:v>40.21693472183186</c:v>
                </c:pt>
                <c:pt idx="8462">
                  <c:v>40.20647206569088</c:v>
                </c:pt>
                <c:pt idx="8463">
                  <c:v>40.1960059442436</c:v>
                </c:pt>
                <c:pt idx="8464">
                  <c:v>40.18553635994608</c:v>
                </c:pt>
                <c:pt idx="8465">
                  <c:v>40.1750633152555</c:v>
                </c:pt>
                <c:pt idx="8466">
                  <c:v>40.16458681262997</c:v>
                </c:pt>
                <c:pt idx="8467">
                  <c:v>40.15410685452871</c:v>
                </c:pt>
                <c:pt idx="8468">
                  <c:v>40.14362344341194</c:v>
                </c:pt>
                <c:pt idx="8469">
                  <c:v>40.13313658174089</c:v>
                </c:pt>
                <c:pt idx="8470">
                  <c:v>40.12264627197783</c:v>
                </c:pt>
                <c:pt idx="8471">
                  <c:v>40.11215251658607</c:v>
                </c:pt>
                <c:pt idx="8472">
                  <c:v>40.10165531802991</c:v>
                </c:pt>
                <c:pt idx="8473">
                  <c:v>40.09115467877472</c:v>
                </c:pt>
                <c:pt idx="8474">
                  <c:v>40.08065060128683</c:v>
                </c:pt>
                <c:pt idx="8475">
                  <c:v>40.07014308803368</c:v>
                </c:pt>
                <c:pt idx="8476">
                  <c:v>40.05963214148366</c:v>
                </c:pt>
                <c:pt idx="8477">
                  <c:v>40.04911776410621</c:v>
                </c:pt>
                <c:pt idx="8478">
                  <c:v>40.0385999583718</c:v>
                </c:pt>
                <c:pt idx="8479">
                  <c:v>40.02807872675186</c:v>
                </c:pt>
                <c:pt idx="8480">
                  <c:v>40.0175540717189</c:v>
                </c:pt>
                <c:pt idx="8481">
                  <c:v>40.00702599574647</c:v>
                </c:pt>
                <c:pt idx="8482">
                  <c:v>39.99649450130908</c:v>
                </c:pt>
                <c:pt idx="8483">
                  <c:v>39.98595959088227</c:v>
                </c:pt>
                <c:pt idx="8484">
                  <c:v>39.9754212669426</c:v>
                </c:pt>
                <c:pt idx="8485">
                  <c:v>39.96487953196767</c:v>
                </c:pt>
                <c:pt idx="8486">
                  <c:v>39.95433438843605</c:v>
                </c:pt>
                <c:pt idx="8487">
                  <c:v>39.94378583882738</c:v>
                </c:pt>
                <c:pt idx="8488">
                  <c:v>39.93323388562224</c:v>
                </c:pt>
                <c:pt idx="8489">
                  <c:v>39.9226785313023</c:v>
                </c:pt>
                <c:pt idx="8490">
                  <c:v>39.91211977835018</c:v>
                </c:pt>
                <c:pt idx="8491">
                  <c:v>39.90155762924954</c:v>
                </c:pt>
                <c:pt idx="8492">
                  <c:v>39.89099208648507</c:v>
                </c:pt>
                <c:pt idx="8493">
                  <c:v>39.88042315254241</c:v>
                </c:pt>
                <c:pt idx="8494">
                  <c:v>39.86985082990829</c:v>
                </c:pt>
                <c:pt idx="8495">
                  <c:v>39.85927512107035</c:v>
                </c:pt>
                <c:pt idx="8496">
                  <c:v>39.84869602851735</c:v>
                </c:pt>
                <c:pt idx="8497">
                  <c:v>39.83811355473895</c:v>
                </c:pt>
                <c:pt idx="8498">
                  <c:v>39.82752770222587</c:v>
                </c:pt>
                <c:pt idx="8499">
                  <c:v>39.81693847346985</c:v>
                </c:pt>
                <c:pt idx="8500">
                  <c:v>39.80634587096359</c:v>
                </c:pt>
                <c:pt idx="8501">
                  <c:v>39.79574989720083</c:v>
                </c:pt>
                <c:pt idx="8502">
                  <c:v>39.7851505546763</c:v>
                </c:pt>
                <c:pt idx="8503">
                  <c:v>39.77454784588571</c:v>
                </c:pt>
                <c:pt idx="8504">
                  <c:v>39.76394177332581</c:v>
                </c:pt>
                <c:pt idx="8505">
                  <c:v>39.75333233949434</c:v>
                </c:pt>
                <c:pt idx="8506">
                  <c:v>39.74271954689002</c:v>
                </c:pt>
                <c:pt idx="8507">
                  <c:v>39.73210339801258</c:v>
                </c:pt>
                <c:pt idx="8508">
                  <c:v>39.72148389536274</c:v>
                </c:pt>
                <c:pt idx="8509">
                  <c:v>39.71086104144226</c:v>
                </c:pt>
                <c:pt idx="8510">
                  <c:v>39.70023483875387</c:v>
                </c:pt>
                <c:pt idx="8511">
                  <c:v>39.68960528980125</c:v>
                </c:pt>
                <c:pt idx="8512">
                  <c:v>39.67897239708915</c:v>
                </c:pt>
                <c:pt idx="8513">
                  <c:v>39.66833616312325</c:v>
                </c:pt>
                <c:pt idx="8514">
                  <c:v>39.65769659041027</c:v>
                </c:pt>
                <c:pt idx="8515">
                  <c:v>39.64705368145794</c:v>
                </c:pt>
                <c:pt idx="8516">
                  <c:v>39.63640743877491</c:v>
                </c:pt>
                <c:pt idx="8517">
                  <c:v>39.6257578648709</c:v>
                </c:pt>
                <c:pt idx="8518">
                  <c:v>39.6151049622565</c:v>
                </c:pt>
                <c:pt idx="8519">
                  <c:v>39.60444873344347</c:v>
                </c:pt>
                <c:pt idx="8520">
                  <c:v>39.59378918094443</c:v>
                </c:pt>
                <c:pt idx="8521">
                  <c:v>39.58312630727302</c:v>
                </c:pt>
                <c:pt idx="8522">
                  <c:v>39.57246011494387</c:v>
                </c:pt>
                <c:pt idx="8523">
                  <c:v>39.5617906064726</c:v>
                </c:pt>
                <c:pt idx="8524">
                  <c:v>39.5511177843758</c:v>
                </c:pt>
                <c:pt idx="8525">
                  <c:v>39.54044165117107</c:v>
                </c:pt>
                <c:pt idx="8526">
                  <c:v>39.529762209377</c:v>
                </c:pt>
                <c:pt idx="8527">
                  <c:v>39.5190794615131</c:v>
                </c:pt>
                <c:pt idx="8528">
                  <c:v>39.5083934101</c:v>
                </c:pt>
                <c:pt idx="8529">
                  <c:v>39.49770405765912</c:v>
                </c:pt>
                <c:pt idx="8530">
                  <c:v>39.48701140671304</c:v>
                </c:pt>
                <c:pt idx="8531">
                  <c:v>39.47631545978523</c:v>
                </c:pt>
                <c:pt idx="8532">
                  <c:v>39.46561621940015</c:v>
                </c:pt>
                <c:pt idx="8533">
                  <c:v>39.45491368808324</c:v>
                </c:pt>
                <c:pt idx="8534">
                  <c:v>39.44420786836095</c:v>
                </c:pt>
                <c:pt idx="8535">
                  <c:v>39.43349876276068</c:v>
                </c:pt>
                <c:pt idx="8536">
                  <c:v>39.42278637381082</c:v>
                </c:pt>
                <c:pt idx="8537">
                  <c:v>39.41207070404071</c:v>
                </c:pt>
                <c:pt idx="8538">
                  <c:v>39.40135175598068</c:v>
                </c:pt>
                <c:pt idx="8539">
                  <c:v>39.39062953216207</c:v>
                </c:pt>
                <c:pt idx="8540">
                  <c:v>39.37990403511716</c:v>
                </c:pt>
                <c:pt idx="8541">
                  <c:v>39.3691752673792</c:v>
                </c:pt>
                <c:pt idx="8542">
                  <c:v>39.3584432314824</c:v>
                </c:pt>
                <c:pt idx="8543">
                  <c:v>39.347707929962</c:v>
                </c:pt>
                <c:pt idx="8544">
                  <c:v>39.33696936535417</c:v>
                </c:pt>
                <c:pt idx="8545">
                  <c:v>39.32622754019604</c:v>
                </c:pt>
                <c:pt idx="8546">
                  <c:v>39.31548245702574</c:v>
                </c:pt>
                <c:pt idx="8547">
                  <c:v>39.30473411838235</c:v>
                </c:pt>
                <c:pt idx="8548">
                  <c:v>39.29398252680595</c:v>
                </c:pt>
                <c:pt idx="8549">
                  <c:v>39.2832276848375</c:v>
                </c:pt>
                <c:pt idx="8550">
                  <c:v>39.27246959501905</c:v>
                </c:pt>
                <c:pt idx="8551">
                  <c:v>39.26170825989351</c:v>
                </c:pt>
                <c:pt idx="8552">
                  <c:v>39.25094368200484</c:v>
                </c:pt>
                <c:pt idx="8553">
                  <c:v>39.2401758638979</c:v>
                </c:pt>
                <c:pt idx="8554">
                  <c:v>39.22940480811854</c:v>
                </c:pt>
                <c:pt idx="8555">
                  <c:v>39.21863051721357</c:v>
                </c:pt>
                <c:pt idx="8556">
                  <c:v>39.20785299373078</c:v>
                </c:pt>
                <c:pt idx="8557">
                  <c:v>39.1970722402189</c:v>
                </c:pt>
                <c:pt idx="8558">
                  <c:v>39.18628825922762</c:v>
                </c:pt>
                <c:pt idx="8559">
                  <c:v>39.1755010533076</c:v>
                </c:pt>
                <c:pt idx="8560">
                  <c:v>39.16471062501046</c:v>
                </c:pt>
                <c:pt idx="8561">
                  <c:v>39.15391697688878</c:v>
                </c:pt>
                <c:pt idx="8562">
                  <c:v>39.14312011149606</c:v>
                </c:pt>
                <c:pt idx="8563">
                  <c:v>39.13232003138683</c:v>
                </c:pt>
                <c:pt idx="8564">
                  <c:v>39.12151673911652</c:v>
                </c:pt>
                <c:pt idx="8565">
                  <c:v>39.11071023724152</c:v>
                </c:pt>
                <c:pt idx="8566">
                  <c:v>39.0999005283192</c:v>
                </c:pt>
                <c:pt idx="8567">
                  <c:v>39.08908761490787</c:v>
                </c:pt>
                <c:pt idx="8568">
                  <c:v>39.0782714995668</c:v>
                </c:pt>
                <c:pt idx="8569">
                  <c:v>39.06745218485619</c:v>
                </c:pt>
                <c:pt idx="8570">
                  <c:v>39.05662967333719</c:v>
                </c:pt>
                <c:pt idx="8571">
                  <c:v>39.045803967572</c:v>
                </c:pt>
                <c:pt idx="8572">
                  <c:v>39.0349750701236</c:v>
                </c:pt>
                <c:pt idx="8573">
                  <c:v>39.02414298355604</c:v>
                </c:pt>
                <c:pt idx="8574">
                  <c:v>39.0133077104343</c:v>
                </c:pt>
                <c:pt idx="8575">
                  <c:v>39.00246925332427</c:v>
                </c:pt>
                <c:pt idx="8576">
                  <c:v>38.99162761479284</c:v>
                </c:pt>
                <c:pt idx="8577">
                  <c:v>38.98078279740781</c:v>
                </c:pt>
                <c:pt idx="8578">
                  <c:v>38.96993480373792</c:v>
                </c:pt>
                <c:pt idx="8579">
                  <c:v>38.95908363635287</c:v>
                </c:pt>
                <c:pt idx="8580">
                  <c:v>38.94822929782332</c:v>
                </c:pt>
                <c:pt idx="8581">
                  <c:v>38.93737179072087</c:v>
                </c:pt>
                <c:pt idx="8582">
                  <c:v>38.92651111761801</c:v>
                </c:pt>
                <c:pt idx="8583">
                  <c:v>38.91564728108822</c:v>
                </c:pt>
                <c:pt idx="8584">
                  <c:v>38.90478028370593</c:v>
                </c:pt>
                <c:pt idx="8585">
                  <c:v>38.8939101280465</c:v>
                </c:pt>
                <c:pt idx="8586">
                  <c:v>38.88303681668618</c:v>
                </c:pt>
                <c:pt idx="8587">
                  <c:v>38.87216035220224</c:v>
                </c:pt>
                <c:pt idx="8588">
                  <c:v>38.86128073717283</c:v>
                </c:pt>
                <c:pt idx="8589">
                  <c:v>38.85039797417707</c:v>
                </c:pt>
                <c:pt idx="8590">
                  <c:v>38.83951206579498</c:v>
                </c:pt>
                <c:pt idx="8591">
                  <c:v>38.82862301460756</c:v>
                </c:pt>
                <c:pt idx="8592">
                  <c:v>38.81773082319671</c:v>
                </c:pt>
                <c:pt idx="8593">
                  <c:v>38.80683549414529</c:v>
                </c:pt>
                <c:pt idx="8594">
                  <c:v>38.79593703003707</c:v>
                </c:pt>
                <c:pt idx="8595">
                  <c:v>38.78503543345676</c:v>
                </c:pt>
                <c:pt idx="8596">
                  <c:v>38.77413070699001</c:v>
                </c:pt>
                <c:pt idx="8597">
                  <c:v>38.7632228532234</c:v>
                </c:pt>
                <c:pt idx="8598">
                  <c:v>38.75231187474443</c:v>
                </c:pt>
                <c:pt idx="8599">
                  <c:v>38.74139777414153</c:v>
                </c:pt>
                <c:pt idx="8600">
                  <c:v>38.73048055400407</c:v>
                </c:pt>
                <c:pt idx="8601">
                  <c:v>38.71956021692237</c:v>
                </c:pt>
                <c:pt idx="8602">
                  <c:v>38.7086367654876</c:v>
                </c:pt>
                <c:pt idx="8603">
                  <c:v>38.69771020229195</c:v>
                </c:pt>
                <c:pt idx="8604">
                  <c:v>38.68678052992846</c:v>
                </c:pt>
                <c:pt idx="8605">
                  <c:v>38.67584775099113</c:v>
                </c:pt>
                <c:pt idx="8606">
                  <c:v>38.66491186807492</c:v>
                </c:pt>
                <c:pt idx="8607">
                  <c:v>38.65397288377563</c:v>
                </c:pt>
                <c:pt idx="8608">
                  <c:v>38.64303080069004</c:v>
                </c:pt>
                <c:pt idx="8609">
                  <c:v>38.63208562141585</c:v>
                </c:pt>
                <c:pt idx="8610">
                  <c:v>38.62113734855166</c:v>
                </c:pt>
                <c:pt idx="8611">
                  <c:v>38.61018598469698</c:v>
                </c:pt>
                <c:pt idx="8612">
                  <c:v>38.5992315324523</c:v>
                </c:pt>
                <c:pt idx="8613">
                  <c:v>38.58827399441896</c:v>
                </c:pt>
                <c:pt idx="8614">
                  <c:v>38.57731337319926</c:v>
                </c:pt>
                <c:pt idx="8615">
                  <c:v>38.56634967139639</c:v>
                </c:pt>
                <c:pt idx="8616">
                  <c:v>38.55538289161449</c:v>
                </c:pt>
                <c:pt idx="8617">
                  <c:v>38.54441303645858</c:v>
                </c:pt>
                <c:pt idx="8618">
                  <c:v>38.53344010853461</c:v>
                </c:pt>
                <c:pt idx="8619">
                  <c:v>38.52246411044946</c:v>
                </c:pt>
                <c:pt idx="8620">
                  <c:v>38.51148504481088</c:v>
                </c:pt>
                <c:pt idx="8621">
                  <c:v>38.50050291422759</c:v>
                </c:pt>
                <c:pt idx="8622">
                  <c:v>38.48951772130917</c:v>
                </c:pt>
                <c:pt idx="8623">
                  <c:v>38.47852946866614</c:v>
                </c:pt>
                <c:pt idx="8624">
                  <c:v>38.46753815890993</c:v>
                </c:pt>
                <c:pt idx="8625">
                  <c:v>38.45654379465286</c:v>
                </c:pt>
                <c:pt idx="8626">
                  <c:v>38.4455463785082</c:v>
                </c:pt>
                <c:pt idx="8627">
                  <c:v>38.43454591309006</c:v>
                </c:pt>
                <c:pt idx="8628">
                  <c:v>38.4235424010135</c:v>
                </c:pt>
                <c:pt idx="8629">
                  <c:v>38.41253584489453</c:v>
                </c:pt>
                <c:pt idx="8630">
                  <c:v>38.40152624734996</c:v>
                </c:pt>
                <c:pt idx="8631">
                  <c:v>38.3905136109976</c:v>
                </c:pt>
                <c:pt idx="8632">
                  <c:v>38.3794979384561</c:v>
                </c:pt>
                <c:pt idx="8633">
                  <c:v>38.36847923234507</c:v>
                </c:pt>
                <c:pt idx="8634">
                  <c:v>38.35745749528495</c:v>
                </c:pt>
                <c:pt idx="8635">
                  <c:v>38.34643272989718</c:v>
                </c:pt>
                <c:pt idx="8636">
                  <c:v>38.33540493880401</c:v>
                </c:pt>
                <c:pt idx="8637">
                  <c:v>38.32437412462863</c:v>
                </c:pt>
                <c:pt idx="8638">
                  <c:v>38.31334028999511</c:v>
                </c:pt>
                <c:pt idx="8639">
                  <c:v>38.30230343752847</c:v>
                </c:pt>
                <c:pt idx="8640">
                  <c:v>38.29126356985454</c:v>
                </c:pt>
                <c:pt idx="8641">
                  <c:v>38.28022068960014</c:v>
                </c:pt>
                <c:pt idx="8642">
                  <c:v>38.26917479939294</c:v>
                </c:pt>
                <c:pt idx="8643">
                  <c:v>38.2581259018615</c:v>
                </c:pt>
                <c:pt idx="8644">
                  <c:v>38.24707399963525</c:v>
                </c:pt>
                <c:pt idx="8645">
                  <c:v>38.2360190953446</c:v>
                </c:pt>
                <c:pt idx="8646">
                  <c:v>38.2249611916208</c:v>
                </c:pt>
                <c:pt idx="8647">
                  <c:v>38.21390029109595</c:v>
                </c:pt>
                <c:pt idx="8648">
                  <c:v>38.20283639640311</c:v>
                </c:pt>
                <c:pt idx="8649">
                  <c:v>38.1917695101762</c:v>
                </c:pt>
                <c:pt idx="8650">
                  <c:v>38.18069963505004</c:v>
                </c:pt>
                <c:pt idx="8651">
                  <c:v>38.16962677366032</c:v>
                </c:pt>
                <c:pt idx="8652">
                  <c:v>38.15855092864367</c:v>
                </c:pt>
                <c:pt idx="8653">
                  <c:v>38.14747210263752</c:v>
                </c:pt>
                <c:pt idx="8654">
                  <c:v>38.13639029828028</c:v>
                </c:pt>
                <c:pt idx="8655">
                  <c:v>38.12530551821117</c:v>
                </c:pt>
                <c:pt idx="8656">
                  <c:v>38.11421776507034</c:v>
                </c:pt>
                <c:pt idx="8657">
                  <c:v>38.10312704149882</c:v>
                </c:pt>
                <c:pt idx="8658">
                  <c:v>38.09203335013851</c:v>
                </c:pt>
                <c:pt idx="8659">
                  <c:v>38.08093669363219</c:v>
                </c:pt>
                <c:pt idx="8660">
                  <c:v>38.06983707462354</c:v>
                </c:pt>
                <c:pt idx="8661">
                  <c:v>38.05873449575712</c:v>
                </c:pt>
                <c:pt idx="8662">
                  <c:v>38.04762895967835</c:v>
                </c:pt>
                <c:pt idx="8663">
                  <c:v>38.03652046903355</c:v>
                </c:pt>
                <c:pt idx="8664">
                  <c:v>38.02540902646992</c:v>
                </c:pt>
                <c:pt idx="8665">
                  <c:v>38.01429463463549</c:v>
                </c:pt>
                <c:pt idx="8666">
                  <c:v>38.00317729617925</c:v>
                </c:pt>
                <c:pt idx="8667">
                  <c:v>37.99205701375101</c:v>
                </c:pt>
                <c:pt idx="8668">
                  <c:v>37.98093379000146</c:v>
                </c:pt>
                <c:pt idx="8669">
                  <c:v>37.96980762758218</c:v>
                </c:pt>
                <c:pt idx="8670">
                  <c:v>37.95867852914562</c:v>
                </c:pt>
                <c:pt idx="8671">
                  <c:v>37.9475464973451</c:v>
                </c:pt>
                <c:pt idx="8672">
                  <c:v>37.93641153483483</c:v>
                </c:pt>
                <c:pt idx="8673">
                  <c:v>37.92527364426985</c:v>
                </c:pt>
                <c:pt idx="8674">
                  <c:v>37.91413282830611</c:v>
                </c:pt>
                <c:pt idx="8675">
                  <c:v>37.9029890896004</c:v>
                </c:pt>
                <c:pt idx="8676">
                  <c:v>37.89184243081043</c:v>
                </c:pt>
                <c:pt idx="8677">
                  <c:v>37.88069285459473</c:v>
                </c:pt>
                <c:pt idx="8678">
                  <c:v>37.8695403636127</c:v>
                </c:pt>
                <c:pt idx="8679">
                  <c:v>37.85838496052465</c:v>
                </c:pt>
                <c:pt idx="8680">
                  <c:v>37.84722664799169</c:v>
                </c:pt>
                <c:pt idx="8681">
                  <c:v>37.83606542867587</c:v>
                </c:pt>
                <c:pt idx="8682">
                  <c:v>37.82490130524002</c:v>
                </c:pt>
                <c:pt idx="8683">
                  <c:v>37.81373428034793</c:v>
                </c:pt>
                <c:pt idx="8684">
                  <c:v>37.80256435666418</c:v>
                </c:pt>
                <c:pt idx="8685">
                  <c:v>37.79139153685424</c:v>
                </c:pt>
                <c:pt idx="8686">
                  <c:v>37.78021582358444</c:v>
                </c:pt>
                <c:pt idx="8687">
                  <c:v>37.76903721952196</c:v>
                </c:pt>
                <c:pt idx="8688">
                  <c:v>37.75785572733485</c:v>
                </c:pt>
                <c:pt idx="8689">
                  <c:v>37.74667134969202</c:v>
                </c:pt>
                <c:pt idx="8690">
                  <c:v>37.73548408926324</c:v>
                </c:pt>
                <c:pt idx="8691">
                  <c:v>37.72429394871915</c:v>
                </c:pt>
                <c:pt idx="8692">
                  <c:v>37.7131009307312</c:v>
                </c:pt>
                <c:pt idx="8693">
                  <c:v>37.70190503797175</c:v>
                </c:pt>
                <c:pt idx="8694">
                  <c:v>37.69070627311396</c:v>
                </c:pt>
                <c:pt idx="8695">
                  <c:v>37.6795046388319</c:v>
                </c:pt>
                <c:pt idx="8696">
                  <c:v>37.66830013780047</c:v>
                </c:pt>
                <c:pt idx="8697">
                  <c:v>37.65709277269541</c:v>
                </c:pt>
                <c:pt idx="8698">
                  <c:v>37.64588254619335</c:v>
                </c:pt>
                <c:pt idx="8699">
                  <c:v>37.63466946097171</c:v>
                </c:pt>
                <c:pt idx="8700">
                  <c:v>37.62345351970883</c:v>
                </c:pt>
                <c:pt idx="8701">
                  <c:v>37.61223472508383</c:v>
                </c:pt>
                <c:pt idx="8702">
                  <c:v>37.60101307977674</c:v>
                </c:pt>
                <c:pt idx="8703">
                  <c:v>37.5897885864684</c:v>
                </c:pt>
                <c:pt idx="8704">
                  <c:v>37.57856124784053</c:v>
                </c:pt>
                <c:pt idx="8705">
                  <c:v>37.56733106657566</c:v>
                </c:pt>
                <c:pt idx="8706">
                  <c:v>37.55609804535716</c:v>
                </c:pt>
                <c:pt idx="8707">
                  <c:v>37.5448621868693</c:v>
                </c:pt>
                <c:pt idx="8708">
                  <c:v>37.53362349379715</c:v>
                </c:pt>
                <c:pt idx="8709">
                  <c:v>37.52238196882665</c:v>
                </c:pt>
                <c:pt idx="8710">
                  <c:v>37.51113761464452</c:v>
                </c:pt>
                <c:pt idx="8711">
                  <c:v>37.49989043393843</c:v>
                </c:pt>
                <c:pt idx="8712">
                  <c:v>37.48864042939677</c:v>
                </c:pt>
                <c:pt idx="8713">
                  <c:v>37.47738760370886</c:v>
                </c:pt>
                <c:pt idx="8714">
                  <c:v>37.46613195956484</c:v>
                </c:pt>
                <c:pt idx="8715">
                  <c:v>37.45487349965561</c:v>
                </c:pt>
                <c:pt idx="8716">
                  <c:v>37.44361222667308</c:v>
                </c:pt>
                <c:pt idx="8717">
                  <c:v>37.4323481433098</c:v>
                </c:pt>
                <c:pt idx="8718">
                  <c:v>37.42108125225928</c:v>
                </c:pt>
                <c:pt idx="8719">
                  <c:v>37.40981155621584</c:v>
                </c:pt>
                <c:pt idx="8720">
                  <c:v>37.39853905787463</c:v>
                </c:pt>
                <c:pt idx="8721">
                  <c:v>37.38726375993159</c:v>
                </c:pt>
                <c:pt idx="8722">
                  <c:v>37.37598566508358</c:v>
                </c:pt>
                <c:pt idx="8723">
                  <c:v>37.36470477602823</c:v>
                </c:pt>
                <c:pt idx="8724">
                  <c:v>37.35342109546399</c:v>
                </c:pt>
                <c:pt idx="8725">
                  <c:v>37.34213462609022</c:v>
                </c:pt>
                <c:pt idx="8726">
                  <c:v>37.330845370607</c:v>
                </c:pt>
                <c:pt idx="8727">
                  <c:v>37.31955333171533</c:v>
                </c:pt>
                <c:pt idx="8728">
                  <c:v>37.308258512117</c:v>
                </c:pt>
                <c:pt idx="8729">
                  <c:v>37.2969609145146</c:v>
                </c:pt>
                <c:pt idx="8730">
                  <c:v>37.2856605416116</c:v>
                </c:pt>
                <c:pt idx="8731">
                  <c:v>37.27435739611229</c:v>
                </c:pt>
                <c:pt idx="8732">
                  <c:v>37.26305148072173</c:v>
                </c:pt>
                <c:pt idx="8733">
                  <c:v>37.25174279814586</c:v>
                </c:pt>
                <c:pt idx="8734">
                  <c:v>37.24043135109142</c:v>
                </c:pt>
                <c:pt idx="8735">
                  <c:v>37.22911714226601</c:v>
                </c:pt>
                <c:pt idx="8736">
                  <c:v>37.21780017437795</c:v>
                </c:pt>
                <c:pt idx="8737">
                  <c:v>37.20648045013649</c:v>
                </c:pt>
                <c:pt idx="8738">
                  <c:v>37.19515797225167</c:v>
                </c:pt>
                <c:pt idx="8739">
                  <c:v>37.18383274343431</c:v>
                </c:pt>
                <c:pt idx="8740">
                  <c:v>37.17250476639608</c:v>
                </c:pt>
                <c:pt idx="8741">
                  <c:v>37.1611740438495</c:v>
                </c:pt>
                <c:pt idx="8742">
                  <c:v>37.14984057850781</c:v>
                </c:pt>
                <c:pt idx="8743">
                  <c:v>37.13850437308518</c:v>
                </c:pt>
                <c:pt idx="8744">
                  <c:v>37.1271654302965</c:v>
                </c:pt>
                <c:pt idx="8745">
                  <c:v>37.11582375285755</c:v>
                </c:pt>
                <c:pt idx="8746">
                  <c:v>37.10447934348488</c:v>
                </c:pt>
                <c:pt idx="8747">
                  <c:v>37.09313220489586</c:v>
                </c:pt>
                <c:pt idx="8748">
                  <c:v>37.08178233980865</c:v>
                </c:pt>
                <c:pt idx="8749">
                  <c:v>37.07042975094227</c:v>
                </c:pt>
                <c:pt idx="8750">
                  <c:v>37.05907444101653</c:v>
                </c:pt>
                <c:pt idx="8751">
                  <c:v>37.04771641275205</c:v>
                </c:pt>
                <c:pt idx="8752">
                  <c:v>37.03635566887022</c:v>
                </c:pt>
                <c:pt idx="8753">
                  <c:v>37.02499221209329</c:v>
                </c:pt>
                <c:pt idx="8754">
                  <c:v>37.01362604514429</c:v>
                </c:pt>
                <c:pt idx="8755">
                  <c:v>37.00225717074709</c:v>
                </c:pt>
                <c:pt idx="8756">
                  <c:v>36.9908855916263</c:v>
                </c:pt>
                <c:pt idx="8757">
                  <c:v>36.97951131050743</c:v>
                </c:pt>
                <c:pt idx="8758">
                  <c:v>36.96813433011668</c:v>
                </c:pt>
                <c:pt idx="8759">
                  <c:v>36.95675465318114</c:v>
                </c:pt>
                <c:pt idx="8760">
                  <c:v>36.94537228242867</c:v>
                </c:pt>
                <c:pt idx="8761">
                  <c:v>36.93398722058794</c:v>
                </c:pt>
                <c:pt idx="8762">
                  <c:v>36.9225994703884</c:v>
                </c:pt>
                <c:pt idx="8763">
                  <c:v>36.91120903456031</c:v>
                </c:pt>
                <c:pt idx="8764">
                  <c:v>36.89981591583478</c:v>
                </c:pt>
                <c:pt idx="8765">
                  <c:v>36.88842011694361</c:v>
                </c:pt>
                <c:pt idx="8766">
                  <c:v>36.8770216406195</c:v>
                </c:pt>
                <c:pt idx="8767">
                  <c:v>36.8656204895959</c:v>
                </c:pt>
                <c:pt idx="8768">
                  <c:v>36.85421666660704</c:v>
                </c:pt>
                <c:pt idx="8769">
                  <c:v>36.84281017438801</c:v>
                </c:pt>
                <c:pt idx="8770">
                  <c:v>36.83140101567459</c:v>
                </c:pt>
                <c:pt idx="8771">
                  <c:v>36.81998919320346</c:v>
                </c:pt>
                <c:pt idx="8772">
                  <c:v>36.80857470971204</c:v>
                </c:pt>
                <c:pt idx="8773">
                  <c:v>36.79715756793854</c:v>
                </c:pt>
                <c:pt idx="8774">
                  <c:v>36.78573777062196</c:v>
                </c:pt>
                <c:pt idx="8775">
                  <c:v>36.7743153205021</c:v>
                </c:pt>
                <c:pt idx="8776">
                  <c:v>36.76289022031956</c:v>
                </c:pt>
                <c:pt idx="8777">
                  <c:v>36.75146247281569</c:v>
                </c:pt>
                <c:pt idx="8778">
                  <c:v>36.74003208073268</c:v>
                </c:pt>
                <c:pt idx="8779">
                  <c:v>36.7285990468135</c:v>
                </c:pt>
                <c:pt idx="8780">
                  <c:v>36.71716337380182</c:v>
                </c:pt>
                <c:pt idx="8781">
                  <c:v>36.70572506444221</c:v>
                </c:pt>
                <c:pt idx="8782">
                  <c:v>36.69428412147997</c:v>
                </c:pt>
                <c:pt idx="8783">
                  <c:v>36.68284054766116</c:v>
                </c:pt>
                <c:pt idx="8784">
                  <c:v>36.6713943457327</c:v>
                </c:pt>
                <c:pt idx="8785">
                  <c:v>36.6599455184422</c:v>
                </c:pt>
                <c:pt idx="8786">
                  <c:v>36.64849406853812</c:v>
                </c:pt>
                <c:pt idx="8787">
                  <c:v>36.63703999876966</c:v>
                </c:pt>
                <c:pt idx="8788">
                  <c:v>36.62558331188682</c:v>
                </c:pt>
                <c:pt idx="8789">
                  <c:v>36.61412401064035</c:v>
                </c:pt>
                <c:pt idx="8790">
                  <c:v>36.60266209778185</c:v>
                </c:pt>
                <c:pt idx="8791">
                  <c:v>36.59119757606359</c:v>
                </c:pt>
                <c:pt idx="8792">
                  <c:v>36.57973044823872</c:v>
                </c:pt>
                <c:pt idx="8793">
                  <c:v>36.56826071706109</c:v>
                </c:pt>
                <c:pt idx="8794">
                  <c:v>36.55678838528534</c:v>
                </c:pt>
                <c:pt idx="8795">
                  <c:v>36.54531345566694</c:v>
                </c:pt>
                <c:pt idx="8796">
                  <c:v>36.53383593096206</c:v>
                </c:pt>
                <c:pt idx="8797">
                  <c:v>36.52235581392767</c:v>
                </c:pt>
                <c:pt idx="8798">
                  <c:v>36.51087310732151</c:v>
                </c:pt>
                <c:pt idx="8799">
                  <c:v>36.4993878139021</c:v>
                </c:pt>
                <c:pt idx="8800">
                  <c:v>36.48789993642874</c:v>
                </c:pt>
                <c:pt idx="8801">
                  <c:v>36.47640947766143</c:v>
                </c:pt>
                <c:pt idx="8802">
                  <c:v>36.46491644036106</c:v>
                </c:pt>
                <c:pt idx="8803">
                  <c:v>36.45342082728914</c:v>
                </c:pt>
                <c:pt idx="8804">
                  <c:v>36.44192264120807</c:v>
                </c:pt>
                <c:pt idx="8805">
                  <c:v>36.43042188488096</c:v>
                </c:pt>
                <c:pt idx="8806">
                  <c:v>36.41891856107168</c:v>
                </c:pt>
                <c:pt idx="8807">
                  <c:v>36.40741267254489</c:v>
                </c:pt>
                <c:pt idx="8808">
                  <c:v>36.39590422206598</c:v>
                </c:pt>
                <c:pt idx="8809">
                  <c:v>36.38439321240113</c:v>
                </c:pt>
                <c:pt idx="8810">
                  <c:v>36.37287964631727</c:v>
                </c:pt>
                <c:pt idx="8811">
                  <c:v>36.3613635265821</c:v>
                </c:pt>
                <c:pt idx="8812">
                  <c:v>36.34984485596406</c:v>
                </c:pt>
                <c:pt idx="8813">
                  <c:v>36.33832363723238</c:v>
                </c:pt>
                <c:pt idx="8814">
                  <c:v>36.32679987315701</c:v>
                </c:pt>
                <c:pt idx="8815">
                  <c:v>36.31527356650868</c:v>
                </c:pt>
                <c:pt idx="8816">
                  <c:v>36.30374472005888</c:v>
                </c:pt>
                <c:pt idx="8817">
                  <c:v>36.29221333657986</c:v>
                </c:pt>
                <c:pt idx="8818">
                  <c:v>36.28067941884455</c:v>
                </c:pt>
                <c:pt idx="8819">
                  <c:v>36.26914296962677</c:v>
                </c:pt>
                <c:pt idx="8820">
                  <c:v>36.25760399170098</c:v>
                </c:pt>
                <c:pt idx="8821">
                  <c:v>36.24606248784244</c:v>
                </c:pt>
                <c:pt idx="8822">
                  <c:v>36.23451846082718</c:v>
                </c:pt>
                <c:pt idx="8823">
                  <c:v>36.22297191343193</c:v>
                </c:pt>
                <c:pt idx="8824">
                  <c:v>36.21142284843417</c:v>
                </c:pt>
                <c:pt idx="8825">
                  <c:v>36.19987126861218</c:v>
                </c:pt>
                <c:pt idx="8826">
                  <c:v>36.18831717674497</c:v>
                </c:pt>
                <c:pt idx="8827">
                  <c:v>36.17676057561224</c:v>
                </c:pt>
                <c:pt idx="8828">
                  <c:v>36.16520146799456</c:v>
                </c:pt>
                <c:pt idx="8829">
                  <c:v>36.15363985667312</c:v>
                </c:pt>
                <c:pt idx="8830">
                  <c:v>36.14207574442994</c:v>
                </c:pt>
                <c:pt idx="8831">
                  <c:v>36.13050913404768</c:v>
                </c:pt>
                <c:pt idx="8832">
                  <c:v>36.11894002830987</c:v>
                </c:pt>
                <c:pt idx="8833">
                  <c:v>36.1073684300007</c:v>
                </c:pt>
                <c:pt idx="8834">
                  <c:v>36.09579434190514</c:v>
                </c:pt>
                <c:pt idx="8835">
                  <c:v>36.08421776680886</c:v>
                </c:pt>
                <c:pt idx="8836">
                  <c:v>36.07263870749834</c:v>
                </c:pt>
                <c:pt idx="8837">
                  <c:v>36.06105716676073</c:v>
                </c:pt>
                <c:pt idx="8838">
                  <c:v>36.04947314738394</c:v>
                </c:pt>
                <c:pt idx="8839">
                  <c:v>36.03788665215661</c:v>
                </c:pt>
                <c:pt idx="8840">
                  <c:v>36.02629768386817</c:v>
                </c:pt>
                <c:pt idx="8841">
                  <c:v>36.01470624530871</c:v>
                </c:pt>
                <c:pt idx="8842">
                  <c:v>36.0031123392691</c:v>
                </c:pt>
                <c:pt idx="8843">
                  <c:v>35.9915159685409</c:v>
                </c:pt>
                <c:pt idx="8844">
                  <c:v>35.97991713591647</c:v>
                </c:pt>
                <c:pt idx="8845">
                  <c:v>35.96831584418888</c:v>
                </c:pt>
                <c:pt idx="8846">
                  <c:v>35.95671209615186</c:v>
                </c:pt>
                <c:pt idx="8847">
                  <c:v>35.9451058946</c:v>
                </c:pt>
                <c:pt idx="8848">
                  <c:v>35.93349724232848</c:v>
                </c:pt>
                <c:pt idx="8849">
                  <c:v>35.92188614213332</c:v>
                </c:pt>
                <c:pt idx="8850">
                  <c:v>35.91027259681123</c:v>
                </c:pt>
                <c:pt idx="8851">
                  <c:v>35.89865660915964</c:v>
                </c:pt>
                <c:pt idx="8852">
                  <c:v>35.88703818197668</c:v>
                </c:pt>
                <c:pt idx="8853">
                  <c:v>35.87541731806129</c:v>
                </c:pt>
                <c:pt idx="8854">
                  <c:v>35.86379402021303</c:v>
                </c:pt>
                <c:pt idx="8855">
                  <c:v>35.85216829123225</c:v>
                </c:pt>
                <c:pt idx="8856">
                  <c:v>35.84054013392005</c:v>
                </c:pt>
                <c:pt idx="8857">
                  <c:v>35.82890955107815</c:v>
                </c:pt>
                <c:pt idx="8858">
                  <c:v>35.81727654550907</c:v>
                </c:pt>
                <c:pt idx="8859">
                  <c:v>35.80564112001605</c:v>
                </c:pt>
                <c:pt idx="8860">
                  <c:v>35.79400327740304</c:v>
                </c:pt>
                <c:pt idx="8861">
                  <c:v>35.78236302047467</c:v>
                </c:pt>
                <c:pt idx="8862">
                  <c:v>35.77072035203633</c:v>
                </c:pt>
                <c:pt idx="8863">
                  <c:v>35.75907527489414</c:v>
                </c:pt>
                <c:pt idx="8864">
                  <c:v>35.74742779185487</c:v>
                </c:pt>
                <c:pt idx="8865">
                  <c:v>35.7357779057261</c:v>
                </c:pt>
                <c:pt idx="8866">
                  <c:v>35.72412561931605</c:v>
                </c:pt>
                <c:pt idx="8867">
                  <c:v>35.71247093543367</c:v>
                </c:pt>
                <c:pt idx="8868">
                  <c:v>35.70081385688865</c:v>
                </c:pt>
                <c:pt idx="8869">
                  <c:v>35.68915438649136</c:v>
                </c:pt>
                <c:pt idx="8870">
                  <c:v>35.67749252705291</c:v>
                </c:pt>
                <c:pt idx="8871">
                  <c:v>35.66582828138509</c:v>
                </c:pt>
                <c:pt idx="8872">
                  <c:v>35.65416165230042</c:v>
                </c:pt>
                <c:pt idx="8873">
                  <c:v>35.64249264261214</c:v>
                </c:pt>
                <c:pt idx="8874">
                  <c:v>35.63082125513416</c:v>
                </c:pt>
                <c:pt idx="8875">
                  <c:v>35.61914749268114</c:v>
                </c:pt>
                <c:pt idx="8876">
                  <c:v>35.60747135806842</c:v>
                </c:pt>
                <c:pt idx="8877">
                  <c:v>35.59579285411206</c:v>
                </c:pt>
                <c:pt idx="8878">
                  <c:v>35.5841119836288</c:v>
                </c:pt>
                <c:pt idx="8879">
                  <c:v>35.57242874943612</c:v>
                </c:pt>
                <c:pt idx="8880">
                  <c:v>35.56074315435217</c:v>
                </c:pt>
                <c:pt idx="8881">
                  <c:v>35.54905520119584</c:v>
                </c:pt>
                <c:pt idx="8882">
                  <c:v>35.53736489278665</c:v>
                </c:pt>
                <c:pt idx="8883">
                  <c:v>35.52567223194494</c:v>
                </c:pt>
                <c:pt idx="8884">
                  <c:v>35.51397722149161</c:v>
                </c:pt>
                <c:pt idx="8885">
                  <c:v>35.50227986424838</c:v>
                </c:pt>
                <c:pt idx="8886">
                  <c:v>35.49058016303759</c:v>
                </c:pt>
                <c:pt idx="8887">
                  <c:v>35.47887812068231</c:v>
                </c:pt>
                <c:pt idx="8888">
                  <c:v>35.46717374000631</c:v>
                </c:pt>
                <c:pt idx="8889">
                  <c:v>35.45546702383402</c:v>
                </c:pt>
                <c:pt idx="8890">
                  <c:v>35.44375797499061</c:v>
                </c:pt>
                <c:pt idx="8891">
                  <c:v>35.43204659630192</c:v>
                </c:pt>
                <c:pt idx="8892">
                  <c:v>35.4203328905945</c:v>
                </c:pt>
                <c:pt idx="8893">
                  <c:v>35.40861686069553</c:v>
                </c:pt>
                <c:pt idx="8894">
                  <c:v>35.39689850943299</c:v>
                </c:pt>
                <c:pt idx="8895">
                  <c:v>35.38517783963546</c:v>
                </c:pt>
                <c:pt idx="8896">
                  <c:v>35.37345485413225</c:v>
                </c:pt>
                <c:pt idx="8897">
                  <c:v>35.36172955575335</c:v>
                </c:pt>
                <c:pt idx="8898">
                  <c:v>35.35000194732945</c:v>
                </c:pt>
                <c:pt idx="8899">
                  <c:v>35.3382720316919</c:v>
                </c:pt>
                <c:pt idx="8900">
                  <c:v>35.32653981167274</c:v>
                </c:pt>
                <c:pt idx="8901">
                  <c:v>35.31480529010473</c:v>
                </c:pt>
                <c:pt idx="8902">
                  <c:v>35.30306846982127</c:v>
                </c:pt>
                <c:pt idx="8903">
                  <c:v>35.29132935365649</c:v>
                </c:pt>
                <c:pt idx="8904">
                  <c:v>35.27958794444517</c:v>
                </c:pt>
                <c:pt idx="8905">
                  <c:v>35.26784424502277</c:v>
                </c:pt>
                <c:pt idx="8906">
                  <c:v>35.25609825822546</c:v>
                </c:pt>
                <c:pt idx="8907">
                  <c:v>35.24434998689005</c:v>
                </c:pt>
                <c:pt idx="8908">
                  <c:v>35.23259943385407</c:v>
                </c:pt>
                <c:pt idx="8909">
                  <c:v>35.2208466019557</c:v>
                </c:pt>
                <c:pt idx="8910">
                  <c:v>35.20909149403381</c:v>
                </c:pt>
                <c:pt idx="8911">
                  <c:v>35.19733411292796</c:v>
                </c:pt>
                <c:pt idx="8912">
                  <c:v>35.18557446147835</c:v>
                </c:pt>
                <c:pt idx="8913">
                  <c:v>35.1738125425259</c:v>
                </c:pt>
                <c:pt idx="8914">
                  <c:v>35.16204835891216</c:v>
                </c:pt>
                <c:pt idx="8915">
                  <c:v>35.15028191347939</c:v>
                </c:pt>
                <c:pt idx="8916">
                  <c:v>35.1385132090705</c:v>
                </c:pt>
                <c:pt idx="8917">
                  <c:v>35.1267422485291</c:v>
                </c:pt>
                <c:pt idx="8918">
                  <c:v>35.1149690346994</c:v>
                </c:pt>
                <c:pt idx="8919">
                  <c:v>35.10319357042641</c:v>
                </c:pt>
                <c:pt idx="8920">
                  <c:v>35.09141585855566</c:v>
                </c:pt>
                <c:pt idx="8921">
                  <c:v>35.07963590193346</c:v>
                </c:pt>
                <c:pt idx="8922">
                  <c:v>35.06785370340673</c:v>
                </c:pt>
                <c:pt idx="8923">
                  <c:v>35.05606926582308</c:v>
                </c:pt>
                <c:pt idx="8924">
                  <c:v>35.0442825920308</c:v>
                </c:pt>
                <c:pt idx="8925">
                  <c:v>35.0324936848788</c:v>
                </c:pt>
                <c:pt idx="8926">
                  <c:v>35.02070254721666</c:v>
                </c:pt>
                <c:pt idx="8927">
                  <c:v>35.00890918189469</c:v>
                </c:pt>
                <c:pt idx="8928">
                  <c:v>34.99711359176381</c:v>
                </c:pt>
                <c:pt idx="8929">
                  <c:v>34.98531577967558</c:v>
                </c:pt>
                <c:pt idx="8930">
                  <c:v>34.97351574848227</c:v>
                </c:pt>
                <c:pt idx="8931">
                  <c:v>34.96171350103678</c:v>
                </c:pt>
                <c:pt idx="8932">
                  <c:v>34.94990904019269</c:v>
                </c:pt>
                <c:pt idx="8933">
                  <c:v>34.93810236880423</c:v>
                </c:pt>
                <c:pt idx="8934">
                  <c:v>34.92629348972625</c:v>
                </c:pt>
                <c:pt idx="8935">
                  <c:v>34.91448240581433</c:v>
                </c:pt>
                <c:pt idx="8936">
                  <c:v>34.90266911992466</c:v>
                </c:pt>
                <c:pt idx="8937">
                  <c:v>34.89085363491409</c:v>
                </c:pt>
                <c:pt idx="8938">
                  <c:v>34.8790359536401</c:v>
                </c:pt>
                <c:pt idx="8939">
                  <c:v>34.8672160789609</c:v>
                </c:pt>
                <c:pt idx="8940">
                  <c:v>34.85539401373526</c:v>
                </c:pt>
                <c:pt idx="8941">
                  <c:v>34.84356976082265</c:v>
                </c:pt>
                <c:pt idx="8942">
                  <c:v>34.83174332308322</c:v>
                </c:pt>
                <c:pt idx="8943">
                  <c:v>34.81991470337769</c:v>
                </c:pt>
                <c:pt idx="8944">
                  <c:v>34.8080839045675</c:v>
                </c:pt>
                <c:pt idx="8945">
                  <c:v>34.79625092951471</c:v>
                </c:pt>
                <c:pt idx="8946">
                  <c:v>34.784415781082</c:v>
                </c:pt>
                <c:pt idx="8947">
                  <c:v>34.77257846213278</c:v>
                </c:pt>
                <c:pt idx="8948">
                  <c:v>34.76073897553101</c:v>
                </c:pt>
                <c:pt idx="8949">
                  <c:v>34.74889732414134</c:v>
                </c:pt>
                <c:pt idx="8950">
                  <c:v>34.73705351082907</c:v>
                </c:pt>
                <c:pt idx="8951">
                  <c:v>34.72520753846014</c:v>
                </c:pt>
                <c:pt idx="8952">
                  <c:v>34.71335940990112</c:v>
                </c:pt>
                <c:pt idx="8953">
                  <c:v>34.70150912801922</c:v>
                </c:pt>
                <c:pt idx="8954">
                  <c:v>34.68965669568229</c:v>
                </c:pt>
                <c:pt idx="8955">
                  <c:v>34.67780211575887</c:v>
                </c:pt>
                <c:pt idx="8956">
                  <c:v>34.66594539111805</c:v>
                </c:pt>
                <c:pt idx="8957">
                  <c:v>34.65408652462962</c:v>
                </c:pt>
                <c:pt idx="8958">
                  <c:v>34.64222551916401</c:v>
                </c:pt>
                <c:pt idx="8959">
                  <c:v>34.63036237759224</c:v>
                </c:pt>
                <c:pt idx="8960">
                  <c:v>34.618497102786</c:v>
                </c:pt>
                <c:pt idx="8961">
                  <c:v>34.60662969761761</c:v>
                </c:pt>
                <c:pt idx="8962">
                  <c:v>34.59476016496005</c:v>
                </c:pt>
                <c:pt idx="8963">
                  <c:v>34.58288850768685</c:v>
                </c:pt>
                <c:pt idx="8964">
                  <c:v>34.57101472867227</c:v>
                </c:pt>
                <c:pt idx="8965">
                  <c:v>34.55913883079114</c:v>
                </c:pt>
                <c:pt idx="8966">
                  <c:v>34.54726081691894</c:v>
                </c:pt>
                <c:pt idx="8967">
                  <c:v>34.5353806899318</c:v>
                </c:pt>
                <c:pt idx="8968">
                  <c:v>34.52349845270639</c:v>
                </c:pt>
                <c:pt idx="8969">
                  <c:v>34.51161410812016</c:v>
                </c:pt>
                <c:pt idx="8970">
                  <c:v>34.49972765905104</c:v>
                </c:pt>
                <c:pt idx="8971">
                  <c:v>34.48783910837766</c:v>
                </c:pt>
                <c:pt idx="8972">
                  <c:v>34.47594845897929</c:v>
                </c:pt>
                <c:pt idx="8973">
                  <c:v>34.46405571373576</c:v>
                </c:pt>
                <c:pt idx="8974">
                  <c:v>34.45216087552757</c:v>
                </c:pt>
                <c:pt idx="8975">
                  <c:v>34.44026394723585</c:v>
                </c:pt>
                <c:pt idx="8976">
                  <c:v>34.42836493174231</c:v>
                </c:pt>
                <c:pt idx="8977">
                  <c:v>34.41646383192933</c:v>
                </c:pt>
                <c:pt idx="8978">
                  <c:v>34.40456065067985</c:v>
                </c:pt>
                <c:pt idx="8979">
                  <c:v>34.39265539087751</c:v>
                </c:pt>
                <c:pt idx="8980">
                  <c:v>34.38074805540647</c:v>
                </c:pt>
                <c:pt idx="8981">
                  <c:v>34.36883864715162</c:v>
                </c:pt>
                <c:pt idx="8982">
                  <c:v>34.35692716899835</c:v>
                </c:pt>
                <c:pt idx="8983">
                  <c:v>34.34501362383276</c:v>
                </c:pt>
                <c:pt idx="8984">
                  <c:v>34.33309801454151</c:v>
                </c:pt>
                <c:pt idx="8985">
                  <c:v>34.3211803440119</c:v>
                </c:pt>
                <c:pt idx="8986">
                  <c:v>34.30926061513183</c:v>
                </c:pt>
                <c:pt idx="8987">
                  <c:v>34.29733883078982</c:v>
                </c:pt>
                <c:pt idx="8988">
                  <c:v>34.28541499387498</c:v>
                </c:pt>
                <c:pt idx="8989">
                  <c:v>34.27348910727707</c:v>
                </c:pt>
                <c:pt idx="8990">
                  <c:v>34.26156117388643</c:v>
                </c:pt>
                <c:pt idx="8991">
                  <c:v>34.24963119659403</c:v>
                </c:pt>
                <c:pt idx="8992">
                  <c:v>34.23769917829141</c:v>
                </c:pt>
                <c:pt idx="8993">
                  <c:v>34.2257651218708</c:v>
                </c:pt>
                <c:pt idx="8994">
                  <c:v>34.21382903022489</c:v>
                </c:pt>
                <c:pt idx="8995">
                  <c:v>34.20189090624712</c:v>
                </c:pt>
                <c:pt idx="8996">
                  <c:v>34.18995075283148</c:v>
                </c:pt>
                <c:pt idx="8997">
                  <c:v>34.17800857287255</c:v>
                </c:pt>
                <c:pt idx="8998">
                  <c:v>34.16606436926552</c:v>
                </c:pt>
                <c:pt idx="8999">
                  <c:v>34.15411814490622</c:v>
                </c:pt>
                <c:pt idx="9000">
                  <c:v>34.142169902691</c:v>
                </c:pt>
                <c:pt idx="9001">
                  <c:v>34.1302196455169</c:v>
                </c:pt>
                <c:pt idx="9002">
                  <c:v>34.11826737628149</c:v>
                </c:pt>
                <c:pt idx="9003">
                  <c:v>34.10631309788299</c:v>
                </c:pt>
                <c:pt idx="9004">
                  <c:v>34.09435681322018</c:v>
                </c:pt>
                <c:pt idx="9005">
                  <c:v>34.08239852519245</c:v>
                </c:pt>
                <c:pt idx="9006">
                  <c:v>34.0704382366998</c:v>
                </c:pt>
                <c:pt idx="9007">
                  <c:v>34.05847595064279</c:v>
                </c:pt>
                <c:pt idx="9008">
                  <c:v>34.04651166992262</c:v>
                </c:pt>
                <c:pt idx="9009">
                  <c:v>34.03454539744106</c:v>
                </c:pt>
                <c:pt idx="9010">
                  <c:v>34.02257713610046</c:v>
                </c:pt>
                <c:pt idx="9011">
                  <c:v>34.01060688880377</c:v>
                </c:pt>
                <c:pt idx="9012">
                  <c:v>33.99863465845455</c:v>
                </c:pt>
                <c:pt idx="9013">
                  <c:v>33.98666044795691</c:v>
                </c:pt>
                <c:pt idx="9014">
                  <c:v>33.9746842602156</c:v>
                </c:pt>
                <c:pt idx="9015">
                  <c:v>33.96270609813596</c:v>
                </c:pt>
                <c:pt idx="9016">
                  <c:v>33.95072596462381</c:v>
                </c:pt>
                <c:pt idx="9017">
                  <c:v>33.93874386258569</c:v>
                </c:pt>
                <c:pt idx="9018">
                  <c:v>33.92675979492866</c:v>
                </c:pt>
                <c:pt idx="9019">
                  <c:v>33.91477376456037</c:v>
                </c:pt>
                <c:pt idx="9020">
                  <c:v>33.90278577438907</c:v>
                </c:pt>
                <c:pt idx="9021">
                  <c:v>33.89079582732359</c:v>
                </c:pt>
                <c:pt idx="9022">
                  <c:v>33.87880392627331</c:v>
                </c:pt>
                <c:pt idx="9023">
                  <c:v>33.86681007414824</c:v>
                </c:pt>
                <c:pt idx="9024">
                  <c:v>33.85481427385893</c:v>
                </c:pt>
                <c:pt idx="9025">
                  <c:v>33.84281652831654</c:v>
                </c:pt>
                <c:pt idx="9026">
                  <c:v>33.8308168404328</c:v>
                </c:pt>
                <c:pt idx="9027">
                  <c:v>33.81881521312</c:v>
                </c:pt>
                <c:pt idx="9028">
                  <c:v>33.806811649291</c:v>
                </c:pt>
                <c:pt idx="9029">
                  <c:v>33.7948061518593</c:v>
                </c:pt>
                <c:pt idx="9030">
                  <c:v>33.7827987237389</c:v>
                </c:pt>
                <c:pt idx="9031">
                  <c:v>33.77078936784441</c:v>
                </c:pt>
                <c:pt idx="9032">
                  <c:v>33.75877808709103</c:v>
                </c:pt>
                <c:pt idx="9033">
                  <c:v>33.74676488439447</c:v>
                </c:pt>
                <c:pt idx="9034">
                  <c:v>33.7347497626711</c:v>
                </c:pt>
                <c:pt idx="9035">
                  <c:v>33.7227327248378</c:v>
                </c:pt>
                <c:pt idx="9036">
                  <c:v>33.710713773812</c:v>
                </c:pt>
                <c:pt idx="9037">
                  <c:v>33.69869291251178</c:v>
                </c:pt>
                <c:pt idx="9038">
                  <c:v>33.6866701438557</c:v>
                </c:pt>
                <c:pt idx="9039">
                  <c:v>33.67464547076295</c:v>
                </c:pt>
                <c:pt idx="9040">
                  <c:v>33.6626188961533</c:v>
                </c:pt>
                <c:pt idx="9041">
                  <c:v>33.65059042294698</c:v>
                </c:pt>
                <c:pt idx="9042">
                  <c:v>33.63856005406491</c:v>
                </c:pt>
                <c:pt idx="9043">
                  <c:v>33.6265277924285</c:v>
                </c:pt>
                <c:pt idx="9044">
                  <c:v>33.61449364095974</c:v>
                </c:pt>
                <c:pt idx="9045">
                  <c:v>33.6024576025812</c:v>
                </c:pt>
                <c:pt idx="9046">
                  <c:v>33.59041968021597</c:v>
                </c:pt>
                <c:pt idx="9047">
                  <c:v>33.57837987678774</c:v>
                </c:pt>
                <c:pt idx="9048">
                  <c:v>33.56633819522076</c:v>
                </c:pt>
                <c:pt idx="9049">
                  <c:v>33.55429463843981</c:v>
                </c:pt>
                <c:pt idx="9050">
                  <c:v>33.54224920937025</c:v>
                </c:pt>
                <c:pt idx="9051">
                  <c:v>33.530201910938</c:v>
                </c:pt>
                <c:pt idx="9052">
                  <c:v>33.5181527460695</c:v>
                </c:pt>
                <c:pt idx="9053">
                  <c:v>33.50610171769177</c:v>
                </c:pt>
                <c:pt idx="9054">
                  <c:v>33.4940488287324</c:v>
                </c:pt>
                <c:pt idx="9055">
                  <c:v>33.48199408211953</c:v>
                </c:pt>
                <c:pt idx="9056">
                  <c:v>33.46993748078185</c:v>
                </c:pt>
                <c:pt idx="9057">
                  <c:v>33.45787902764853</c:v>
                </c:pt>
                <c:pt idx="9058">
                  <c:v>33.44581872564943</c:v>
                </c:pt>
                <c:pt idx="9059">
                  <c:v>33.43375657771485</c:v>
                </c:pt>
                <c:pt idx="9060">
                  <c:v>33.42169258677567</c:v>
                </c:pt>
                <c:pt idx="9061">
                  <c:v>33.40962675576331</c:v>
                </c:pt>
                <c:pt idx="9062">
                  <c:v>33.3975590876098</c:v>
                </c:pt>
                <c:pt idx="9063">
                  <c:v>33.38548958524758</c:v>
                </c:pt>
                <c:pt idx="9064">
                  <c:v>33.37341825160983</c:v>
                </c:pt>
                <c:pt idx="9065">
                  <c:v>33.36134508963008</c:v>
                </c:pt>
                <c:pt idx="9066">
                  <c:v>33.34927010224251</c:v>
                </c:pt>
                <c:pt idx="9067">
                  <c:v>33.33719329238186</c:v>
                </c:pt>
                <c:pt idx="9068">
                  <c:v>33.32511466298333</c:v>
                </c:pt>
                <c:pt idx="9069">
                  <c:v>33.31303421698272</c:v>
                </c:pt>
                <c:pt idx="9070">
                  <c:v>33.30095195731634</c:v>
                </c:pt>
                <c:pt idx="9071">
                  <c:v>33.28886788692111</c:v>
                </c:pt>
                <c:pt idx="9072">
                  <c:v>33.27678200873438</c:v>
                </c:pt>
                <c:pt idx="9073">
                  <c:v>33.26469432569411</c:v>
                </c:pt>
                <c:pt idx="9074">
                  <c:v>33.2526048407388</c:v>
                </c:pt>
                <c:pt idx="9075">
                  <c:v>33.24051355680742</c:v>
                </c:pt>
                <c:pt idx="9076">
                  <c:v>33.22842047683956</c:v>
                </c:pt>
                <c:pt idx="9077">
                  <c:v>33.21632560377529</c:v>
                </c:pt>
                <c:pt idx="9078">
                  <c:v>33.20422894055523</c:v>
                </c:pt>
                <c:pt idx="9079">
                  <c:v>33.19213049012055</c:v>
                </c:pt>
                <c:pt idx="9080">
                  <c:v>33.18003025541288</c:v>
                </c:pt>
                <c:pt idx="9081">
                  <c:v>33.1679282393745</c:v>
                </c:pt>
                <c:pt idx="9082">
                  <c:v>33.1558244449481</c:v>
                </c:pt>
                <c:pt idx="9083">
                  <c:v>33.143718875077</c:v>
                </c:pt>
                <c:pt idx="9084">
                  <c:v>33.13161153270494</c:v>
                </c:pt>
                <c:pt idx="9085">
                  <c:v>33.1195024207763</c:v>
                </c:pt>
                <c:pt idx="9086">
                  <c:v>33.1073915422359</c:v>
                </c:pt>
                <c:pt idx="9087">
                  <c:v>33.09527890002916</c:v>
                </c:pt>
                <c:pt idx="9088">
                  <c:v>33.08316449710193</c:v>
                </c:pt>
                <c:pt idx="9089">
                  <c:v>33.07104833640069</c:v>
                </c:pt>
                <c:pt idx="9090">
                  <c:v>33.05893042087236</c:v>
                </c:pt>
                <c:pt idx="9091">
                  <c:v>33.04681075346441</c:v>
                </c:pt>
                <c:pt idx="9092">
                  <c:v>33.03468933712487</c:v>
                </c:pt>
                <c:pt idx="9093">
                  <c:v>33.02256617480221</c:v>
                </c:pt>
                <c:pt idx="9094">
                  <c:v>33.01044126944549</c:v>
                </c:pt>
                <c:pt idx="9095">
                  <c:v>32.99831462400426</c:v>
                </c:pt>
                <c:pt idx="9096">
                  <c:v>32.98618624142858</c:v>
                </c:pt>
                <c:pt idx="9097">
                  <c:v>32.97405612466905</c:v>
                </c:pt>
                <c:pt idx="9098">
                  <c:v>32.96192427667675</c:v>
                </c:pt>
                <c:pt idx="9099">
                  <c:v>32.94979070040333</c:v>
                </c:pt>
                <c:pt idx="9100">
                  <c:v>32.9376553988009</c:v>
                </c:pt>
                <c:pt idx="9101">
                  <c:v>32.9255183748221</c:v>
                </c:pt>
                <c:pt idx="9102">
                  <c:v>32.9133796314201</c:v>
                </c:pt>
                <c:pt idx="9103">
                  <c:v>32.90123917154855</c:v>
                </c:pt>
                <c:pt idx="9104">
                  <c:v>32.88909699816168</c:v>
                </c:pt>
                <c:pt idx="9105">
                  <c:v>32.87695311421412</c:v>
                </c:pt>
                <c:pt idx="9106">
                  <c:v>32.86480752266109</c:v>
                </c:pt>
                <c:pt idx="9107">
                  <c:v>32.85266022645831</c:v>
                </c:pt>
                <c:pt idx="9108">
                  <c:v>32.840511228562</c:v>
                </c:pt>
                <c:pt idx="9109">
                  <c:v>32.82836053192882</c:v>
                </c:pt>
                <c:pt idx="9110">
                  <c:v>32.81620813951604</c:v>
                </c:pt>
                <c:pt idx="9111">
                  <c:v>32.80405405428139</c:v>
                </c:pt>
                <c:pt idx="9112">
                  <c:v>32.79189827918312</c:v>
                </c:pt>
                <c:pt idx="9113">
                  <c:v>32.77974081717993</c:v>
                </c:pt>
                <c:pt idx="9114">
                  <c:v>32.76758167123104</c:v>
                </c:pt>
                <c:pt idx="9115">
                  <c:v>32.75542084429625</c:v>
                </c:pt>
                <c:pt idx="9116">
                  <c:v>32.74325833933576</c:v>
                </c:pt>
                <c:pt idx="9117">
                  <c:v>32.73109415931029</c:v>
                </c:pt>
                <c:pt idx="9118">
                  <c:v>32.71892830718113</c:v>
                </c:pt>
                <c:pt idx="9119">
                  <c:v>32.70676078590997</c:v>
                </c:pt>
                <c:pt idx="9120">
                  <c:v>32.69459159845904</c:v>
                </c:pt>
                <c:pt idx="9121">
                  <c:v>32.68242074779108</c:v>
                </c:pt>
                <c:pt idx="9122">
                  <c:v>32.67024823686931</c:v>
                </c:pt>
                <c:pt idx="9123">
                  <c:v>32.65807406865743</c:v>
                </c:pt>
                <c:pt idx="9124">
                  <c:v>32.64589824611968</c:v>
                </c:pt>
                <c:pt idx="9125">
                  <c:v>32.63372077222072</c:v>
                </c:pt>
                <c:pt idx="9126">
                  <c:v>32.62154164992576</c:v>
                </c:pt>
                <c:pt idx="9127">
                  <c:v>32.60936088220048</c:v>
                </c:pt>
                <c:pt idx="9128">
                  <c:v>32.59717847201104</c:v>
                </c:pt>
                <c:pt idx="9129">
                  <c:v>32.5849944223241</c:v>
                </c:pt>
                <c:pt idx="9130">
                  <c:v>32.57280873610683</c:v>
                </c:pt>
                <c:pt idx="9131">
                  <c:v>32.56062141632682</c:v>
                </c:pt>
                <c:pt idx="9132">
                  <c:v>32.54843246595225</c:v>
                </c:pt>
                <c:pt idx="9133">
                  <c:v>32.53624188795166</c:v>
                </c:pt>
                <c:pt idx="9134">
                  <c:v>32.52404968529417</c:v>
                </c:pt>
                <c:pt idx="9135">
                  <c:v>32.51185586094937</c:v>
                </c:pt>
                <c:pt idx="9136">
                  <c:v>32.49966041788728</c:v>
                </c:pt>
                <c:pt idx="9137">
                  <c:v>32.48746335907845</c:v>
                </c:pt>
                <c:pt idx="9138">
                  <c:v>32.47526468749389</c:v>
                </c:pt>
                <c:pt idx="9139">
                  <c:v>32.4630644061051</c:v>
                </c:pt>
                <c:pt idx="9140">
                  <c:v>32.45086251788407</c:v>
                </c:pt>
                <c:pt idx="9141">
                  <c:v>32.43865902580324</c:v>
                </c:pt>
                <c:pt idx="9142">
                  <c:v>32.42645393283553</c:v>
                </c:pt>
                <c:pt idx="9143">
                  <c:v>32.41424724195435</c:v>
                </c:pt>
                <c:pt idx="9144">
                  <c:v>32.4020389561336</c:v>
                </c:pt>
                <c:pt idx="9145">
                  <c:v>32.3898290783476</c:v>
                </c:pt>
                <c:pt idx="9146">
                  <c:v>32.37761761157123</c:v>
                </c:pt>
                <c:pt idx="9147">
                  <c:v>32.36540455877977</c:v>
                </c:pt>
                <c:pt idx="9148">
                  <c:v>32.35318992294897</c:v>
                </c:pt>
                <c:pt idx="9149">
                  <c:v>32.3409737070551</c:v>
                </c:pt>
                <c:pt idx="9150">
                  <c:v>32.32875591407488</c:v>
                </c:pt>
                <c:pt idx="9151">
                  <c:v>32.31653654698547</c:v>
                </c:pt>
                <c:pt idx="9152">
                  <c:v>32.30431560876454</c:v>
                </c:pt>
                <c:pt idx="9153">
                  <c:v>32.29209310239021</c:v>
                </c:pt>
                <c:pt idx="9154">
                  <c:v>32.27986903084106</c:v>
                </c:pt>
                <c:pt idx="9155">
                  <c:v>32.26764339709614</c:v>
                </c:pt>
                <c:pt idx="9156">
                  <c:v>32.255416204135</c:v>
                </c:pt>
                <c:pt idx="9157">
                  <c:v>32.24318745493755</c:v>
                </c:pt>
                <c:pt idx="9158">
                  <c:v>32.23095715248432</c:v>
                </c:pt>
                <c:pt idx="9159">
                  <c:v>32.21872529975616</c:v>
                </c:pt>
                <c:pt idx="9160">
                  <c:v>32.20649189973443</c:v>
                </c:pt>
                <c:pt idx="9161">
                  <c:v>32.194256955401</c:v>
                </c:pt>
                <c:pt idx="9162">
                  <c:v>32.1820204697381</c:v>
                </c:pt>
                <c:pt idx="9163">
                  <c:v>32.16978244572855</c:v>
                </c:pt>
                <c:pt idx="9164">
                  <c:v>32.15754288635548</c:v>
                </c:pt>
                <c:pt idx="9165">
                  <c:v>32.14530179460258</c:v>
                </c:pt>
                <c:pt idx="9166">
                  <c:v>32.13305917345398</c:v>
                </c:pt>
                <c:pt idx="9167">
                  <c:v>32.12081502589423</c:v>
                </c:pt>
                <c:pt idx="9168">
                  <c:v>32.10856935490835</c:v>
                </c:pt>
                <c:pt idx="9169">
                  <c:v>32.09632216348183</c:v>
                </c:pt>
                <c:pt idx="9170">
                  <c:v>32.08407345460058</c:v>
                </c:pt>
                <c:pt idx="9171">
                  <c:v>32.07182323125102</c:v>
                </c:pt>
                <c:pt idx="9172">
                  <c:v>32.05957149641996</c:v>
                </c:pt>
                <c:pt idx="9173">
                  <c:v>32.04731825309467</c:v>
                </c:pt>
                <c:pt idx="9174">
                  <c:v>32.03506350426289</c:v>
                </c:pt>
                <c:pt idx="9175">
                  <c:v>32.02280725291281</c:v>
                </c:pt>
                <c:pt idx="9176">
                  <c:v>32.01054950203302</c:v>
                </c:pt>
                <c:pt idx="9177">
                  <c:v>31.99829025461263</c:v>
                </c:pt>
                <c:pt idx="9178">
                  <c:v>31.98602951364113</c:v>
                </c:pt>
                <c:pt idx="9179">
                  <c:v>31.9737672821085</c:v>
                </c:pt>
                <c:pt idx="9180">
                  <c:v>31.96150356300512</c:v>
                </c:pt>
                <c:pt idx="9181">
                  <c:v>31.94923835932186</c:v>
                </c:pt>
                <c:pt idx="9182">
                  <c:v>31.93697167405001</c:v>
                </c:pt>
                <c:pt idx="9183">
                  <c:v>31.92470351018126</c:v>
                </c:pt>
                <c:pt idx="9184">
                  <c:v>31.91243387070782</c:v>
                </c:pt>
                <c:pt idx="9185">
                  <c:v>31.90016275862229</c:v>
                </c:pt>
                <c:pt idx="9186">
                  <c:v>31.8878901769177</c:v>
                </c:pt>
                <c:pt idx="9187">
                  <c:v>31.87561612858753</c:v>
                </c:pt>
                <c:pt idx="9188">
                  <c:v>31.86334061662572</c:v>
                </c:pt>
                <c:pt idx="9189">
                  <c:v>31.85106364402662</c:v>
                </c:pt>
                <c:pt idx="9190">
                  <c:v>31.83878521378501</c:v>
                </c:pt>
                <c:pt idx="9191">
                  <c:v>31.82650532889611</c:v>
                </c:pt>
                <c:pt idx="9192">
                  <c:v>31.81422399235559</c:v>
                </c:pt>
                <c:pt idx="9193">
                  <c:v>31.80194120715952</c:v>
                </c:pt>
                <c:pt idx="9194">
                  <c:v>31.78965697630442</c:v>
                </c:pt>
                <c:pt idx="9195">
                  <c:v>31.77737130278726</c:v>
                </c:pt>
                <c:pt idx="9196">
                  <c:v>31.7650841896054</c:v>
                </c:pt>
                <c:pt idx="9197">
                  <c:v>31.75279563975664</c:v>
                </c:pt>
                <c:pt idx="9198">
                  <c:v>31.74050565623923</c:v>
                </c:pt>
                <c:pt idx="9199">
                  <c:v>31.72821424205181</c:v>
                </c:pt>
                <c:pt idx="9200">
                  <c:v>31.71592140019348</c:v>
                </c:pt>
                <c:pt idx="9201">
                  <c:v>31.70362713366374</c:v>
                </c:pt>
                <c:pt idx="9202">
                  <c:v>31.69133144546253</c:v>
                </c:pt>
                <c:pt idx="9203">
                  <c:v>31.67903433859021</c:v>
                </c:pt>
                <c:pt idx="9204">
                  <c:v>31.66673581604755</c:v>
                </c:pt>
                <c:pt idx="9205">
                  <c:v>31.65443588083575</c:v>
                </c:pt>
                <c:pt idx="9206">
                  <c:v>31.64213453595643</c:v>
                </c:pt>
                <c:pt idx="9207">
                  <c:v>31.62983178441164</c:v>
                </c:pt>
                <c:pt idx="9208">
                  <c:v>31.61752762920382</c:v>
                </c:pt>
                <c:pt idx="9209">
                  <c:v>31.60522207333584</c:v>
                </c:pt>
                <c:pt idx="9210">
                  <c:v>31.59291511981104</c:v>
                </c:pt>
                <c:pt idx="9211">
                  <c:v>31.58060677163306</c:v>
                </c:pt>
                <c:pt idx="9212">
                  <c:v>31.56829703180608</c:v>
                </c:pt>
                <c:pt idx="9213">
                  <c:v>31.55598590333461</c:v>
                </c:pt>
                <c:pt idx="9214">
                  <c:v>31.54367338922359</c:v>
                </c:pt>
                <c:pt idx="9215">
                  <c:v>31.5313594924784</c:v>
                </c:pt>
                <c:pt idx="9216">
                  <c:v>31.5190442161048</c:v>
                </c:pt>
                <c:pt idx="9217">
                  <c:v>31.50672756310898</c:v>
                </c:pt>
                <c:pt idx="9218">
                  <c:v>31.49440953649754</c:v>
                </c:pt>
                <c:pt idx="9219">
                  <c:v>31.48209013927748</c:v>
                </c:pt>
                <c:pt idx="9220">
                  <c:v>31.4697693744562</c:v>
                </c:pt>
                <c:pt idx="9221">
                  <c:v>31.45744724504151</c:v>
                </c:pt>
                <c:pt idx="9222">
                  <c:v>31.44512375404166</c:v>
                </c:pt>
                <c:pt idx="9223">
                  <c:v>31.43279890446524</c:v>
                </c:pt>
                <c:pt idx="9224">
                  <c:v>31.42047269932132</c:v>
                </c:pt>
                <c:pt idx="9225">
                  <c:v>31.4081451416193</c:v>
                </c:pt>
                <c:pt idx="9226">
                  <c:v>31.39581623436904</c:v>
                </c:pt>
                <c:pt idx="9227">
                  <c:v>31.38348598058078</c:v>
                </c:pt>
                <c:pt idx="9228">
                  <c:v>31.37115438326514</c:v>
                </c:pt>
                <c:pt idx="9229">
                  <c:v>31.35882144543316</c:v>
                </c:pt>
                <c:pt idx="9230">
                  <c:v>31.34648717009629</c:v>
                </c:pt>
                <c:pt idx="9231">
                  <c:v>31.33415156026637</c:v>
                </c:pt>
                <c:pt idx="9232">
                  <c:v>31.32181461895562</c:v>
                </c:pt>
                <c:pt idx="9233">
                  <c:v>31.30947634917666</c:v>
                </c:pt>
                <c:pt idx="9234">
                  <c:v>31.29713675394253</c:v>
                </c:pt>
                <c:pt idx="9235">
                  <c:v>31.28479583626664</c:v>
                </c:pt>
                <c:pt idx="9236">
                  <c:v>31.27245359916281</c:v>
                </c:pt>
                <c:pt idx="9237">
                  <c:v>31.26011004564523</c:v>
                </c:pt>
                <c:pt idx="9238">
                  <c:v>31.24776517872852</c:v>
                </c:pt>
                <c:pt idx="9239">
                  <c:v>31.23541900142763</c:v>
                </c:pt>
                <c:pt idx="9240">
                  <c:v>31.22307151675797</c:v>
                </c:pt>
                <c:pt idx="9241">
                  <c:v>31.21072272773528</c:v>
                </c:pt>
                <c:pt idx="9242">
                  <c:v>31.19837263737572</c:v>
                </c:pt>
                <c:pt idx="9243">
                  <c:v>31.18602124869583</c:v>
                </c:pt>
                <c:pt idx="9244">
                  <c:v>31.17366856471255</c:v>
                </c:pt>
                <c:pt idx="9245">
                  <c:v>31.16131458844317</c:v>
                </c:pt>
                <c:pt idx="9246">
                  <c:v>31.14895932290539</c:v>
                </c:pt>
                <c:pt idx="9247">
                  <c:v>31.13660277111731</c:v>
                </c:pt>
                <c:pt idx="9248">
                  <c:v>31.12424493609737</c:v>
                </c:pt>
                <c:pt idx="9249">
                  <c:v>31.11188582086442</c:v>
                </c:pt>
                <c:pt idx="9250">
                  <c:v>31.09952542843769</c:v>
                </c:pt>
                <c:pt idx="9251">
                  <c:v>31.08716376183677</c:v>
                </c:pt>
                <c:pt idx="9252">
                  <c:v>31.07480082408166</c:v>
                </c:pt>
                <c:pt idx="9253">
                  <c:v>31.0624366181927</c:v>
                </c:pt>
                <c:pt idx="9254">
                  <c:v>31.05007114719066</c:v>
                </c:pt>
                <c:pt idx="9255">
                  <c:v>31.03770441409663</c:v>
                </c:pt>
                <c:pt idx="9256">
                  <c:v>31.0253364219321</c:v>
                </c:pt>
                <c:pt idx="9257">
                  <c:v>31.01296717371896</c:v>
                </c:pt>
                <c:pt idx="9258">
                  <c:v>31.00059667247942</c:v>
                </c:pt>
                <c:pt idx="9259">
                  <c:v>30.98822492123612</c:v>
                </c:pt>
                <c:pt idx="9260">
                  <c:v>30.97585192301203</c:v>
                </c:pt>
                <c:pt idx="9261">
                  <c:v>30.96347768083049</c:v>
                </c:pt>
                <c:pt idx="9262">
                  <c:v>30.95110219771524</c:v>
                </c:pt>
                <c:pt idx="9263">
                  <c:v>30.93872547669038</c:v>
                </c:pt>
                <c:pt idx="9264">
                  <c:v>30.92634752078035</c:v>
                </c:pt>
                <c:pt idx="9265">
                  <c:v>30.91396833301001</c:v>
                </c:pt>
                <c:pt idx="9266">
                  <c:v>30.90158791640453</c:v>
                </c:pt>
                <c:pt idx="9267">
                  <c:v>30.88920627398947</c:v>
                </c:pt>
                <c:pt idx="9268">
                  <c:v>30.87682340879078</c:v>
                </c:pt>
                <c:pt idx="9269">
                  <c:v>30.86443932383473</c:v>
                </c:pt>
                <c:pt idx="9270">
                  <c:v>30.85205402214797</c:v>
                </c:pt>
                <c:pt idx="9271">
                  <c:v>30.83966750675753</c:v>
                </c:pt>
                <c:pt idx="9272">
                  <c:v>30.82727978069078</c:v>
                </c:pt>
                <c:pt idx="9273">
                  <c:v>30.81489084697544</c:v>
                </c:pt>
                <c:pt idx="9274">
                  <c:v>30.80250070863963</c:v>
                </c:pt>
                <c:pt idx="9275">
                  <c:v>30.79010936871178</c:v>
                </c:pt>
                <c:pt idx="9276">
                  <c:v>30.77771683022072</c:v>
                </c:pt>
                <c:pt idx="9277">
                  <c:v>30.7653230961956</c:v>
                </c:pt>
                <c:pt idx="9278">
                  <c:v>30.75292816966597</c:v>
                </c:pt>
                <c:pt idx="9279">
                  <c:v>30.74053205366167</c:v>
                </c:pt>
                <c:pt idx="9280">
                  <c:v>30.72813475121297</c:v>
                </c:pt>
                <c:pt idx="9281">
                  <c:v>30.71573626535042</c:v>
                </c:pt>
                <c:pt idx="9282">
                  <c:v>30.70333659910498</c:v>
                </c:pt>
                <c:pt idx="9283">
                  <c:v>30.69093575550793</c:v>
                </c:pt>
                <c:pt idx="9284">
                  <c:v>30.6785337375909</c:v>
                </c:pt>
                <c:pt idx="9285">
                  <c:v>30.66613054838588</c:v>
                </c:pt>
                <c:pt idx="9286">
                  <c:v>30.65372619092522</c:v>
                </c:pt>
                <c:pt idx="9287">
                  <c:v>30.6413206682416</c:v>
                </c:pt>
                <c:pt idx="9288">
                  <c:v>30.62891398336803</c:v>
                </c:pt>
                <c:pt idx="9289">
                  <c:v>30.61650613933791</c:v>
                </c:pt>
                <c:pt idx="9290">
                  <c:v>30.60409713918494</c:v>
                </c:pt>
                <c:pt idx="9291">
                  <c:v>30.59168698594319</c:v>
                </c:pt>
                <c:pt idx="9292">
                  <c:v>30.57927568264709</c:v>
                </c:pt>
                <c:pt idx="9293">
                  <c:v>30.56686323233134</c:v>
                </c:pt>
                <c:pt idx="9294">
                  <c:v>30.55444963803108</c:v>
                </c:pt>
                <c:pt idx="9295">
                  <c:v>30.54203490278172</c:v>
                </c:pt>
                <c:pt idx="9296">
                  <c:v>30.52961902961903</c:v>
                </c:pt>
                <c:pt idx="9297">
                  <c:v>30.51720202157912</c:v>
                </c:pt>
                <c:pt idx="9298">
                  <c:v>30.50478388169844</c:v>
                </c:pt>
                <c:pt idx="9299">
                  <c:v>30.49236461301377</c:v>
                </c:pt>
                <c:pt idx="9300">
                  <c:v>30.47994421856222</c:v>
                </c:pt>
                <c:pt idx="9301">
                  <c:v>30.46752270138125</c:v>
                </c:pt>
                <c:pt idx="9302">
                  <c:v>30.45510006450866</c:v>
                </c:pt>
                <c:pt idx="9303">
                  <c:v>30.44267631098256</c:v>
                </c:pt>
                <c:pt idx="9304">
                  <c:v>30.4302514438414</c:v>
                </c:pt>
                <c:pt idx="9305">
                  <c:v>30.41782546612397</c:v>
                </c:pt>
                <c:pt idx="9306">
                  <c:v>30.40539838086938</c:v>
                </c:pt>
                <c:pt idx="9307">
                  <c:v>30.39297019111708</c:v>
                </c:pt>
                <c:pt idx="9308">
                  <c:v>30.38054089990683</c:v>
                </c:pt>
                <c:pt idx="9309">
                  <c:v>30.36811051027875</c:v>
                </c:pt>
                <c:pt idx="9310">
                  <c:v>30.35567902527325</c:v>
                </c:pt>
                <c:pt idx="9311">
                  <c:v>30.3432464479311</c:v>
                </c:pt>
                <c:pt idx="9312">
                  <c:v>30.33081278129337</c:v>
                </c:pt>
                <c:pt idx="9313">
                  <c:v>30.31837802840145</c:v>
                </c:pt>
                <c:pt idx="9314">
                  <c:v>30.30594219229708</c:v>
                </c:pt>
                <c:pt idx="9315">
                  <c:v>30.2935052760223</c:v>
                </c:pt>
                <c:pt idx="9316">
                  <c:v>30.28106728261949</c:v>
                </c:pt>
                <c:pt idx="9317">
                  <c:v>30.26862821513132</c:v>
                </c:pt>
                <c:pt idx="9318">
                  <c:v>30.25618807660081</c:v>
                </c:pt>
                <c:pt idx="9319">
                  <c:v>30.24374687007128</c:v>
                </c:pt>
                <c:pt idx="9320">
                  <c:v>30.23130459858641</c:v>
                </c:pt>
                <c:pt idx="9321">
                  <c:v>30.21886126519011</c:v>
                </c:pt>
                <c:pt idx="9322">
                  <c:v>30.20641687292667</c:v>
                </c:pt>
                <c:pt idx="9323">
                  <c:v>30.19397142484071</c:v>
                </c:pt>
                <c:pt idx="9324">
                  <c:v>30.18152492397711</c:v>
                </c:pt>
                <c:pt idx="9325">
                  <c:v>30.1690773733811</c:v>
                </c:pt>
                <c:pt idx="9326">
                  <c:v>30.15662877609823</c:v>
                </c:pt>
                <c:pt idx="9327">
                  <c:v>30.1441791351743</c:v>
                </c:pt>
                <c:pt idx="9328">
                  <c:v>30.13172845365551</c:v>
                </c:pt>
                <c:pt idx="9329">
                  <c:v>30.11927673458829</c:v>
                </c:pt>
                <c:pt idx="9330">
                  <c:v>30.10682398101943</c:v>
                </c:pt>
                <c:pt idx="9331">
                  <c:v>30.094370195996</c:v>
                </c:pt>
                <c:pt idx="9332">
                  <c:v>30.08191538256538</c:v>
                </c:pt>
                <c:pt idx="9333">
                  <c:v>30.06945954377528</c:v>
                </c:pt>
                <c:pt idx="9334">
                  <c:v>30.05700268267371</c:v>
                </c:pt>
                <c:pt idx="9335">
                  <c:v>30.04454480230894</c:v>
                </c:pt>
                <c:pt idx="9336">
                  <c:v>30.03208590572959</c:v>
                </c:pt>
                <c:pt idx="9337">
                  <c:v>30.01962599598458</c:v>
                </c:pt>
                <c:pt idx="9338">
                  <c:v>30.00716507612308</c:v>
                </c:pt>
                <c:pt idx="9339">
                  <c:v>29.99470314919463</c:v>
                </c:pt>
                <c:pt idx="9340">
                  <c:v>29.98224021824904</c:v>
                </c:pt>
                <c:pt idx="9341">
                  <c:v>29.96977628633641</c:v>
                </c:pt>
                <c:pt idx="9342">
                  <c:v>29.95731135650714</c:v>
                </c:pt>
                <c:pt idx="9343">
                  <c:v>29.94484543181194</c:v>
                </c:pt>
                <c:pt idx="9344">
                  <c:v>29.9323785153018</c:v>
                </c:pt>
                <c:pt idx="9345">
                  <c:v>29.91991061002803</c:v>
                </c:pt>
                <c:pt idx="9346">
                  <c:v>29.9074417190422</c:v>
                </c:pt>
                <c:pt idx="9347">
                  <c:v>29.8949718453962</c:v>
                </c:pt>
                <c:pt idx="9348">
                  <c:v>29.88250099214218</c:v>
                </c:pt>
                <c:pt idx="9349">
                  <c:v>29.87002916233263</c:v>
                </c:pt>
                <c:pt idx="9350">
                  <c:v>29.85755635902031</c:v>
                </c:pt>
                <c:pt idx="9351">
                  <c:v>29.84508258525824</c:v>
                </c:pt>
                <c:pt idx="9352">
                  <c:v>29.83260784409977</c:v>
                </c:pt>
                <c:pt idx="9353">
                  <c:v>29.82013213859851</c:v>
                </c:pt>
                <c:pt idx="9354">
                  <c:v>29.80765547180838</c:v>
                </c:pt>
                <c:pt idx="9355">
                  <c:v>29.79517784678356</c:v>
                </c:pt>
                <c:pt idx="9356">
                  <c:v>29.78269926657854</c:v>
                </c:pt>
                <c:pt idx="9357">
                  <c:v>29.77021973424808</c:v>
                </c:pt>
                <c:pt idx="9358">
                  <c:v>29.75773925284722</c:v>
                </c:pt>
                <c:pt idx="9359">
                  <c:v>29.74525782543129</c:v>
                </c:pt>
                <c:pt idx="9360">
                  <c:v>29.73277545505591</c:v>
                </c:pt>
                <c:pt idx="9361">
                  <c:v>29.72029214477695</c:v>
                </c:pt>
                <c:pt idx="9362">
                  <c:v>29.70780789765061</c:v>
                </c:pt>
                <c:pt idx="9363">
                  <c:v>29.69532271673329</c:v>
                </c:pt>
                <c:pt idx="9364">
                  <c:v>29.68283660508177</c:v>
                </c:pt>
                <c:pt idx="9365">
                  <c:v>29.67034956575303</c:v>
                </c:pt>
                <c:pt idx="9366">
                  <c:v>29.65786160180435</c:v>
                </c:pt>
                <c:pt idx="9367">
                  <c:v>29.64537271629328</c:v>
                </c:pt>
                <c:pt idx="9368">
                  <c:v>29.63288291227765</c:v>
                </c:pt>
                <c:pt idx="9369">
                  <c:v>29.62039219281557</c:v>
                </c:pt>
                <c:pt idx="9370">
                  <c:v>29.60790056096539</c:v>
                </c:pt>
                <c:pt idx="9371">
                  <c:v>29.59540801978579</c:v>
                </c:pt>
                <c:pt idx="9372">
                  <c:v>29.58291457233565</c:v>
                </c:pt>
                <c:pt idx="9373">
                  <c:v>29.57042022167419</c:v>
                </c:pt>
                <c:pt idx="9374">
                  <c:v>29.55792497086085</c:v>
                </c:pt>
                <c:pt idx="9375">
                  <c:v>29.54542882295534</c:v>
                </c:pt>
                <c:pt idx="9376">
                  <c:v>29.53293178101767</c:v>
                </c:pt>
                <c:pt idx="9377">
                  <c:v>29.52043384810807</c:v>
                </c:pt>
                <c:pt idx="9378">
                  <c:v>29.50793502728709</c:v>
                </c:pt>
                <c:pt idx="9379">
                  <c:v>29.49543532161548</c:v>
                </c:pt>
                <c:pt idx="9380">
                  <c:v>29.48293473415431</c:v>
                </c:pt>
                <c:pt idx="9381">
                  <c:v>29.47043326796488</c:v>
                </c:pt>
                <c:pt idx="9382">
                  <c:v>29.45793092610877</c:v>
                </c:pt>
                <c:pt idx="9383">
                  <c:v>29.4454277116478</c:v>
                </c:pt>
                <c:pt idx="9384">
                  <c:v>29.43292362764408</c:v>
                </c:pt>
                <c:pt idx="9385">
                  <c:v>29.42041867715992</c:v>
                </c:pt>
                <c:pt idx="9386">
                  <c:v>29.40791286325798</c:v>
                </c:pt>
                <c:pt idx="9387">
                  <c:v>29.39540618900109</c:v>
                </c:pt>
                <c:pt idx="9388">
                  <c:v>29.38289865745238</c:v>
                </c:pt>
                <c:pt idx="9389">
                  <c:v>29.37039027167521</c:v>
                </c:pt>
                <c:pt idx="9390">
                  <c:v>29.35788103473324</c:v>
                </c:pt>
                <c:pt idx="9391">
                  <c:v>29.34537094969032</c:v>
                </c:pt>
                <c:pt idx="9392">
                  <c:v>29.33286001961061</c:v>
                </c:pt>
                <c:pt idx="9393">
                  <c:v>29.32034824755848</c:v>
                </c:pt>
                <c:pt idx="9394">
                  <c:v>29.30783563659858</c:v>
                </c:pt>
                <c:pt idx="9395">
                  <c:v>29.29532218979577</c:v>
                </c:pt>
                <c:pt idx="9396">
                  <c:v>29.28280791021521</c:v>
                </c:pt>
                <c:pt idx="9397">
                  <c:v>29.27029280092228</c:v>
                </c:pt>
                <c:pt idx="9398">
                  <c:v>29.25777686498261</c:v>
                </c:pt>
                <c:pt idx="9399">
                  <c:v>29.24526010546207</c:v>
                </c:pt>
                <c:pt idx="9400">
                  <c:v>29.23274252542677</c:v>
                </c:pt>
                <c:pt idx="9401">
                  <c:v>29.22022412794309</c:v>
                </c:pt>
                <c:pt idx="9402">
                  <c:v>29.20770491607763</c:v>
                </c:pt>
                <c:pt idx="9403">
                  <c:v>29.19518489289725</c:v>
                </c:pt>
                <c:pt idx="9404">
                  <c:v>29.18266406146903</c:v>
                </c:pt>
                <c:pt idx="9405">
                  <c:v>29.17014242486029</c:v>
                </c:pt>
                <c:pt idx="9406">
                  <c:v>29.15761998613863</c:v>
                </c:pt>
                <c:pt idx="9407">
                  <c:v>29.14509674837185</c:v>
                </c:pt>
                <c:pt idx="9408">
                  <c:v>29.13257271462799</c:v>
                </c:pt>
                <c:pt idx="9409">
                  <c:v>29.12004788797532</c:v>
                </c:pt>
                <c:pt idx="9410">
                  <c:v>29.10752227148241</c:v>
                </c:pt>
                <c:pt idx="9411">
                  <c:v>29.09499586821796</c:v>
                </c:pt>
                <c:pt idx="9412">
                  <c:v>29.08246868125099</c:v>
                </c:pt>
                <c:pt idx="9413">
                  <c:v>29.06994071365071</c:v>
                </c:pt>
                <c:pt idx="9414">
                  <c:v>29.05741196848658</c:v>
                </c:pt>
                <c:pt idx="9415">
                  <c:v>29.04488244882828</c:v>
                </c:pt>
                <c:pt idx="9416">
                  <c:v>29.03235215774572</c:v>
                </c:pt>
                <c:pt idx="9417">
                  <c:v>29.01982109830907</c:v>
                </c:pt>
                <c:pt idx="9418">
                  <c:v>29.00728927358868</c:v>
                </c:pt>
                <c:pt idx="9419">
                  <c:v>28.99475668665516</c:v>
                </c:pt>
                <c:pt idx="9420">
                  <c:v>28.98222334057934</c:v>
                </c:pt>
                <c:pt idx="9421">
                  <c:v>28.96968923843228</c:v>
                </c:pt>
                <c:pt idx="9422">
                  <c:v>28.95715438328526</c:v>
                </c:pt>
                <c:pt idx="9423">
                  <c:v>28.94461877820978</c:v>
                </c:pt>
                <c:pt idx="9424">
                  <c:v>28.93208242627755</c:v>
                </c:pt>
                <c:pt idx="9425">
                  <c:v>28.91954533056053</c:v>
                </c:pt>
                <c:pt idx="9426">
                  <c:v>28.9070074941309</c:v>
                </c:pt>
                <c:pt idx="9427">
                  <c:v>28.89446892006104</c:v>
                </c:pt>
                <c:pt idx="9428">
                  <c:v>28.88192961142356</c:v>
                </c:pt>
                <c:pt idx="9429">
                  <c:v>28.86938957129129</c:v>
                </c:pt>
                <c:pt idx="9430">
                  <c:v>28.85684880273728</c:v>
                </c:pt>
                <c:pt idx="9431">
                  <c:v>28.84430730883479</c:v>
                </c:pt>
                <c:pt idx="9432">
                  <c:v>28.83176509265729</c:v>
                </c:pt>
                <c:pt idx="9433">
                  <c:v>28.81922215727847</c:v>
                </c:pt>
                <c:pt idx="9434">
                  <c:v>28.80667850577225</c:v>
                </c:pt>
                <c:pt idx="9435">
                  <c:v>28.79413414121275</c:v>
                </c:pt>
                <c:pt idx="9436">
                  <c:v>28.7815890666743</c:v>
                </c:pt>
                <c:pt idx="9437">
                  <c:v>28.76904328523144</c:v>
                </c:pt>
                <c:pt idx="9438">
                  <c:v>28.75649679995893</c:v>
                </c:pt>
                <c:pt idx="9439">
                  <c:v>28.74394961393172</c:v>
                </c:pt>
                <c:pt idx="9440">
                  <c:v>28.73140173022499</c:v>
                </c:pt>
                <c:pt idx="9441">
                  <c:v>28.71885315191414</c:v>
                </c:pt>
                <c:pt idx="9442">
                  <c:v>28.7063038820747</c:v>
                </c:pt>
                <c:pt idx="9443">
                  <c:v>28.69375392378252</c:v>
                </c:pt>
                <c:pt idx="9444">
                  <c:v>28.68120328011356</c:v>
                </c:pt>
                <c:pt idx="9445">
                  <c:v>28.66865195414403</c:v>
                </c:pt>
                <c:pt idx="9446">
                  <c:v>28.65609994895034</c:v>
                </c:pt>
                <c:pt idx="9447">
                  <c:v>28.64354726760909</c:v>
                </c:pt>
                <c:pt idx="9448">
                  <c:v>28.6309939131971</c:v>
                </c:pt>
                <c:pt idx="9449">
                  <c:v>28.61843988879133</c:v>
                </c:pt>
                <c:pt idx="9450">
                  <c:v>28.60588519746905</c:v>
                </c:pt>
                <c:pt idx="9451">
                  <c:v>28.59332984230761</c:v>
                </c:pt>
                <c:pt idx="9452">
                  <c:v>28.58077382638465</c:v>
                </c:pt>
                <c:pt idx="9453">
                  <c:v>28.56821715277794</c:v>
                </c:pt>
                <c:pt idx="9454">
                  <c:v>28.5556598245655</c:v>
                </c:pt>
                <c:pt idx="9455">
                  <c:v>28.54310184482549</c:v>
                </c:pt>
                <c:pt idx="9456">
                  <c:v>28.53054321663632</c:v>
                </c:pt>
                <c:pt idx="9457">
                  <c:v>28.51798394307655</c:v>
                </c:pt>
                <c:pt idx="9458">
                  <c:v>28.50542402722494</c:v>
                </c:pt>
                <c:pt idx="9459">
                  <c:v>28.49286347216047</c:v>
                </c:pt>
                <c:pt idx="9460">
                  <c:v>28.48030228096226</c:v>
                </c:pt>
                <c:pt idx="9461">
                  <c:v>28.46774045670968</c:v>
                </c:pt>
                <c:pt idx="9462">
                  <c:v>28.45517800248223</c:v>
                </c:pt>
                <c:pt idx="9463">
                  <c:v>28.44261492135964</c:v>
                </c:pt>
                <c:pt idx="9464">
                  <c:v>28.43005121642181</c:v>
                </c:pt>
                <c:pt idx="9465">
                  <c:v>28.4174868907488</c:v>
                </c:pt>
                <c:pt idx="9466">
                  <c:v>28.40492194742091</c:v>
                </c:pt>
                <c:pt idx="9467">
                  <c:v>28.39235638951859</c:v>
                </c:pt>
                <c:pt idx="9468">
                  <c:v>28.37979022012245</c:v>
                </c:pt>
                <c:pt idx="9469">
                  <c:v>28.36722344231334</c:v>
                </c:pt>
                <c:pt idx="9470">
                  <c:v>28.35465605917225</c:v>
                </c:pt>
                <c:pt idx="9471">
                  <c:v>28.34208807378035</c:v>
                </c:pt>
                <c:pt idx="9472">
                  <c:v>28.32951948921902</c:v>
                </c:pt>
                <c:pt idx="9473">
                  <c:v>28.31695030856977</c:v>
                </c:pt>
                <c:pt idx="9474">
                  <c:v>28.30438053491433</c:v>
                </c:pt>
                <c:pt idx="9475">
                  <c:v>28.29181017133459</c:v>
                </c:pt>
                <c:pt idx="9476">
                  <c:v>28.27923922091261</c:v>
                </c:pt>
                <c:pt idx="9477">
                  <c:v>28.26666768673064</c:v>
                </c:pt>
                <c:pt idx="9478">
                  <c:v>28.25409557187109</c:v>
                </c:pt>
                <c:pt idx="9479">
                  <c:v>28.24152287941655</c:v>
                </c:pt>
                <c:pt idx="9480">
                  <c:v>28.22894961244978</c:v>
                </c:pt>
                <c:pt idx="9481">
                  <c:v>28.21637577405371</c:v>
                </c:pt>
                <c:pt idx="9482">
                  <c:v>28.20380136731142</c:v>
                </c:pt>
                <c:pt idx="9483">
                  <c:v>28.1912263953062</c:v>
                </c:pt>
                <c:pt idx="9484">
                  <c:v>28.17865086112149</c:v>
                </c:pt>
                <c:pt idx="9485">
                  <c:v>28.16607476784088</c:v>
                </c:pt>
                <c:pt idx="9486">
                  <c:v>28.15349811854815</c:v>
                </c:pt>
                <c:pt idx="9487">
                  <c:v>28.14092091632723</c:v>
                </c:pt>
                <c:pt idx="9488">
                  <c:v>28.12834316426223</c:v>
                </c:pt>
                <c:pt idx="9489">
                  <c:v>28.11576486543741</c:v>
                </c:pt>
                <c:pt idx="9490">
                  <c:v>28.10318602293719</c:v>
                </c:pt>
                <c:pt idx="9491">
                  <c:v>28.09060663984616</c:v>
                </c:pt>
                <c:pt idx="9492">
                  <c:v>28.07802671924909</c:v>
                </c:pt>
                <c:pt idx="9493">
                  <c:v>28.06544626423085</c:v>
                </c:pt>
                <c:pt idx="9494">
                  <c:v>28.05286527787656</c:v>
                </c:pt>
                <c:pt idx="9495">
                  <c:v>28.0402837632714</c:v>
                </c:pt>
                <c:pt idx="9496">
                  <c:v>28.02770172350078</c:v>
                </c:pt>
                <c:pt idx="9497">
                  <c:v>28.01511916165022</c:v>
                </c:pt>
                <c:pt idx="9498">
                  <c:v>28.00253608080542</c:v>
                </c:pt>
                <c:pt idx="9499">
                  <c:v>27.98995248405225</c:v>
                </c:pt>
                <c:pt idx="9500">
                  <c:v>27.97736837447669</c:v>
                </c:pt>
                <c:pt idx="9501">
                  <c:v>27.96478375516491</c:v>
                </c:pt>
                <c:pt idx="9502">
                  <c:v>27.95219862920321</c:v>
                </c:pt>
                <c:pt idx="9503">
                  <c:v>27.93961299967804</c:v>
                </c:pt>
                <c:pt idx="9504">
                  <c:v>27.92702686967602</c:v>
                </c:pt>
                <c:pt idx="9505">
                  <c:v>27.9144402422839</c:v>
                </c:pt>
                <c:pt idx="9506">
                  <c:v>27.9018531205886</c:v>
                </c:pt>
                <c:pt idx="9507">
                  <c:v>27.88926550767713</c:v>
                </c:pt>
                <c:pt idx="9508">
                  <c:v>27.87667740663674</c:v>
                </c:pt>
                <c:pt idx="9509">
                  <c:v>27.86408882055474</c:v>
                </c:pt>
                <c:pt idx="9510">
                  <c:v>27.85149975251863</c:v>
                </c:pt>
                <c:pt idx="9511">
                  <c:v>27.83891020561603</c:v>
                </c:pt>
                <c:pt idx="9512">
                  <c:v>27.82632018293472</c:v>
                </c:pt>
                <c:pt idx="9513">
                  <c:v>27.81372968756261</c:v>
                </c:pt>
                <c:pt idx="9514">
                  <c:v>27.80113872258777</c:v>
                </c:pt>
                <c:pt idx="9515">
                  <c:v>27.78854729109837</c:v>
                </c:pt>
                <c:pt idx="9516">
                  <c:v>27.77595539618277</c:v>
                </c:pt>
                <c:pt idx="9517">
                  <c:v>27.76336304092941</c:v>
                </c:pt>
                <c:pt idx="9518">
                  <c:v>27.75077022842693</c:v>
                </c:pt>
                <c:pt idx="9519">
                  <c:v>27.73817696176405</c:v>
                </c:pt>
                <c:pt idx="9520">
                  <c:v>27.72558324402967</c:v>
                </c:pt>
                <c:pt idx="9521">
                  <c:v>27.71298907831279</c:v>
                </c:pt>
                <c:pt idx="9522">
                  <c:v>27.70039446770257</c:v>
                </c:pt>
                <c:pt idx="9523">
                  <c:v>27.68779941528826</c:v>
                </c:pt>
                <c:pt idx="9524">
                  <c:v>27.6752039241593</c:v>
                </c:pt>
                <c:pt idx="9525">
                  <c:v>27.66260799740522</c:v>
                </c:pt>
                <c:pt idx="9526">
                  <c:v>27.6500116381157</c:v>
                </c:pt>
                <c:pt idx="9527">
                  <c:v>27.63741484938053</c:v>
                </c:pt>
                <c:pt idx="9528">
                  <c:v>27.62481763428963</c:v>
                </c:pt>
                <c:pt idx="9529">
                  <c:v>27.61221999593307</c:v>
                </c:pt>
                <c:pt idx="9530">
                  <c:v>27.59962193740102</c:v>
                </c:pt>
                <c:pt idx="9531">
                  <c:v>27.58702346178379</c:v>
                </c:pt>
                <c:pt idx="9532">
                  <c:v>27.5744245721718</c:v>
                </c:pt>
                <c:pt idx="9533">
                  <c:v>27.56182527165562</c:v>
                </c:pt>
                <c:pt idx="9534">
                  <c:v>27.54922556332591</c:v>
                </c:pt>
                <c:pt idx="9535">
                  <c:v>27.53662545027347</c:v>
                </c:pt>
                <c:pt idx="9536">
                  <c:v>27.52402493558921</c:v>
                </c:pt>
                <c:pt idx="9537">
                  <c:v>27.51142402236417</c:v>
                </c:pt>
                <c:pt idx="9538">
                  <c:v>27.49882271368951</c:v>
                </c:pt>
                <c:pt idx="9539">
                  <c:v>27.4862210126565</c:v>
                </c:pt>
                <c:pt idx="9540">
                  <c:v>27.47361892235652</c:v>
                </c:pt>
                <c:pt idx="9541">
                  <c:v>27.46101644588108</c:v>
                </c:pt>
                <c:pt idx="9542">
                  <c:v>27.44841358632178</c:v>
                </c:pt>
                <c:pt idx="9543">
                  <c:v>27.43581034677041</c:v>
                </c:pt>
                <c:pt idx="9544">
                  <c:v>27.42320673031875</c:v>
                </c:pt>
                <c:pt idx="9545">
                  <c:v>27.4106027400588</c:v>
                </c:pt>
                <c:pt idx="9546">
                  <c:v>27.39799837908261</c:v>
                </c:pt>
                <c:pt idx="9547">
                  <c:v>27.38539365048236</c:v>
                </c:pt>
                <c:pt idx="9548">
                  <c:v>27.37278855735035</c:v>
                </c:pt>
                <c:pt idx="9549">
                  <c:v>27.36018310277898</c:v>
                </c:pt>
                <c:pt idx="9550">
                  <c:v>27.34757728986073</c:v>
                </c:pt>
                <c:pt idx="9551">
                  <c:v>27.33497112168824</c:v>
                </c:pt>
                <c:pt idx="9552">
                  <c:v>27.32236460135422</c:v>
                </c:pt>
                <c:pt idx="9553">
                  <c:v>27.30975773195148</c:v>
                </c:pt>
                <c:pt idx="9554">
                  <c:v>27.29715051657295</c:v>
                </c:pt>
                <c:pt idx="9555">
                  <c:v>27.28454295831167</c:v>
                </c:pt>
                <c:pt idx="9556">
                  <c:v>27.27193506026077</c:v>
                </c:pt>
                <c:pt idx="9557">
                  <c:v>27.25932682551347</c:v>
                </c:pt>
                <c:pt idx="9558">
                  <c:v>27.2467182571631</c:v>
                </c:pt>
                <c:pt idx="9559">
                  <c:v>27.23410935830311</c:v>
                </c:pt>
                <c:pt idx="9560">
                  <c:v>27.22150013202701</c:v>
                </c:pt>
                <c:pt idx="9561">
                  <c:v>27.20889058142845</c:v>
                </c:pt>
                <c:pt idx="9562">
                  <c:v>27.19628070960113</c:v>
                </c:pt>
                <c:pt idx="9563">
                  <c:v>27.18367051963888</c:v>
                </c:pt>
                <c:pt idx="9564">
                  <c:v>27.17106001463562</c:v>
                </c:pt>
                <c:pt idx="9565">
                  <c:v>27.15844919768534</c:v>
                </c:pt>
                <c:pt idx="9566">
                  <c:v>27.14583807188215</c:v>
                </c:pt>
                <c:pt idx="9567">
                  <c:v>27.13322664032025</c:v>
                </c:pt>
                <c:pt idx="9568">
                  <c:v>27.12061490609391</c:v>
                </c:pt>
                <c:pt idx="9569">
                  <c:v>27.10800287229751</c:v>
                </c:pt>
                <c:pt idx="9570">
                  <c:v>27.09539054202551</c:v>
                </c:pt>
                <c:pt idx="9571">
                  <c:v>27.08277791837247</c:v>
                </c:pt>
                <c:pt idx="9572">
                  <c:v>27.07016500443302</c:v>
                </c:pt>
                <c:pt idx="9573">
                  <c:v>27.05755180330187</c:v>
                </c:pt>
                <c:pt idx="9574">
                  <c:v>27.04493831807385</c:v>
                </c:pt>
                <c:pt idx="9575">
                  <c:v>27.03232455184384</c:v>
                </c:pt>
                <c:pt idx="9576">
                  <c:v>27.01971050770683</c:v>
                </c:pt>
                <c:pt idx="9577">
                  <c:v>27.00709618875788</c:v>
                </c:pt>
                <c:pt idx="9578">
                  <c:v>26.99448159809213</c:v>
                </c:pt>
                <c:pt idx="9579">
                  <c:v>26.98186673880479</c:v>
                </c:pt>
                <c:pt idx="9580">
                  <c:v>26.96925161399116</c:v>
                </c:pt>
                <c:pt idx="9581">
                  <c:v>26.95663622674665</c:v>
                </c:pt>
                <c:pt idx="9582">
                  <c:v>26.9440205801667</c:v>
                </c:pt>
                <c:pt idx="9583">
                  <c:v>26.93140467734685</c:v>
                </c:pt>
                <c:pt idx="9584">
                  <c:v>26.91878852138273</c:v>
                </c:pt>
                <c:pt idx="9585">
                  <c:v>26.90617211536999</c:v>
                </c:pt>
                <c:pt idx="9586">
                  <c:v>26.89355546240444</c:v>
                </c:pt>
                <c:pt idx="9587">
                  <c:v>26.88093856558186</c:v>
                </c:pt>
                <c:pt idx="9588">
                  <c:v>26.86832142799821</c:v>
                </c:pt>
                <c:pt idx="9589">
                  <c:v>26.85570405274946</c:v>
                </c:pt>
                <c:pt idx="9590">
                  <c:v>26.84308644293164</c:v>
                </c:pt>
                <c:pt idx="9591">
                  <c:v>26.83046860164089</c:v>
                </c:pt>
                <c:pt idx="9592">
                  <c:v>26.81785053197338</c:v>
                </c:pt>
                <c:pt idx="9593">
                  <c:v>26.80523223702538</c:v>
                </c:pt>
                <c:pt idx="9594">
                  <c:v>26.79261371989324</c:v>
                </c:pt>
                <c:pt idx="9595">
                  <c:v>26.77999498367331</c:v>
                </c:pt>
                <c:pt idx="9596">
                  <c:v>26.76737603146206</c:v>
                </c:pt>
                <c:pt idx="9597">
                  <c:v>26.75475686635603</c:v>
                </c:pt>
                <c:pt idx="9598">
                  <c:v>26.74213749145177</c:v>
                </c:pt>
                <c:pt idx="9599">
                  <c:v>26.72951790984595</c:v>
                </c:pt>
                <c:pt idx="9600">
                  <c:v>26.71689812463527</c:v>
                </c:pt>
                <c:pt idx="9601">
                  <c:v>26.7042781389165</c:v>
                </c:pt>
                <c:pt idx="9602">
                  <c:v>26.69165795578646</c:v>
                </c:pt>
                <c:pt idx="9603">
                  <c:v>26.67903757834205</c:v>
                </c:pt>
                <c:pt idx="9604">
                  <c:v>26.66641700968021</c:v>
                </c:pt>
                <c:pt idx="9605">
                  <c:v>26.65379625289793</c:v>
                </c:pt>
                <c:pt idx="9606">
                  <c:v>26.64117531109228</c:v>
                </c:pt>
                <c:pt idx="9607">
                  <c:v>26.62855418736036</c:v>
                </c:pt>
                <c:pt idx="9608">
                  <c:v>26.61593288479936</c:v>
                </c:pt>
                <c:pt idx="9609">
                  <c:v>26.60331140650648</c:v>
                </c:pt>
                <c:pt idx="9610">
                  <c:v>26.59068975557898</c:v>
                </c:pt>
                <c:pt idx="9611">
                  <c:v>26.57806793511422</c:v>
                </c:pt>
                <c:pt idx="9612">
                  <c:v>26.56544594820954</c:v>
                </c:pt>
                <c:pt idx="9613">
                  <c:v>26.55282379796237</c:v>
                </c:pt>
                <c:pt idx="9614">
                  <c:v>26.5402014874702</c:v>
                </c:pt>
                <c:pt idx="9615">
                  <c:v>26.52757901983053</c:v>
                </c:pt>
                <c:pt idx="9616">
                  <c:v>26.51495639814094</c:v>
                </c:pt>
                <c:pt idx="9617">
                  <c:v>26.50233362549902</c:v>
                </c:pt>
                <c:pt idx="9618">
                  <c:v>26.48971070500244</c:v>
                </c:pt>
                <c:pt idx="9619">
                  <c:v>26.47708763974892</c:v>
                </c:pt>
                <c:pt idx="9620">
                  <c:v>26.46446443283618</c:v>
                </c:pt>
                <c:pt idx="9621">
                  <c:v>26.45184108736201</c:v>
                </c:pt>
                <c:pt idx="9622">
                  <c:v>26.43921760642423</c:v>
                </c:pt>
                <c:pt idx="9623">
                  <c:v>26.42659399312072</c:v>
                </c:pt>
                <c:pt idx="9624">
                  <c:v>26.41397025054939</c:v>
                </c:pt>
                <c:pt idx="9625">
                  <c:v>26.40134638180817</c:v>
                </c:pt>
                <c:pt idx="9626">
                  <c:v>26.38872238999506</c:v>
                </c:pt>
                <c:pt idx="9627">
                  <c:v>26.37609827820808</c:v>
                </c:pt>
                <c:pt idx="9628">
                  <c:v>26.36347404954526</c:v>
                </c:pt>
                <c:pt idx="9629">
                  <c:v>26.35084970710471</c:v>
                </c:pt>
                <c:pt idx="9630">
                  <c:v>26.33822525398455</c:v>
                </c:pt>
                <c:pt idx="9631">
                  <c:v>26.32560069328294</c:v>
                </c:pt>
                <c:pt idx="9632">
                  <c:v>26.31297602809807</c:v>
                </c:pt>
                <c:pt idx="9633">
                  <c:v>26.30035126152815</c:v>
                </c:pt>
                <c:pt idx="9634">
                  <c:v>26.28772639667142</c:v>
                </c:pt>
                <c:pt idx="9635">
                  <c:v>26.2751014366262</c:v>
                </c:pt>
                <c:pt idx="9636">
                  <c:v>26.26247638449076</c:v>
                </c:pt>
                <c:pt idx="9637">
                  <c:v>26.24985124336345</c:v>
                </c:pt>
                <c:pt idx="9638">
                  <c:v>26.23722601634263</c:v>
                </c:pt>
                <c:pt idx="9639">
                  <c:v>26.22460070652668</c:v>
                </c:pt>
                <c:pt idx="9640">
                  <c:v>26.21197531701402</c:v>
                </c:pt>
                <c:pt idx="9641">
                  <c:v>26.19934985090308</c:v>
                </c:pt>
                <c:pt idx="9642">
                  <c:v>26.18672431129232</c:v>
                </c:pt>
                <c:pt idx="9643">
                  <c:v>26.17409870128023</c:v>
                </c:pt>
                <c:pt idx="9644">
                  <c:v>26.16147302396529</c:v>
                </c:pt>
                <c:pt idx="9645">
                  <c:v>26.14884728244603</c:v>
                </c:pt>
                <c:pt idx="9646">
                  <c:v>26.136221479821</c:v>
                </c:pt>
                <c:pt idx="9647">
                  <c:v>26.12359561918875</c:v>
                </c:pt>
                <c:pt idx="9648">
                  <c:v>26.11096970364785</c:v>
                </c:pt>
                <c:pt idx="9649">
                  <c:v>26.0983437362969</c:v>
                </c:pt>
                <c:pt idx="9650">
                  <c:v>26.08571772023451</c:v>
                </c:pt>
                <c:pt idx="9651">
                  <c:v>26.07309165855929</c:v>
                </c:pt>
                <c:pt idx="9652">
                  <c:v>26.06046555436988</c:v>
                </c:pt>
                <c:pt idx="9653">
                  <c:v>26.04783941076493</c:v>
                </c:pt>
                <c:pt idx="9654">
                  <c:v>26.0352132308431</c:v>
                </c:pt>
                <c:pt idx="9655">
                  <c:v>26.02258701770306</c:v>
                </c:pt>
                <c:pt idx="9656">
                  <c:v>26.0099607744435</c:v>
                </c:pt>
                <c:pt idx="9657">
                  <c:v>25.99733450416308</c:v>
                </c:pt>
                <c:pt idx="9658">
                  <c:v>25.98470820996053</c:v>
                </c:pt>
                <c:pt idx="9659">
                  <c:v>25.97208189493454</c:v>
                </c:pt>
                <c:pt idx="9660">
                  <c:v>25.95945556218382</c:v>
                </c:pt>
                <c:pt idx="9661">
                  <c:v>25.94682921480708</c:v>
                </c:pt>
                <c:pt idx="9662">
                  <c:v>25.93420285590305</c:v>
                </c:pt>
                <c:pt idx="9663">
                  <c:v>25.92157648857045</c:v>
                </c:pt>
                <c:pt idx="9664">
                  <c:v>25.90895011590802</c:v>
                </c:pt>
                <c:pt idx="9665">
                  <c:v>25.89632374101447</c:v>
                </c:pt>
                <c:pt idx="9666">
                  <c:v>25.88369736698852</c:v>
                </c:pt>
                <c:pt idx="9667">
                  <c:v>25.87107099692892</c:v>
                </c:pt>
                <c:pt idx="9668">
                  <c:v>25.85844463393438</c:v>
                </c:pt>
                <c:pt idx="9669">
                  <c:v>25.84581828110365</c:v>
                </c:pt>
                <c:pt idx="9670">
                  <c:v>25.83319194153543</c:v>
                </c:pt>
                <c:pt idx="9671">
                  <c:v>25.82056561832844</c:v>
                </c:pt>
                <c:pt idx="9672">
                  <c:v>25.80793931458139</c:v>
                </c:pt>
                <c:pt idx="9673">
                  <c:v>25.795313033393</c:v>
                </c:pt>
                <c:pt idx="9674">
                  <c:v>25.78268677786196</c:v>
                </c:pt>
                <c:pt idx="9675">
                  <c:v>25.77006055108698</c:v>
                </c:pt>
                <c:pt idx="9676">
                  <c:v>25.75743435616673</c:v>
                </c:pt>
                <c:pt idx="9677">
                  <c:v>25.74480819619988</c:v>
                </c:pt>
                <c:pt idx="9678">
                  <c:v>25.73218207428509</c:v>
                </c:pt>
                <c:pt idx="9679">
                  <c:v>25.71955599352103</c:v>
                </c:pt>
                <c:pt idx="9680">
                  <c:v>25.70692995700634</c:v>
                </c:pt>
                <c:pt idx="9681">
                  <c:v>25.69430396783964</c:v>
                </c:pt>
                <c:pt idx="9682">
                  <c:v>25.68167802911955</c:v>
                </c:pt>
                <c:pt idx="9683">
                  <c:v>25.66905214394466</c:v>
                </c:pt>
                <c:pt idx="9684">
                  <c:v>25.65642631541355</c:v>
                </c:pt>
                <c:pt idx="9685">
                  <c:v>25.64380054662481</c:v>
                </c:pt>
                <c:pt idx="9686">
                  <c:v>25.63117484067696</c:v>
                </c:pt>
                <c:pt idx="9687">
                  <c:v>25.61854920066854</c:v>
                </c:pt>
                <c:pt idx="9688">
                  <c:v>25.60592362969807</c:v>
                </c:pt>
                <c:pt idx="9689">
                  <c:v>25.59329813086402</c:v>
                </c:pt>
                <c:pt idx="9690">
                  <c:v>25.58067270726487</c:v>
                </c:pt>
                <c:pt idx="9691">
                  <c:v>25.56804736199907</c:v>
                </c:pt>
                <c:pt idx="9692">
                  <c:v>25.55542209816502</c:v>
                </c:pt>
                <c:pt idx="9693">
                  <c:v>25.54279691886115</c:v>
                </c:pt>
                <c:pt idx="9694">
                  <c:v>25.53017182718582</c:v>
                </c:pt>
                <c:pt idx="9695">
                  <c:v>25.51754682623736</c:v>
                </c:pt>
                <c:pt idx="9696">
                  <c:v>25.50492191911411</c:v>
                </c:pt>
                <c:pt idx="9697">
                  <c:v>25.49229710891435</c:v>
                </c:pt>
                <c:pt idx="9698">
                  <c:v>25.47967239873634</c:v>
                </c:pt>
                <c:pt idx="9699">
                  <c:v>25.46704779167833</c:v>
                </c:pt>
                <c:pt idx="9700">
                  <c:v>25.45442329083851</c:v>
                </c:pt>
                <c:pt idx="9701">
                  <c:v>25.44179889931505</c:v>
                </c:pt>
                <c:pt idx="9702">
                  <c:v>25.4291746202061</c:v>
                </c:pt>
                <c:pt idx="9703">
                  <c:v>25.41655045660976</c:v>
                </c:pt>
                <c:pt idx="9704">
                  <c:v>25.40392641162408</c:v>
                </c:pt>
                <c:pt idx="9705">
                  <c:v>25.39130248834712</c:v>
                </c:pt>
                <c:pt idx="9706">
                  <c:v>25.37867868987688</c:v>
                </c:pt>
                <c:pt idx="9707">
                  <c:v>25.36605501931131</c:v>
                </c:pt>
                <c:pt idx="9708">
                  <c:v>25.35343147974833</c:v>
                </c:pt>
                <c:pt idx="9709">
                  <c:v>25.34080807428584</c:v>
                </c:pt>
                <c:pt idx="9710">
                  <c:v>25.32818480602168</c:v>
                </c:pt>
                <c:pt idx="9711">
                  <c:v>25.31556167805365</c:v>
                </c:pt>
                <c:pt idx="9712">
                  <c:v>25.30293869347951</c:v>
                </c:pt>
                <c:pt idx="9713">
                  <c:v>25.29031585539699</c:v>
                </c:pt>
                <c:pt idx="9714">
                  <c:v>25.27769316690377</c:v>
                </c:pt>
                <c:pt idx="9715">
                  <c:v>25.26507063109746</c:v>
                </c:pt>
                <c:pt idx="9716">
                  <c:v>25.25244825107566</c:v>
                </c:pt>
                <c:pt idx="9717">
                  <c:v>25.23982602993592</c:v>
                </c:pt>
                <c:pt idx="9718">
                  <c:v>25.22720397077571</c:v>
                </c:pt>
                <c:pt idx="9719">
                  <c:v>25.2145820766925</c:v>
                </c:pt>
                <c:pt idx="9720">
                  <c:v>25.20196035078366</c:v>
                </c:pt>
                <c:pt idx="9721">
                  <c:v>25.18933879614655</c:v>
                </c:pt>
                <c:pt idx="9722">
                  <c:v>25.17671741587847</c:v>
                </c:pt>
                <c:pt idx="9723">
                  <c:v>25.16409621307664</c:v>
                </c:pt>
                <c:pt idx="9724">
                  <c:v>25.15147519083828</c:v>
                </c:pt>
                <c:pt idx="9725">
                  <c:v>25.1388543522605</c:v>
                </c:pt>
                <c:pt idx="9726">
                  <c:v>25.12623370044039</c:v>
                </c:pt>
                <c:pt idx="9727">
                  <c:v>25.11361323847498</c:v>
                </c:pt>
                <c:pt idx="9728">
                  <c:v>25.10099296946123</c:v>
                </c:pt>
                <c:pt idx="9729">
                  <c:v>25.08837289649607</c:v>
                </c:pt>
                <c:pt idx="9730">
                  <c:v>25.07575302267635</c:v>
                </c:pt>
                <c:pt idx="9731">
                  <c:v>25.06313335109884</c:v>
                </c:pt>
                <c:pt idx="9732">
                  <c:v>25.0505138848603</c:v>
                </c:pt>
                <c:pt idx="9733">
                  <c:v>25.03789462705741</c:v>
                </c:pt>
                <c:pt idx="9734">
                  <c:v>25.02527558078674</c:v>
                </c:pt>
                <c:pt idx="9735">
                  <c:v>25.01265674914488</c:v>
                </c:pt>
                <c:pt idx="9736">
                  <c:v>25.0000381352283</c:v>
                </c:pt>
                <c:pt idx="9737">
                  <c:v>24.98741974213342</c:v>
                </c:pt>
                <c:pt idx="9738">
                  <c:v>24.97480157295659</c:v>
                </c:pt>
                <c:pt idx="9739">
                  <c:v>24.96218363079409</c:v>
                </c:pt>
                <c:pt idx="9740">
                  <c:v>24.94956591874217</c:v>
                </c:pt>
                <c:pt idx="9741">
                  <c:v>24.93694843989695</c:v>
                </c:pt>
                <c:pt idx="9742">
                  <c:v>24.92433119735453</c:v>
                </c:pt>
                <c:pt idx="9743">
                  <c:v>24.9117141942109</c:v>
                </c:pt>
                <c:pt idx="9744">
                  <c:v>24.89909743356203</c:v>
                </c:pt>
                <c:pt idx="9745">
                  <c:v>24.88648091850376</c:v>
                </c:pt>
                <c:pt idx="9746">
                  <c:v>24.87386465213192</c:v>
                </c:pt>
                <c:pt idx="9747">
                  <c:v>24.8612486375422</c:v>
                </c:pt>
                <c:pt idx="9748">
                  <c:v>24.84863287783025</c:v>
                </c:pt>
                <c:pt idx="9749">
                  <c:v>24.83601737609166</c:v>
                </c:pt>
                <c:pt idx="9750">
                  <c:v>24.82340213542191</c:v>
                </c:pt>
                <c:pt idx="9751">
                  <c:v>24.81078715891642</c:v>
                </c:pt>
                <c:pt idx="9752">
                  <c:v>24.79817244967052</c:v>
                </c:pt>
                <c:pt idx="9753">
                  <c:v>24.78555801077948</c:v>
                </c:pt>
                <c:pt idx="9754">
                  <c:v>24.77294384533846</c:v>
                </c:pt>
                <c:pt idx="9755">
                  <c:v>24.76032995644258</c:v>
                </c:pt>
                <c:pt idx="9756">
                  <c:v>24.74771634718684</c:v>
                </c:pt>
                <c:pt idx="9757">
                  <c:v>24.73510302066617</c:v>
                </c:pt>
                <c:pt idx="9758">
                  <c:v>24.72248997997542</c:v>
                </c:pt>
                <c:pt idx="9759">
                  <c:v>24.70987722820936</c:v>
                </c:pt>
                <c:pt idx="9760">
                  <c:v>24.69726476846265</c:v>
                </c:pt>
                <c:pt idx="9761">
                  <c:v>24.68465260382988</c:v>
                </c:pt>
                <c:pt idx="9762">
                  <c:v>24.67204073740557</c:v>
                </c:pt>
                <c:pt idx="9763">
                  <c:v>24.65942917228411</c:v>
                </c:pt>
                <c:pt idx="9764">
                  <c:v>24.64681791155984</c:v>
                </c:pt>
                <c:pt idx="9765">
                  <c:v>24.63420695832698</c:v>
                </c:pt>
                <c:pt idx="9766">
                  <c:v>24.62159631567969</c:v>
                </c:pt>
                <c:pt idx="9767">
                  <c:v>24.60898598671199</c:v>
                </c:pt>
                <c:pt idx="9768">
                  <c:v>24.59637597451784</c:v>
                </c:pt>
                <c:pt idx="9769">
                  <c:v>24.58376628219112</c:v>
                </c:pt>
                <c:pt idx="9770">
                  <c:v>24.5711569128256</c:v>
                </c:pt>
                <c:pt idx="9771">
                  <c:v>24.55854786951492</c:v>
                </c:pt>
                <c:pt idx="9772">
                  <c:v>24.54593915535268</c:v>
                </c:pt>
                <c:pt idx="9773">
                  <c:v>24.53333077343233</c:v>
                </c:pt>
                <c:pt idx="9774">
                  <c:v>24.52072272684726</c:v>
                </c:pt>
                <c:pt idx="9775">
                  <c:v>24.50811501869076</c:v>
                </c:pt>
                <c:pt idx="9776">
                  <c:v>24.49550765205598</c:v>
                </c:pt>
                <c:pt idx="9777">
                  <c:v>24.482900630036</c:v>
                </c:pt>
                <c:pt idx="9778">
                  <c:v>24.4702939557238</c:v>
                </c:pt>
                <c:pt idx="9779">
                  <c:v>24.45768763221225</c:v>
                </c:pt>
                <c:pt idx="9780">
                  <c:v>24.44508166259411</c:v>
                </c:pt>
                <c:pt idx="9781">
                  <c:v>24.43247604996202</c:v>
                </c:pt>
                <c:pt idx="9782">
                  <c:v>24.41987079740857</c:v>
                </c:pt>
                <c:pt idx="9783">
                  <c:v>24.40726590802617</c:v>
                </c:pt>
                <c:pt idx="9784">
                  <c:v>24.39466138490717</c:v>
                </c:pt>
                <c:pt idx="9785">
                  <c:v>24.38205723114379</c:v>
                </c:pt>
                <c:pt idx="9786">
                  <c:v>24.36945344982817</c:v>
                </c:pt>
                <c:pt idx="9787">
                  <c:v>24.3568500440523</c:v>
                </c:pt>
                <c:pt idx="9788">
                  <c:v>24.34424701690807</c:v>
                </c:pt>
                <c:pt idx="9789">
                  <c:v>24.33164437148728</c:v>
                </c:pt>
                <c:pt idx="9790">
                  <c:v>24.31904211088159</c:v>
                </c:pt>
                <c:pt idx="9791">
                  <c:v>24.30644023818255</c:v>
                </c:pt>
                <c:pt idx="9792">
                  <c:v>24.29383875648161</c:v>
                </c:pt>
                <c:pt idx="9793">
                  <c:v>24.28123766887009</c:v>
                </c:pt>
                <c:pt idx="9794">
                  <c:v>24.26863697843918</c:v>
                </c:pt>
                <c:pt idx="9795">
                  <c:v>24.25603668828</c:v>
                </c:pt>
                <c:pt idx="9796">
                  <c:v>24.2434368014835</c:v>
                </c:pt>
                <c:pt idx="9797">
                  <c:v>24.23083732114053</c:v>
                </c:pt>
                <c:pt idx="9798">
                  <c:v>24.21823825034182</c:v>
                </c:pt>
                <c:pt idx="9799">
                  <c:v>24.20563959217796</c:v>
                </c:pt>
                <c:pt idx="9800">
                  <c:v>24.19304134973947</c:v>
                </c:pt>
                <c:pt idx="9801">
                  <c:v>24.18044352611668</c:v>
                </c:pt>
                <c:pt idx="9802">
                  <c:v>24.16784612439983</c:v>
                </c:pt>
                <c:pt idx="9803">
                  <c:v>24.15524914767902</c:v>
                </c:pt>
                <c:pt idx="9804">
                  <c:v>24.14265259904425</c:v>
                </c:pt>
                <c:pt idx="9805">
                  <c:v>24.13005648158538</c:v>
                </c:pt>
                <c:pt idx="9806">
                  <c:v>24.11746079839213</c:v>
                </c:pt>
                <c:pt idx="9807">
                  <c:v>24.1048655525541</c:v>
                </c:pt>
                <c:pt idx="9808">
                  <c:v>24.09227074716073</c:v>
                </c:pt>
                <c:pt idx="9809">
                  <c:v>24.0796763853014</c:v>
                </c:pt>
                <c:pt idx="9810">
                  <c:v>24.06708247006529</c:v>
                </c:pt>
                <c:pt idx="9811">
                  <c:v>24.05448900454149</c:v>
                </c:pt>
                <c:pt idx="9812">
                  <c:v>24.04189599181893</c:v>
                </c:pt>
                <c:pt idx="9813">
                  <c:v>24.02930343498639</c:v>
                </c:pt>
                <c:pt idx="9814">
                  <c:v>24.01671133713258</c:v>
                </c:pt>
                <c:pt idx="9815">
                  <c:v>24.00411970134601</c:v>
                </c:pt>
                <c:pt idx="9816">
                  <c:v>23.99152853071507</c:v>
                </c:pt>
                <c:pt idx="9817">
                  <c:v>23.97893782832802</c:v>
                </c:pt>
                <c:pt idx="9818">
                  <c:v>23.96634759727299</c:v>
                </c:pt>
                <c:pt idx="9819">
                  <c:v>23.95375784063793</c:v>
                </c:pt>
                <c:pt idx="9820">
                  <c:v>23.94116856151071</c:v>
                </c:pt>
                <c:pt idx="9821">
                  <c:v>23.92857976297898</c:v>
                </c:pt>
                <c:pt idx="9822">
                  <c:v>23.91599144813033</c:v>
                </c:pt>
                <c:pt idx="9823">
                  <c:v>23.90340362005216</c:v>
                </c:pt>
                <c:pt idx="9824">
                  <c:v>23.8908162818317</c:v>
                </c:pt>
                <c:pt idx="9825">
                  <c:v>23.8782294365561</c:v>
                </c:pt>
                <c:pt idx="9826">
                  <c:v>23.86564308731231</c:v>
                </c:pt>
                <c:pt idx="9827">
                  <c:v>23.85305723718717</c:v>
                </c:pt>
                <c:pt idx="9828">
                  <c:v>23.84047188926733</c:v>
                </c:pt>
                <c:pt idx="9829">
                  <c:v>23.82788704663934</c:v>
                </c:pt>
                <c:pt idx="9830">
                  <c:v>23.81530271238955</c:v>
                </c:pt>
                <c:pt idx="9831">
                  <c:v>23.80271888960419</c:v>
                </c:pt>
                <c:pt idx="9832">
                  <c:v>23.79013558136933</c:v>
                </c:pt>
                <c:pt idx="9833">
                  <c:v>23.7775527907709</c:v>
                </c:pt>
                <c:pt idx="9834">
                  <c:v>23.76497052089465</c:v>
                </c:pt>
                <c:pt idx="9835">
                  <c:v>23.75238877482618</c:v>
                </c:pt>
                <c:pt idx="9836">
                  <c:v>23.73980755565096</c:v>
                </c:pt>
                <c:pt idx="9837">
                  <c:v>23.72722686645427</c:v>
                </c:pt>
                <c:pt idx="9838">
                  <c:v>23.71464671032125</c:v>
                </c:pt>
                <c:pt idx="9839">
                  <c:v>23.7020670903369</c:v>
                </c:pt>
                <c:pt idx="9840">
                  <c:v>23.68948800958603</c:v>
                </c:pt>
                <c:pt idx="9841">
                  <c:v>23.67690947115328</c:v>
                </c:pt>
                <c:pt idx="9842">
                  <c:v>23.66433147812317</c:v>
                </c:pt>
                <c:pt idx="9843">
                  <c:v>23.65175403358003</c:v>
                </c:pt>
                <c:pt idx="9844">
                  <c:v>23.63917714060803</c:v>
                </c:pt>
                <c:pt idx="9845">
                  <c:v>23.62660080229116</c:v>
                </c:pt>
                <c:pt idx="9846">
                  <c:v>23.61402502171331</c:v>
                </c:pt>
                <c:pt idx="9847">
                  <c:v>23.60144980195811</c:v>
                </c:pt>
                <c:pt idx="9848">
                  <c:v>23.58887514610911</c:v>
                </c:pt>
                <c:pt idx="9849">
                  <c:v>23.57630105724963</c:v>
                </c:pt>
                <c:pt idx="9850">
                  <c:v>23.56372753846284</c:v>
                </c:pt>
                <c:pt idx="9851">
                  <c:v>23.55115459283176</c:v>
                </c:pt>
                <c:pt idx="9852">
                  <c:v>23.53858222343922</c:v>
                </c:pt>
                <c:pt idx="9853">
                  <c:v>23.52601043336788</c:v>
                </c:pt>
                <c:pt idx="9854">
                  <c:v>23.51343922570024</c:v>
                </c:pt>
                <c:pt idx="9855">
                  <c:v>23.50086860351861</c:v>
                </c:pt>
                <c:pt idx="9856">
                  <c:v>23.48829856990512</c:v>
                </c:pt>
                <c:pt idx="9857">
                  <c:v>23.47572912794176</c:v>
                </c:pt>
                <c:pt idx="9858">
                  <c:v>23.46316028071031</c:v>
                </c:pt>
                <c:pt idx="9859">
                  <c:v>23.45059203129239</c:v>
                </c:pt>
                <c:pt idx="9860">
                  <c:v>23.43802438276943</c:v>
                </c:pt>
                <c:pt idx="9861">
                  <c:v>23.42545733822271</c:v>
                </c:pt>
                <c:pt idx="9862">
                  <c:v>23.41289090073328</c:v>
                </c:pt>
                <c:pt idx="9863">
                  <c:v>23.40032507338206</c:v>
                </c:pt>
                <c:pt idx="9864">
                  <c:v>23.38775985924975</c:v>
                </c:pt>
                <c:pt idx="9865">
                  <c:v>23.37519526141691</c:v>
                </c:pt>
                <c:pt idx="9866">
                  <c:v>23.36263128296385</c:v>
                </c:pt>
                <c:pt idx="9867">
                  <c:v>23.35006792697078</c:v>
                </c:pt>
                <c:pt idx="9868">
                  <c:v>23.33750519651766</c:v>
                </c:pt>
                <c:pt idx="9869">
                  <c:v>23.32494309468429</c:v>
                </c:pt>
                <c:pt idx="9870">
                  <c:v>23.31238162455027</c:v>
                </c:pt>
                <c:pt idx="9871">
                  <c:v>23.29982078919502</c:v>
                </c:pt>
                <c:pt idx="9872">
                  <c:v>23.28726059169779</c:v>
                </c:pt>
                <c:pt idx="9873">
                  <c:v>23.2747010351376</c:v>
                </c:pt>
                <c:pt idx="9874">
                  <c:v>23.26214212259332</c:v>
                </c:pt>
                <c:pt idx="9875">
                  <c:v>23.24958385714361</c:v>
                </c:pt>
                <c:pt idx="9876">
                  <c:v>23.23702624186692</c:v>
                </c:pt>
                <c:pt idx="9877">
                  <c:v>23.22446927984154</c:v>
                </c:pt>
                <c:pt idx="9878">
                  <c:v>23.21191297414554</c:v>
                </c:pt>
                <c:pt idx="9879">
                  <c:v>23.19935732785682</c:v>
                </c:pt>
                <c:pt idx="9880">
                  <c:v>23.18680234405305</c:v>
                </c:pt>
                <c:pt idx="9881">
                  <c:v>23.17424802581173</c:v>
                </c:pt>
                <c:pt idx="9882">
                  <c:v>23.16169437621014</c:v>
                </c:pt>
                <c:pt idx="9883">
                  <c:v>23.14914139832538</c:v>
                </c:pt>
                <c:pt idx="9884">
                  <c:v>23.13658909523437</c:v>
                </c:pt>
                <c:pt idx="9885">
                  <c:v>23.12403747001377</c:v>
                </c:pt>
                <c:pt idx="9886">
                  <c:v>23.11148652574009</c:v>
                </c:pt>
                <c:pt idx="9887">
                  <c:v>23.09893626548962</c:v>
                </c:pt>
                <c:pt idx="9888">
                  <c:v>23.08638669233843</c:v>
                </c:pt>
                <c:pt idx="9889">
                  <c:v>23.07383780936241</c:v>
                </c:pt>
                <c:pt idx="9890">
                  <c:v>23.06128961963724</c:v>
                </c:pt>
                <c:pt idx="9891">
                  <c:v>23.04874212623839</c:v>
                </c:pt>
                <c:pt idx="9892">
                  <c:v>23.03619533224113</c:v>
                </c:pt>
                <c:pt idx="9893">
                  <c:v>23.02364924072049</c:v>
                </c:pt>
                <c:pt idx="9894">
                  <c:v>23.01110385475135</c:v>
                </c:pt>
                <c:pt idx="9895">
                  <c:v>22.99855917740832</c:v>
                </c:pt>
                <c:pt idx="9896">
                  <c:v>22.98601521176582</c:v>
                </c:pt>
                <c:pt idx="9897">
                  <c:v>22.97347196089811</c:v>
                </c:pt>
                <c:pt idx="9898">
                  <c:v>22.96092942787913</c:v>
                </c:pt>
                <c:pt idx="9899">
                  <c:v>22.9483876157827</c:v>
                </c:pt>
                <c:pt idx="9900">
                  <c:v>22.93584652768239</c:v>
                </c:pt>
                <c:pt idx="9901">
                  <c:v>22.92330616665155</c:v>
                </c:pt>
                <c:pt idx="9902">
                  <c:v>22.91076653576332</c:v>
                </c:pt>
                <c:pt idx="9903">
                  <c:v>22.89822763809065</c:v>
                </c:pt>
                <c:pt idx="9904">
                  <c:v>22.88568947670622</c:v>
                </c:pt>
                <c:pt idx="9905">
                  <c:v>22.87315205468252</c:v>
                </c:pt>
                <c:pt idx="9906">
                  <c:v>22.86061537509181</c:v>
                </c:pt>
                <c:pt idx="9907">
                  <c:v>22.84807944100616</c:v>
                </c:pt>
                <c:pt idx="9908">
                  <c:v>22.83554425549737</c:v>
                </c:pt>
                <c:pt idx="9909">
                  <c:v>22.82300982163706</c:v>
                </c:pt>
                <c:pt idx="9910">
                  <c:v>22.81047614249661</c:v>
                </c:pt>
                <c:pt idx="9911">
                  <c:v>22.79794322114714</c:v>
                </c:pt>
                <c:pt idx="9912">
                  <c:v>22.78541106065962</c:v>
                </c:pt>
                <c:pt idx="9913">
                  <c:v>22.77287966410472</c:v>
                </c:pt>
                <c:pt idx="9914">
                  <c:v>22.76034903455293</c:v>
                </c:pt>
                <c:pt idx="9915">
                  <c:v>22.7478191750745</c:v>
                </c:pt>
                <c:pt idx="9916">
                  <c:v>22.73529008873944</c:v>
                </c:pt>
                <c:pt idx="9917">
                  <c:v>22.72276177861754</c:v>
                </c:pt>
                <c:pt idx="9918">
                  <c:v>22.71023424777835</c:v>
                </c:pt>
                <c:pt idx="9919">
                  <c:v>22.6977074992912</c:v>
                </c:pt>
                <c:pt idx="9920">
                  <c:v>22.68518153622518</c:v>
                </c:pt>
                <c:pt idx="9921">
                  <c:v>22.67265636164915</c:v>
                </c:pt>
                <c:pt idx="9922">
                  <c:v>22.66013197863173</c:v>
                </c:pt>
                <c:pt idx="9923">
                  <c:v>22.64760839024131</c:v>
                </c:pt>
                <c:pt idx="9924">
                  <c:v>22.63508559954605</c:v>
                </c:pt>
                <c:pt idx="9925">
                  <c:v>22.62256360961385</c:v>
                </c:pt>
                <c:pt idx="9926">
                  <c:v>22.61004242351239</c:v>
                </c:pt>
                <c:pt idx="9927">
                  <c:v>22.59752204430911</c:v>
                </c:pt>
                <c:pt idx="9928">
                  <c:v>22.58500247507121</c:v>
                </c:pt>
                <c:pt idx="9929">
                  <c:v>22.57248371886565</c:v>
                </c:pt>
                <c:pt idx="9930">
                  <c:v>22.55996577875914</c:v>
                </c:pt>
                <c:pt idx="9931">
                  <c:v>22.54744865781813</c:v>
                </c:pt>
                <c:pt idx="9932">
                  <c:v>22.53493235910888</c:v>
                </c:pt>
                <c:pt idx="9933">
                  <c:v>22.52241688569734</c:v>
                </c:pt>
                <c:pt idx="9934">
                  <c:v>22.50990224064929</c:v>
                </c:pt>
                <c:pt idx="9935">
                  <c:v>22.4973884270302</c:v>
                </c:pt>
                <c:pt idx="9936">
                  <c:v>22.4848754479053</c:v>
                </c:pt>
                <c:pt idx="9937">
                  <c:v>22.4723633063396</c:v>
                </c:pt>
                <c:pt idx="9938">
                  <c:v>22.45985200539785</c:v>
                </c:pt>
                <c:pt idx="9939">
                  <c:v>22.44734154814453</c:v>
                </c:pt>
                <c:pt idx="9940">
                  <c:v>22.43483193764391</c:v>
                </c:pt>
                <c:pt idx="9941">
                  <c:v>22.42232317695996</c:v>
                </c:pt>
                <c:pt idx="9942">
                  <c:v>22.40981526915644</c:v>
                </c:pt>
                <c:pt idx="9943">
                  <c:v>22.39730821729682</c:v>
                </c:pt>
                <c:pt idx="9944">
                  <c:v>22.38480202444434</c:v>
                </c:pt>
                <c:pt idx="9945">
                  <c:v>22.37229669366198</c:v>
                </c:pt>
                <c:pt idx="9946">
                  <c:v>22.35979222801247</c:v>
                </c:pt>
                <c:pt idx="9947">
                  <c:v>22.34728863055825</c:v>
                </c:pt>
                <c:pt idx="9948">
                  <c:v>22.33478590436153</c:v>
                </c:pt>
                <c:pt idx="9949">
                  <c:v>22.32228405248427</c:v>
                </c:pt>
                <c:pt idx="9950">
                  <c:v>22.30978307798814</c:v>
                </c:pt>
                <c:pt idx="9951">
                  <c:v>22.29728298393458</c:v>
                </c:pt>
                <c:pt idx="9952">
                  <c:v>22.28478377338473</c:v>
                </c:pt>
                <c:pt idx="9953">
                  <c:v>22.27228544939952</c:v>
                </c:pt>
                <c:pt idx="9954">
                  <c:v>22.25978801503956</c:v>
                </c:pt>
                <c:pt idx="9955">
                  <c:v>22.24729147336523</c:v>
                </c:pt>
                <c:pt idx="9956">
                  <c:v>22.23479582743665</c:v>
                </c:pt>
                <c:pt idx="9957">
                  <c:v>22.22230108031363</c:v>
                </c:pt>
                <c:pt idx="9958">
                  <c:v>22.20980723505578</c:v>
                </c:pt>
                <c:pt idx="9959">
                  <c:v>22.19731429472236</c:v>
                </c:pt>
                <c:pt idx="9960">
                  <c:v>22.18482226237245</c:v>
                </c:pt>
                <c:pt idx="9961">
                  <c:v>22.17233114106478</c:v>
                </c:pt>
                <c:pt idx="9962">
                  <c:v>22.15984093385785</c:v>
                </c:pt>
                <c:pt idx="9963">
                  <c:v>22.1473516438099</c:v>
                </c:pt>
                <c:pt idx="9964">
                  <c:v>22.13486327397885</c:v>
                </c:pt>
                <c:pt idx="9965">
                  <c:v>22.12237582742241</c:v>
                </c:pt>
                <c:pt idx="9966">
                  <c:v>22.10988930719794</c:v>
                </c:pt>
                <c:pt idx="9967">
                  <c:v>22.0974037163626</c:v>
                </c:pt>
                <c:pt idx="9968">
                  <c:v>22.08491905797321</c:v>
                </c:pt>
                <c:pt idx="9969">
                  <c:v>22.07243533508636</c:v>
                </c:pt>
                <c:pt idx="9970">
                  <c:v>22.05995255075834</c:v>
                </c:pt>
                <c:pt idx="9971">
                  <c:v>22.04747070804516</c:v>
                </c:pt>
                <c:pt idx="9972">
                  <c:v>22.03498981000256</c:v>
                </c:pt>
                <c:pt idx="9973">
                  <c:v>22.02250985968598</c:v>
                </c:pt>
                <c:pt idx="9974">
                  <c:v>22.0100308601506</c:v>
                </c:pt>
                <c:pt idx="9975">
                  <c:v>21.99755281445129</c:v>
                </c:pt>
                <c:pt idx="9976">
                  <c:v>21.98507572564269</c:v>
                </c:pt>
                <c:pt idx="9977">
                  <c:v>21.97259959677907</c:v>
                </c:pt>
                <c:pt idx="9978">
                  <c:v>21.96012443091451</c:v>
                </c:pt>
                <c:pt idx="9979">
                  <c:v>21.94765023110273</c:v>
                </c:pt>
                <c:pt idx="9980">
                  <c:v>21.9351770003972</c:v>
                </c:pt>
                <c:pt idx="9981">
                  <c:v>21.92270474185109</c:v>
                </c:pt>
                <c:pt idx="9982">
                  <c:v>21.91023345851729</c:v>
                </c:pt>
                <c:pt idx="9983">
                  <c:v>21.89776315344837</c:v>
                </c:pt>
                <c:pt idx="9984">
                  <c:v>21.88529382969664</c:v>
                </c:pt>
                <c:pt idx="9985">
                  <c:v>21.87282549031412</c:v>
                </c:pt>
                <c:pt idx="9986">
                  <c:v>21.86035813835252</c:v>
                </c:pt>
                <c:pt idx="9987">
                  <c:v>21.84789177686326</c:v>
                </c:pt>
                <c:pt idx="9988">
                  <c:v>21.83542640889747</c:v>
                </c:pt>
                <c:pt idx="9989">
                  <c:v>21.82296203750597</c:v>
                </c:pt>
                <c:pt idx="9990">
                  <c:v>21.81049866573933</c:v>
                </c:pt>
                <c:pt idx="9991">
                  <c:v>21.79803629664775</c:v>
                </c:pt>
                <c:pt idx="9992">
                  <c:v>21.78557493328119</c:v>
                </c:pt>
                <c:pt idx="9993">
                  <c:v>21.7731145786893</c:v>
                </c:pt>
                <c:pt idx="9994">
                  <c:v>21.7606552359214</c:v>
                </c:pt>
                <c:pt idx="9995">
                  <c:v>21.74819690802654</c:v>
                </c:pt>
                <c:pt idx="9996">
                  <c:v>21.73573959805346</c:v>
                </c:pt>
                <c:pt idx="9997">
                  <c:v>21.72328330905059</c:v>
                </c:pt>
                <c:pt idx="9998">
                  <c:v>21.71082804406607</c:v>
                </c:pt>
                <c:pt idx="9999">
                  <c:v>21.69837380614771</c:v>
                </c:pt>
                <c:pt idx="10000">
                  <c:v>21.68592059834305</c:v>
                </c:pt>
                <c:pt idx="10001">
                  <c:v>21.67346842369931</c:v>
                </c:pt>
                <c:pt idx="10002">
                  <c:v>21.66101728526337</c:v>
                </c:pt>
                <c:pt idx="10003">
                  <c:v>21.64856718608184</c:v>
                </c:pt>
                <c:pt idx="10004">
                  <c:v>21.63611812920104</c:v>
                </c:pt>
                <c:pt idx="10005">
                  <c:v>21.6236701176669</c:v>
                </c:pt>
                <c:pt idx="10006">
                  <c:v>21.61122315452512</c:v>
                </c:pt>
                <c:pt idx="10007">
                  <c:v>21.59877724282105</c:v>
                </c:pt>
                <c:pt idx="10008">
                  <c:v>21.58633238559975</c:v>
                </c:pt>
                <c:pt idx="10009">
                  <c:v>21.57388858590593</c:v>
                </c:pt>
                <c:pt idx="10010">
                  <c:v>21.56144584678401</c:v>
                </c:pt>
                <c:pt idx="10011">
                  <c:v>21.54900417127811</c:v>
                </c:pt>
                <c:pt idx="10012">
                  <c:v>21.53656356243198</c:v>
                </c:pt>
                <c:pt idx="10013">
                  <c:v>21.52412402328912</c:v>
                </c:pt>
                <c:pt idx="10014">
                  <c:v>21.51168555689266</c:v>
                </c:pt>
                <c:pt idx="10015">
                  <c:v>21.49924816628543</c:v>
                </c:pt>
                <c:pt idx="10016">
                  <c:v>21.48681185450995</c:v>
                </c:pt>
                <c:pt idx="10017">
                  <c:v>21.47437662460841</c:v>
                </c:pt>
                <c:pt idx="10018">
                  <c:v>21.46194247962265</c:v>
                </c:pt>
                <c:pt idx="10019">
                  <c:v>21.44950942259425</c:v>
                </c:pt>
                <c:pt idx="10020">
                  <c:v>21.43707745656442</c:v>
                </c:pt>
                <c:pt idx="10021">
                  <c:v>21.42464658457403</c:v>
                </c:pt>
                <c:pt idx="10022">
                  <c:v>21.41221680966369</c:v>
                </c:pt>
                <c:pt idx="10023">
                  <c:v>21.39978813487363</c:v>
                </c:pt>
                <c:pt idx="10024">
                  <c:v>21.38736056324376</c:v>
                </c:pt>
                <c:pt idx="10025">
                  <c:v>21.37493409781367</c:v>
                </c:pt>
                <c:pt idx="10026">
                  <c:v>21.36250874162262</c:v>
                </c:pt>
                <c:pt idx="10027">
                  <c:v>21.35008449770955</c:v>
                </c:pt>
                <c:pt idx="10028">
                  <c:v>21.33766136911304</c:v>
                </c:pt>
                <c:pt idx="10029">
                  <c:v>21.32523935887136</c:v>
                </c:pt>
                <c:pt idx="10030">
                  <c:v>21.31281847002247</c:v>
                </c:pt>
                <c:pt idx="10031">
                  <c:v>21.30039870560395</c:v>
                </c:pt>
                <c:pt idx="10032">
                  <c:v>21.28798006865307</c:v>
                </c:pt>
                <c:pt idx="10033">
                  <c:v>21.27556256220674</c:v>
                </c:pt>
                <c:pt idx="10034">
                  <c:v>21.26314618930159</c:v>
                </c:pt>
                <c:pt idx="10035">
                  <c:v>21.25073095297386</c:v>
                </c:pt>
                <c:pt idx="10036">
                  <c:v>21.23831685625949</c:v>
                </c:pt>
                <c:pt idx="10037">
                  <c:v>21.22590390219403</c:v>
                </c:pt>
                <c:pt idx="10038">
                  <c:v>21.21349209381273</c:v>
                </c:pt>
                <c:pt idx="10039">
                  <c:v>21.2010814341505</c:v>
                </c:pt>
                <c:pt idx="10040">
                  <c:v>21.18867192624187</c:v>
                </c:pt>
                <c:pt idx="10041">
                  <c:v>21.17626357312108</c:v>
                </c:pt>
                <c:pt idx="10042">
                  <c:v>21.16385637782201</c:v>
                </c:pt>
                <c:pt idx="10043">
                  <c:v>21.15145034337817</c:v>
                </c:pt>
                <c:pt idx="10044">
                  <c:v>21.13904547282274</c:v>
                </c:pt>
                <c:pt idx="10045">
                  <c:v>21.12664176918858</c:v>
                </c:pt>
                <c:pt idx="10046">
                  <c:v>21.11423923550814</c:v>
                </c:pt>
                <c:pt idx="10047">
                  <c:v>21.1018378748136</c:v>
                </c:pt>
                <c:pt idx="10048">
                  <c:v>21.08943769013671</c:v>
                </c:pt>
                <c:pt idx="10049">
                  <c:v>21.07703868450895</c:v>
                </c:pt>
                <c:pt idx="10050">
                  <c:v>21.06464086096138</c:v>
                </c:pt>
                <c:pt idx="10051">
                  <c:v>21.05224422252478</c:v>
                </c:pt>
                <c:pt idx="10052">
                  <c:v>21.0398487722295</c:v>
                </c:pt>
                <c:pt idx="10053">
                  <c:v>21.02745451310559</c:v>
                </c:pt>
                <c:pt idx="10054">
                  <c:v>21.01506144818273</c:v>
                </c:pt>
                <c:pt idx="10055">
                  <c:v>21.00266958049022</c:v>
                </c:pt>
                <c:pt idx="10056">
                  <c:v>20.99027891305706</c:v>
                </c:pt>
                <c:pt idx="10057">
                  <c:v>20.97788944891185</c:v>
                </c:pt>
                <c:pt idx="10058">
                  <c:v>20.96550119108283</c:v>
                </c:pt>
                <c:pt idx="10059">
                  <c:v>20.9531141425979</c:v>
                </c:pt>
                <c:pt idx="10060">
                  <c:v>20.94072830648461</c:v>
                </c:pt>
                <c:pt idx="10061">
                  <c:v>20.92834368577011</c:v>
                </c:pt>
                <c:pt idx="10062">
                  <c:v>20.91596028348123</c:v>
                </c:pt>
                <c:pt idx="10063">
                  <c:v>20.90357810264442</c:v>
                </c:pt>
                <c:pt idx="10064">
                  <c:v>20.89119714628574</c:v>
                </c:pt>
                <c:pt idx="10065">
                  <c:v>20.87881741743094</c:v>
                </c:pt>
                <c:pt idx="10066">
                  <c:v>20.86643891910536</c:v>
                </c:pt>
                <c:pt idx="10067">
                  <c:v>20.85406165433401</c:v>
                </c:pt>
                <c:pt idx="10068">
                  <c:v>20.84168562614149</c:v>
                </c:pt>
                <c:pt idx="10069">
                  <c:v>20.82931083755207</c:v>
                </c:pt>
                <c:pt idx="10070">
                  <c:v>20.81693729158964</c:v>
                </c:pt>
                <c:pt idx="10071">
                  <c:v>20.80456499127771</c:v>
                </c:pt>
                <c:pt idx="10072">
                  <c:v>20.79219393963942</c:v>
                </c:pt>
                <c:pt idx="10073">
                  <c:v>20.77982413969756</c:v>
                </c:pt>
                <c:pt idx="10074">
                  <c:v>20.76745559447453</c:v>
                </c:pt>
                <c:pt idx="10075">
                  <c:v>20.75508830699235</c:v>
                </c:pt>
                <c:pt idx="10076">
                  <c:v>20.74272228027268</c:v>
                </c:pt>
                <c:pt idx="10077">
                  <c:v>20.73035751733681</c:v>
                </c:pt>
                <c:pt idx="10078">
                  <c:v>20.71799402120564</c:v>
                </c:pt>
                <c:pt idx="10079">
                  <c:v>20.70563179489968</c:v>
                </c:pt>
                <c:pt idx="10080">
                  <c:v>20.6932708414391</c:v>
                </c:pt>
                <c:pt idx="10081">
                  <c:v>20.68091116384368</c:v>
                </c:pt>
                <c:pt idx="10082">
                  <c:v>20.66855276513278</c:v>
                </c:pt>
                <c:pt idx="10083">
                  <c:v>20.65619564832544</c:v>
                </c:pt>
                <c:pt idx="10084">
                  <c:v>20.64383981644028</c:v>
                </c:pt>
                <c:pt idx="10085">
                  <c:v>20.63148527249555</c:v>
                </c:pt>
                <c:pt idx="10086">
                  <c:v>20.6191320195091</c:v>
                </c:pt>
                <c:pt idx="10087">
                  <c:v>20.60678006049843</c:v>
                </c:pt>
                <c:pt idx="10088">
                  <c:v>20.59442939848063</c:v>
                </c:pt>
                <c:pt idx="10089">
                  <c:v>20.5820800364724</c:v>
                </c:pt>
                <c:pt idx="10090">
                  <c:v>20.56973197749008</c:v>
                </c:pt>
                <c:pt idx="10091">
                  <c:v>20.5573852245496</c:v>
                </c:pt>
                <c:pt idx="10092">
                  <c:v>20.5450397806665</c:v>
                </c:pt>
                <c:pt idx="10093">
                  <c:v>20.53269564885594</c:v>
                </c:pt>
                <c:pt idx="10094">
                  <c:v>20.52035283213269</c:v>
                </c:pt>
                <c:pt idx="10095">
                  <c:v>20.50801133351112</c:v>
                </c:pt>
                <c:pt idx="10096">
                  <c:v>20.49567115600523</c:v>
                </c:pt>
                <c:pt idx="10097">
                  <c:v>20.4833323026286</c:v>
                </c:pt>
                <c:pt idx="10098">
                  <c:v>20.47099477639443</c:v>
                </c:pt>
                <c:pt idx="10099">
                  <c:v>20.45865858031551</c:v>
                </c:pt>
                <c:pt idx="10100">
                  <c:v>20.44632371740426</c:v>
                </c:pt>
                <c:pt idx="10101">
                  <c:v>20.4339901906727</c:v>
                </c:pt>
                <c:pt idx="10102">
                  <c:v>20.4216580031324</c:v>
                </c:pt>
                <c:pt idx="10103">
                  <c:v>20.40932715779462</c:v>
                </c:pt>
                <c:pt idx="10104">
                  <c:v>20.39699765767017</c:v>
                </c:pt>
                <c:pt idx="10105">
                  <c:v>20.38466950576943</c:v>
                </c:pt>
                <c:pt idx="10106">
                  <c:v>20.37234270510245</c:v>
                </c:pt>
                <c:pt idx="10107">
                  <c:v>20.36001725867883</c:v>
                </c:pt>
                <c:pt idx="10108">
                  <c:v>20.34769316950777</c:v>
                </c:pt>
                <c:pt idx="10109">
                  <c:v>20.3353704405981</c:v>
                </c:pt>
                <c:pt idx="10110">
                  <c:v>20.32304907495817</c:v>
                </c:pt>
                <c:pt idx="10111">
                  <c:v>20.31072907559603</c:v>
                </c:pt>
                <c:pt idx="10112">
                  <c:v>20.29841044551924</c:v>
                </c:pt>
                <c:pt idx="10113">
                  <c:v>20.28609318773498</c:v>
                </c:pt>
                <c:pt idx="10114">
                  <c:v>20.27377730525005</c:v>
                </c:pt>
                <c:pt idx="10115">
                  <c:v>20.26146280107077</c:v>
                </c:pt>
                <c:pt idx="10116">
                  <c:v>20.24914967820312</c:v>
                </c:pt>
                <c:pt idx="10117">
                  <c:v>20.23683793965267</c:v>
                </c:pt>
                <c:pt idx="10118">
                  <c:v>20.22452758842449</c:v>
                </c:pt>
                <c:pt idx="10119">
                  <c:v>20.21221862752334</c:v>
                </c:pt>
                <c:pt idx="10120">
                  <c:v>20.19991105995352</c:v>
                </c:pt>
                <c:pt idx="10121">
                  <c:v>20.18760488871891</c:v>
                </c:pt>
                <c:pt idx="10122">
                  <c:v>20.17530011682299</c:v>
                </c:pt>
                <c:pt idx="10123">
                  <c:v>20.16299674726882</c:v>
                </c:pt>
                <c:pt idx="10124">
                  <c:v>20.15069478305904</c:v>
                </c:pt>
                <c:pt idx="10125">
                  <c:v>20.13839422719587</c:v>
                </c:pt>
                <c:pt idx="10126">
                  <c:v>20.12609508268111</c:v>
                </c:pt>
                <c:pt idx="10127">
                  <c:v>20.11379735251617</c:v>
                </c:pt>
                <c:pt idx="10128">
                  <c:v>20.10150103970198</c:v>
                </c:pt>
                <c:pt idx="10129">
                  <c:v>20.0892061472391</c:v>
                </c:pt>
                <c:pt idx="10130">
                  <c:v>20.07691267812765</c:v>
                </c:pt>
                <c:pt idx="10131">
                  <c:v>20.06462063536732</c:v>
                </c:pt>
                <c:pt idx="10132">
                  <c:v>20.0523300219574</c:v>
                </c:pt>
                <c:pt idx="10133">
                  <c:v>20.04004084089671</c:v>
                </c:pt>
                <c:pt idx="10134">
                  <c:v>20.02775309518369</c:v>
                </c:pt>
                <c:pt idx="10135">
                  <c:v>20.01546678781633</c:v>
                </c:pt>
                <c:pt idx="10136">
                  <c:v>20.00318192179219</c:v>
                </c:pt>
                <c:pt idx="10137">
                  <c:v>19.9908985001084</c:v>
                </c:pt>
                <c:pt idx="10138">
                  <c:v>19.97861652576168</c:v>
                </c:pt>
                <c:pt idx="10139">
                  <c:v>19.96633600174831</c:v>
                </c:pt>
                <c:pt idx="10140">
                  <c:v>19.95405693106413</c:v>
                </c:pt>
                <c:pt idx="10141">
                  <c:v>19.94177931670456</c:v>
                </c:pt>
                <c:pt idx="10142">
                  <c:v>19.92950316166457</c:v>
                </c:pt>
                <c:pt idx="10143">
                  <c:v>19.9172284689387</c:v>
                </c:pt>
                <c:pt idx="10144">
                  <c:v>19.90495524152107</c:v>
                </c:pt>
                <c:pt idx="10145">
                  <c:v>19.89268348240536</c:v>
                </c:pt>
                <c:pt idx="10146">
                  <c:v>19.8804131945848</c:v>
                </c:pt>
                <c:pt idx="10147">
                  <c:v>19.86814438105219</c:v>
                </c:pt>
                <c:pt idx="10148">
                  <c:v>19.8558770447999</c:v>
                </c:pt>
                <c:pt idx="10149">
                  <c:v>19.84361118881984</c:v>
                </c:pt>
                <c:pt idx="10150">
                  <c:v>19.8313468161035</c:v>
                </c:pt>
                <c:pt idx="10151">
                  <c:v>19.81908392964193</c:v>
                </c:pt>
                <c:pt idx="10152">
                  <c:v>19.8068225324257</c:v>
                </c:pt>
                <c:pt idx="10153">
                  <c:v>19.794562627445</c:v>
                </c:pt>
                <c:pt idx="10154">
                  <c:v>19.78230421768951</c:v>
                </c:pt>
                <c:pt idx="10155">
                  <c:v>19.77004730614852</c:v>
                </c:pt>
                <c:pt idx="10156">
                  <c:v>19.75779189581085</c:v>
                </c:pt>
                <c:pt idx="10157">
                  <c:v>19.74553798966485</c:v>
                </c:pt>
                <c:pt idx="10158">
                  <c:v>19.73328559069849</c:v>
                </c:pt>
                <c:pt idx="10159">
                  <c:v>19.7210347018992</c:v>
                </c:pt>
                <c:pt idx="10160">
                  <c:v>19.70878532625405</c:v>
                </c:pt>
                <c:pt idx="10161">
                  <c:v>19.6965374667496</c:v>
                </c:pt>
                <c:pt idx="10162">
                  <c:v>19.68429112637197</c:v>
                </c:pt>
                <c:pt idx="10163">
                  <c:v>19.67204630810686</c:v>
                </c:pt>
                <c:pt idx="10164">
                  <c:v>19.65980301493948</c:v>
                </c:pt>
                <c:pt idx="10165">
                  <c:v>19.6475612498546</c:v>
                </c:pt>
                <c:pt idx="10166">
                  <c:v>19.63532101583653</c:v>
                </c:pt>
                <c:pt idx="10167">
                  <c:v>19.62308231586914</c:v>
                </c:pt>
                <c:pt idx="10168">
                  <c:v>19.61084515293584</c:v>
                </c:pt>
                <c:pt idx="10169">
                  <c:v>19.59860953001956</c:v>
                </c:pt>
                <c:pt idx="10170">
                  <c:v>19.5863754501028</c:v>
                </c:pt>
                <c:pt idx="10171">
                  <c:v>19.57414291616758</c:v>
                </c:pt>
                <c:pt idx="10172">
                  <c:v>19.56191193119549</c:v>
                </c:pt>
                <c:pt idx="10173">
                  <c:v>19.5496824981676</c:v>
                </c:pt>
                <c:pt idx="10174">
                  <c:v>19.5374546200646</c:v>
                </c:pt>
                <c:pt idx="10175">
                  <c:v>19.52522829986664</c:v>
                </c:pt>
                <c:pt idx="10176">
                  <c:v>19.51300354055347</c:v>
                </c:pt>
                <c:pt idx="10177">
                  <c:v>19.50078034510432</c:v>
                </c:pt>
                <c:pt idx="10178">
                  <c:v>19.48855871649799</c:v>
                </c:pt>
                <c:pt idx="10179">
                  <c:v>19.47633865771282</c:v>
                </c:pt>
                <c:pt idx="10180">
                  <c:v>19.46412017172665</c:v>
                </c:pt>
                <c:pt idx="10181">
                  <c:v>19.45190326151689</c:v>
                </c:pt>
                <c:pt idx="10182">
                  <c:v>19.43968793006043</c:v>
                </c:pt>
                <c:pt idx="10183">
                  <c:v>19.42747418033375</c:v>
                </c:pt>
                <c:pt idx="10184">
                  <c:v>19.41526201531283</c:v>
                </c:pt>
                <c:pt idx="10185">
                  <c:v>19.40305143797316</c:v>
                </c:pt>
                <c:pt idx="10186">
                  <c:v>19.39084245128981</c:v>
                </c:pt>
                <c:pt idx="10187">
                  <c:v>19.37863505823731</c:v>
                </c:pt>
                <c:pt idx="10188">
                  <c:v>19.36642926178977</c:v>
                </c:pt>
                <c:pt idx="10189">
                  <c:v>19.3542250649208</c:v>
                </c:pt>
                <c:pt idx="10190">
                  <c:v>19.34202247060354</c:v>
                </c:pt>
                <c:pt idx="10191">
                  <c:v>19.32982148181066</c:v>
                </c:pt>
                <c:pt idx="10192">
                  <c:v>19.31762210151433</c:v>
                </c:pt>
                <c:pt idx="10193">
                  <c:v>19.30542433268628</c:v>
                </c:pt>
                <c:pt idx="10194">
                  <c:v>19.29322817829772</c:v>
                </c:pt>
                <c:pt idx="10195">
                  <c:v>19.28103364131939</c:v>
                </c:pt>
                <c:pt idx="10196">
                  <c:v>19.26884072472158</c:v>
                </c:pt>
                <c:pt idx="10197">
                  <c:v>19.25664943147406</c:v>
                </c:pt>
                <c:pt idx="10198">
                  <c:v>19.24445976454614</c:v>
                </c:pt>
                <c:pt idx="10199">
                  <c:v>19.23227172690662</c:v>
                </c:pt>
                <c:pt idx="10200">
                  <c:v>19.22008532152384</c:v>
                </c:pt>
                <c:pt idx="10201">
                  <c:v>19.20790055136566</c:v>
                </c:pt>
                <c:pt idx="10202">
                  <c:v>19.19571741939943</c:v>
                </c:pt>
                <c:pt idx="10203">
                  <c:v>19.18353592859203</c:v>
                </c:pt>
                <c:pt idx="10204">
                  <c:v>19.17135608190982</c:v>
                </c:pt>
                <c:pt idx="10205">
                  <c:v>19.15917788231873</c:v>
                </c:pt>
                <c:pt idx="10206">
                  <c:v>19.14700133278415</c:v>
                </c:pt>
                <c:pt idx="10207">
                  <c:v>19.13482643627101</c:v>
                </c:pt>
                <c:pt idx="10208">
                  <c:v>19.1226531957437</c:v>
                </c:pt>
                <c:pt idx="10209">
                  <c:v>19.11048161416619</c:v>
                </c:pt>
                <c:pt idx="10210">
                  <c:v>19.09831169450188</c:v>
                </c:pt>
                <c:pt idx="10211">
                  <c:v>19.08614343971374</c:v>
                </c:pt>
                <c:pt idx="10212">
                  <c:v>19.07397685276422</c:v>
                </c:pt>
                <c:pt idx="10213">
                  <c:v>19.06181193661526</c:v>
                </c:pt>
                <c:pt idx="10214">
                  <c:v>19.04964869422831</c:v>
                </c:pt>
                <c:pt idx="10215">
                  <c:v>19.03748712856434</c:v>
                </c:pt>
                <c:pt idx="10216">
                  <c:v>19.02532724258378</c:v>
                </c:pt>
                <c:pt idx="10217">
                  <c:v>19.01316903924664</c:v>
                </c:pt>
                <c:pt idx="10218">
                  <c:v>19.00101252151233</c:v>
                </c:pt>
                <c:pt idx="10219">
                  <c:v>18.98885769233982</c:v>
                </c:pt>
                <c:pt idx="10220">
                  <c:v>18.97670455468758</c:v>
                </c:pt>
                <c:pt idx="10221">
                  <c:v>18.96455311151355</c:v>
                </c:pt>
                <c:pt idx="10222">
                  <c:v>18.95240336577516</c:v>
                </c:pt>
                <c:pt idx="10223">
                  <c:v>18.94025532042938</c:v>
                </c:pt>
                <c:pt idx="10224">
                  <c:v>18.92810897843262</c:v>
                </c:pt>
                <c:pt idx="10225">
                  <c:v>18.91596434274083</c:v>
                </c:pt>
                <c:pt idx="10226">
                  <c:v>18.90382141630942</c:v>
                </c:pt>
                <c:pt idx="10227">
                  <c:v>18.8916802020933</c:v>
                </c:pt>
                <c:pt idx="10228">
                  <c:v>18.8795407030469</c:v>
                </c:pt>
                <c:pt idx="10229">
                  <c:v>18.86740292212408</c:v>
                </c:pt>
                <c:pt idx="10230">
                  <c:v>18.85526686227823</c:v>
                </c:pt>
                <c:pt idx="10231">
                  <c:v>18.84313252646224</c:v>
                </c:pt>
                <c:pt idx="10232">
                  <c:v>18.83099991762846</c:v>
                </c:pt>
                <c:pt idx="10233">
                  <c:v>18.81886903872871</c:v>
                </c:pt>
                <c:pt idx="10234">
                  <c:v>18.80673989271434</c:v>
                </c:pt>
                <c:pt idx="10235">
                  <c:v>18.79461248253617</c:v>
                </c:pt>
                <c:pt idx="10236">
                  <c:v>18.78248681114448</c:v>
                </c:pt>
                <c:pt idx="10237">
                  <c:v>18.77036288148907</c:v>
                </c:pt>
                <c:pt idx="10238">
                  <c:v>18.75824069651919</c:v>
                </c:pt>
                <c:pt idx="10239">
                  <c:v>18.74612025918358</c:v>
                </c:pt>
                <c:pt idx="10240">
                  <c:v>18.73400157243048</c:v>
                </c:pt>
                <c:pt idx="10241">
                  <c:v>18.72188463920757</c:v>
                </c:pt>
                <c:pt idx="10242">
                  <c:v>18.70976946246203</c:v>
                </c:pt>
                <c:pt idx="10243">
                  <c:v>18.69765604514054</c:v>
                </c:pt>
                <c:pt idx="10244">
                  <c:v>18.68554439018921</c:v>
                </c:pt>
                <c:pt idx="10245">
                  <c:v>18.67343450055368</c:v>
                </c:pt>
                <c:pt idx="10246">
                  <c:v>18.66132637917901</c:v>
                </c:pt>
                <c:pt idx="10247">
                  <c:v>18.64922002900978</c:v>
                </c:pt>
                <c:pt idx="10248">
                  <c:v>18.63711545299001</c:v>
                </c:pt>
                <c:pt idx="10249">
                  <c:v>18.62501265406319</c:v>
                </c:pt>
                <c:pt idx="10250">
                  <c:v>18.61291163517233</c:v>
                </c:pt>
                <c:pt idx="10251">
                  <c:v>18.60081239925985</c:v>
                </c:pt>
                <c:pt idx="10252">
                  <c:v>18.58871494926768</c:v>
                </c:pt>
                <c:pt idx="10253">
                  <c:v>18.57661928813719</c:v>
                </c:pt>
                <c:pt idx="10254">
                  <c:v>18.56452541880926</c:v>
                </c:pt>
                <c:pt idx="10255">
                  <c:v>18.55243334422418</c:v>
                </c:pt>
                <c:pt idx="10256">
                  <c:v>18.54034306732175</c:v>
                </c:pt>
                <c:pt idx="10257">
                  <c:v>18.52825459104123</c:v>
                </c:pt>
                <c:pt idx="10258">
                  <c:v>18.51616791832132</c:v>
                </c:pt>
                <c:pt idx="10259">
                  <c:v>18.5040830521002</c:v>
                </c:pt>
                <c:pt idx="10260">
                  <c:v>18.49199999531552</c:v>
                </c:pt>
                <c:pt idx="10261">
                  <c:v>18.47991875090437</c:v>
                </c:pt>
                <c:pt idx="10262">
                  <c:v>18.46783932180333</c:v>
                </c:pt>
                <c:pt idx="10263">
                  <c:v>18.45576171094842</c:v>
                </c:pt>
                <c:pt idx="10264">
                  <c:v>18.44368592127511</c:v>
                </c:pt>
                <c:pt idx="10265">
                  <c:v>18.43161195571836</c:v>
                </c:pt>
                <c:pt idx="10266">
                  <c:v>18.41953981721256</c:v>
                </c:pt>
                <c:pt idx="10267">
                  <c:v>18.40746950869156</c:v>
                </c:pt>
                <c:pt idx="10268">
                  <c:v>18.39540103308869</c:v>
                </c:pt>
                <c:pt idx="10269">
                  <c:v>18.38333439333669</c:v>
                </c:pt>
                <c:pt idx="10270">
                  <c:v>18.37126959236779</c:v>
                </c:pt>
                <c:pt idx="10271">
                  <c:v>18.35920663311367</c:v>
                </c:pt>
                <c:pt idx="10272">
                  <c:v>18.34714551850545</c:v>
                </c:pt>
                <c:pt idx="10273">
                  <c:v>18.3350862514737</c:v>
                </c:pt>
                <c:pt idx="10274">
                  <c:v>18.32302883494846</c:v>
                </c:pt>
                <c:pt idx="10275">
                  <c:v>18.31097327185919</c:v>
                </c:pt>
                <c:pt idx="10276">
                  <c:v>18.29891956513482</c:v>
                </c:pt>
                <c:pt idx="10277">
                  <c:v>18.28686771770374</c:v>
                </c:pt>
                <c:pt idx="10278">
                  <c:v>18.27481773249374</c:v>
                </c:pt>
                <c:pt idx="10279">
                  <c:v>18.26276961243209</c:v>
                </c:pt>
                <c:pt idx="10280">
                  <c:v>18.25072336044553</c:v>
                </c:pt>
                <c:pt idx="10281">
                  <c:v>18.23867897946018</c:v>
                </c:pt>
                <c:pt idx="10282">
                  <c:v>18.22663647240165</c:v>
                </c:pt>
                <c:pt idx="10283">
                  <c:v>18.21459584219499</c:v>
                </c:pt>
                <c:pt idx="10284">
                  <c:v>18.20255709176467</c:v>
                </c:pt>
                <c:pt idx="10285">
                  <c:v>18.19052022403462</c:v>
                </c:pt>
                <c:pt idx="10286">
                  <c:v>18.1784852419282</c:v>
                </c:pt>
                <c:pt idx="10287">
                  <c:v>18.16645214836821</c:v>
                </c:pt>
                <c:pt idx="10288">
                  <c:v>18.1544209462769</c:v>
                </c:pt>
                <c:pt idx="10289">
                  <c:v>18.14239163857593</c:v>
                </c:pt>
                <c:pt idx="10290">
                  <c:v>18.13036422818644</c:v>
                </c:pt>
                <c:pt idx="10291">
                  <c:v>18.11833871802895</c:v>
                </c:pt>
                <c:pt idx="10292">
                  <c:v>18.10631511102347</c:v>
                </c:pt>
                <c:pt idx="10293">
                  <c:v>18.0942934100894</c:v>
                </c:pt>
                <c:pt idx="10294">
                  <c:v>18.0822736181456</c:v>
                </c:pt>
                <c:pt idx="10295">
                  <c:v>18.07025573811035</c:v>
                </c:pt>
                <c:pt idx="10296">
                  <c:v>18.05823977290136</c:v>
                </c:pt>
                <c:pt idx="10297">
                  <c:v>18.0462257254358</c:v>
                </c:pt>
                <c:pt idx="10298">
                  <c:v>18.03421359863021</c:v>
                </c:pt>
                <c:pt idx="10299">
                  <c:v>18.02220339540062</c:v>
                </c:pt>
                <c:pt idx="10300">
                  <c:v>18.01019511866244</c:v>
                </c:pt>
                <c:pt idx="10301">
                  <c:v>17.99818877133054</c:v>
                </c:pt>
                <c:pt idx="10302">
                  <c:v>17.9861843563192</c:v>
                </c:pt>
                <c:pt idx="10303">
                  <c:v>17.97418187654214</c:v>
                </c:pt>
                <c:pt idx="10304">
                  <c:v>17.96218133491248</c:v>
                </c:pt>
                <c:pt idx="10305">
                  <c:v>17.95018273434277</c:v>
                </c:pt>
                <c:pt idx="10306">
                  <c:v>17.93818607774502</c:v>
                </c:pt>
                <c:pt idx="10307">
                  <c:v>17.9261913680306</c:v>
                </c:pt>
                <c:pt idx="10308">
                  <c:v>17.91419860811035</c:v>
                </c:pt>
                <c:pt idx="10309">
                  <c:v>17.90220780089449</c:v>
                </c:pt>
                <c:pt idx="10310">
                  <c:v>17.89021894929272</c:v>
                </c:pt>
                <c:pt idx="10311">
                  <c:v>17.87823205621407</c:v>
                </c:pt>
                <c:pt idx="10312">
                  <c:v>17.86624712456707</c:v>
                </c:pt>
                <c:pt idx="10313">
                  <c:v>17.85426415725964</c:v>
                </c:pt>
                <c:pt idx="10314">
                  <c:v>17.84228315719908</c:v>
                </c:pt>
                <c:pt idx="10315">
                  <c:v>17.83030412729216</c:v>
                </c:pt>
                <c:pt idx="10316">
                  <c:v>17.81832707044501</c:v>
                </c:pt>
                <c:pt idx="10317">
                  <c:v>17.80635198956323</c:v>
                </c:pt>
                <c:pt idx="10318">
                  <c:v>17.79437888755178</c:v>
                </c:pt>
                <c:pt idx="10319">
                  <c:v>17.78240776731507</c:v>
                </c:pt>
                <c:pt idx="10320">
                  <c:v>17.77043863175689</c:v>
                </c:pt>
                <c:pt idx="10321">
                  <c:v>17.75847148378048</c:v>
                </c:pt>
                <c:pt idx="10322">
                  <c:v>17.74650632628843</c:v>
                </c:pt>
                <c:pt idx="10323">
                  <c:v>17.73454316218278</c:v>
                </c:pt>
                <c:pt idx="10324">
                  <c:v>17.72258199436498</c:v>
                </c:pt>
                <c:pt idx="10325">
                  <c:v>17.71062282573586</c:v>
                </c:pt>
                <c:pt idx="10326">
                  <c:v>17.69866565919569</c:v>
                </c:pt>
                <c:pt idx="10327">
                  <c:v>17.68671049764411</c:v>
                </c:pt>
                <c:pt idx="10328">
                  <c:v>17.67475734398018</c:v>
                </c:pt>
                <c:pt idx="10329">
                  <c:v>17.66280620110235</c:v>
                </c:pt>
                <c:pt idx="10330">
                  <c:v>17.6508570719085</c:v>
                </c:pt>
                <c:pt idx="10331">
                  <c:v>17.63890995929587</c:v>
                </c:pt>
                <c:pt idx="10332">
                  <c:v>17.62696486616113</c:v>
                </c:pt>
                <c:pt idx="10333">
                  <c:v>17.61502179540036</c:v>
                </c:pt>
                <c:pt idx="10334">
                  <c:v>17.603080749909</c:v>
                </c:pt>
                <c:pt idx="10335">
                  <c:v>17.59114173258192</c:v>
                </c:pt>
                <c:pt idx="10336">
                  <c:v>17.57920474631337</c:v>
                </c:pt>
                <c:pt idx="10337">
                  <c:v>17.567269793997</c:v>
                </c:pt>
                <c:pt idx="10338">
                  <c:v>17.55533687852585</c:v>
                </c:pt>
                <c:pt idx="10339">
                  <c:v>17.54340600279238</c:v>
                </c:pt>
                <c:pt idx="10340">
                  <c:v>17.53147716968841</c:v>
                </c:pt>
                <c:pt idx="10341">
                  <c:v>17.51955038210515</c:v>
                </c:pt>
                <c:pt idx="10342">
                  <c:v>17.50762564293324</c:v>
                </c:pt>
                <c:pt idx="10343">
                  <c:v>17.49570295506267</c:v>
                </c:pt>
                <c:pt idx="10344">
                  <c:v>17.48378232138285</c:v>
                </c:pt>
                <c:pt idx="10345">
                  <c:v>17.47186374478257</c:v>
                </c:pt>
                <c:pt idx="10346">
                  <c:v>17.45994722814998</c:v>
                </c:pt>
                <c:pt idx="10347">
                  <c:v>17.44803277437265</c:v>
                </c:pt>
                <c:pt idx="10348">
                  <c:v>17.43612038633755</c:v>
                </c:pt>
                <c:pt idx="10349">
                  <c:v>17.424210066931</c:v>
                </c:pt>
                <c:pt idx="10350">
                  <c:v>17.41230181903871</c:v>
                </c:pt>
                <c:pt idx="10351">
                  <c:v>17.40039564554577</c:v>
                </c:pt>
                <c:pt idx="10352">
                  <c:v>17.3884915493367</c:v>
                </c:pt>
                <c:pt idx="10353">
                  <c:v>17.37658953329533</c:v>
                </c:pt>
                <c:pt idx="10354">
                  <c:v>17.36468960030494</c:v>
                </c:pt>
                <c:pt idx="10355">
                  <c:v>17.35279175324814</c:v>
                </c:pt>
                <c:pt idx="10356">
                  <c:v>17.34089599500694</c:v>
                </c:pt>
                <c:pt idx="10357">
                  <c:v>17.32900232846272</c:v>
                </c:pt>
                <c:pt idx="10358">
                  <c:v>17.31711075649625</c:v>
                </c:pt>
                <c:pt idx="10359">
                  <c:v>17.30522128198767</c:v>
                </c:pt>
                <c:pt idx="10360">
                  <c:v>17.2933339078165</c:v>
                </c:pt>
                <c:pt idx="10361">
                  <c:v>17.28144863686163</c:v>
                </c:pt>
                <c:pt idx="10362">
                  <c:v>17.26956547200132</c:v>
                </c:pt>
                <c:pt idx="10363">
                  <c:v>17.25768441611322</c:v>
                </c:pt>
                <c:pt idx="10364">
                  <c:v>17.24580547207434</c:v>
                </c:pt>
                <c:pt idx="10365">
                  <c:v>17.23392864276106</c:v>
                </c:pt>
                <c:pt idx="10366">
                  <c:v>17.22205393104914</c:v>
                </c:pt>
                <c:pt idx="10367">
                  <c:v>17.2101813398137</c:v>
                </c:pt>
                <c:pt idx="10368">
                  <c:v>17.19831087192922</c:v>
                </c:pt>
                <c:pt idx="10369">
                  <c:v>17.1864425302696</c:v>
                </c:pt>
                <c:pt idx="10370">
                  <c:v>17.17457631770806</c:v>
                </c:pt>
                <c:pt idx="10371">
                  <c:v>17.16271223711716</c:v>
                </c:pt>
                <c:pt idx="10372">
                  <c:v>17.15085029136891</c:v>
                </c:pt>
                <c:pt idx="10373">
                  <c:v>17.13899048333461</c:v>
                </c:pt>
                <c:pt idx="10374">
                  <c:v>17.12713281588496</c:v>
                </c:pt>
                <c:pt idx="10375">
                  <c:v>17.11527729189001</c:v>
                </c:pt>
                <c:pt idx="10376">
                  <c:v>17.10342391421918</c:v>
                </c:pt>
                <c:pt idx="10377">
                  <c:v>17.09157268574125</c:v>
                </c:pt>
                <c:pt idx="10378">
                  <c:v>17.07972360932435</c:v>
                </c:pt>
                <c:pt idx="10379">
                  <c:v>17.06787668783602</c:v>
                </c:pt>
                <c:pt idx="10380">
                  <c:v>17.05603192414306</c:v>
                </c:pt>
                <c:pt idx="10381">
                  <c:v>17.04418932111172</c:v>
                </c:pt>
                <c:pt idx="10382">
                  <c:v>17.03234888160756</c:v>
                </c:pt>
                <c:pt idx="10383">
                  <c:v>17.02051060849553</c:v>
                </c:pt>
                <c:pt idx="10384">
                  <c:v>17.00867450463989</c:v>
                </c:pt>
                <c:pt idx="10385">
                  <c:v>16.99684057290429</c:v>
                </c:pt>
                <c:pt idx="10386">
                  <c:v>16.98500881615173</c:v>
                </c:pt>
                <c:pt idx="10387">
                  <c:v>16.97317923724456</c:v>
                </c:pt>
                <c:pt idx="10388">
                  <c:v>16.96135183904448</c:v>
                </c:pt>
                <c:pt idx="10389">
                  <c:v>16.94952662441252</c:v>
                </c:pt>
                <c:pt idx="10390">
                  <c:v>16.93770359620909</c:v>
                </c:pt>
                <c:pt idx="10391">
                  <c:v>16.92588275729395</c:v>
                </c:pt>
                <c:pt idx="10392">
                  <c:v>16.9140641105262</c:v>
                </c:pt>
                <c:pt idx="10393">
                  <c:v>16.90224765876426</c:v>
                </c:pt>
                <c:pt idx="10394">
                  <c:v>16.89043340486597</c:v>
                </c:pt>
                <c:pt idx="10395">
                  <c:v>16.87862135168843</c:v>
                </c:pt>
                <c:pt idx="10396">
                  <c:v>16.86681150208815</c:v>
                </c:pt>
                <c:pt idx="10397">
                  <c:v>16.85500385892094</c:v>
                </c:pt>
                <c:pt idx="10398">
                  <c:v>16.843198425042</c:v>
                </c:pt>
                <c:pt idx="10399">
                  <c:v>16.83139520330582</c:v>
                </c:pt>
                <c:pt idx="10400">
                  <c:v>16.81959419656628</c:v>
                </c:pt>
                <c:pt idx="10401">
                  <c:v>16.80779540767656</c:v>
                </c:pt>
                <c:pt idx="10402">
                  <c:v>16.79599883948921</c:v>
                </c:pt>
                <c:pt idx="10403">
                  <c:v>16.78420449485612</c:v>
                </c:pt>
                <c:pt idx="10404">
                  <c:v>16.77241237662847</c:v>
                </c:pt>
                <c:pt idx="10405">
                  <c:v>16.76062248765686</c:v>
                </c:pt>
                <c:pt idx="10406">
                  <c:v>16.74883483079116</c:v>
                </c:pt>
                <c:pt idx="10407">
                  <c:v>16.73704940888061</c:v>
                </c:pt>
                <c:pt idx="10408">
                  <c:v>16.72526622477375</c:v>
                </c:pt>
                <c:pt idx="10409">
                  <c:v>16.71348528131852</c:v>
                </c:pt>
                <c:pt idx="10410">
                  <c:v>16.70170658136209</c:v>
                </c:pt>
                <c:pt idx="10411">
                  <c:v>16.68993012775109</c:v>
                </c:pt>
                <c:pt idx="10412">
                  <c:v>16.67815592333137</c:v>
                </c:pt>
                <c:pt idx="10413">
                  <c:v>16.66638397094816</c:v>
                </c:pt>
                <c:pt idx="10414">
                  <c:v>16.65461427344605</c:v>
                </c:pt>
                <c:pt idx="10415">
                  <c:v>16.64284683366888</c:v>
                </c:pt>
                <c:pt idx="10416">
                  <c:v>16.63108165445992</c:v>
                </c:pt>
                <c:pt idx="10417">
                  <c:v>16.61931873866165</c:v>
                </c:pt>
                <c:pt idx="10418">
                  <c:v>16.60755808911598</c:v>
                </c:pt>
                <c:pt idx="10419">
                  <c:v>16.59579970866408</c:v>
                </c:pt>
                <c:pt idx="10420">
                  <c:v>16.58404360014649</c:v>
                </c:pt>
                <c:pt idx="10421">
                  <c:v>16.57228976640305</c:v>
                </c:pt>
                <c:pt idx="10422">
                  <c:v>16.56053821027291</c:v>
                </c:pt>
                <c:pt idx="10423">
                  <c:v>16.54878893459457</c:v>
                </c:pt>
                <c:pt idx="10424">
                  <c:v>16.53704194220585</c:v>
                </c:pt>
                <c:pt idx="10425">
                  <c:v>16.52529723594385</c:v>
                </c:pt>
                <c:pt idx="10426">
                  <c:v>16.51355481864507</c:v>
                </c:pt>
                <c:pt idx="10427">
                  <c:v>16.50181469314524</c:v>
                </c:pt>
                <c:pt idx="10428">
                  <c:v>16.49007686227947</c:v>
                </c:pt>
                <c:pt idx="10429">
                  <c:v>16.47834132888216</c:v>
                </c:pt>
                <c:pt idx="10430">
                  <c:v>16.46660809578702</c:v>
                </c:pt>
                <c:pt idx="10431">
                  <c:v>16.45487716582711</c:v>
                </c:pt>
                <c:pt idx="10432">
                  <c:v>16.44314854183477</c:v>
                </c:pt>
                <c:pt idx="10433">
                  <c:v>16.43142222664167</c:v>
                </c:pt>
                <c:pt idx="10434">
                  <c:v>16.4196982230788</c:v>
                </c:pt>
                <c:pt idx="10435">
                  <c:v>16.40797653397643</c:v>
                </c:pt>
                <c:pt idx="10436">
                  <c:v>16.39625716216419</c:v>
                </c:pt>
                <c:pt idx="10437">
                  <c:v>16.38454011047098</c:v>
                </c:pt>
                <c:pt idx="10438">
                  <c:v>16.37282538172503</c:v>
                </c:pt>
                <c:pt idx="10439">
                  <c:v>16.36111297875386</c:v>
                </c:pt>
                <c:pt idx="10440">
                  <c:v>16.34940290438433</c:v>
                </c:pt>
                <c:pt idx="10441">
                  <c:v>16.3376951614426</c:v>
                </c:pt>
                <c:pt idx="10442">
                  <c:v>16.3259897527541</c:v>
                </c:pt>
                <c:pt idx="10443">
                  <c:v>16.31428668114359</c:v>
                </c:pt>
                <c:pt idx="10444">
                  <c:v>16.30258594943515</c:v>
                </c:pt>
                <c:pt idx="10445">
                  <c:v>16.29088756045216</c:v>
                </c:pt>
                <c:pt idx="10446">
                  <c:v>16.27919151701726</c:v>
                </c:pt>
                <c:pt idx="10447">
                  <c:v>16.26749782195246</c:v>
                </c:pt>
                <c:pt idx="10448">
                  <c:v>16.25580647807901</c:v>
                </c:pt>
                <c:pt idx="10449">
                  <c:v>16.2441174882175</c:v>
                </c:pt>
                <c:pt idx="10450">
                  <c:v>16.23243085518781</c:v>
                </c:pt>
                <c:pt idx="10451">
                  <c:v>16.22074658180911</c:v>
                </c:pt>
                <c:pt idx="10452">
                  <c:v>16.20906467089988</c:v>
                </c:pt>
                <c:pt idx="10453">
                  <c:v>16.1973851252779</c:v>
                </c:pt>
                <c:pt idx="10454">
                  <c:v>16.18570794776019</c:v>
                </c:pt>
                <c:pt idx="10455">
                  <c:v>16.17403314116317</c:v>
                </c:pt>
                <c:pt idx="10456">
                  <c:v>16.16236070830248</c:v>
                </c:pt>
                <c:pt idx="10457">
                  <c:v>16.15069065199306</c:v>
                </c:pt>
                <c:pt idx="10458">
                  <c:v>16.13902297504916</c:v>
                </c:pt>
                <c:pt idx="10459">
                  <c:v>16.12735768028432</c:v>
                </c:pt>
                <c:pt idx="10460">
                  <c:v>16.11569477051136</c:v>
                </c:pt>
                <c:pt idx="10461">
                  <c:v>16.10403424854243</c:v>
                </c:pt>
                <c:pt idx="10462">
                  <c:v>16.09237611718889</c:v>
                </c:pt>
                <c:pt idx="10463">
                  <c:v>16.08072037926146</c:v>
                </c:pt>
                <c:pt idx="10464">
                  <c:v>16.06906703757014</c:v>
                </c:pt>
                <c:pt idx="10465">
                  <c:v>16.05741609492419</c:v>
                </c:pt>
                <c:pt idx="10466">
                  <c:v>16.04576755413216</c:v>
                </c:pt>
                <c:pt idx="10467">
                  <c:v>16.03412141800192</c:v>
                </c:pt>
                <c:pt idx="10468">
                  <c:v>16.02247768934056</c:v>
                </c:pt>
                <c:pt idx="10469">
                  <c:v>16.01083637095453</c:v>
                </c:pt>
                <c:pt idx="10470">
                  <c:v>15.9991974656495</c:v>
                </c:pt>
                <c:pt idx="10471">
                  <c:v>15.98756097623046</c:v>
                </c:pt>
                <c:pt idx="10472">
                  <c:v>15.97592690550167</c:v>
                </c:pt>
                <c:pt idx="10473">
                  <c:v>15.96429525626667</c:v>
                </c:pt>
                <c:pt idx="10474">
                  <c:v>15.95266603132827</c:v>
                </c:pt>
                <c:pt idx="10475">
                  <c:v>15.94103923348858</c:v>
                </c:pt>
                <c:pt idx="10476">
                  <c:v>15.92941486554897</c:v>
                </c:pt>
                <c:pt idx="10477">
                  <c:v>15.9177929303101</c:v>
                </c:pt>
                <c:pt idx="10478">
                  <c:v>15.90617343057189</c:v>
                </c:pt>
                <c:pt idx="10479">
                  <c:v>15.89455636913355</c:v>
                </c:pt>
                <c:pt idx="10480">
                  <c:v>15.88294174879356</c:v>
                </c:pt>
                <c:pt idx="10481">
                  <c:v>15.87132957234968</c:v>
                </c:pt>
                <c:pt idx="10482">
                  <c:v>15.85971984259892</c:v>
                </c:pt>
                <c:pt idx="10483">
                  <c:v>15.8481125623376</c:v>
                </c:pt>
                <c:pt idx="10484">
                  <c:v>15.83650773436127</c:v>
                </c:pt>
                <c:pt idx="10485">
                  <c:v>15.82490536146478</c:v>
                </c:pt>
                <c:pt idx="10486">
                  <c:v>15.81330544644225</c:v>
                </c:pt>
                <c:pt idx="10487">
                  <c:v>15.80170799208705</c:v>
                </c:pt>
                <c:pt idx="10488">
                  <c:v>15.79011300119182</c:v>
                </c:pt>
                <c:pt idx="10489">
                  <c:v>15.77852047654848</c:v>
                </c:pt>
                <c:pt idx="10490">
                  <c:v>15.76693042094822</c:v>
                </c:pt>
                <c:pt idx="10491">
                  <c:v>15.75534283718148</c:v>
                </c:pt>
                <c:pt idx="10492">
                  <c:v>15.74375772803796</c:v>
                </c:pt>
                <c:pt idx="10493">
                  <c:v>15.73217509630666</c:v>
                </c:pt>
                <c:pt idx="10494">
                  <c:v>15.7205949447758</c:v>
                </c:pt>
                <c:pt idx="10495">
                  <c:v>15.70901727623287</c:v>
                </c:pt>
                <c:pt idx="10496">
                  <c:v>15.69744209346465</c:v>
                </c:pt>
                <c:pt idx="10497">
                  <c:v>15.68586939925715</c:v>
                </c:pt>
                <c:pt idx="10498">
                  <c:v>15.67429919639566</c:v>
                </c:pt>
                <c:pt idx="10499">
                  <c:v>15.66273148766473</c:v>
                </c:pt>
                <c:pt idx="10500">
                  <c:v>15.65116627584814</c:v>
                </c:pt>
                <c:pt idx="10501">
                  <c:v>15.63960356372895</c:v>
                </c:pt>
                <c:pt idx="10502">
                  <c:v>15.62804335408947</c:v>
                </c:pt>
                <c:pt idx="10503">
                  <c:v>15.61648564971128</c:v>
                </c:pt>
                <c:pt idx="10504">
                  <c:v>15.60493045337519</c:v>
                </c:pt>
                <c:pt idx="10505">
                  <c:v>15.59337776786128</c:v>
                </c:pt>
                <c:pt idx="10506">
                  <c:v>15.58182759594889</c:v>
                </c:pt>
                <c:pt idx="10507">
                  <c:v>15.57027994041658</c:v>
                </c:pt>
                <c:pt idx="10508">
                  <c:v>15.55873480404221</c:v>
                </c:pt>
                <c:pt idx="10509">
                  <c:v>15.54719218960283</c:v>
                </c:pt>
                <c:pt idx="10510">
                  <c:v>15.53565209987481</c:v>
                </c:pt>
                <c:pt idx="10511">
                  <c:v>15.52411453763371</c:v>
                </c:pt>
                <c:pt idx="10512">
                  <c:v>15.51257950565437</c:v>
                </c:pt>
                <c:pt idx="10513">
                  <c:v>15.50104700671086</c:v>
                </c:pt>
                <c:pt idx="10514">
                  <c:v>15.48951704357651</c:v>
                </c:pt>
                <c:pt idx="10515">
                  <c:v>15.4779896190239</c:v>
                </c:pt>
                <c:pt idx="10516">
                  <c:v>15.46646473582482</c:v>
                </c:pt>
                <c:pt idx="10517">
                  <c:v>15.45494239675034</c:v>
                </c:pt>
                <c:pt idx="10518">
                  <c:v>15.44342260457077</c:v>
                </c:pt>
                <c:pt idx="10519">
                  <c:v>15.43190536205565</c:v>
                </c:pt>
                <c:pt idx="10520">
                  <c:v>15.42039067197377</c:v>
                </c:pt>
                <c:pt idx="10521">
                  <c:v>15.40887853709314</c:v>
                </c:pt>
                <c:pt idx="10522">
                  <c:v>15.39736896018105</c:v>
                </c:pt>
                <c:pt idx="10523">
                  <c:v>15.38586194400399</c:v>
                </c:pt>
                <c:pt idx="10524">
                  <c:v>15.37435749132771</c:v>
                </c:pt>
                <c:pt idx="10525">
                  <c:v>15.3628556049172</c:v>
                </c:pt>
                <c:pt idx="10526">
                  <c:v>15.35135628753665</c:v>
                </c:pt>
                <c:pt idx="10527">
                  <c:v>15.33985954194953</c:v>
                </c:pt>
                <c:pt idx="10528">
                  <c:v>15.32836537091854</c:v>
                </c:pt>
                <c:pt idx="10529">
                  <c:v>15.31687377720559</c:v>
                </c:pt>
                <c:pt idx="10530">
                  <c:v>15.30538476357184</c:v>
                </c:pt>
                <c:pt idx="10531">
                  <c:v>15.29389833277767</c:v>
                </c:pt>
                <c:pt idx="10532">
                  <c:v>15.28241448758271</c:v>
                </c:pt>
                <c:pt idx="10533">
                  <c:v>15.27093323074581</c:v>
                </c:pt>
                <c:pt idx="10534">
                  <c:v>15.25945456502505</c:v>
                </c:pt>
                <c:pt idx="10535">
                  <c:v>15.24797849317773</c:v>
                </c:pt>
                <c:pt idx="10536">
                  <c:v>15.23650501796042</c:v>
                </c:pt>
                <c:pt idx="10537">
                  <c:v>15.22503414212885</c:v>
                </c:pt>
                <c:pt idx="10538">
                  <c:v>15.21356586843802</c:v>
                </c:pt>
                <c:pt idx="10539">
                  <c:v>15.20210019964217</c:v>
                </c:pt>
                <c:pt idx="10540">
                  <c:v>15.19063713849472</c:v>
                </c:pt>
                <c:pt idx="10541">
                  <c:v>15.17917668774835</c:v>
                </c:pt>
                <c:pt idx="10542">
                  <c:v>15.16771885015496</c:v>
                </c:pt>
                <c:pt idx="10543">
                  <c:v>15.15626362846564</c:v>
                </c:pt>
                <c:pt idx="10544">
                  <c:v>15.14481102543075</c:v>
                </c:pt>
                <c:pt idx="10545">
                  <c:v>15.13336104379983</c:v>
                </c:pt>
                <c:pt idx="10546">
                  <c:v>15.12191368632167</c:v>
                </c:pt>
                <c:pt idx="10547">
                  <c:v>15.11046895574427</c:v>
                </c:pt>
                <c:pt idx="10548">
                  <c:v>15.09902685481483</c:v>
                </c:pt>
                <c:pt idx="10549">
                  <c:v>15.08758738627979</c:v>
                </c:pt>
                <c:pt idx="10550">
                  <c:v>15.0761505528848</c:v>
                </c:pt>
                <c:pt idx="10551">
                  <c:v>15.06471635737472</c:v>
                </c:pt>
                <c:pt idx="10552">
                  <c:v>15.05328480249365</c:v>
                </c:pt>
                <c:pt idx="10553">
                  <c:v>15.04185589098486</c:v>
                </c:pt>
                <c:pt idx="10554">
                  <c:v>15.03042962559088</c:v>
                </c:pt>
                <c:pt idx="10555">
                  <c:v>15.01900600905342</c:v>
                </c:pt>
                <c:pt idx="10556">
                  <c:v>15.00758504411343</c:v>
                </c:pt>
                <c:pt idx="10557">
                  <c:v>14.99616673351104</c:v>
                </c:pt>
                <c:pt idx="10558">
                  <c:v>14.98475107998561</c:v>
                </c:pt>
                <c:pt idx="10559">
                  <c:v>14.9733380862757</c:v>
                </c:pt>
                <c:pt idx="10560">
                  <c:v>14.9619277551191</c:v>
                </c:pt>
                <c:pt idx="10561">
                  <c:v>14.95052008925278</c:v>
                </c:pt>
                <c:pt idx="10562">
                  <c:v>14.93911509141293</c:v>
                </c:pt>
                <c:pt idx="10563">
                  <c:v>14.92771276433495</c:v>
                </c:pt>
                <c:pt idx="10564">
                  <c:v>14.91631311075344</c:v>
                </c:pt>
                <c:pt idx="10565">
                  <c:v>14.9049161334022</c:v>
                </c:pt>
                <c:pt idx="10566">
                  <c:v>14.89352183501425</c:v>
                </c:pt>
                <c:pt idx="10567">
                  <c:v>14.8821302183218</c:v>
                </c:pt>
                <c:pt idx="10568">
                  <c:v>14.87074128605626</c:v>
                </c:pt>
                <c:pt idx="10569">
                  <c:v>14.85935504094825</c:v>
                </c:pt>
                <c:pt idx="10570">
                  <c:v>14.84797148572758</c:v>
                </c:pt>
                <c:pt idx="10571">
                  <c:v>14.83659062312328</c:v>
                </c:pt>
                <c:pt idx="10572">
                  <c:v>14.82521245586356</c:v>
                </c:pt>
                <c:pt idx="10573">
                  <c:v>14.81383698667583</c:v>
                </c:pt>
                <c:pt idx="10574">
                  <c:v>14.80246421828671</c:v>
                </c:pt>
                <c:pt idx="10575">
                  <c:v>14.79109415342199</c:v>
                </c:pt>
                <c:pt idx="10576">
                  <c:v>14.7797267948067</c:v>
                </c:pt>
                <c:pt idx="10577">
                  <c:v>14.76836214516502</c:v>
                </c:pt>
                <c:pt idx="10578">
                  <c:v>14.75700020722035</c:v>
                </c:pt>
                <c:pt idx="10579">
                  <c:v>14.74564098369528</c:v>
                </c:pt>
                <c:pt idx="10580">
                  <c:v>14.73428447731158</c:v>
                </c:pt>
                <c:pt idx="10581">
                  <c:v>14.72293069079023</c:v>
                </c:pt>
                <c:pt idx="10582">
                  <c:v>14.71157962685138</c:v>
                </c:pt>
                <c:pt idx="10583">
                  <c:v>14.70023128821439</c:v>
                </c:pt>
                <c:pt idx="10584">
                  <c:v>14.6888856775978</c:v>
                </c:pt>
                <c:pt idx="10585">
                  <c:v>14.67754279771933</c:v>
                </c:pt>
                <c:pt idx="10586">
                  <c:v>14.66620265129592</c:v>
                </c:pt>
                <c:pt idx="10587">
                  <c:v>14.65486524104364</c:v>
                </c:pt>
                <c:pt idx="10588">
                  <c:v>14.64353056967781</c:v>
                </c:pt>
                <c:pt idx="10589">
                  <c:v>14.63219863991289</c:v>
                </c:pt>
                <c:pt idx="10590">
                  <c:v>14.62086945446254</c:v>
                </c:pt>
                <c:pt idx="10591">
                  <c:v>14.60954301603962</c:v>
                </c:pt>
                <c:pt idx="10592">
                  <c:v>14.59821932735612</c:v>
                </c:pt>
                <c:pt idx="10593">
                  <c:v>14.5868983911233</c:v>
                </c:pt>
                <c:pt idx="10594">
                  <c:v>14.57558021005149</c:v>
                </c:pt>
                <c:pt idx="10595">
                  <c:v>14.5642647868503</c:v>
                </c:pt>
                <c:pt idx="10596">
                  <c:v>14.55295212422847</c:v>
                </c:pt>
                <c:pt idx="10597">
                  <c:v>14.54164222489393</c:v>
                </c:pt>
                <c:pt idx="10598">
                  <c:v>14.53033509155377</c:v>
                </c:pt>
                <c:pt idx="10599">
                  <c:v>14.5190307269143</c:v>
                </c:pt>
                <c:pt idx="10600">
                  <c:v>14.50772913368096</c:v>
                </c:pt>
                <c:pt idx="10601">
                  <c:v>14.49643031455839</c:v>
                </c:pt>
                <c:pt idx="10602">
                  <c:v>14.4851342722504</c:v>
                </c:pt>
                <c:pt idx="10603">
                  <c:v>14.47384100945997</c:v>
                </c:pt>
                <c:pt idx="10604">
                  <c:v>14.46255052888926</c:v>
                </c:pt>
                <c:pt idx="10605">
                  <c:v>14.4512628332396</c:v>
                </c:pt>
                <c:pt idx="10606">
                  <c:v>14.43997792521149</c:v>
                </c:pt>
                <c:pt idx="10607">
                  <c:v>14.42869580750461</c:v>
                </c:pt>
                <c:pt idx="10608">
                  <c:v>14.41741648281779</c:v>
                </c:pt>
                <c:pt idx="10609">
                  <c:v>14.40613995384904</c:v>
                </c:pt>
                <c:pt idx="10610">
                  <c:v>14.39486622329555</c:v>
                </c:pt>
                <c:pt idx="10611">
                  <c:v>14.38359529385366</c:v>
                </c:pt>
                <c:pt idx="10612">
                  <c:v>14.37232716821888</c:v>
                </c:pt>
                <c:pt idx="10613">
                  <c:v>14.36106184908589</c:v>
                </c:pt>
                <c:pt idx="10614">
                  <c:v>14.34979933914855</c:v>
                </c:pt>
                <c:pt idx="10615">
                  <c:v>14.33853964109984</c:v>
                </c:pt>
                <c:pt idx="10616">
                  <c:v>14.32728275763196</c:v>
                </c:pt>
                <c:pt idx="10617">
                  <c:v>14.31602869143622</c:v>
                </c:pt>
                <c:pt idx="10618">
                  <c:v>14.30477744520314</c:v>
                </c:pt>
                <c:pt idx="10619">
                  <c:v>14.29352902162237</c:v>
                </c:pt>
                <c:pt idx="10620">
                  <c:v>14.28228342338272</c:v>
                </c:pt>
                <c:pt idx="10621">
                  <c:v>14.27104065317218</c:v>
                </c:pt>
                <c:pt idx="10622">
                  <c:v>14.25980071367787</c:v>
                </c:pt>
                <c:pt idx="10623">
                  <c:v>14.2485636075861</c:v>
                </c:pt>
                <c:pt idx="10624">
                  <c:v>14.23732933758232</c:v>
                </c:pt>
                <c:pt idx="10625">
                  <c:v>14.22609790635113</c:v>
                </c:pt>
                <c:pt idx="10626">
                  <c:v>14.2148693165763</c:v>
                </c:pt>
                <c:pt idx="10627">
                  <c:v>14.20364357094075</c:v>
                </c:pt>
                <c:pt idx="10628">
                  <c:v>14.19242067212654</c:v>
                </c:pt>
                <c:pt idx="10629">
                  <c:v>14.1812006228149</c:v>
                </c:pt>
                <c:pt idx="10630">
                  <c:v>14.16998342568622</c:v>
                </c:pt>
                <c:pt idx="10631">
                  <c:v>14.15876908342002</c:v>
                </c:pt>
                <c:pt idx="10632">
                  <c:v>14.14755759869498</c:v>
                </c:pt>
                <c:pt idx="10633">
                  <c:v>14.13634897418893</c:v>
                </c:pt>
                <c:pt idx="10634">
                  <c:v>14.12514321257885</c:v>
                </c:pt>
                <c:pt idx="10635">
                  <c:v>14.11394031654086</c:v>
                </c:pt>
                <c:pt idx="10636">
                  <c:v>14.10274028875024</c:v>
                </c:pt>
                <c:pt idx="10637">
                  <c:v>14.09154313188142</c:v>
                </c:pt>
                <c:pt idx="10638">
                  <c:v>14.08034884860795</c:v>
                </c:pt>
                <c:pt idx="10639">
                  <c:v>14.06915744160256</c:v>
                </c:pt>
                <c:pt idx="10640">
                  <c:v>14.0579689135371</c:v>
                </c:pt>
                <c:pt idx="10641">
                  <c:v>14.04678326708257</c:v>
                </c:pt>
                <c:pt idx="10642">
                  <c:v>14.03560050490911</c:v>
                </c:pt>
                <c:pt idx="10643">
                  <c:v>14.02442062968601</c:v>
                </c:pt>
                <c:pt idx="10644">
                  <c:v>14.0132436440817</c:v>
                </c:pt>
                <c:pt idx="10645">
                  <c:v>14.00206955076374</c:v>
                </c:pt>
                <c:pt idx="10646">
                  <c:v>13.99089835239884</c:v>
                </c:pt>
                <c:pt idx="10647">
                  <c:v>13.97973005165285</c:v>
                </c:pt>
                <c:pt idx="10648">
                  <c:v>13.96856465119074</c:v>
                </c:pt>
                <c:pt idx="10649">
                  <c:v>13.95740215367665</c:v>
                </c:pt>
                <c:pt idx="10650">
                  <c:v>13.94624256177382</c:v>
                </c:pt>
                <c:pt idx="10651">
                  <c:v>13.93508587814466</c:v>
                </c:pt>
                <c:pt idx="10652">
                  <c:v>13.92393210545067</c:v>
                </c:pt>
                <c:pt idx="10653">
                  <c:v>13.91278124635254</c:v>
                </c:pt>
                <c:pt idx="10654">
                  <c:v>13.90163330351005</c:v>
                </c:pt>
                <c:pt idx="10655">
                  <c:v>13.89048827958214</c:v>
                </c:pt>
                <c:pt idx="10656">
                  <c:v>13.87934617722686</c:v>
                </c:pt>
                <c:pt idx="10657">
                  <c:v>13.8682069991014</c:v>
                </c:pt>
                <c:pt idx="10658">
                  <c:v>13.85707074786207</c:v>
                </c:pt>
                <c:pt idx="10659">
                  <c:v>13.84593742616434</c:v>
                </c:pt>
                <c:pt idx="10660">
                  <c:v>13.83480703666277</c:v>
                </c:pt>
                <c:pt idx="10661">
                  <c:v>13.82367958201108</c:v>
                </c:pt>
                <c:pt idx="10662">
                  <c:v>13.8125550648621</c:v>
                </c:pt>
                <c:pt idx="10663">
                  <c:v>13.80143348786778</c:v>
                </c:pt>
                <c:pt idx="10664">
                  <c:v>13.79031485367922</c:v>
                </c:pt>
                <c:pt idx="10665">
                  <c:v>13.77919916494661</c:v>
                </c:pt>
                <c:pt idx="10666">
                  <c:v>13.7680864243193</c:v>
                </c:pt>
                <c:pt idx="10667">
                  <c:v>13.75697663444573</c:v>
                </c:pt>
                <c:pt idx="10668">
                  <c:v>13.74586979797348</c:v>
                </c:pt>
                <c:pt idx="10669">
                  <c:v>13.73476591754926</c:v>
                </c:pt>
                <c:pt idx="10670">
                  <c:v>13.72366499581889</c:v>
                </c:pt>
                <c:pt idx="10671">
                  <c:v>13.7125670354273</c:v>
                </c:pt>
                <c:pt idx="10672">
                  <c:v>13.70147203901855</c:v>
                </c:pt>
                <c:pt idx="10673">
                  <c:v>13.69038000923582</c:v>
                </c:pt>
                <c:pt idx="10674">
                  <c:v>13.67929094872141</c:v>
                </c:pt>
                <c:pt idx="10675">
                  <c:v>13.66820486011672</c:v>
                </c:pt>
                <c:pt idx="10676">
                  <c:v>13.65712174606228</c:v>
                </c:pt>
                <c:pt idx="10677">
                  <c:v>13.64604160919775</c:v>
                </c:pt>
                <c:pt idx="10678">
                  <c:v>13.63496445216186</c:v>
                </c:pt>
                <c:pt idx="10679">
                  <c:v>13.62389027759249</c:v>
                </c:pt>
                <c:pt idx="10680">
                  <c:v>13.61281908812663</c:v>
                </c:pt>
                <c:pt idx="10681">
                  <c:v>13.60175088640037</c:v>
                </c:pt>
                <c:pt idx="10682">
                  <c:v>13.59068567504892</c:v>
                </c:pt>
                <c:pt idx="10683">
                  <c:v>13.57962345670659</c:v>
                </c:pt>
                <c:pt idx="10684">
                  <c:v>13.56856423400681</c:v>
                </c:pt>
                <c:pt idx="10685">
                  <c:v>13.55750800958211</c:v>
                </c:pt>
                <c:pt idx="10686">
                  <c:v>13.54645478606414</c:v>
                </c:pt>
                <c:pt idx="10687">
                  <c:v>13.53540456608366</c:v>
                </c:pt>
                <c:pt idx="10688">
                  <c:v>13.5243573522705</c:v>
                </c:pt>
                <c:pt idx="10689">
                  <c:v>13.51331314725365</c:v>
                </c:pt>
                <c:pt idx="10690">
                  <c:v>13.50227195366116</c:v>
                </c:pt>
                <c:pt idx="10691">
                  <c:v>13.49123377412022</c:v>
                </c:pt>
                <c:pt idx="10692">
                  <c:v>13.48019861125708</c:v>
                </c:pt>
                <c:pt idx="10693">
                  <c:v>13.46916646769714</c:v>
                </c:pt>
                <c:pt idx="10694">
                  <c:v>13.45813734606487</c:v>
                </c:pt>
                <c:pt idx="10695">
                  <c:v>13.44711124898385</c:v>
                </c:pt>
                <c:pt idx="10696">
                  <c:v>13.43608817907676</c:v>
                </c:pt>
                <c:pt idx="10697">
                  <c:v>13.4250681389654</c:v>
                </c:pt>
                <c:pt idx="10698">
                  <c:v>13.41405113127061</c:v>
                </c:pt>
                <c:pt idx="10699">
                  <c:v>13.4030371586124</c:v>
                </c:pt>
                <c:pt idx="10700">
                  <c:v>13.39202622360984</c:v>
                </c:pt>
                <c:pt idx="10701">
                  <c:v>13.38101832888109</c:v>
                </c:pt>
                <c:pt idx="10702">
                  <c:v>13.37001347704342</c:v>
                </c:pt>
                <c:pt idx="10703">
                  <c:v>13.3590116707132</c:v>
                </c:pt>
                <c:pt idx="10704">
                  <c:v>13.34801291250587</c:v>
                </c:pt>
                <c:pt idx="10705">
                  <c:v>13.33701720503599</c:v>
                </c:pt>
                <c:pt idx="10706">
                  <c:v>13.3260245509172</c:v>
                </c:pt>
                <c:pt idx="10707">
                  <c:v>13.31503495276222</c:v>
                </c:pt>
                <c:pt idx="10708">
                  <c:v>13.30404841318289</c:v>
                </c:pt>
                <c:pt idx="10709">
                  <c:v>13.29306493479011</c:v>
                </c:pt>
                <c:pt idx="10710">
                  <c:v>13.2820845201939</c:v>
                </c:pt>
                <c:pt idx="10711">
                  <c:v>13.27110717200333</c:v>
                </c:pt>
                <c:pt idx="10712">
                  <c:v>13.2601328928266</c:v>
                </c:pt>
                <c:pt idx="10713">
                  <c:v>13.24916168527096</c:v>
                </c:pt>
                <c:pt idx="10714">
                  <c:v>13.23819355194277</c:v>
                </c:pt>
                <c:pt idx="10715">
                  <c:v>13.22722849544747</c:v>
                </c:pt>
                <c:pt idx="10716">
                  <c:v>13.21626651838958</c:v>
                </c:pt>
                <c:pt idx="10717">
                  <c:v>13.2053076233727</c:v>
                </c:pt>
                <c:pt idx="10718">
                  <c:v>13.19435181299954</c:v>
                </c:pt>
                <c:pt idx="10719">
                  <c:v>13.18339908987185</c:v>
                </c:pt>
                <c:pt idx="10720">
                  <c:v>13.1724494565905</c:v>
                </c:pt>
                <c:pt idx="10721">
                  <c:v>13.16150291575541</c:v>
                </c:pt>
                <c:pt idx="10722">
                  <c:v>13.15055946996561</c:v>
                </c:pt>
                <c:pt idx="10723">
                  <c:v>13.13961912181918</c:v>
                </c:pt>
                <c:pt idx="10724">
                  <c:v>13.1286818739133</c:v>
                </c:pt>
                <c:pt idx="10725">
                  <c:v>13.11774772884423</c:v>
                </c:pt>
                <c:pt idx="10726">
                  <c:v>13.10681668920728</c:v>
                </c:pt>
                <c:pt idx="10727">
                  <c:v>13.09588875759686</c:v>
                </c:pt>
                <c:pt idx="10728">
                  <c:v>13.08496393660645</c:v>
                </c:pt>
                <c:pt idx="10729">
                  <c:v>13.07404222882861</c:v>
                </c:pt>
                <c:pt idx="10730">
                  <c:v>13.06312363685495</c:v>
                </c:pt>
                <c:pt idx="10731">
                  <c:v>13.05220816327618</c:v>
                </c:pt>
                <c:pt idx="10732">
                  <c:v>13.04129581068209</c:v>
                </c:pt>
                <c:pt idx="10733">
                  <c:v>13.0303865816615</c:v>
                </c:pt>
                <c:pt idx="10734">
                  <c:v>13.01948047880234</c:v>
                </c:pt>
                <c:pt idx="10735">
                  <c:v>13.00857750469158</c:v>
                </c:pt>
                <c:pt idx="10736">
                  <c:v>12.9976776619153</c:v>
                </c:pt>
                <c:pt idx="10737">
                  <c:v>12.9867809530586</c:v>
                </c:pt>
                <c:pt idx="10738">
                  <c:v>12.97588738070568</c:v>
                </c:pt>
                <c:pt idx="10739">
                  <c:v>12.9649969474398</c:v>
                </c:pt>
                <c:pt idx="10740">
                  <c:v>12.95410965584327</c:v>
                </c:pt>
                <c:pt idx="10741">
                  <c:v>12.9432255084975</c:v>
                </c:pt>
                <c:pt idx="10742">
                  <c:v>12.93234450798293</c:v>
                </c:pt>
                <c:pt idx="10743">
                  <c:v>12.92146665687909</c:v>
                </c:pt>
                <c:pt idx="10744">
                  <c:v>12.91059195776455</c:v>
                </c:pt>
                <c:pt idx="10745">
                  <c:v>12.89972041321695</c:v>
                </c:pt>
                <c:pt idx="10746">
                  <c:v>12.88885202581301</c:v>
                </c:pt>
                <c:pt idx="10747">
                  <c:v>12.87798679812849</c:v>
                </c:pt>
                <c:pt idx="10748">
                  <c:v>12.86712473273822</c:v>
                </c:pt>
                <c:pt idx="10749">
                  <c:v>12.85626583221607</c:v>
                </c:pt>
                <c:pt idx="10750">
                  <c:v>12.84541009913499</c:v>
                </c:pt>
                <c:pt idx="10751">
                  <c:v>12.834557536067</c:v>
                </c:pt>
                <c:pt idx="10752">
                  <c:v>12.82370814558312</c:v>
                </c:pt>
                <c:pt idx="10753">
                  <c:v>12.81286193025351</c:v>
                </c:pt>
                <c:pt idx="10754">
                  <c:v>12.80201889264731</c:v>
                </c:pt>
                <c:pt idx="10755">
                  <c:v>12.79117903533275</c:v>
                </c:pt>
                <c:pt idx="10756">
                  <c:v>12.78034236087712</c:v>
                </c:pt>
                <c:pt idx="10757">
                  <c:v>12.76950887184674</c:v>
                </c:pt>
                <c:pt idx="10758">
                  <c:v>12.758678570807</c:v>
                </c:pt>
                <c:pt idx="10759">
                  <c:v>12.74785146032232</c:v>
                </c:pt>
                <c:pt idx="10760">
                  <c:v>12.73702754295622</c:v>
                </c:pt>
                <c:pt idx="10761">
                  <c:v>12.72620682127122</c:v>
                </c:pt>
                <c:pt idx="10762">
                  <c:v>12.7153892978289</c:v>
                </c:pt>
                <c:pt idx="10763">
                  <c:v>12.70457497518989</c:v>
                </c:pt>
                <c:pt idx="10764">
                  <c:v>12.69376385591389</c:v>
                </c:pt>
                <c:pt idx="10765">
                  <c:v>12.68295594255963</c:v>
                </c:pt>
                <c:pt idx="10766">
                  <c:v>12.67215123768487</c:v>
                </c:pt>
                <c:pt idx="10767">
                  <c:v>12.66134974384645</c:v>
                </c:pt>
                <c:pt idx="10768">
                  <c:v>12.65055146360022</c:v>
                </c:pt>
                <c:pt idx="10769">
                  <c:v>12.6397563995011</c:v>
                </c:pt>
                <c:pt idx="10770">
                  <c:v>12.62896455410304</c:v>
                </c:pt>
                <c:pt idx="10771">
                  <c:v>12.61817592995904</c:v>
                </c:pt>
                <c:pt idx="10772">
                  <c:v>12.60739052962114</c:v>
                </c:pt>
                <c:pt idx="10773">
                  <c:v>12.59660835564041</c:v>
                </c:pt>
                <c:pt idx="10774">
                  <c:v>12.58582941056698</c:v>
                </c:pt>
                <c:pt idx="10775">
                  <c:v>12.57505369695</c:v>
                </c:pt>
                <c:pt idx="10776">
                  <c:v>12.56428121733767</c:v>
                </c:pt>
                <c:pt idx="10777">
                  <c:v>12.55351197427723</c:v>
                </c:pt>
                <c:pt idx="10778">
                  <c:v>12.54274597031494</c:v>
                </c:pt>
                <c:pt idx="10779">
                  <c:v>12.53198320799612</c:v>
                </c:pt>
                <c:pt idx="10780">
                  <c:v>12.52122368986512</c:v>
                </c:pt>
                <c:pt idx="10781">
                  <c:v>12.51046741846531</c:v>
                </c:pt>
                <c:pt idx="10782">
                  <c:v>12.49971439633911</c:v>
                </c:pt>
                <c:pt idx="10783">
                  <c:v>12.48896462602796</c:v>
                </c:pt>
                <c:pt idx="10784">
                  <c:v>12.47821811007234</c:v>
                </c:pt>
                <c:pt idx="10785">
                  <c:v>12.46747485101178</c:v>
                </c:pt>
                <c:pt idx="10786">
                  <c:v>12.4567348513848</c:v>
                </c:pt>
                <c:pt idx="10787">
                  <c:v>12.44599811372898</c:v>
                </c:pt>
                <c:pt idx="10788">
                  <c:v>12.43526464058092</c:v>
                </c:pt>
                <c:pt idx="10789">
                  <c:v>12.42453443447627</c:v>
                </c:pt>
                <c:pt idx="10790">
                  <c:v>12.41380749794967</c:v>
                </c:pt>
                <c:pt idx="10791">
                  <c:v>12.40308383353481</c:v>
                </c:pt>
                <c:pt idx="10792">
                  <c:v>12.39236344376441</c:v>
                </c:pt>
                <c:pt idx="10793">
                  <c:v>12.38164633117022</c:v>
                </c:pt>
                <c:pt idx="10794">
                  <c:v>12.37093249828298</c:v>
                </c:pt>
                <c:pt idx="10795">
                  <c:v>12.36022194763249</c:v>
                </c:pt>
                <c:pt idx="10796">
                  <c:v>12.34951468174758</c:v>
                </c:pt>
                <c:pt idx="10797">
                  <c:v>12.33881070315606</c:v>
                </c:pt>
                <c:pt idx="10798">
                  <c:v>12.3281100143848</c:v>
                </c:pt>
                <c:pt idx="10799">
                  <c:v>12.3174126179597</c:v>
                </c:pt>
                <c:pt idx="10800">
                  <c:v>12.30671851640561</c:v>
                </c:pt>
                <c:pt idx="10801">
                  <c:v>12.29602771224649</c:v>
                </c:pt>
                <c:pt idx="10802">
                  <c:v>12.28534020800527</c:v>
                </c:pt>
                <c:pt idx="10803">
                  <c:v>12.2746560062039</c:v>
                </c:pt>
                <c:pt idx="10804">
                  <c:v>12.26397510936335</c:v>
                </c:pt>
                <c:pt idx="10805">
                  <c:v>12.25329752000364</c:v>
                </c:pt>
                <c:pt idx="10806">
                  <c:v>12.24262324064374</c:v>
                </c:pt>
                <c:pt idx="10807">
                  <c:v>12.2319522738017</c:v>
                </c:pt>
                <c:pt idx="10808">
                  <c:v>12.22128462199455</c:v>
                </c:pt>
                <c:pt idx="10809">
                  <c:v>12.21062028773834</c:v>
                </c:pt>
                <c:pt idx="10810">
                  <c:v>12.19995927354814</c:v>
                </c:pt>
                <c:pt idx="10811">
                  <c:v>12.18930158193801</c:v>
                </c:pt>
                <c:pt idx="10812">
                  <c:v>12.17864721542106</c:v>
                </c:pt>
                <c:pt idx="10813">
                  <c:v>12.16799617650938</c:v>
                </c:pt>
                <c:pt idx="10814">
                  <c:v>12.15734846771407</c:v>
                </c:pt>
                <c:pt idx="10815">
                  <c:v>12.14670409154527</c:v>
                </c:pt>
                <c:pt idx="10816">
                  <c:v>12.13606305051209</c:v>
                </c:pt>
                <c:pt idx="10817">
                  <c:v>12.12542534712267</c:v>
                </c:pt>
                <c:pt idx="10818">
                  <c:v>12.11479098388416</c:v>
                </c:pt>
                <c:pt idx="10819">
                  <c:v>12.1041599633027</c:v>
                </c:pt>
                <c:pt idx="10820">
                  <c:v>12.09353228788345</c:v>
                </c:pt>
                <c:pt idx="10821">
                  <c:v>12.08290796013056</c:v>
                </c:pt>
                <c:pt idx="10822">
                  <c:v>12.0722869825472</c:v>
                </c:pt>
                <c:pt idx="10823">
                  <c:v>12.06166935763554</c:v>
                </c:pt>
                <c:pt idx="10824">
                  <c:v>12.05105508789675</c:v>
                </c:pt>
                <c:pt idx="10825">
                  <c:v>12.040444175831</c:v>
                </c:pt>
                <c:pt idx="10826">
                  <c:v>12.02983662393745</c:v>
                </c:pt>
                <c:pt idx="10827">
                  <c:v>12.0192324347143</c:v>
                </c:pt>
                <c:pt idx="10828">
                  <c:v>12.00863161065869</c:v>
                </c:pt>
                <c:pt idx="10829">
                  <c:v>11.99803415426682</c:v>
                </c:pt>
                <c:pt idx="10830">
                  <c:v>11.98744006803384</c:v>
                </c:pt>
                <c:pt idx="10831">
                  <c:v>11.97684935445394</c:v>
                </c:pt>
                <c:pt idx="10832">
                  <c:v>11.96626201602026</c:v>
                </c:pt>
                <c:pt idx="10833">
                  <c:v>11.95567805522497</c:v>
                </c:pt>
                <c:pt idx="10834">
                  <c:v>11.94509747455922</c:v>
                </c:pt>
                <c:pt idx="10835">
                  <c:v>11.93452027651317</c:v>
                </c:pt>
                <c:pt idx="10836">
                  <c:v>11.92394646357596</c:v>
                </c:pt>
                <c:pt idx="10837">
                  <c:v>11.91337603823573</c:v>
                </c:pt>
                <c:pt idx="10838">
                  <c:v>11.9028090029796</c:v>
                </c:pt>
                <c:pt idx="10839">
                  <c:v>11.89224536029369</c:v>
                </c:pt>
                <c:pt idx="10840">
                  <c:v>11.88168511266312</c:v>
                </c:pt>
                <c:pt idx="10841">
                  <c:v>11.87112826257198</c:v>
                </c:pt>
                <c:pt idx="10842">
                  <c:v>11.86057481250338</c:v>
                </c:pt>
                <c:pt idx="10843">
                  <c:v>11.85002476493937</c:v>
                </c:pt>
                <c:pt idx="10844">
                  <c:v>11.83947812236104</c:v>
                </c:pt>
                <c:pt idx="10845">
                  <c:v>11.82893488724844</c:v>
                </c:pt>
                <c:pt idx="10846">
                  <c:v>11.8183950620806</c:v>
                </c:pt>
                <c:pt idx="10847">
                  <c:v>11.80785864933556</c:v>
                </c:pt>
                <c:pt idx="10848">
                  <c:v>11.79732565149032</c:v>
                </c:pt>
                <c:pt idx="10849">
                  <c:v>11.78679607102088</c:v>
                </c:pt>
                <c:pt idx="10850">
                  <c:v>11.77626991040221</c:v>
                </c:pt>
                <c:pt idx="10851">
                  <c:v>11.76574717210829</c:v>
                </c:pt>
                <c:pt idx="10852">
                  <c:v>11.75522785861204</c:v>
                </c:pt>
                <c:pt idx="10853">
                  <c:v>11.74471197238539</c:v>
                </c:pt>
                <c:pt idx="10854">
                  <c:v>11.73419951589926</c:v>
                </c:pt>
                <c:pt idx="10855">
                  <c:v>11.72369049162352</c:v>
                </c:pt>
                <c:pt idx="10856">
                  <c:v>11.71318490202705</c:v>
                </c:pt>
                <c:pt idx="10857">
                  <c:v>11.70268274957766</c:v>
                </c:pt>
                <c:pt idx="10858">
                  <c:v>11.6921840367422</c:v>
                </c:pt>
                <c:pt idx="10859">
                  <c:v>11.68168876598645</c:v>
                </c:pt>
                <c:pt idx="10860">
                  <c:v>11.67119693977518</c:v>
                </c:pt>
                <c:pt idx="10861">
                  <c:v>11.66070856057215</c:v>
                </c:pt>
                <c:pt idx="10862">
                  <c:v>11.65022363084007</c:v>
                </c:pt>
                <c:pt idx="10863">
                  <c:v>11.63974215304064</c:v>
                </c:pt>
                <c:pt idx="10864">
                  <c:v>11.62926412963453</c:v>
                </c:pt>
                <c:pt idx="10865">
                  <c:v>11.61878956308139</c:v>
                </c:pt>
                <c:pt idx="10866">
                  <c:v>11.60831845583981</c:v>
                </c:pt>
                <c:pt idx="10867">
                  <c:v>11.5978508103674</c:v>
                </c:pt>
                <c:pt idx="10868">
                  <c:v>11.5873866291207</c:v>
                </c:pt>
                <c:pt idx="10869">
                  <c:v>11.57692591455522</c:v>
                </c:pt>
                <c:pt idx="10870">
                  <c:v>11.56646866912547</c:v>
                </c:pt>
                <c:pt idx="10871">
                  <c:v>11.55601489528492</c:v>
                </c:pt>
                <c:pt idx="10872">
                  <c:v>11.54556459548597</c:v>
                </c:pt>
                <c:pt idx="10873">
                  <c:v>11.53511777218004</c:v>
                </c:pt>
                <c:pt idx="10874">
                  <c:v>11.52467442781747</c:v>
                </c:pt>
                <c:pt idx="10875">
                  <c:v>11.5142345648476</c:v>
                </c:pt>
                <c:pt idx="10876">
                  <c:v>11.50379818571871</c:v>
                </c:pt>
                <c:pt idx="10877">
                  <c:v>11.49336529287806</c:v>
                </c:pt>
                <c:pt idx="10878">
                  <c:v>11.48293588877186</c:v>
                </c:pt>
                <c:pt idx="10879">
                  <c:v>11.4725099758453</c:v>
                </c:pt>
                <c:pt idx="10880">
                  <c:v>11.4620875565425</c:v>
                </c:pt>
                <c:pt idx="10881">
                  <c:v>11.45166863330656</c:v>
                </c:pt>
                <c:pt idx="10882">
                  <c:v>11.44125320857956</c:v>
                </c:pt>
                <c:pt idx="10883">
                  <c:v>11.4308412848025</c:v>
                </c:pt>
                <c:pt idx="10884">
                  <c:v>11.42043286441538</c:v>
                </c:pt>
                <c:pt idx="10885">
                  <c:v>11.41002794985712</c:v>
                </c:pt>
                <c:pt idx="10886">
                  <c:v>11.39962654356562</c:v>
                </c:pt>
                <c:pt idx="10887">
                  <c:v>11.38922864797772</c:v>
                </c:pt>
                <c:pt idx="10888">
                  <c:v>11.37883426552924</c:v>
                </c:pt>
                <c:pt idx="10889">
                  <c:v>11.36844339865492</c:v>
                </c:pt>
                <c:pt idx="10890">
                  <c:v>11.35805604978849</c:v>
                </c:pt>
                <c:pt idx="10891">
                  <c:v>11.3476722213626</c:v>
                </c:pt>
                <c:pt idx="10892">
                  <c:v>11.3372919158089</c:v>
                </c:pt>
                <c:pt idx="10893">
                  <c:v>11.32691513555793</c:v>
                </c:pt>
                <c:pt idx="10894">
                  <c:v>11.31654188303924</c:v>
                </c:pt>
                <c:pt idx="10895">
                  <c:v>11.30617216068129</c:v>
                </c:pt>
                <c:pt idx="10896">
                  <c:v>11.2958059709115</c:v>
                </c:pt>
                <c:pt idx="10897">
                  <c:v>11.28544331615626</c:v>
                </c:pt>
                <c:pt idx="10898">
                  <c:v>11.27508419884087</c:v>
                </c:pt>
                <c:pt idx="10899">
                  <c:v>11.26472862138962</c:v>
                </c:pt>
                <c:pt idx="10900">
                  <c:v>11.25437658622572</c:v>
                </c:pt>
                <c:pt idx="10901">
                  <c:v>11.24402809577132</c:v>
                </c:pt>
                <c:pt idx="10902">
                  <c:v>11.23368315244755</c:v>
                </c:pt>
                <c:pt idx="10903">
                  <c:v>11.22334175867444</c:v>
                </c:pt>
                <c:pt idx="10904">
                  <c:v>11.213003916871</c:v>
                </c:pt>
                <c:pt idx="10905">
                  <c:v>11.20266962945517</c:v>
                </c:pt>
                <c:pt idx="10906">
                  <c:v>11.19233889884383</c:v>
                </c:pt>
                <c:pt idx="10907">
                  <c:v>11.1820117274528</c:v>
                </c:pt>
                <c:pt idx="10908">
                  <c:v>11.17168811769686</c:v>
                </c:pt>
                <c:pt idx="10909">
                  <c:v>11.16136807198971</c:v>
                </c:pt>
                <c:pt idx="10910">
                  <c:v>11.15105159274399</c:v>
                </c:pt>
                <c:pt idx="10911">
                  <c:v>11.14073868237129</c:v>
                </c:pt>
                <c:pt idx="10912">
                  <c:v>11.13042934328213</c:v>
                </c:pt>
                <c:pt idx="10913">
                  <c:v>11.12012357788598</c:v>
                </c:pt>
                <c:pt idx="10914">
                  <c:v>11.10982138859123</c:v>
                </c:pt>
                <c:pt idx="10915">
                  <c:v>11.09952277780523</c:v>
                </c:pt>
                <c:pt idx="10916">
                  <c:v>11.08922774793422</c:v>
                </c:pt>
                <c:pt idx="10917">
                  <c:v>11.07893630138344</c:v>
                </c:pt>
                <c:pt idx="10918">
                  <c:v>11.068648440557</c:v>
                </c:pt>
                <c:pt idx="10919">
                  <c:v>11.05836416785798</c:v>
                </c:pt>
                <c:pt idx="10920">
                  <c:v>11.0480834856884</c:v>
                </c:pt>
                <c:pt idx="10921">
                  <c:v>11.03780639644918</c:v>
                </c:pt>
                <c:pt idx="10922">
                  <c:v>11.02753290254019</c:v>
                </c:pt>
                <c:pt idx="10923">
                  <c:v>11.01726300636023</c:v>
                </c:pt>
                <c:pt idx="10924">
                  <c:v>11.00699671030703</c:v>
                </c:pt>
                <c:pt idx="10925">
                  <c:v>10.99673401677725</c:v>
                </c:pt>
                <c:pt idx="10926">
                  <c:v>10.98647492816647</c:v>
                </c:pt>
                <c:pt idx="10927">
                  <c:v>10.9762194468692</c:v>
                </c:pt>
                <c:pt idx="10928">
                  <c:v>10.96596757527888</c:v>
                </c:pt>
                <c:pt idx="10929">
                  <c:v>10.9557193157879</c:v>
                </c:pt>
                <c:pt idx="10930">
                  <c:v>10.9454746707875</c:v>
                </c:pt>
                <c:pt idx="10931">
                  <c:v>10.93523364266795</c:v>
                </c:pt>
                <c:pt idx="10932">
                  <c:v>10.92499623381836</c:v>
                </c:pt>
                <c:pt idx="10933">
                  <c:v>10.9147624466268</c:v>
                </c:pt>
                <c:pt idx="10934">
                  <c:v>10.90453228348027</c:v>
                </c:pt>
                <c:pt idx="10935">
                  <c:v>10.89430574676465</c:v>
                </c:pt>
                <c:pt idx="10936">
                  <c:v>10.8840828388648</c:v>
                </c:pt>
                <c:pt idx="10937">
                  <c:v>10.87386356216445</c:v>
                </c:pt>
                <c:pt idx="10938">
                  <c:v>10.86364791904628</c:v>
                </c:pt>
                <c:pt idx="10939">
                  <c:v>10.85343591189187</c:v>
                </c:pt>
                <c:pt idx="10940">
                  <c:v>10.84322754308173</c:v>
                </c:pt>
                <c:pt idx="10941">
                  <c:v>10.8330228149953</c:v>
                </c:pt>
                <c:pt idx="10942">
                  <c:v>10.82282173001088</c:v>
                </c:pt>
                <c:pt idx="10943">
                  <c:v>10.81262429050579</c:v>
                </c:pt>
                <c:pt idx="10944">
                  <c:v>10.80243049885615</c:v>
                </c:pt>
                <c:pt idx="10945">
                  <c:v>10.79224035743707</c:v>
                </c:pt>
                <c:pt idx="10946">
                  <c:v>10.78205386862256</c:v>
                </c:pt>
                <c:pt idx="10947">
                  <c:v>10.77187103478552</c:v>
                </c:pt>
                <c:pt idx="10948">
                  <c:v>10.7616918582978</c:v>
                </c:pt>
                <c:pt idx="10949">
                  <c:v>10.75151634153012</c:v>
                </c:pt>
                <c:pt idx="10950">
                  <c:v>10.74134448685213</c:v>
                </c:pt>
                <c:pt idx="10951">
                  <c:v>10.73117629663242</c:v>
                </c:pt>
                <c:pt idx="10952">
                  <c:v>10.72101177323844</c:v>
                </c:pt>
                <c:pt idx="10953">
                  <c:v>10.71085091903657</c:v>
                </c:pt>
                <c:pt idx="10954">
                  <c:v>10.70069373639211</c:v>
                </c:pt>
                <c:pt idx="10955">
                  <c:v>10.69054022766927</c:v>
                </c:pt>
                <c:pt idx="10956">
                  <c:v>10.68039039523112</c:v>
                </c:pt>
                <c:pt idx="10957">
                  <c:v>10.67024424143971</c:v>
                </c:pt>
                <c:pt idx="10958">
                  <c:v>10.66010176865593</c:v>
                </c:pt>
                <c:pt idx="10959">
                  <c:v>10.64996297923961</c:v>
                </c:pt>
                <c:pt idx="10960">
                  <c:v>10.63982787554949</c:v>
                </c:pt>
                <c:pt idx="10961">
                  <c:v>10.62969645994318</c:v>
                </c:pt>
                <c:pt idx="10962">
                  <c:v>10.61956873477723</c:v>
                </c:pt>
                <c:pt idx="10963">
                  <c:v>10.60944470240707</c:v>
                </c:pt>
                <c:pt idx="10964">
                  <c:v>10.59932436518702</c:v>
                </c:pt>
                <c:pt idx="10965">
                  <c:v>10.58920772547034</c:v>
                </c:pt>
                <c:pt idx="10966">
                  <c:v>10.57909478560916</c:v>
                </c:pt>
                <c:pt idx="10967">
                  <c:v>10.56898554795452</c:v>
                </c:pt>
                <c:pt idx="10968">
                  <c:v>10.55888001485635</c:v>
                </c:pt>
                <c:pt idx="10969">
                  <c:v>10.54877818866347</c:v>
                </c:pt>
                <c:pt idx="10970">
                  <c:v>10.53868007172365</c:v>
                </c:pt>
                <c:pt idx="10971">
                  <c:v>10.52858566638348</c:v>
                </c:pt>
                <c:pt idx="10972">
                  <c:v>10.5184949749885</c:v>
                </c:pt>
                <c:pt idx="10973">
                  <c:v>10.50840799988313</c:v>
                </c:pt>
                <c:pt idx="10974">
                  <c:v>10.49832474341067</c:v>
                </c:pt>
                <c:pt idx="10975">
                  <c:v>10.48824520791334</c:v>
                </c:pt>
                <c:pt idx="10976">
                  <c:v>10.47816939573224</c:v>
                </c:pt>
                <c:pt idx="10977">
                  <c:v>10.46809730920736</c:v>
                </c:pt>
                <c:pt idx="10978">
                  <c:v>10.45802895067757</c:v>
                </c:pt>
                <c:pt idx="10979">
                  <c:v>10.44796432248066</c:v>
                </c:pt>
                <c:pt idx="10980">
                  <c:v>10.43790342695329</c:v>
                </c:pt>
                <c:pt idx="10981">
                  <c:v>10.42784626643102</c:v>
                </c:pt>
                <c:pt idx="10982">
                  <c:v>10.41779284324829</c:v>
                </c:pt>
                <c:pt idx="10983">
                  <c:v>10.40774315973843</c:v>
                </c:pt>
                <c:pt idx="10984">
                  <c:v>10.39769721823367</c:v>
                </c:pt>
                <c:pt idx="10985">
                  <c:v>10.3876550210651</c:v>
                </c:pt>
                <c:pt idx="10986">
                  <c:v>10.37761657056273</c:v>
                </c:pt>
                <c:pt idx="10987">
                  <c:v>10.36758186905542</c:v>
                </c:pt>
                <c:pt idx="10988">
                  <c:v>10.35755091887095</c:v>
                </c:pt>
                <c:pt idx="10989">
                  <c:v>10.34752372233595</c:v>
                </c:pt>
                <c:pt idx="10990">
                  <c:v>10.33750028177597</c:v>
                </c:pt>
                <c:pt idx="10991">
                  <c:v>10.3274805995154</c:v>
                </c:pt>
                <c:pt idx="10992">
                  <c:v>10.31746467787755</c:v>
                </c:pt>
                <c:pt idx="10993">
                  <c:v>10.3074525191846</c:v>
                </c:pt>
                <c:pt idx="10994">
                  <c:v>10.29744412575758</c:v>
                </c:pt>
                <c:pt idx="10995">
                  <c:v>10.28743949991646</c:v>
                </c:pt>
                <c:pt idx="10996">
                  <c:v>10.27743864398004</c:v>
                </c:pt>
                <c:pt idx="10997">
                  <c:v>10.26744156026602</c:v>
                </c:pt>
                <c:pt idx="10998">
                  <c:v>10.25744825109097</c:v>
                </c:pt>
                <c:pt idx="10999">
                  <c:v>10.24745871877033</c:v>
                </c:pt>
                <c:pt idx="11000">
                  <c:v>10.23747296561844</c:v>
                </c:pt>
                <c:pt idx="11001">
                  <c:v>10.2274909939485</c:v>
                </c:pt>
                <c:pt idx="11002">
                  <c:v>10.21751280607257</c:v>
                </c:pt>
                <c:pt idx="11003">
                  <c:v>10.20753840430162</c:v>
                </c:pt>
                <c:pt idx="11004">
                  <c:v>10.19756779094547</c:v>
                </c:pt>
                <c:pt idx="11005">
                  <c:v>10.18760096831282</c:v>
                </c:pt>
                <c:pt idx="11006">
                  <c:v>10.17763793871124</c:v>
                </c:pt>
                <c:pt idx="11007">
                  <c:v>10.16767870444716</c:v>
                </c:pt>
                <c:pt idx="11008">
                  <c:v>10.1577232678259</c:v>
                </c:pt>
                <c:pt idx="11009">
                  <c:v>10.14777163115165</c:v>
                </c:pt>
                <c:pt idx="11010">
                  <c:v>10.13782379672746</c:v>
                </c:pt>
                <c:pt idx="11011">
                  <c:v>10.12787976685524</c:v>
                </c:pt>
                <c:pt idx="11012">
                  <c:v>10.1179395438358</c:v>
                </c:pt>
                <c:pt idx="11013">
                  <c:v>10.10800312996878</c:v>
                </c:pt>
                <c:pt idx="11014">
                  <c:v>10.09807052755271</c:v>
                </c:pt>
                <c:pt idx="11015">
                  <c:v>10.08814173888499</c:v>
                </c:pt>
                <c:pt idx="11016">
                  <c:v>10.07821676626186</c:v>
                </c:pt>
                <c:pt idx="11017">
                  <c:v>10.06829561197846</c:v>
                </c:pt>
                <c:pt idx="11018">
                  <c:v>10.05837827832875</c:v>
                </c:pt>
                <c:pt idx="11019">
                  <c:v>10.0484647676056</c:v>
                </c:pt>
                <c:pt idx="11020">
                  <c:v>10.03855508210071</c:v>
                </c:pt>
                <c:pt idx="11021">
                  <c:v>10.02864922410466</c:v>
                </c:pt>
                <c:pt idx="11022">
                  <c:v>10.01874719590688</c:v>
                </c:pt>
                <c:pt idx="11023">
                  <c:v>10.00884899979566</c:v>
                </c:pt>
                <c:pt idx="11024">
                  <c:v>9.998954638058167</c:v>
                </c:pt>
                <c:pt idx="11025">
                  <c:v>9.98906411298041</c:v>
                </c:pt>
                <c:pt idx="11026">
                  <c:v>9.979177426847265</c:v>
                </c:pt>
                <c:pt idx="11027">
                  <c:v>9.96929458194246</c:v>
                </c:pt>
                <c:pt idx="11028">
                  <c:v>9.959415580548585</c:v>
                </c:pt>
                <c:pt idx="11029">
                  <c:v>9.949540424947084</c:v>
                </c:pt>
                <c:pt idx="11030">
                  <c:v>9.939669117418263</c:v>
                </c:pt>
                <c:pt idx="11031">
                  <c:v>9.929801660241271</c:v>
                </c:pt>
                <c:pt idx="11032">
                  <c:v>9.919938055694128</c:v>
                </c:pt>
                <c:pt idx="11033">
                  <c:v>9.910078306053693</c:v>
                </c:pt>
                <c:pt idx="11034">
                  <c:v>9.90022241359569</c:v>
                </c:pt>
                <c:pt idx="11035">
                  <c:v>9.890370380594684</c:v>
                </c:pt>
                <c:pt idx="11036">
                  <c:v>9.880522209324103</c:v>
                </c:pt>
                <c:pt idx="11037">
                  <c:v>9.870677902056216</c:v>
                </c:pt>
                <c:pt idx="11038">
                  <c:v>9.86083746106215</c:v>
                </c:pt>
                <c:pt idx="11039">
                  <c:v>9.85100088861188</c:v>
                </c:pt>
                <c:pt idx="11040">
                  <c:v>9.841168186974226</c:v>
                </c:pt>
                <c:pt idx="11041">
                  <c:v>9.831339358416871</c:v>
                </c:pt>
                <c:pt idx="11042">
                  <c:v>9.821514405206324</c:v>
                </c:pt>
                <c:pt idx="11043">
                  <c:v>9.811693329607958</c:v>
                </c:pt>
                <c:pt idx="11044">
                  <c:v>9.801876133885983</c:v>
                </c:pt>
                <c:pt idx="11045">
                  <c:v>9.792062820303458</c:v>
                </c:pt>
                <c:pt idx="11046">
                  <c:v>9.782253391122292</c:v>
                </c:pt>
                <c:pt idx="11047">
                  <c:v>9.772447848603237</c:v>
                </c:pt>
                <c:pt idx="11048">
                  <c:v>9.762646195005874</c:v>
                </c:pt>
                <c:pt idx="11049">
                  <c:v>9.752848432588653</c:v>
                </c:pt>
                <c:pt idx="11050">
                  <c:v>9.743054563608842</c:v>
                </c:pt>
                <c:pt idx="11051">
                  <c:v>9.733264590322564</c:v>
                </c:pt>
                <c:pt idx="11052">
                  <c:v>9.723478514984787</c:v>
                </c:pt>
                <c:pt idx="11053">
                  <c:v>9.713696339849308</c:v>
                </c:pt>
                <c:pt idx="11054">
                  <c:v>9.703918067168763</c:v>
                </c:pt>
                <c:pt idx="11055">
                  <c:v>9.694143699194645</c:v>
                </c:pt>
                <c:pt idx="11056">
                  <c:v>9.684373238177261</c:v>
                </c:pt>
                <c:pt idx="11057">
                  <c:v>9.674606686365777</c:v>
                </c:pt>
                <c:pt idx="11058">
                  <c:v>9.664844046008182</c:v>
                </c:pt>
                <c:pt idx="11059">
                  <c:v>9.65508531935131</c:v>
                </c:pt>
                <c:pt idx="11060">
                  <c:v>9.645330508640825</c:v>
                </c:pt>
                <c:pt idx="11061">
                  <c:v>9.63557961612123</c:v>
                </c:pt>
                <c:pt idx="11062">
                  <c:v>9.625832644035858</c:v>
                </c:pt>
                <c:pt idx="11063">
                  <c:v>9.616089594626885</c:v>
                </c:pt>
                <c:pt idx="11064">
                  <c:v>9.606350470135304</c:v>
                </c:pt>
                <c:pt idx="11065">
                  <c:v>9.59661527280096</c:v>
                </c:pt>
                <c:pt idx="11066">
                  <c:v>9.586884004862515</c:v>
                </c:pt>
                <c:pt idx="11067">
                  <c:v>9.577156668557464</c:v>
                </c:pt>
                <c:pt idx="11068">
                  <c:v>9.56743326612214</c:v>
                </c:pt>
                <c:pt idx="11069">
                  <c:v>9.557713799791701</c:v>
                </c:pt>
                <c:pt idx="11070">
                  <c:v>9.547998271800131</c:v>
                </c:pt>
                <c:pt idx="11071">
                  <c:v>9.53828668438025</c:v>
                </c:pt>
                <c:pt idx="11072">
                  <c:v>9.528579039763698</c:v>
                </c:pt>
                <c:pt idx="11073">
                  <c:v>9.518875340180944</c:v>
                </c:pt>
                <c:pt idx="11074">
                  <c:v>9.509175587861294</c:v>
                </c:pt>
                <c:pt idx="11075">
                  <c:v>9.499479785032857</c:v>
                </c:pt>
                <c:pt idx="11076">
                  <c:v>9.489787933922595</c:v>
                </c:pt>
                <c:pt idx="11077">
                  <c:v>9.48010003675627</c:v>
                </c:pt>
                <c:pt idx="11078">
                  <c:v>9.470416095758483</c:v>
                </c:pt>
                <c:pt idx="11079">
                  <c:v>9.46073611315265</c:v>
                </c:pt>
                <c:pt idx="11080">
                  <c:v>9.451060091161016</c:v>
                </c:pt>
                <c:pt idx="11081">
                  <c:v>9.441388032004644</c:v>
                </c:pt>
                <c:pt idx="11082">
                  <c:v>9.431719937903416</c:v>
                </c:pt>
                <c:pt idx="11083">
                  <c:v>9.42205581107604</c:v>
                </c:pt>
                <c:pt idx="11084">
                  <c:v>9.41239565374004</c:v>
                </c:pt>
                <c:pt idx="11085">
                  <c:v>9.40273946811176</c:v>
                </c:pt>
                <c:pt idx="11086">
                  <c:v>9.393087256406365</c:v>
                </c:pt>
                <c:pt idx="11087">
                  <c:v>9.38343902083783</c:v>
                </c:pt>
                <c:pt idx="11088">
                  <c:v>9.373794763618956</c:v>
                </c:pt>
                <c:pt idx="11089">
                  <c:v>9.364154486961355</c:v>
                </c:pt>
                <c:pt idx="11090">
                  <c:v>9.354518193075461</c:v>
                </c:pt>
                <c:pt idx="11091">
                  <c:v>9.344885884170518</c:v>
                </c:pt>
                <c:pt idx="11092">
                  <c:v>9.335257562454585</c:v>
                </c:pt>
                <c:pt idx="11093">
                  <c:v>9.325633230134538</c:v>
                </c:pt>
                <c:pt idx="11094">
                  <c:v>9.31601288941606</c:v>
                </c:pt>
                <c:pt idx="11095">
                  <c:v>9.30639654250365</c:v>
                </c:pt>
                <c:pt idx="11096">
                  <c:v>9.296784191600623</c:v>
                </c:pt>
                <c:pt idx="11097">
                  <c:v>9.287175838909103</c:v>
                </c:pt>
                <c:pt idx="11098">
                  <c:v>9.277571486630016</c:v>
                </c:pt>
                <c:pt idx="11099">
                  <c:v>9.267971136963116</c:v>
                </c:pt>
                <c:pt idx="11100">
                  <c:v>9.258374792106948</c:v>
                </c:pt>
                <c:pt idx="11101">
                  <c:v>9.248782454258873</c:v>
                </c:pt>
                <c:pt idx="11102">
                  <c:v>9.239194125615068</c:v>
                </c:pt>
                <c:pt idx="11103">
                  <c:v>9.229609808370501</c:v>
                </c:pt>
                <c:pt idx="11104">
                  <c:v>9.22002950471896</c:v>
                </c:pt>
                <c:pt idx="11105">
                  <c:v>9.210453216853032</c:v>
                </c:pt>
                <c:pt idx="11106">
                  <c:v>9.200880946964113</c:v>
                </c:pt>
                <c:pt idx="11107">
                  <c:v>9.191312697242402</c:v>
                </c:pt>
                <c:pt idx="11108">
                  <c:v>9.181748469876904</c:v>
                </c:pt>
                <c:pt idx="11109">
                  <c:v>9.172188267055427</c:v>
                </c:pt>
                <c:pt idx="11110">
                  <c:v>9.162632090964576</c:v>
                </c:pt>
                <c:pt idx="11111">
                  <c:v>9.15307994378977</c:v>
                </c:pt>
                <c:pt idx="11112">
                  <c:v>9.143531827715214</c:v>
                </c:pt>
                <c:pt idx="11113">
                  <c:v>9.133987744923928</c:v>
                </c:pt>
                <c:pt idx="11114">
                  <c:v>9.124447697597727</c:v>
                </c:pt>
                <c:pt idx="11115">
                  <c:v>9.114911687917221</c:v>
                </c:pt>
                <c:pt idx="11116">
                  <c:v>9.105379718061828</c:v>
                </c:pt>
                <c:pt idx="11117">
                  <c:v>9.095851790209757</c:v>
                </c:pt>
                <c:pt idx="11118">
                  <c:v>9.086327906538015</c:v>
                </c:pt>
                <c:pt idx="11119">
                  <c:v>9.07680806922241</c:v>
                </c:pt>
                <c:pt idx="11120">
                  <c:v>9.06729228043754</c:v>
                </c:pt>
                <c:pt idx="11121">
                  <c:v>9.057780542356807</c:v>
                </c:pt>
                <c:pt idx="11122">
                  <c:v>9.048272857152401</c:v>
                </c:pt>
                <c:pt idx="11123">
                  <c:v>9.038769226995313</c:v>
                </c:pt>
                <c:pt idx="11124">
                  <c:v>9.029269654055321</c:v>
                </c:pt>
                <c:pt idx="11125">
                  <c:v>9.019774140500997</c:v>
                </c:pt>
                <c:pt idx="11126">
                  <c:v>9.01028268849971</c:v>
                </c:pt>
                <c:pt idx="11127">
                  <c:v>9.00079530021762</c:v>
                </c:pt>
                <c:pt idx="11128">
                  <c:v>8.991311977819668</c:v>
                </c:pt>
                <c:pt idx="11129">
                  <c:v>8.981832723469603</c:v>
                </c:pt>
                <c:pt idx="11130">
                  <c:v>8.97235753932995</c:v>
                </c:pt>
                <c:pt idx="11131">
                  <c:v>8.962886427562025</c:v>
                </c:pt>
                <c:pt idx="11132">
                  <c:v>8.95341939032594</c:v>
                </c:pt>
                <c:pt idx="11133">
                  <c:v>8.943956429780588</c:v>
                </c:pt>
                <c:pt idx="11134">
                  <c:v>8.934497548083655</c:v>
                </c:pt>
                <c:pt idx="11135">
                  <c:v>8.925042747391604</c:v>
                </c:pt>
                <c:pt idx="11136">
                  <c:v>8.915592029859697</c:v>
                </c:pt>
                <c:pt idx="11137">
                  <c:v>8.906145397641965</c:v>
                </c:pt>
                <c:pt idx="11138">
                  <c:v>8.89670285289124</c:v>
                </c:pt>
                <c:pt idx="11139">
                  <c:v>8.88726439775913</c:v>
                </c:pt>
                <c:pt idx="11140">
                  <c:v>8.87783003439603</c:v>
                </c:pt>
                <c:pt idx="11141">
                  <c:v>8.868399764951107</c:v>
                </c:pt>
                <c:pt idx="11142">
                  <c:v>8.858973591572328</c:v>
                </c:pt>
                <c:pt idx="11143">
                  <c:v>8.84955151640643</c:v>
                </c:pt>
                <c:pt idx="11144">
                  <c:v>8.840133541598927</c:v>
                </c:pt>
                <c:pt idx="11145">
                  <c:v>8.830719669294124</c:v>
                </c:pt>
                <c:pt idx="11146">
                  <c:v>8.821309901635102</c:v>
                </c:pt>
                <c:pt idx="11147">
                  <c:v>8.81190424076372</c:v>
                </c:pt>
                <c:pt idx="11148">
                  <c:v>8.80250268882061</c:v>
                </c:pt>
                <c:pt idx="11149">
                  <c:v>8.793105247945188</c:v>
                </c:pt>
                <c:pt idx="11150">
                  <c:v>8.783711920275648</c:v>
                </c:pt>
                <c:pt idx="11151">
                  <c:v>8.774322707948961</c:v>
                </c:pt>
                <c:pt idx="11152">
                  <c:v>8.764937613100865</c:v>
                </c:pt>
                <c:pt idx="11153">
                  <c:v>8.755556637865886</c:v>
                </c:pt>
                <c:pt idx="11154">
                  <c:v>8.746179784377304</c:v>
                </c:pt>
                <c:pt idx="11155">
                  <c:v>8.736807054767204</c:v>
                </c:pt>
                <c:pt idx="11156">
                  <c:v>8.727438451166413</c:v>
                </c:pt>
                <c:pt idx="11157">
                  <c:v>8.71807397570455</c:v>
                </c:pt>
                <c:pt idx="11158">
                  <c:v>8.708713630510003</c:v>
                </c:pt>
                <c:pt idx="11159">
                  <c:v>8.69935741770993</c:v>
                </c:pt>
                <c:pt idx="11160">
                  <c:v>8.690005339430246</c:v>
                </c:pt>
                <c:pt idx="11161">
                  <c:v>8.68065739779566</c:v>
                </c:pt>
                <c:pt idx="11162">
                  <c:v>8.671313594929633</c:v>
                </c:pt>
                <c:pt idx="11163">
                  <c:v>8.661973932954403</c:v>
                </c:pt>
                <c:pt idx="11164">
                  <c:v>8.65263841399098</c:v>
                </c:pt>
                <c:pt idx="11165">
                  <c:v>8.643307040159119</c:v>
                </c:pt>
                <c:pt idx="11166">
                  <c:v>8.633979813577374</c:v>
                </c:pt>
                <c:pt idx="11167">
                  <c:v>8.624656736363046</c:v>
                </c:pt>
                <c:pt idx="11168">
                  <c:v>8.6153378106322</c:v>
                </c:pt>
                <c:pt idx="11169">
                  <c:v>8.606023038499675</c:v>
                </c:pt>
                <c:pt idx="11170">
                  <c:v>8.596712422079068</c:v>
                </c:pt>
                <c:pt idx="11171">
                  <c:v>8.58740596348275</c:v>
                </c:pt>
                <c:pt idx="11172">
                  <c:v>8.578103664821839</c:v>
                </c:pt>
                <c:pt idx="11173">
                  <c:v>8.568805528206226</c:v>
                </c:pt>
                <c:pt idx="11174">
                  <c:v>8.559511555744565</c:v>
                </c:pt>
                <c:pt idx="11175">
                  <c:v>8.550221749544263</c:v>
                </c:pt>
                <c:pt idx="11176">
                  <c:v>8.5409361117115</c:v>
                </c:pt>
                <c:pt idx="11177">
                  <c:v>8.531654644351201</c:v>
                </c:pt>
                <c:pt idx="11178">
                  <c:v>8.522377349567063</c:v>
                </c:pt>
                <c:pt idx="11179">
                  <c:v>8.51310422946154</c:v>
                </c:pt>
                <c:pt idx="11180">
                  <c:v>8.503835286135831</c:v>
                </c:pt>
                <c:pt idx="11181">
                  <c:v>8.494570521689913</c:v>
                </c:pt>
                <c:pt idx="11182">
                  <c:v>8.485309938222504</c:v>
                </c:pt>
                <c:pt idx="11183">
                  <c:v>8.476053537831084</c:v>
                </c:pt>
                <c:pt idx="11184">
                  <c:v>8.466801322611891</c:v>
                </c:pt>
                <c:pt idx="11185">
                  <c:v>8.457553294659916</c:v>
                </c:pt>
                <c:pt idx="11186">
                  <c:v>8.448309456068893</c:v>
                </c:pt>
                <c:pt idx="11187">
                  <c:v>8.439069808931336</c:v>
                </c:pt>
                <c:pt idx="11188">
                  <c:v>8.429834355338488</c:v>
                </c:pt>
                <c:pt idx="11189">
                  <c:v>8.420603097380352</c:v>
                </c:pt>
                <c:pt idx="11190">
                  <c:v>8.41137603714569</c:v>
                </c:pt>
                <c:pt idx="11191">
                  <c:v>8.402153176722002</c:v>
                </c:pt>
                <c:pt idx="11192">
                  <c:v>8.392934518195554</c:v>
                </c:pt>
                <c:pt idx="11193">
                  <c:v>8.383720063651345</c:v>
                </c:pt>
                <c:pt idx="11194">
                  <c:v>8.37450981517314</c:v>
                </c:pt>
                <c:pt idx="11195">
                  <c:v>8.365303774843443</c:v>
                </c:pt>
                <c:pt idx="11196">
                  <c:v>8.356101944743505</c:v>
                </c:pt>
                <c:pt idx="11197">
                  <c:v>8.346904326953332</c:v>
                </c:pt>
                <c:pt idx="11198">
                  <c:v>8.337710923551668</c:v>
                </c:pt>
                <c:pt idx="11199">
                  <c:v>8.328521736616015</c:v>
                </c:pt>
                <c:pt idx="11200">
                  <c:v>8.31933676822261</c:v>
                </c:pt>
                <c:pt idx="11201">
                  <c:v>8.31015602044644</c:v>
                </c:pt>
                <c:pt idx="11202">
                  <c:v>8.300979495361232</c:v>
                </c:pt>
                <c:pt idx="11203">
                  <c:v>8.29180719503946</c:v>
                </c:pt>
                <c:pt idx="11204">
                  <c:v>8.28263912155235</c:v>
                </c:pt>
                <c:pt idx="11205">
                  <c:v>8.273475276969854</c:v>
                </c:pt>
                <c:pt idx="11206">
                  <c:v>8.264315663360673</c:v>
                </c:pt>
                <c:pt idx="11207">
                  <c:v>8.255160282792258</c:v>
                </c:pt>
                <c:pt idx="11208">
                  <c:v>8.246009137330786</c:v>
                </c:pt>
                <c:pt idx="11209">
                  <c:v>8.236862229041185</c:v>
                </c:pt>
                <c:pt idx="11210">
                  <c:v>8.22771955998712</c:v>
                </c:pt>
                <c:pt idx="11211">
                  <c:v>8.218581132230987</c:v>
                </c:pt>
                <c:pt idx="11212">
                  <c:v>8.20944694783394</c:v>
                </c:pt>
                <c:pt idx="11213">
                  <c:v>8.200317008855839</c:v>
                </c:pt>
                <c:pt idx="11214">
                  <c:v>8.191191317355317</c:v>
                </c:pt>
                <c:pt idx="11215">
                  <c:v>8.18206987538972</c:v>
                </c:pt>
                <c:pt idx="11216">
                  <c:v>8.172952685015131</c:v>
                </c:pt>
                <c:pt idx="11217">
                  <c:v>8.163839748286383</c:v>
                </c:pt>
                <c:pt idx="11218">
                  <c:v>8.154731067257025</c:v>
                </c:pt>
                <c:pt idx="11219">
                  <c:v>8.145626643979357</c:v>
                </c:pt>
                <c:pt idx="11220">
                  <c:v>8.136526480504398</c:v>
                </c:pt>
                <c:pt idx="11221">
                  <c:v>8.127430578881916</c:v>
                </c:pt>
                <c:pt idx="11222">
                  <c:v>8.118338941160383</c:v>
                </c:pt>
                <c:pt idx="11223">
                  <c:v>8.109251569387042</c:v>
                </c:pt>
                <c:pt idx="11224">
                  <c:v>8.100168465607833</c:v>
                </c:pt>
                <c:pt idx="11225">
                  <c:v>8.09108963186745</c:v>
                </c:pt>
                <c:pt idx="11226">
                  <c:v>8.082015070209294</c:v>
                </c:pt>
                <c:pt idx="11227">
                  <c:v>8.07294478267551</c:v>
                </c:pt>
                <c:pt idx="11228">
                  <c:v>8.063878771306973</c:v>
                </c:pt>
                <c:pt idx="11229">
                  <c:v>8.054817038143285</c:v>
                </c:pt>
                <c:pt idx="11230">
                  <c:v>8.045759585222764</c:v>
                </c:pt>
                <c:pt idx="11231">
                  <c:v>8.036706414582466</c:v>
                </c:pt>
                <c:pt idx="11232">
                  <c:v>8.027657528258171</c:v>
                </c:pt>
                <c:pt idx="11233">
                  <c:v>8.018612928284385</c:v>
                </c:pt>
                <c:pt idx="11234">
                  <c:v>8.009572616694336</c:v>
                </c:pt>
                <c:pt idx="11235">
                  <c:v>8.000536595519976</c:v>
                </c:pt>
                <c:pt idx="11236">
                  <c:v>7.991504866791979</c:v>
                </c:pt>
                <c:pt idx="11237">
                  <c:v>7.982477432539754</c:v>
                </c:pt>
                <c:pt idx="11238">
                  <c:v>7.973454294791418</c:v>
                </c:pt>
                <c:pt idx="11239">
                  <c:v>7.964435455573819</c:v>
                </c:pt>
                <c:pt idx="11240">
                  <c:v>7.955420916912521</c:v>
                </c:pt>
                <c:pt idx="11241">
                  <c:v>7.946410680831813</c:v>
                </c:pt>
                <c:pt idx="11242">
                  <c:v>7.9374047493547</c:v>
                </c:pt>
                <c:pt idx="11243">
                  <c:v>7.928403124502907</c:v>
                </c:pt>
                <c:pt idx="11244">
                  <c:v>7.919405808296881</c:v>
                </c:pt>
                <c:pt idx="11245">
                  <c:v>7.910412802755787</c:v>
                </c:pt>
                <c:pt idx="11246">
                  <c:v>7.901424109897506</c:v>
                </c:pt>
                <c:pt idx="11247">
                  <c:v>7.892439731738634</c:v>
                </c:pt>
                <c:pt idx="11248">
                  <c:v>7.883459670294486</c:v>
                </c:pt>
                <c:pt idx="11249">
                  <c:v>7.874483927579093</c:v>
                </c:pt>
                <c:pt idx="11250">
                  <c:v>7.865512505605201</c:v>
                </c:pt>
                <c:pt idx="11251">
                  <c:v>7.856545406384273</c:v>
                </c:pt>
                <c:pt idx="11252">
                  <c:v>7.847582631926479</c:v>
                </c:pt>
                <c:pt idx="11253">
                  <c:v>7.838624184240713</c:v>
                </c:pt>
                <c:pt idx="11254">
                  <c:v>7.82967006533457</c:v>
                </c:pt>
                <c:pt idx="11255">
                  <c:v>7.820720277214366</c:v>
                </c:pt>
                <c:pt idx="11256">
                  <c:v>7.811774821885125</c:v>
                </c:pt>
                <c:pt idx="11257">
                  <c:v>7.802833701350584</c:v>
                </c:pt>
                <c:pt idx="11258">
                  <c:v>7.79389691761319</c:v>
                </c:pt>
                <c:pt idx="11259">
                  <c:v>7.784964472674098</c:v>
                </c:pt>
                <c:pt idx="11260">
                  <c:v>7.776036368533174</c:v>
                </c:pt>
                <c:pt idx="11261">
                  <c:v>7.767112607188991</c:v>
                </c:pt>
                <c:pt idx="11262">
                  <c:v>7.75819319063884</c:v>
                </c:pt>
                <c:pt idx="11263">
                  <c:v>7.7492781208787</c:v>
                </c:pt>
                <c:pt idx="11264">
                  <c:v>7.740367399903272</c:v>
                </c:pt>
                <c:pt idx="11265">
                  <c:v>7.73146102970596</c:v>
                </c:pt>
                <c:pt idx="11266">
                  <c:v>7.722559012278872</c:v>
                </c:pt>
                <c:pt idx="11267">
                  <c:v>7.713661349612827</c:v>
                </c:pt>
                <c:pt idx="11268">
                  <c:v>7.704768043697336</c:v>
                </c:pt>
                <c:pt idx="11269">
                  <c:v>7.695879096520628</c:v>
                </c:pt>
                <c:pt idx="11270">
                  <c:v>7.686994510069626</c:v>
                </c:pt>
                <c:pt idx="11271">
                  <c:v>7.678114286329958</c:v>
                </c:pt>
                <c:pt idx="11272">
                  <c:v>7.669238427285959</c:v>
                </c:pt>
                <c:pt idx="11273">
                  <c:v>7.66036693492066</c:v>
                </c:pt>
                <c:pt idx="11274">
                  <c:v>7.651499811215792</c:v>
                </c:pt>
                <c:pt idx="11275">
                  <c:v>7.642637058151791</c:v>
                </c:pt>
                <c:pt idx="11276">
                  <c:v>7.633778677707792</c:v>
                </c:pt>
                <c:pt idx="11277">
                  <c:v>7.624924671861628</c:v>
                </c:pt>
                <c:pt idx="11278">
                  <c:v>7.616075042589831</c:v>
                </c:pt>
                <c:pt idx="11279">
                  <c:v>7.60722979186763</c:v>
                </c:pt>
                <c:pt idx="11280">
                  <c:v>7.59838892166895</c:v>
                </c:pt>
                <c:pt idx="11281">
                  <c:v>7.58955243396642</c:v>
                </c:pt>
                <c:pt idx="11282">
                  <c:v>7.580720330731358</c:v>
                </c:pt>
                <c:pt idx="11283">
                  <c:v>7.57189261393378</c:v>
                </c:pt>
                <c:pt idx="11284">
                  <c:v>7.5630692855424</c:v>
                </c:pt>
                <c:pt idx="11285">
                  <c:v>7.554250347524619</c:v>
                </c:pt>
                <c:pt idx="11286">
                  <c:v>7.54543580184654</c:v>
                </c:pt>
                <c:pt idx="11287">
                  <c:v>7.536625650472958</c:v>
                </c:pt>
                <c:pt idx="11288">
                  <c:v>7.527819895367356</c:v>
                </c:pt>
                <c:pt idx="11289">
                  <c:v>7.519018538491915</c:v>
                </c:pt>
                <c:pt idx="11290">
                  <c:v>7.510221581807504</c:v>
                </c:pt>
                <c:pt idx="11291">
                  <c:v>7.501429027273683</c:v>
                </c:pt>
                <c:pt idx="11292">
                  <c:v>7.492640876848703</c:v>
                </c:pt>
                <c:pt idx="11293">
                  <c:v>7.483857132489508</c:v>
                </c:pt>
                <c:pt idx="11294">
                  <c:v>7.475077796151727</c:v>
                </c:pt>
                <c:pt idx="11295">
                  <c:v>7.466302869789677</c:v>
                </c:pt>
                <c:pt idx="11296">
                  <c:v>7.457532355356368</c:v>
                </c:pt>
                <c:pt idx="11297">
                  <c:v>7.448766254803495</c:v>
                </c:pt>
                <c:pt idx="11298">
                  <c:v>7.440004570081438</c:v>
                </c:pt>
                <c:pt idx="11299">
                  <c:v>7.43124730313927</c:v>
                </c:pt>
                <c:pt idx="11300">
                  <c:v>7.42249445592474</c:v>
                </c:pt>
                <c:pt idx="11301">
                  <c:v>7.41374603038429</c:v>
                </c:pt>
                <c:pt idx="11302">
                  <c:v>7.405002028463044</c:v>
                </c:pt>
                <c:pt idx="11303">
                  <c:v>7.39626245210481</c:v>
                </c:pt>
                <c:pt idx="11304">
                  <c:v>7.387527303252077</c:v>
                </c:pt>
                <c:pt idx="11305">
                  <c:v>7.378796583846023</c:v>
                </c:pt>
                <c:pt idx="11306">
                  <c:v>7.370070295826503</c:v>
                </c:pt>
                <c:pt idx="11307">
                  <c:v>7.361348441132057</c:v>
                </c:pt>
                <c:pt idx="11308">
                  <c:v>7.352631021699902</c:v>
                </c:pt>
                <c:pt idx="11309">
                  <c:v>7.34391803946594</c:v>
                </c:pt>
                <c:pt idx="11310">
                  <c:v>7.335209496364756</c:v>
                </c:pt>
                <c:pt idx="11311">
                  <c:v>7.326505394329602</c:v>
                </c:pt>
                <c:pt idx="11312">
                  <c:v>7.317805735292421</c:v>
                </c:pt>
                <c:pt idx="11313">
                  <c:v>7.309110521183829</c:v>
                </c:pt>
                <c:pt idx="11314">
                  <c:v>7.300419753933122</c:v>
                </c:pt>
                <c:pt idx="11315">
                  <c:v>7.291733435468271</c:v>
                </c:pt>
                <c:pt idx="11316">
                  <c:v>7.283051567715924</c:v>
                </c:pt>
                <c:pt idx="11317">
                  <c:v>7.274374152601407</c:v>
                </c:pt>
                <c:pt idx="11318">
                  <c:v>7.26570119204872</c:v>
                </c:pt>
                <c:pt idx="11319">
                  <c:v>7.257032687980535</c:v>
                </c:pt>
                <c:pt idx="11320">
                  <c:v>7.248368642318205</c:v>
                </c:pt>
                <c:pt idx="11321">
                  <c:v>7.23970905698175</c:v>
                </c:pt>
                <c:pt idx="11322">
                  <c:v>7.23105393388987</c:v>
                </c:pt>
                <c:pt idx="11323">
                  <c:v>7.222403274959926</c:v>
                </c:pt>
                <c:pt idx="11324">
                  <c:v>7.213757082107965</c:v>
                </c:pt>
                <c:pt idx="11325">
                  <c:v>7.205115357248697</c:v>
                </c:pt>
                <c:pt idx="11326">
                  <c:v>7.196478102295508</c:v>
                </c:pt>
                <c:pt idx="11327">
                  <c:v>7.187845319160446</c:v>
                </c:pt>
                <c:pt idx="11328">
                  <c:v>7.179217009754238</c:v>
                </c:pt>
                <c:pt idx="11329">
                  <c:v>7.170593175986274</c:v>
                </c:pt>
                <c:pt idx="11330">
                  <c:v>7.161973819764615</c:v>
                </c:pt>
                <c:pt idx="11331">
                  <c:v>7.15335894299599</c:v>
                </c:pt>
                <c:pt idx="11332">
                  <c:v>7.144748547585794</c:v>
                </c:pt>
                <c:pt idx="11333">
                  <c:v>7.136142635438096</c:v>
                </c:pt>
                <c:pt idx="11334">
                  <c:v>7.127541208455615</c:v>
                </c:pt>
                <c:pt idx="11335">
                  <c:v>7.118944268539756</c:v>
                </c:pt>
                <c:pt idx="11336">
                  <c:v>7.110351817590575</c:v>
                </c:pt>
                <c:pt idx="11337">
                  <c:v>7.101763857506797</c:v>
                </c:pt>
                <c:pt idx="11338">
                  <c:v>7.093180390185812</c:v>
                </c:pt>
                <c:pt idx="11339">
                  <c:v>7.084601417523673</c:v>
                </c:pt>
                <c:pt idx="11340">
                  <c:v>7.076026941415092</c:v>
                </c:pt>
                <c:pt idx="11341">
                  <c:v>7.06745696375345</c:v>
                </c:pt>
                <c:pt idx="11342">
                  <c:v>7.05889148643079</c:v>
                </c:pt>
                <c:pt idx="11343">
                  <c:v>7.050330511337807</c:v>
                </c:pt>
                <c:pt idx="11344">
                  <c:v>7.041774040363866</c:v>
                </c:pt>
                <c:pt idx="11345">
                  <c:v>7.033222075396985</c:v>
                </c:pt>
                <c:pt idx="11346">
                  <c:v>7.024674618323848</c:v>
                </c:pt>
                <c:pt idx="11347">
                  <c:v>7.016131671029797</c:v>
                </c:pt>
                <c:pt idx="11348">
                  <c:v>7.00759323539883</c:v>
                </c:pt>
                <c:pt idx="11349">
                  <c:v>6.999059313313602</c:v>
                </c:pt>
                <c:pt idx="11350">
                  <c:v>6.990529906655427</c:v>
                </c:pt>
                <c:pt idx="11351">
                  <c:v>6.982005017304277</c:v>
                </c:pt>
                <c:pt idx="11352">
                  <c:v>6.973484647138778</c:v>
                </c:pt>
                <c:pt idx="11353">
                  <c:v>6.964968798036215</c:v>
                </c:pt>
                <c:pt idx="11354">
                  <c:v>6.956457471872523</c:v>
                </c:pt>
                <c:pt idx="11355">
                  <c:v>6.947950670522293</c:v>
                </c:pt>
                <c:pt idx="11356">
                  <c:v>6.939448395858778</c:v>
                </c:pt>
                <c:pt idx="11357">
                  <c:v>6.930950649753867</c:v>
                </c:pt>
                <c:pt idx="11358">
                  <c:v>6.922457434078121</c:v>
                </c:pt>
                <c:pt idx="11359">
                  <c:v>6.913968750700741</c:v>
                </c:pt>
                <c:pt idx="11360">
                  <c:v>6.905484601489585</c:v>
                </c:pt>
                <c:pt idx="11361">
                  <c:v>6.897004988311158</c:v>
                </c:pt>
                <c:pt idx="11362">
                  <c:v>6.888529913030623</c:v>
                </c:pt>
                <c:pt idx="11363">
                  <c:v>6.880059377511783</c:v>
                </c:pt>
                <c:pt idx="11364">
                  <c:v>6.871593383617102</c:v>
                </c:pt>
                <c:pt idx="11365">
                  <c:v>6.863131933207678</c:v>
                </c:pt>
                <c:pt idx="11366">
                  <c:v>6.854675028143276</c:v>
                </c:pt>
                <c:pt idx="11367">
                  <c:v>6.846222670282293</c:v>
                </c:pt>
                <c:pt idx="11368">
                  <c:v>6.83777486148178</c:v>
                </c:pt>
                <c:pt idx="11369">
                  <c:v>6.829331603597437</c:v>
                </c:pt>
                <c:pt idx="11370">
                  <c:v>6.820892898483605</c:v>
                </c:pt>
                <c:pt idx="11371">
                  <c:v>6.812458747993272</c:v>
                </c:pt>
                <c:pt idx="11372">
                  <c:v>6.804029153978076</c:v>
                </c:pt>
                <c:pt idx="11373">
                  <c:v>6.795604118288292</c:v>
                </c:pt>
                <c:pt idx="11374">
                  <c:v>6.787183642772845</c:v>
                </c:pt>
                <c:pt idx="11375">
                  <c:v>6.7787677292793</c:v>
                </c:pt>
                <c:pt idx="11376">
                  <c:v>6.770356379653867</c:v>
                </c:pt>
                <c:pt idx="11377">
                  <c:v>6.761949595741397</c:v>
                </c:pt>
                <c:pt idx="11378">
                  <c:v>6.75354737938538</c:v>
                </c:pt>
                <c:pt idx="11379">
                  <c:v>6.745149732427956</c:v>
                </c:pt>
                <c:pt idx="11380">
                  <c:v>6.736756656709897</c:v>
                </c:pt>
                <c:pt idx="11381">
                  <c:v>6.728368154070618</c:v>
                </c:pt>
                <c:pt idx="11382">
                  <c:v>6.719984226348174</c:v>
                </c:pt>
                <c:pt idx="11383">
                  <c:v>6.711604875379261</c:v>
                </c:pt>
                <c:pt idx="11384">
                  <c:v>6.70323010299921</c:v>
                </c:pt>
                <c:pt idx="11385">
                  <c:v>6.694859911041989</c:v>
                </c:pt>
                <c:pt idx="11386">
                  <c:v>6.686494301340211</c:v>
                </c:pt>
                <c:pt idx="11387">
                  <c:v>6.678133275725117</c:v>
                </c:pt>
                <c:pt idx="11388">
                  <c:v>6.669776836026589</c:v>
                </c:pt>
                <c:pt idx="11389">
                  <c:v>6.661424984073147</c:v>
                </c:pt>
                <c:pt idx="11390">
                  <c:v>6.653077721691938</c:v>
                </c:pt>
                <c:pt idx="11391">
                  <c:v>6.644735050708749</c:v>
                </c:pt>
                <c:pt idx="11392">
                  <c:v>6.636396972948007</c:v>
                </c:pt>
                <c:pt idx="11393">
                  <c:v>6.628063490232761</c:v>
                </c:pt>
                <c:pt idx="11394">
                  <c:v>6.6197346043847</c:v>
                </c:pt>
                <c:pt idx="11395">
                  <c:v>6.611410317224145</c:v>
                </c:pt>
                <c:pt idx="11396">
                  <c:v>6.603090630570048</c:v>
                </c:pt>
                <c:pt idx="11397">
                  <c:v>6.594775546239989</c:v>
                </c:pt>
                <c:pt idx="11398">
                  <c:v>6.586465066050192</c:v>
                </c:pt>
                <c:pt idx="11399">
                  <c:v>6.578159191815493</c:v>
                </c:pt>
                <c:pt idx="11400">
                  <c:v>6.56985792534937</c:v>
                </c:pt>
                <c:pt idx="11401">
                  <c:v>6.561561268463926</c:v>
                </c:pt>
                <c:pt idx="11402">
                  <c:v>6.553269222969896</c:v>
                </c:pt>
                <c:pt idx="11403">
                  <c:v>6.544981790676638</c:v>
                </c:pt>
                <c:pt idx="11404">
                  <c:v>6.536698973392144</c:v>
                </c:pt>
                <c:pt idx="11405">
                  <c:v>6.528420772923027</c:v>
                </c:pt>
                <c:pt idx="11406">
                  <c:v>6.520147191074531</c:v>
                </c:pt>
                <c:pt idx="11407">
                  <c:v>6.511878229650525</c:v>
                </c:pt>
                <c:pt idx="11408">
                  <c:v>6.503613890453501</c:v>
                </c:pt>
                <c:pt idx="11409">
                  <c:v>6.49535417528458</c:v>
                </c:pt>
                <c:pt idx="11410">
                  <c:v>6.487099085943505</c:v>
                </c:pt>
                <c:pt idx="11411">
                  <c:v>6.478848624228642</c:v>
                </c:pt>
                <c:pt idx="11412">
                  <c:v>6.470602791936983</c:v>
                </c:pt>
                <c:pt idx="11413">
                  <c:v>6.462361590864142</c:v>
                </c:pt>
                <c:pt idx="11414">
                  <c:v>6.454125022804352</c:v>
                </c:pt>
                <c:pt idx="11415">
                  <c:v>6.445893089550477</c:v>
                </c:pt>
                <c:pt idx="11416">
                  <c:v>6.43766579289399</c:v>
                </c:pt>
                <c:pt idx="11417">
                  <c:v>6.429443134624993</c:v>
                </c:pt>
                <c:pt idx="11418">
                  <c:v>6.421225116532206</c:v>
                </c:pt>
                <c:pt idx="11419">
                  <c:v>6.413011740402967</c:v>
                </c:pt>
                <c:pt idx="11420">
                  <c:v>6.404803008023237</c:v>
                </c:pt>
                <c:pt idx="11421">
                  <c:v>6.39659892117759</c:v>
                </c:pt>
                <c:pt idx="11422">
                  <c:v>6.388399481649227</c:v>
                </c:pt>
                <c:pt idx="11423">
                  <c:v>6.380204691219952</c:v>
                </c:pt>
                <c:pt idx="11424">
                  <c:v>6.372014551670202</c:v>
                </c:pt>
                <c:pt idx="11425">
                  <c:v>6.363829064779023</c:v>
                </c:pt>
                <c:pt idx="11426">
                  <c:v>6.355648232324074</c:v>
                </c:pt>
                <c:pt idx="11427">
                  <c:v>6.347472056081634</c:v>
                </c:pt>
                <c:pt idx="11428">
                  <c:v>6.339300537826594</c:v>
                </c:pt>
                <c:pt idx="11429">
                  <c:v>6.331133679332464</c:v>
                </c:pt>
                <c:pt idx="11430">
                  <c:v>6.322971482371362</c:v>
                </c:pt>
                <c:pt idx="11431">
                  <c:v>6.314813948714022</c:v>
                </c:pt>
                <c:pt idx="11432">
                  <c:v>6.306661080129794</c:v>
                </c:pt>
                <c:pt idx="11433">
                  <c:v>6.298512878386631</c:v>
                </c:pt>
                <c:pt idx="11434">
                  <c:v>6.290369345251112</c:v>
                </c:pt>
                <c:pt idx="11435">
                  <c:v>6.28223048248841</c:v>
                </c:pt>
                <c:pt idx="11436">
                  <c:v>6.274096291862322</c:v>
                </c:pt>
                <c:pt idx="11437">
                  <c:v>6.26596677513525</c:v>
                </c:pt>
                <c:pt idx="11438">
                  <c:v>6.257841934068209</c:v>
                </c:pt>
                <c:pt idx="11439">
                  <c:v>6.249721770420816</c:v>
                </c:pt>
                <c:pt idx="11440">
                  <c:v>6.241606285951305</c:v>
                </c:pt>
                <c:pt idx="11441">
                  <c:v>6.23349548241651</c:v>
                </c:pt>
                <c:pt idx="11442">
                  <c:v>6.225389361571878</c:v>
                </c:pt>
                <c:pt idx="11443">
                  <c:v>6.217287925171464</c:v>
                </c:pt>
                <c:pt idx="11444">
                  <c:v>6.209191174967925</c:v>
                </c:pt>
                <c:pt idx="11445">
                  <c:v>6.201099112712527</c:v>
                </c:pt>
                <c:pt idx="11446">
                  <c:v>6.193011740155136</c:v>
                </c:pt>
                <c:pt idx="11447">
                  <c:v>6.184929059044231</c:v>
                </c:pt>
                <c:pt idx="11448">
                  <c:v>6.176851071126895</c:v>
                </c:pt>
                <c:pt idx="11449">
                  <c:v>6.168777778148805</c:v>
                </c:pt>
                <c:pt idx="11450">
                  <c:v>6.160709181854254</c:v>
                </c:pt>
                <c:pt idx="11451">
                  <c:v>6.152645283986128</c:v>
                </c:pt>
                <c:pt idx="11452">
                  <c:v>6.144586086285918</c:v>
                </c:pt>
                <c:pt idx="11453">
                  <c:v>6.136531590493724</c:v>
                </c:pt>
                <c:pt idx="11454">
                  <c:v>6.128481798348234</c:v>
                </c:pt>
                <c:pt idx="11455">
                  <c:v>6.120436711586748</c:v>
                </c:pt>
                <c:pt idx="11456">
                  <c:v>6.112396331945165</c:v>
                </c:pt>
                <c:pt idx="11457">
                  <c:v>6.104360661157974</c:v>
                </c:pt>
                <c:pt idx="11458">
                  <c:v>6.096329700958277</c:v>
                </c:pt>
                <c:pt idx="11459">
                  <c:v>6.088303453077762</c:v>
                </c:pt>
                <c:pt idx="11460">
                  <c:v>6.080281919246724</c:v>
                </c:pt>
                <c:pt idx="11461">
                  <c:v>6.072265101194054</c:v>
                </c:pt>
                <c:pt idx="11462">
                  <c:v>6.064253000647237</c:v>
                </c:pt>
                <c:pt idx="11463">
                  <c:v>6.056245619332357</c:v>
                </c:pt>
                <c:pt idx="11464">
                  <c:v>6.048242958974093</c:v>
                </c:pt>
                <c:pt idx="11465">
                  <c:v>6.040245021295722</c:v>
                </c:pt>
                <c:pt idx="11466">
                  <c:v>6.032251808019113</c:v>
                </c:pt>
                <c:pt idx="11467">
                  <c:v>6.024263320864733</c:v>
                </c:pt>
                <c:pt idx="11468">
                  <c:v>6.016279561551638</c:v>
                </c:pt>
                <c:pt idx="11469">
                  <c:v>6.008300531797483</c:v>
                </c:pt>
                <c:pt idx="11470">
                  <c:v>6.000326233318514</c:v>
                </c:pt>
                <c:pt idx="11471">
                  <c:v>5.992356667829568</c:v>
                </c:pt>
                <c:pt idx="11472">
                  <c:v>5.984391837044075</c:v>
                </c:pt>
                <c:pt idx="11473">
                  <c:v>5.97643174267406</c:v>
                </c:pt>
                <c:pt idx="11474">
                  <c:v>5.968476386430131</c:v>
                </c:pt>
                <c:pt idx="11475">
                  <c:v>5.960525770021494</c:v>
                </c:pt>
                <c:pt idx="11476">
                  <c:v>5.952579895155945</c:v>
                </c:pt>
                <c:pt idx="11477">
                  <c:v>5.944638763539863</c:v>
                </c:pt>
                <c:pt idx="11478">
                  <c:v>5.936702376878221</c:v>
                </c:pt>
                <c:pt idx="11479">
                  <c:v>5.92877073687458</c:v>
                </c:pt>
                <c:pt idx="11480">
                  <c:v>5.920843845231087</c:v>
                </c:pt>
                <c:pt idx="11481">
                  <c:v>5.912921703648479</c:v>
                </c:pt>
                <c:pt idx="11482">
                  <c:v>5.905004313826079</c:v>
                </c:pt>
                <c:pt idx="11483">
                  <c:v>5.897091677461795</c:v>
                </c:pt>
                <c:pt idx="11484">
                  <c:v>5.889183796252124</c:v>
                </c:pt>
                <c:pt idx="11485">
                  <c:v>5.881280671892145</c:v>
                </c:pt>
                <c:pt idx="11486">
                  <c:v>5.873382306075524</c:v>
                </c:pt>
                <c:pt idx="11487">
                  <c:v>5.865488700494511</c:v>
                </c:pt>
                <c:pt idx="11488">
                  <c:v>5.85759985683994</c:v>
                </c:pt>
                <c:pt idx="11489">
                  <c:v>5.84971577680123</c:v>
                </c:pt>
                <c:pt idx="11490">
                  <c:v>5.84183646206638</c:v>
                </c:pt>
                <c:pt idx="11491">
                  <c:v>5.833961914321971</c:v>
                </c:pt>
                <c:pt idx="11492">
                  <c:v>5.82609213525317</c:v>
                </c:pt>
                <c:pt idx="11493">
                  <c:v>5.818227126543721</c:v>
                </c:pt>
                <c:pt idx="11494">
                  <c:v>5.810366889875952</c:v>
                </c:pt>
                <c:pt idx="11495">
                  <c:v>5.802511426930772</c:v>
                </c:pt>
                <c:pt idx="11496">
                  <c:v>5.794660739387667</c:v>
                </c:pt>
                <c:pt idx="11497">
                  <c:v>5.786814828924703</c:v>
                </c:pt>
                <c:pt idx="11498">
                  <c:v>5.778973697218528</c:v>
                </c:pt>
                <c:pt idx="11499">
                  <c:v>5.771137345944364</c:v>
                </c:pt>
                <c:pt idx="11500">
                  <c:v>5.76330577677601</c:v>
                </c:pt>
                <c:pt idx="11501">
                  <c:v>5.755478991385854</c:v>
                </c:pt>
                <c:pt idx="11502">
                  <c:v>5.747656991444847</c:v>
                </c:pt>
                <c:pt idx="11503">
                  <c:v>5.739839778622521</c:v>
                </c:pt>
                <c:pt idx="11504">
                  <c:v>5.732027354586987</c:v>
                </c:pt>
                <c:pt idx="11505">
                  <c:v>5.724219721004928</c:v>
                </c:pt>
                <c:pt idx="11506">
                  <c:v>5.716416879541603</c:v>
                </c:pt>
                <c:pt idx="11507">
                  <c:v>5.708618831860847</c:v>
                </c:pt>
                <c:pt idx="11508">
                  <c:v>5.700825579625066</c:v>
                </c:pt>
                <c:pt idx="11509">
                  <c:v>5.693037124495243</c:v>
                </c:pt>
                <c:pt idx="11510">
                  <c:v>5.685253468130931</c:v>
                </c:pt>
                <c:pt idx="11511">
                  <c:v>5.677474612190254</c:v>
                </c:pt>
                <c:pt idx="11512">
                  <c:v>5.669700558329913</c:v>
                </c:pt>
                <c:pt idx="11513">
                  <c:v>5.66193130820518</c:v>
                </c:pt>
                <c:pt idx="11514">
                  <c:v>5.654166863469892</c:v>
                </c:pt>
                <c:pt idx="11515">
                  <c:v>5.646407225776465</c:v>
                </c:pt>
                <c:pt idx="11516">
                  <c:v>5.638652396775876</c:v>
                </c:pt>
                <c:pt idx="11517">
                  <c:v>5.630902378117676</c:v>
                </c:pt>
                <c:pt idx="11518">
                  <c:v>5.623157171449987</c:v>
                </c:pt>
                <c:pt idx="11519">
                  <c:v>5.615416778419497</c:v>
                </c:pt>
                <c:pt idx="11520">
                  <c:v>5.607681200671465</c:v>
                </c:pt>
                <c:pt idx="11521">
                  <c:v>5.599950439849711</c:v>
                </c:pt>
                <c:pt idx="11522">
                  <c:v>5.59222449759663</c:v>
                </c:pt>
                <c:pt idx="11523">
                  <c:v>5.584503375553174</c:v>
                </c:pt>
                <c:pt idx="11524">
                  <c:v>5.576787075358872</c:v>
                </c:pt>
                <c:pt idx="11525">
                  <c:v>5.569075598651812</c:v>
                </c:pt>
                <c:pt idx="11526">
                  <c:v>5.561368947068651</c:v>
                </c:pt>
                <c:pt idx="11527">
                  <c:v>5.553667122244607</c:v>
                </c:pt>
                <c:pt idx="11528">
                  <c:v>5.545970125813458</c:v>
                </c:pt>
                <c:pt idx="11529">
                  <c:v>5.538277959407558</c:v>
                </c:pt>
                <c:pt idx="11530">
                  <c:v>5.530590624657815</c:v>
                </c:pt>
                <c:pt idx="11531">
                  <c:v>5.522908123193701</c:v>
                </c:pt>
                <c:pt idx="11532">
                  <c:v>5.515230456643251</c:v>
                </c:pt>
                <c:pt idx="11533">
                  <c:v>5.507557626633065</c:v>
                </c:pt>
                <c:pt idx="11534">
                  <c:v>5.499889634788297</c:v>
                </c:pt>
                <c:pt idx="11535">
                  <c:v>5.49222648273267</c:v>
                </c:pt>
                <c:pt idx="11536">
                  <c:v>5.484568172088458</c:v>
                </c:pt>
                <c:pt idx="11537">
                  <c:v>5.476914704476503</c:v>
                </c:pt>
                <c:pt idx="11538">
                  <c:v>5.469266081516203</c:v>
                </c:pt>
                <c:pt idx="11539">
                  <c:v>5.461622304825516</c:v>
                </c:pt>
                <c:pt idx="11540">
                  <c:v>5.453983376020954</c:v>
                </c:pt>
                <c:pt idx="11541">
                  <c:v>5.446349296717595</c:v>
                </c:pt>
                <c:pt idx="11542">
                  <c:v>5.438720068529065</c:v>
                </c:pt>
                <c:pt idx="11543">
                  <c:v>5.431095693067556</c:v>
                </c:pt>
                <c:pt idx="11544">
                  <c:v>5.423476171943806</c:v>
                </c:pt>
                <c:pt idx="11545">
                  <c:v>5.415861506767119</c:v>
                </c:pt>
                <c:pt idx="11546">
                  <c:v>5.40825169914535</c:v>
                </c:pt>
                <c:pt idx="11547">
                  <c:v>5.40064675068491</c:v>
                </c:pt>
                <c:pt idx="11548">
                  <c:v>5.393046662990762</c:v>
                </c:pt>
                <c:pt idx="11549">
                  <c:v>5.385451437666425</c:v>
                </c:pt>
                <c:pt idx="11550">
                  <c:v>5.377861076313972</c:v>
                </c:pt>
                <c:pt idx="11551">
                  <c:v>5.37027558053403</c:v>
                </c:pt>
                <c:pt idx="11552">
                  <c:v>5.362694951925774</c:v>
                </c:pt>
                <c:pt idx="11553">
                  <c:v>5.355119192086937</c:v>
                </c:pt>
                <c:pt idx="11554">
                  <c:v>5.347548302613799</c:v>
                </c:pt>
                <c:pt idx="11555">
                  <c:v>5.339982285101193</c:v>
                </c:pt>
                <c:pt idx="11556">
                  <c:v>5.332421141142504</c:v>
                </c:pt>
                <c:pt idx="11557">
                  <c:v>5.324864872329664</c:v>
                </c:pt>
                <c:pt idx="11558">
                  <c:v>5.31731348025316</c:v>
                </c:pt>
                <c:pt idx="11559">
                  <c:v>5.309766966502022</c:v>
                </c:pt>
                <c:pt idx="11560">
                  <c:v>5.302225332663832</c:v>
                </c:pt>
                <c:pt idx="11561">
                  <c:v>5.294688580324721</c:v>
                </c:pt>
                <c:pt idx="11562">
                  <c:v>5.287156711069367</c:v>
                </c:pt>
                <c:pt idx="11563">
                  <c:v>5.279629726480997</c:v>
                </c:pt>
                <c:pt idx="11564">
                  <c:v>5.272107628141379</c:v>
                </c:pt>
                <c:pt idx="11565">
                  <c:v>5.264590417630835</c:v>
                </c:pt>
                <c:pt idx="11566">
                  <c:v>5.257078096528229</c:v>
                </c:pt>
                <c:pt idx="11567">
                  <c:v>5.24957066641097</c:v>
                </c:pt>
                <c:pt idx="11568">
                  <c:v>5.242068128855017</c:v>
                </c:pt>
                <c:pt idx="11569">
                  <c:v>5.234570485434867</c:v>
                </c:pt>
                <c:pt idx="11570">
                  <c:v>5.227077737723561</c:v>
                </c:pt>
                <c:pt idx="11571">
                  <c:v>5.219589887292692</c:v>
                </c:pt>
                <c:pt idx="11572">
                  <c:v>5.212106935712388</c:v>
                </c:pt>
                <c:pt idx="11573">
                  <c:v>5.204628884551323</c:v>
                </c:pt>
                <c:pt idx="11574">
                  <c:v>5.19715573537671</c:v>
                </c:pt>
                <c:pt idx="11575">
                  <c:v>5.189687489754314</c:v>
                </c:pt>
                <c:pt idx="11576">
                  <c:v>5.182224149248426</c:v>
                </c:pt>
                <c:pt idx="11577">
                  <c:v>5.17476571542189</c:v>
                </c:pt>
                <c:pt idx="11578">
                  <c:v>5.167312189836081</c:v>
                </c:pt>
                <c:pt idx="11579">
                  <c:v>5.159863574050925</c:v>
                </c:pt>
                <c:pt idx="11580">
                  <c:v>5.152419869624876</c:v>
                </c:pt>
                <c:pt idx="11581">
                  <c:v>5.144981078114935</c:v>
                </c:pt>
                <c:pt idx="11582">
                  <c:v>5.137547201076641</c:v>
                </c:pt>
                <c:pt idx="11583">
                  <c:v>5.130118240064066</c:v>
                </c:pt>
                <c:pt idx="11584">
                  <c:v>5.122694196629822</c:v>
                </c:pt>
                <c:pt idx="11585">
                  <c:v>5.115275072325058</c:v>
                </c:pt>
                <c:pt idx="11586">
                  <c:v>5.107860868699463</c:v>
                </c:pt>
                <c:pt idx="11587">
                  <c:v>5.100451587301258</c:v>
                </c:pt>
                <c:pt idx="11588">
                  <c:v>5.093047229677201</c:v>
                </c:pt>
                <c:pt idx="11589">
                  <c:v>5.085647797372587</c:v>
                </c:pt>
                <c:pt idx="11590">
                  <c:v>5.078253291931241</c:v>
                </c:pt>
                <c:pt idx="11591">
                  <c:v>5.07086371489553</c:v>
                </c:pt>
                <c:pt idx="11592">
                  <c:v>5.063479067806343</c:v>
                </c:pt>
                <c:pt idx="11593">
                  <c:v>5.05609935220312</c:v>
                </c:pt>
                <c:pt idx="11594">
                  <c:v>5.048724569623817</c:v>
                </c:pt>
                <c:pt idx="11595">
                  <c:v>5.041354721604932</c:v>
                </c:pt>
                <c:pt idx="11596">
                  <c:v>5.033989809681492</c:v>
                </c:pt>
                <c:pt idx="11597">
                  <c:v>5.026629835387058</c:v>
                </c:pt>
                <c:pt idx="11598">
                  <c:v>5.019274800253719</c:v>
                </c:pt>
                <c:pt idx="11599">
                  <c:v>5.011924705812096</c:v>
                </c:pt>
                <c:pt idx="11600">
                  <c:v>5.00457955359134</c:v>
                </c:pt>
                <c:pt idx="11601">
                  <c:v>4.997239345119132</c:v>
                </c:pt>
                <c:pt idx="11602">
                  <c:v>4.989904081921684</c:v>
                </c:pt>
                <c:pt idx="11603">
                  <c:v>4.982573765523736</c:v>
                </c:pt>
                <c:pt idx="11604">
                  <c:v>4.975248397448551</c:v>
                </c:pt>
                <c:pt idx="11605">
                  <c:v>4.967927979217928</c:v>
                </c:pt>
                <c:pt idx="11606">
                  <c:v>4.960612512352195</c:v>
                </c:pt>
                <c:pt idx="11607">
                  <c:v>4.953301998370195</c:v>
                </c:pt>
                <c:pt idx="11608">
                  <c:v>4.945996438789309</c:v>
                </c:pt>
                <c:pt idx="11609">
                  <c:v>4.93869583512544</c:v>
                </c:pt>
                <c:pt idx="11610">
                  <c:v>4.931400188893016</c:v>
                </c:pt>
                <c:pt idx="11611">
                  <c:v>4.924109501604989</c:v>
                </c:pt>
                <c:pt idx="11612">
                  <c:v>4.916823774772845</c:v>
                </c:pt>
                <c:pt idx="11613">
                  <c:v>4.90954300990658</c:v>
                </c:pt>
                <c:pt idx="11614">
                  <c:v>4.902267208514726</c:v>
                </c:pt>
                <c:pt idx="11615">
                  <c:v>4.894996372104329</c:v>
                </c:pt>
                <c:pt idx="11616">
                  <c:v>4.887730502180967</c:v>
                </c:pt>
                <c:pt idx="11617">
                  <c:v>4.880469600248738</c:v>
                </c:pt>
                <c:pt idx="11618">
                  <c:v>4.873213667810256</c:v>
                </c:pt>
                <c:pt idx="11619">
                  <c:v>4.865962706366663</c:v>
                </c:pt>
                <c:pt idx="11620">
                  <c:v>4.858716717417622</c:v>
                </c:pt>
                <c:pt idx="11621">
                  <c:v>4.851475702461313</c:v>
                </c:pt>
                <c:pt idx="11622">
                  <c:v>4.84423966299444</c:v>
                </c:pt>
                <c:pt idx="11623">
                  <c:v>4.837008600512225</c:v>
                </c:pt>
                <c:pt idx="11624">
                  <c:v>4.829782516508408</c:v>
                </c:pt>
                <c:pt idx="11625">
                  <c:v>4.822561412475256</c:v>
                </c:pt>
                <c:pt idx="11626">
                  <c:v>4.815345289903545</c:v>
                </c:pt>
                <c:pt idx="11627">
                  <c:v>4.808134150282569</c:v>
                </c:pt>
                <c:pt idx="11628">
                  <c:v>4.80092799510015</c:v>
                </c:pt>
                <c:pt idx="11629">
                  <c:v>4.793726825842617</c:v>
                </c:pt>
                <c:pt idx="11630">
                  <c:v>4.78653064399482</c:v>
                </c:pt>
                <c:pt idx="11631">
                  <c:v>4.779339451040124</c:v>
                </c:pt>
                <c:pt idx="11632">
                  <c:v>4.772153248460409</c:v>
                </c:pt>
                <c:pt idx="11633">
                  <c:v>4.764972037736077</c:v>
                </c:pt>
                <c:pt idx="11634">
                  <c:v>4.757795820346036</c:v>
                </c:pt>
                <c:pt idx="11635">
                  <c:v>4.750624597767715</c:v>
                </c:pt>
                <c:pt idx="11636">
                  <c:v>4.743458371477056</c:v>
                </c:pt>
                <c:pt idx="11637">
                  <c:v>4.73629714294851</c:v>
                </c:pt>
                <c:pt idx="11638">
                  <c:v>4.729140913655048</c:v>
                </c:pt>
                <c:pt idx="11639">
                  <c:v>4.72198968506815</c:v>
                </c:pt>
                <c:pt idx="11640">
                  <c:v>4.714843458657807</c:v>
                </c:pt>
                <c:pt idx="11641">
                  <c:v>4.707702235892527</c:v>
                </c:pt>
                <c:pt idx="11642">
                  <c:v>4.700566018239326</c:v>
                </c:pt>
                <c:pt idx="11643">
                  <c:v>4.693434807163729</c:v>
                </c:pt>
                <c:pt idx="11644">
                  <c:v>4.686308604129781</c:v>
                </c:pt>
                <c:pt idx="11645">
                  <c:v>4.679187410600025</c:v>
                </c:pt>
                <c:pt idx="11646">
                  <c:v>4.672071228035519</c:v>
                </c:pt>
                <c:pt idx="11647">
                  <c:v>4.664960057895834</c:v>
                </c:pt>
                <c:pt idx="11648">
                  <c:v>4.657853901639044</c:v>
                </c:pt>
                <c:pt idx="11649">
                  <c:v>4.650752760721738</c:v>
                </c:pt>
                <c:pt idx="11650">
                  <c:v>4.643656636599005</c:v>
                </c:pt>
                <c:pt idx="11651">
                  <c:v>4.636565530724447</c:v>
                </c:pt>
                <c:pt idx="11652">
                  <c:v>4.629479444550172</c:v>
                </c:pt>
                <c:pt idx="11653">
                  <c:v>4.622398379526793</c:v>
                </c:pt>
                <c:pt idx="11654">
                  <c:v>4.615322337103437</c:v>
                </c:pt>
                <c:pt idx="11655">
                  <c:v>4.608251318727726</c:v>
                </c:pt>
                <c:pt idx="11656">
                  <c:v>4.601185325845791</c:v>
                </c:pt>
                <c:pt idx="11657">
                  <c:v>4.594124359902275</c:v>
                </c:pt>
                <c:pt idx="11658">
                  <c:v>4.587068422340317</c:v>
                </c:pt>
                <c:pt idx="11659">
                  <c:v>4.580017514601562</c:v>
                </c:pt>
                <c:pt idx="11660">
                  <c:v>4.572971638126161</c:v>
                </c:pt>
                <c:pt idx="11661">
                  <c:v>4.565930794352767</c:v>
                </c:pt>
                <c:pt idx="11662">
                  <c:v>4.558894984718536</c:v>
                </c:pt>
                <c:pt idx="11663">
                  <c:v>4.551864210659127</c:v>
                </c:pt>
                <c:pt idx="11664">
                  <c:v>4.544838473608699</c:v>
                </c:pt>
                <c:pt idx="11665">
                  <c:v>4.537817774999918</c:v>
                </c:pt>
                <c:pt idx="11666">
                  <c:v>4.530802116263946</c:v>
                </c:pt>
                <c:pt idx="11667">
                  <c:v>4.523791498830445</c:v>
                </c:pt>
                <c:pt idx="11668">
                  <c:v>4.516785924127579</c:v>
                </c:pt>
                <c:pt idx="11669">
                  <c:v>4.509785393582017</c:v>
                </c:pt>
                <c:pt idx="11670">
                  <c:v>4.502789908618917</c:v>
                </c:pt>
                <c:pt idx="11671">
                  <c:v>4.495799470661947</c:v>
                </c:pt>
                <c:pt idx="11672">
                  <c:v>4.488814081133265</c:v>
                </c:pt>
                <c:pt idx="11673">
                  <c:v>4.481833741453533</c:v>
                </c:pt>
                <c:pt idx="11674">
                  <c:v>4.474858453041906</c:v>
                </c:pt>
                <c:pt idx="11675">
                  <c:v>4.467888217316038</c:v>
                </c:pt>
                <c:pt idx="11676">
                  <c:v>4.460923035692088</c:v>
                </c:pt>
                <c:pt idx="11677">
                  <c:v>4.453962909584697</c:v>
                </c:pt>
                <c:pt idx="11678">
                  <c:v>4.44700784040701</c:v>
                </c:pt>
                <c:pt idx="11679">
                  <c:v>4.440057829570671</c:v>
                </c:pt>
                <c:pt idx="11680">
                  <c:v>4.433112878485812</c:v>
                </c:pt>
                <c:pt idx="11681">
                  <c:v>4.426172988561066</c:v>
                </c:pt>
                <c:pt idx="11682">
                  <c:v>4.419238161203554</c:v>
                </c:pt>
                <c:pt idx="11683">
                  <c:v>4.412308397818896</c:v>
                </c:pt>
                <c:pt idx="11684">
                  <c:v>4.405383699811206</c:v>
                </c:pt>
                <c:pt idx="11685">
                  <c:v>4.398464068583086</c:v>
                </c:pt>
                <c:pt idx="11686">
                  <c:v>4.39154950553564</c:v>
                </c:pt>
                <c:pt idx="11687">
                  <c:v>4.384640012068449</c:v>
                </c:pt>
                <c:pt idx="11688">
                  <c:v>4.377735589579604</c:v>
                </c:pt>
                <c:pt idx="11689">
                  <c:v>4.370836239465675</c:v>
                </c:pt>
                <c:pt idx="11690">
                  <c:v>4.363941963121726</c:v>
                </c:pt>
                <c:pt idx="11691">
                  <c:v>4.357052761941315</c:v>
                </c:pt>
                <c:pt idx="11692">
                  <c:v>4.350168637316485</c:v>
                </c:pt>
                <c:pt idx="11693">
                  <c:v>4.343289590637776</c:v>
                </c:pt>
                <c:pt idx="11694">
                  <c:v>4.336415623294208</c:v>
                </c:pt>
                <c:pt idx="11695">
                  <c:v>4.329546736673297</c:v>
                </c:pt>
                <c:pt idx="11696">
                  <c:v>4.322682932161047</c:v>
                </c:pt>
                <c:pt idx="11697">
                  <c:v>4.315824211141948</c:v>
                </c:pt>
                <c:pt idx="11698">
                  <c:v>4.308970574998979</c:v>
                </c:pt>
                <c:pt idx="11699">
                  <c:v>4.302122025113606</c:v>
                </c:pt>
                <c:pt idx="11700">
                  <c:v>4.295278562865779</c:v>
                </c:pt>
                <c:pt idx="11701">
                  <c:v>4.288440189633941</c:v>
                </c:pt>
                <c:pt idx="11702">
                  <c:v>4.281606906795016</c:v>
                </c:pt>
                <c:pt idx="11703">
                  <c:v>4.274778715724417</c:v>
                </c:pt>
                <c:pt idx="11704">
                  <c:v>4.267955617796035</c:v>
                </c:pt>
                <c:pt idx="11705">
                  <c:v>4.261137614382261</c:v>
                </c:pt>
                <c:pt idx="11706">
                  <c:v>4.254324706853954</c:v>
                </c:pt>
                <c:pt idx="11707">
                  <c:v>4.247516896580466</c:v>
                </c:pt>
                <c:pt idx="11708">
                  <c:v>4.240714184929633</c:v>
                </c:pt>
                <c:pt idx="11709">
                  <c:v>4.233916573267766</c:v>
                </c:pt>
                <c:pt idx="11710">
                  <c:v>4.227124062959671</c:v>
                </c:pt>
                <c:pt idx="11711">
                  <c:v>4.22033665536863</c:v>
                </c:pt>
                <c:pt idx="11712">
                  <c:v>4.213554351856401</c:v>
                </c:pt>
                <c:pt idx="11713">
                  <c:v>4.20677715378324</c:v>
                </c:pt>
                <c:pt idx="11714">
                  <c:v>4.200005062507866</c:v>
                </c:pt>
                <c:pt idx="11715">
                  <c:v>4.193238079387489</c:v>
                </c:pt>
                <c:pt idx="11716">
                  <c:v>4.186476205777802</c:v>
                </c:pt>
                <c:pt idx="11717">
                  <c:v>4.17971944303297</c:v>
                </c:pt>
                <c:pt idx="11718">
                  <c:v>4.17296779250564</c:v>
                </c:pt>
                <c:pt idx="11719">
                  <c:v>4.166221255546941</c:v>
                </c:pt>
                <c:pt idx="11720">
                  <c:v>4.159479833506481</c:v>
                </c:pt>
                <c:pt idx="11721">
                  <c:v>4.152743527732344</c:v>
                </c:pt>
                <c:pt idx="11722">
                  <c:v>4.14601233957109</c:v>
                </c:pt>
                <c:pt idx="11723">
                  <c:v>4.139286270367764</c:v>
                </c:pt>
                <c:pt idx="11724">
                  <c:v>4.132565321465879</c:v>
                </c:pt>
                <c:pt idx="11725">
                  <c:v>4.125849494207434</c:v>
                </c:pt>
                <c:pt idx="11726">
                  <c:v>4.119138789932896</c:v>
                </c:pt>
                <c:pt idx="11727">
                  <c:v>4.112433209981213</c:v>
                </c:pt>
                <c:pt idx="11728">
                  <c:v>4.10573275568981</c:v>
                </c:pt>
                <c:pt idx="11729">
                  <c:v>4.099037428394581</c:v>
                </c:pt>
                <c:pt idx="11730">
                  <c:v>4.0923472294299</c:v>
                </c:pt>
                <c:pt idx="11731">
                  <c:v>4.085662160128617</c:v>
                </c:pt>
                <c:pt idx="11732">
                  <c:v>4.078982221822048</c:v>
                </c:pt>
                <c:pt idx="11733">
                  <c:v>4.07230741583999</c:v>
                </c:pt>
                <c:pt idx="11734">
                  <c:v>4.065637743510711</c:v>
                </c:pt>
                <c:pt idx="11735">
                  <c:v>4.058973206160953</c:v>
                </c:pt>
                <c:pt idx="11736">
                  <c:v>4.052313805115928</c:v>
                </c:pt>
                <c:pt idx="11737">
                  <c:v>4.045659541699322</c:v>
                </c:pt>
                <c:pt idx="11738">
                  <c:v>4.03901041723329</c:v>
                </c:pt>
                <c:pt idx="11739">
                  <c:v>4.032366433038462</c:v>
                </c:pt>
                <c:pt idx="11740">
                  <c:v>4.025727590433936</c:v>
                </c:pt>
                <c:pt idx="11741">
                  <c:v>4.019093890737284</c:v>
                </c:pt>
                <c:pt idx="11742">
                  <c:v>4.012465335264543</c:v>
                </c:pt>
                <c:pt idx="11743">
                  <c:v>4.005841925330225</c:v>
                </c:pt>
                <c:pt idx="11744">
                  <c:v>3.999223662247306</c:v>
                </c:pt>
                <c:pt idx="11745">
                  <c:v>3.992610547327235</c:v>
                </c:pt>
                <c:pt idx="11746">
                  <c:v>3.986002581879929</c:v>
                </c:pt>
                <c:pt idx="11747">
                  <c:v>3.979399767213771</c:v>
                </c:pt>
                <c:pt idx="11748">
                  <c:v>3.972802104635613</c:v>
                </c:pt>
                <c:pt idx="11749">
                  <c:v>3.966209595450778</c:v>
                </c:pt>
                <c:pt idx="11750">
                  <c:v>3.959622240963048</c:v>
                </c:pt>
                <c:pt idx="11751">
                  <c:v>3.953040042474678</c:v>
                </c:pt>
                <c:pt idx="11752">
                  <c:v>3.946463001286387</c:v>
                </c:pt>
                <c:pt idx="11753">
                  <c:v>3.93989111869736</c:v>
                </c:pt>
                <c:pt idx="11754">
                  <c:v>3.933324396005247</c:v>
                </c:pt>
                <c:pt idx="11755">
                  <c:v>3.926762834506165</c:v>
                </c:pt>
                <c:pt idx="11756">
                  <c:v>3.920206435494693</c:v>
                </c:pt>
                <c:pt idx="11757">
                  <c:v>3.913655200263876</c:v>
                </c:pt>
                <c:pt idx="11758">
                  <c:v>3.907109130105223</c:v>
                </c:pt>
                <c:pt idx="11759">
                  <c:v>3.900568226308704</c:v>
                </c:pt>
                <c:pt idx="11760">
                  <c:v>3.894032490162757</c:v>
                </c:pt>
                <c:pt idx="11761">
                  <c:v>3.887501922954277</c:v>
                </c:pt>
                <c:pt idx="11762">
                  <c:v>3.880976525968624</c:v>
                </c:pt>
                <c:pt idx="11763">
                  <c:v>3.874456300489621</c:v>
                </c:pt>
                <c:pt idx="11764">
                  <c:v>3.867941247799554</c:v>
                </c:pt>
                <c:pt idx="11765">
                  <c:v>3.861431369179163</c:v>
                </c:pt>
                <c:pt idx="11766">
                  <c:v>3.854926665907658</c:v>
                </c:pt>
                <c:pt idx="11767">
                  <c:v>3.848427139262701</c:v>
                </c:pt>
                <c:pt idx="11768">
                  <c:v>3.841932790520423</c:v>
                </c:pt>
                <c:pt idx="11769">
                  <c:v>3.835443620955407</c:v>
                </c:pt>
                <c:pt idx="11770">
                  <c:v>3.828959631840699</c:v>
                </c:pt>
                <c:pt idx="11771">
                  <c:v>3.822480824447802</c:v>
                </c:pt>
                <c:pt idx="11772">
                  <c:v>3.81600720004668</c:v>
                </c:pt>
                <c:pt idx="11773">
                  <c:v>3.809538759905754</c:v>
                </c:pt>
                <c:pt idx="11774">
                  <c:v>3.803075505291901</c:v>
                </c:pt>
                <c:pt idx="11775">
                  <c:v>3.796617437470459</c:v>
                </c:pt>
                <c:pt idx="11776">
                  <c:v>3.79016455770522</c:v>
                </c:pt>
                <c:pt idx="11777">
                  <c:v>3.783716867258435</c:v>
                </c:pt>
                <c:pt idx="11778">
                  <c:v>3.777274367390808</c:v>
                </c:pt>
                <c:pt idx="11779">
                  <c:v>3.770837059361503</c:v>
                </c:pt>
                <c:pt idx="11780">
                  <c:v>3.764404944428136</c:v>
                </c:pt>
                <c:pt idx="11781">
                  <c:v>3.75797802384678</c:v>
                </c:pt>
                <c:pt idx="11782">
                  <c:v>3.751556298871965</c:v>
                </c:pt>
                <c:pt idx="11783">
                  <c:v>3.74513977075667</c:v>
                </c:pt>
                <c:pt idx="11784">
                  <c:v>3.738728440752331</c:v>
                </c:pt>
                <c:pt idx="11785">
                  <c:v>3.732322310108838</c:v>
                </c:pt>
                <c:pt idx="11786">
                  <c:v>3.725921380074537</c:v>
                </c:pt>
                <c:pt idx="11787">
                  <c:v>3.71952565189622</c:v>
                </c:pt>
                <c:pt idx="11788">
                  <c:v>3.713135126819137</c:v>
                </c:pt>
                <c:pt idx="11789">
                  <c:v>3.706749806086988</c:v>
                </c:pt>
                <c:pt idx="11790">
                  <c:v>3.700369690941926</c:v>
                </c:pt>
                <c:pt idx="11791">
                  <c:v>3.693994782624556</c:v>
                </c:pt>
                <c:pt idx="11792">
                  <c:v>3.687625082373931</c:v>
                </c:pt>
                <c:pt idx="11793">
                  <c:v>3.681260591427558</c:v>
                </c:pt>
                <c:pt idx="11794">
                  <c:v>3.674901311021392</c:v>
                </c:pt>
                <c:pt idx="11795">
                  <c:v>3.668547242389841</c:v>
                </c:pt>
                <c:pt idx="11796">
                  <c:v>3.662198386765758</c:v>
                </c:pt>
                <c:pt idx="11797">
                  <c:v>3.655854745380451</c:v>
                </c:pt>
                <c:pt idx="11798">
                  <c:v>3.649516319463671</c:v>
                </c:pt>
                <c:pt idx="11799">
                  <c:v>3.643183110243621</c:v>
                </c:pt>
                <c:pt idx="11800">
                  <c:v>3.636855118946953</c:v>
                </c:pt>
                <c:pt idx="11801">
                  <c:v>3.630532346798763</c:v>
                </c:pt>
                <c:pt idx="11802">
                  <c:v>3.6242147950226</c:v>
                </c:pt>
                <c:pt idx="11803">
                  <c:v>3.617902464840452</c:v>
                </c:pt>
                <c:pt idx="11804">
                  <c:v>3.611595357472761</c:v>
                </c:pt>
                <c:pt idx="11805">
                  <c:v>3.605293474138414</c:v>
                </c:pt>
                <c:pt idx="11806">
                  <c:v>3.59899681605474</c:v>
                </c:pt>
                <c:pt idx="11807">
                  <c:v>3.592705384437518</c:v>
                </c:pt>
                <c:pt idx="11808">
                  <c:v>3.58641918050097</c:v>
                </c:pt>
                <c:pt idx="11809">
                  <c:v>3.580138205457764</c:v>
                </c:pt>
                <c:pt idx="11810">
                  <c:v>3.573862460519011</c:v>
                </c:pt>
                <c:pt idx="11811">
                  <c:v>3.567591946894268</c:v>
                </c:pt>
                <c:pt idx="11812">
                  <c:v>3.561326665791534</c:v>
                </c:pt>
                <c:pt idx="11813">
                  <c:v>3.555066618417252</c:v>
                </c:pt>
                <c:pt idx="11814">
                  <c:v>3.54881180597631</c:v>
                </c:pt>
                <c:pt idx="11815">
                  <c:v>3.542562229672036</c:v>
                </c:pt>
                <c:pt idx="11816">
                  <c:v>3.536317890706201</c:v>
                </c:pt>
                <c:pt idx="11817">
                  <c:v>3.53007879027902</c:v>
                </c:pt>
                <c:pt idx="11818">
                  <c:v>3.523844929589148</c:v>
                </c:pt>
                <c:pt idx="11819">
                  <c:v>3.51761630983368</c:v>
                </c:pt>
                <c:pt idx="11820">
                  <c:v>3.511392932208155</c:v>
                </c:pt>
                <c:pt idx="11821">
                  <c:v>3.505174797906551</c:v>
                </c:pt>
                <c:pt idx="11822">
                  <c:v>3.498961908121284</c:v>
                </c:pt>
                <c:pt idx="11823">
                  <c:v>3.492754264043214</c:v>
                </c:pt>
                <c:pt idx="11824">
                  <c:v>3.48655186686164</c:v>
                </c:pt>
                <c:pt idx="11825">
                  <c:v>3.480354717764294</c:v>
                </c:pt>
                <c:pt idx="11826">
                  <c:v>3.474162817937356</c:v>
                </c:pt>
                <c:pt idx="11827">
                  <c:v>3.467976168565438</c:v>
                </c:pt>
                <c:pt idx="11828">
                  <c:v>3.461794770831592</c:v>
                </c:pt>
                <c:pt idx="11829">
                  <c:v>3.455618625917308</c:v>
                </c:pt>
                <c:pt idx="11830">
                  <c:v>3.449447735002515</c:v>
                </c:pt>
                <c:pt idx="11831">
                  <c:v>3.443282099265576</c:v>
                </c:pt>
                <c:pt idx="11832">
                  <c:v>3.437121719883291</c:v>
                </c:pt>
                <c:pt idx="11833">
                  <c:v>3.4309665980309</c:v>
                </c:pt>
                <c:pt idx="11834">
                  <c:v>3.424816734882074</c:v>
                </c:pt>
                <c:pt idx="11835">
                  <c:v>3.418672131608922</c:v>
                </c:pt>
                <c:pt idx="11836">
                  <c:v>3.412532789381991</c:v>
                </c:pt>
                <c:pt idx="11837">
                  <c:v>3.406398709370258</c:v>
                </c:pt>
                <c:pt idx="11838">
                  <c:v>3.400269892741137</c:v>
                </c:pt>
                <c:pt idx="11839">
                  <c:v>3.394146340660478</c:v>
                </c:pt>
                <c:pt idx="11840">
                  <c:v>3.38802805429256</c:v>
                </c:pt>
                <c:pt idx="11841">
                  <c:v>3.3819150348001</c:v>
                </c:pt>
                <c:pt idx="11842">
                  <c:v>3.375807283344248</c:v>
                </c:pt>
                <c:pt idx="11843">
                  <c:v>3.369704801084585</c:v>
                </c:pt>
                <c:pt idx="11844">
                  <c:v>3.363607589179125</c:v>
                </c:pt>
                <c:pt idx="11845">
                  <c:v>3.357515648784315</c:v>
                </c:pt>
                <c:pt idx="11846">
                  <c:v>3.351428981055032</c:v>
                </c:pt>
                <c:pt idx="11847">
                  <c:v>3.345347587144588</c:v>
                </c:pt>
                <c:pt idx="11848">
                  <c:v>3.339271468204721</c:v>
                </c:pt>
                <c:pt idx="11849">
                  <c:v>3.333200625385606</c:v>
                </c:pt>
                <c:pt idx="11850">
                  <c:v>3.327135059835843</c:v>
                </c:pt>
                <c:pt idx="11851">
                  <c:v>3.321074772702465</c:v>
                </c:pt>
                <c:pt idx="11852">
                  <c:v>3.315019765130934</c:v>
                </c:pt>
                <c:pt idx="11853">
                  <c:v>3.308970038265142</c:v>
                </c:pt>
                <c:pt idx="11854">
                  <c:v>3.302925593247409</c:v>
                </c:pt>
                <c:pt idx="11855">
                  <c:v>3.296886431218486</c:v>
                </c:pt>
                <c:pt idx="11856">
                  <c:v>3.290852553317549</c:v>
                </c:pt>
                <c:pt idx="11857">
                  <c:v>3.284823960682205</c:v>
                </c:pt>
                <c:pt idx="11858">
                  <c:v>3.278800654448488</c:v>
                </c:pt>
                <c:pt idx="11859">
                  <c:v>3.272782635750858</c:v>
                </c:pt>
                <c:pt idx="11860">
                  <c:v>3.266769905722204</c:v>
                </c:pt>
                <c:pt idx="11861">
                  <c:v>3.26076246549384</c:v>
                </c:pt>
                <c:pt idx="11862">
                  <c:v>3.25476031619551</c:v>
                </c:pt>
                <c:pt idx="11863">
                  <c:v>3.24876345895538</c:v>
                </c:pt>
                <c:pt idx="11864">
                  <c:v>3.24277189490004</c:v>
                </c:pt>
                <c:pt idx="11865">
                  <c:v>3.236785625154512</c:v>
                </c:pt>
                <c:pt idx="11866">
                  <c:v>3.23080465084224</c:v>
                </c:pt>
                <c:pt idx="11867">
                  <c:v>3.224828973085091</c:v>
                </c:pt>
                <c:pt idx="11868">
                  <c:v>3.218858593003358</c:v>
                </c:pt>
                <c:pt idx="11869">
                  <c:v>3.212893511715758</c:v>
                </c:pt>
                <c:pt idx="11870">
                  <c:v>3.206933730339431</c:v>
                </c:pt>
                <c:pt idx="11871">
                  <c:v>3.200979249989941</c:v>
                </c:pt>
                <c:pt idx="11872">
                  <c:v>3.195030071781275</c:v>
                </c:pt>
                <c:pt idx="11873">
                  <c:v>3.189086196825843</c:v>
                </c:pt>
                <c:pt idx="11874">
                  <c:v>3.183147626234477</c:v>
                </c:pt>
                <c:pt idx="11875">
                  <c:v>3.177214361116431</c:v>
                </c:pt>
                <c:pt idx="11876">
                  <c:v>3.171286402579381</c:v>
                </c:pt>
                <c:pt idx="11877">
                  <c:v>3.165363751729425</c:v>
                </c:pt>
                <c:pt idx="11878">
                  <c:v>3.159446409671079</c:v>
                </c:pt>
                <c:pt idx="11879">
                  <c:v>3.153534377507286</c:v>
                </c:pt>
                <c:pt idx="11880">
                  <c:v>3.147627656339403</c:v>
                </c:pt>
                <c:pt idx="11881">
                  <c:v>3.14172624726721</c:v>
                </c:pt>
                <c:pt idx="11882">
                  <c:v>3.135830151388905</c:v>
                </c:pt>
                <c:pt idx="11883">
                  <c:v>3.12993936980111</c:v>
                </c:pt>
                <c:pt idx="11884">
                  <c:v>3.124053903598859</c:v>
                </c:pt>
                <c:pt idx="11885">
                  <c:v>3.118173753875614</c:v>
                </c:pt>
                <c:pt idx="11886">
                  <c:v>3.112298921723245</c:v>
                </c:pt>
                <c:pt idx="11887">
                  <c:v>3.10642940823205</c:v>
                </c:pt>
                <c:pt idx="11888">
                  <c:v>3.100565214490737</c:v>
                </c:pt>
                <c:pt idx="11889">
                  <c:v>3.094706341586435</c:v>
                </c:pt>
                <c:pt idx="11890">
                  <c:v>3.088852790604691</c:v>
                </c:pt>
                <c:pt idx="11891">
                  <c:v>3.083004562629468</c:v>
                </c:pt>
                <c:pt idx="11892">
                  <c:v>3.077161658743143</c:v>
                </c:pt>
                <c:pt idx="11893">
                  <c:v>3.071324080026513</c:v>
                </c:pt>
                <c:pt idx="11894">
                  <c:v>3.06549182755879</c:v>
                </c:pt>
                <c:pt idx="11895">
                  <c:v>3.0596649024176</c:v>
                </c:pt>
                <c:pt idx="11896">
                  <c:v>3.053843305678983</c:v>
                </c:pt>
                <c:pt idx="11897">
                  <c:v>3.0480270384174</c:v>
                </c:pt>
                <c:pt idx="11898">
                  <c:v>3.04221610170572</c:v>
                </c:pt>
                <c:pt idx="11899">
                  <c:v>3.03641049661523</c:v>
                </c:pt>
                <c:pt idx="11900">
                  <c:v>3.03061022421563</c:v>
                </c:pt>
                <c:pt idx="11901">
                  <c:v>3.024815285575033</c:v>
                </c:pt>
                <c:pt idx="11902">
                  <c:v>3.019025681759965</c:v>
                </c:pt>
                <c:pt idx="11903">
                  <c:v>3.013241413835367</c:v>
                </c:pt>
                <c:pt idx="11904">
                  <c:v>3.007462482864592</c:v>
                </c:pt>
                <c:pt idx="11905">
                  <c:v>3.001688889909403</c:v>
                </c:pt>
                <c:pt idx="11906">
                  <c:v>2.995920636029979</c:v>
                </c:pt>
                <c:pt idx="11907">
                  <c:v>2.990157722284907</c:v>
                </c:pt>
                <c:pt idx="11908">
                  <c:v>2.984400149731188</c:v>
                </c:pt>
                <c:pt idx="11909">
                  <c:v>2.978647919424232</c:v>
                </c:pt>
                <c:pt idx="11910">
                  <c:v>2.972901032417864</c:v>
                </c:pt>
                <c:pt idx="11911">
                  <c:v>2.967159489764314</c:v>
                </c:pt>
                <c:pt idx="11912">
                  <c:v>2.961423292514225</c:v>
                </c:pt>
                <c:pt idx="11913">
                  <c:v>2.95569244171665</c:v>
                </c:pt>
                <c:pt idx="11914">
                  <c:v>2.949966938419051</c:v>
                </c:pt>
                <c:pt idx="11915">
                  <c:v>2.944246783667299</c:v>
                </c:pt>
                <c:pt idx="11916">
                  <c:v>2.938531978505676</c:v>
                </c:pt>
                <c:pt idx="11917">
                  <c:v>2.932822523976867</c:v>
                </c:pt>
                <c:pt idx="11918">
                  <c:v>2.927118421121975</c:v>
                </c:pt>
                <c:pt idx="11919">
                  <c:v>2.9214196709805</c:v>
                </c:pt>
                <c:pt idx="11920">
                  <c:v>2.915726274590357</c:v>
                </c:pt>
                <c:pt idx="11921">
                  <c:v>2.910038232987865</c:v>
                </c:pt>
                <c:pt idx="11922">
                  <c:v>2.904355547207753</c:v>
                </c:pt>
                <c:pt idx="11923">
                  <c:v>2.898678218283154</c:v>
                </c:pt>
                <c:pt idx="11924">
                  <c:v>2.893006247245609</c:v>
                </c:pt>
                <c:pt idx="11925">
                  <c:v>2.887339635125065</c:v>
                </c:pt>
                <c:pt idx="11926">
                  <c:v>2.881678382949873</c:v>
                </c:pt>
                <c:pt idx="11927">
                  <c:v>2.876022491746793</c:v>
                </c:pt>
                <c:pt idx="11928">
                  <c:v>2.870371962540989</c:v>
                </c:pt>
                <c:pt idx="11929">
                  <c:v>2.864726796356025</c:v>
                </c:pt>
                <c:pt idx="11930">
                  <c:v>2.859086994213877</c:v>
                </c:pt>
                <c:pt idx="11931">
                  <c:v>2.853452557134922</c:v>
                </c:pt>
                <c:pt idx="11932">
                  <c:v>2.847823486137941</c:v>
                </c:pt>
                <c:pt idx="11933">
                  <c:v>2.842199782240119</c:v>
                </c:pt>
                <c:pt idx="11934">
                  <c:v>2.836581446457042</c:v>
                </c:pt>
                <c:pt idx="11935">
                  <c:v>2.830968479802704</c:v>
                </c:pt>
                <c:pt idx="11936">
                  <c:v>2.825360883289499</c:v>
                </c:pt>
                <c:pt idx="11937">
                  <c:v>2.819758657928222</c:v>
                </c:pt>
                <c:pt idx="11938">
                  <c:v>2.814161804728074</c:v>
                </c:pt>
                <c:pt idx="11939">
                  <c:v>2.808570324696654</c:v>
                </c:pt>
                <c:pt idx="11940">
                  <c:v>2.802984218839966</c:v>
                </c:pt>
                <c:pt idx="11941">
                  <c:v>2.797403488162412</c:v>
                </c:pt>
                <c:pt idx="11942">
                  <c:v>2.791828133666796</c:v>
                </c:pt>
                <c:pt idx="11943">
                  <c:v>2.786258156354327</c:v>
                </c:pt>
                <c:pt idx="11944">
                  <c:v>2.780693557224608</c:v>
                </c:pt>
                <c:pt idx="11945">
                  <c:v>2.775134337275646</c:v>
                </c:pt>
                <c:pt idx="11946">
                  <c:v>2.769580497503845</c:v>
                </c:pt>
                <c:pt idx="11947">
                  <c:v>2.764032038904013</c:v>
                </c:pt>
                <c:pt idx="11948">
                  <c:v>2.758488962469351</c:v>
                </c:pt>
                <c:pt idx="11949">
                  <c:v>2.752951269191465</c:v>
                </c:pt>
                <c:pt idx="11950">
                  <c:v>2.747418960060357</c:v>
                </c:pt>
                <c:pt idx="11951">
                  <c:v>2.741892036064426</c:v>
                </c:pt>
                <c:pt idx="11952">
                  <c:v>2.736370498190471</c:v>
                </c:pt>
                <c:pt idx="11953">
                  <c:v>2.730854347423688</c:v>
                </c:pt>
                <c:pt idx="11954">
                  <c:v>2.725343584747671</c:v>
                </c:pt>
                <c:pt idx="11955">
                  <c:v>2.719838211144411</c:v>
                </c:pt>
                <c:pt idx="11956">
                  <c:v>2.714338227594294</c:v>
                </c:pt>
                <c:pt idx="11957">
                  <c:v>2.708843635076105</c:v>
                </c:pt>
                <c:pt idx="11958">
                  <c:v>2.703354434567025</c:v>
                </c:pt>
                <c:pt idx="11959">
                  <c:v>2.697870627042631</c:v>
                </c:pt>
                <c:pt idx="11960">
                  <c:v>2.692392213476894</c:v>
                </c:pt>
                <c:pt idx="11961">
                  <c:v>2.686919194842181</c:v>
                </c:pt>
                <c:pt idx="11962">
                  <c:v>2.681451572109258</c:v>
                </c:pt>
                <c:pt idx="11963">
                  <c:v>2.675989346247279</c:v>
                </c:pt>
                <c:pt idx="11964">
                  <c:v>2.670532518223797</c:v>
                </c:pt>
                <c:pt idx="11965">
                  <c:v>2.665081089004758</c:v>
                </c:pt>
                <c:pt idx="11966">
                  <c:v>2.659635059554504</c:v>
                </c:pt>
                <c:pt idx="11967">
                  <c:v>2.654194430835769</c:v>
                </c:pt>
                <c:pt idx="11968">
                  <c:v>2.648759203809678</c:v>
                </c:pt>
                <c:pt idx="11969">
                  <c:v>2.643329379435755</c:v>
                </c:pt>
                <c:pt idx="11970">
                  <c:v>2.63790495867191</c:v>
                </c:pt>
                <c:pt idx="11971">
                  <c:v>2.63248594247445</c:v>
                </c:pt>
                <c:pt idx="11972">
                  <c:v>2.627072331798075</c:v>
                </c:pt>
                <c:pt idx="11973">
                  <c:v>2.621664127595873</c:v>
                </c:pt>
                <c:pt idx="11974">
                  <c:v>2.616261330819327</c:v>
                </c:pt>
                <c:pt idx="11975">
                  <c:v>2.610863942418309</c:v>
                </c:pt>
                <c:pt idx="11976">
                  <c:v>2.605471963341085</c:v>
                </c:pt>
                <c:pt idx="11977">
                  <c:v>2.600085394534309</c:v>
                </c:pt>
                <c:pt idx="11978">
                  <c:v>2.594704236943028</c:v>
                </c:pt>
                <c:pt idx="11979">
                  <c:v>2.589328491510678</c:v>
                </c:pt>
                <c:pt idx="11980">
                  <c:v>2.583958159179084</c:v>
                </c:pt>
                <c:pt idx="11981">
                  <c:v>2.578593240888462</c:v>
                </c:pt>
                <c:pt idx="11982">
                  <c:v>2.573233737577418</c:v>
                </c:pt>
                <c:pt idx="11983">
                  <c:v>2.567879650182946</c:v>
                </c:pt>
                <c:pt idx="11984">
                  <c:v>2.562530979640429</c:v>
                </c:pt>
                <c:pt idx="11985">
                  <c:v>2.55718772688364</c:v>
                </c:pt>
                <c:pt idx="11986">
                  <c:v>2.551849892844737</c:v>
                </c:pt>
                <c:pt idx="11987">
                  <c:v>2.546517478454271</c:v>
                </c:pt>
                <c:pt idx="11988">
                  <c:v>2.541190484641177</c:v>
                </c:pt>
                <c:pt idx="11989">
                  <c:v>2.535868912332777</c:v>
                </c:pt>
                <c:pt idx="11990">
                  <c:v>2.530552762454784</c:v>
                </c:pt>
                <c:pt idx="11991">
                  <c:v>2.525242035931295</c:v>
                </c:pt>
                <c:pt idx="11992">
                  <c:v>2.519936733684794</c:v>
                </c:pt>
                <c:pt idx="11993">
                  <c:v>2.514636856636153</c:v>
                </c:pt>
                <c:pt idx="11994">
                  <c:v>2.509342405704627</c:v>
                </c:pt>
                <c:pt idx="11995">
                  <c:v>2.504053381807861</c:v>
                </c:pt>
                <c:pt idx="11996">
                  <c:v>2.498769785861881</c:v>
                </c:pt>
                <c:pt idx="11997">
                  <c:v>2.493491618781102</c:v>
                </c:pt>
                <c:pt idx="11998">
                  <c:v>2.488218881478323</c:v>
                </c:pt>
                <c:pt idx="11999">
                  <c:v>2.482951574864726</c:v>
                </c:pt>
                <c:pt idx="12000">
                  <c:v>2.477689699849879</c:v>
                </c:pt>
                <c:pt idx="12001">
                  <c:v>2.472433257341738</c:v>
                </c:pt>
                <c:pt idx="12002">
                  <c:v>2.467182248246634</c:v>
                </c:pt>
                <c:pt idx="12003">
                  <c:v>2.461936673469288</c:v>
                </c:pt>
                <c:pt idx="12004">
                  <c:v>2.456696533912806</c:v>
                </c:pt>
                <c:pt idx="12005">
                  <c:v>2.451461830478672</c:v>
                </c:pt>
                <c:pt idx="12006">
                  <c:v>2.446232564066756</c:v>
                </c:pt>
                <c:pt idx="12007">
                  <c:v>2.441008735575309</c:v>
                </c:pt>
                <c:pt idx="12008">
                  <c:v>2.435790345900965</c:v>
                </c:pt>
                <c:pt idx="12009">
                  <c:v>2.430577395938741</c:v>
                </c:pt>
                <c:pt idx="12010">
                  <c:v>2.425369886582036</c:v>
                </c:pt>
                <c:pt idx="12011">
                  <c:v>2.420167818722627</c:v>
                </c:pt>
                <c:pt idx="12012">
                  <c:v>2.414971193250677</c:v>
                </c:pt>
                <c:pt idx="12013">
                  <c:v>2.409780011054727</c:v>
                </c:pt>
                <c:pt idx="12014">
                  <c:v>2.4045942730217</c:v>
                </c:pt>
                <c:pt idx="12015">
                  <c:v>2.399413980036897</c:v>
                </c:pt>
                <c:pt idx="12016">
                  <c:v>2.394239132984005</c:v>
                </c:pt>
                <c:pt idx="12017">
                  <c:v>2.389069732745085</c:v>
                </c:pt>
                <c:pt idx="12018">
                  <c:v>2.38390578020058</c:v>
                </c:pt>
                <c:pt idx="12019">
                  <c:v>2.378747276229314</c:v>
                </c:pt>
                <c:pt idx="12020">
                  <c:v>2.373594221708485</c:v>
                </c:pt>
                <c:pt idx="12021">
                  <c:v>2.368446617513677</c:v>
                </c:pt>
                <c:pt idx="12022">
                  <c:v>2.363304464518848</c:v>
                </c:pt>
                <c:pt idx="12023">
                  <c:v>2.358167763596335</c:v>
                </c:pt>
                <c:pt idx="12024">
                  <c:v>2.353036515616853</c:v>
                </c:pt>
                <c:pt idx="12025">
                  <c:v>2.347910721449497</c:v>
                </c:pt>
                <c:pt idx="12026">
                  <c:v>2.342790381961738</c:v>
                </c:pt>
                <c:pt idx="12027">
                  <c:v>2.337675498019423</c:v>
                </c:pt>
                <c:pt idx="12028">
                  <c:v>2.332566070486779</c:v>
                </c:pt>
                <c:pt idx="12029">
                  <c:v>2.327462100226408</c:v>
                </c:pt>
                <c:pt idx="12030">
                  <c:v>2.322363588099289</c:v>
                </c:pt>
                <c:pt idx="12031">
                  <c:v>2.317270534964777</c:v>
                </c:pt>
                <c:pt idx="12032">
                  <c:v>2.312182941680604</c:v>
                </c:pt>
                <c:pt idx="12033">
                  <c:v>2.307100809102877</c:v>
                </c:pt>
                <c:pt idx="12034">
                  <c:v>2.302024138086077</c:v>
                </c:pt>
                <c:pt idx="12035">
                  <c:v>2.296952929483063</c:v>
                </c:pt>
                <c:pt idx="12036">
                  <c:v>2.291887184145071</c:v>
                </c:pt>
                <c:pt idx="12037">
                  <c:v>2.286826902921705</c:v>
                </c:pt>
                <c:pt idx="12038">
                  <c:v>2.28177208666095</c:v>
                </c:pt>
                <c:pt idx="12039">
                  <c:v>2.276722736209161</c:v>
                </c:pt>
                <c:pt idx="12040">
                  <c:v>2.271678852411069</c:v>
                </c:pt>
                <c:pt idx="12041">
                  <c:v>2.266640436109779</c:v>
                </c:pt>
                <c:pt idx="12042">
                  <c:v>2.261607488146771</c:v>
                </c:pt>
                <c:pt idx="12043">
                  <c:v>2.256580009361893</c:v>
                </c:pt>
                <c:pt idx="12044">
                  <c:v>2.251558000593372</c:v>
                </c:pt>
                <c:pt idx="12045">
                  <c:v>2.246541462677804</c:v>
                </c:pt>
                <c:pt idx="12046">
                  <c:v>2.24153039645016</c:v>
                </c:pt>
                <c:pt idx="12047">
                  <c:v>2.23652480274378</c:v>
                </c:pt>
                <c:pt idx="12048">
                  <c:v>2.231524682390378</c:v>
                </c:pt>
                <c:pt idx="12049">
                  <c:v>2.226530036220043</c:v>
                </c:pt>
                <c:pt idx="12050">
                  <c:v>2.221540865061229</c:v>
                </c:pt>
                <c:pt idx="12051">
                  <c:v>2.216557169740768</c:v>
                </c:pt>
                <c:pt idx="12052">
                  <c:v>2.211578951083858</c:v>
                </c:pt>
                <c:pt idx="12053">
                  <c:v>2.206606209914069</c:v>
                </c:pt>
                <c:pt idx="12054">
                  <c:v>2.201638947053344</c:v>
                </c:pt>
                <c:pt idx="12055">
                  <c:v>2.196677163321993</c:v>
                </c:pt>
                <c:pt idx="12056">
                  <c:v>2.191720859538699</c:v>
                </c:pt>
                <c:pt idx="12057">
                  <c:v>2.186770036520512</c:v>
                </c:pt>
                <c:pt idx="12058">
                  <c:v>2.181824695082854</c:v>
                </c:pt>
                <c:pt idx="12059">
                  <c:v>2.176884836039515</c:v>
                </c:pt>
                <c:pt idx="12060">
                  <c:v>2.171950460202654</c:v>
                </c:pt>
                <c:pt idx="12061">
                  <c:v>2.167021568382802</c:v>
                </c:pt>
                <c:pt idx="12062">
                  <c:v>2.162098161388852</c:v>
                </c:pt>
                <c:pt idx="12063">
                  <c:v>2.157180240028073</c:v>
                </c:pt>
                <c:pt idx="12064">
                  <c:v>2.152267805106096</c:v>
                </c:pt>
                <c:pt idx="12065">
                  <c:v>2.147360857426924</c:v>
                </c:pt>
                <c:pt idx="12066">
                  <c:v>2.142459397792924</c:v>
                </c:pt>
                <c:pt idx="12067">
                  <c:v>2.137563427004835</c:v>
                </c:pt>
                <c:pt idx="12068">
                  <c:v>2.132672945861759</c:v>
                </c:pt>
                <c:pt idx="12069">
                  <c:v>2.12778795516117</c:v>
                </c:pt>
                <c:pt idx="12070">
                  <c:v>2.122908455698899</c:v>
                </c:pt>
                <c:pt idx="12071">
                  <c:v>2.118034448269156</c:v>
                </c:pt>
                <c:pt idx="12072">
                  <c:v>2.113165933664508</c:v>
                </c:pt>
                <c:pt idx="12073">
                  <c:v>2.108302912675893</c:v>
                </c:pt>
                <c:pt idx="12074">
                  <c:v>2.10344538609261</c:v>
                </c:pt>
                <c:pt idx="12075">
                  <c:v>2.09859335470233</c:v>
                </c:pt>
                <c:pt idx="12076">
                  <c:v>2.093746819291082</c:v>
                </c:pt>
                <c:pt idx="12077">
                  <c:v>2.088905780643266</c:v>
                </c:pt>
                <c:pt idx="12078">
                  <c:v>2.084070239541645</c:v>
                </c:pt>
                <c:pt idx="12079">
                  <c:v>2.079240196767345</c:v>
                </c:pt>
                <c:pt idx="12080">
                  <c:v>2.074415653099858</c:v>
                </c:pt>
                <c:pt idx="12081">
                  <c:v>2.069596609317041</c:v>
                </c:pt>
                <c:pt idx="12082">
                  <c:v>2.064783066195112</c:v>
                </c:pt>
                <c:pt idx="12083">
                  <c:v>2.059975024508653</c:v>
                </c:pt>
                <c:pt idx="12084">
                  <c:v>2.055172485030614</c:v>
                </c:pt>
                <c:pt idx="12085">
                  <c:v>2.050375448532303</c:v>
                </c:pt>
                <c:pt idx="12086">
                  <c:v>2.045583915783394</c:v>
                </c:pt>
                <c:pt idx="12087">
                  <c:v>2.040797887551922</c:v>
                </c:pt>
                <c:pt idx="12088">
                  <c:v>2.036017364604284</c:v>
                </c:pt>
                <c:pt idx="12089">
                  <c:v>2.031242347705243</c:v>
                </c:pt>
                <c:pt idx="12090">
                  <c:v>2.02647283761792</c:v>
                </c:pt>
                <c:pt idx="12091">
                  <c:v>2.0217088351038</c:v>
                </c:pt>
                <c:pt idx="12092">
                  <c:v>2.016950340922729</c:v>
                </c:pt>
                <c:pt idx="12093">
                  <c:v>2.012197355832915</c:v>
                </c:pt>
                <c:pt idx="12094">
                  <c:v>2.007449880590926</c:v>
                </c:pt>
                <c:pt idx="12095">
                  <c:v>2.002707915951691</c:v>
                </c:pt>
                <c:pt idx="12096">
                  <c:v>1.997971462668501</c:v>
                </c:pt>
                <c:pt idx="12097">
                  <c:v>1.993240521493007</c:v>
                </c:pt>
                <c:pt idx="12098">
                  <c:v>1.98851509317522</c:v>
                </c:pt>
                <c:pt idx="12099">
                  <c:v>1.98379517846351</c:v>
                </c:pt>
                <c:pt idx="12100">
                  <c:v>1.97908077810461</c:v>
                </c:pt>
                <c:pt idx="12101">
                  <c:v>1.974371892843608</c:v>
                </c:pt>
                <c:pt idx="12102">
                  <c:v>1.969668523423956</c:v>
                </c:pt>
                <c:pt idx="12103">
                  <c:v>1.964970670587462</c:v>
                </c:pt>
                <c:pt idx="12104">
                  <c:v>1.960278335074294</c:v>
                </c:pt>
                <c:pt idx="12105">
                  <c:v>1.955591517622979</c:v>
                </c:pt>
                <c:pt idx="12106">
                  <c:v>1.950910218970403</c:v>
                </c:pt>
                <c:pt idx="12107">
                  <c:v>1.946234439851808</c:v>
                </c:pt>
                <c:pt idx="12108">
                  <c:v>1.941564181000796</c:v>
                </c:pt>
                <c:pt idx="12109">
                  <c:v>1.936899443149327</c:v>
                </c:pt>
                <c:pt idx="12110">
                  <c:v>1.932240227027718</c:v>
                </c:pt>
                <c:pt idx="12111">
                  <c:v>1.927586533364642</c:v>
                </c:pt>
                <c:pt idx="12112">
                  <c:v>1.922938362887133</c:v>
                </c:pt>
                <c:pt idx="12113">
                  <c:v>1.918295716320578</c:v>
                </c:pt>
                <c:pt idx="12114">
                  <c:v>1.913658594388722</c:v>
                </c:pt>
                <c:pt idx="12115">
                  <c:v>1.909026997813667</c:v>
                </c:pt>
                <c:pt idx="12116">
                  <c:v>1.904400927315873</c:v>
                </c:pt>
                <c:pt idx="12117">
                  <c:v>1.899780383614152</c:v>
                </c:pt>
                <c:pt idx="12118">
                  <c:v>1.895165367425676</c:v>
                </c:pt>
                <c:pt idx="12119">
                  <c:v>1.890555879465971</c:v>
                </c:pt>
                <c:pt idx="12120">
                  <c:v>1.885951920448917</c:v>
                </c:pt>
                <c:pt idx="12121">
                  <c:v>1.881353491086751</c:v>
                </c:pt>
                <c:pt idx="12122">
                  <c:v>1.876760592090064</c:v>
                </c:pt>
                <c:pt idx="12123">
                  <c:v>1.872173224167805</c:v>
                </c:pt>
                <c:pt idx="12124">
                  <c:v>1.867591388027273</c:v>
                </c:pt>
                <c:pt idx="12125">
                  <c:v>1.863015084374125</c:v>
                </c:pt>
                <c:pt idx="12126">
                  <c:v>1.85844431391237</c:v>
                </c:pt>
                <c:pt idx="12127">
                  <c:v>1.853879077344371</c:v>
                </c:pt>
                <c:pt idx="12128">
                  <c:v>1.849319375370847</c:v>
                </c:pt>
                <c:pt idx="12129">
                  <c:v>1.844765208690869</c:v>
                </c:pt>
                <c:pt idx="12130">
                  <c:v>1.840216578001861</c:v>
                </c:pt>
                <c:pt idx="12131">
                  <c:v>1.8356734839996</c:v>
                </c:pt>
                <c:pt idx="12132">
                  <c:v>1.83113592737822</c:v>
                </c:pt>
                <c:pt idx="12133">
                  <c:v>1.8266039088302</c:v>
                </c:pt>
                <c:pt idx="12134">
                  <c:v>1.822077429046378</c:v>
                </c:pt>
                <c:pt idx="12135">
                  <c:v>1.817556488715942</c:v>
                </c:pt>
                <c:pt idx="12136">
                  <c:v>1.813041088526432</c:v>
                </c:pt>
                <c:pt idx="12137">
                  <c:v>1.808531229163742</c:v>
                </c:pt>
                <c:pt idx="12138">
                  <c:v>1.804026911312115</c:v>
                </c:pt>
                <c:pt idx="12139">
                  <c:v>1.799528135654147</c:v>
                </c:pt>
                <c:pt idx="12140">
                  <c:v>1.795034902870785</c:v>
                </c:pt>
                <c:pt idx="12141">
                  <c:v>1.790547213641326</c:v>
                </c:pt>
                <c:pt idx="12142">
                  <c:v>1.78606506864342</c:v>
                </c:pt>
                <c:pt idx="12143">
                  <c:v>1.781588468553065</c:v>
                </c:pt>
                <c:pt idx="12144">
                  <c:v>1.777117414044613</c:v>
                </c:pt>
                <c:pt idx="12145">
                  <c:v>1.772651905790765</c:v>
                </c:pt>
                <c:pt idx="12146">
                  <c:v>1.768191944462569</c:v>
                </c:pt>
                <c:pt idx="12147">
                  <c:v>1.763737530729428</c:v>
                </c:pt>
                <c:pt idx="12148">
                  <c:v>1.759288665259092</c:v>
                </c:pt>
                <c:pt idx="12149">
                  <c:v>1.75484534871766</c:v>
                </c:pt>
                <c:pt idx="12150">
                  <c:v>1.75040758176958</c:v>
                </c:pt>
                <c:pt idx="12151">
                  <c:v>1.745975365077651</c:v>
                </c:pt>
                <c:pt idx="12152">
                  <c:v>1.741548699303022</c:v>
                </c:pt>
                <c:pt idx="12153">
                  <c:v>1.737127585105186</c:v>
                </c:pt>
                <c:pt idx="12154">
                  <c:v>1.73271202314199</c:v>
                </c:pt>
                <c:pt idx="12155">
                  <c:v>1.728302014069624</c:v>
                </c:pt>
                <c:pt idx="12156">
                  <c:v>1.723897558542631</c:v>
                </c:pt>
                <c:pt idx="12157">
                  <c:v>1.719498657213898</c:v>
                </c:pt>
                <c:pt idx="12158">
                  <c:v>1.715105310734663</c:v>
                </c:pt>
                <c:pt idx="12159">
                  <c:v>1.71071751975451</c:v>
                </c:pt>
                <c:pt idx="12160">
                  <c:v>1.70633528492137</c:v>
                </c:pt>
                <c:pt idx="12161">
                  <c:v>1.70195860688152</c:v>
                </c:pt>
                <c:pt idx="12162">
                  <c:v>1.697587486279588</c:v>
                </c:pt>
                <c:pt idx="12163">
                  <c:v>1.693221923758546</c:v>
                </c:pt>
                <c:pt idx="12164">
                  <c:v>1.688861919959712</c:v>
                </c:pt>
                <c:pt idx="12165">
                  <c:v>1.684507475522752</c:v>
                </c:pt>
                <c:pt idx="12166">
                  <c:v>1.680158591085677</c:v>
                </c:pt>
                <c:pt idx="12167">
                  <c:v>1.675815267284845</c:v>
                </c:pt>
                <c:pt idx="12168">
                  <c:v>1.67147750475496</c:v>
                </c:pt>
                <c:pt idx="12169">
                  <c:v>1.66714530412907</c:v>
                </c:pt>
                <c:pt idx="12170">
                  <c:v>1.662818666038571</c:v>
                </c:pt>
                <c:pt idx="12171">
                  <c:v>1.658497591113201</c:v>
                </c:pt>
                <c:pt idx="12172">
                  <c:v>1.654182079981046</c:v>
                </c:pt>
                <c:pt idx="12173">
                  <c:v>1.649872133268535</c:v>
                </c:pt>
                <c:pt idx="12174">
                  <c:v>1.645567751600442</c:v>
                </c:pt>
                <c:pt idx="12175">
                  <c:v>1.641268935599889</c:v>
                </c:pt>
                <c:pt idx="12176">
                  <c:v>1.636975685888336</c:v>
                </c:pt>
                <c:pt idx="12177">
                  <c:v>1.632688003085592</c:v>
                </c:pt>
                <c:pt idx="12178">
                  <c:v>1.628405887809809</c:v>
                </c:pt>
                <c:pt idx="12179">
                  <c:v>1.62412934067748</c:v>
                </c:pt>
                <c:pt idx="12180">
                  <c:v>1.619858362303447</c:v>
                </c:pt>
                <c:pt idx="12181">
                  <c:v>1.61559295330089</c:v>
                </c:pt>
                <c:pt idx="12182">
                  <c:v>1.611333114281335</c:v>
                </c:pt>
                <c:pt idx="12183">
                  <c:v>1.60707884585465</c:v>
                </c:pt>
                <c:pt idx="12184">
                  <c:v>1.602830148629048</c:v>
                </c:pt>
                <c:pt idx="12185">
                  <c:v>1.598587023211082</c:v>
                </c:pt>
                <c:pt idx="12186">
                  <c:v>1.594349470205649</c:v>
                </c:pt>
                <c:pt idx="12187">
                  <c:v>1.590117490215988</c:v>
                </c:pt>
                <c:pt idx="12188">
                  <c:v>1.585891083843678</c:v>
                </c:pt>
                <c:pt idx="12189">
                  <c:v>1.581670251688646</c:v>
                </c:pt>
                <c:pt idx="12190">
                  <c:v>1.577454994349154</c:v>
                </c:pt>
                <c:pt idx="12191">
                  <c:v>1.57324531242181</c:v>
                </c:pt>
                <c:pt idx="12192">
                  <c:v>1.56904120650156</c:v>
                </c:pt>
                <c:pt idx="12193">
                  <c:v>1.564842677181695</c:v>
                </c:pt>
                <c:pt idx="12194">
                  <c:v>1.560649725053844</c:v>
                </c:pt>
                <c:pt idx="12195">
                  <c:v>1.55646235070798</c:v>
                </c:pt>
                <c:pt idx="12196">
                  <c:v>1.552280554732413</c:v>
                </c:pt>
                <c:pt idx="12197">
                  <c:v>1.548104337713797</c:v>
                </c:pt>
                <c:pt idx="12198">
                  <c:v>1.543933700237123</c:v>
                </c:pt>
                <c:pt idx="12199">
                  <c:v>1.539768642885726</c:v>
                </c:pt>
                <c:pt idx="12200">
                  <c:v>1.535609166241277</c:v>
                </c:pt>
                <c:pt idx="12201">
                  <c:v>1.531455270883791</c:v>
                </c:pt>
                <c:pt idx="12202">
                  <c:v>1.52730695739162</c:v>
                </c:pt>
                <c:pt idx="12203">
                  <c:v>1.523164226341455</c:v>
                </c:pt>
                <c:pt idx="12204">
                  <c:v>1.51902707830833</c:v>
                </c:pt>
                <c:pt idx="12205">
                  <c:v>1.514895513865613</c:v>
                </c:pt>
                <c:pt idx="12206">
                  <c:v>1.510769533585015</c:v>
                </c:pt>
                <c:pt idx="12207">
                  <c:v>1.506649138036585</c:v>
                </c:pt>
                <c:pt idx="12208">
                  <c:v>1.50253432778871</c:v>
                </c:pt>
                <c:pt idx="12209">
                  <c:v>1.498425103408113</c:v>
                </c:pt>
                <c:pt idx="12210">
                  <c:v>1.494321465459862</c:v>
                </c:pt>
                <c:pt idx="12211">
                  <c:v>1.490223414507357</c:v>
                </c:pt>
                <c:pt idx="12212">
                  <c:v>1.486130951112339</c:v>
                </c:pt>
                <c:pt idx="12213">
                  <c:v>1.482044075834886</c:v>
                </c:pt>
                <c:pt idx="12214">
                  <c:v>1.477962789233412</c:v>
                </c:pt>
                <c:pt idx="12215">
                  <c:v>1.473887091864672</c:v>
                </c:pt>
                <c:pt idx="12216">
                  <c:v>1.469816984283756</c:v>
                </c:pt>
                <c:pt idx="12217">
                  <c:v>1.465752467044092</c:v>
                </c:pt>
                <c:pt idx="12218">
                  <c:v>1.461693540697443</c:v>
                </c:pt>
                <c:pt idx="12219">
                  <c:v>1.457640205793913</c:v>
                </c:pt>
                <c:pt idx="12220">
                  <c:v>1.453592462881938</c:v>
                </c:pt>
                <c:pt idx="12221">
                  <c:v>1.449550312508293</c:v>
                </c:pt>
                <c:pt idx="12222">
                  <c:v>1.44551375521809</c:v>
                </c:pt>
                <c:pt idx="12223">
                  <c:v>1.441482791554775</c:v>
                </c:pt>
                <c:pt idx="12224">
                  <c:v>1.437457422060132</c:v>
                </c:pt>
                <c:pt idx="12225">
                  <c:v>1.43343764727428</c:v>
                </c:pt>
                <c:pt idx="12226">
                  <c:v>1.429423467735673</c:v>
                </c:pt>
                <c:pt idx="12227">
                  <c:v>1.425414883981102</c:v>
                </c:pt>
                <c:pt idx="12228">
                  <c:v>1.421411896545692</c:v>
                </c:pt>
                <c:pt idx="12229">
                  <c:v>1.417414505962905</c:v>
                </c:pt>
                <c:pt idx="12230">
                  <c:v>1.413422712764535</c:v>
                </c:pt>
                <c:pt idx="12231">
                  <c:v>1.409436517480715</c:v>
                </c:pt>
                <c:pt idx="12232">
                  <c:v>1.40545592063991</c:v>
                </c:pt>
                <c:pt idx="12233">
                  <c:v>1.401480922768919</c:v>
                </c:pt>
                <c:pt idx="12234">
                  <c:v>1.397511524392878</c:v>
                </c:pt>
                <c:pt idx="12235">
                  <c:v>1.393547726035254</c:v>
                </c:pt>
                <c:pt idx="12236">
                  <c:v>1.389589528217852</c:v>
                </c:pt>
                <c:pt idx="12237">
                  <c:v>1.385636931460808</c:v>
                </c:pt>
                <c:pt idx="12238">
                  <c:v>1.381689936282593</c:v>
                </c:pt>
                <c:pt idx="12239">
                  <c:v>1.377748543200012</c:v>
                </c:pt>
                <c:pt idx="12240">
                  <c:v>1.373812752728201</c:v>
                </c:pt>
                <c:pt idx="12241">
                  <c:v>1.369882565380633</c:v>
                </c:pt>
                <c:pt idx="12242">
                  <c:v>1.365957981669112</c:v>
                </c:pt>
                <c:pt idx="12243">
                  <c:v>1.362039002103775</c:v>
                </c:pt>
                <c:pt idx="12244">
                  <c:v>1.358125627193093</c:v>
                </c:pt>
                <c:pt idx="12245">
                  <c:v>1.35421785744387</c:v>
                </c:pt>
                <c:pt idx="12246">
                  <c:v>1.350315693361239</c:v>
                </c:pt>
                <c:pt idx="12247">
                  <c:v>1.34641913544867</c:v>
                </c:pt>
                <c:pt idx="12248">
                  <c:v>1.342528184207963</c:v>
                </c:pt>
                <c:pt idx="12249">
                  <c:v>1.338642840139252</c:v>
                </c:pt>
                <c:pt idx="12250">
                  <c:v>1.334763103740999</c:v>
                </c:pt>
                <c:pt idx="12251">
                  <c:v>1.330888975510003</c:v>
                </c:pt>
                <c:pt idx="12252">
                  <c:v>1.32702045594139</c:v>
                </c:pt>
                <c:pt idx="12253">
                  <c:v>1.323157545528621</c:v>
                </c:pt>
                <c:pt idx="12254">
                  <c:v>1.319300244763486</c:v>
                </c:pt>
                <c:pt idx="12255">
                  <c:v>1.315448554136108</c:v>
                </c:pt>
                <c:pt idx="12256">
                  <c:v>1.31160247413494</c:v>
                </c:pt>
                <c:pt idx="12257">
                  <c:v>1.307762005246767</c:v>
                </c:pt>
                <c:pt idx="12258">
                  <c:v>1.303927147956704</c:v>
                </c:pt>
                <c:pt idx="12259">
                  <c:v>1.300097902748196</c:v>
                </c:pt>
                <c:pt idx="12260">
                  <c:v>1.29627427010302</c:v>
                </c:pt>
                <c:pt idx="12261">
                  <c:v>1.292456250501283</c:v>
                </c:pt>
                <c:pt idx="12262">
                  <c:v>1.288643844421422</c:v>
                </c:pt>
                <c:pt idx="12263">
                  <c:v>1.284837052340203</c:v>
                </c:pt>
                <c:pt idx="12264">
                  <c:v>1.281035874732725</c:v>
                </c:pt>
                <c:pt idx="12265">
                  <c:v>1.277240312072414</c:v>
                </c:pt>
                <c:pt idx="12266">
                  <c:v>1.273450364831026</c:v>
                </c:pt>
                <c:pt idx="12267">
                  <c:v>1.269666033478648</c:v>
                </c:pt>
                <c:pt idx="12268">
                  <c:v>1.265887318483695</c:v>
                </c:pt>
                <c:pt idx="12269">
                  <c:v>1.262114220312912</c:v>
                </c:pt>
                <c:pt idx="12270">
                  <c:v>1.258346739431372</c:v>
                </c:pt>
                <c:pt idx="12271">
                  <c:v>1.25458487630248</c:v>
                </c:pt>
                <c:pt idx="12272">
                  <c:v>1.250828631387965</c:v>
                </c:pt>
                <c:pt idx="12273">
                  <c:v>1.247078005147889</c:v>
                </c:pt>
                <c:pt idx="12274">
                  <c:v>1.243332998040641</c:v>
                </c:pt>
                <c:pt idx="12275">
                  <c:v>1.239593610522938</c:v>
                </c:pt>
                <c:pt idx="12276">
                  <c:v>1.235859843049826</c:v>
                </c:pt>
                <c:pt idx="12277">
                  <c:v>1.232131696074678</c:v>
                </c:pt>
                <c:pt idx="12278">
                  <c:v>1.228409170049198</c:v>
                </c:pt>
                <c:pt idx="12279">
                  <c:v>1.224692265423414</c:v>
                </c:pt>
                <c:pt idx="12280">
                  <c:v>1.220980982645683</c:v>
                </c:pt>
                <c:pt idx="12281">
                  <c:v>1.217275322162692</c:v>
                </c:pt>
                <c:pt idx="12282">
                  <c:v>1.213575284419452</c:v>
                </c:pt>
                <c:pt idx="12283">
                  <c:v>1.209880869859305</c:v>
                </c:pt>
                <c:pt idx="12284">
                  <c:v>1.206192078923916</c:v>
                </c:pt>
                <c:pt idx="12285">
                  <c:v>1.202508912053281</c:v>
                </c:pt>
                <c:pt idx="12286">
                  <c:v>1.19883136968572</c:v>
                </c:pt>
                <c:pt idx="12287">
                  <c:v>1.195159452257882</c:v>
                </c:pt>
                <c:pt idx="12288">
                  <c:v>1.191493160204742</c:v>
                </c:pt>
                <c:pt idx="12289">
                  <c:v>1.187832493959601</c:v>
                </c:pt>
                <c:pt idx="12290">
                  <c:v>1.184177453954087</c:v>
                </c:pt>
                <c:pt idx="12291">
                  <c:v>1.180528040618154</c:v>
                </c:pt>
                <c:pt idx="12292">
                  <c:v>1.176884254380082</c:v>
                </c:pt>
                <c:pt idx="12293">
                  <c:v>1.173246095666478</c:v>
                </c:pt>
                <c:pt idx="12294">
                  <c:v>1.169613564902275</c:v>
                </c:pt>
                <c:pt idx="12295">
                  <c:v>1.16598666251073</c:v>
                </c:pt>
                <c:pt idx="12296">
                  <c:v>1.162365388913428</c:v>
                </c:pt>
                <c:pt idx="12297">
                  <c:v>1.158749744530277</c:v>
                </c:pt>
                <c:pt idx="12298">
                  <c:v>1.155139729779513</c:v>
                </c:pt>
                <c:pt idx="12299">
                  <c:v>1.151535345077695</c:v>
                </c:pt>
                <c:pt idx="12300">
                  <c:v>1.14793659083971</c:v>
                </c:pt>
                <c:pt idx="12301">
                  <c:v>1.144343467478768</c:v>
                </c:pt>
                <c:pt idx="12302">
                  <c:v>1.140755975406404</c:v>
                </c:pt>
                <c:pt idx="12303">
                  <c:v>1.137174115032476</c:v>
                </c:pt>
                <c:pt idx="12304">
                  <c:v>1.133597886765173</c:v>
                </c:pt>
                <c:pt idx="12305">
                  <c:v>1.130027291011002</c:v>
                </c:pt>
                <c:pt idx="12306">
                  <c:v>1.126462328174796</c:v>
                </c:pt>
                <c:pt idx="12307">
                  <c:v>1.122902998659716</c:v>
                </c:pt>
                <c:pt idx="12308">
                  <c:v>1.119349302867242</c:v>
                </c:pt>
                <c:pt idx="12309">
                  <c:v>1.115801241197181</c:v>
                </c:pt>
                <c:pt idx="12310">
                  <c:v>1.112258814047665</c:v>
                </c:pt>
                <c:pt idx="12311">
                  <c:v>1.108722021815147</c:v>
                </c:pt>
                <c:pt idx="12312">
                  <c:v>1.105190864894405</c:v>
                </c:pt>
                <c:pt idx="12313">
                  <c:v>1.101665343678541</c:v>
                </c:pt>
                <c:pt idx="12314">
                  <c:v>1.09814545855898</c:v>
                </c:pt>
                <c:pt idx="12315">
                  <c:v>1.094631209925471</c:v>
                </c:pt>
                <c:pt idx="12316">
                  <c:v>1.091122598166086</c:v>
                </c:pt>
                <c:pt idx="12317">
                  <c:v>1.087619623667219</c:v>
                </c:pt>
                <c:pt idx="12318">
                  <c:v>1.08412228681359</c:v>
                </c:pt>
                <c:pt idx="12319">
                  <c:v>1.080630587988237</c:v>
                </c:pt>
                <c:pt idx="12320">
                  <c:v>1.077144527572526</c:v>
                </c:pt>
                <c:pt idx="12321">
                  <c:v>1.073664105946144</c:v>
                </c:pt>
                <c:pt idx="12322">
                  <c:v>1.070189323487098</c:v>
                </c:pt>
                <c:pt idx="12323">
                  <c:v>1.066720180571721</c:v>
                </c:pt>
                <c:pt idx="12324">
                  <c:v>1.063256677574665</c:v>
                </c:pt>
                <c:pt idx="12325">
                  <c:v>1.059798814868909</c:v>
                </c:pt>
                <c:pt idx="12326">
                  <c:v>1.05634659282575</c:v>
                </c:pt>
                <c:pt idx="12327">
                  <c:v>1.052900011814808</c:v>
                </c:pt>
                <c:pt idx="12328">
                  <c:v>1.049459072204026</c:v>
                </c:pt>
                <c:pt idx="12329">
                  <c:v>1.046023774359666</c:v>
                </c:pt>
                <c:pt idx="12330">
                  <c:v>1.042594118646316</c:v>
                </c:pt>
                <c:pt idx="12331">
                  <c:v>1.039170105426883</c:v>
                </c:pt>
                <c:pt idx="12332">
                  <c:v>1.035751735062595</c:v>
                </c:pt>
                <c:pt idx="12333">
                  <c:v>1.032339007913002</c:v>
                </c:pt>
                <c:pt idx="12334">
                  <c:v>1.028931924335977</c:v>
                </c:pt>
                <c:pt idx="12335">
                  <c:v>1.025530484687711</c:v>
                </c:pt>
                <c:pt idx="12336">
                  <c:v>1.022134689322719</c:v>
                </c:pt>
                <c:pt idx="12337">
                  <c:v>1.018744538593834</c:v>
                </c:pt>
                <c:pt idx="12338">
                  <c:v>1.015360032852212</c:v>
                </c:pt>
                <c:pt idx="12339">
                  <c:v>1.011981172447331</c:v>
                </c:pt>
                <c:pt idx="12340">
                  <c:v>1.008607957726986</c:v>
                </c:pt>
                <c:pt idx="12341">
                  <c:v>1.005240389037294</c:v>
                </c:pt>
                <c:pt idx="12342">
                  <c:v>1.001878466722694</c:v>
                </c:pt>
                <c:pt idx="12343">
                  <c:v>0.998522191125944</c:v>
                </c:pt>
                <c:pt idx="12344">
                  <c:v>0.995171562588122</c:v>
                </c:pt>
                <c:pt idx="12345">
                  <c:v>0.991826581448627</c:v>
                </c:pt>
                <c:pt idx="12346">
                  <c:v>0.988487248045176</c:v>
                </c:pt>
                <c:pt idx="12347">
                  <c:v>0.98515356271381</c:v>
                </c:pt>
                <c:pt idx="12348">
                  <c:v>0.981825525788885</c:v>
                </c:pt>
                <c:pt idx="12349">
                  <c:v>0.97850313760308</c:v>
                </c:pt>
                <c:pt idx="12350">
                  <c:v>0.975186398487392</c:v>
                </c:pt>
                <c:pt idx="12351">
                  <c:v>0.971875308771139</c:v>
                </c:pt>
                <c:pt idx="12352">
                  <c:v>0.968569868781957</c:v>
                </c:pt>
                <c:pt idx="12353">
                  <c:v>0.965270078845802</c:v>
                </c:pt>
                <c:pt idx="12354">
                  <c:v>0.961975939286949</c:v>
                </c:pt>
                <c:pt idx="12355">
                  <c:v>0.958687450427992</c:v>
                </c:pt>
                <c:pt idx="12356">
                  <c:v>0.955404612589846</c:v>
                </c:pt>
                <c:pt idx="12357">
                  <c:v>0.95212742609174</c:v>
                </c:pt>
                <c:pt idx="12358">
                  <c:v>0.948855891251228</c:v>
                </c:pt>
                <c:pt idx="12359">
                  <c:v>0.945590008384179</c:v>
                </c:pt>
                <c:pt idx="12360">
                  <c:v>0.942329777804782</c:v>
                </c:pt>
                <c:pt idx="12361">
                  <c:v>0.939075199825542</c:v>
                </c:pt>
                <c:pt idx="12362">
                  <c:v>0.935826274757287</c:v>
                </c:pt>
                <c:pt idx="12363">
                  <c:v>0.93258300290916</c:v>
                </c:pt>
                <c:pt idx="12364">
                  <c:v>0.929345384588623</c:v>
                </c:pt>
                <c:pt idx="12365">
                  <c:v>0.926113420101457</c:v>
                </c:pt>
                <c:pt idx="12366">
                  <c:v>0.922887109751759</c:v>
                </c:pt>
                <c:pt idx="12367">
                  <c:v>0.919666453841948</c:v>
                </c:pt>
                <c:pt idx="12368">
                  <c:v>0.916451452672758</c:v>
                </c:pt>
                <c:pt idx="12369">
                  <c:v>0.913242106543239</c:v>
                </c:pt>
                <c:pt idx="12370">
                  <c:v>0.910038415750763</c:v>
                </c:pt>
                <c:pt idx="12371">
                  <c:v>0.906840380591019</c:v>
                </c:pt>
                <c:pt idx="12372">
                  <c:v>0.903648001358009</c:v>
                </c:pt>
                <c:pt idx="12373">
                  <c:v>0.900461278344058</c:v>
                </c:pt>
                <c:pt idx="12374">
                  <c:v>0.897280211839807</c:v>
                </c:pt>
                <c:pt idx="12375">
                  <c:v>0.894104802134211</c:v>
                </c:pt>
                <c:pt idx="12376">
                  <c:v>0.890935049514547</c:v>
                </c:pt>
                <c:pt idx="12377">
                  <c:v>0.887770954266405</c:v>
                </c:pt>
                <c:pt idx="12378">
                  <c:v>0.884612516673695</c:v>
                </c:pt>
                <c:pt idx="12379">
                  <c:v>0.881459737018644</c:v>
                </c:pt>
                <c:pt idx="12380">
                  <c:v>0.878312615581792</c:v>
                </c:pt>
                <c:pt idx="12381">
                  <c:v>0.875171152642002</c:v>
                </c:pt>
                <c:pt idx="12382">
                  <c:v>0.872035348476447</c:v>
                </c:pt>
                <c:pt idx="12383">
                  <c:v>0.868905203360623</c:v>
                </c:pt>
                <c:pt idx="12384">
                  <c:v>0.865780717568337</c:v>
                </c:pt>
                <c:pt idx="12385">
                  <c:v>0.862661891371717</c:v>
                </c:pt>
                <c:pt idx="12386">
                  <c:v>0.859548725041204</c:v>
                </c:pt>
                <c:pt idx="12387">
                  <c:v>0.856441218845557</c:v>
                </c:pt>
                <c:pt idx="12388">
                  <c:v>0.853339373051852</c:v>
                </c:pt>
                <c:pt idx="12389">
                  <c:v>0.850243187925479</c:v>
                </c:pt>
                <c:pt idx="12390">
                  <c:v>0.847152663730145</c:v>
                </c:pt>
                <c:pt idx="12391">
                  <c:v>0.844067800727874</c:v>
                </c:pt>
                <c:pt idx="12392">
                  <c:v>0.840988599179005</c:v>
                </c:pt>
                <c:pt idx="12393">
                  <c:v>0.837915059342193</c:v>
                </c:pt>
                <c:pt idx="12394">
                  <c:v>0.834847181474408</c:v>
                </c:pt>
                <c:pt idx="12395">
                  <c:v>0.831784965830936</c:v>
                </c:pt>
                <c:pt idx="12396">
                  <c:v>0.828728412665381</c:v>
                </c:pt>
                <c:pt idx="12397">
                  <c:v>0.825677522229659</c:v>
                </c:pt>
                <c:pt idx="12398">
                  <c:v>0.822632294774004</c:v>
                </c:pt>
                <c:pt idx="12399">
                  <c:v>0.819592730546963</c:v>
                </c:pt>
                <c:pt idx="12400">
                  <c:v>0.816558829795401</c:v>
                </c:pt>
                <c:pt idx="12401">
                  <c:v>0.813530592764496</c:v>
                </c:pt>
                <c:pt idx="12402">
                  <c:v>0.810508019697743</c:v>
                </c:pt>
                <c:pt idx="12403">
                  <c:v>0.807491110836951</c:v>
                </c:pt>
                <c:pt idx="12404">
                  <c:v>0.804479866422244</c:v>
                </c:pt>
                <c:pt idx="12405">
                  <c:v>0.801474286692061</c:v>
                </c:pt>
                <c:pt idx="12406">
                  <c:v>0.798474371883156</c:v>
                </c:pt>
                <c:pt idx="12407">
                  <c:v>0.795480122230599</c:v>
                </c:pt>
                <c:pt idx="12408">
                  <c:v>0.792491537967773</c:v>
                </c:pt>
                <c:pt idx="12409">
                  <c:v>0.789508619326376</c:v>
                </c:pt>
                <c:pt idx="12410">
                  <c:v>0.78653136653642</c:v>
                </c:pt>
                <c:pt idx="12411">
                  <c:v>0.783559779826235</c:v>
                </c:pt>
                <c:pt idx="12412">
                  <c:v>0.78059385942246</c:v>
                </c:pt>
                <c:pt idx="12413">
                  <c:v>0.777633605550054</c:v>
                </c:pt>
                <c:pt idx="12414">
                  <c:v>0.774679018432286</c:v>
                </c:pt>
                <c:pt idx="12415">
                  <c:v>0.771730098290741</c:v>
                </c:pt>
                <c:pt idx="12416">
                  <c:v>0.768786845345319</c:v>
                </c:pt>
                <c:pt idx="12417">
                  <c:v>0.765849259814232</c:v>
                </c:pt>
                <c:pt idx="12418">
                  <c:v>0.762917341914008</c:v>
                </c:pt>
                <c:pt idx="12419">
                  <c:v>0.759991091859489</c:v>
                </c:pt>
                <c:pt idx="12420">
                  <c:v>0.757070509863829</c:v>
                </c:pt>
                <c:pt idx="12421">
                  <c:v>0.754155596138497</c:v>
                </c:pt>
                <c:pt idx="12422">
                  <c:v>0.751246350893277</c:v>
                </c:pt>
                <c:pt idx="12423">
                  <c:v>0.748342774336265</c:v>
                </c:pt>
                <c:pt idx="12424">
                  <c:v>0.745444866673872</c:v>
                </c:pt>
                <c:pt idx="12425">
                  <c:v>0.742552628110821</c:v>
                </c:pt>
                <c:pt idx="12426">
                  <c:v>0.739666058850151</c:v>
                </c:pt>
                <c:pt idx="12427">
                  <c:v>0.736785159093212</c:v>
                </c:pt>
                <c:pt idx="12428">
                  <c:v>0.733909929039669</c:v>
                </c:pt>
                <c:pt idx="12429">
                  <c:v>0.731040368887499</c:v>
                </c:pt>
                <c:pt idx="12430">
                  <c:v>0.728176478832995</c:v>
                </c:pt>
                <c:pt idx="12431">
                  <c:v>0.72531825907076</c:v>
                </c:pt>
                <c:pt idx="12432">
                  <c:v>0.722465709793712</c:v>
                </c:pt>
                <c:pt idx="12433">
                  <c:v>0.719618831193083</c:v>
                </c:pt>
                <c:pt idx="12434">
                  <c:v>0.716777623458416</c:v>
                </c:pt>
                <c:pt idx="12435">
                  <c:v>0.713942086777567</c:v>
                </c:pt>
                <c:pt idx="12436">
                  <c:v>0.711112221336709</c:v>
                </c:pt>
                <c:pt idx="12437">
                  <c:v>0.708288027320322</c:v>
                </c:pt>
                <c:pt idx="12438">
                  <c:v>0.705469504911203</c:v>
                </c:pt>
                <c:pt idx="12439">
                  <c:v>0.702656654290461</c:v>
                </c:pt>
                <c:pt idx="12440">
                  <c:v>0.699849475637518</c:v>
                </c:pt>
                <c:pt idx="12441">
                  <c:v>0.697047969130106</c:v>
                </c:pt>
                <c:pt idx="12442">
                  <c:v>0.694252134944273</c:v>
                </c:pt>
                <c:pt idx="12443">
                  <c:v>0.691461973254379</c:v>
                </c:pt>
                <c:pt idx="12444">
                  <c:v>0.688677484233095</c:v>
                </c:pt>
                <c:pt idx="12445">
                  <c:v>0.685898668051406</c:v>
                </c:pt>
                <c:pt idx="12446">
                  <c:v>0.683125524878609</c:v>
                </c:pt>
                <c:pt idx="12447">
                  <c:v>0.680358054882312</c:v>
                </c:pt>
                <c:pt idx="12448">
                  <c:v>0.677596258228439</c:v>
                </c:pt>
                <c:pt idx="12449">
                  <c:v>0.674840135081223</c:v>
                </c:pt>
                <c:pt idx="12450">
                  <c:v>0.672089685603209</c:v>
                </c:pt>
                <c:pt idx="12451">
                  <c:v>0.669344909955257</c:v>
                </c:pt>
                <c:pt idx="12452">
                  <c:v>0.666605808296537</c:v>
                </c:pt>
                <c:pt idx="12453">
                  <c:v>0.663872380784532</c:v>
                </c:pt>
                <c:pt idx="12454">
                  <c:v>0.661144627575037</c:v>
                </c:pt>
                <c:pt idx="12455">
                  <c:v>0.658422548822157</c:v>
                </c:pt>
                <c:pt idx="12456">
                  <c:v>0.655706144678314</c:v>
                </c:pt>
                <c:pt idx="12457">
                  <c:v>0.652995415294236</c:v>
                </c:pt>
                <c:pt idx="12458">
                  <c:v>0.650290360818966</c:v>
                </c:pt>
                <c:pt idx="12459">
                  <c:v>0.64759098139986</c:v>
                </c:pt>
                <c:pt idx="12460">
                  <c:v>0.644897277182584</c:v>
                </c:pt>
                <c:pt idx="12461">
                  <c:v>0.642209248311114</c:v>
                </c:pt>
                <c:pt idx="12462">
                  <c:v>0.639526894927741</c:v>
                </c:pt>
                <c:pt idx="12463">
                  <c:v>0.636850217173067</c:v>
                </c:pt>
                <c:pt idx="12464">
                  <c:v>0.634179215186003</c:v>
                </c:pt>
                <c:pt idx="12465">
                  <c:v>0.631513889103776</c:v>
                </c:pt>
                <c:pt idx="12466">
                  <c:v>0.628854239061921</c:v>
                </c:pt>
                <c:pt idx="12467">
                  <c:v>0.626200265194285</c:v>
                </c:pt>
                <c:pt idx="12468">
                  <c:v>0.623551967633028</c:v>
                </c:pt>
                <c:pt idx="12469">
                  <c:v>0.620909346508621</c:v>
                </c:pt>
                <c:pt idx="12470">
                  <c:v>0.618272401949844</c:v>
                </c:pt>
                <c:pt idx="12471">
                  <c:v>0.615641134083793</c:v>
                </c:pt>
                <c:pt idx="12472">
                  <c:v>0.613015543035869</c:v>
                </c:pt>
                <c:pt idx="12473">
                  <c:v>0.610395628929791</c:v>
                </c:pt>
                <c:pt idx="12474">
                  <c:v>0.607781391887584</c:v>
                </c:pt>
                <c:pt idx="12475">
                  <c:v>0.605172832029588</c:v>
                </c:pt>
                <c:pt idx="12476">
                  <c:v>0.602569949474451</c:v>
                </c:pt>
                <c:pt idx="12477">
                  <c:v>0.599972744339134</c:v>
                </c:pt>
                <c:pt idx="12478">
                  <c:v>0.597381216738909</c:v>
                </c:pt>
                <c:pt idx="12479">
                  <c:v>0.594795366787359</c:v>
                </c:pt>
                <c:pt idx="12480">
                  <c:v>0.592215194596376</c:v>
                </c:pt>
                <c:pt idx="12481">
                  <c:v>0.589640700276167</c:v>
                </c:pt>
                <c:pt idx="12482">
                  <c:v>0.587071883935246</c:v>
                </c:pt>
                <c:pt idx="12483">
                  <c:v>0.58450874568044</c:v>
                </c:pt>
                <c:pt idx="12484">
                  <c:v>0.581951285616887</c:v>
                </c:pt>
                <c:pt idx="12485">
                  <c:v>0.579399503848035</c:v>
                </c:pt>
                <c:pt idx="12486">
                  <c:v>0.576853400475643</c:v>
                </c:pt>
                <c:pt idx="12487">
                  <c:v>0.574312975599781</c:v>
                </c:pt>
                <c:pt idx="12488">
                  <c:v>0.57177822931883</c:v>
                </c:pt>
                <c:pt idx="12489">
                  <c:v>0.569249161729482</c:v>
                </c:pt>
                <c:pt idx="12490">
                  <c:v>0.566725772926739</c:v>
                </c:pt>
                <c:pt idx="12491">
                  <c:v>0.564208063003913</c:v>
                </c:pt>
                <c:pt idx="12492">
                  <c:v>0.561696032052628</c:v>
                </c:pt>
                <c:pt idx="12493">
                  <c:v>0.559189680162819</c:v>
                </c:pt>
                <c:pt idx="12494">
                  <c:v>0.55668900742273</c:v>
                </c:pt>
                <c:pt idx="12495">
                  <c:v>0.554194013918916</c:v>
                </c:pt>
                <c:pt idx="12496">
                  <c:v>0.551704699736244</c:v>
                </c:pt>
                <c:pt idx="12497">
                  <c:v>0.549221064957891</c:v>
                </c:pt>
                <c:pt idx="12498">
                  <c:v>0.546743109665342</c:v>
                </c:pt>
                <c:pt idx="12499">
                  <c:v>0.544270833938396</c:v>
                </c:pt>
                <c:pt idx="12500">
                  <c:v>0.54180423785516</c:v>
                </c:pt>
                <c:pt idx="12501">
                  <c:v>0.539343321492052</c:v>
                </c:pt>
                <c:pt idx="12502">
                  <c:v>0.536888084923802</c:v>
                </c:pt>
                <c:pt idx="12503">
                  <c:v>0.534438528223448</c:v>
                </c:pt>
                <c:pt idx="12504">
                  <c:v>0.531994651462341</c:v>
                </c:pt>
                <c:pt idx="12505">
                  <c:v>0.52955645471014</c:v>
                </c:pt>
                <c:pt idx="12506">
                  <c:v>0.527123938034814</c:v>
                </c:pt>
                <c:pt idx="12507">
                  <c:v>0.524697101502645</c:v>
                </c:pt>
                <c:pt idx="12508">
                  <c:v>0.522275945178224</c:v>
                </c:pt>
                <c:pt idx="12509">
                  <c:v>0.51986046912445</c:v>
                </c:pt>
                <c:pt idx="12510">
                  <c:v>0.517450673402536</c:v>
                </c:pt>
                <c:pt idx="12511">
                  <c:v>0.515046558072003</c:v>
                </c:pt>
                <c:pt idx="12512">
                  <c:v>0.512648123190683</c:v>
                </c:pt>
                <c:pt idx="12513">
                  <c:v>0.510255368814717</c:v>
                </c:pt>
                <c:pt idx="12514">
                  <c:v>0.507868294998557</c:v>
                </c:pt>
                <c:pt idx="12515">
                  <c:v>0.505486901794966</c:v>
                </c:pt>
                <c:pt idx="12516">
                  <c:v>0.503111189255017</c:v>
                </c:pt>
                <c:pt idx="12517">
                  <c:v>0.500741157428092</c:v>
                </c:pt>
                <c:pt idx="12518">
                  <c:v>0.498376806361883</c:v>
                </c:pt>
                <c:pt idx="12519">
                  <c:v>0.496018136102392</c:v>
                </c:pt>
                <c:pt idx="12520">
                  <c:v>0.493665146693933</c:v>
                </c:pt>
                <c:pt idx="12521">
                  <c:v>0.491317838179129</c:v>
                </c:pt>
                <c:pt idx="12522">
                  <c:v>0.488976210598912</c:v>
                </c:pt>
                <c:pt idx="12523">
                  <c:v>0.486640263992526</c:v>
                </c:pt>
                <c:pt idx="12524">
                  <c:v>0.484309998397523</c:v>
                </c:pt>
                <c:pt idx="12525">
                  <c:v>0.481985413849767</c:v>
                </c:pt>
                <c:pt idx="12526">
                  <c:v>0.47966651038343</c:v>
                </c:pt>
                <c:pt idx="12527">
                  <c:v>0.477353288030996</c:v>
                </c:pt>
                <c:pt idx="12528">
                  <c:v>0.475045746823257</c:v>
                </c:pt>
                <c:pt idx="12529">
                  <c:v>0.472743886789317</c:v>
                </c:pt>
                <c:pt idx="12530">
                  <c:v>0.470447707956588</c:v>
                </c:pt>
                <c:pt idx="12531">
                  <c:v>0.468157210350794</c:v>
                </c:pt>
                <c:pt idx="12532">
                  <c:v>0.465872393995967</c:v>
                </c:pt>
                <c:pt idx="12533">
                  <c:v>0.463593258914451</c:v>
                </c:pt>
                <c:pt idx="12534">
                  <c:v>0.461319805126898</c:v>
                </c:pt>
                <c:pt idx="12535">
                  <c:v>0.45905203265227</c:v>
                </c:pt>
                <c:pt idx="12536">
                  <c:v>0.456789941507842</c:v>
                </c:pt>
                <c:pt idx="12537">
                  <c:v>0.454533531709194</c:v>
                </c:pt>
                <c:pt idx="12538">
                  <c:v>0.45228280327022</c:v>
                </c:pt>
                <c:pt idx="12539">
                  <c:v>0.450037756203123</c:v>
                </c:pt>
                <c:pt idx="12540">
                  <c:v>0.447798390518414</c:v>
                </c:pt>
                <c:pt idx="12541">
                  <c:v>0.445564706224916</c:v>
                </c:pt>
                <c:pt idx="12542">
                  <c:v>0.443336703329762</c:v>
                </c:pt>
                <c:pt idx="12543">
                  <c:v>0.441114381838392</c:v>
                </c:pt>
                <c:pt idx="12544">
                  <c:v>0.43889774175456</c:v>
                </c:pt>
                <c:pt idx="12545">
                  <c:v>0.436686783080327</c:v>
                </c:pt>
                <c:pt idx="12546">
                  <c:v>0.434481505816065</c:v>
                </c:pt>
                <c:pt idx="12547">
                  <c:v>0.432281909960456</c:v>
                </c:pt>
                <c:pt idx="12548">
                  <c:v>0.430087995510492</c:v>
                </c:pt>
                <c:pt idx="12549">
                  <c:v>0.427899762461473</c:v>
                </c:pt>
                <c:pt idx="12550">
                  <c:v>0.425717210807012</c:v>
                </c:pt>
                <c:pt idx="12551">
                  <c:v>0.42354034053903</c:v>
                </c:pt>
                <c:pt idx="12552">
                  <c:v>0.421369151647758</c:v>
                </c:pt>
                <c:pt idx="12553">
                  <c:v>0.419203644121738</c:v>
                </c:pt>
                <c:pt idx="12554">
                  <c:v>0.41704381794782</c:v>
                </c:pt>
                <c:pt idx="12555">
                  <c:v>0.414889673111166</c:v>
                </c:pt>
                <c:pt idx="12556">
                  <c:v>0.412741209595246</c:v>
                </c:pt>
                <c:pt idx="12557">
                  <c:v>0.410598427381842</c:v>
                </c:pt>
                <c:pt idx="12558">
                  <c:v>0.408461326451044</c:v>
                </c:pt>
                <c:pt idx="12559">
                  <c:v>0.406329906781253</c:v>
                </c:pt>
                <c:pt idx="12560">
                  <c:v>0.40420416834918</c:v>
                </c:pt>
                <c:pt idx="12561">
                  <c:v>0.402084111129846</c:v>
                </c:pt>
                <c:pt idx="12562">
                  <c:v>0.39996973509658</c:v>
                </c:pt>
                <c:pt idx="12563">
                  <c:v>0.397861040221025</c:v>
                </c:pt>
                <c:pt idx="12564">
                  <c:v>0.39575802647313</c:v>
                </c:pt>
                <c:pt idx="12565">
                  <c:v>0.393660693821156</c:v>
                </c:pt>
                <c:pt idx="12566">
                  <c:v>0.391569042231674</c:v>
                </c:pt>
                <c:pt idx="12567">
                  <c:v>0.389483071669565</c:v>
                </c:pt>
                <c:pt idx="12568">
                  <c:v>0.387402782098018</c:v>
                </c:pt>
                <c:pt idx="12569">
                  <c:v>0.385328173478535</c:v>
                </c:pt>
                <c:pt idx="12570">
                  <c:v>0.383259245770926</c:v>
                </c:pt>
                <c:pt idx="12571">
                  <c:v>0.381195998933312</c:v>
                </c:pt>
                <c:pt idx="12572">
                  <c:v>0.379138432922124</c:v>
                </c:pt>
                <c:pt idx="12573">
                  <c:v>0.377086547692104</c:v>
                </c:pt>
                <c:pt idx="12574">
                  <c:v>0.375040343196301</c:v>
                </c:pt>
                <c:pt idx="12575">
                  <c:v>0.372999819386076</c:v>
                </c:pt>
                <c:pt idx="12576">
                  <c:v>0.370964976211102</c:v>
                </c:pt>
                <c:pt idx="12577">
                  <c:v>0.36893581361936</c:v>
                </c:pt>
                <c:pt idx="12578">
                  <c:v>0.366912331557141</c:v>
                </c:pt>
                <c:pt idx="12579">
                  <c:v>0.364894529969046</c:v>
                </c:pt>
                <c:pt idx="12580">
                  <c:v>0.362882408797988</c:v>
                </c:pt>
                <c:pt idx="12581">
                  <c:v>0.360875967985189</c:v>
                </c:pt>
                <c:pt idx="12582">
                  <c:v>0.35887520747018</c:v>
                </c:pt>
                <c:pt idx="12583">
                  <c:v>0.356880127190806</c:v>
                </c:pt>
                <c:pt idx="12584">
                  <c:v>0.354890727083217</c:v>
                </c:pt>
                <c:pt idx="12585">
                  <c:v>0.352907007081878</c:v>
                </c:pt>
                <c:pt idx="12586">
                  <c:v>0.350928967119562</c:v>
                </c:pt>
                <c:pt idx="12587">
                  <c:v>0.348956607127352</c:v>
                </c:pt>
                <c:pt idx="12588">
                  <c:v>0.346989927034642</c:v>
                </c:pt>
                <c:pt idx="12589">
                  <c:v>0.345028926769137</c:v>
                </c:pt>
                <c:pt idx="12590">
                  <c:v>0.343073606256851</c:v>
                </c:pt>
                <c:pt idx="12591">
                  <c:v>0.34112396542211</c:v>
                </c:pt>
                <c:pt idx="12592">
                  <c:v>0.33918000418755</c:v>
                </c:pt>
                <c:pt idx="12593">
                  <c:v>0.337241722474115</c:v>
                </c:pt>
                <c:pt idx="12594">
                  <c:v>0.335309120201063</c:v>
                </c:pt>
                <c:pt idx="12595">
                  <c:v>0.33338219728596</c:v>
                </c:pt>
                <c:pt idx="12596">
                  <c:v>0.331460953644684</c:v>
                </c:pt>
                <c:pt idx="12597">
                  <c:v>0.329545389191424</c:v>
                </c:pt>
                <c:pt idx="12598">
                  <c:v>0.327635503838677</c:v>
                </c:pt>
                <c:pt idx="12599">
                  <c:v>0.325731297497253</c:v>
                </c:pt>
                <c:pt idx="12600">
                  <c:v>0.323832770076271</c:v>
                </c:pt>
                <c:pt idx="12601">
                  <c:v>0.321939921483162</c:v>
                </c:pt>
                <c:pt idx="12602">
                  <c:v>0.320052751623668</c:v>
                </c:pt>
                <c:pt idx="12603">
                  <c:v>0.318171260401839</c:v>
                </c:pt>
                <c:pt idx="12604">
                  <c:v>0.316295447720039</c:v>
                </c:pt>
                <c:pt idx="12605">
                  <c:v>0.31442531347894</c:v>
                </c:pt>
                <c:pt idx="12606">
                  <c:v>0.312560857577528</c:v>
                </c:pt>
                <c:pt idx="12607">
                  <c:v>0.310702079913096</c:v>
                </c:pt>
                <c:pt idx="12608">
                  <c:v>0.308848980381251</c:v>
                </c:pt>
                <c:pt idx="12609">
                  <c:v>0.307001558875909</c:v>
                </c:pt>
                <c:pt idx="12610">
                  <c:v>0.305159815289297</c:v>
                </c:pt>
                <c:pt idx="12611">
                  <c:v>0.303323749511955</c:v>
                </c:pt>
                <c:pt idx="12612">
                  <c:v>0.301493361432732</c:v>
                </c:pt>
                <c:pt idx="12613">
                  <c:v>0.299668650938788</c:v>
                </c:pt>
                <c:pt idx="12614">
                  <c:v>0.297849617915594</c:v>
                </c:pt>
                <c:pt idx="12615">
                  <c:v>0.296036262246934</c:v>
                </c:pt>
                <c:pt idx="12616">
                  <c:v>0.294228583814901</c:v>
                </c:pt>
                <c:pt idx="12617">
                  <c:v>0.2924265824999</c:v>
                </c:pt>
                <c:pt idx="12618">
                  <c:v>0.290630258180646</c:v>
                </c:pt>
                <c:pt idx="12619">
                  <c:v>0.288839610734168</c:v>
                </c:pt>
                <c:pt idx="12620">
                  <c:v>0.287054640035804</c:v>
                </c:pt>
                <c:pt idx="12621">
                  <c:v>0.285275345959203</c:v>
                </c:pt>
                <c:pt idx="12622">
                  <c:v>0.283501728376327</c:v>
                </c:pt>
                <c:pt idx="12623">
                  <c:v>0.281733787157449</c:v>
                </c:pt>
                <c:pt idx="12624">
                  <c:v>0.279971522171151</c:v>
                </c:pt>
                <c:pt idx="12625">
                  <c:v>0.27821493328433</c:v>
                </c:pt>
                <c:pt idx="12626">
                  <c:v>0.276464020362192</c:v>
                </c:pt>
                <c:pt idx="12627">
                  <c:v>0.274718783268256</c:v>
                </c:pt>
                <c:pt idx="12628">
                  <c:v>0.272979221864352</c:v>
                </c:pt>
                <c:pt idx="12629">
                  <c:v>0.271245336010621</c:v>
                </c:pt>
                <c:pt idx="12630">
                  <c:v>0.269517125565517</c:v>
                </c:pt>
                <c:pt idx="12631">
                  <c:v>0.267794590385804</c:v>
                </c:pt>
                <c:pt idx="12632">
                  <c:v>0.266077730326558</c:v>
                </c:pt>
                <c:pt idx="12633">
                  <c:v>0.26436654524117</c:v>
                </c:pt>
                <c:pt idx="12634">
                  <c:v>0.262661034981337</c:v>
                </c:pt>
                <c:pt idx="12635">
                  <c:v>0.260961199397074</c:v>
                </c:pt>
                <c:pt idx="12636">
                  <c:v>0.259267038336703</c:v>
                </c:pt>
                <c:pt idx="12637">
                  <c:v>0.257578551646861</c:v>
                </c:pt>
                <c:pt idx="12638">
                  <c:v>0.255895739172496</c:v>
                </c:pt>
                <c:pt idx="12639">
                  <c:v>0.254218600756867</c:v>
                </c:pt>
                <c:pt idx="12640">
                  <c:v>0.252547136241547</c:v>
                </c:pt>
                <c:pt idx="12641">
                  <c:v>0.250881345466419</c:v>
                </c:pt>
                <c:pt idx="12642">
                  <c:v>0.249221228269681</c:v>
                </c:pt>
                <c:pt idx="12643">
                  <c:v>0.247566784487842</c:v>
                </c:pt>
                <c:pt idx="12644">
                  <c:v>0.245918013955721</c:v>
                </c:pt>
                <c:pt idx="12645">
                  <c:v>0.244274916506452</c:v>
                </c:pt>
                <c:pt idx="12646">
                  <c:v>0.242637491971481</c:v>
                </c:pt>
                <c:pt idx="12647">
                  <c:v>0.241005740180566</c:v>
                </c:pt>
                <c:pt idx="12648">
                  <c:v>0.239379660961778</c:v>
                </c:pt>
                <c:pt idx="12649">
                  <c:v>0.237759254141499</c:v>
                </c:pt>
                <c:pt idx="12650">
                  <c:v>0.236144519544426</c:v>
                </c:pt>
                <c:pt idx="12651">
                  <c:v>0.234535456993566</c:v>
                </c:pt>
                <c:pt idx="12652">
                  <c:v>0.232932066310241</c:v>
                </c:pt>
                <c:pt idx="12653">
                  <c:v>0.231334347314084</c:v>
                </c:pt>
                <c:pt idx="12654">
                  <c:v>0.229742299823043</c:v>
                </c:pt>
                <c:pt idx="12655">
                  <c:v>0.228155923653375</c:v>
                </c:pt>
                <c:pt idx="12656">
                  <c:v>0.226575218619655</c:v>
                </c:pt>
                <c:pt idx="12657">
                  <c:v>0.225000184534767</c:v>
                </c:pt>
                <c:pt idx="12658">
                  <c:v>0.223430821209909</c:v>
                </c:pt>
                <c:pt idx="12659">
                  <c:v>0.221867128454592</c:v>
                </c:pt>
                <c:pt idx="12660">
                  <c:v>0.220309106076642</c:v>
                </c:pt>
                <c:pt idx="12661">
                  <c:v>0.218756753882196</c:v>
                </c:pt>
                <c:pt idx="12662">
                  <c:v>0.217210071675705</c:v>
                </c:pt>
                <c:pt idx="12663">
                  <c:v>0.215669059259933</c:v>
                </c:pt>
                <c:pt idx="12664">
                  <c:v>0.214133716435958</c:v>
                </c:pt>
                <c:pt idx="12665">
                  <c:v>0.21260404300317</c:v>
                </c:pt>
                <c:pt idx="12666">
                  <c:v>0.211080038759275</c:v>
                </c:pt>
                <c:pt idx="12667">
                  <c:v>0.20956170350029</c:v>
                </c:pt>
                <c:pt idx="12668">
                  <c:v>0.208049037020547</c:v>
                </c:pt>
                <c:pt idx="12669">
                  <c:v>0.206542039112691</c:v>
                </c:pt>
                <c:pt idx="12670">
                  <c:v>0.205040709567682</c:v>
                </c:pt>
                <c:pt idx="12671">
                  <c:v>0.203545048174792</c:v>
                </c:pt>
                <c:pt idx="12672">
                  <c:v>0.202055054721608</c:v>
                </c:pt>
                <c:pt idx="12673">
                  <c:v>0.20057072899403</c:v>
                </c:pt>
                <c:pt idx="12674">
                  <c:v>0.199092070776273</c:v>
                </c:pt>
                <c:pt idx="12675">
                  <c:v>0.197619079850866</c:v>
                </c:pt>
                <c:pt idx="12676">
                  <c:v>0.196151755998652</c:v>
                </c:pt>
                <c:pt idx="12677">
                  <c:v>0.194690098998786</c:v>
                </c:pt>
                <c:pt idx="12678">
                  <c:v>0.193234108628741</c:v>
                </c:pt>
                <c:pt idx="12679">
                  <c:v>0.191783784664302</c:v>
                </c:pt>
                <c:pt idx="12680">
                  <c:v>0.190339126879568</c:v>
                </c:pt>
                <c:pt idx="12681">
                  <c:v>0.188900135046954</c:v>
                </c:pt>
                <c:pt idx="12682">
                  <c:v>0.187466808937189</c:v>
                </c:pt>
                <c:pt idx="12683">
                  <c:v>0.186039148319316</c:v>
                </c:pt>
                <c:pt idx="12684">
                  <c:v>0.184617152960692</c:v>
                </c:pt>
                <c:pt idx="12685">
                  <c:v>0.183200822626991</c:v>
                </c:pt>
                <c:pt idx="12686">
                  <c:v>0.1817901570822</c:v>
                </c:pt>
                <c:pt idx="12687">
                  <c:v>0.180385156088621</c:v>
                </c:pt>
                <c:pt idx="12688">
                  <c:v>0.178985819406871</c:v>
                </c:pt>
                <c:pt idx="12689">
                  <c:v>0.177592146795883</c:v>
                </c:pt>
                <c:pt idx="12690">
                  <c:v>0.176204138012904</c:v>
                </c:pt>
                <c:pt idx="12691">
                  <c:v>0.174821792813496</c:v>
                </c:pt>
                <c:pt idx="12692">
                  <c:v>0.173445110951538</c:v>
                </c:pt>
                <c:pt idx="12693">
                  <c:v>0.172074092179221</c:v>
                </c:pt>
                <c:pt idx="12694">
                  <c:v>0.170708736247054</c:v>
                </c:pt>
                <c:pt idx="12695">
                  <c:v>0.16934904290386</c:v>
                </c:pt>
                <c:pt idx="12696">
                  <c:v>0.16799501189678</c:v>
                </c:pt>
                <c:pt idx="12697">
                  <c:v>0.166646642971268</c:v>
                </c:pt>
                <c:pt idx="12698">
                  <c:v>0.165303935871093</c:v>
                </c:pt>
                <c:pt idx="12699">
                  <c:v>0.163966890338343</c:v>
                </c:pt>
                <c:pt idx="12700">
                  <c:v>0.162635506113419</c:v>
                </c:pt>
                <c:pt idx="12701">
                  <c:v>0.161309782935039</c:v>
                </c:pt>
                <c:pt idx="12702">
                  <c:v>0.159989720540237</c:v>
                </c:pt>
                <c:pt idx="12703">
                  <c:v>0.158675318664362</c:v>
                </c:pt>
                <c:pt idx="12704">
                  <c:v>0.157366577041082</c:v>
                </c:pt>
                <c:pt idx="12705">
                  <c:v>0.156063495402377</c:v>
                </c:pt>
                <c:pt idx="12706">
                  <c:v>0.154766073478547</c:v>
                </c:pt>
                <c:pt idx="12707">
                  <c:v>0.153474310998205</c:v>
                </c:pt>
                <c:pt idx="12708">
                  <c:v>0.152188207688284</c:v>
                </c:pt>
                <c:pt idx="12709">
                  <c:v>0.150907763274032</c:v>
                </c:pt>
                <c:pt idx="12710">
                  <c:v>0.149632977479011</c:v>
                </c:pt>
                <c:pt idx="12711">
                  <c:v>0.148363850025105</c:v>
                </c:pt>
                <c:pt idx="12712">
                  <c:v>0.14710038063251</c:v>
                </c:pt>
                <c:pt idx="12713">
                  <c:v>0.145842569019741</c:v>
                </c:pt>
                <c:pt idx="12714">
                  <c:v>0.144590414903629</c:v>
                </c:pt>
                <c:pt idx="12715">
                  <c:v>0.143343917999324</c:v>
                </c:pt>
                <c:pt idx="12716">
                  <c:v>0.142103078020292</c:v>
                </c:pt>
                <c:pt idx="12717">
                  <c:v>0.140867894678314</c:v>
                </c:pt>
                <c:pt idx="12718">
                  <c:v>0.139638367683491</c:v>
                </c:pt>
                <c:pt idx="12719">
                  <c:v>0.138414496744242</c:v>
                </c:pt>
                <c:pt idx="12720">
                  <c:v>0.1371962815673</c:v>
                </c:pt>
                <c:pt idx="12721">
                  <c:v>0.135983721857718</c:v>
                </c:pt>
                <c:pt idx="12722">
                  <c:v>0.134776817318867</c:v>
                </c:pt>
                <c:pt idx="12723">
                  <c:v>0.133575567652435</c:v>
                </c:pt>
                <c:pt idx="12724">
                  <c:v>0.132379972558426</c:v>
                </c:pt>
                <c:pt idx="12725">
                  <c:v>0.131190031735166</c:v>
                </c:pt>
                <c:pt idx="12726">
                  <c:v>0.130005744879294</c:v>
                </c:pt>
                <c:pt idx="12727">
                  <c:v>0.128827111685772</c:v>
                </c:pt>
                <c:pt idx="12728">
                  <c:v>0.127654131847876</c:v>
                </c:pt>
                <c:pt idx="12729">
                  <c:v>0.126486805057203</c:v>
                </c:pt>
                <c:pt idx="12730">
                  <c:v>0.125325131003667</c:v>
                </c:pt>
                <c:pt idx="12731">
                  <c:v>0.124169109375501</c:v>
                </c:pt>
                <c:pt idx="12732">
                  <c:v>0.123018739859256</c:v>
                </c:pt>
                <c:pt idx="12733">
                  <c:v>0.121874022139802</c:v>
                </c:pt>
                <c:pt idx="12734">
                  <c:v>0.120734955900329</c:v>
                </c:pt>
                <c:pt idx="12735">
                  <c:v>0.119601540822342</c:v>
                </c:pt>
                <c:pt idx="12736">
                  <c:v>0.11847377658567</c:v>
                </c:pt>
                <c:pt idx="12737">
                  <c:v>0.117351662868456</c:v>
                </c:pt>
                <c:pt idx="12738">
                  <c:v>0.116235199347166</c:v>
                </c:pt>
                <c:pt idx="12739">
                  <c:v>0.115124385696584</c:v>
                </c:pt>
                <c:pt idx="12740">
                  <c:v>0.114019221589812</c:v>
                </c:pt>
                <c:pt idx="12741">
                  <c:v>0.112919706698272</c:v>
                </c:pt>
                <c:pt idx="12742">
                  <c:v>0.111825840691707</c:v>
                </c:pt>
                <c:pt idx="12743">
                  <c:v>0.110737623238178</c:v>
                </c:pt>
                <c:pt idx="12744">
                  <c:v>0.109655054004066</c:v>
                </c:pt>
                <c:pt idx="12745">
                  <c:v>0.108578132654072</c:v>
                </c:pt>
                <c:pt idx="12746">
                  <c:v>0.107506858851216</c:v>
                </c:pt>
                <c:pt idx="12747">
                  <c:v>0.10644123225684</c:v>
                </c:pt>
                <c:pt idx="12748">
                  <c:v>0.105381252530603</c:v>
                </c:pt>
                <c:pt idx="12749">
                  <c:v>0.104326919330488</c:v>
                </c:pt>
                <c:pt idx="12750">
                  <c:v>0.103278232312796</c:v>
                </c:pt>
                <c:pt idx="12751">
                  <c:v>0.102235191132148</c:v>
                </c:pt>
                <c:pt idx="12752">
                  <c:v>0.101197795441485</c:v>
                </c:pt>
                <c:pt idx="12753">
                  <c:v>0.100166044892072</c:v>
                </c:pt>
                <c:pt idx="12754">
                  <c:v>0.0991399391334916</c:v>
                </c:pt>
                <c:pt idx="12755">
                  <c:v>0.0981194778136475</c:v>
                </c:pt>
                <c:pt idx="12756">
                  <c:v>0.0971046605787654</c:v>
                </c:pt>
                <c:pt idx="12757">
                  <c:v>0.0960954870733911</c:v>
                </c:pt>
                <c:pt idx="12758">
                  <c:v>0.0950919569403922</c:v>
                </c:pt>
                <c:pt idx="12759">
                  <c:v>0.0940940698209569</c:v>
                </c:pt>
                <c:pt idx="12760">
                  <c:v>0.0931018253545952</c:v>
                </c:pt>
                <c:pt idx="12761">
                  <c:v>0.0921152231791382</c:v>
                </c:pt>
                <c:pt idx="12762">
                  <c:v>0.0911342629307389</c:v>
                </c:pt>
                <c:pt idx="12763">
                  <c:v>0.0901589442438716</c:v>
                </c:pt>
                <c:pt idx="12764">
                  <c:v>0.0891892667513325</c:v>
                </c:pt>
                <c:pt idx="12765">
                  <c:v>0.0882252300842397</c:v>
                </c:pt>
                <c:pt idx="12766">
                  <c:v>0.0872668338720332</c:v>
                </c:pt>
                <c:pt idx="12767">
                  <c:v>0.0863140777424753</c:v>
                </c:pt>
                <c:pt idx="12768">
                  <c:v>0.0853669613216502</c:v>
                </c:pt>
                <c:pt idx="12769">
                  <c:v>0.0844254842339645</c:v>
                </c:pt>
                <c:pt idx="12770">
                  <c:v>0.0834896461021475</c:v>
                </c:pt>
                <c:pt idx="12771">
                  <c:v>0.0825594465472506</c:v>
                </c:pt>
                <c:pt idx="12772">
                  <c:v>0.0816348851886482</c:v>
                </c:pt>
                <c:pt idx="12773">
                  <c:v>0.0807159616440371</c:v>
                </c:pt>
                <c:pt idx="12774">
                  <c:v>0.0798026755294375</c:v>
                </c:pt>
                <c:pt idx="12775">
                  <c:v>0.078895026459192</c:v>
                </c:pt>
                <c:pt idx="12776">
                  <c:v>0.0779930140459667</c:v>
                </c:pt>
                <c:pt idx="12777">
                  <c:v>0.0770966379007509</c:v>
                </c:pt>
                <c:pt idx="12778">
                  <c:v>0.076205897632857</c:v>
                </c:pt>
                <c:pt idx="12779">
                  <c:v>0.0753207928499211</c:v>
                </c:pt>
                <c:pt idx="12780">
                  <c:v>0.0744413231579026</c:v>
                </c:pt>
                <c:pt idx="12781">
                  <c:v>0.0735674881610849</c:v>
                </c:pt>
                <c:pt idx="12782">
                  <c:v>0.072699287462075</c:v>
                </c:pt>
                <c:pt idx="12783">
                  <c:v>0.0718367206618038</c:v>
                </c:pt>
                <c:pt idx="12784">
                  <c:v>0.0709797873595264</c:v>
                </c:pt>
                <c:pt idx="12785">
                  <c:v>0.0701284871528219</c:v>
                </c:pt>
                <c:pt idx="12786">
                  <c:v>0.0692828196375938</c:v>
                </c:pt>
                <c:pt idx="12787">
                  <c:v>0.0684427844080698</c:v>
                </c:pt>
                <c:pt idx="12788">
                  <c:v>0.0676083810568024</c:v>
                </c:pt>
                <c:pt idx="12789">
                  <c:v>0.0667796091746686</c:v>
                </c:pt>
                <c:pt idx="12790">
                  <c:v>0.0659564683508701</c:v>
                </c:pt>
                <c:pt idx="12791">
                  <c:v>0.0651389581729335</c:v>
                </c:pt>
                <c:pt idx="12792">
                  <c:v>0.0643270782267107</c:v>
                </c:pt>
                <c:pt idx="12793">
                  <c:v>0.0635208280963781</c:v>
                </c:pt>
                <c:pt idx="12794">
                  <c:v>0.0627202073644381</c:v>
                </c:pt>
                <c:pt idx="12795">
                  <c:v>0.0619252156117179</c:v>
                </c:pt>
                <c:pt idx="12796">
                  <c:v>0.0611358524173704</c:v>
                </c:pt>
                <c:pt idx="12797">
                  <c:v>0.0603521173588743</c:v>
                </c:pt>
                <c:pt idx="12798">
                  <c:v>0.0595740100120338</c:v>
                </c:pt>
                <c:pt idx="12799">
                  <c:v>0.0588015299509791</c:v>
                </c:pt>
                <c:pt idx="12800">
                  <c:v>0.0580346767481665</c:v>
                </c:pt>
                <c:pt idx="12801">
                  <c:v>0.0572734499743781</c:v>
                </c:pt>
                <c:pt idx="12802">
                  <c:v>0.0565178491987226</c:v>
                </c:pt>
                <c:pt idx="12803">
                  <c:v>0.055767873988635</c:v>
                </c:pt>
                <c:pt idx="12804">
                  <c:v>0.0550235239098767</c:v>
                </c:pt>
                <c:pt idx="12805">
                  <c:v>0.054284798526536</c:v>
                </c:pt>
                <c:pt idx="12806">
                  <c:v>0.0535516974010276</c:v>
                </c:pt>
                <c:pt idx="12807">
                  <c:v>0.0528242200940935</c:v>
                </c:pt>
                <c:pt idx="12808">
                  <c:v>0.0521023661648024</c:v>
                </c:pt>
                <c:pt idx="12809">
                  <c:v>0.0513861351705505</c:v>
                </c:pt>
                <c:pt idx="12810">
                  <c:v>0.0506755266670611</c:v>
                </c:pt>
                <c:pt idx="12811">
                  <c:v>0.0499705402083848</c:v>
                </c:pt>
                <c:pt idx="12812">
                  <c:v>0.0492711753469001</c:v>
                </c:pt>
                <c:pt idx="12813">
                  <c:v>0.048577431633313</c:v>
                </c:pt>
                <c:pt idx="12814">
                  <c:v>0.0478893086166573</c:v>
                </c:pt>
                <c:pt idx="12815">
                  <c:v>0.0472068058442949</c:v>
                </c:pt>
                <c:pt idx="12816">
                  <c:v>0.0465299228619156</c:v>
                </c:pt>
                <c:pt idx="12817">
                  <c:v>0.0458586592135378</c:v>
                </c:pt>
                <c:pt idx="12818">
                  <c:v>0.0451930144415078</c:v>
                </c:pt>
                <c:pt idx="12819">
                  <c:v>0.0445329880865007</c:v>
                </c:pt>
                <c:pt idx="12820">
                  <c:v>0.0438785796875203</c:v>
                </c:pt>
                <c:pt idx="12821">
                  <c:v>0.0432297887818989</c:v>
                </c:pt>
                <c:pt idx="12822">
                  <c:v>0.0425866149052981</c:v>
                </c:pt>
                <c:pt idx="12823">
                  <c:v>0.0419490575917082</c:v>
                </c:pt>
                <c:pt idx="12824">
                  <c:v>0.0413171163734489</c:v>
                </c:pt>
                <c:pt idx="12825">
                  <c:v>0.0406907907811691</c:v>
                </c:pt>
                <c:pt idx="12826">
                  <c:v>0.0400700803438474</c:v>
                </c:pt>
                <c:pt idx="12827">
                  <c:v>0.0394549845887917</c:v>
                </c:pt>
                <c:pt idx="12828">
                  <c:v>0.03884550304164</c:v>
                </c:pt>
                <c:pt idx="12829">
                  <c:v>0.0382416352263599</c:v>
                </c:pt>
                <c:pt idx="12830">
                  <c:v>0.0376433806652493</c:v>
                </c:pt>
                <c:pt idx="12831">
                  <c:v>0.037050738878936</c:v>
                </c:pt>
                <c:pt idx="12832">
                  <c:v>0.0364637093863783</c:v>
                </c:pt>
                <c:pt idx="12833">
                  <c:v>0.035882291704865</c:v>
                </c:pt>
                <c:pt idx="12834">
                  <c:v>0.0353064853500153</c:v>
                </c:pt>
                <c:pt idx="12835">
                  <c:v>0.0347362898357795</c:v>
                </c:pt>
                <c:pt idx="12836">
                  <c:v>0.0341717046744385</c:v>
                </c:pt>
                <c:pt idx="12837">
                  <c:v>0.0336127293766043</c:v>
                </c:pt>
                <c:pt idx="12838">
                  <c:v>0.0330593634512201</c:v>
                </c:pt>
                <c:pt idx="12839">
                  <c:v>0.0325116064055606</c:v>
                </c:pt>
                <c:pt idx="12840">
                  <c:v>0.0319694577452318</c:v>
                </c:pt>
                <c:pt idx="12841">
                  <c:v>0.0314329169741713</c:v>
                </c:pt>
                <c:pt idx="12842">
                  <c:v>0.0309019835946486</c:v>
                </c:pt>
                <c:pt idx="12843">
                  <c:v>0.0303766571072652</c:v>
                </c:pt>
                <c:pt idx="12844">
                  <c:v>0.0298569370109543</c:v>
                </c:pt>
                <c:pt idx="12845">
                  <c:v>0.0293428228029817</c:v>
                </c:pt>
                <c:pt idx="12846">
                  <c:v>0.0288343139789456</c:v>
                </c:pt>
                <c:pt idx="12847">
                  <c:v>0.0283314100327763</c:v>
                </c:pt>
                <c:pt idx="12848">
                  <c:v>0.0278341104567372</c:v>
                </c:pt>
                <c:pt idx="12849">
                  <c:v>0.0273424147414243</c:v>
                </c:pt>
                <c:pt idx="12850">
                  <c:v>0.0268563223757666</c:v>
                </c:pt>
                <c:pt idx="12851">
                  <c:v>0.0263758328470264</c:v>
                </c:pt>
                <c:pt idx="12852">
                  <c:v>0.0259009456407991</c:v>
                </c:pt>
                <c:pt idx="12853">
                  <c:v>0.0254316602410135</c:v>
                </c:pt>
                <c:pt idx="12854">
                  <c:v>0.0249679761299321</c:v>
                </c:pt>
                <c:pt idx="12855">
                  <c:v>0.0245098927881511</c:v>
                </c:pt>
                <c:pt idx="12856">
                  <c:v>0.0240574096946006</c:v>
                </c:pt>
                <c:pt idx="12857">
                  <c:v>0.0236105263265448</c:v>
                </c:pt>
                <c:pt idx="12858">
                  <c:v>0.023169242159582</c:v>
                </c:pt>
                <c:pt idx="12859">
                  <c:v>0.022733556667645</c:v>
                </c:pt>
                <c:pt idx="12860">
                  <c:v>0.0223034693230008</c:v>
                </c:pt>
                <c:pt idx="12861">
                  <c:v>0.0218789795962516</c:v>
                </c:pt>
                <c:pt idx="12862">
                  <c:v>0.021460086956334</c:v>
                </c:pt>
                <c:pt idx="12863">
                  <c:v>0.0210467908705197</c:v>
                </c:pt>
                <c:pt idx="12864">
                  <c:v>0.0206390908044156</c:v>
                </c:pt>
                <c:pt idx="12865">
                  <c:v>0.0202369862219639</c:v>
                </c:pt>
                <c:pt idx="12866">
                  <c:v>0.0198404765854422</c:v>
                </c:pt>
                <c:pt idx="12867">
                  <c:v>0.0194495613554639</c:v>
                </c:pt>
                <c:pt idx="12868">
                  <c:v>0.019064239990978</c:v>
                </c:pt>
                <c:pt idx="12869">
                  <c:v>0.0186845119492695</c:v>
                </c:pt>
                <c:pt idx="12870">
                  <c:v>0.0183103766859595</c:v>
                </c:pt>
                <c:pt idx="12871">
                  <c:v>0.0179418336550054</c:v>
                </c:pt>
                <c:pt idx="12872">
                  <c:v>0.0175788823087012</c:v>
                </c:pt>
                <c:pt idx="12873">
                  <c:v>0.0172215220976771</c:v>
                </c:pt>
                <c:pt idx="12874">
                  <c:v>0.0168697524709003</c:v>
                </c:pt>
                <c:pt idx="12875">
                  <c:v>0.0165235728756751</c:v>
                </c:pt>
                <c:pt idx="12876">
                  <c:v>0.0161829827576426</c:v>
                </c:pt>
                <c:pt idx="12877">
                  <c:v>0.0158479815607812</c:v>
                </c:pt>
                <c:pt idx="12878">
                  <c:v>0.0155185687274069</c:v>
                </c:pt>
                <c:pt idx="12879">
                  <c:v>0.015194743698173</c:v>
                </c:pt>
                <c:pt idx="12880">
                  <c:v>0.0148765059120709</c:v>
                </c:pt>
                <c:pt idx="12881">
                  <c:v>0.0145638548064295</c:v>
                </c:pt>
                <c:pt idx="12882">
                  <c:v>0.0142567898169162</c:v>
                </c:pt>
                <c:pt idx="12883">
                  <c:v>0.0139553103775365</c:v>
                </c:pt>
                <c:pt idx="12884">
                  <c:v>0.0136594159206341</c:v>
                </c:pt>
                <c:pt idx="12885">
                  <c:v>0.0133691058768916</c:v>
                </c:pt>
                <c:pt idx="12886">
                  <c:v>0.0130843796753303</c:v>
                </c:pt>
                <c:pt idx="12887">
                  <c:v>0.0128052367433102</c:v>
                </c:pt>
                <c:pt idx="12888">
                  <c:v>0.0125316765065308</c:v>
                </c:pt>
                <c:pt idx="12889">
                  <c:v>0.0122636983890305</c:v>
                </c:pt>
                <c:pt idx="12890">
                  <c:v>0.0120013018131872</c:v>
                </c:pt>
                <c:pt idx="12891">
                  <c:v>0.0117444861997187</c:v>
                </c:pt>
                <c:pt idx="12892">
                  <c:v>0.0114932509676823</c:v>
                </c:pt>
                <c:pt idx="12893">
                  <c:v>0.0112475955344754</c:v>
                </c:pt>
                <c:pt idx="12894">
                  <c:v>0.0110075193158354</c:v>
                </c:pt>
                <c:pt idx="12895">
                  <c:v>0.0107730217258401</c:v>
                </c:pt>
                <c:pt idx="12896">
                  <c:v>0.0105441021769078</c:v>
                </c:pt>
                <c:pt idx="12897">
                  <c:v>0.0103207600797974</c:v>
                </c:pt>
                <c:pt idx="12898">
                  <c:v>0.0101029948436087</c:v>
                </c:pt>
                <c:pt idx="12899">
                  <c:v>0.00989080587578238</c:v>
                </c:pt>
                <c:pt idx="12900">
                  <c:v>0.00968419258210048</c:v>
                </c:pt>
                <c:pt idx="12901">
                  <c:v>0.00948315436668628</c:v>
                </c:pt>
                <c:pt idx="12902">
                  <c:v>0.00928769063200459</c:v>
                </c:pt>
                <c:pt idx="12903">
                  <c:v>0.009097800778862</c:v>
                </c:pt>
                <c:pt idx="12904">
                  <c:v>0.00891348420640696</c:v>
                </c:pt>
                <c:pt idx="12905">
                  <c:v>0.00873474031212997</c:v>
                </c:pt>
                <c:pt idx="12906">
                  <c:v>0.00856156849186382</c:v>
                </c:pt>
                <c:pt idx="12907">
                  <c:v>0.00839396813978372</c:v>
                </c:pt>
                <c:pt idx="12908">
                  <c:v>0.00823193864840748</c:v>
                </c:pt>
                <c:pt idx="12909">
                  <c:v>0.00807547940859572</c:v>
                </c:pt>
                <c:pt idx="12910">
                  <c:v>0.007924589809552</c:v>
                </c:pt>
                <c:pt idx="12911">
                  <c:v>0.00777926923882307</c:v>
                </c:pt>
                <c:pt idx="12912">
                  <c:v>0.007639517082299</c:v>
                </c:pt>
                <c:pt idx="12913">
                  <c:v>0.00750533272421338</c:v>
                </c:pt>
                <c:pt idx="12914">
                  <c:v>0.00737671554714351</c:v>
                </c:pt>
                <c:pt idx="12915">
                  <c:v>0.00725366493201058</c:v>
                </c:pt>
                <c:pt idx="12916">
                  <c:v>0.00713618025807983</c:v>
                </c:pt>
                <c:pt idx="12917">
                  <c:v>0.00702426090296077</c:v>
                </c:pt>
                <c:pt idx="12918">
                  <c:v>0.00691790624260735</c:v>
                </c:pt>
                <c:pt idx="12919">
                  <c:v>0.00681711565131814</c:v>
                </c:pt>
                <c:pt idx="12920">
                  <c:v>0.00672188850173654</c:v>
                </c:pt>
                <c:pt idx="12921">
                  <c:v>0.00663222416485092</c:v>
                </c:pt>
                <c:pt idx="12922">
                  <c:v>0.00654812200999486</c:v>
                </c:pt>
                <c:pt idx="12923">
                  <c:v>0.0064695814048473</c:v>
                </c:pt>
                <c:pt idx="12924">
                  <c:v>0.00639660171543275</c:v>
                </c:pt>
                <c:pt idx="12925">
                  <c:v>0.00632918230612147</c:v>
                </c:pt>
                <c:pt idx="12926">
                  <c:v>0.00626732253962965</c:v>
                </c:pt>
                <c:pt idx="12927">
                  <c:v>0.00621102177701962</c:v>
                </c:pt>
                <c:pt idx="12928">
                  <c:v>0.00616027937770001</c:v>
                </c:pt>
                <c:pt idx="12929">
                  <c:v>0.00611509469942599</c:v>
                </c:pt>
                <c:pt idx="12930">
                  <c:v>0.00607546709829941</c:v>
                </c:pt>
                <c:pt idx="12931">
                  <c:v>0.00604139592876901</c:v>
                </c:pt>
                <c:pt idx="12932">
                  <c:v>0.00601288054363064</c:v>
                </c:pt>
                <c:pt idx="12933">
                  <c:v>0.00598992029402738</c:v>
                </c:pt>
                <c:pt idx="12934">
                  <c:v>0.00597251452944982</c:v>
                </c:pt>
                <c:pt idx="12935">
                  <c:v>0.0059606625977362</c:v>
                </c:pt>
                <c:pt idx="12936">
                  <c:v>0.00595436384507262</c:v>
                </c:pt>
                <c:pt idx="12937">
                  <c:v>0.00595361761599322</c:v>
                </c:pt>
                <c:pt idx="12938">
                  <c:v>0.0</c:v>
                </c:pt>
              </c:numCache>
            </c:numRef>
          </c:yVal>
        </c:ser>
        <c:dLbls/>
        <c:axId val="579626856"/>
        <c:axId val="494830216"/>
      </c:scatterChart>
      <c:valAx>
        <c:axId val="579626856"/>
        <c:scaling>
          <c:orientation val="minMax"/>
        </c:scaling>
        <c:axPos val="b"/>
        <c:title>
          <c:tx>
            <c:rich>
              <a:bodyPr/>
              <a:lstStyle/>
              <a:p>
                <a:pPr>
                  <a:defRPr/>
                </a:pPr>
                <a:r>
                  <a:rPr lang="en-US"/>
                  <a:t>X/VTAS</a:t>
                </a:r>
              </a:p>
            </c:rich>
          </c:tx>
        </c:title>
        <c:numFmt formatCode="General" sourceLinked="1"/>
        <c:tickLblPos val="nextTo"/>
        <c:crossAx val="494830216"/>
        <c:crosses val="autoZero"/>
        <c:crossBetween val="midCat"/>
      </c:valAx>
      <c:valAx>
        <c:axId val="494830216"/>
        <c:scaling>
          <c:orientation val="minMax"/>
          <c:max val="70.0"/>
        </c:scaling>
        <c:axPos val="l"/>
        <c:majorGridlines/>
        <c:title>
          <c:tx>
            <c:rich>
              <a:bodyPr rot="-5400000" vert="horz"/>
              <a:lstStyle/>
              <a:p>
                <a:pPr>
                  <a:defRPr/>
                </a:pPr>
                <a:r>
                  <a:rPr lang="en-US"/>
                  <a:t>Y/VTAS</a:t>
                </a:r>
              </a:p>
            </c:rich>
          </c:tx>
        </c:title>
        <c:numFmt formatCode="General" sourceLinked="1"/>
        <c:tickLblPos val="nextTo"/>
        <c:crossAx val="579626856"/>
        <c:crosses val="autoZero"/>
        <c:crossBetween val="midCat"/>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Holding</a:t>
            </a:r>
            <a:r>
              <a:rPr lang="en-US" baseline="0" dirty="0"/>
              <a:t> Pattern Ground Track</a:t>
            </a:r>
          </a:p>
          <a:p>
            <a:pPr>
              <a:defRPr/>
            </a:pPr>
            <a:r>
              <a:rPr lang="en-US" baseline="0" dirty="0" err="1"/>
              <a:t>Vw</a:t>
            </a:r>
            <a:r>
              <a:rPr lang="en-US" baseline="0" dirty="0"/>
              <a:t>=0.3</a:t>
            </a:r>
          </a:p>
          <a:p>
            <a:pPr>
              <a:defRPr/>
            </a:pPr>
            <a:r>
              <a:rPr lang="en-US" baseline="0" dirty="0" smtClean="0"/>
              <a:t>Relative Wind </a:t>
            </a:r>
            <a:r>
              <a:rPr lang="en-US" baseline="0" dirty="0"/>
              <a:t>Direction </a:t>
            </a:r>
            <a:r>
              <a:rPr lang="en-US" baseline="0" dirty="0" smtClean="0"/>
              <a:t>-45 </a:t>
            </a:r>
            <a:r>
              <a:rPr lang="en-US" baseline="0" dirty="0"/>
              <a:t>&amp; 315 degrees</a:t>
            </a:r>
            <a:endParaRPr lang="en-US" dirty="0"/>
          </a:p>
        </c:rich>
      </c:tx>
      <c:overlay val="1"/>
      <c:spPr>
        <a:solidFill>
          <a:srgbClr val="92D050"/>
        </a:solidFill>
      </c:spPr>
    </c:title>
    <c:plotArea>
      <c:layout>
        <c:manualLayout>
          <c:layoutTarget val="inner"/>
          <c:xMode val="edge"/>
          <c:yMode val="edge"/>
          <c:x val="0.0590539966837818"/>
          <c:y val="0.0112230247081184"/>
          <c:w val="0.925930713618386"/>
          <c:h val="0.918453422830343"/>
        </c:manualLayout>
      </c:layout>
      <c:scatterChart>
        <c:scatterStyle val="lineMarker"/>
        <c:ser>
          <c:idx val="0"/>
          <c:order val="0"/>
          <c:tx>
            <c:strRef>
              <c:f>Sheet2!$B$1</c:f>
              <c:strCache>
                <c:ptCount val="1"/>
                <c:pt idx="0">
                  <c:v>y_bar(315)</c:v>
                </c:pt>
              </c:strCache>
            </c:strRef>
          </c:tx>
          <c:marker>
            <c:symbol val="none"/>
          </c:marker>
          <c:xVal>
            <c:numRef>
              <c:f>Sheet2!$A$2:$A$12939</c:f>
              <c:numCache>
                <c:formatCode>General</c:formatCode>
                <c:ptCount val="12938"/>
                <c:pt idx="0">
                  <c:v>0.0</c:v>
                </c:pt>
                <c:pt idx="1">
                  <c:v>0.00797048723264624</c:v>
                </c:pt>
                <c:pt idx="2">
                  <c:v>0.0159421766455662</c:v>
                </c:pt>
                <c:pt idx="3">
                  <c:v>0.0239150652100185</c:v>
                </c:pt>
                <c:pt idx="4">
                  <c:v>0.0318891498969051</c:v>
                </c:pt>
                <c:pt idx="5">
                  <c:v>0.0398644276767721</c:v>
                </c:pt>
                <c:pt idx="6">
                  <c:v>0.0478408955198108</c:v>
                </c:pt>
                <c:pt idx="7">
                  <c:v>0.0558185503958582</c:v>
                </c:pt>
                <c:pt idx="8">
                  <c:v>0.0637973892743986</c:v>
                </c:pt>
                <c:pt idx="9">
                  <c:v>0.0717774091245636</c:v>
                </c:pt>
                <c:pt idx="10">
                  <c:v>0.079758606915134</c:v>
                </c:pt>
                <c:pt idx="11">
                  <c:v>0.0877409796145396</c:v>
                </c:pt>
                <c:pt idx="12">
                  <c:v>0.0957245241908614</c:v>
                </c:pt>
                <c:pt idx="13">
                  <c:v>0.103709237611831</c:v>
                </c:pt>
                <c:pt idx="14">
                  <c:v>0.111695116844833</c:v>
                </c:pt>
                <c:pt idx="15">
                  <c:v>0.119682158856905</c:v>
                </c:pt>
                <c:pt idx="16">
                  <c:v>0.127670360614738</c:v>
                </c:pt>
                <c:pt idx="17">
                  <c:v>0.13565971908468</c:v>
                </c:pt>
                <c:pt idx="18">
                  <c:v>0.143650231232731</c:v>
                </c:pt>
                <c:pt idx="19">
                  <c:v>0.151641894024553</c:v>
                </c:pt>
                <c:pt idx="20">
                  <c:v>0.159634704425462</c:v>
                </c:pt>
                <c:pt idx="21">
                  <c:v>0.167628659400433</c:v>
                </c:pt>
                <c:pt idx="22">
                  <c:v>0.175623755914101</c:v>
                </c:pt>
                <c:pt idx="23">
                  <c:v>0.183619990930763</c:v>
                </c:pt>
                <c:pt idx="24">
                  <c:v>0.191617361414375</c:v>
                </c:pt>
                <c:pt idx="25">
                  <c:v>0.199615864328556</c:v>
                </c:pt>
                <c:pt idx="26">
                  <c:v>0.207615496636589</c:v>
                </c:pt>
                <c:pt idx="27">
                  <c:v>0.215616255301419</c:v>
                </c:pt>
                <c:pt idx="28">
                  <c:v>0.223618137285659</c:v>
                </c:pt>
                <c:pt idx="29">
                  <c:v>0.231621139551584</c:v>
                </c:pt>
                <c:pt idx="30">
                  <c:v>0.239625259061139</c:v>
                </c:pt>
                <c:pt idx="31">
                  <c:v>0.247630492775935</c:v>
                </c:pt>
                <c:pt idx="32">
                  <c:v>0.255636837657252</c:v>
                </c:pt>
                <c:pt idx="33">
                  <c:v>0.263644290666039</c:v>
                </c:pt>
                <c:pt idx="34">
                  <c:v>0.271652848762917</c:v>
                </c:pt>
                <c:pt idx="35">
                  <c:v>0.279662508908176</c:v>
                </c:pt>
                <c:pt idx="36">
                  <c:v>0.28767326806178</c:v>
                </c:pt>
                <c:pt idx="37">
                  <c:v>0.295685123183365</c:v>
                </c:pt>
                <c:pt idx="38">
                  <c:v>0.303698071232241</c:v>
                </c:pt>
                <c:pt idx="39">
                  <c:v>0.311712109167393</c:v>
                </c:pt>
                <c:pt idx="40">
                  <c:v>0.319727233947482</c:v>
                </c:pt>
                <c:pt idx="41">
                  <c:v>0.327743442530845</c:v>
                </c:pt>
                <c:pt idx="42">
                  <c:v>0.335760731875499</c:v>
                </c:pt>
                <c:pt idx="43">
                  <c:v>0.343779098939136</c:v>
                </c:pt>
                <c:pt idx="44">
                  <c:v>0.35179854067913</c:v>
                </c:pt>
                <c:pt idx="45">
                  <c:v>0.359819054052534</c:v>
                </c:pt>
                <c:pt idx="46">
                  <c:v>0.367840636016082</c:v>
                </c:pt>
                <c:pt idx="47">
                  <c:v>0.375863283526192</c:v>
                </c:pt>
                <c:pt idx="48">
                  <c:v>0.383886993538964</c:v>
                </c:pt>
                <c:pt idx="49">
                  <c:v>0.391911763010179</c:v>
                </c:pt>
                <c:pt idx="50">
                  <c:v>0.399937588895309</c:v>
                </c:pt>
                <c:pt idx="51">
                  <c:v>0.407964468149506</c:v>
                </c:pt>
                <c:pt idx="52">
                  <c:v>0.415992397727611</c:v>
                </c:pt>
                <c:pt idx="53">
                  <c:v>0.424021374584153</c:v>
                </c:pt>
                <c:pt idx="54">
                  <c:v>0.432051395673349</c:v>
                </c:pt>
                <c:pt idx="55">
                  <c:v>0.440082457949106</c:v>
                </c:pt>
                <c:pt idx="56">
                  <c:v>0.448114558365019</c:v>
                </c:pt>
                <c:pt idx="57">
                  <c:v>0.456147693874376</c:v>
                </c:pt>
                <c:pt idx="58">
                  <c:v>0.464181861430158</c:v>
                </c:pt>
                <c:pt idx="59">
                  <c:v>0.472217057985036</c:v>
                </c:pt>
                <c:pt idx="60">
                  <c:v>0.480253280491378</c:v>
                </c:pt>
                <c:pt idx="61">
                  <c:v>0.488290525901246</c:v>
                </c:pt>
                <c:pt idx="62">
                  <c:v>0.496328791166395</c:v>
                </c:pt>
                <c:pt idx="63">
                  <c:v>0.504368073238281</c:v>
                </c:pt>
                <c:pt idx="64">
                  <c:v>0.512408369068054</c:v>
                </c:pt>
                <c:pt idx="65">
                  <c:v>0.520449675606565</c:v>
                </c:pt>
                <c:pt idx="66">
                  <c:v>0.528491989804362</c:v>
                </c:pt>
                <c:pt idx="67">
                  <c:v>0.536535308611695</c:v>
                </c:pt>
                <c:pt idx="68">
                  <c:v>0.544579628978514</c:v>
                </c:pt>
                <c:pt idx="69">
                  <c:v>0.552624947854472</c:v>
                </c:pt>
                <c:pt idx="70">
                  <c:v>0.560671262188924</c:v>
                </c:pt>
                <c:pt idx="71">
                  <c:v>0.568718568930929</c:v>
                </c:pt>
                <c:pt idx="72">
                  <c:v>0.576766865029253</c:v>
                </c:pt>
                <c:pt idx="73">
                  <c:v>0.584816147432364</c:v>
                </c:pt>
                <c:pt idx="74">
                  <c:v>0.592866413088439</c:v>
                </c:pt>
                <c:pt idx="75">
                  <c:v>0.600917658945363</c:v>
                </c:pt>
                <c:pt idx="76">
                  <c:v>0.608969881950727</c:v>
                </c:pt>
                <c:pt idx="77">
                  <c:v>0.617023079051833</c:v>
                </c:pt>
                <c:pt idx="78">
                  <c:v>0.625077247195693</c:v>
                </c:pt>
                <c:pt idx="79">
                  <c:v>0.633132383329031</c:v>
                </c:pt>
                <c:pt idx="80">
                  <c:v>0.64118848439828</c:v>
                </c:pt>
                <c:pt idx="81">
                  <c:v>0.649245547349591</c:v>
                </c:pt>
                <c:pt idx="82">
                  <c:v>0.657303569128823</c:v>
                </c:pt>
                <c:pt idx="83">
                  <c:v>0.665362546681554</c:v>
                </c:pt>
                <c:pt idx="84">
                  <c:v>0.673422476953077</c:v>
                </c:pt>
                <c:pt idx="85">
                  <c:v>0.681483356888399</c:v>
                </c:pt>
                <c:pt idx="86">
                  <c:v>0.689545183432248</c:v>
                </c:pt>
                <c:pt idx="87">
                  <c:v>0.697607953529069</c:v>
                </c:pt>
                <c:pt idx="88">
                  <c:v>0.705671664123026</c:v>
                </c:pt>
                <c:pt idx="89">
                  <c:v>0.713736312158003</c:v>
                </c:pt>
                <c:pt idx="90">
                  <c:v>0.721801894577605</c:v>
                </c:pt>
                <c:pt idx="91">
                  <c:v>0.729868408325161</c:v>
                </c:pt>
                <c:pt idx="92">
                  <c:v>0.73793585034372</c:v>
                </c:pt>
                <c:pt idx="93">
                  <c:v>0.746004217576057</c:v>
                </c:pt>
                <c:pt idx="94">
                  <c:v>0.754073506964672</c:v>
                </c:pt>
                <c:pt idx="95">
                  <c:v>0.762143715451788</c:v>
                </c:pt>
                <c:pt idx="96">
                  <c:v>0.770214839979358</c:v>
                </c:pt>
                <c:pt idx="97">
                  <c:v>0.77828687748906</c:v>
                </c:pt>
                <c:pt idx="98">
                  <c:v>0.786359824922302</c:v>
                </c:pt>
                <c:pt idx="99">
                  <c:v>0.79443367922022</c:v>
                </c:pt>
                <c:pt idx="100">
                  <c:v>0.802508437323682</c:v>
                </c:pt>
                <c:pt idx="101">
                  <c:v>0.810584096173284</c:v>
                </c:pt>
                <c:pt idx="102">
                  <c:v>0.818660652709358</c:v>
                </c:pt>
                <c:pt idx="103">
                  <c:v>0.826738103871966</c:v>
                </c:pt>
                <c:pt idx="104">
                  <c:v>0.834816446600905</c:v>
                </c:pt>
                <c:pt idx="105">
                  <c:v>0.842895677835706</c:v>
                </c:pt>
                <c:pt idx="106">
                  <c:v>0.850975794515638</c:v>
                </c:pt>
                <c:pt idx="107">
                  <c:v>0.859056793579703</c:v>
                </c:pt>
                <c:pt idx="108">
                  <c:v>0.867138671966644</c:v>
                </c:pt>
                <c:pt idx="109">
                  <c:v>0.875221426614941</c:v>
                </c:pt>
                <c:pt idx="110">
                  <c:v>0.883305054462812</c:v>
                </c:pt>
                <c:pt idx="111">
                  <c:v>0.891389552448217</c:v>
                </c:pt>
                <c:pt idx="112">
                  <c:v>0.899474917508856</c:v>
                </c:pt>
                <c:pt idx="113">
                  <c:v>0.907561146582173</c:v>
                </c:pt>
                <c:pt idx="114">
                  <c:v>0.915648236605353</c:v>
                </c:pt>
                <c:pt idx="115">
                  <c:v>0.923736184515325</c:v>
                </c:pt>
                <c:pt idx="116">
                  <c:v>0.931824987248763</c:v>
                </c:pt>
                <c:pt idx="117">
                  <c:v>0.939914641742089</c:v>
                </c:pt>
                <c:pt idx="118">
                  <c:v>0.948005144931467</c:v>
                </c:pt>
                <c:pt idx="119">
                  <c:v>0.956096493752814</c:v>
                </c:pt>
                <c:pt idx="120">
                  <c:v>0.964188685141791</c:v>
                </c:pt>
                <c:pt idx="121">
                  <c:v>0.972281716033809</c:v>
                </c:pt>
                <c:pt idx="122">
                  <c:v>0.980375583364032</c:v>
                </c:pt>
                <c:pt idx="123">
                  <c:v>0.988470284067373</c:v>
                </c:pt>
                <c:pt idx="124">
                  <c:v>0.996565815078498</c:v>
                </c:pt>
                <c:pt idx="125">
                  <c:v>1.004662173331824</c:v>
                </c:pt>
                <c:pt idx="126">
                  <c:v>1.012759355761525</c:v>
                </c:pt>
                <c:pt idx="127">
                  <c:v>1.020857359301527</c:v>
                </c:pt>
                <c:pt idx="128">
                  <c:v>1.028956180885514</c:v>
                </c:pt>
                <c:pt idx="129">
                  <c:v>1.037055817446925</c:v>
                </c:pt>
                <c:pt idx="130">
                  <c:v>1.045156265918957</c:v>
                </c:pt>
                <c:pt idx="131">
                  <c:v>1.053257523234567</c:v>
                </c:pt>
                <c:pt idx="132">
                  <c:v>1.061359586326468</c:v>
                </c:pt>
                <c:pt idx="133">
                  <c:v>1.069462452127137</c:v>
                </c:pt>
                <c:pt idx="134">
                  <c:v>1.07756611756881</c:v>
                </c:pt>
                <c:pt idx="135">
                  <c:v>1.085670579583487</c:v>
                </c:pt>
                <c:pt idx="136">
                  <c:v>1.093775835102927</c:v>
                </c:pt>
                <c:pt idx="137">
                  <c:v>1.101881881058658</c:v>
                </c:pt>
                <c:pt idx="138">
                  <c:v>1.10998871438197</c:v>
                </c:pt>
                <c:pt idx="139">
                  <c:v>1.118096332003918</c:v>
                </c:pt>
                <c:pt idx="140">
                  <c:v>1.126204730855327</c:v>
                </c:pt>
                <c:pt idx="141">
                  <c:v>1.134313907866787</c:v>
                </c:pt>
                <c:pt idx="142">
                  <c:v>1.142423859968656</c:v>
                </c:pt>
                <c:pt idx="143">
                  <c:v>1.150534584091064</c:v>
                </c:pt>
                <c:pt idx="144">
                  <c:v>1.158646077163909</c:v>
                </c:pt>
                <c:pt idx="145">
                  <c:v>1.166758336116862</c:v>
                </c:pt>
                <c:pt idx="146">
                  <c:v>1.174871357879364</c:v>
                </c:pt>
                <c:pt idx="147">
                  <c:v>1.182985139380633</c:v>
                </c:pt>
                <c:pt idx="148">
                  <c:v>1.191099677549654</c:v>
                </c:pt>
                <c:pt idx="149">
                  <c:v>1.199214969315196</c:v>
                </c:pt>
                <c:pt idx="150">
                  <c:v>1.207331011605796</c:v>
                </c:pt>
                <c:pt idx="151">
                  <c:v>1.215447801349773</c:v>
                </c:pt>
                <c:pt idx="152">
                  <c:v>1.223565335475219</c:v>
                </c:pt>
                <c:pt idx="153">
                  <c:v>1.23168361091001</c:v>
                </c:pt>
                <c:pt idx="154">
                  <c:v>1.239802624581796</c:v>
                </c:pt>
                <c:pt idx="155">
                  <c:v>1.247922373418011</c:v>
                </c:pt>
                <c:pt idx="156">
                  <c:v>1.25604285434587</c:v>
                </c:pt>
                <c:pt idx="157">
                  <c:v>1.264164064292368</c:v>
                </c:pt>
                <c:pt idx="158">
                  <c:v>1.272286000184285</c:v>
                </c:pt>
                <c:pt idx="159">
                  <c:v>1.280408658948186</c:v>
                </c:pt>
                <c:pt idx="160">
                  <c:v>1.288532037510418</c:v>
                </c:pt>
                <c:pt idx="161">
                  <c:v>1.296656132797116</c:v>
                </c:pt>
                <c:pt idx="162">
                  <c:v>1.304780941734202</c:v>
                </c:pt>
                <c:pt idx="163">
                  <c:v>1.312906461247383</c:v>
                </c:pt>
                <c:pt idx="164">
                  <c:v>1.321032688262159</c:v>
                </c:pt>
                <c:pt idx="165">
                  <c:v>1.329159619703816</c:v>
                </c:pt>
                <c:pt idx="166">
                  <c:v>1.337287252497431</c:v>
                </c:pt>
                <c:pt idx="167">
                  <c:v>1.345415583567874</c:v>
                </c:pt>
                <c:pt idx="168">
                  <c:v>1.353544609839806</c:v>
                </c:pt>
                <c:pt idx="169">
                  <c:v>1.361674328237681</c:v>
                </c:pt>
                <c:pt idx="170">
                  <c:v>1.369804735685748</c:v>
                </c:pt>
                <c:pt idx="171">
                  <c:v>1.37793582910805</c:v>
                </c:pt>
                <c:pt idx="172">
                  <c:v>1.386067605428427</c:v>
                </c:pt>
                <c:pt idx="173">
                  <c:v>1.394200061570515</c:v>
                </c:pt>
                <c:pt idx="174">
                  <c:v>1.402333194457747</c:v>
                </c:pt>
                <c:pt idx="175">
                  <c:v>1.410467001013358</c:v>
                </c:pt>
                <c:pt idx="176">
                  <c:v>1.418601478160379</c:v>
                </c:pt>
                <c:pt idx="177">
                  <c:v>1.426736622821644</c:v>
                </c:pt>
                <c:pt idx="178">
                  <c:v>1.434872431919787</c:v>
                </c:pt>
                <c:pt idx="179">
                  <c:v>1.443008902377243</c:v>
                </c:pt>
                <c:pt idx="180">
                  <c:v>1.451146031116254</c:v>
                </c:pt>
                <c:pt idx="181">
                  <c:v>1.459283815058863</c:v>
                </c:pt>
                <c:pt idx="182">
                  <c:v>1.467422251126919</c:v>
                </c:pt>
                <c:pt idx="183">
                  <c:v>1.475561336242078</c:v>
                </c:pt>
                <c:pt idx="184">
                  <c:v>1.483701067325803</c:v>
                </c:pt>
                <c:pt idx="185">
                  <c:v>1.491841441299362</c:v>
                </c:pt>
                <c:pt idx="186">
                  <c:v>1.499982455083834</c:v>
                </c:pt>
                <c:pt idx="187">
                  <c:v>1.508124105600109</c:v>
                </c:pt>
                <c:pt idx="188">
                  <c:v>1.516266389768885</c:v>
                </c:pt>
                <c:pt idx="189">
                  <c:v>1.524409304510671</c:v>
                </c:pt>
                <c:pt idx="190">
                  <c:v>1.532552846745793</c:v>
                </c:pt>
                <c:pt idx="191">
                  <c:v>1.540697013394384</c:v>
                </c:pt>
                <c:pt idx="192">
                  <c:v>1.548841801376397</c:v>
                </c:pt>
                <c:pt idx="193">
                  <c:v>1.556987207611596</c:v>
                </c:pt>
                <c:pt idx="194">
                  <c:v>1.565133229019564</c:v>
                </c:pt>
                <c:pt idx="195">
                  <c:v>1.573279862519699</c:v>
                </c:pt>
                <c:pt idx="196">
                  <c:v>1.581427105031218</c:v>
                </c:pt>
                <c:pt idx="197">
                  <c:v>1.589574953473156</c:v>
                </c:pt>
                <c:pt idx="198">
                  <c:v>1.597723404764368</c:v>
                </c:pt>
                <c:pt idx="199">
                  <c:v>1.605872455823532</c:v>
                </c:pt>
                <c:pt idx="200">
                  <c:v>1.614022103569143</c:v>
                </c:pt>
                <c:pt idx="201">
                  <c:v>1.622172344919522</c:v>
                </c:pt>
                <c:pt idx="202">
                  <c:v>1.630323176792812</c:v>
                </c:pt>
                <c:pt idx="203">
                  <c:v>1.638474596106981</c:v>
                </c:pt>
                <c:pt idx="204">
                  <c:v>1.646626599779823</c:v>
                </c:pt>
                <c:pt idx="205">
                  <c:v>1.654779184728955</c:v>
                </c:pt>
                <c:pt idx="206">
                  <c:v>1.662932347871825</c:v>
                </c:pt>
                <c:pt idx="207">
                  <c:v>1.671086086125706</c:v>
                </c:pt>
                <c:pt idx="208">
                  <c:v>1.679240396407702</c:v>
                </c:pt>
                <c:pt idx="209">
                  <c:v>1.687395275634746</c:v>
                </c:pt>
                <c:pt idx="210">
                  <c:v>1.695550720723602</c:v>
                </c:pt>
                <c:pt idx="211">
                  <c:v>1.703706728590864</c:v>
                </c:pt>
                <c:pt idx="212">
                  <c:v>1.711863296152961</c:v>
                </c:pt>
                <c:pt idx="213">
                  <c:v>1.720020420326155</c:v>
                </c:pt>
                <c:pt idx="214">
                  <c:v>1.728178098026541</c:v>
                </c:pt>
                <c:pt idx="215">
                  <c:v>1.73633632617005</c:v>
                </c:pt>
                <c:pt idx="216">
                  <c:v>1.74449510167245</c:v>
                </c:pt>
                <c:pt idx="217">
                  <c:v>1.752654421449346</c:v>
                </c:pt>
                <c:pt idx="218">
                  <c:v>1.76081428241618</c:v>
                </c:pt>
                <c:pt idx="219">
                  <c:v>1.768974681488235</c:v>
                </c:pt>
                <c:pt idx="220">
                  <c:v>1.777135615580631</c:v>
                </c:pt>
                <c:pt idx="221">
                  <c:v>1.785297081608333</c:v>
                </c:pt>
                <c:pt idx="222">
                  <c:v>1.793459076486142</c:v>
                </c:pt>
                <c:pt idx="223">
                  <c:v>1.801621597128707</c:v>
                </c:pt>
                <c:pt idx="224">
                  <c:v>1.80978464045052</c:v>
                </c:pt>
                <c:pt idx="225">
                  <c:v>1.817948203365913</c:v>
                </c:pt>
                <c:pt idx="226">
                  <c:v>1.826112282789068</c:v>
                </c:pt>
                <c:pt idx="227">
                  <c:v>1.834276875634012</c:v>
                </c:pt>
                <c:pt idx="228">
                  <c:v>1.84244197881462</c:v>
                </c:pt>
                <c:pt idx="229">
                  <c:v>1.850607589244612</c:v>
                </c:pt>
                <c:pt idx="230">
                  <c:v>1.85877370383756</c:v>
                </c:pt>
                <c:pt idx="231">
                  <c:v>1.866940319506888</c:v>
                </c:pt>
                <c:pt idx="232">
                  <c:v>1.875107433165866</c:v>
                </c:pt>
                <c:pt idx="233">
                  <c:v>1.883275041727618</c:v>
                </c:pt>
                <c:pt idx="234">
                  <c:v>1.891443142105122</c:v>
                </c:pt>
                <c:pt idx="235">
                  <c:v>1.89961173121121</c:v>
                </c:pt>
                <c:pt idx="236">
                  <c:v>1.907780805958565</c:v>
                </c:pt>
                <c:pt idx="237">
                  <c:v>1.915950363259729</c:v>
                </c:pt>
                <c:pt idx="238">
                  <c:v>1.924120400027099</c:v>
                </c:pt>
                <c:pt idx="239">
                  <c:v>1.93229091317293</c:v>
                </c:pt>
                <c:pt idx="240">
                  <c:v>1.940461899609334</c:v>
                </c:pt>
                <c:pt idx="241">
                  <c:v>1.948633356248285</c:v>
                </c:pt>
                <c:pt idx="242">
                  <c:v>1.956805280001614</c:v>
                </c:pt>
                <c:pt idx="243">
                  <c:v>1.964977667781015</c:v>
                </c:pt>
                <c:pt idx="244">
                  <c:v>1.973150516498043</c:v>
                </c:pt>
                <c:pt idx="245">
                  <c:v>1.981323823064116</c:v>
                </c:pt>
                <c:pt idx="246">
                  <c:v>1.989497584390517</c:v>
                </c:pt>
                <c:pt idx="247">
                  <c:v>1.997671797388391</c:v>
                </c:pt>
                <c:pt idx="248">
                  <c:v>2.005846458968751</c:v>
                </c:pt>
                <c:pt idx="249">
                  <c:v>2.014021566042478</c:v>
                </c:pt>
                <c:pt idx="250">
                  <c:v>2.022197115520316</c:v>
                </c:pt>
                <c:pt idx="251">
                  <c:v>2.030373104312879</c:v>
                </c:pt>
                <c:pt idx="252">
                  <c:v>2.038549529330654</c:v>
                </c:pt>
                <c:pt idx="253">
                  <c:v>2.046726387483993</c:v>
                </c:pt>
                <c:pt idx="254">
                  <c:v>2.054903675683123</c:v>
                </c:pt>
                <c:pt idx="255">
                  <c:v>2.06308139083814</c:v>
                </c:pt>
                <c:pt idx="256">
                  <c:v>2.071259529859016</c:v>
                </c:pt>
                <c:pt idx="257">
                  <c:v>2.079438089655595</c:v>
                </c:pt>
                <c:pt idx="258">
                  <c:v>2.087617067137597</c:v>
                </c:pt>
                <c:pt idx="259">
                  <c:v>2.095796459214615</c:v>
                </c:pt>
                <c:pt idx="260">
                  <c:v>2.103976262796123</c:v>
                </c:pt>
                <c:pt idx="261">
                  <c:v>2.112156474791468</c:v>
                </c:pt>
                <c:pt idx="262">
                  <c:v>2.12033709210988</c:v>
                </c:pt>
                <c:pt idx="263">
                  <c:v>2.128518111660464</c:v>
                </c:pt>
                <c:pt idx="264">
                  <c:v>2.136699530352209</c:v>
                </c:pt>
                <c:pt idx="265">
                  <c:v>2.144881345093985</c:v>
                </c:pt>
                <c:pt idx="266">
                  <c:v>2.153063552794541</c:v>
                </c:pt>
                <c:pt idx="267">
                  <c:v>2.161246150362511</c:v>
                </c:pt>
                <c:pt idx="268">
                  <c:v>2.169429134706414</c:v>
                </c:pt>
                <c:pt idx="269">
                  <c:v>2.177612502734654</c:v>
                </c:pt>
                <c:pt idx="270">
                  <c:v>2.185796251355518</c:v>
                </c:pt>
                <c:pt idx="271">
                  <c:v>2.193980377477182</c:v>
                </c:pt>
                <c:pt idx="272">
                  <c:v>2.202164878007711</c:v>
                </c:pt>
                <c:pt idx="273">
                  <c:v>2.210349749855056</c:v>
                </c:pt>
                <c:pt idx="274">
                  <c:v>2.218534989927059</c:v>
                </c:pt>
                <c:pt idx="275">
                  <c:v>2.226720595131451</c:v>
                </c:pt>
                <c:pt idx="276">
                  <c:v>2.234906562375857</c:v>
                </c:pt>
                <c:pt idx="277">
                  <c:v>2.243092888567791</c:v>
                </c:pt>
                <c:pt idx="278">
                  <c:v>2.251279570614663</c:v>
                </c:pt>
                <c:pt idx="279">
                  <c:v>2.259466605423775</c:v>
                </c:pt>
                <c:pt idx="280">
                  <c:v>2.267653989902328</c:v>
                </c:pt>
                <c:pt idx="281">
                  <c:v>2.275841720957413</c:v>
                </c:pt>
                <c:pt idx="282">
                  <c:v>2.284029795496023</c:v>
                </c:pt>
                <c:pt idx="283">
                  <c:v>2.292218210425045</c:v>
                </c:pt>
                <c:pt idx="284">
                  <c:v>2.300406962651269</c:v>
                </c:pt>
                <c:pt idx="285">
                  <c:v>2.308596049081381</c:v>
                </c:pt>
                <c:pt idx="286">
                  <c:v>2.316785466621967</c:v>
                </c:pt>
                <c:pt idx="287">
                  <c:v>2.32497521217952</c:v>
                </c:pt>
                <c:pt idx="288">
                  <c:v>2.333165282660429</c:v>
                </c:pt>
                <c:pt idx="289">
                  <c:v>2.341355674970991</c:v>
                </c:pt>
                <c:pt idx="290">
                  <c:v>2.349546386017403</c:v>
                </c:pt>
                <c:pt idx="291">
                  <c:v>2.357737412705773</c:v>
                </c:pt>
                <c:pt idx="292">
                  <c:v>2.365928751942108</c:v>
                </c:pt>
                <c:pt idx="293">
                  <c:v>2.374120400632328</c:v>
                </c:pt>
                <c:pt idx="294">
                  <c:v>2.382312355682258</c:v>
                </c:pt>
                <c:pt idx="295">
                  <c:v>2.390504613997632</c:v>
                </c:pt>
                <c:pt idx="296">
                  <c:v>2.398697172484094</c:v>
                </c:pt>
                <c:pt idx="297">
                  <c:v>2.406890028047201</c:v>
                </c:pt>
                <c:pt idx="298">
                  <c:v>2.415083177592418</c:v>
                </c:pt>
                <c:pt idx="299">
                  <c:v>2.423276618025124</c:v>
                </c:pt>
                <c:pt idx="300">
                  <c:v>2.431470346250612</c:v>
                </c:pt>
                <c:pt idx="301">
                  <c:v>2.439664359174089</c:v>
                </c:pt>
                <c:pt idx="302">
                  <c:v>2.447858653700678</c:v>
                </c:pt>
                <c:pt idx="303">
                  <c:v>2.456053226735417</c:v>
                </c:pt>
                <c:pt idx="304">
                  <c:v>2.464248075183261</c:v>
                </c:pt>
                <c:pt idx="305">
                  <c:v>2.472443195949084</c:v>
                </c:pt>
                <c:pt idx="306">
                  <c:v>2.480638585937682</c:v>
                </c:pt>
                <c:pt idx="307">
                  <c:v>2.488834242053763</c:v>
                </c:pt>
                <c:pt idx="308">
                  <c:v>2.497030161201962</c:v>
                </c:pt>
                <c:pt idx="309">
                  <c:v>2.505226340286835</c:v>
                </c:pt>
                <c:pt idx="310">
                  <c:v>2.51342277621286</c:v>
                </c:pt>
                <c:pt idx="311">
                  <c:v>2.521619465884437</c:v>
                </c:pt>
                <c:pt idx="312">
                  <c:v>2.529816406205894</c:v>
                </c:pt>
                <c:pt idx="313">
                  <c:v>2.538013594081481</c:v>
                </c:pt>
                <c:pt idx="314">
                  <c:v>2.546211026415377</c:v>
                </c:pt>
                <c:pt idx="315">
                  <c:v>2.554408700111686</c:v>
                </c:pt>
                <c:pt idx="316">
                  <c:v>2.562606612074443</c:v>
                </c:pt>
                <c:pt idx="317">
                  <c:v>2.570804759207609</c:v>
                </c:pt>
                <c:pt idx="318">
                  <c:v>2.579003138415076</c:v>
                </c:pt>
                <c:pt idx="319">
                  <c:v>2.58720174660067</c:v>
                </c:pt>
                <c:pt idx="320">
                  <c:v>2.595400580668142</c:v>
                </c:pt>
                <c:pt idx="321">
                  <c:v>2.603599637521185</c:v>
                </c:pt>
                <c:pt idx="322">
                  <c:v>2.611798914063417</c:v>
                </c:pt>
                <c:pt idx="323">
                  <c:v>2.619998407198397</c:v>
                </c:pt>
                <c:pt idx="324">
                  <c:v>2.628198113829616</c:v>
                </c:pt>
                <c:pt idx="325">
                  <c:v>2.636398030860503</c:v>
                </c:pt>
                <c:pt idx="326">
                  <c:v>2.644598155194424</c:v>
                </c:pt>
                <c:pt idx="327">
                  <c:v>2.652798483734681</c:v>
                </c:pt>
                <c:pt idx="328">
                  <c:v>2.660999013384523</c:v>
                </c:pt>
                <c:pt idx="329">
                  <c:v>2.669199741047128</c:v>
                </c:pt>
                <c:pt idx="330">
                  <c:v>2.677400663625624</c:v>
                </c:pt>
                <c:pt idx="331">
                  <c:v>2.685601778023077</c:v>
                </c:pt>
                <c:pt idx="332">
                  <c:v>2.693803081142496</c:v>
                </c:pt>
                <c:pt idx="333">
                  <c:v>2.702004569886837</c:v>
                </c:pt>
                <c:pt idx="334">
                  <c:v>2.710206241158996</c:v>
                </c:pt>
                <c:pt idx="335">
                  <c:v>2.718408091861817</c:v>
                </c:pt>
                <c:pt idx="336">
                  <c:v>2.726610118898093</c:v>
                </c:pt>
                <c:pt idx="337">
                  <c:v>2.73481231917056</c:v>
                </c:pt>
                <c:pt idx="338">
                  <c:v>2.743014689581908</c:v>
                </c:pt>
                <c:pt idx="339">
                  <c:v>2.751217227034769</c:v>
                </c:pt>
                <c:pt idx="340">
                  <c:v>2.759419928431732</c:v>
                </c:pt>
                <c:pt idx="341">
                  <c:v>2.767622790675335</c:v>
                </c:pt>
                <c:pt idx="342">
                  <c:v>2.775825810668065</c:v>
                </c:pt>
                <c:pt idx="343">
                  <c:v>2.78402898531237</c:v>
                </c:pt>
                <c:pt idx="344">
                  <c:v>2.792232311510641</c:v>
                </c:pt>
                <c:pt idx="345">
                  <c:v>2.800435786165234</c:v>
                </c:pt>
                <c:pt idx="346">
                  <c:v>2.808639406178455</c:v>
                </c:pt>
                <c:pt idx="347">
                  <c:v>2.816843168452568</c:v>
                </c:pt>
                <c:pt idx="348">
                  <c:v>2.825047069889797</c:v>
                </c:pt>
                <c:pt idx="349">
                  <c:v>2.833251107392321</c:v>
                </c:pt>
                <c:pt idx="350">
                  <c:v>2.84145527786228</c:v>
                </c:pt>
                <c:pt idx="351">
                  <c:v>2.849659578201777</c:v>
                </c:pt>
                <c:pt idx="352">
                  <c:v>2.857864005312872</c:v>
                </c:pt>
                <c:pt idx="353">
                  <c:v>2.866068556097589</c:v>
                </c:pt>
                <c:pt idx="354">
                  <c:v>2.874273227457917</c:v>
                </c:pt>
                <c:pt idx="355">
                  <c:v>2.882478016295806</c:v>
                </c:pt>
                <c:pt idx="356">
                  <c:v>2.890682919513174</c:v>
                </c:pt>
                <c:pt idx="357">
                  <c:v>2.898887934011905</c:v>
                </c:pt>
                <c:pt idx="358">
                  <c:v>2.907093056693847</c:v>
                </c:pt>
                <c:pt idx="359">
                  <c:v>2.915298284460816</c:v>
                </c:pt>
                <c:pt idx="360">
                  <c:v>2.9235036142146</c:v>
                </c:pt>
                <c:pt idx="361">
                  <c:v>2.931709042856955</c:v>
                </c:pt>
                <c:pt idx="362">
                  <c:v>2.939914567289607</c:v>
                </c:pt>
                <c:pt idx="363">
                  <c:v>2.948120184414253</c:v>
                </c:pt>
                <c:pt idx="364">
                  <c:v>2.956325891132564</c:v>
                </c:pt>
                <c:pt idx="365">
                  <c:v>2.964531684346184</c:v>
                </c:pt>
                <c:pt idx="366">
                  <c:v>2.972737560956731</c:v>
                </c:pt>
                <c:pt idx="367">
                  <c:v>2.980943517865797</c:v>
                </c:pt>
                <c:pt idx="368">
                  <c:v>2.989149551974952</c:v>
                </c:pt>
                <c:pt idx="369">
                  <c:v>2.997355660185743</c:v>
                </c:pt>
                <c:pt idx="370">
                  <c:v>3.005561839399693</c:v>
                </c:pt>
                <c:pt idx="371">
                  <c:v>3.013768086518305</c:v>
                </c:pt>
                <c:pt idx="372">
                  <c:v>3.021974398443064</c:v>
                </c:pt>
                <c:pt idx="373">
                  <c:v>3.030180772075432</c:v>
                </c:pt>
                <c:pt idx="374">
                  <c:v>3.038387204316854</c:v>
                </c:pt>
                <c:pt idx="375">
                  <c:v>3.046593692068758</c:v>
                </c:pt>
                <c:pt idx="376">
                  <c:v>3.054800232232557</c:v>
                </c:pt>
                <c:pt idx="377">
                  <c:v>3.063006821709644</c:v>
                </c:pt>
                <c:pt idx="378">
                  <c:v>3.071213457401402</c:v>
                </c:pt>
                <c:pt idx="379">
                  <c:v>3.079420136209197</c:v>
                </c:pt>
                <c:pt idx="380">
                  <c:v>3.087626855034386</c:v>
                </c:pt>
                <c:pt idx="381">
                  <c:v>3.095833610778309</c:v>
                </c:pt>
                <c:pt idx="382">
                  <c:v>3.104040400342298</c:v>
                </c:pt>
                <c:pt idx="383">
                  <c:v>3.112247220627676</c:v>
                </c:pt>
                <c:pt idx="384">
                  <c:v>3.120454068535755</c:v>
                </c:pt>
                <c:pt idx="385">
                  <c:v>3.128660940967838</c:v>
                </c:pt>
                <c:pt idx="386">
                  <c:v>3.136867834825221</c:v>
                </c:pt>
                <c:pt idx="387">
                  <c:v>3.1450747470092</c:v>
                </c:pt>
                <c:pt idx="388">
                  <c:v>3.153281674421053</c:v>
                </c:pt>
                <c:pt idx="389">
                  <c:v>3.161488613962064</c:v>
                </c:pt>
                <c:pt idx="390">
                  <c:v>3.169695562533511</c:v>
                </c:pt>
                <c:pt idx="391">
                  <c:v>3.177902517036665</c:v>
                </c:pt>
                <c:pt idx="392">
                  <c:v>3.186109474372802</c:v>
                </c:pt>
                <c:pt idx="393">
                  <c:v>3.194316431443191</c:v>
                </c:pt>
                <c:pt idx="394">
                  <c:v>3.202523385149106</c:v>
                </c:pt>
                <c:pt idx="395">
                  <c:v>3.210730332391818</c:v>
                </c:pt>
                <c:pt idx="396">
                  <c:v>3.218937270072602</c:v>
                </c:pt>
                <c:pt idx="397">
                  <c:v>3.227144195092736</c:v>
                </c:pt>
                <c:pt idx="398">
                  <c:v>3.2353511043535</c:v>
                </c:pt>
                <c:pt idx="399">
                  <c:v>3.243557994756181</c:v>
                </c:pt>
                <c:pt idx="400">
                  <c:v>3.251764863202071</c:v>
                </c:pt>
                <c:pt idx="401">
                  <c:v>3.259971706592467</c:v>
                </c:pt>
                <c:pt idx="402">
                  <c:v>3.268178521828675</c:v>
                </c:pt>
                <c:pt idx="403">
                  <c:v>3.276385305812009</c:v>
                </c:pt>
                <c:pt idx="404">
                  <c:v>3.284592055443793</c:v>
                </c:pt>
                <c:pt idx="405">
                  <c:v>3.29279876762536</c:v>
                </c:pt>
                <c:pt idx="406">
                  <c:v>3.30100543925805</c:v>
                </c:pt>
                <c:pt idx="407">
                  <c:v>3.309212067243227</c:v>
                </c:pt>
                <c:pt idx="408">
                  <c:v>3.317418648482258</c:v>
                </c:pt>
                <c:pt idx="409">
                  <c:v>3.325625179876524</c:v>
                </c:pt>
                <c:pt idx="410">
                  <c:v>3.333831658327427</c:v>
                </c:pt>
                <c:pt idx="411">
                  <c:v>3.342038080736378</c:v>
                </c:pt>
                <c:pt idx="412">
                  <c:v>3.35024444400481</c:v>
                </c:pt>
                <c:pt idx="413">
                  <c:v>3.35845074503417</c:v>
                </c:pt>
                <c:pt idx="414">
                  <c:v>3.366656980725925</c:v>
                </c:pt>
                <c:pt idx="415">
                  <c:v>3.374863147981563</c:v>
                </c:pt>
                <c:pt idx="416">
                  <c:v>3.38306924370259</c:v>
                </c:pt>
                <c:pt idx="417">
                  <c:v>3.391275264790531</c:v>
                </c:pt>
                <c:pt idx="418">
                  <c:v>3.39948120814694</c:v>
                </c:pt>
                <c:pt idx="419">
                  <c:v>3.407687070673388</c:v>
                </c:pt>
                <c:pt idx="420">
                  <c:v>3.415892849271473</c:v>
                </c:pt>
                <c:pt idx="421">
                  <c:v>3.424098540842817</c:v>
                </c:pt>
                <c:pt idx="422">
                  <c:v>3.432304142289069</c:v>
                </c:pt>
                <c:pt idx="423">
                  <c:v>3.440509650511904</c:v>
                </c:pt>
                <c:pt idx="424">
                  <c:v>3.448715062413024</c:v>
                </c:pt>
                <c:pt idx="425">
                  <c:v>3.456920374894159</c:v>
                </c:pt>
                <c:pt idx="426">
                  <c:v>3.465125584857074</c:v>
                </c:pt>
                <c:pt idx="427">
                  <c:v>3.473330689203557</c:v>
                </c:pt>
                <c:pt idx="428">
                  <c:v>3.481535684835432</c:v>
                </c:pt>
                <c:pt idx="429">
                  <c:v>3.489740568654554</c:v>
                </c:pt>
                <c:pt idx="430">
                  <c:v>3.497945337562811</c:v>
                </c:pt>
                <c:pt idx="431">
                  <c:v>3.506149988462127</c:v>
                </c:pt>
                <c:pt idx="432">
                  <c:v>3.51435451825446</c:v>
                </c:pt>
                <c:pt idx="433">
                  <c:v>3.5225589238418</c:v>
                </c:pt>
                <c:pt idx="434">
                  <c:v>3.530763202126183</c:v>
                </c:pt>
                <c:pt idx="435">
                  <c:v>3.538967350009675</c:v>
                </c:pt>
                <c:pt idx="436">
                  <c:v>3.547171364394383</c:v>
                </c:pt>
                <c:pt idx="437">
                  <c:v>3.555375242182454</c:v>
                </c:pt>
                <c:pt idx="438">
                  <c:v>3.563578980276077</c:v>
                </c:pt>
                <c:pt idx="439">
                  <c:v>3.57178257557748</c:v>
                </c:pt>
                <c:pt idx="440">
                  <c:v>3.579986024988935</c:v>
                </c:pt>
                <c:pt idx="441">
                  <c:v>3.58818932541276</c:v>
                </c:pt>
                <c:pt idx="442">
                  <c:v>3.596392473751309</c:v>
                </c:pt>
                <c:pt idx="443">
                  <c:v>3.604595466906992</c:v>
                </c:pt>
                <c:pt idx="444">
                  <c:v>3.612798301782256</c:v>
                </c:pt>
                <c:pt idx="445">
                  <c:v>3.621000975279602</c:v>
                </c:pt>
                <c:pt idx="446">
                  <c:v>3.629203484301574</c:v>
                </c:pt>
                <c:pt idx="447">
                  <c:v>3.637405825750768</c:v>
                </c:pt>
                <c:pt idx="448">
                  <c:v>3.645607996529828</c:v>
                </c:pt>
                <c:pt idx="449">
                  <c:v>3.653809993541451</c:v>
                </c:pt>
                <c:pt idx="450">
                  <c:v>3.662011813688382</c:v>
                </c:pt>
                <c:pt idx="451">
                  <c:v>3.670213453873423</c:v>
                </c:pt>
                <c:pt idx="452">
                  <c:v>3.678414910999425</c:v>
                </c:pt>
                <c:pt idx="453">
                  <c:v>3.686616181969298</c:v>
                </c:pt>
                <c:pt idx="454">
                  <c:v>3.694817263686004</c:v>
                </c:pt>
                <c:pt idx="455">
                  <c:v>3.703018153052564</c:v>
                </c:pt>
                <c:pt idx="456">
                  <c:v>3.711218846972053</c:v>
                </c:pt>
                <c:pt idx="457">
                  <c:v>3.719419342347606</c:v>
                </c:pt>
                <c:pt idx="458">
                  <c:v>3.727619636082418</c:v>
                </c:pt>
                <c:pt idx="459">
                  <c:v>3.735819725079741</c:v>
                </c:pt>
                <c:pt idx="460">
                  <c:v>3.744019606242893</c:v>
                </c:pt>
                <c:pt idx="461">
                  <c:v>3.752219276475248</c:v>
                </c:pt>
                <c:pt idx="462">
                  <c:v>3.760418732680247</c:v>
                </c:pt>
                <c:pt idx="463">
                  <c:v>3.768617971761391</c:v>
                </c:pt>
                <c:pt idx="464">
                  <c:v>3.776816990622249</c:v>
                </c:pt>
                <c:pt idx="465">
                  <c:v>3.785015786166456</c:v>
                </c:pt>
                <c:pt idx="466">
                  <c:v>3.793214355297708</c:v>
                </c:pt>
                <c:pt idx="467">
                  <c:v>3.801412694919773</c:v>
                </c:pt>
                <c:pt idx="468">
                  <c:v>3.809610801936489</c:v>
                </c:pt>
                <c:pt idx="469">
                  <c:v>3.817808673251757</c:v>
                </c:pt>
                <c:pt idx="470">
                  <c:v>3.826006305769553</c:v>
                </c:pt>
                <c:pt idx="471">
                  <c:v>3.834203696393922</c:v>
                </c:pt>
                <c:pt idx="472">
                  <c:v>3.842400842028983</c:v>
                </c:pt>
                <c:pt idx="473">
                  <c:v>3.850597739578925</c:v>
                </c:pt>
                <c:pt idx="474">
                  <c:v>3.858794385948013</c:v>
                </c:pt>
                <c:pt idx="475">
                  <c:v>3.866990778040584</c:v>
                </c:pt>
                <c:pt idx="476">
                  <c:v>3.875186912761054</c:v>
                </c:pt>
                <c:pt idx="477">
                  <c:v>3.883382787013916</c:v>
                </c:pt>
                <c:pt idx="478">
                  <c:v>3.891578397703735</c:v>
                </c:pt>
                <c:pt idx="479">
                  <c:v>3.89977374173516</c:v>
                </c:pt>
                <c:pt idx="480">
                  <c:v>3.907968816012918</c:v>
                </c:pt>
                <c:pt idx="481">
                  <c:v>3.916163617441814</c:v>
                </c:pt>
                <c:pt idx="482">
                  <c:v>3.924358142926738</c:v>
                </c:pt>
                <c:pt idx="483">
                  <c:v>3.932552389372656</c:v>
                </c:pt>
                <c:pt idx="484">
                  <c:v>3.940746353684625</c:v>
                </c:pt>
                <c:pt idx="485">
                  <c:v>3.948940032767779</c:v>
                </c:pt>
                <c:pt idx="486">
                  <c:v>3.957133423527341</c:v>
                </c:pt>
                <c:pt idx="487">
                  <c:v>3.965326522868619</c:v>
                </c:pt>
                <c:pt idx="488">
                  <c:v>3.973519327697004</c:v>
                </c:pt>
                <c:pt idx="489">
                  <c:v>3.981711834917981</c:v>
                </c:pt>
                <c:pt idx="490">
                  <c:v>3.98990404143712</c:v>
                </c:pt>
                <c:pt idx="491">
                  <c:v>3.998095944160078</c:v>
                </c:pt>
                <c:pt idx="492">
                  <c:v>4.006287539992607</c:v>
                </c:pt>
                <c:pt idx="493">
                  <c:v>4.014478825840548</c:v>
                </c:pt>
                <c:pt idx="494">
                  <c:v>4.022669798609838</c:v>
                </c:pt>
                <c:pt idx="495">
                  <c:v>4.030860455206496</c:v>
                </c:pt>
                <c:pt idx="496">
                  <c:v>4.03905079253665</c:v>
                </c:pt>
                <c:pt idx="497">
                  <c:v>4.04724080750651</c:v>
                </c:pt>
                <c:pt idx="498">
                  <c:v>4.055430497022392</c:v>
                </c:pt>
                <c:pt idx="499">
                  <c:v>4.063619857990703</c:v>
                </c:pt>
                <c:pt idx="500">
                  <c:v>4.071808887317951</c:v>
                </c:pt>
                <c:pt idx="501">
                  <c:v>4.079997581910737</c:v>
                </c:pt>
                <c:pt idx="502">
                  <c:v>4.088185938675767</c:v>
                </c:pt>
                <c:pt idx="503">
                  <c:v>4.096373954519847</c:v>
                </c:pt>
                <c:pt idx="504">
                  <c:v>4.104561626349882</c:v>
                </c:pt>
                <c:pt idx="505">
                  <c:v>4.112748951072882</c:v>
                </c:pt>
                <c:pt idx="506">
                  <c:v>4.120935925595955</c:v>
                </c:pt>
                <c:pt idx="507">
                  <c:v>4.129122546826324</c:v>
                </c:pt>
                <c:pt idx="508">
                  <c:v>4.137308811671306</c:v>
                </c:pt>
                <c:pt idx="509">
                  <c:v>4.145494717038328</c:v>
                </c:pt>
                <c:pt idx="510">
                  <c:v>4.153680259834923</c:v>
                </c:pt>
                <c:pt idx="511">
                  <c:v>4.161865436968736</c:v>
                </c:pt>
                <c:pt idx="512">
                  <c:v>4.170050245347517</c:v>
                </c:pt>
                <c:pt idx="513">
                  <c:v>4.178234681879128</c:v>
                </c:pt>
                <c:pt idx="514">
                  <c:v>4.186418743471535</c:v>
                </c:pt>
                <c:pt idx="515">
                  <c:v>4.194602427032824</c:v>
                </c:pt>
                <c:pt idx="516">
                  <c:v>4.202785729471191</c:v>
                </c:pt>
                <c:pt idx="517">
                  <c:v>4.210968647694941</c:v>
                </c:pt>
                <c:pt idx="518">
                  <c:v>4.219151178612502</c:v>
                </c:pt>
                <c:pt idx="519">
                  <c:v>4.227333319132406</c:v>
                </c:pt>
                <c:pt idx="520">
                  <c:v>4.235515066163312</c:v>
                </c:pt>
                <c:pt idx="521">
                  <c:v>4.24369641661399</c:v>
                </c:pt>
                <c:pt idx="522">
                  <c:v>4.251877367393327</c:v>
                </c:pt>
                <c:pt idx="523">
                  <c:v>4.260057915410332</c:v>
                </c:pt>
                <c:pt idx="524">
                  <c:v>4.268238057574133</c:v>
                </c:pt>
                <c:pt idx="525">
                  <c:v>4.27641779079398</c:v>
                </c:pt>
                <c:pt idx="526">
                  <c:v>4.28459711197924</c:v>
                </c:pt>
                <c:pt idx="527">
                  <c:v>4.292776018039408</c:v>
                </c:pt>
                <c:pt idx="528">
                  <c:v>4.300954505884102</c:v>
                </c:pt>
                <c:pt idx="529">
                  <c:v>4.309132572423058</c:v>
                </c:pt>
                <c:pt idx="530">
                  <c:v>4.317310214566146</c:v>
                </c:pt>
                <c:pt idx="531">
                  <c:v>4.325487429223357</c:v>
                </c:pt>
                <c:pt idx="532">
                  <c:v>4.333664213304812</c:v>
                </c:pt>
                <c:pt idx="533">
                  <c:v>4.341840563720755</c:v>
                </c:pt>
                <c:pt idx="534">
                  <c:v>4.350016477381565</c:v>
                </c:pt>
                <c:pt idx="535">
                  <c:v>4.358191951197747</c:v>
                </c:pt>
                <c:pt idx="536">
                  <c:v>4.366366982079941</c:v>
                </c:pt>
                <c:pt idx="537">
                  <c:v>4.374541566938911</c:v>
                </c:pt>
                <c:pt idx="538">
                  <c:v>4.382715702685567</c:v>
                </c:pt>
                <c:pt idx="539">
                  <c:v>4.390889386230937</c:v>
                </c:pt>
                <c:pt idx="540">
                  <c:v>4.399062614486192</c:v>
                </c:pt>
                <c:pt idx="541">
                  <c:v>4.40723538436264</c:v>
                </c:pt>
                <c:pt idx="542">
                  <c:v>4.41540769277172</c:v>
                </c:pt>
                <c:pt idx="543">
                  <c:v>4.423579536625011</c:v>
                </c:pt>
                <c:pt idx="544">
                  <c:v>4.431750912834236</c:v>
                </c:pt>
                <c:pt idx="545">
                  <c:v>4.439921818311242</c:v>
                </c:pt>
                <c:pt idx="546">
                  <c:v>4.448092249968031</c:v>
                </c:pt>
                <c:pt idx="547">
                  <c:v>4.45626220471674</c:v>
                </c:pt>
                <c:pt idx="548">
                  <c:v>4.464431679469644</c:v>
                </c:pt>
                <c:pt idx="549">
                  <c:v>4.472600671139172</c:v>
                </c:pt>
                <c:pt idx="550">
                  <c:v>4.480769176637883</c:v>
                </c:pt>
                <c:pt idx="551">
                  <c:v>4.488937192878491</c:v>
                </c:pt>
                <c:pt idx="552">
                  <c:v>4.497104716773849</c:v>
                </c:pt>
                <c:pt idx="553">
                  <c:v>4.505271745236963</c:v>
                </c:pt>
                <c:pt idx="554">
                  <c:v>4.513438275180978</c:v>
                </c:pt>
                <c:pt idx="555">
                  <c:v>4.521604303519196</c:v>
                </c:pt>
                <c:pt idx="556">
                  <c:v>4.529769827165062</c:v>
                </c:pt>
                <c:pt idx="557">
                  <c:v>4.537934843032172</c:v>
                </c:pt>
                <c:pt idx="558">
                  <c:v>4.546099348034278</c:v>
                </c:pt>
                <c:pt idx="559">
                  <c:v>4.554263339085277</c:v>
                </c:pt>
                <c:pt idx="560">
                  <c:v>4.562426813099223</c:v>
                </c:pt>
                <c:pt idx="561">
                  <c:v>4.570589766990325</c:v>
                </c:pt>
                <c:pt idx="562">
                  <c:v>4.578752197672942</c:v>
                </c:pt>
                <c:pt idx="563">
                  <c:v>4.586914102061591</c:v>
                </c:pt>
                <c:pt idx="564">
                  <c:v>4.595075477070949</c:v>
                </c:pt>
                <c:pt idx="565">
                  <c:v>4.603236319615846</c:v>
                </c:pt>
                <c:pt idx="566">
                  <c:v>4.61139662661127</c:v>
                </c:pt>
                <c:pt idx="567">
                  <c:v>4.619556394972373</c:v>
                </c:pt>
                <c:pt idx="568">
                  <c:v>4.627715621614461</c:v>
                </c:pt>
                <c:pt idx="569">
                  <c:v>4.635874303453009</c:v>
                </c:pt>
                <c:pt idx="570">
                  <c:v>4.644032437403645</c:v>
                </c:pt>
                <c:pt idx="571">
                  <c:v>4.652190020382166</c:v>
                </c:pt>
                <c:pt idx="572">
                  <c:v>4.660347049304533</c:v>
                </c:pt>
                <c:pt idx="573">
                  <c:v>4.668503521086867</c:v>
                </c:pt>
                <c:pt idx="574">
                  <c:v>4.676659432645463</c:v>
                </c:pt>
                <c:pt idx="575">
                  <c:v>4.684814780896771</c:v>
                </c:pt>
                <c:pt idx="576">
                  <c:v>4.692969562757422</c:v>
                </c:pt>
                <c:pt idx="577">
                  <c:v>4.701123775144206</c:v>
                </c:pt>
                <c:pt idx="578">
                  <c:v>4.709277414974083</c:v>
                </c:pt>
                <c:pt idx="579">
                  <c:v>4.717430479164186</c:v>
                </c:pt>
                <c:pt idx="580">
                  <c:v>4.725582964631821</c:v>
                </c:pt>
                <c:pt idx="581">
                  <c:v>4.733734868294461</c:v>
                </c:pt>
                <c:pt idx="582">
                  <c:v>4.741886187069759</c:v>
                </c:pt>
                <c:pt idx="583">
                  <c:v>4.750036917875533</c:v>
                </c:pt>
                <c:pt idx="584">
                  <c:v>4.758187057629785</c:v>
                </c:pt>
                <c:pt idx="585">
                  <c:v>4.766336603250688</c:v>
                </c:pt>
                <c:pt idx="586">
                  <c:v>4.774485551656587</c:v>
                </c:pt>
                <c:pt idx="587">
                  <c:v>4.782633899766019</c:v>
                </c:pt>
                <c:pt idx="588">
                  <c:v>4.790781644497683</c:v>
                </c:pt>
                <c:pt idx="589">
                  <c:v>4.798928782770468</c:v>
                </c:pt>
                <c:pt idx="590">
                  <c:v>4.807075311503439</c:v>
                </c:pt>
                <c:pt idx="591">
                  <c:v>4.815221227615847</c:v>
                </c:pt>
                <c:pt idx="592">
                  <c:v>4.823366528027121</c:v>
                </c:pt>
                <c:pt idx="593">
                  <c:v>4.831511209656871</c:v>
                </c:pt>
                <c:pt idx="594">
                  <c:v>4.839655269424899</c:v>
                </c:pt>
                <c:pt idx="595">
                  <c:v>4.847798704251184</c:v>
                </c:pt>
                <c:pt idx="596">
                  <c:v>4.855941511055894</c:v>
                </c:pt>
                <c:pt idx="597">
                  <c:v>4.864083686759386</c:v>
                </c:pt>
                <c:pt idx="598">
                  <c:v>4.872225228282202</c:v>
                </c:pt>
                <c:pt idx="599">
                  <c:v>4.880366132545075</c:v>
                </c:pt>
                <c:pt idx="600">
                  <c:v>4.888506396468922</c:v>
                </c:pt>
                <c:pt idx="601">
                  <c:v>4.89664601697486</c:v>
                </c:pt>
                <c:pt idx="602">
                  <c:v>4.904784990984185</c:v>
                </c:pt>
                <c:pt idx="603">
                  <c:v>4.912923315418397</c:v>
                </c:pt>
                <c:pt idx="604">
                  <c:v>4.921060987199184</c:v>
                </c:pt>
                <c:pt idx="605">
                  <c:v>4.929198003248427</c:v>
                </c:pt>
                <c:pt idx="606">
                  <c:v>4.937334360488204</c:v>
                </c:pt>
                <c:pt idx="607">
                  <c:v>4.94547005584079</c:v>
                </c:pt>
                <c:pt idx="608">
                  <c:v>4.953605086228654</c:v>
                </c:pt>
                <c:pt idx="609">
                  <c:v>4.961739448574466</c:v>
                </c:pt>
                <c:pt idx="610">
                  <c:v>4.969873139801091</c:v>
                </c:pt>
                <c:pt idx="611">
                  <c:v>4.978006156831596</c:v>
                </c:pt>
                <c:pt idx="612">
                  <c:v>4.98613849658925</c:v>
                </c:pt>
                <c:pt idx="613">
                  <c:v>4.994270155997521</c:v>
                </c:pt>
                <c:pt idx="614">
                  <c:v>5.00240113198008</c:v>
                </c:pt>
                <c:pt idx="615">
                  <c:v>5.010531421460798</c:v>
                </c:pt>
                <c:pt idx="616">
                  <c:v>5.01866102136376</c:v>
                </c:pt>
                <c:pt idx="617">
                  <c:v>5.026789928613246</c:v>
                </c:pt>
                <c:pt idx="618">
                  <c:v>5.034918140133746</c:v>
                </c:pt>
                <c:pt idx="619">
                  <c:v>5.043045652849957</c:v>
                </c:pt>
                <c:pt idx="620">
                  <c:v>5.051172463686783</c:v>
                </c:pt>
                <c:pt idx="621">
                  <c:v>5.05929856956934</c:v>
                </c:pt>
                <c:pt idx="622">
                  <c:v>5.067423967422947</c:v>
                </c:pt>
                <c:pt idx="623">
                  <c:v>5.075548654173143</c:v>
                </c:pt>
                <c:pt idx="624">
                  <c:v>5.08367262674567</c:v>
                </c:pt>
                <c:pt idx="625">
                  <c:v>5.091795882066485</c:v>
                </c:pt>
                <c:pt idx="626">
                  <c:v>5.099918417061762</c:v>
                </c:pt>
                <c:pt idx="627">
                  <c:v>5.108040228657883</c:v>
                </c:pt>
                <c:pt idx="628">
                  <c:v>5.116161313781451</c:v>
                </c:pt>
                <c:pt idx="629">
                  <c:v>5.124281669359283</c:v>
                </c:pt>
                <c:pt idx="630">
                  <c:v>5.132401292318413</c:v>
                </c:pt>
                <c:pt idx="631">
                  <c:v>5.14052017958609</c:v>
                </c:pt>
                <c:pt idx="632">
                  <c:v>5.148638328089787</c:v>
                </c:pt>
                <c:pt idx="633">
                  <c:v>5.156755734757195</c:v>
                </c:pt>
                <c:pt idx="634">
                  <c:v>5.164872396516221</c:v>
                </c:pt>
                <c:pt idx="635">
                  <c:v>5.172988310295001</c:v>
                </c:pt>
                <c:pt idx="636">
                  <c:v>5.181103473021892</c:v>
                </c:pt>
                <c:pt idx="637">
                  <c:v>5.189217881625468</c:v>
                </c:pt>
                <c:pt idx="638">
                  <c:v>5.197331533034532</c:v>
                </c:pt>
                <c:pt idx="639">
                  <c:v>5.205444424178116</c:v>
                </c:pt>
                <c:pt idx="640">
                  <c:v>5.213556551985469</c:v>
                </c:pt>
                <c:pt idx="641">
                  <c:v>5.22166791338608</c:v>
                </c:pt>
                <c:pt idx="642">
                  <c:v>5.22977850530965</c:v>
                </c:pt>
                <c:pt idx="643">
                  <c:v>5.237888324686121</c:v>
                </c:pt>
                <c:pt idx="644">
                  <c:v>5.245997368445662</c:v>
                </c:pt>
                <c:pt idx="645">
                  <c:v>5.25410563351867</c:v>
                </c:pt>
                <c:pt idx="646">
                  <c:v>5.262213116835777</c:v>
                </c:pt>
                <c:pt idx="647">
                  <c:v>5.270319815327844</c:v>
                </c:pt>
                <c:pt idx="648">
                  <c:v>5.27842572592597</c:v>
                </c:pt>
                <c:pt idx="649">
                  <c:v>5.286530845561482</c:v>
                </c:pt>
                <c:pt idx="650">
                  <c:v>5.294635171165948</c:v>
                </c:pt>
                <c:pt idx="651">
                  <c:v>5.302738699671175</c:v>
                </c:pt>
                <c:pt idx="652">
                  <c:v>5.310841428009196</c:v>
                </c:pt>
                <c:pt idx="653">
                  <c:v>5.31894335311229</c:v>
                </c:pt>
                <c:pt idx="654">
                  <c:v>5.327044471912974</c:v>
                </c:pt>
                <c:pt idx="655">
                  <c:v>5.335144781344006</c:v>
                </c:pt>
                <c:pt idx="656">
                  <c:v>5.343244278338379</c:v>
                </c:pt>
                <c:pt idx="657">
                  <c:v>5.351342959829337</c:v>
                </c:pt>
                <c:pt idx="658">
                  <c:v>5.359440822750356</c:v>
                </c:pt>
                <c:pt idx="659">
                  <c:v>5.367537864035162</c:v>
                </c:pt>
                <c:pt idx="660">
                  <c:v>5.37563408061773</c:v>
                </c:pt>
                <c:pt idx="661">
                  <c:v>5.383729469432267</c:v>
                </c:pt>
                <c:pt idx="662">
                  <c:v>5.391824027413238</c:v>
                </c:pt>
                <c:pt idx="663">
                  <c:v>5.399917751495348</c:v>
                </c:pt>
                <c:pt idx="664">
                  <c:v>5.408010638613557</c:v>
                </c:pt>
                <c:pt idx="665">
                  <c:v>5.416102685703068</c:v>
                </c:pt>
                <c:pt idx="666">
                  <c:v>5.424193889699334</c:v>
                </c:pt>
                <c:pt idx="667">
                  <c:v>5.432284247538062</c:v>
                </c:pt>
                <c:pt idx="668">
                  <c:v>5.440373756155211</c:v>
                </c:pt>
                <c:pt idx="669">
                  <c:v>5.448462412486991</c:v>
                </c:pt>
                <c:pt idx="670">
                  <c:v>5.456550213469864</c:v>
                </c:pt>
                <c:pt idx="671">
                  <c:v>5.464637156040547</c:v>
                </c:pt>
                <c:pt idx="672">
                  <c:v>5.472723237136018</c:v>
                </c:pt>
                <c:pt idx="673">
                  <c:v>5.480808453693502</c:v>
                </c:pt>
                <c:pt idx="674">
                  <c:v>5.488892802650487</c:v>
                </c:pt>
                <c:pt idx="675">
                  <c:v>5.49697628094472</c:v>
                </c:pt>
                <c:pt idx="676">
                  <c:v>5.505058885514202</c:v>
                </c:pt>
                <c:pt idx="677">
                  <c:v>5.513140613297198</c:v>
                </c:pt>
                <c:pt idx="678">
                  <c:v>5.521221461232234</c:v>
                </c:pt>
                <c:pt idx="679">
                  <c:v>5.529301426258094</c:v>
                </c:pt>
                <c:pt idx="680">
                  <c:v>5.53738050531383</c:v>
                </c:pt>
                <c:pt idx="681">
                  <c:v>5.545458695338751</c:v>
                </c:pt>
                <c:pt idx="682">
                  <c:v>5.553535993272437</c:v>
                </c:pt>
                <c:pt idx="683">
                  <c:v>5.56161239605473</c:v>
                </c:pt>
                <c:pt idx="684">
                  <c:v>5.569687900625738</c:v>
                </c:pt>
                <c:pt idx="685">
                  <c:v>5.577762503925837</c:v>
                </c:pt>
                <c:pt idx="686">
                  <c:v>5.58583620289567</c:v>
                </c:pt>
                <c:pt idx="687">
                  <c:v>5.593908994476154</c:v>
                </c:pt>
                <c:pt idx="688">
                  <c:v>5.601980875608467</c:v>
                </c:pt>
                <c:pt idx="689">
                  <c:v>5.610051843234067</c:v>
                </c:pt>
                <c:pt idx="690">
                  <c:v>5.618121894294677</c:v>
                </c:pt>
                <c:pt idx="691">
                  <c:v>5.626191025732296</c:v>
                </c:pt>
                <c:pt idx="692">
                  <c:v>5.634259234489195</c:v>
                </c:pt>
                <c:pt idx="693">
                  <c:v>5.642326517507921</c:v>
                </c:pt>
                <c:pt idx="694">
                  <c:v>5.650392871731295</c:v>
                </c:pt>
                <c:pt idx="695">
                  <c:v>5.658458294102417</c:v>
                </c:pt>
                <c:pt idx="696">
                  <c:v>5.666522781564662</c:v>
                </c:pt>
                <c:pt idx="697">
                  <c:v>5.674586331061678</c:v>
                </c:pt>
                <c:pt idx="698">
                  <c:v>5.682648939537405</c:v>
                </c:pt>
                <c:pt idx="699">
                  <c:v>5.69071060393605</c:v>
                </c:pt>
                <c:pt idx="700">
                  <c:v>5.69877132120211</c:v>
                </c:pt>
                <c:pt idx="701">
                  <c:v>5.706831088280355</c:v>
                </c:pt>
                <c:pt idx="702">
                  <c:v>5.714889902115845</c:v>
                </c:pt>
                <c:pt idx="703">
                  <c:v>5.722947759653921</c:v>
                </c:pt>
                <c:pt idx="704">
                  <c:v>5.73100465784021</c:v>
                </c:pt>
                <c:pt idx="705">
                  <c:v>5.739060593620624</c:v>
                </c:pt>
                <c:pt idx="706">
                  <c:v>5.747115563941354</c:v>
                </c:pt>
                <c:pt idx="707">
                  <c:v>5.755169565748891</c:v>
                </c:pt>
                <c:pt idx="708">
                  <c:v>5.763222595990003</c:v>
                </c:pt>
                <c:pt idx="709">
                  <c:v>5.771274651611754</c:v>
                </c:pt>
                <c:pt idx="710">
                  <c:v>5.779325729561495</c:v>
                </c:pt>
                <c:pt idx="711">
                  <c:v>5.787375826786867</c:v>
                </c:pt>
                <c:pt idx="712">
                  <c:v>5.795424940235806</c:v>
                </c:pt>
                <c:pt idx="713">
                  <c:v>5.803473066856538</c:v>
                </c:pt>
                <c:pt idx="714">
                  <c:v>5.811520203597585</c:v>
                </c:pt>
                <c:pt idx="715">
                  <c:v>5.819566347407758</c:v>
                </c:pt>
                <c:pt idx="716">
                  <c:v>5.82761149523617</c:v>
                </c:pt>
                <c:pt idx="717">
                  <c:v>5.835655644032227</c:v>
                </c:pt>
                <c:pt idx="718">
                  <c:v>5.843698790745632</c:v>
                </c:pt>
                <c:pt idx="719">
                  <c:v>5.851740932326385</c:v>
                </c:pt>
                <c:pt idx="720">
                  <c:v>5.85978206572479</c:v>
                </c:pt>
                <c:pt idx="721">
                  <c:v>5.867822187891445</c:v>
                </c:pt>
                <c:pt idx="722">
                  <c:v>5.875861295777253</c:v>
                </c:pt>
                <c:pt idx="723">
                  <c:v>5.883899386333416</c:v>
                </c:pt>
                <c:pt idx="724">
                  <c:v>5.89193645651144</c:v>
                </c:pt>
                <c:pt idx="725">
                  <c:v>5.899972503263138</c:v>
                </c:pt>
                <c:pt idx="726">
                  <c:v>5.908007523540618</c:v>
                </c:pt>
                <c:pt idx="727">
                  <c:v>5.916041514296302</c:v>
                </c:pt>
                <c:pt idx="728">
                  <c:v>5.924074472482915</c:v>
                </c:pt>
                <c:pt idx="729">
                  <c:v>5.932106395053491</c:v>
                </c:pt>
                <c:pt idx="730">
                  <c:v>5.940137278961369</c:v>
                </c:pt>
                <c:pt idx="731">
                  <c:v>5.948167121160198</c:v>
                </c:pt>
                <c:pt idx="732">
                  <c:v>5.956195918603939</c:v>
                </c:pt>
                <c:pt idx="733">
                  <c:v>5.964223668246861</c:v>
                </c:pt>
                <c:pt idx="734">
                  <c:v>5.972250367043547</c:v>
                </c:pt>
                <c:pt idx="735">
                  <c:v>5.980276011948891</c:v>
                </c:pt>
                <c:pt idx="736">
                  <c:v>5.988300599918101</c:v>
                </c:pt>
                <c:pt idx="737">
                  <c:v>5.9963241279067</c:v>
                </c:pt>
                <c:pt idx="738">
                  <c:v>6.004346592870525</c:v>
                </c:pt>
                <c:pt idx="739">
                  <c:v>6.012367991765731</c:v>
                </c:pt>
                <c:pt idx="740">
                  <c:v>6.020388321548788</c:v>
                </c:pt>
                <c:pt idx="741">
                  <c:v>6.028407579176486</c:v>
                </c:pt>
                <c:pt idx="742">
                  <c:v>6.036425761605936</c:v>
                </c:pt>
                <c:pt idx="743">
                  <c:v>6.044442865794562</c:v>
                </c:pt>
                <c:pt idx="744">
                  <c:v>6.052458888700112</c:v>
                </c:pt>
                <c:pt idx="745">
                  <c:v>6.060473827280661</c:v>
                </c:pt>
                <c:pt idx="746">
                  <c:v>6.068487678494598</c:v>
                </c:pt>
                <c:pt idx="747">
                  <c:v>6.076500439300641</c:v>
                </c:pt>
                <c:pt idx="748">
                  <c:v>6.08451210665783</c:v>
                </c:pt>
                <c:pt idx="749">
                  <c:v>6.092522677525533</c:v>
                </c:pt>
                <c:pt idx="750">
                  <c:v>6.100532148863441</c:v>
                </c:pt>
                <c:pt idx="751">
                  <c:v>6.108540517631573</c:v>
                </c:pt>
                <c:pt idx="752">
                  <c:v>6.116547780790278</c:v>
                </c:pt>
                <c:pt idx="753">
                  <c:v>6.124553935300229</c:v>
                </c:pt>
                <c:pt idx="754">
                  <c:v>6.132558978122435</c:v>
                </c:pt>
                <c:pt idx="755">
                  <c:v>6.140562906218232</c:v>
                </c:pt>
                <c:pt idx="756">
                  <c:v>6.148565716549289</c:v>
                </c:pt>
                <c:pt idx="757">
                  <c:v>6.156567406077606</c:v>
                </c:pt>
                <c:pt idx="758">
                  <c:v>6.164567971765515</c:v>
                </c:pt>
                <c:pt idx="759">
                  <c:v>6.172567410575691</c:v>
                </c:pt>
                <c:pt idx="760">
                  <c:v>6.180565719471131</c:v>
                </c:pt>
                <c:pt idx="761">
                  <c:v>6.18856289541518</c:v>
                </c:pt>
                <c:pt idx="762">
                  <c:v>6.19655893537151</c:v>
                </c:pt>
                <c:pt idx="763">
                  <c:v>6.204553836304139</c:v>
                </c:pt>
                <c:pt idx="764">
                  <c:v>6.212547595177422</c:v>
                </c:pt>
                <c:pt idx="765">
                  <c:v>6.220540208956049</c:v>
                </c:pt>
                <c:pt idx="766">
                  <c:v>6.228531674605057</c:v>
                </c:pt>
                <c:pt idx="767">
                  <c:v>6.236521989089824</c:v>
                </c:pt>
                <c:pt idx="768">
                  <c:v>6.24451114937606</c:v>
                </c:pt>
                <c:pt idx="769">
                  <c:v>6.252499152429835</c:v>
                </c:pt>
                <c:pt idx="770">
                  <c:v>6.260485995217548</c:v>
                </c:pt>
                <c:pt idx="771">
                  <c:v>6.268471674705953</c:v>
                </c:pt>
                <c:pt idx="772">
                  <c:v>6.27645618786215</c:v>
                </c:pt>
                <c:pt idx="773">
                  <c:v>6.284439531653576</c:v>
                </c:pt>
                <c:pt idx="774">
                  <c:v>6.292421703048028</c:v>
                </c:pt>
                <c:pt idx="775">
                  <c:v>6.300402699013645</c:v>
                </c:pt>
                <c:pt idx="776">
                  <c:v>6.308382516518916</c:v>
                </c:pt>
                <c:pt idx="777">
                  <c:v>6.316361152532684</c:v>
                </c:pt>
                <c:pt idx="778">
                  <c:v>6.32433860402414</c:v>
                </c:pt>
                <c:pt idx="779">
                  <c:v>6.332314867962826</c:v>
                </c:pt>
                <c:pt idx="780">
                  <c:v>6.340289941318646</c:v>
                </c:pt>
                <c:pt idx="781">
                  <c:v>6.348263821061847</c:v>
                </c:pt>
                <c:pt idx="782">
                  <c:v>6.356236504163037</c:v>
                </c:pt>
                <c:pt idx="783">
                  <c:v>6.36420798759318</c:v>
                </c:pt>
                <c:pt idx="784">
                  <c:v>6.372178268323593</c:v>
                </c:pt>
                <c:pt idx="785">
                  <c:v>6.380147343325959</c:v>
                </c:pt>
                <c:pt idx="786">
                  <c:v>6.388115209572311</c:v>
                </c:pt>
                <c:pt idx="787">
                  <c:v>6.396081864035045</c:v>
                </c:pt>
                <c:pt idx="788">
                  <c:v>6.404047303686919</c:v>
                </c:pt>
                <c:pt idx="789">
                  <c:v>6.412011525501049</c:v>
                </c:pt>
                <c:pt idx="790">
                  <c:v>6.419974526450916</c:v>
                </c:pt>
                <c:pt idx="791">
                  <c:v>6.427936303510366</c:v>
                </c:pt>
                <c:pt idx="792">
                  <c:v>6.435896853653602</c:v>
                </c:pt>
                <c:pt idx="793">
                  <c:v>6.443856173855197</c:v>
                </c:pt>
                <c:pt idx="794">
                  <c:v>6.45181426109009</c:v>
                </c:pt>
                <c:pt idx="795">
                  <c:v>6.459771112333588</c:v>
                </c:pt>
                <c:pt idx="796">
                  <c:v>6.46772672456136</c:v>
                </c:pt>
                <c:pt idx="797">
                  <c:v>6.47568109474945</c:v>
                </c:pt>
                <c:pt idx="798">
                  <c:v>6.483634219874267</c:v>
                </c:pt>
                <c:pt idx="799">
                  <c:v>6.491586096912592</c:v>
                </c:pt>
                <c:pt idx="800">
                  <c:v>6.499536722841581</c:v>
                </c:pt>
                <c:pt idx="801">
                  <c:v>6.507486094638755</c:v>
                </c:pt>
                <c:pt idx="802">
                  <c:v>6.51543420928201</c:v>
                </c:pt>
                <c:pt idx="803">
                  <c:v>6.523381063749625</c:v>
                </c:pt>
                <c:pt idx="804">
                  <c:v>6.53132665502024</c:v>
                </c:pt>
                <c:pt idx="805">
                  <c:v>6.539270980072878</c:v>
                </c:pt>
                <c:pt idx="806">
                  <c:v>6.547214035886938</c:v>
                </c:pt>
                <c:pt idx="807">
                  <c:v>6.555155819442199</c:v>
                </c:pt>
                <c:pt idx="808">
                  <c:v>6.563096327718815</c:v>
                </c:pt>
                <c:pt idx="809">
                  <c:v>6.57103555769732</c:v>
                </c:pt>
                <c:pt idx="810">
                  <c:v>6.57897350635863</c:v>
                </c:pt>
                <c:pt idx="811">
                  <c:v>6.586910170684036</c:v>
                </c:pt>
                <c:pt idx="812">
                  <c:v>6.594845547655219</c:v>
                </c:pt>
                <c:pt idx="813">
                  <c:v>6.602779634254244</c:v>
                </c:pt>
                <c:pt idx="814">
                  <c:v>6.610712427463548</c:v>
                </c:pt>
                <c:pt idx="815">
                  <c:v>6.618643924265967</c:v>
                </c:pt>
                <c:pt idx="816">
                  <c:v>6.62657412164471</c:v>
                </c:pt>
                <c:pt idx="817">
                  <c:v>6.634503016583384</c:v>
                </c:pt>
                <c:pt idx="818">
                  <c:v>6.642430606065973</c:v>
                </c:pt>
                <c:pt idx="819">
                  <c:v>6.65035688707686</c:v>
                </c:pt>
                <c:pt idx="820">
                  <c:v>6.658281856600809</c:v>
                </c:pt>
                <c:pt idx="821">
                  <c:v>6.666205511622976</c:v>
                </c:pt>
                <c:pt idx="822">
                  <c:v>6.674127849128908</c:v>
                </c:pt>
                <c:pt idx="823">
                  <c:v>6.682048866104549</c:v>
                </c:pt>
                <c:pt idx="824">
                  <c:v>6.689968559536227</c:v>
                </c:pt>
                <c:pt idx="825">
                  <c:v>6.69788692641067</c:v>
                </c:pt>
                <c:pt idx="826">
                  <c:v>6.705803963715001</c:v>
                </c:pt>
                <c:pt idx="827">
                  <c:v>6.713719668436735</c:v>
                </c:pt>
                <c:pt idx="828">
                  <c:v>6.721634037563784</c:v>
                </c:pt>
                <c:pt idx="829">
                  <c:v>6.729547068084456</c:v>
                </c:pt>
                <c:pt idx="830">
                  <c:v>6.737458756987465</c:v>
                </c:pt>
                <c:pt idx="831">
                  <c:v>6.745369101261916</c:v>
                </c:pt>
                <c:pt idx="832">
                  <c:v>6.753278097897313</c:v>
                </c:pt>
                <c:pt idx="833">
                  <c:v>6.76118574388357</c:v>
                </c:pt>
                <c:pt idx="834">
                  <c:v>6.769092036210992</c:v>
                </c:pt>
                <c:pt idx="835">
                  <c:v>6.776996971870297</c:v>
                </c:pt>
                <c:pt idx="836">
                  <c:v>6.784900547852596</c:v>
                </c:pt>
                <c:pt idx="837">
                  <c:v>6.792802761149415</c:v>
                </c:pt>
                <c:pt idx="838">
                  <c:v>6.800703608752678</c:v>
                </c:pt>
                <c:pt idx="839">
                  <c:v>6.808603087654717</c:v>
                </c:pt>
                <c:pt idx="840">
                  <c:v>6.816501194848272</c:v>
                </c:pt>
                <c:pt idx="841">
                  <c:v>6.824397927326489</c:v>
                </c:pt>
                <c:pt idx="842">
                  <c:v>6.832293282082932</c:v>
                </c:pt>
                <c:pt idx="843">
                  <c:v>6.840187256111556</c:v>
                </c:pt>
                <c:pt idx="844">
                  <c:v>6.848079846406748</c:v>
                </c:pt>
                <c:pt idx="845">
                  <c:v>6.855971049963293</c:v>
                </c:pt>
                <c:pt idx="846">
                  <c:v>6.863860863776393</c:v>
                </c:pt>
                <c:pt idx="847">
                  <c:v>6.871749284841666</c:v>
                </c:pt>
                <c:pt idx="848">
                  <c:v>6.879636310155131</c:v>
                </c:pt>
                <c:pt idx="849">
                  <c:v>6.887521936713242</c:v>
                </c:pt>
                <c:pt idx="850">
                  <c:v>6.895406161512858</c:v>
                </c:pt>
                <c:pt idx="851">
                  <c:v>6.903288981551256</c:v>
                </c:pt>
                <c:pt idx="852">
                  <c:v>6.91117039382613</c:v>
                </c:pt>
                <c:pt idx="853">
                  <c:v>6.919050395335592</c:v>
                </c:pt>
                <c:pt idx="854">
                  <c:v>6.92692898307818</c:v>
                </c:pt>
                <c:pt idx="855">
                  <c:v>6.934806154052846</c:v>
                </c:pt>
                <c:pt idx="856">
                  <c:v>6.942681905258967</c:v>
                </c:pt>
                <c:pt idx="857">
                  <c:v>6.950556233696339</c:v>
                </c:pt>
                <c:pt idx="858">
                  <c:v>6.958429136365188</c:v>
                </c:pt>
                <c:pt idx="859">
                  <c:v>6.966300610266155</c:v>
                </c:pt>
                <c:pt idx="860">
                  <c:v>6.974170652400312</c:v>
                </c:pt>
                <c:pt idx="861">
                  <c:v>6.982039259769157</c:v>
                </c:pt>
                <c:pt idx="862">
                  <c:v>6.989906429374611</c:v>
                </c:pt>
                <c:pt idx="863">
                  <c:v>6.997772158219026</c:v>
                </c:pt>
                <c:pt idx="864">
                  <c:v>7.005636443305182</c:v>
                </c:pt>
                <c:pt idx="865">
                  <c:v>7.013499281636287</c:v>
                </c:pt>
                <c:pt idx="866">
                  <c:v>7.021360670215981</c:v>
                </c:pt>
                <c:pt idx="867">
                  <c:v>7.029220606048336</c:v>
                </c:pt>
                <c:pt idx="868">
                  <c:v>7.037079086137854</c:v>
                </c:pt>
                <c:pt idx="869">
                  <c:v>7.044936107489468</c:v>
                </c:pt>
                <c:pt idx="870">
                  <c:v>7.052791667108551</c:v>
                </c:pt>
                <c:pt idx="871">
                  <c:v>7.06064576200091</c:v>
                </c:pt>
                <c:pt idx="872">
                  <c:v>7.06849838917278</c:v>
                </c:pt>
                <c:pt idx="873">
                  <c:v>7.076349545630842</c:v>
                </c:pt>
                <c:pt idx="874">
                  <c:v>7.084199228382207</c:v>
                </c:pt>
                <c:pt idx="875">
                  <c:v>7.092047434434433</c:v>
                </c:pt>
                <c:pt idx="876">
                  <c:v>7.099894160795508</c:v>
                </c:pt>
                <c:pt idx="877">
                  <c:v>7.107739404473868</c:v>
                </c:pt>
                <c:pt idx="878">
                  <c:v>7.115583162478381</c:v>
                </c:pt>
                <c:pt idx="879">
                  <c:v>7.123425431818369</c:v>
                </c:pt>
                <c:pt idx="880">
                  <c:v>7.131266209503586</c:v>
                </c:pt>
                <c:pt idx="881">
                  <c:v>7.139105492544234</c:v>
                </c:pt>
                <c:pt idx="882">
                  <c:v>7.14694327795096</c:v>
                </c:pt>
                <c:pt idx="883">
                  <c:v>7.154779562734858</c:v>
                </c:pt>
                <c:pt idx="884">
                  <c:v>7.162614343907466</c:v>
                </c:pt>
                <c:pt idx="885">
                  <c:v>7.17044761848077</c:v>
                </c:pt>
                <c:pt idx="886">
                  <c:v>7.178279383467201</c:v>
                </c:pt>
                <c:pt idx="887">
                  <c:v>7.186109635879645</c:v>
                </c:pt>
                <c:pt idx="888">
                  <c:v>7.193938372731433</c:v>
                </c:pt>
                <c:pt idx="889">
                  <c:v>7.201765591036353</c:v>
                </c:pt>
                <c:pt idx="890">
                  <c:v>7.209591287808637</c:v>
                </c:pt>
                <c:pt idx="891">
                  <c:v>7.217415460062973</c:v>
                </c:pt>
                <c:pt idx="892">
                  <c:v>7.225238104814508</c:v>
                </c:pt>
                <c:pt idx="893">
                  <c:v>7.23305921907883</c:v>
                </c:pt>
                <c:pt idx="894">
                  <c:v>7.240878799871996</c:v>
                </c:pt>
                <c:pt idx="895">
                  <c:v>7.248696844210511</c:v>
                </c:pt>
                <c:pt idx="896">
                  <c:v>7.256513349111342</c:v>
                </c:pt>
                <c:pt idx="897">
                  <c:v>7.264328311591909</c:v>
                </c:pt>
                <c:pt idx="898">
                  <c:v>7.272141728670096</c:v>
                </c:pt>
                <c:pt idx="899">
                  <c:v>7.279953597364243</c:v>
                </c:pt>
                <c:pt idx="900">
                  <c:v>7.287763914693153</c:v>
                </c:pt>
                <c:pt idx="901">
                  <c:v>7.295572677676086</c:v>
                </c:pt>
                <c:pt idx="902">
                  <c:v>7.303379883332772</c:v>
                </c:pt>
                <c:pt idx="903">
                  <c:v>7.311185528683396</c:v>
                </c:pt>
                <c:pt idx="904">
                  <c:v>7.318989610748614</c:v>
                </c:pt>
                <c:pt idx="905">
                  <c:v>7.326792126549543</c:v>
                </c:pt>
                <c:pt idx="906">
                  <c:v>7.334593073107768</c:v>
                </c:pt>
                <c:pt idx="907">
                  <c:v>7.342392447445338</c:v>
                </c:pt>
                <c:pt idx="908">
                  <c:v>7.350190246584772</c:v>
                </c:pt>
                <c:pt idx="909">
                  <c:v>7.357986467549057</c:v>
                </c:pt>
                <c:pt idx="910">
                  <c:v>7.365781107361655</c:v>
                </c:pt>
                <c:pt idx="911">
                  <c:v>7.373574163046484</c:v>
                </c:pt>
                <c:pt idx="912">
                  <c:v>7.38136563162795</c:v>
                </c:pt>
                <c:pt idx="913">
                  <c:v>7.389155510130918</c:v>
                </c:pt>
                <c:pt idx="914">
                  <c:v>7.396943795580736</c:v>
                </c:pt>
                <c:pt idx="915">
                  <c:v>7.404730485003216</c:v>
                </c:pt>
                <c:pt idx="916">
                  <c:v>7.412515575424653</c:v>
                </c:pt>
                <c:pt idx="917">
                  <c:v>7.420299063871817</c:v>
                </c:pt>
                <c:pt idx="918">
                  <c:v>7.428080947371947</c:v>
                </c:pt>
                <c:pt idx="919">
                  <c:v>7.43586122295277</c:v>
                </c:pt>
                <c:pt idx="920">
                  <c:v>7.443639887642482</c:v>
                </c:pt>
                <c:pt idx="921">
                  <c:v>7.451416938469765</c:v>
                </c:pt>
                <c:pt idx="922">
                  <c:v>7.459192372463777</c:v>
                </c:pt>
                <c:pt idx="923">
                  <c:v>7.46696618665416</c:v>
                </c:pt>
                <c:pt idx="924">
                  <c:v>7.474738378071033</c:v>
                </c:pt>
                <c:pt idx="925">
                  <c:v>7.482508943745002</c:v>
                </c:pt>
                <c:pt idx="926">
                  <c:v>7.49027788070716</c:v>
                </c:pt>
                <c:pt idx="927">
                  <c:v>7.498045185989073</c:v>
                </c:pt>
                <c:pt idx="928">
                  <c:v>7.505810856622801</c:v>
                </c:pt>
                <c:pt idx="929">
                  <c:v>7.513574889640894</c:v>
                </c:pt>
                <c:pt idx="930">
                  <c:v>7.521337282076381</c:v>
                </c:pt>
                <c:pt idx="931">
                  <c:v>7.52909803096278</c:v>
                </c:pt>
                <c:pt idx="932">
                  <c:v>7.5368571333341</c:v>
                </c:pt>
                <c:pt idx="933">
                  <c:v>7.544614586224839</c:v>
                </c:pt>
                <c:pt idx="934">
                  <c:v>7.55237038666999</c:v>
                </c:pt>
                <c:pt idx="935">
                  <c:v>7.560124531705031</c:v>
                </c:pt>
                <c:pt idx="936">
                  <c:v>7.567877018365937</c:v>
                </c:pt>
                <c:pt idx="937">
                  <c:v>7.575627843689177</c:v>
                </c:pt>
                <c:pt idx="938">
                  <c:v>7.583377004711705</c:v>
                </c:pt>
                <c:pt idx="939">
                  <c:v>7.59112449847098</c:v>
                </c:pt>
                <c:pt idx="940">
                  <c:v>7.598870322004955</c:v>
                </c:pt>
                <c:pt idx="941">
                  <c:v>7.606614472352079</c:v>
                </c:pt>
                <c:pt idx="942">
                  <c:v>7.614356946551295</c:v>
                </c:pt>
                <c:pt idx="943">
                  <c:v>7.622097741642054</c:v>
                </c:pt>
                <c:pt idx="944">
                  <c:v>7.629836854664296</c:v>
                </c:pt>
                <c:pt idx="945">
                  <c:v>7.637574282658468</c:v>
                </c:pt>
                <c:pt idx="946">
                  <c:v>7.645310022665516</c:v>
                </c:pt>
                <c:pt idx="947">
                  <c:v>7.653044071726888</c:v>
                </c:pt>
                <c:pt idx="948">
                  <c:v>7.660776426884537</c:v>
                </c:pt>
                <c:pt idx="949">
                  <c:v>7.668507085180916</c:v>
                </c:pt>
                <c:pt idx="950">
                  <c:v>7.676236043658985</c:v>
                </c:pt>
                <c:pt idx="951">
                  <c:v>7.683963299362212</c:v>
                </c:pt>
                <c:pt idx="952">
                  <c:v>7.691688849334567</c:v>
                </c:pt>
                <c:pt idx="953">
                  <c:v>7.699412690620531</c:v>
                </c:pt>
                <c:pt idx="954">
                  <c:v>7.707134820265089</c:v>
                </c:pt>
                <c:pt idx="955">
                  <c:v>7.714855235313746</c:v>
                </c:pt>
                <c:pt idx="956">
                  <c:v>7.722573932812502</c:v>
                </c:pt>
                <c:pt idx="957">
                  <c:v>7.73029090980788</c:v>
                </c:pt>
                <c:pt idx="958">
                  <c:v>7.738006163346904</c:v>
                </c:pt>
                <c:pt idx="959">
                  <c:v>7.745719690477122</c:v>
                </c:pt>
                <c:pt idx="960">
                  <c:v>7.753431488246587</c:v>
                </c:pt>
                <c:pt idx="961">
                  <c:v>7.761141553703872</c:v>
                </c:pt>
                <c:pt idx="962">
                  <c:v>7.768849883898061</c:v>
                </c:pt>
                <c:pt idx="963">
                  <c:v>7.776556475878758</c:v>
                </c:pt>
                <c:pt idx="964">
                  <c:v>7.784261326696082</c:v>
                </c:pt>
                <c:pt idx="965">
                  <c:v>7.79196443340067</c:v>
                </c:pt>
                <c:pt idx="966">
                  <c:v>7.799665793043677</c:v>
                </c:pt>
                <c:pt idx="967">
                  <c:v>7.807365402676778</c:v>
                </c:pt>
                <c:pt idx="968">
                  <c:v>7.815063259352173</c:v>
                </c:pt>
                <c:pt idx="969">
                  <c:v>7.822759360122578</c:v>
                </c:pt>
                <c:pt idx="970">
                  <c:v>7.830453702041233</c:v>
                </c:pt>
                <c:pt idx="971">
                  <c:v>7.838146282161901</c:v>
                </c:pt>
                <c:pt idx="972">
                  <c:v>7.845837097538871</c:v>
                </c:pt>
                <c:pt idx="973">
                  <c:v>7.853526145226953</c:v>
                </c:pt>
                <c:pt idx="974">
                  <c:v>7.861213422281488</c:v>
                </c:pt>
                <c:pt idx="975">
                  <c:v>7.86889892575834</c:v>
                </c:pt>
                <c:pt idx="976">
                  <c:v>7.876582652713902</c:v>
                </c:pt>
                <c:pt idx="977">
                  <c:v>7.884264600205093</c:v>
                </c:pt>
                <c:pt idx="978">
                  <c:v>7.891944765289368</c:v>
                </c:pt>
                <c:pt idx="979">
                  <c:v>7.899623145024704</c:v>
                </c:pt>
                <c:pt idx="980">
                  <c:v>7.907299736469613</c:v>
                </c:pt>
                <c:pt idx="981">
                  <c:v>7.914974536683139</c:v>
                </c:pt>
                <c:pt idx="982">
                  <c:v>7.922647542724861</c:v>
                </c:pt>
                <c:pt idx="983">
                  <c:v>7.930318751654888</c:v>
                </c:pt>
                <c:pt idx="984">
                  <c:v>7.937988160533863</c:v>
                </c:pt>
                <c:pt idx="985">
                  <c:v>7.945655766422969</c:v>
                </c:pt>
                <c:pt idx="986">
                  <c:v>7.953321566383922</c:v>
                </c:pt>
                <c:pt idx="987">
                  <c:v>7.960985557478973</c:v>
                </c:pt>
                <c:pt idx="988">
                  <c:v>7.968647736770921</c:v>
                </c:pt>
                <c:pt idx="989">
                  <c:v>7.976308101323093</c:v>
                </c:pt>
                <c:pt idx="990">
                  <c:v>7.983966648199357</c:v>
                </c:pt>
                <c:pt idx="991">
                  <c:v>7.99162337446413</c:v>
                </c:pt>
                <c:pt idx="992">
                  <c:v>7.999278277182361</c:v>
                </c:pt>
                <c:pt idx="993">
                  <c:v>8.00693135341955</c:v>
                </c:pt>
                <c:pt idx="994">
                  <c:v>8.014582600241732</c:v>
                </c:pt>
                <c:pt idx="995">
                  <c:v>8.022232014715495</c:v>
                </c:pt>
                <c:pt idx="996">
                  <c:v>8.02987959390796</c:v>
                </c:pt>
                <c:pt idx="997">
                  <c:v>8.037525334886805</c:v>
                </c:pt>
                <c:pt idx="998">
                  <c:v>8.045169234720257</c:v>
                </c:pt>
                <c:pt idx="999">
                  <c:v>8.052811290477075</c:v>
                </c:pt>
                <c:pt idx="1000">
                  <c:v>8.060451499226582</c:v>
                </c:pt>
                <c:pt idx="1001">
                  <c:v>8.068089858038648</c:v>
                </c:pt>
                <c:pt idx="1002">
                  <c:v>8.07572636398368</c:v>
                </c:pt>
                <c:pt idx="1003">
                  <c:v>8.083361014132652</c:v>
                </c:pt>
                <c:pt idx="1004">
                  <c:v>8.090993805557088</c:v>
                </c:pt>
                <c:pt idx="1005">
                  <c:v>8.098624735329057</c:v>
                </c:pt>
                <c:pt idx="1006">
                  <c:v>8.106253800521186</c:v>
                </c:pt>
                <c:pt idx="1007">
                  <c:v>8.11388099820666</c:v>
                </c:pt>
                <c:pt idx="1008">
                  <c:v>8.121506325459217</c:v>
                </c:pt>
                <c:pt idx="1009">
                  <c:v>8.129129779353141</c:v>
                </c:pt>
                <c:pt idx="1010">
                  <c:v>8.136751356963296</c:v>
                </c:pt>
                <c:pt idx="1011">
                  <c:v>8.144371055365081</c:v>
                </c:pt>
                <c:pt idx="1012">
                  <c:v>8.151988871634472</c:v>
                </c:pt>
                <c:pt idx="1013">
                  <c:v>8.159604802847997</c:v>
                </c:pt>
                <c:pt idx="1014">
                  <c:v>8.167218846082733</c:v>
                </c:pt>
                <c:pt idx="1015">
                  <c:v>8.174830998416346</c:v>
                </c:pt>
                <c:pt idx="1016">
                  <c:v>8.18244125692704</c:v>
                </c:pt>
                <c:pt idx="1017">
                  <c:v>8.190049618693592</c:v>
                </c:pt>
                <c:pt idx="1018">
                  <c:v>8.197656080795345</c:v>
                </c:pt>
                <c:pt idx="1019">
                  <c:v>8.205260640312202</c:v>
                </c:pt>
                <c:pt idx="1020">
                  <c:v>8.21286329432464</c:v>
                </c:pt>
                <c:pt idx="1021">
                  <c:v>8.220464039913693</c:v>
                </c:pt>
                <c:pt idx="1022">
                  <c:v>8.228062874160967</c:v>
                </c:pt>
                <c:pt idx="1023">
                  <c:v>8.23565979414864</c:v>
                </c:pt>
                <c:pt idx="1024">
                  <c:v>8.24325479695945</c:v>
                </c:pt>
                <c:pt idx="1025">
                  <c:v>8.250847879676722</c:v>
                </c:pt>
                <c:pt idx="1026">
                  <c:v>8.258439039384336</c:v>
                </c:pt>
                <c:pt idx="1027">
                  <c:v>8.266028273166744</c:v>
                </c:pt>
                <c:pt idx="1028">
                  <c:v>8.273615578108987</c:v>
                </c:pt>
                <c:pt idx="1029">
                  <c:v>8.281200951296663</c:v>
                </c:pt>
                <c:pt idx="1030">
                  <c:v>8.288784389815953</c:v>
                </c:pt>
                <c:pt idx="1031">
                  <c:v>8.296365890753613</c:v>
                </c:pt>
                <c:pt idx="1032">
                  <c:v>8.303945451196975</c:v>
                </c:pt>
                <c:pt idx="1033">
                  <c:v>8.311523068233943</c:v>
                </c:pt>
                <c:pt idx="1034">
                  <c:v>8.319098738953007</c:v>
                </c:pt>
                <c:pt idx="1035">
                  <c:v>8.326672460443232</c:v>
                </c:pt>
                <c:pt idx="1036">
                  <c:v>8.334244229794265</c:v>
                </c:pt>
                <c:pt idx="1037">
                  <c:v>8.341814044096324</c:v>
                </c:pt>
                <c:pt idx="1038">
                  <c:v>8.349381900440228</c:v>
                </c:pt>
                <c:pt idx="1039">
                  <c:v>8.35694779591736</c:v>
                </c:pt>
                <c:pt idx="1040">
                  <c:v>8.364511727619694</c:v>
                </c:pt>
                <c:pt idx="1041">
                  <c:v>8.37207369263979</c:v>
                </c:pt>
                <c:pt idx="1042">
                  <c:v>8.37963368807079</c:v>
                </c:pt>
                <c:pt idx="1043">
                  <c:v>8.387191711006417</c:v>
                </c:pt>
                <c:pt idx="1044">
                  <c:v>8.394747758540997</c:v>
                </c:pt>
                <c:pt idx="1045">
                  <c:v>8.402301827769424</c:v>
                </c:pt>
                <c:pt idx="1046">
                  <c:v>8.409853915787195</c:v>
                </c:pt>
                <c:pt idx="1047">
                  <c:v>8.417404019690387</c:v>
                </c:pt>
                <c:pt idx="1048">
                  <c:v>8.424952136575671</c:v>
                </c:pt>
                <c:pt idx="1049">
                  <c:v>8.432498263540313</c:v>
                </c:pt>
                <c:pt idx="1050">
                  <c:v>8.440042397682162</c:v>
                </c:pt>
                <c:pt idx="1051">
                  <c:v>8.44758453609967</c:v>
                </c:pt>
                <c:pt idx="1052">
                  <c:v>8.455124675891873</c:v>
                </c:pt>
                <c:pt idx="1053">
                  <c:v>8.46266281415841</c:v>
                </c:pt>
                <c:pt idx="1054">
                  <c:v>8.470198947999505</c:v>
                </c:pt>
                <c:pt idx="1055">
                  <c:v>8.477733074515997</c:v>
                </c:pt>
                <c:pt idx="1056">
                  <c:v>8.4852651908093</c:v>
                </c:pt>
                <c:pt idx="1057">
                  <c:v>8.492795293981437</c:v>
                </c:pt>
                <c:pt idx="1058">
                  <c:v>8.500323381135029</c:v>
                </c:pt>
                <c:pt idx="1059">
                  <c:v>8.507849449373303</c:v>
                </c:pt>
                <c:pt idx="1060">
                  <c:v>8.515373495800072</c:v>
                </c:pt>
                <c:pt idx="1061">
                  <c:v>8.522895517519765</c:v>
                </c:pt>
                <c:pt idx="1062">
                  <c:v>8.5304155116374</c:v>
                </c:pt>
                <c:pt idx="1063">
                  <c:v>8.53793347525861</c:v>
                </c:pt>
                <c:pt idx="1064">
                  <c:v>8.545449405489627</c:v>
                </c:pt>
                <c:pt idx="1065">
                  <c:v>8.552963299437285</c:v>
                </c:pt>
                <c:pt idx="1066">
                  <c:v>8.56047515420903</c:v>
                </c:pt>
                <c:pt idx="1067">
                  <c:v>8.567984966912906</c:v>
                </c:pt>
                <c:pt idx="1068">
                  <c:v>8.575492734657576</c:v>
                </c:pt>
                <c:pt idx="1069">
                  <c:v>8.582998454552303</c:v>
                </c:pt>
                <c:pt idx="1070">
                  <c:v>8.59050212370696</c:v>
                </c:pt>
                <c:pt idx="1071">
                  <c:v>8.598003739232031</c:v>
                </c:pt>
                <c:pt idx="1072">
                  <c:v>8.605503298238616</c:v>
                </c:pt>
                <c:pt idx="1073">
                  <c:v>8.613000797838415</c:v>
                </c:pt>
                <c:pt idx="1074">
                  <c:v>8.620496235143754</c:v>
                </c:pt>
                <c:pt idx="1075">
                  <c:v>8.627989607267563</c:v>
                </c:pt>
                <c:pt idx="1076">
                  <c:v>8.63548091132339</c:v>
                </c:pt>
                <c:pt idx="1077">
                  <c:v>8.642970144425392</c:v>
                </c:pt>
                <c:pt idx="1078">
                  <c:v>8.650457303688364</c:v>
                </c:pt>
                <c:pt idx="1079">
                  <c:v>8.657942386227684</c:v>
                </c:pt>
                <c:pt idx="1080">
                  <c:v>8.665425389159373</c:v>
                </c:pt>
                <c:pt idx="1081">
                  <c:v>8.672906309600067</c:v>
                </c:pt>
                <c:pt idx="1082">
                  <c:v>8.680385144667008</c:v>
                </c:pt>
                <c:pt idx="1083">
                  <c:v>8.687861891478075</c:v>
                </c:pt>
                <c:pt idx="1084">
                  <c:v>8.695336547151763</c:v>
                </c:pt>
                <c:pt idx="1085">
                  <c:v>8.702809108807178</c:v>
                </c:pt>
                <c:pt idx="1086">
                  <c:v>8.710279573564067</c:v>
                </c:pt>
                <c:pt idx="1087">
                  <c:v>8.71774793854279</c:v>
                </c:pt>
                <c:pt idx="1088">
                  <c:v>8.72521420086433</c:v>
                </c:pt>
                <c:pt idx="1089">
                  <c:v>8.7326783576503</c:v>
                </c:pt>
                <c:pt idx="1090">
                  <c:v>8.740140406022943</c:v>
                </c:pt>
                <c:pt idx="1091">
                  <c:v>8.74760034310512</c:v>
                </c:pt>
                <c:pt idx="1092">
                  <c:v>8.755058166020328</c:v>
                </c:pt>
                <c:pt idx="1093">
                  <c:v>8.762513871892686</c:v>
                </c:pt>
                <c:pt idx="1094">
                  <c:v>8.76996745784695</c:v>
                </c:pt>
                <c:pt idx="1095">
                  <c:v>8.777418921008498</c:v>
                </c:pt>
                <c:pt idx="1096">
                  <c:v>8.78486825850335</c:v>
                </c:pt>
                <c:pt idx="1097">
                  <c:v>8.792315467458147</c:v>
                </c:pt>
                <c:pt idx="1098">
                  <c:v>8.799760545000176</c:v>
                </c:pt>
                <c:pt idx="1099">
                  <c:v>8.807203488257348</c:v>
                </c:pt>
                <c:pt idx="1100">
                  <c:v>8.81464429435821</c:v>
                </c:pt>
                <c:pt idx="1101">
                  <c:v>8.82208296043195</c:v>
                </c:pt>
                <c:pt idx="1102">
                  <c:v>8.829519483608384</c:v>
                </c:pt>
                <c:pt idx="1103">
                  <c:v>8.836953861017978</c:v>
                </c:pt>
                <c:pt idx="1104">
                  <c:v>8.844386089791822</c:v>
                </c:pt>
                <c:pt idx="1105">
                  <c:v>8.85181616706166</c:v>
                </c:pt>
                <c:pt idx="1106">
                  <c:v>8.859244089959863</c:v>
                </c:pt>
                <c:pt idx="1107">
                  <c:v>8.86666985561945</c:v>
                </c:pt>
                <c:pt idx="1108">
                  <c:v>8.874093461174073</c:v>
                </c:pt>
                <c:pt idx="1109">
                  <c:v>8.881514903758048</c:v>
                </c:pt>
                <c:pt idx="1110">
                  <c:v>8.888934180506307</c:v>
                </c:pt>
                <c:pt idx="1111">
                  <c:v>8.896351288554447</c:v>
                </c:pt>
                <c:pt idx="1112">
                  <c:v>8.9037662250387</c:v>
                </c:pt>
                <c:pt idx="1113">
                  <c:v>8.911178987095941</c:v>
                </c:pt>
                <c:pt idx="1114">
                  <c:v>8.918589571863707</c:v>
                </c:pt>
                <c:pt idx="1115">
                  <c:v>8.925997976480166</c:v>
                </c:pt>
                <c:pt idx="1116">
                  <c:v>8.933404198084144</c:v>
                </c:pt>
                <c:pt idx="1117">
                  <c:v>8.940808233815111</c:v>
                </c:pt>
                <c:pt idx="1118">
                  <c:v>8.948210080813192</c:v>
                </c:pt>
                <c:pt idx="1119">
                  <c:v>8.955609736219166</c:v>
                </c:pt>
                <c:pt idx="1120">
                  <c:v>8.96300719717445</c:v>
                </c:pt>
                <c:pt idx="1121">
                  <c:v>8.97040246082113</c:v>
                </c:pt>
                <c:pt idx="1122">
                  <c:v>8.97779552430194</c:v>
                </c:pt>
                <c:pt idx="1123">
                  <c:v>8.985186384760257</c:v>
                </c:pt>
                <c:pt idx="1124">
                  <c:v>8.992575039340133</c:v>
                </c:pt>
                <c:pt idx="1125">
                  <c:v>8.999961485186261</c:v>
                </c:pt>
                <c:pt idx="1126">
                  <c:v>9.007345719444002</c:v>
                </c:pt>
                <c:pt idx="1127">
                  <c:v>9.014727739259365</c:v>
                </c:pt>
                <c:pt idx="1128">
                  <c:v>9.022107541779025</c:v>
                </c:pt>
                <c:pt idx="1129">
                  <c:v>9.029485124150314</c:v>
                </c:pt>
                <c:pt idx="1130">
                  <c:v>9.036860483521222</c:v>
                </c:pt>
                <c:pt idx="1131">
                  <c:v>9.044233617040405</c:v>
                </c:pt>
                <c:pt idx="1132">
                  <c:v>9.05160452185718</c:v>
                </c:pt>
                <c:pt idx="1133">
                  <c:v>9.058973195121519</c:v>
                </c:pt>
                <c:pt idx="1134">
                  <c:v>9.066339633984078</c:v>
                </c:pt>
                <c:pt idx="1135">
                  <c:v>9.07370383559615</c:v>
                </c:pt>
                <c:pt idx="1136">
                  <c:v>9.081065797109715</c:v>
                </c:pt>
                <c:pt idx="1137">
                  <c:v>9.088425515677412</c:v>
                </c:pt>
                <c:pt idx="1138">
                  <c:v>9.095782988452544</c:v>
                </c:pt>
                <c:pt idx="1139">
                  <c:v>9.10313821258909</c:v>
                </c:pt>
                <c:pt idx="1140">
                  <c:v>9.110491185241693</c:v>
                </c:pt>
                <c:pt idx="1141">
                  <c:v>9.117841903565661</c:v>
                </c:pt>
                <c:pt idx="1142">
                  <c:v>9.125190364716983</c:v>
                </c:pt>
                <c:pt idx="1143">
                  <c:v>9.132536565852316</c:v>
                </c:pt>
                <c:pt idx="1144">
                  <c:v>9.13988050412898</c:v>
                </c:pt>
                <c:pt idx="1145">
                  <c:v>9.147222176704981</c:v>
                </c:pt>
                <c:pt idx="1146">
                  <c:v>9.154561580738995</c:v>
                </c:pt>
                <c:pt idx="1147">
                  <c:v>9.161898713390368</c:v>
                </c:pt>
                <c:pt idx="1148">
                  <c:v>9.169233571819132</c:v>
                </c:pt>
                <c:pt idx="1149">
                  <c:v>9.17656615318598</c:v>
                </c:pt>
                <c:pt idx="1150">
                  <c:v>9.183896454652298</c:v>
                </c:pt>
                <c:pt idx="1151">
                  <c:v>9.191224473380135</c:v>
                </c:pt>
                <c:pt idx="1152">
                  <c:v>9.19855020653224</c:v>
                </c:pt>
                <c:pt idx="1153">
                  <c:v>9.205873651272018</c:v>
                </c:pt>
                <c:pt idx="1154">
                  <c:v>9.213194804763571</c:v>
                </c:pt>
                <c:pt idx="1155">
                  <c:v>9.220513664171676</c:v>
                </c:pt>
                <c:pt idx="1156">
                  <c:v>9.2278302266618</c:v>
                </c:pt>
                <c:pt idx="1157">
                  <c:v>9.235144489400078</c:v>
                </c:pt>
                <c:pt idx="1158">
                  <c:v>9.24245644955335</c:v>
                </c:pt>
                <c:pt idx="1159">
                  <c:v>9.249766104289117</c:v>
                </c:pt>
                <c:pt idx="1160">
                  <c:v>9.257073450775584</c:v>
                </c:pt>
                <c:pt idx="1161">
                  <c:v>9.264378486181643</c:v>
                </c:pt>
                <c:pt idx="1162">
                  <c:v>9.271681207676861</c:v>
                </c:pt>
                <c:pt idx="1163">
                  <c:v>9.278981612431499</c:v>
                </c:pt>
                <c:pt idx="1164">
                  <c:v>9.286279697616511</c:v>
                </c:pt>
                <c:pt idx="1165">
                  <c:v>9.293575460403536</c:v>
                </c:pt>
                <c:pt idx="1166">
                  <c:v>9.30086889796491</c:v>
                </c:pt>
                <c:pt idx="1167">
                  <c:v>9.308160007473651</c:v>
                </c:pt>
                <c:pt idx="1168">
                  <c:v>9.315448786103477</c:v>
                </c:pt>
                <c:pt idx="1169">
                  <c:v>9.3227352310288</c:v>
                </c:pt>
                <c:pt idx="1170">
                  <c:v>9.330019339424723</c:v>
                </c:pt>
                <c:pt idx="1171">
                  <c:v>9.33730110846704</c:v>
                </c:pt>
                <c:pt idx="1172">
                  <c:v>9.344580535332253</c:v>
                </c:pt>
                <c:pt idx="1173">
                  <c:v>9.351857617197552</c:v>
                </c:pt>
                <c:pt idx="1174">
                  <c:v>9.35913235124082</c:v>
                </c:pt>
                <c:pt idx="1175">
                  <c:v>9.36640473464065</c:v>
                </c:pt>
                <c:pt idx="1176">
                  <c:v>9.373674764576325</c:v>
                </c:pt>
                <c:pt idx="1177">
                  <c:v>9.380942438227838</c:v>
                </c:pt>
                <c:pt idx="1178">
                  <c:v>9.38820775277587</c:v>
                </c:pt>
                <c:pt idx="1179">
                  <c:v>9.39547070540182</c:v>
                </c:pt>
                <c:pt idx="1180">
                  <c:v>9.40273129328777</c:v>
                </c:pt>
                <c:pt idx="1181">
                  <c:v>9.40998951361652</c:v>
                </c:pt>
                <c:pt idx="1182">
                  <c:v>9.417245363571567</c:v>
                </c:pt>
                <c:pt idx="1183">
                  <c:v>9.424498840337122</c:v>
                </c:pt>
                <c:pt idx="1184">
                  <c:v>9.431749941098095</c:v>
                </c:pt>
                <c:pt idx="1185">
                  <c:v>9.438998663040097</c:v>
                </c:pt>
                <c:pt idx="1186">
                  <c:v>9.446245003349462</c:v>
                </c:pt>
                <c:pt idx="1187">
                  <c:v>9.45348895921322</c:v>
                </c:pt>
                <c:pt idx="1188">
                  <c:v>9.460730527819114</c:v>
                </c:pt>
                <c:pt idx="1189">
                  <c:v>9.467969706355595</c:v>
                </c:pt>
                <c:pt idx="1190">
                  <c:v>9.475206492011835</c:v>
                </c:pt>
                <c:pt idx="1191">
                  <c:v>9.482440881977707</c:v>
                </c:pt>
                <c:pt idx="1192">
                  <c:v>9.489672873443796</c:v>
                </c:pt>
                <c:pt idx="1193">
                  <c:v>9.496902463601405</c:v>
                </c:pt>
                <c:pt idx="1194">
                  <c:v>9.504129649642556</c:v>
                </c:pt>
                <c:pt idx="1195">
                  <c:v>9.511354428759978</c:v>
                </c:pt>
                <c:pt idx="1196">
                  <c:v>9.518576798147121</c:v>
                </c:pt>
                <c:pt idx="1197">
                  <c:v>9.52579675499815</c:v>
                </c:pt>
                <c:pt idx="1198">
                  <c:v>9.53301429650794</c:v>
                </c:pt>
                <c:pt idx="1199">
                  <c:v>9.540229419872098</c:v>
                </c:pt>
                <c:pt idx="1200">
                  <c:v>9.54744212228695</c:v>
                </c:pt>
                <c:pt idx="1201">
                  <c:v>9.554652400949525</c:v>
                </c:pt>
                <c:pt idx="1202">
                  <c:v>9.561860253057592</c:v>
                </c:pt>
                <c:pt idx="1203">
                  <c:v>9.569065675809634</c:v>
                </c:pt>
                <c:pt idx="1204">
                  <c:v>9.57626866640485</c:v>
                </c:pt>
                <c:pt idx="1205">
                  <c:v>9.583469222043182</c:v>
                </c:pt>
                <c:pt idx="1206">
                  <c:v>9.590667339925275</c:v>
                </c:pt>
                <c:pt idx="1207">
                  <c:v>9.597863017252505</c:v>
                </c:pt>
                <c:pt idx="1208">
                  <c:v>9.60505625122699</c:v>
                </c:pt>
                <c:pt idx="1209">
                  <c:v>9.61224703905155</c:v>
                </c:pt>
                <c:pt idx="1210">
                  <c:v>9.61943537792975</c:v>
                </c:pt>
                <c:pt idx="1211">
                  <c:v>9.626621265065877</c:v>
                </c:pt>
                <c:pt idx="1212">
                  <c:v>9.633804697664952</c:v>
                </c:pt>
                <c:pt idx="1213">
                  <c:v>9.640985672932714</c:v>
                </c:pt>
                <c:pt idx="1214">
                  <c:v>9.648164188075649</c:v>
                </c:pt>
                <c:pt idx="1215">
                  <c:v>9.65534024030097</c:v>
                </c:pt>
                <c:pt idx="1216">
                  <c:v>9.662513826816613</c:v>
                </c:pt>
                <c:pt idx="1217">
                  <c:v>9.669684944831256</c:v>
                </c:pt>
                <c:pt idx="1218">
                  <c:v>9.67685359155431</c:v>
                </c:pt>
                <c:pt idx="1219">
                  <c:v>9.684019764195923</c:v>
                </c:pt>
                <c:pt idx="1220">
                  <c:v>9.69118345996698</c:v>
                </c:pt>
                <c:pt idx="1221">
                  <c:v>9.698344676079095</c:v>
                </c:pt>
                <c:pt idx="1222">
                  <c:v>9.705503409744625</c:v>
                </c:pt>
                <c:pt idx="1223">
                  <c:v>9.71265965817667</c:v>
                </c:pt>
                <c:pt idx="1224">
                  <c:v>9.719813418589057</c:v>
                </c:pt>
                <c:pt idx="1225">
                  <c:v>9.726964688196363</c:v>
                </c:pt>
                <c:pt idx="1226">
                  <c:v>9.734113464213907</c:v>
                </c:pt>
                <c:pt idx="1227">
                  <c:v>9.741259743857743</c:v>
                </c:pt>
                <c:pt idx="1228">
                  <c:v>9.748403524344674</c:v>
                </c:pt>
                <c:pt idx="1229">
                  <c:v>9.755544802892245</c:v>
                </c:pt>
                <c:pt idx="1230">
                  <c:v>9.76268357671873</c:v>
                </c:pt>
                <c:pt idx="1231">
                  <c:v>9.769819843043175</c:v>
                </c:pt>
                <c:pt idx="1232">
                  <c:v>9.776953599085356</c:v>
                </c:pt>
                <c:pt idx="1233">
                  <c:v>9.784084842065796</c:v>
                </c:pt>
                <c:pt idx="1234">
                  <c:v>9.791213569205768</c:v>
                </c:pt>
                <c:pt idx="1235">
                  <c:v>9.7983397777273</c:v>
                </c:pt>
                <c:pt idx="1236">
                  <c:v>9.805463464853151</c:v>
                </c:pt>
                <c:pt idx="1237">
                  <c:v>9.81258462780685</c:v>
                </c:pt>
                <c:pt idx="1238">
                  <c:v>9.819703263812664</c:v>
                </c:pt>
                <c:pt idx="1239">
                  <c:v>9.82681937009562</c:v>
                </c:pt>
                <c:pt idx="1240">
                  <c:v>9.833932943881494</c:v>
                </c:pt>
                <c:pt idx="1241">
                  <c:v>9.841043982396808</c:v>
                </c:pt>
                <c:pt idx="1242">
                  <c:v>9.848152482868853</c:v>
                </c:pt>
                <c:pt idx="1243">
                  <c:v>9.85525844252567</c:v>
                </c:pt>
                <c:pt idx="1244">
                  <c:v>9.862361858596047</c:v>
                </c:pt>
                <c:pt idx="1245">
                  <c:v>9.869462728309533</c:v>
                </c:pt>
                <c:pt idx="1246">
                  <c:v>9.87656104889644</c:v>
                </c:pt>
                <c:pt idx="1247">
                  <c:v>9.883656817587837</c:v>
                </c:pt>
                <c:pt idx="1248">
                  <c:v>9.890750031615542</c:v>
                </c:pt>
                <c:pt idx="1249">
                  <c:v>9.897840688212145</c:v>
                </c:pt>
                <c:pt idx="1250">
                  <c:v>9.904928784610991</c:v>
                </c:pt>
                <c:pt idx="1251">
                  <c:v>9.9120143180462</c:v>
                </c:pt>
                <c:pt idx="1252">
                  <c:v>9.919097285752624</c:v>
                </c:pt>
                <c:pt idx="1253">
                  <c:v>9.926177684965907</c:v>
                </c:pt>
                <c:pt idx="1254">
                  <c:v>9.933255512922446</c:v>
                </c:pt>
                <c:pt idx="1255">
                  <c:v>9.9403307668594</c:v>
                </c:pt>
                <c:pt idx="1256">
                  <c:v>9.947403444014704</c:v>
                </c:pt>
                <c:pt idx="1257">
                  <c:v>9.95447354162705</c:v>
                </c:pt>
                <c:pt idx="1258">
                  <c:v>9.961541056935896</c:v>
                </c:pt>
                <c:pt idx="1259">
                  <c:v>9.968605987181478</c:v>
                </c:pt>
                <c:pt idx="1260">
                  <c:v>9.975668329604797</c:v>
                </c:pt>
                <c:pt idx="1261">
                  <c:v>9.982728081447612</c:v>
                </c:pt>
                <c:pt idx="1262">
                  <c:v>9.989785239952473</c:v>
                </c:pt>
                <c:pt idx="1263">
                  <c:v>9.996839802362687</c:v>
                </c:pt>
                <c:pt idx="1264">
                  <c:v>10.00389176592234</c:v>
                </c:pt>
                <c:pt idx="1265">
                  <c:v>10.01094112787628</c:v>
                </c:pt>
                <c:pt idx="1266">
                  <c:v>10.01798788547016</c:v>
                </c:pt>
                <c:pt idx="1267">
                  <c:v>10.02503203595037</c:v>
                </c:pt>
                <c:pt idx="1268">
                  <c:v>10.03207357656408</c:v>
                </c:pt>
                <c:pt idx="1269">
                  <c:v>10.03911250455927</c:v>
                </c:pt>
                <c:pt idx="1270">
                  <c:v>10.04614881718466</c:v>
                </c:pt>
                <c:pt idx="1271">
                  <c:v>10.05318251168977</c:v>
                </c:pt>
                <c:pt idx="1272">
                  <c:v>10.06021358532488</c:v>
                </c:pt>
                <c:pt idx="1273">
                  <c:v>10.06724203534107</c:v>
                </c:pt>
                <c:pt idx="1274">
                  <c:v>10.0742678589902</c:v>
                </c:pt>
                <c:pt idx="1275">
                  <c:v>10.08129105352488</c:v>
                </c:pt>
                <c:pt idx="1276">
                  <c:v>10.08831161619855</c:v>
                </c:pt>
                <c:pt idx="1277">
                  <c:v>10.0953295442654</c:v>
                </c:pt>
                <c:pt idx="1278">
                  <c:v>10.1023448349804</c:v>
                </c:pt>
                <c:pt idx="1279">
                  <c:v>10.10935748559932</c:v>
                </c:pt>
                <c:pt idx="1280">
                  <c:v>10.11636749337872</c:v>
                </c:pt>
                <c:pt idx="1281">
                  <c:v>10.12337485557594</c:v>
                </c:pt>
                <c:pt idx="1282">
                  <c:v>10.1303795694491</c:v>
                </c:pt>
                <c:pt idx="1283">
                  <c:v>10.1373816322571</c:v>
                </c:pt>
                <c:pt idx="1284">
                  <c:v>10.14438104125966</c:v>
                </c:pt>
                <c:pt idx="1285">
                  <c:v>10.15137779371726</c:v>
                </c:pt>
                <c:pt idx="1286">
                  <c:v>10.15837188689118</c:v>
                </c:pt>
                <c:pt idx="1287">
                  <c:v>10.1653633180435</c:v>
                </c:pt>
                <c:pt idx="1288">
                  <c:v>10.17235208443707</c:v>
                </c:pt>
                <c:pt idx="1289">
                  <c:v>10.17933818333557</c:v>
                </c:pt>
                <c:pt idx="1290">
                  <c:v>10.18632161200343</c:v>
                </c:pt>
                <c:pt idx="1291">
                  <c:v>10.1933023677059</c:v>
                </c:pt>
                <c:pt idx="1292">
                  <c:v>10.20028044770902</c:v>
                </c:pt>
                <c:pt idx="1293">
                  <c:v>10.20725584927963</c:v>
                </c:pt>
                <c:pt idx="1294">
                  <c:v>10.21422856968535</c:v>
                </c:pt>
                <c:pt idx="1295">
                  <c:v>10.22119860619463</c:v>
                </c:pt>
                <c:pt idx="1296">
                  <c:v>10.22816595607668</c:v>
                </c:pt>
                <c:pt idx="1297">
                  <c:v>10.23513061660153</c:v>
                </c:pt>
                <c:pt idx="1298">
                  <c:v>10.24209258504001</c:v>
                </c:pt>
                <c:pt idx="1299">
                  <c:v>10.24905185866376</c:v>
                </c:pt>
                <c:pt idx="1300">
                  <c:v>10.25600843474519</c:v>
                </c:pt>
                <c:pt idx="1301">
                  <c:v>10.26296231055755</c:v>
                </c:pt>
                <c:pt idx="1302">
                  <c:v>10.26991348337486</c:v>
                </c:pt>
                <c:pt idx="1303">
                  <c:v>10.27686195047197</c:v>
                </c:pt>
                <c:pt idx="1304">
                  <c:v>10.28380770912452</c:v>
                </c:pt>
                <c:pt idx="1305">
                  <c:v>10.29075075660897</c:v>
                </c:pt>
                <c:pt idx="1306">
                  <c:v>10.29769109020257</c:v>
                </c:pt>
                <c:pt idx="1307">
                  <c:v>10.30462870718338</c:v>
                </c:pt>
                <c:pt idx="1308">
                  <c:v>10.31156360483027</c:v>
                </c:pt>
                <c:pt idx="1309">
                  <c:v>10.31849578042294</c:v>
                </c:pt>
                <c:pt idx="1310">
                  <c:v>10.32542523124186</c:v>
                </c:pt>
                <c:pt idx="1311">
                  <c:v>10.33235195456835</c:v>
                </c:pt>
                <c:pt idx="1312">
                  <c:v>10.3392759476845</c:v>
                </c:pt>
                <c:pt idx="1313">
                  <c:v>10.34619720787326</c:v>
                </c:pt>
                <c:pt idx="1314">
                  <c:v>10.35311573241836</c:v>
                </c:pt>
                <c:pt idx="1315">
                  <c:v>10.36003151860434</c:v>
                </c:pt>
                <c:pt idx="1316">
                  <c:v>10.36694456371658</c:v>
                </c:pt>
                <c:pt idx="1317">
                  <c:v>10.37385486504126</c:v>
                </c:pt>
                <c:pt idx="1318">
                  <c:v>10.38076241986537</c:v>
                </c:pt>
                <c:pt idx="1319">
                  <c:v>10.38766722547673</c:v>
                </c:pt>
                <c:pt idx="1320">
                  <c:v>10.39456927916398</c:v>
                </c:pt>
                <c:pt idx="1321">
                  <c:v>10.40146857821656</c:v>
                </c:pt>
                <c:pt idx="1322">
                  <c:v>10.40836511992475</c:v>
                </c:pt>
                <c:pt idx="1323">
                  <c:v>10.41525890157963</c:v>
                </c:pt>
                <c:pt idx="1324">
                  <c:v>10.42214992047313</c:v>
                </c:pt>
                <c:pt idx="1325">
                  <c:v>10.42903817389797</c:v>
                </c:pt>
                <c:pt idx="1326">
                  <c:v>10.43592365914772</c:v>
                </c:pt>
                <c:pt idx="1327">
                  <c:v>10.44280637351675</c:v>
                </c:pt>
                <c:pt idx="1328">
                  <c:v>10.44968631430026</c:v>
                </c:pt>
                <c:pt idx="1329">
                  <c:v>10.4565634787943</c:v>
                </c:pt>
                <c:pt idx="1330">
                  <c:v>10.4634378642957</c:v>
                </c:pt>
                <c:pt idx="1331">
                  <c:v>10.47030946810215</c:v>
                </c:pt>
                <c:pt idx="1332">
                  <c:v>10.47717828751217</c:v>
                </c:pt>
                <c:pt idx="1333">
                  <c:v>10.4840443198251</c:v>
                </c:pt>
                <c:pt idx="1334">
                  <c:v>10.4909075623411</c:v>
                </c:pt>
                <c:pt idx="1335">
                  <c:v>10.49776801236116</c:v>
                </c:pt>
                <c:pt idx="1336">
                  <c:v>10.50462566718712</c:v>
                </c:pt>
                <c:pt idx="1337">
                  <c:v>10.51148052412164</c:v>
                </c:pt>
                <c:pt idx="1338">
                  <c:v>10.51833258046819</c:v>
                </c:pt>
                <c:pt idx="1339">
                  <c:v>10.52518183353112</c:v>
                </c:pt>
                <c:pt idx="1340">
                  <c:v>10.53202828061558</c:v>
                </c:pt>
                <c:pt idx="1341">
                  <c:v>10.53887191902757</c:v>
                </c:pt>
                <c:pt idx="1342">
                  <c:v>10.54571274607391</c:v>
                </c:pt>
                <c:pt idx="1343">
                  <c:v>10.55255075906226</c:v>
                </c:pt>
                <c:pt idx="1344">
                  <c:v>10.55938595530113</c:v>
                </c:pt>
                <c:pt idx="1345">
                  <c:v>10.56621833209987</c:v>
                </c:pt>
                <c:pt idx="1346">
                  <c:v>10.57304788676864</c:v>
                </c:pt>
                <c:pt idx="1347">
                  <c:v>10.57987461661847</c:v>
                </c:pt>
                <c:pt idx="1348">
                  <c:v>10.58669851896122</c:v>
                </c:pt>
                <c:pt idx="1349">
                  <c:v>10.59351959110958</c:v>
                </c:pt>
                <c:pt idx="1350">
                  <c:v>10.6003378303771</c:v>
                </c:pt>
                <c:pt idx="1351">
                  <c:v>10.60715323407817</c:v>
                </c:pt>
                <c:pt idx="1352">
                  <c:v>10.613965799528</c:v>
                </c:pt>
                <c:pt idx="1353">
                  <c:v>10.62077552404268</c:v>
                </c:pt>
                <c:pt idx="1354">
                  <c:v>10.62758240493912</c:v>
                </c:pt>
                <c:pt idx="1355">
                  <c:v>10.63438643953509</c:v>
                </c:pt>
                <c:pt idx="1356">
                  <c:v>10.64118762514919</c:v>
                </c:pt>
                <c:pt idx="1357">
                  <c:v>10.64798595910089</c:v>
                </c:pt>
                <c:pt idx="1358">
                  <c:v>10.65478143871048</c:v>
                </c:pt>
                <c:pt idx="1359">
                  <c:v>10.66157406129913</c:v>
                </c:pt>
                <c:pt idx="1360">
                  <c:v>10.66836382418884</c:v>
                </c:pt>
                <c:pt idx="1361">
                  <c:v>10.67515072470246</c:v>
                </c:pt>
                <c:pt idx="1362">
                  <c:v>10.6819347601637</c:v>
                </c:pt>
                <c:pt idx="1363">
                  <c:v>10.68871592789712</c:v>
                </c:pt>
                <c:pt idx="1364">
                  <c:v>10.69549422522815</c:v>
                </c:pt>
                <c:pt idx="1365">
                  <c:v>10.70226964948302</c:v>
                </c:pt>
                <c:pt idx="1366">
                  <c:v>10.70904219798888</c:v>
                </c:pt>
                <c:pt idx="1367">
                  <c:v>10.7158118680737</c:v>
                </c:pt>
                <c:pt idx="1368">
                  <c:v>10.72257865706632</c:v>
                </c:pt>
                <c:pt idx="1369">
                  <c:v>10.7293425622964</c:v>
                </c:pt>
                <c:pt idx="1370">
                  <c:v>10.73610358109452</c:v>
                </c:pt>
                <c:pt idx="1371">
                  <c:v>10.74286171079208</c:v>
                </c:pt>
                <c:pt idx="1372">
                  <c:v>10.74961694872134</c:v>
                </c:pt>
                <c:pt idx="1373">
                  <c:v>10.75636929221542</c:v>
                </c:pt>
                <c:pt idx="1374">
                  <c:v>10.76311873860832</c:v>
                </c:pt>
                <c:pt idx="1375">
                  <c:v>10.76986528523488</c:v>
                </c:pt>
                <c:pt idx="1376">
                  <c:v>10.77660892943082</c:v>
                </c:pt>
                <c:pt idx="1377">
                  <c:v>10.78334966853271</c:v>
                </c:pt>
                <c:pt idx="1378">
                  <c:v>10.79008749987799</c:v>
                </c:pt>
                <c:pt idx="1379">
                  <c:v>10.79682242080496</c:v>
                </c:pt>
                <c:pt idx="1380">
                  <c:v>10.8035544286528</c:v>
                </c:pt>
                <c:pt idx="1381">
                  <c:v>10.81028352076153</c:v>
                </c:pt>
                <c:pt idx="1382">
                  <c:v>10.81700969447207</c:v>
                </c:pt>
                <c:pt idx="1383">
                  <c:v>10.8237329471262</c:v>
                </c:pt>
                <c:pt idx="1384">
                  <c:v>10.83045327606653</c:v>
                </c:pt>
                <c:pt idx="1385">
                  <c:v>10.83717067863659</c:v>
                </c:pt>
                <c:pt idx="1386">
                  <c:v>10.84388515218076</c:v>
                </c:pt>
                <c:pt idx="1387">
                  <c:v>10.8505966940443</c:v>
                </c:pt>
                <c:pt idx="1388">
                  <c:v>10.85730530157331</c:v>
                </c:pt>
                <c:pt idx="1389">
                  <c:v>10.86401097211482</c:v>
                </c:pt>
                <c:pt idx="1390">
                  <c:v>10.87071370301668</c:v>
                </c:pt>
                <c:pt idx="1391">
                  <c:v>10.87741349162764</c:v>
                </c:pt>
                <c:pt idx="1392">
                  <c:v>10.88411033529733</c:v>
                </c:pt>
                <c:pt idx="1393">
                  <c:v>10.89080423137623</c:v>
                </c:pt>
                <c:pt idx="1394">
                  <c:v>10.89749517721573</c:v>
                </c:pt>
                <c:pt idx="1395">
                  <c:v>10.90418317016808</c:v>
                </c:pt>
                <c:pt idx="1396">
                  <c:v>10.9108682075864</c:v>
                </c:pt>
                <c:pt idx="1397">
                  <c:v>10.91755028682471</c:v>
                </c:pt>
                <c:pt idx="1398">
                  <c:v>10.92422940523788</c:v>
                </c:pt>
                <c:pt idx="1399">
                  <c:v>10.93090556018171</c:v>
                </c:pt>
                <c:pt idx="1400">
                  <c:v>10.93757874901283</c:v>
                </c:pt>
                <c:pt idx="1401">
                  <c:v>10.94424896908878</c:v>
                </c:pt>
                <c:pt idx="1402">
                  <c:v>10.95091621776798</c:v>
                </c:pt>
                <c:pt idx="1403">
                  <c:v>10.95758049240972</c:v>
                </c:pt>
                <c:pt idx="1404">
                  <c:v>10.9642417903742</c:v>
                </c:pt>
                <c:pt idx="1405">
                  <c:v>10.97090010902248</c:v>
                </c:pt>
                <c:pt idx="1406">
                  <c:v>10.97755544571652</c:v>
                </c:pt>
                <c:pt idx="1407">
                  <c:v>10.98420779781918</c:v>
                </c:pt>
                <c:pt idx="1408">
                  <c:v>10.99085716269417</c:v>
                </c:pt>
                <c:pt idx="1409">
                  <c:v>10.99750353770612</c:v>
                </c:pt>
                <c:pt idx="1410">
                  <c:v>11.00414692022054</c:v>
                </c:pt>
                <c:pt idx="1411">
                  <c:v>11.01078730760383</c:v>
                </c:pt>
                <c:pt idx="1412">
                  <c:v>11.0174246972233</c:v>
                </c:pt>
                <c:pt idx="1413">
                  <c:v>11.02405908644709</c:v>
                </c:pt>
                <c:pt idx="1414">
                  <c:v>11.03069047264432</c:v>
                </c:pt>
                <c:pt idx="1415">
                  <c:v>11.03731885318493</c:v>
                </c:pt>
                <c:pt idx="1416">
                  <c:v>11.0439442254398</c:v>
                </c:pt>
                <c:pt idx="1417">
                  <c:v>11.0505665867807</c:v>
                </c:pt>
                <c:pt idx="1418">
                  <c:v>11.05718593458024</c:v>
                </c:pt>
                <c:pt idx="1419">
                  <c:v>11.06380226621201</c:v>
                </c:pt>
                <c:pt idx="1420">
                  <c:v>11.07041557905045</c:v>
                </c:pt>
                <c:pt idx="1421">
                  <c:v>11.07702587047089</c:v>
                </c:pt>
                <c:pt idx="1422">
                  <c:v>11.0836331378496</c:v>
                </c:pt>
                <c:pt idx="1423">
                  <c:v>11.0902373785637</c:v>
                </c:pt>
                <c:pt idx="1424">
                  <c:v>11.09683858999125</c:v>
                </c:pt>
                <c:pt idx="1425">
                  <c:v>11.10343676951118</c:v>
                </c:pt>
                <c:pt idx="1426">
                  <c:v>11.11003191450336</c:v>
                </c:pt>
                <c:pt idx="1427">
                  <c:v>11.11662402234852</c:v>
                </c:pt>
                <c:pt idx="1428">
                  <c:v>11.12321309042832</c:v>
                </c:pt>
                <c:pt idx="1429">
                  <c:v>11.12979911612533</c:v>
                </c:pt>
                <c:pt idx="1430">
                  <c:v>11.13638209682299</c:v>
                </c:pt>
                <c:pt idx="1431">
                  <c:v>11.14296202990569</c:v>
                </c:pt>
                <c:pt idx="1432">
                  <c:v>11.1495389127587</c:v>
                </c:pt>
                <c:pt idx="1433">
                  <c:v>11.15611274276819</c:v>
                </c:pt>
                <c:pt idx="1434">
                  <c:v>11.16268351732127</c:v>
                </c:pt>
                <c:pt idx="1435">
                  <c:v>11.16925123380592</c:v>
                </c:pt>
                <c:pt idx="1436">
                  <c:v>11.17581588961106</c:v>
                </c:pt>
                <c:pt idx="1437">
                  <c:v>11.18237748212652</c:v>
                </c:pt>
                <c:pt idx="1438">
                  <c:v>11.18893600874302</c:v>
                </c:pt>
                <c:pt idx="1439">
                  <c:v>11.1954914668522</c:v>
                </c:pt>
                <c:pt idx="1440">
                  <c:v>11.20204385384663</c:v>
                </c:pt>
                <c:pt idx="1441">
                  <c:v>11.20859316711976</c:v>
                </c:pt>
                <c:pt idx="1442">
                  <c:v>11.215139404066</c:v>
                </c:pt>
                <c:pt idx="1443">
                  <c:v>11.22168256208063</c:v>
                </c:pt>
                <c:pt idx="1444">
                  <c:v>11.22822263855986</c:v>
                </c:pt>
                <c:pt idx="1445">
                  <c:v>11.23475963090084</c:v>
                </c:pt>
                <c:pt idx="1446">
                  <c:v>11.24129353650161</c:v>
                </c:pt>
                <c:pt idx="1447">
                  <c:v>11.24782435276114</c:v>
                </c:pt>
                <c:pt idx="1448">
                  <c:v>11.25435207707932</c:v>
                </c:pt>
                <c:pt idx="1449">
                  <c:v>11.26087670685695</c:v>
                </c:pt>
                <c:pt idx="1450">
                  <c:v>11.26739823949575</c:v>
                </c:pt>
                <c:pt idx="1451">
                  <c:v>11.27391667239839</c:v>
                </c:pt>
                <c:pt idx="1452">
                  <c:v>11.28043200296842</c:v>
                </c:pt>
                <c:pt idx="1453">
                  <c:v>11.28694422861035</c:v>
                </c:pt>
                <c:pt idx="1454">
                  <c:v>11.29345334672957</c:v>
                </c:pt>
                <c:pt idx="1455">
                  <c:v>11.29995935473245</c:v>
                </c:pt>
                <c:pt idx="1456">
                  <c:v>11.30646225002626</c:v>
                </c:pt>
                <c:pt idx="1457">
                  <c:v>11.31296203001916</c:v>
                </c:pt>
                <c:pt idx="1458">
                  <c:v>11.3194586921203</c:v>
                </c:pt>
                <c:pt idx="1459">
                  <c:v>11.3259522337397</c:v>
                </c:pt>
                <c:pt idx="1460">
                  <c:v>11.33244265228836</c:v>
                </c:pt>
                <c:pt idx="1461">
                  <c:v>11.33892994517817</c:v>
                </c:pt>
                <c:pt idx="1462">
                  <c:v>11.34541410982197</c:v>
                </c:pt>
                <c:pt idx="1463">
                  <c:v>11.35189514363351</c:v>
                </c:pt>
                <c:pt idx="1464">
                  <c:v>11.35837304402751</c:v>
                </c:pt>
                <c:pt idx="1465">
                  <c:v>11.36484780841959</c:v>
                </c:pt>
                <c:pt idx="1466">
                  <c:v>11.3713194342263</c:v>
                </c:pt>
                <c:pt idx="1467">
                  <c:v>11.37778791886514</c:v>
                </c:pt>
                <c:pt idx="1468">
                  <c:v>11.38425325975454</c:v>
                </c:pt>
                <c:pt idx="1469">
                  <c:v>11.39071545431386</c:v>
                </c:pt>
                <c:pt idx="1470">
                  <c:v>11.39717449996341</c:v>
                </c:pt>
                <c:pt idx="1471">
                  <c:v>11.40363039412442</c:v>
                </c:pt>
                <c:pt idx="1472">
                  <c:v>11.41008313421906</c:v>
                </c:pt>
                <c:pt idx="1473">
                  <c:v>11.41653271767045</c:v>
                </c:pt>
                <c:pt idx="1474">
                  <c:v>11.42297914190264</c:v>
                </c:pt>
                <c:pt idx="1475">
                  <c:v>11.42942240434063</c:v>
                </c:pt>
                <c:pt idx="1476">
                  <c:v>11.43586250241033</c:v>
                </c:pt>
                <c:pt idx="1477">
                  <c:v>11.44229943353864</c:v>
                </c:pt>
                <c:pt idx="1478">
                  <c:v>11.44873319515335</c:v>
                </c:pt>
                <c:pt idx="1479">
                  <c:v>11.45516378468323</c:v>
                </c:pt>
                <c:pt idx="1480">
                  <c:v>11.46159119955798</c:v>
                </c:pt>
                <c:pt idx="1481">
                  <c:v>11.46801543720826</c:v>
                </c:pt>
                <c:pt idx="1482">
                  <c:v>11.47443649506564</c:v>
                </c:pt>
                <c:pt idx="1483">
                  <c:v>11.48085437056267</c:v>
                </c:pt>
                <c:pt idx="1484">
                  <c:v>11.48726906113282</c:v>
                </c:pt>
                <c:pt idx="1485">
                  <c:v>11.49368056421054</c:v>
                </c:pt>
                <c:pt idx="1486">
                  <c:v>11.50008887723121</c:v>
                </c:pt>
                <c:pt idx="1487">
                  <c:v>11.50649399763114</c:v>
                </c:pt>
                <c:pt idx="1488">
                  <c:v>11.51289592284762</c:v>
                </c:pt>
                <c:pt idx="1489">
                  <c:v>11.51929465031888</c:v>
                </c:pt>
                <c:pt idx="1490">
                  <c:v>11.5256901774841</c:v>
                </c:pt>
                <c:pt idx="1491">
                  <c:v>11.53208250178341</c:v>
                </c:pt>
                <c:pt idx="1492">
                  <c:v>11.53847162065788</c:v>
                </c:pt>
                <c:pt idx="1493">
                  <c:v>11.54485753154958</c:v>
                </c:pt>
                <c:pt idx="1494">
                  <c:v>11.55124023190149</c:v>
                </c:pt>
                <c:pt idx="1495">
                  <c:v>11.55761971915754</c:v>
                </c:pt>
                <c:pt idx="1496">
                  <c:v>11.56399599076266</c:v>
                </c:pt>
                <c:pt idx="1497">
                  <c:v>11.57036904416269</c:v>
                </c:pt>
                <c:pt idx="1498">
                  <c:v>11.57673887680446</c:v>
                </c:pt>
                <c:pt idx="1499">
                  <c:v>11.58310548613574</c:v>
                </c:pt>
                <c:pt idx="1500">
                  <c:v>11.58946886960527</c:v>
                </c:pt>
                <c:pt idx="1501">
                  <c:v>11.59582902466273</c:v>
                </c:pt>
                <c:pt idx="1502">
                  <c:v>11.60218594875879</c:v>
                </c:pt>
                <c:pt idx="1503">
                  <c:v>11.60853963934506</c:v>
                </c:pt>
                <c:pt idx="1504">
                  <c:v>11.61489009387412</c:v>
                </c:pt>
                <c:pt idx="1505">
                  <c:v>11.6212373097995</c:v>
                </c:pt>
                <c:pt idx="1506">
                  <c:v>11.62758128457572</c:v>
                </c:pt>
                <c:pt idx="1507">
                  <c:v>11.63392201565825</c:v>
                </c:pt>
                <c:pt idx="1508">
                  <c:v>11.6402595005035</c:v>
                </c:pt>
                <c:pt idx="1509">
                  <c:v>11.64659373656888</c:v>
                </c:pt>
                <c:pt idx="1510">
                  <c:v>11.65292472131276</c:v>
                </c:pt>
                <c:pt idx="1511">
                  <c:v>11.65925245219447</c:v>
                </c:pt>
                <c:pt idx="1512">
                  <c:v>11.6655769266743</c:v>
                </c:pt>
                <c:pt idx="1513">
                  <c:v>11.67189814221353</c:v>
                </c:pt>
                <c:pt idx="1514">
                  <c:v>11.6782160962744</c:v>
                </c:pt>
                <c:pt idx="1515">
                  <c:v>11.68453078632011</c:v>
                </c:pt>
                <c:pt idx="1516">
                  <c:v>11.69084220981485</c:v>
                </c:pt>
                <c:pt idx="1517">
                  <c:v>11.69715036422375</c:v>
                </c:pt>
                <c:pt idx="1518">
                  <c:v>11.70345524701296</c:v>
                </c:pt>
                <c:pt idx="1519">
                  <c:v>11.70975685564957</c:v>
                </c:pt>
                <c:pt idx="1520">
                  <c:v>11.71605518760163</c:v>
                </c:pt>
                <c:pt idx="1521">
                  <c:v>11.72235024033821</c:v>
                </c:pt>
                <c:pt idx="1522">
                  <c:v>11.72864201132932</c:v>
                </c:pt>
                <c:pt idx="1523">
                  <c:v>11.73493049804596</c:v>
                </c:pt>
                <c:pt idx="1524">
                  <c:v>11.7412156979601</c:v>
                </c:pt>
                <c:pt idx="1525">
                  <c:v>11.7474976085447</c:v>
                </c:pt>
                <c:pt idx="1526">
                  <c:v>11.75377622727369</c:v>
                </c:pt>
                <c:pt idx="1527">
                  <c:v>11.76005155162197</c:v>
                </c:pt>
                <c:pt idx="1528">
                  <c:v>11.76632357906544</c:v>
                </c:pt>
                <c:pt idx="1529">
                  <c:v>11.77259230708097</c:v>
                </c:pt>
                <c:pt idx="1530">
                  <c:v>11.7788577331464</c:v>
                </c:pt>
                <c:pt idx="1531">
                  <c:v>11.78511985474058</c:v>
                </c:pt>
                <c:pt idx="1532">
                  <c:v>11.79137866934331</c:v>
                </c:pt>
                <c:pt idx="1533">
                  <c:v>11.79763417443542</c:v>
                </c:pt>
                <c:pt idx="1534">
                  <c:v>11.80388636749867</c:v>
                </c:pt>
                <c:pt idx="1535">
                  <c:v>11.81013524601583</c:v>
                </c:pt>
                <c:pt idx="1536">
                  <c:v>11.81638080747067</c:v>
                </c:pt>
                <c:pt idx="1537">
                  <c:v>11.82262304934794</c:v>
                </c:pt>
                <c:pt idx="1538">
                  <c:v>11.82886196913334</c:v>
                </c:pt>
                <c:pt idx="1539">
                  <c:v>11.83509756431362</c:v>
                </c:pt>
                <c:pt idx="1540">
                  <c:v>11.84132983237648</c:v>
                </c:pt>
                <c:pt idx="1541">
                  <c:v>11.84755877081061</c:v>
                </c:pt>
                <c:pt idx="1542">
                  <c:v>11.85378437710572</c:v>
                </c:pt>
                <c:pt idx="1543">
                  <c:v>11.86000664875246</c:v>
                </c:pt>
                <c:pt idx="1544">
                  <c:v>11.86622558324252</c:v>
                </c:pt>
                <c:pt idx="1545">
                  <c:v>11.87244117806856</c:v>
                </c:pt>
                <c:pt idx="1546">
                  <c:v>11.87865343072424</c:v>
                </c:pt>
                <c:pt idx="1547">
                  <c:v>11.88486233870421</c:v>
                </c:pt>
                <c:pt idx="1548">
                  <c:v>11.89106789950412</c:v>
                </c:pt>
                <c:pt idx="1549">
                  <c:v>11.89727011062061</c:v>
                </c:pt>
                <c:pt idx="1550">
                  <c:v>11.90346896955132</c:v>
                </c:pt>
                <c:pt idx="1551">
                  <c:v>11.90966447379489</c:v>
                </c:pt>
                <c:pt idx="1552">
                  <c:v>11.91585662085096</c:v>
                </c:pt>
                <c:pt idx="1553">
                  <c:v>11.92204540822015</c:v>
                </c:pt>
                <c:pt idx="1554">
                  <c:v>11.9282308334041</c:v>
                </c:pt>
                <c:pt idx="1555">
                  <c:v>11.93441289390543</c:v>
                </c:pt>
                <c:pt idx="1556">
                  <c:v>11.94059158722779</c:v>
                </c:pt>
                <c:pt idx="1557">
                  <c:v>11.94676691087581</c:v>
                </c:pt>
                <c:pt idx="1558">
                  <c:v>11.95293886235513</c:v>
                </c:pt>
                <c:pt idx="1559">
                  <c:v>11.9591074391724</c:v>
                </c:pt>
                <c:pt idx="1560">
                  <c:v>11.96527263883523</c:v>
                </c:pt>
                <c:pt idx="1561">
                  <c:v>11.97143445885231</c:v>
                </c:pt>
                <c:pt idx="1562">
                  <c:v>11.97759289673327</c:v>
                </c:pt>
                <c:pt idx="1563">
                  <c:v>11.98374794998879</c:v>
                </c:pt>
                <c:pt idx="1564">
                  <c:v>11.98989961613052</c:v>
                </c:pt>
                <c:pt idx="1565">
                  <c:v>11.99604789267114</c:v>
                </c:pt>
                <c:pt idx="1566">
                  <c:v>12.00219277712434</c:v>
                </c:pt>
                <c:pt idx="1567">
                  <c:v>12.00833426700481</c:v>
                </c:pt>
                <c:pt idx="1568">
                  <c:v>12.01447235982825</c:v>
                </c:pt>
                <c:pt idx="1569">
                  <c:v>12.02060705311137</c:v>
                </c:pt>
                <c:pt idx="1570">
                  <c:v>12.02673834437191</c:v>
                </c:pt>
                <c:pt idx="1571">
                  <c:v>12.0328662311286</c:v>
                </c:pt>
                <c:pt idx="1572">
                  <c:v>12.03899071090117</c:v>
                </c:pt>
                <c:pt idx="1573">
                  <c:v>12.0451117812104</c:v>
                </c:pt>
                <c:pt idx="1574">
                  <c:v>12.05122943957807</c:v>
                </c:pt>
                <c:pt idx="1575">
                  <c:v>12.05734368352697</c:v>
                </c:pt>
                <c:pt idx="1576">
                  <c:v>12.0634545105809</c:v>
                </c:pt>
                <c:pt idx="1577">
                  <c:v>12.06956191826469</c:v>
                </c:pt>
                <c:pt idx="1578">
                  <c:v>12.07566590410418</c:v>
                </c:pt>
                <c:pt idx="1579">
                  <c:v>12.08176646562623</c:v>
                </c:pt>
                <c:pt idx="1580">
                  <c:v>12.08786360035872</c:v>
                </c:pt>
                <c:pt idx="1581">
                  <c:v>12.09395730583054</c:v>
                </c:pt>
                <c:pt idx="1582">
                  <c:v>12.10004757957162</c:v>
                </c:pt>
                <c:pt idx="1583">
                  <c:v>12.10613441911289</c:v>
                </c:pt>
                <c:pt idx="1584">
                  <c:v>12.1122178219863</c:v>
                </c:pt>
                <c:pt idx="1585">
                  <c:v>12.11829778572485</c:v>
                </c:pt>
                <c:pt idx="1586">
                  <c:v>12.12437430786254</c:v>
                </c:pt>
                <c:pt idx="1587">
                  <c:v>12.1304473859344</c:v>
                </c:pt>
                <c:pt idx="1588">
                  <c:v>12.13651701747647</c:v>
                </c:pt>
                <c:pt idx="1589">
                  <c:v>12.14258320002585</c:v>
                </c:pt>
                <c:pt idx="1590">
                  <c:v>12.14864593112063</c:v>
                </c:pt>
                <c:pt idx="1591">
                  <c:v>12.15470520829995</c:v>
                </c:pt>
                <c:pt idx="1592">
                  <c:v>12.16076102910396</c:v>
                </c:pt>
                <c:pt idx="1593">
                  <c:v>12.16681339107385</c:v>
                </c:pt>
                <c:pt idx="1594">
                  <c:v>12.17286229175184</c:v>
                </c:pt>
                <c:pt idx="1595">
                  <c:v>12.17890772868118</c:v>
                </c:pt>
                <c:pt idx="1596">
                  <c:v>12.18494969940615</c:v>
                </c:pt>
                <c:pt idx="1597">
                  <c:v>12.19098820147203</c:v>
                </c:pt>
                <c:pt idx="1598">
                  <c:v>12.19702323242519</c:v>
                </c:pt>
                <c:pt idx="1599">
                  <c:v>12.20305478981298</c:v>
                </c:pt>
                <c:pt idx="1600">
                  <c:v>12.20908287118383</c:v>
                </c:pt>
                <c:pt idx="1601">
                  <c:v>12.21510747408715</c:v>
                </c:pt>
                <c:pt idx="1602">
                  <c:v>12.22112859607343</c:v>
                </c:pt>
                <c:pt idx="1603">
                  <c:v>12.22714623469419</c:v>
                </c:pt>
                <c:pt idx="1604">
                  <c:v>12.23316038750195</c:v>
                </c:pt>
                <c:pt idx="1605">
                  <c:v>12.23917105205031</c:v>
                </c:pt>
                <c:pt idx="1606">
                  <c:v>12.24517822589388</c:v>
                </c:pt>
                <c:pt idx="1607">
                  <c:v>12.25118190658834</c:v>
                </c:pt>
                <c:pt idx="1608">
                  <c:v>12.25718209169036</c:v>
                </c:pt>
                <c:pt idx="1609">
                  <c:v>12.26317877875769</c:v>
                </c:pt>
                <c:pt idx="1610">
                  <c:v>12.26917196534911</c:v>
                </c:pt>
                <c:pt idx="1611">
                  <c:v>12.27516164902444</c:v>
                </c:pt>
                <c:pt idx="1612">
                  <c:v>12.28114782734454</c:v>
                </c:pt>
                <c:pt idx="1613">
                  <c:v>12.28713049787132</c:v>
                </c:pt>
                <c:pt idx="1614">
                  <c:v>12.29310965816771</c:v>
                </c:pt>
                <c:pt idx="1615">
                  <c:v>12.29908530579772</c:v>
                </c:pt>
                <c:pt idx="1616">
                  <c:v>12.30505743832639</c:v>
                </c:pt>
                <c:pt idx="1617">
                  <c:v>12.31102605331978</c:v>
                </c:pt>
                <c:pt idx="1618">
                  <c:v>12.31699114834504</c:v>
                </c:pt>
                <c:pt idx="1619">
                  <c:v>12.32295272097033</c:v>
                </c:pt>
                <c:pt idx="1620">
                  <c:v>12.32891076876489</c:v>
                </c:pt>
                <c:pt idx="1621">
                  <c:v>12.33486528929899</c:v>
                </c:pt>
                <c:pt idx="1622">
                  <c:v>12.34081628014395</c:v>
                </c:pt>
                <c:pt idx="1623">
                  <c:v>12.34676373887213</c:v>
                </c:pt>
                <c:pt idx="1624">
                  <c:v>12.35270766305697</c:v>
                </c:pt>
                <c:pt idx="1625">
                  <c:v>12.35864805027294</c:v>
                </c:pt>
                <c:pt idx="1626">
                  <c:v>12.36458489809555</c:v>
                </c:pt>
                <c:pt idx="1627">
                  <c:v>12.3705182041014</c:v>
                </c:pt>
                <c:pt idx="1628">
                  <c:v>12.37644796586812</c:v>
                </c:pt>
                <c:pt idx="1629">
                  <c:v>12.38237418097438</c:v>
                </c:pt>
                <c:pt idx="1630">
                  <c:v>12.38829684699994</c:v>
                </c:pt>
                <c:pt idx="1631">
                  <c:v>12.39421596152559</c:v>
                </c:pt>
                <c:pt idx="1632">
                  <c:v>12.4001315221332</c:v>
                </c:pt>
                <c:pt idx="1633">
                  <c:v>12.40604352640565</c:v>
                </c:pt>
                <c:pt idx="1634">
                  <c:v>12.41195197192693</c:v>
                </c:pt>
                <c:pt idx="1635">
                  <c:v>12.41785685628207</c:v>
                </c:pt>
                <c:pt idx="1636">
                  <c:v>12.42375817705715</c:v>
                </c:pt>
                <c:pt idx="1637">
                  <c:v>12.42965593183932</c:v>
                </c:pt>
                <c:pt idx="1638">
                  <c:v>12.4355501182168</c:v>
                </c:pt>
                <c:pt idx="1639">
                  <c:v>12.44144073377884</c:v>
                </c:pt>
                <c:pt idx="1640">
                  <c:v>12.44732777611578</c:v>
                </c:pt>
                <c:pt idx="1641">
                  <c:v>12.45321124281902</c:v>
                </c:pt>
                <c:pt idx="1642">
                  <c:v>12.45909113148102</c:v>
                </c:pt>
                <c:pt idx="1643">
                  <c:v>12.46496743969529</c:v>
                </c:pt>
                <c:pt idx="1644">
                  <c:v>12.47084016505643</c:v>
                </c:pt>
                <c:pt idx="1645">
                  <c:v>12.4767093051601</c:v>
                </c:pt>
                <c:pt idx="1646">
                  <c:v>12.48257485760301</c:v>
                </c:pt>
                <c:pt idx="1647">
                  <c:v>12.48843681998294</c:v>
                </c:pt>
                <c:pt idx="1648">
                  <c:v>12.49429518989876</c:v>
                </c:pt>
                <c:pt idx="1649">
                  <c:v>12.50014996495039</c:v>
                </c:pt>
                <c:pt idx="1650">
                  <c:v>12.50600114273882</c:v>
                </c:pt>
                <c:pt idx="1651">
                  <c:v>12.51184872086613</c:v>
                </c:pt>
                <c:pt idx="1652">
                  <c:v>12.51769269693544</c:v>
                </c:pt>
                <c:pt idx="1653">
                  <c:v>12.52353306855096</c:v>
                </c:pt>
                <c:pt idx="1654">
                  <c:v>12.52936983331796</c:v>
                </c:pt>
                <c:pt idx="1655">
                  <c:v>12.53520298884281</c:v>
                </c:pt>
                <c:pt idx="1656">
                  <c:v>12.54103253273292</c:v>
                </c:pt>
                <c:pt idx="1657">
                  <c:v>12.5468584625968</c:v>
                </c:pt>
                <c:pt idx="1658">
                  <c:v>12.55268077604402</c:v>
                </c:pt>
                <c:pt idx="1659">
                  <c:v>12.55849947068523</c:v>
                </c:pt>
                <c:pt idx="1660">
                  <c:v>12.56431454413215</c:v>
                </c:pt>
                <c:pt idx="1661">
                  <c:v>12.5701259939976</c:v>
                </c:pt>
                <c:pt idx="1662">
                  <c:v>12.57593381789546</c:v>
                </c:pt>
                <c:pt idx="1663">
                  <c:v>12.58173801344068</c:v>
                </c:pt>
                <c:pt idx="1664">
                  <c:v>12.5875385782493</c:v>
                </c:pt>
                <c:pt idx="1665">
                  <c:v>12.59333550993845</c:v>
                </c:pt>
                <c:pt idx="1666">
                  <c:v>12.59912880612633</c:v>
                </c:pt>
                <c:pt idx="1667">
                  <c:v>12.60491846443221</c:v>
                </c:pt>
                <c:pt idx="1668">
                  <c:v>12.61070448247647</c:v>
                </c:pt>
                <c:pt idx="1669">
                  <c:v>12.61648685788056</c:v>
                </c:pt>
                <c:pt idx="1670">
                  <c:v>12.622265588267</c:v>
                </c:pt>
                <c:pt idx="1671">
                  <c:v>12.6280406712594</c:v>
                </c:pt>
                <c:pt idx="1672">
                  <c:v>12.63381210448247</c:v>
                </c:pt>
                <c:pt idx="1673">
                  <c:v>12.63957988556201</c:v>
                </c:pt>
                <c:pt idx="1674">
                  <c:v>12.64534401212487</c:v>
                </c:pt>
                <c:pt idx="1675">
                  <c:v>12.65110448179901</c:v>
                </c:pt>
                <c:pt idx="1676">
                  <c:v>12.6568612922135</c:v>
                </c:pt>
                <c:pt idx="1677">
                  <c:v>12.66261444099846</c:v>
                </c:pt>
                <c:pt idx="1678">
                  <c:v>12.66836392578511</c:v>
                </c:pt>
                <c:pt idx="1679">
                  <c:v>12.67410974420578</c:v>
                </c:pt>
                <c:pt idx="1680">
                  <c:v>12.67985189389387</c:v>
                </c:pt>
                <c:pt idx="1681">
                  <c:v>12.68559037248388</c:v>
                </c:pt>
                <c:pt idx="1682">
                  <c:v>12.69132517761139</c:v>
                </c:pt>
                <c:pt idx="1683">
                  <c:v>12.6970563069131</c:v>
                </c:pt>
                <c:pt idx="1684">
                  <c:v>12.70278375802677</c:v>
                </c:pt>
                <c:pt idx="1685">
                  <c:v>12.70850752859127</c:v>
                </c:pt>
                <c:pt idx="1686">
                  <c:v>12.71422761624658</c:v>
                </c:pt>
                <c:pt idx="1687">
                  <c:v>12.71994401863375</c:v>
                </c:pt>
                <c:pt idx="1688">
                  <c:v>12.72565673339493</c:v>
                </c:pt>
                <c:pt idx="1689">
                  <c:v>12.73136575817338</c:v>
                </c:pt>
                <c:pt idx="1690">
                  <c:v>12.73707109061345</c:v>
                </c:pt>
                <c:pt idx="1691">
                  <c:v>12.74277272836061</c:v>
                </c:pt>
                <c:pt idx="1692">
                  <c:v>12.74847066906138</c:v>
                </c:pt>
                <c:pt idx="1693">
                  <c:v>12.75416491036342</c:v>
                </c:pt>
                <c:pt idx="1694">
                  <c:v>12.75985544991549</c:v>
                </c:pt>
                <c:pt idx="1695">
                  <c:v>12.76554228536742</c:v>
                </c:pt>
                <c:pt idx="1696">
                  <c:v>12.77122541437017</c:v>
                </c:pt>
                <c:pt idx="1697">
                  <c:v>12.77690483457581</c:v>
                </c:pt>
                <c:pt idx="1698">
                  <c:v>12.78258054363748</c:v>
                </c:pt>
                <c:pt idx="1699">
                  <c:v>12.78825253920944</c:v>
                </c:pt>
                <c:pt idx="1700">
                  <c:v>12.79392081894707</c:v>
                </c:pt>
                <c:pt idx="1701">
                  <c:v>12.79958538050684</c:v>
                </c:pt>
                <c:pt idx="1702">
                  <c:v>12.80524622154632</c:v>
                </c:pt>
                <c:pt idx="1703">
                  <c:v>12.81090333972421</c:v>
                </c:pt>
                <c:pt idx="1704">
                  <c:v>12.81655673270028</c:v>
                </c:pt>
                <c:pt idx="1705">
                  <c:v>12.82220639813545</c:v>
                </c:pt>
                <c:pt idx="1706">
                  <c:v>12.82785233369172</c:v>
                </c:pt>
                <c:pt idx="1707">
                  <c:v>12.83349453703222</c:v>
                </c:pt>
                <c:pt idx="1708">
                  <c:v>12.83913300582116</c:v>
                </c:pt>
                <c:pt idx="1709">
                  <c:v>12.84476773772389</c:v>
                </c:pt>
                <c:pt idx="1710">
                  <c:v>12.85039873040687</c:v>
                </c:pt>
                <c:pt idx="1711">
                  <c:v>12.85602598153766</c:v>
                </c:pt>
                <c:pt idx="1712">
                  <c:v>12.86164948878494</c:v>
                </c:pt>
                <c:pt idx="1713">
                  <c:v>12.8672692498185</c:v>
                </c:pt>
                <c:pt idx="1714">
                  <c:v>12.87288526230923</c:v>
                </c:pt>
                <c:pt idx="1715">
                  <c:v>12.87849752392916</c:v>
                </c:pt>
                <c:pt idx="1716">
                  <c:v>12.88410603235143</c:v>
                </c:pt>
                <c:pt idx="1717">
                  <c:v>12.8897107852503</c:v>
                </c:pt>
                <c:pt idx="1718">
                  <c:v>12.89531178030113</c:v>
                </c:pt>
                <c:pt idx="1719">
                  <c:v>12.90090901518041</c:v>
                </c:pt>
                <c:pt idx="1720">
                  <c:v>12.90650248756574</c:v>
                </c:pt>
                <c:pt idx="1721">
                  <c:v>12.91209219513586</c:v>
                </c:pt>
                <c:pt idx="1722">
                  <c:v>12.9176781355706</c:v>
                </c:pt>
                <c:pt idx="1723">
                  <c:v>12.92326030655094</c:v>
                </c:pt>
                <c:pt idx="1724">
                  <c:v>12.92883870575896</c:v>
                </c:pt>
                <c:pt idx="1725">
                  <c:v>12.93441333087787</c:v>
                </c:pt>
                <c:pt idx="1726">
                  <c:v>12.939984179592</c:v>
                </c:pt>
                <c:pt idx="1727">
                  <c:v>12.94555124958682</c:v>
                </c:pt>
                <c:pt idx="1728">
                  <c:v>12.9511145385489</c:v>
                </c:pt>
                <c:pt idx="1729">
                  <c:v>12.95667404416594</c:v>
                </c:pt>
                <c:pt idx="1730">
                  <c:v>12.96222976412677</c:v>
                </c:pt>
                <c:pt idx="1731">
                  <c:v>12.96778169612135</c:v>
                </c:pt>
                <c:pt idx="1732">
                  <c:v>12.97332983784077</c:v>
                </c:pt>
                <c:pt idx="1733">
                  <c:v>12.97887418697723</c:v>
                </c:pt>
                <c:pt idx="1734">
                  <c:v>12.98441474122408</c:v>
                </c:pt>
                <c:pt idx="1735">
                  <c:v>12.98995149827577</c:v>
                </c:pt>
                <c:pt idx="1736">
                  <c:v>12.99548445582792</c:v>
                </c:pt>
                <c:pt idx="1737">
                  <c:v>13.00101361157724</c:v>
                </c:pt>
                <c:pt idx="1738">
                  <c:v>13.00653896322159</c:v>
                </c:pt>
                <c:pt idx="1739">
                  <c:v>13.01206050845998</c:v>
                </c:pt>
                <c:pt idx="1740">
                  <c:v>13.0175782449925</c:v>
                </c:pt>
                <c:pt idx="1741">
                  <c:v>13.02309217052043</c:v>
                </c:pt>
                <c:pt idx="1742">
                  <c:v>13.02860228274615</c:v>
                </c:pt>
                <c:pt idx="1743">
                  <c:v>13.03410857937319</c:v>
                </c:pt>
                <c:pt idx="1744">
                  <c:v>13.03961105810621</c:v>
                </c:pt>
                <c:pt idx="1745">
                  <c:v>13.04510971665099</c:v>
                </c:pt>
                <c:pt idx="1746">
                  <c:v>13.05060455271447</c:v>
                </c:pt>
                <c:pt idx="1747">
                  <c:v>13.05609556400471</c:v>
                </c:pt>
                <c:pt idx="1748">
                  <c:v>13.06158274823093</c:v>
                </c:pt>
                <c:pt idx="1749">
                  <c:v>13.06706610310347</c:v>
                </c:pt>
                <c:pt idx="1750">
                  <c:v>13.0725456263338</c:v>
                </c:pt>
                <c:pt idx="1751">
                  <c:v>13.07802131563456</c:v>
                </c:pt>
                <c:pt idx="1752">
                  <c:v>13.08349316871951</c:v>
                </c:pt>
                <c:pt idx="1753">
                  <c:v>13.08896118330355</c:v>
                </c:pt>
                <c:pt idx="1754">
                  <c:v>13.09442535710273</c:v>
                </c:pt>
                <c:pt idx="1755">
                  <c:v>13.09988568783423</c:v>
                </c:pt>
                <c:pt idx="1756">
                  <c:v>13.1053421732164</c:v>
                </c:pt>
                <c:pt idx="1757">
                  <c:v>13.1107948109687</c:v>
                </c:pt>
                <c:pt idx="1758">
                  <c:v>13.11624359881176</c:v>
                </c:pt>
                <c:pt idx="1759">
                  <c:v>13.12168853446735</c:v>
                </c:pt>
                <c:pt idx="1760">
                  <c:v>13.12712961565837</c:v>
                </c:pt>
                <c:pt idx="1761">
                  <c:v>13.13256684010888</c:v>
                </c:pt>
                <c:pt idx="1762">
                  <c:v>13.1380002055441</c:v>
                </c:pt>
                <c:pt idx="1763">
                  <c:v>13.14342970969036</c:v>
                </c:pt>
                <c:pt idx="1764">
                  <c:v>13.14885535027519</c:v>
                </c:pt>
                <c:pt idx="1765">
                  <c:v>13.15427712502723</c:v>
                </c:pt>
                <c:pt idx="1766">
                  <c:v>13.15969503167628</c:v>
                </c:pt>
                <c:pt idx="1767">
                  <c:v>13.1651090679533</c:v>
                </c:pt>
                <c:pt idx="1768">
                  <c:v>13.17051923159038</c:v>
                </c:pt>
                <c:pt idx="1769">
                  <c:v>13.17592552032078</c:v>
                </c:pt>
                <c:pt idx="1770">
                  <c:v>13.18132793187892</c:v>
                </c:pt>
                <c:pt idx="1771">
                  <c:v>13.18672646400036</c:v>
                </c:pt>
                <c:pt idx="1772">
                  <c:v>13.19212111442181</c:v>
                </c:pt>
                <c:pt idx="1773">
                  <c:v>13.19751188088114</c:v>
                </c:pt>
                <c:pt idx="1774">
                  <c:v>13.20289876111737</c:v>
                </c:pt>
                <c:pt idx="1775">
                  <c:v>13.2082817528707</c:v>
                </c:pt>
                <c:pt idx="1776">
                  <c:v>13.21366085388247</c:v>
                </c:pt>
                <c:pt idx="1777">
                  <c:v>13.21903606189515</c:v>
                </c:pt>
                <c:pt idx="1778">
                  <c:v>13.22440737465242</c:v>
                </c:pt>
                <c:pt idx="1779">
                  <c:v>13.22977478989908</c:v>
                </c:pt>
                <c:pt idx="1780">
                  <c:v>13.23513830538111</c:v>
                </c:pt>
                <c:pt idx="1781">
                  <c:v>13.24049791884565</c:v>
                </c:pt>
                <c:pt idx="1782">
                  <c:v>13.24585362804097</c:v>
                </c:pt>
                <c:pt idx="1783">
                  <c:v>13.25120543071654</c:v>
                </c:pt>
                <c:pt idx="1784">
                  <c:v>13.25655332462298</c:v>
                </c:pt>
                <c:pt idx="1785">
                  <c:v>13.26189730751207</c:v>
                </c:pt>
                <c:pt idx="1786">
                  <c:v>13.26723737713675</c:v>
                </c:pt>
                <c:pt idx="1787">
                  <c:v>13.27257353125112</c:v>
                </c:pt>
                <c:pt idx="1788">
                  <c:v>13.27790576761046</c:v>
                </c:pt>
                <c:pt idx="1789">
                  <c:v>13.28323408397121</c:v>
                </c:pt>
                <c:pt idx="1790">
                  <c:v>13.28855847809097</c:v>
                </c:pt>
                <c:pt idx="1791">
                  <c:v>13.29387894772851</c:v>
                </c:pt>
                <c:pt idx="1792">
                  <c:v>13.29919549064377</c:v>
                </c:pt>
                <c:pt idx="1793">
                  <c:v>13.30450810459786</c:v>
                </c:pt>
                <c:pt idx="1794">
                  <c:v>13.30981678735305</c:v>
                </c:pt>
                <c:pt idx="1795">
                  <c:v>13.31512153667278</c:v>
                </c:pt>
                <c:pt idx="1796">
                  <c:v>13.32042235032168</c:v>
                </c:pt>
                <c:pt idx="1797">
                  <c:v>13.32571922606552</c:v>
                </c:pt>
                <c:pt idx="1798">
                  <c:v>13.33101216167125</c:v>
                </c:pt>
                <c:pt idx="1799">
                  <c:v>13.33630115490702</c:v>
                </c:pt>
                <c:pt idx="1800">
                  <c:v>13.34158620354213</c:v>
                </c:pt>
                <c:pt idx="1801">
                  <c:v>13.34686730534703</c:v>
                </c:pt>
                <c:pt idx="1802">
                  <c:v>13.3521444580934</c:v>
                </c:pt>
                <c:pt idx="1803">
                  <c:v>13.35741765955405</c:v>
                </c:pt>
                <c:pt idx="1804">
                  <c:v>13.36268690750298</c:v>
                </c:pt>
                <c:pt idx="1805">
                  <c:v>13.36795219971535</c:v>
                </c:pt>
                <c:pt idx="1806">
                  <c:v>13.37321353396754</c:v>
                </c:pt>
                <c:pt idx="1807">
                  <c:v>13.37847090803706</c:v>
                </c:pt>
                <c:pt idx="1808">
                  <c:v>13.38372431970263</c:v>
                </c:pt>
                <c:pt idx="1809">
                  <c:v>13.38897376674413</c:v>
                </c:pt>
                <c:pt idx="1810">
                  <c:v>13.39421924694262</c:v>
                </c:pt>
                <c:pt idx="1811">
                  <c:v>13.39946075808036</c:v>
                </c:pt>
                <c:pt idx="1812">
                  <c:v>13.40469829794077</c:v>
                </c:pt>
                <c:pt idx="1813">
                  <c:v>13.40993186430845</c:v>
                </c:pt>
                <c:pt idx="1814">
                  <c:v>13.41516145496919</c:v>
                </c:pt>
                <c:pt idx="1815">
                  <c:v>13.42038706770998</c:v>
                </c:pt>
                <c:pt idx="1816">
                  <c:v>13.42560870031896</c:v>
                </c:pt>
                <c:pt idx="1817">
                  <c:v>13.43082635058547</c:v>
                </c:pt>
                <c:pt idx="1818">
                  <c:v>13.43604001630004</c:v>
                </c:pt>
                <c:pt idx="1819">
                  <c:v>13.44124969525438</c:v>
                </c:pt>
                <c:pt idx="1820">
                  <c:v>13.44645538524139</c:v>
                </c:pt>
                <c:pt idx="1821">
                  <c:v>13.45165708405514</c:v>
                </c:pt>
                <c:pt idx="1822">
                  <c:v>13.45685478949091</c:v>
                </c:pt>
                <c:pt idx="1823">
                  <c:v>13.46204849934516</c:v>
                </c:pt>
                <c:pt idx="1824">
                  <c:v>13.46723821141552</c:v>
                </c:pt>
                <c:pt idx="1825">
                  <c:v>13.47242392350084</c:v>
                </c:pt>
                <c:pt idx="1826">
                  <c:v>13.47760563340115</c:v>
                </c:pt>
                <c:pt idx="1827">
                  <c:v>13.48278333891765</c:v>
                </c:pt>
                <c:pt idx="1828">
                  <c:v>13.48795703785275</c:v>
                </c:pt>
                <c:pt idx="1829">
                  <c:v>13.49312672801006</c:v>
                </c:pt>
                <c:pt idx="1830">
                  <c:v>13.49829240719437</c:v>
                </c:pt>
                <c:pt idx="1831">
                  <c:v>13.50345407321166</c:v>
                </c:pt>
                <c:pt idx="1832">
                  <c:v>13.5086117238691</c:v>
                </c:pt>
                <c:pt idx="1833">
                  <c:v>13.51376535697509</c:v>
                </c:pt>
                <c:pt idx="1834">
                  <c:v>13.51891497033916</c:v>
                </c:pt>
                <c:pt idx="1835">
                  <c:v>13.52406056177211</c:v>
                </c:pt>
                <c:pt idx="1836">
                  <c:v>13.52920212908588</c:v>
                </c:pt>
                <c:pt idx="1837">
                  <c:v>13.53433967009363</c:v>
                </c:pt>
                <c:pt idx="1838">
                  <c:v>13.53947318260972</c:v>
                </c:pt>
                <c:pt idx="1839">
                  <c:v>13.5446026644497</c:v>
                </c:pt>
                <c:pt idx="1840">
                  <c:v>13.54972811343033</c:v>
                </c:pt>
                <c:pt idx="1841">
                  <c:v>13.55484952736956</c:v>
                </c:pt>
                <c:pt idx="1842">
                  <c:v>13.55996690408653</c:v>
                </c:pt>
                <c:pt idx="1843">
                  <c:v>13.56508024140161</c:v>
                </c:pt>
                <c:pt idx="1844">
                  <c:v>13.57018953713634</c:v>
                </c:pt>
                <c:pt idx="1845">
                  <c:v>13.57529478911349</c:v>
                </c:pt>
                <c:pt idx="1846">
                  <c:v>13.58039599515702</c:v>
                </c:pt>
                <c:pt idx="1847">
                  <c:v>13.58549315309209</c:v>
                </c:pt>
                <c:pt idx="1848">
                  <c:v>13.59058626074507</c:v>
                </c:pt>
                <c:pt idx="1849">
                  <c:v>13.59567531594353</c:v>
                </c:pt>
                <c:pt idx="1850">
                  <c:v>13.60076031651625</c:v>
                </c:pt>
                <c:pt idx="1851">
                  <c:v>13.60584126029322</c:v>
                </c:pt>
                <c:pt idx="1852">
                  <c:v>13.61091814510562</c:v>
                </c:pt>
                <c:pt idx="1853">
                  <c:v>13.61599096878587</c:v>
                </c:pt>
                <c:pt idx="1854">
                  <c:v>13.62105972916755</c:v>
                </c:pt>
                <c:pt idx="1855">
                  <c:v>13.6261244240855</c:v>
                </c:pt>
                <c:pt idx="1856">
                  <c:v>13.63118505137574</c:v>
                </c:pt>
                <c:pt idx="1857">
                  <c:v>13.63624160887549</c:v>
                </c:pt>
                <c:pt idx="1858">
                  <c:v>13.64129409442322</c:v>
                </c:pt>
                <c:pt idx="1859">
                  <c:v>13.64634250585856</c:v>
                </c:pt>
                <c:pt idx="1860">
                  <c:v>13.65138684102241</c:v>
                </c:pt>
                <c:pt idx="1861">
                  <c:v>13.65642709775683</c:v>
                </c:pt>
                <c:pt idx="1862">
                  <c:v>13.66146327390512</c:v>
                </c:pt>
                <c:pt idx="1863">
                  <c:v>13.66649536731178</c:v>
                </c:pt>
                <c:pt idx="1864">
                  <c:v>13.67152337582256</c:v>
                </c:pt>
                <c:pt idx="1865">
                  <c:v>13.67654729728438</c:v>
                </c:pt>
                <c:pt idx="1866">
                  <c:v>13.68156712954539</c:v>
                </c:pt>
                <c:pt idx="1867">
                  <c:v>13.68658287045497</c:v>
                </c:pt>
                <c:pt idx="1868">
                  <c:v>13.69159451786371</c:v>
                </c:pt>
                <c:pt idx="1869">
                  <c:v>13.69660206962341</c:v>
                </c:pt>
                <c:pt idx="1870">
                  <c:v>13.7016055235871</c:v>
                </c:pt>
                <c:pt idx="1871">
                  <c:v>13.70660487760902</c:v>
                </c:pt>
                <c:pt idx="1872">
                  <c:v>13.71160012954463</c:v>
                </c:pt>
                <c:pt idx="1873">
                  <c:v>13.71659127725062</c:v>
                </c:pt>
                <c:pt idx="1874">
                  <c:v>13.72157831858488</c:v>
                </c:pt>
                <c:pt idx="1875">
                  <c:v>13.72656125140656</c:v>
                </c:pt>
                <c:pt idx="1876">
                  <c:v>13.73154007357599</c:v>
                </c:pt>
                <c:pt idx="1877">
                  <c:v>13.73651478295473</c:v>
                </c:pt>
                <c:pt idx="1878">
                  <c:v>13.7414853774056</c:v>
                </c:pt>
                <c:pt idx="1879">
                  <c:v>13.74645185479261</c:v>
                </c:pt>
                <c:pt idx="1880">
                  <c:v>13.751414212981</c:v>
                </c:pt>
                <c:pt idx="1881">
                  <c:v>13.75637244983723</c:v>
                </c:pt>
                <c:pt idx="1882">
                  <c:v>13.761326563229</c:v>
                </c:pt>
                <c:pt idx="1883">
                  <c:v>13.76627655102524</c:v>
                </c:pt>
                <c:pt idx="1884">
                  <c:v>13.77122241109609</c:v>
                </c:pt>
                <c:pt idx="1885">
                  <c:v>13.77616414131292</c:v>
                </c:pt>
                <c:pt idx="1886">
                  <c:v>13.78110173954835</c:v>
                </c:pt>
                <c:pt idx="1887">
                  <c:v>13.78603520367621</c:v>
                </c:pt>
                <c:pt idx="1888">
                  <c:v>13.79096453157155</c:v>
                </c:pt>
                <c:pt idx="1889">
                  <c:v>13.79588972111068</c:v>
                </c:pt>
                <c:pt idx="1890">
                  <c:v>13.80081077017111</c:v>
                </c:pt>
                <c:pt idx="1891">
                  <c:v>13.80572767663162</c:v>
                </c:pt>
                <c:pt idx="1892">
                  <c:v>13.81064043837217</c:v>
                </c:pt>
                <c:pt idx="1893">
                  <c:v>13.81554905327401</c:v>
                </c:pt>
                <c:pt idx="1894">
                  <c:v>13.82045351921957</c:v>
                </c:pt>
                <c:pt idx="1895">
                  <c:v>13.82535383409256</c:v>
                </c:pt>
                <c:pt idx="1896">
                  <c:v>13.8302499957779</c:v>
                </c:pt>
                <c:pt idx="1897">
                  <c:v>13.83514200216175</c:v>
                </c:pt>
                <c:pt idx="1898">
                  <c:v>13.84002985113149</c:v>
                </c:pt>
                <c:pt idx="1899">
                  <c:v>13.84491354057578</c:v>
                </c:pt>
                <c:pt idx="1900">
                  <c:v>13.84979306838448</c:v>
                </c:pt>
                <c:pt idx="1901">
                  <c:v>13.8546684324487</c:v>
                </c:pt>
                <c:pt idx="1902">
                  <c:v>13.85953963066077</c:v>
                </c:pt>
                <c:pt idx="1903">
                  <c:v>13.8644066609143</c:v>
                </c:pt>
                <c:pt idx="1904">
                  <c:v>13.86926952110409</c:v>
                </c:pt>
                <c:pt idx="1905">
                  <c:v>13.87412820912624</c:v>
                </c:pt>
                <c:pt idx="1906">
                  <c:v>13.87898272287803</c:v>
                </c:pt>
                <c:pt idx="1907">
                  <c:v>13.88383306025803</c:v>
                </c:pt>
                <c:pt idx="1908">
                  <c:v>13.88867921916602</c:v>
                </c:pt>
                <c:pt idx="1909">
                  <c:v>13.89352119750304</c:v>
                </c:pt>
                <c:pt idx="1910">
                  <c:v>13.89835899317136</c:v>
                </c:pt>
                <c:pt idx="1911">
                  <c:v>13.90319260407452</c:v>
                </c:pt>
                <c:pt idx="1912">
                  <c:v>13.90802202811727</c:v>
                </c:pt>
                <c:pt idx="1913">
                  <c:v>13.91284726320563</c:v>
                </c:pt>
                <c:pt idx="1914">
                  <c:v>13.91766830724686</c:v>
                </c:pt>
                <c:pt idx="1915">
                  <c:v>13.92248515814947</c:v>
                </c:pt>
                <c:pt idx="1916">
                  <c:v>13.92729781382321</c:v>
                </c:pt>
                <c:pt idx="1917">
                  <c:v>13.93210627217907</c:v>
                </c:pt>
                <c:pt idx="1918">
                  <c:v>13.93691053112932</c:v>
                </c:pt>
                <c:pt idx="1919">
                  <c:v>13.94171058858745</c:v>
                </c:pt>
                <c:pt idx="1920">
                  <c:v>13.94650644246822</c:v>
                </c:pt>
                <c:pt idx="1921">
                  <c:v>13.9512980906876</c:v>
                </c:pt>
                <c:pt idx="1922">
                  <c:v>13.95608553116288</c:v>
                </c:pt>
                <c:pt idx="1923">
                  <c:v>13.96086876181252</c:v>
                </c:pt>
                <c:pt idx="1924">
                  <c:v>13.96564778055632</c:v>
                </c:pt>
                <c:pt idx="1925">
                  <c:v>13.97042258531525</c:v>
                </c:pt>
                <c:pt idx="1926">
                  <c:v>13.97519317401159</c:v>
                </c:pt>
                <c:pt idx="1927">
                  <c:v>13.97995954456886</c:v>
                </c:pt>
                <c:pt idx="1928">
                  <c:v>13.98472169491181</c:v>
                </c:pt>
                <c:pt idx="1929">
                  <c:v>13.9894796229665</c:v>
                </c:pt>
                <c:pt idx="1930">
                  <c:v>13.99423332666017</c:v>
                </c:pt>
                <c:pt idx="1931">
                  <c:v>13.99898280392138</c:v>
                </c:pt>
                <c:pt idx="1932">
                  <c:v>14.00372805267993</c:v>
                </c:pt>
                <c:pt idx="1933">
                  <c:v>14.00846907086686</c:v>
                </c:pt>
                <c:pt idx="1934">
                  <c:v>14.0132058564145</c:v>
                </c:pt>
                <c:pt idx="1935">
                  <c:v>14.0179384072564</c:v>
                </c:pt>
                <c:pt idx="1936">
                  <c:v>14.02266672132741</c:v>
                </c:pt>
                <c:pt idx="1937">
                  <c:v>14.02739079656361</c:v>
                </c:pt>
                <c:pt idx="1938">
                  <c:v>14.03211063090236</c:v>
                </c:pt>
                <c:pt idx="1939">
                  <c:v>14.03682622228227</c:v>
                </c:pt>
                <c:pt idx="1940">
                  <c:v>14.04153756864321</c:v>
                </c:pt>
                <c:pt idx="1941">
                  <c:v>14.04624466792632</c:v>
                </c:pt>
                <c:pt idx="1942">
                  <c:v>14.05094751807401</c:v>
                </c:pt>
                <c:pt idx="1943">
                  <c:v>14.05564611702995</c:v>
                </c:pt>
                <c:pt idx="1944">
                  <c:v>14.06034046273905</c:v>
                </c:pt>
                <c:pt idx="1945">
                  <c:v>14.06503055314753</c:v>
                </c:pt>
                <c:pt idx="1946">
                  <c:v>14.06971638620283</c:v>
                </c:pt>
                <c:pt idx="1947">
                  <c:v>14.0743979598537</c:v>
                </c:pt>
                <c:pt idx="1948">
                  <c:v>14.07907527205012</c:v>
                </c:pt>
                <c:pt idx="1949">
                  <c:v>14.08374832074336</c:v>
                </c:pt>
                <c:pt idx="1950">
                  <c:v>14.08841710388595</c:v>
                </c:pt>
                <c:pt idx="1951">
                  <c:v>14.0930816194317</c:v>
                </c:pt>
                <c:pt idx="1952">
                  <c:v>14.09774186533566</c:v>
                </c:pt>
                <c:pt idx="1953">
                  <c:v>14.10239783955418</c:v>
                </c:pt>
                <c:pt idx="1954">
                  <c:v>14.10704954004487</c:v>
                </c:pt>
                <c:pt idx="1955">
                  <c:v>14.11169696476662</c:v>
                </c:pt>
                <c:pt idx="1956">
                  <c:v>14.11634011167957</c:v>
                </c:pt>
                <c:pt idx="1957">
                  <c:v>14.12097897874516</c:v>
                </c:pt>
                <c:pt idx="1958">
                  <c:v>14.12561356392609</c:v>
                </c:pt>
                <c:pt idx="1959">
                  <c:v>14.13024386518632</c:v>
                </c:pt>
                <c:pt idx="1960">
                  <c:v>14.1348698804911</c:v>
                </c:pt>
                <c:pt idx="1961">
                  <c:v>14.13949160780697</c:v>
                </c:pt>
                <c:pt idx="1962">
                  <c:v>14.14410904510171</c:v>
                </c:pt>
                <c:pt idx="1963">
                  <c:v>14.1487221903444</c:v>
                </c:pt>
                <c:pt idx="1964">
                  <c:v>14.15333104150539</c:v>
                </c:pt>
                <c:pt idx="1965">
                  <c:v>14.15793559655632</c:v>
                </c:pt>
                <c:pt idx="1966">
                  <c:v>14.16253585347009</c:v>
                </c:pt>
                <c:pt idx="1967">
                  <c:v>14.16713181022087</c:v>
                </c:pt>
                <c:pt idx="1968">
                  <c:v>14.17172346478415</c:v>
                </c:pt>
                <c:pt idx="1969">
                  <c:v>14.17631081513667</c:v>
                </c:pt>
                <c:pt idx="1970">
                  <c:v>14.18089385925643</c:v>
                </c:pt>
                <c:pt idx="1971">
                  <c:v>14.18547259512277</c:v>
                </c:pt>
                <c:pt idx="1972">
                  <c:v>14.19004702071625</c:v>
                </c:pt>
                <c:pt idx="1973">
                  <c:v>14.19461713401876</c:v>
                </c:pt>
                <c:pt idx="1974">
                  <c:v>14.19918293301344</c:v>
                </c:pt>
                <c:pt idx="1975">
                  <c:v>14.20374441568473</c:v>
                </c:pt>
                <c:pt idx="1976">
                  <c:v>14.20830158001835</c:v>
                </c:pt>
                <c:pt idx="1977">
                  <c:v>14.2128544240013</c:v>
                </c:pt>
                <c:pt idx="1978">
                  <c:v>14.21740294562188</c:v>
                </c:pt>
                <c:pt idx="1979">
                  <c:v>14.22194714286965</c:v>
                </c:pt>
                <c:pt idx="1980">
                  <c:v>14.2264870137355</c:v>
                </c:pt>
                <c:pt idx="1981">
                  <c:v>14.23102255621154</c:v>
                </c:pt>
                <c:pt idx="1982">
                  <c:v>14.23555376829124</c:v>
                </c:pt>
                <c:pt idx="1983">
                  <c:v>14.24008064796931</c:v>
                </c:pt>
                <c:pt idx="1984">
                  <c:v>14.24460319324176</c:v>
                </c:pt>
                <c:pt idx="1985">
                  <c:v>14.2491214021059</c:v>
                </c:pt>
                <c:pt idx="1986">
                  <c:v>14.25363527256032</c:v>
                </c:pt>
                <c:pt idx="1987">
                  <c:v>14.25814480260491</c:v>
                </c:pt>
                <c:pt idx="1988">
                  <c:v>14.26264999024084</c:v>
                </c:pt>
                <c:pt idx="1989">
                  <c:v>14.26715083347056</c:v>
                </c:pt>
                <c:pt idx="1990">
                  <c:v>14.27164733029786</c:v>
                </c:pt>
                <c:pt idx="1991">
                  <c:v>14.27613947872778</c:v>
                </c:pt>
                <c:pt idx="1992">
                  <c:v>14.28062727676665</c:v>
                </c:pt>
                <c:pt idx="1993">
                  <c:v>14.28511072242213</c:v>
                </c:pt>
                <c:pt idx="1994">
                  <c:v>14.28958981370315</c:v>
                </c:pt>
                <c:pt idx="1995">
                  <c:v>14.29406454861992</c:v>
                </c:pt>
                <c:pt idx="1996">
                  <c:v>14.29853492518399</c:v>
                </c:pt>
                <c:pt idx="1997">
                  <c:v>14.30300094140817</c:v>
                </c:pt>
                <c:pt idx="1998">
                  <c:v>14.30746259530658</c:v>
                </c:pt>
                <c:pt idx="1999">
                  <c:v>14.31191988489464</c:v>
                </c:pt>
                <c:pt idx="2000">
                  <c:v>14.31637280818907</c:v>
                </c:pt>
                <c:pt idx="2001">
                  <c:v>14.32082136320787</c:v>
                </c:pt>
                <c:pt idx="2002">
                  <c:v>14.32526554797036</c:v>
                </c:pt>
                <c:pt idx="2003">
                  <c:v>14.32970536049716</c:v>
                </c:pt>
                <c:pt idx="2004">
                  <c:v>14.33414079881017</c:v>
                </c:pt>
                <c:pt idx="2005">
                  <c:v>14.33857186093263</c:v>
                </c:pt>
                <c:pt idx="2006">
                  <c:v>14.34299854488903</c:v>
                </c:pt>
                <c:pt idx="2007">
                  <c:v>14.3474208487052</c:v>
                </c:pt>
                <c:pt idx="2008">
                  <c:v>14.35183877040827</c:v>
                </c:pt>
                <c:pt idx="2009">
                  <c:v>14.35625230802666</c:v>
                </c:pt>
                <c:pt idx="2010">
                  <c:v>14.36066145959009</c:v>
                </c:pt>
                <c:pt idx="2011">
                  <c:v>14.36506622312961</c:v>
                </c:pt>
                <c:pt idx="2012">
                  <c:v>14.36946659667756</c:v>
                </c:pt>
                <c:pt idx="2013">
                  <c:v>14.37386257826757</c:v>
                </c:pt>
                <c:pt idx="2014">
                  <c:v>14.37825416593461</c:v>
                </c:pt>
                <c:pt idx="2015">
                  <c:v>14.38264135771494</c:v>
                </c:pt>
                <c:pt idx="2016">
                  <c:v>14.38702415164612</c:v>
                </c:pt>
                <c:pt idx="2017">
                  <c:v>14.39140254576702</c:v>
                </c:pt>
                <c:pt idx="2018">
                  <c:v>14.39577653811785</c:v>
                </c:pt>
                <c:pt idx="2019">
                  <c:v>14.40014612674007</c:v>
                </c:pt>
                <c:pt idx="2020">
                  <c:v>14.4045113096765</c:v>
                </c:pt>
                <c:pt idx="2021">
                  <c:v>14.40887208497127</c:v>
                </c:pt>
                <c:pt idx="2022">
                  <c:v>14.41322845066978</c:v>
                </c:pt>
                <c:pt idx="2023">
                  <c:v>14.41758040481879</c:v>
                </c:pt>
                <c:pt idx="2024">
                  <c:v>14.42192794546633</c:v>
                </c:pt>
                <c:pt idx="2025">
                  <c:v>14.42627107066178</c:v>
                </c:pt>
                <c:pt idx="2026">
                  <c:v>14.4306097784558</c:v>
                </c:pt>
                <c:pt idx="2027">
                  <c:v>14.4349440669004</c:v>
                </c:pt>
                <c:pt idx="2028">
                  <c:v>14.43927393404887</c:v>
                </c:pt>
                <c:pt idx="2029">
                  <c:v>14.44359937795583</c:v>
                </c:pt>
                <c:pt idx="2030">
                  <c:v>14.44792039667723</c:v>
                </c:pt>
                <c:pt idx="2031">
                  <c:v>14.45223698827032</c:v>
                </c:pt>
                <c:pt idx="2032">
                  <c:v>14.45654915079365</c:v>
                </c:pt>
                <c:pt idx="2033">
                  <c:v>14.46085688230713</c:v>
                </c:pt>
                <c:pt idx="2034">
                  <c:v>14.46516018087195</c:v>
                </c:pt>
                <c:pt idx="2035">
                  <c:v>14.46945904455064</c:v>
                </c:pt>
                <c:pt idx="2036">
                  <c:v>14.47375347140705</c:v>
                </c:pt>
                <c:pt idx="2037">
                  <c:v>14.47804345950633</c:v>
                </c:pt>
                <c:pt idx="2038">
                  <c:v>14.48232900691497</c:v>
                </c:pt>
                <c:pt idx="2039">
                  <c:v>14.48661011170078</c:v>
                </c:pt>
                <c:pt idx="2040">
                  <c:v>14.49088677193288</c:v>
                </c:pt>
                <c:pt idx="2041">
                  <c:v>14.49515898568172</c:v>
                </c:pt>
                <c:pt idx="2042">
                  <c:v>14.49942675101907</c:v>
                </c:pt>
                <c:pt idx="2043">
                  <c:v>14.50369006601803</c:v>
                </c:pt>
                <c:pt idx="2044">
                  <c:v>14.507948928753</c:v>
                </c:pt>
                <c:pt idx="2045">
                  <c:v>14.51220333729975</c:v>
                </c:pt>
                <c:pt idx="2046">
                  <c:v>14.51645328973532</c:v>
                </c:pt>
                <c:pt idx="2047">
                  <c:v>14.52069878413813</c:v>
                </c:pt>
                <c:pt idx="2048">
                  <c:v>14.52493981858788</c:v>
                </c:pt>
                <c:pt idx="2049">
                  <c:v>14.52917639116562</c:v>
                </c:pt>
                <c:pt idx="2050">
                  <c:v>14.53340849995373</c:v>
                </c:pt>
                <c:pt idx="2051">
                  <c:v>14.53763614303591</c:v>
                </c:pt>
                <c:pt idx="2052">
                  <c:v>14.54185931849718</c:v>
                </c:pt>
                <c:pt idx="2053">
                  <c:v>14.54607802442391</c:v>
                </c:pt>
                <c:pt idx="2054">
                  <c:v>14.55029225890379</c:v>
                </c:pt>
                <c:pt idx="2055">
                  <c:v>14.55450202002582</c:v>
                </c:pt>
                <c:pt idx="2056">
                  <c:v>14.55870730588037</c:v>
                </c:pt>
                <c:pt idx="2057">
                  <c:v>14.56290811455912</c:v>
                </c:pt>
                <c:pt idx="2058">
                  <c:v>14.56710444415507</c:v>
                </c:pt>
                <c:pt idx="2059">
                  <c:v>14.57129629276257</c:v>
                </c:pt>
                <c:pt idx="2060">
                  <c:v>14.5754836584773</c:v>
                </c:pt>
                <c:pt idx="2061">
                  <c:v>14.57966653939627</c:v>
                </c:pt>
                <c:pt idx="2062">
                  <c:v>14.58384493361782</c:v>
                </c:pt>
                <c:pt idx="2063">
                  <c:v>14.58801883924165</c:v>
                </c:pt>
                <c:pt idx="2064">
                  <c:v>14.59218825436875</c:v>
                </c:pt>
                <c:pt idx="2065">
                  <c:v>14.59635317710148</c:v>
                </c:pt>
                <c:pt idx="2066">
                  <c:v>14.60051360554354</c:v>
                </c:pt>
                <c:pt idx="2067">
                  <c:v>14.60466953779995</c:v>
                </c:pt>
                <c:pt idx="2068">
                  <c:v>14.60882097197705</c:v>
                </c:pt>
                <c:pt idx="2069">
                  <c:v>14.61296790618257</c:v>
                </c:pt>
                <c:pt idx="2070">
                  <c:v>14.61711033852554</c:v>
                </c:pt>
                <c:pt idx="2071">
                  <c:v>14.62124826711632</c:v>
                </c:pt>
                <c:pt idx="2072">
                  <c:v>14.62538169006666</c:v>
                </c:pt>
                <c:pt idx="2073">
                  <c:v>14.6295106054896</c:v>
                </c:pt>
                <c:pt idx="2074">
                  <c:v>14.63363501149953</c:v>
                </c:pt>
                <c:pt idx="2075">
                  <c:v>14.63775490621221</c:v>
                </c:pt>
                <c:pt idx="2076">
                  <c:v>14.64187028774471</c:v>
                </c:pt>
                <c:pt idx="2077">
                  <c:v>14.64598115421546</c:v>
                </c:pt>
                <c:pt idx="2078">
                  <c:v>14.65008750374423</c:v>
                </c:pt>
                <c:pt idx="2079">
                  <c:v>14.65418933445212</c:v>
                </c:pt>
                <c:pt idx="2080">
                  <c:v>14.6582866444616</c:v>
                </c:pt>
                <c:pt idx="2081">
                  <c:v>14.66237943189647</c:v>
                </c:pt>
                <c:pt idx="2082">
                  <c:v>14.66646769488187</c:v>
                </c:pt>
                <c:pt idx="2083">
                  <c:v>14.6705514315443</c:v>
                </c:pt>
                <c:pt idx="2084">
                  <c:v>14.67463064001158</c:v>
                </c:pt>
                <c:pt idx="2085">
                  <c:v>14.67870531841293</c:v>
                </c:pt>
                <c:pt idx="2086">
                  <c:v>14.68277546487885</c:v>
                </c:pt>
                <c:pt idx="2087">
                  <c:v>14.68684107754124</c:v>
                </c:pt>
                <c:pt idx="2088">
                  <c:v>14.69090215453332</c:v>
                </c:pt>
                <c:pt idx="2089">
                  <c:v>14.69495869398968</c:v>
                </c:pt>
                <c:pt idx="2090">
                  <c:v>14.69901069404625</c:v>
                </c:pt>
                <c:pt idx="2091">
                  <c:v>14.70305815284029</c:v>
                </c:pt>
                <c:pt idx="2092">
                  <c:v>14.70710106851046</c:v>
                </c:pt>
                <c:pt idx="2093">
                  <c:v>14.71113943919672</c:v>
                </c:pt>
                <c:pt idx="2094">
                  <c:v>14.71517326304041</c:v>
                </c:pt>
                <c:pt idx="2095">
                  <c:v>14.71920253818422</c:v>
                </c:pt>
                <c:pt idx="2096">
                  <c:v>14.72322726277219</c:v>
                </c:pt>
                <c:pt idx="2097">
                  <c:v>14.72724743494971</c:v>
                </c:pt>
                <c:pt idx="2098">
                  <c:v>14.73126305286353</c:v>
                </c:pt>
                <c:pt idx="2099">
                  <c:v>14.73527411466175</c:v>
                </c:pt>
                <c:pt idx="2100">
                  <c:v>14.73928061849384</c:v>
                </c:pt>
                <c:pt idx="2101">
                  <c:v>14.74328256251059</c:v>
                </c:pt>
                <c:pt idx="2102">
                  <c:v>14.74727994486419</c:v>
                </c:pt>
                <c:pt idx="2103">
                  <c:v>14.75127276370817</c:v>
                </c:pt>
                <c:pt idx="2104">
                  <c:v>14.7552610171974</c:v>
                </c:pt>
                <c:pt idx="2105">
                  <c:v>14.75924470348813</c:v>
                </c:pt>
                <c:pt idx="2106">
                  <c:v>14.76322382073796</c:v>
                </c:pt>
                <c:pt idx="2107">
                  <c:v>14.76719836710585</c:v>
                </c:pt>
                <c:pt idx="2108">
                  <c:v>14.77116834075213</c:v>
                </c:pt>
                <c:pt idx="2109">
                  <c:v>14.77513373983847</c:v>
                </c:pt>
                <c:pt idx="2110">
                  <c:v>14.77909456252792</c:v>
                </c:pt>
                <c:pt idx="2111">
                  <c:v>14.78305080698487</c:v>
                </c:pt>
                <c:pt idx="2112">
                  <c:v>14.78700247137509</c:v>
                </c:pt>
                <c:pt idx="2113">
                  <c:v>14.79094955386572</c:v>
                </c:pt>
                <c:pt idx="2114">
                  <c:v>14.79489205262524</c:v>
                </c:pt>
                <c:pt idx="2115">
                  <c:v>14.7988299658235</c:v>
                </c:pt>
                <c:pt idx="2116">
                  <c:v>14.80276329163173</c:v>
                </c:pt>
                <c:pt idx="2117">
                  <c:v>14.80669202822251</c:v>
                </c:pt>
                <c:pt idx="2118">
                  <c:v>14.81061617376977</c:v>
                </c:pt>
                <c:pt idx="2119">
                  <c:v>14.81453572644885</c:v>
                </c:pt>
                <c:pt idx="2120">
                  <c:v>14.81845068443641</c:v>
                </c:pt>
                <c:pt idx="2121">
                  <c:v>14.8223610459105</c:v>
                </c:pt>
                <c:pt idx="2122">
                  <c:v>14.82626680905055</c:v>
                </c:pt>
                <c:pt idx="2123">
                  <c:v>14.83016797203732</c:v>
                </c:pt>
                <c:pt idx="2124">
                  <c:v>14.83406453305298</c:v>
                </c:pt>
                <c:pt idx="2125">
                  <c:v>14.83795649028103</c:v>
                </c:pt>
                <c:pt idx="2126">
                  <c:v>14.84184384190638</c:v>
                </c:pt>
                <c:pt idx="2127">
                  <c:v>14.84572658611527</c:v>
                </c:pt>
                <c:pt idx="2128">
                  <c:v>14.84960472109535</c:v>
                </c:pt>
                <c:pt idx="2129">
                  <c:v>14.85347824503559</c:v>
                </c:pt>
                <c:pt idx="2130">
                  <c:v>14.8573471561264</c:v>
                </c:pt>
                <c:pt idx="2131">
                  <c:v>14.86121145255949</c:v>
                </c:pt>
                <c:pt idx="2132">
                  <c:v>14.86507113252801</c:v>
                </c:pt>
                <c:pt idx="2133">
                  <c:v>14.86892619422642</c:v>
                </c:pt>
                <c:pt idx="2134">
                  <c:v>14.87277663585061</c:v>
                </c:pt>
                <c:pt idx="2135">
                  <c:v>14.8766224555978</c:v>
                </c:pt>
                <c:pt idx="2136">
                  <c:v>14.88046365166662</c:v>
                </c:pt>
                <c:pt idx="2137">
                  <c:v>14.88430022225704</c:v>
                </c:pt>
                <c:pt idx="2138">
                  <c:v>14.88813216557044</c:v>
                </c:pt>
                <c:pt idx="2139">
                  <c:v>14.89195947980956</c:v>
                </c:pt>
                <c:pt idx="2140">
                  <c:v>14.89578216317852</c:v>
                </c:pt>
                <c:pt idx="2141">
                  <c:v>14.89960021388281</c:v>
                </c:pt>
                <c:pt idx="2142">
                  <c:v>14.90341363012931</c:v>
                </c:pt>
                <c:pt idx="2143">
                  <c:v>14.90722241012627</c:v>
                </c:pt>
                <c:pt idx="2144">
                  <c:v>14.91102655208332</c:v>
                </c:pt>
                <c:pt idx="2145">
                  <c:v>14.91482605421148</c:v>
                </c:pt>
                <c:pt idx="2146">
                  <c:v>14.91862091472314</c:v>
                </c:pt>
                <c:pt idx="2147">
                  <c:v>14.92241113183207</c:v>
                </c:pt>
                <c:pt idx="2148">
                  <c:v>14.92619670375342</c:v>
                </c:pt>
                <c:pt idx="2149">
                  <c:v>14.92997762870374</c:v>
                </c:pt>
                <c:pt idx="2150">
                  <c:v>14.93375390490093</c:v>
                </c:pt>
                <c:pt idx="2151">
                  <c:v>14.93752553056431</c:v>
                </c:pt>
                <c:pt idx="2152">
                  <c:v>14.94129250391456</c:v>
                </c:pt>
                <c:pt idx="2153">
                  <c:v>14.94505482317374</c:v>
                </c:pt>
                <c:pt idx="2154">
                  <c:v>14.94881248656531</c:v>
                </c:pt>
                <c:pt idx="2155">
                  <c:v>14.95256549231411</c:v>
                </c:pt>
                <c:pt idx="2156">
                  <c:v>14.95631383864636</c:v>
                </c:pt>
                <c:pt idx="2157">
                  <c:v>14.96005752378967</c:v>
                </c:pt>
                <c:pt idx="2158">
                  <c:v>14.96379654597304</c:v>
                </c:pt>
                <c:pt idx="2159">
                  <c:v>14.96753090342686</c:v>
                </c:pt>
                <c:pt idx="2160">
                  <c:v>14.97126059438288</c:v>
                </c:pt>
                <c:pt idx="2161">
                  <c:v>14.97498561707428</c:v>
                </c:pt>
                <c:pt idx="2162">
                  <c:v>14.9787059697356</c:v>
                </c:pt>
                <c:pt idx="2163">
                  <c:v>14.98242165060279</c:v>
                </c:pt>
                <c:pt idx="2164">
                  <c:v>14.98613265791315</c:v>
                </c:pt>
                <c:pt idx="2165">
                  <c:v>14.98983898990542</c:v>
                </c:pt>
                <c:pt idx="2166">
                  <c:v>14.99354064481971</c:v>
                </c:pt>
                <c:pt idx="2167">
                  <c:v>14.9972376208975</c:v>
                </c:pt>
                <c:pt idx="2168">
                  <c:v>15.00092991638171</c:v>
                </c:pt>
                <c:pt idx="2169">
                  <c:v>15.0046175295166</c:v>
                </c:pt>
                <c:pt idx="2170">
                  <c:v>15.00830045854785</c:v>
                </c:pt>
                <c:pt idx="2171">
                  <c:v>15.01197870172253</c:v>
                </c:pt>
                <c:pt idx="2172">
                  <c:v>15.01565225728913</c:v>
                </c:pt>
                <c:pt idx="2173">
                  <c:v>15.01932112349747</c:v>
                </c:pt>
                <c:pt idx="2174">
                  <c:v>15.02298529859883</c:v>
                </c:pt>
                <c:pt idx="2175">
                  <c:v>15.02664478084585</c:v>
                </c:pt>
                <c:pt idx="2176">
                  <c:v>15.03029956849257</c:v>
                </c:pt>
                <c:pt idx="2177">
                  <c:v>15.03394965979444</c:v>
                </c:pt>
                <c:pt idx="2178">
                  <c:v>15.0375950530083</c:v>
                </c:pt>
                <c:pt idx="2179">
                  <c:v>15.04123574639238</c:v>
                </c:pt>
                <c:pt idx="2180">
                  <c:v>15.04487173820631</c:v>
                </c:pt>
                <c:pt idx="2181">
                  <c:v>15.04850302671114</c:v>
                </c:pt>
                <c:pt idx="2182">
                  <c:v>15.0521296101693</c:v>
                </c:pt>
                <c:pt idx="2183">
                  <c:v>15.0557514868446</c:v>
                </c:pt>
                <c:pt idx="2184">
                  <c:v>15.05936865500229</c:v>
                </c:pt>
                <c:pt idx="2185">
                  <c:v>15.062981112909</c:v>
                </c:pt>
                <c:pt idx="2186">
                  <c:v>15.06658885883276</c:v>
                </c:pt>
                <c:pt idx="2187">
                  <c:v>15.07019189104301</c:v>
                </c:pt>
                <c:pt idx="2188">
                  <c:v>15.07379020781058</c:v>
                </c:pt>
                <c:pt idx="2189">
                  <c:v>15.07738380740773</c:v>
                </c:pt>
                <c:pt idx="2190">
                  <c:v>15.08097268810808</c:v>
                </c:pt>
                <c:pt idx="2191">
                  <c:v>15.0845568481867</c:v>
                </c:pt>
                <c:pt idx="2192">
                  <c:v>15.08813628592002</c:v>
                </c:pt>
                <c:pt idx="2193">
                  <c:v>15.0917109995859</c:v>
                </c:pt>
                <c:pt idx="2194">
                  <c:v>15.09528098746362</c:v>
                </c:pt>
                <c:pt idx="2195">
                  <c:v>15.09884624783383</c:v>
                </c:pt>
                <c:pt idx="2196">
                  <c:v>15.10240677897862</c:v>
                </c:pt>
                <c:pt idx="2197">
                  <c:v>15.10596257918145</c:v>
                </c:pt>
                <c:pt idx="2198">
                  <c:v>15.10951364672722</c:v>
                </c:pt>
                <c:pt idx="2199">
                  <c:v>15.11305997990223</c:v>
                </c:pt>
                <c:pt idx="2200">
                  <c:v>15.11660157699418</c:v>
                </c:pt>
                <c:pt idx="2201">
                  <c:v>15.12013843629218</c:v>
                </c:pt>
                <c:pt idx="2202">
                  <c:v>15.12367055608676</c:v>
                </c:pt>
                <c:pt idx="2203">
                  <c:v>15.12719793466985</c:v>
                </c:pt>
                <c:pt idx="2204">
                  <c:v>15.13072057033479</c:v>
                </c:pt>
                <c:pt idx="2205">
                  <c:v>15.13423846137634</c:v>
                </c:pt>
                <c:pt idx="2206">
                  <c:v>15.13775160609066</c:v>
                </c:pt>
                <c:pt idx="2207">
                  <c:v>15.14126000277532</c:v>
                </c:pt>
                <c:pt idx="2208">
                  <c:v>15.14476364972933</c:v>
                </c:pt>
                <c:pt idx="2209">
                  <c:v>15.14826254525308</c:v>
                </c:pt>
                <c:pt idx="2210">
                  <c:v>15.1517566876484</c:v>
                </c:pt>
                <c:pt idx="2211">
                  <c:v>15.15524607521848</c:v>
                </c:pt>
                <c:pt idx="2212">
                  <c:v>15.15873070626801</c:v>
                </c:pt>
                <c:pt idx="2213">
                  <c:v>15.16221057910303</c:v>
                </c:pt>
                <c:pt idx="2214">
                  <c:v>15.16568569203102</c:v>
                </c:pt>
                <c:pt idx="2215">
                  <c:v>15.16915604336086</c:v>
                </c:pt>
                <c:pt idx="2216">
                  <c:v>15.17262163140287</c:v>
                </c:pt>
                <c:pt idx="2217">
                  <c:v>15.17608245446877</c:v>
                </c:pt>
                <c:pt idx="2218">
                  <c:v>15.1795385108717</c:v>
                </c:pt>
                <c:pt idx="2219">
                  <c:v>15.18298979892622</c:v>
                </c:pt>
                <c:pt idx="2220">
                  <c:v>15.18643631694831</c:v>
                </c:pt>
                <c:pt idx="2221">
                  <c:v>15.18987806325537</c:v>
                </c:pt>
                <c:pt idx="2222">
                  <c:v>15.19331503616622</c:v>
                </c:pt>
                <c:pt idx="2223">
                  <c:v>15.19674723400108</c:v>
                </c:pt>
                <c:pt idx="2224">
                  <c:v>15.20017465508162</c:v>
                </c:pt>
                <c:pt idx="2225">
                  <c:v>15.20359729773092</c:v>
                </c:pt>
                <c:pt idx="2226">
                  <c:v>15.20701516027347</c:v>
                </c:pt>
                <c:pt idx="2227">
                  <c:v>15.21042824103521</c:v>
                </c:pt>
                <c:pt idx="2228">
                  <c:v>15.21383653834347</c:v>
                </c:pt>
                <c:pt idx="2229">
                  <c:v>15.21724005052701</c:v>
                </c:pt>
                <c:pt idx="2230">
                  <c:v>15.22063877591603</c:v>
                </c:pt>
                <c:pt idx="2231">
                  <c:v>15.22403271284215</c:v>
                </c:pt>
                <c:pt idx="2232">
                  <c:v>15.2274218596384</c:v>
                </c:pt>
                <c:pt idx="2233">
                  <c:v>15.23080621463925</c:v>
                </c:pt>
                <c:pt idx="2234">
                  <c:v>15.23418577618058</c:v>
                </c:pt>
                <c:pt idx="2235">
                  <c:v>15.23756054259972</c:v>
                </c:pt>
                <c:pt idx="2236">
                  <c:v>15.2409305122354</c:v>
                </c:pt>
                <c:pt idx="2237">
                  <c:v>15.2442956834278</c:v>
                </c:pt>
                <c:pt idx="2238">
                  <c:v>15.2476560545185</c:v>
                </c:pt>
                <c:pt idx="2239">
                  <c:v>15.25101162385054</c:v>
                </c:pt>
                <c:pt idx="2240">
                  <c:v>15.25436238976836</c:v>
                </c:pt>
                <c:pt idx="2241">
                  <c:v>15.25770835061785</c:v>
                </c:pt>
                <c:pt idx="2242">
                  <c:v>15.26104950474632</c:v>
                </c:pt>
                <c:pt idx="2243">
                  <c:v>15.26438585050251</c:v>
                </c:pt>
                <c:pt idx="2244">
                  <c:v>15.26771738623658</c:v>
                </c:pt>
                <c:pt idx="2245">
                  <c:v>15.27104411030015</c:v>
                </c:pt>
                <c:pt idx="2246">
                  <c:v>15.27436602104625</c:v>
                </c:pt>
                <c:pt idx="2247">
                  <c:v>15.27768311682934</c:v>
                </c:pt>
                <c:pt idx="2248">
                  <c:v>15.28099539600531</c:v>
                </c:pt>
                <c:pt idx="2249">
                  <c:v>15.2843028569315</c:v>
                </c:pt>
                <c:pt idx="2250">
                  <c:v>15.28760549796668</c:v>
                </c:pt>
                <c:pt idx="2251">
                  <c:v>15.29090331747103</c:v>
                </c:pt>
                <c:pt idx="2252">
                  <c:v>15.2941963138062</c:v>
                </c:pt>
                <c:pt idx="2253">
                  <c:v>15.29748448533524</c:v>
                </c:pt>
                <c:pt idx="2254">
                  <c:v>15.30076783042267</c:v>
                </c:pt>
                <c:pt idx="2255">
                  <c:v>15.30404634743441</c:v>
                </c:pt>
                <c:pt idx="2256">
                  <c:v>15.30732003473785</c:v>
                </c:pt>
                <c:pt idx="2257">
                  <c:v>15.31058889070179</c:v>
                </c:pt>
                <c:pt idx="2258">
                  <c:v>15.31385291369647</c:v>
                </c:pt>
                <c:pt idx="2259">
                  <c:v>15.3171121020936</c:v>
                </c:pt>
                <c:pt idx="2260">
                  <c:v>15.32036645426628</c:v>
                </c:pt>
                <c:pt idx="2261">
                  <c:v>15.32361596858909</c:v>
                </c:pt>
                <c:pt idx="2262">
                  <c:v>15.32686064343802</c:v>
                </c:pt>
                <c:pt idx="2263">
                  <c:v>15.33010047719051</c:v>
                </c:pt>
                <c:pt idx="2264">
                  <c:v>15.33333546822546</c:v>
                </c:pt>
                <c:pt idx="2265">
                  <c:v>15.33656561492317</c:v>
                </c:pt>
                <c:pt idx="2266">
                  <c:v>15.33979091566541</c:v>
                </c:pt>
                <c:pt idx="2267">
                  <c:v>15.34301136883539</c:v>
                </c:pt>
                <c:pt idx="2268">
                  <c:v>15.34622697281775</c:v>
                </c:pt>
                <c:pt idx="2269">
                  <c:v>15.34943772599858</c:v>
                </c:pt>
                <c:pt idx="2270">
                  <c:v>15.35264362676542</c:v>
                </c:pt>
                <c:pt idx="2271">
                  <c:v>15.35584467350724</c:v>
                </c:pt>
                <c:pt idx="2272">
                  <c:v>15.35904086461445</c:v>
                </c:pt>
                <c:pt idx="2273">
                  <c:v>15.36223219847893</c:v>
                </c:pt>
                <c:pt idx="2274">
                  <c:v>15.36541867349398</c:v>
                </c:pt>
                <c:pt idx="2275">
                  <c:v>15.36860028805435</c:v>
                </c:pt>
                <c:pt idx="2276">
                  <c:v>15.37177704055626</c:v>
                </c:pt>
                <c:pt idx="2277">
                  <c:v>15.37494892939734</c:v>
                </c:pt>
                <c:pt idx="2278">
                  <c:v>15.37811595297668</c:v>
                </c:pt>
                <c:pt idx="2279">
                  <c:v>15.38127810969483</c:v>
                </c:pt>
                <c:pt idx="2280">
                  <c:v>15.38443539795378</c:v>
                </c:pt>
                <c:pt idx="2281">
                  <c:v>15.38758781615697</c:v>
                </c:pt>
                <c:pt idx="2282">
                  <c:v>15.39073536270927</c:v>
                </c:pt>
                <c:pt idx="2283">
                  <c:v>15.39387803601702</c:v>
                </c:pt>
                <c:pt idx="2284">
                  <c:v>15.39701583448801</c:v>
                </c:pt>
                <c:pt idx="2285">
                  <c:v>15.40014875653147</c:v>
                </c:pt>
                <c:pt idx="2286">
                  <c:v>15.40327680055809</c:v>
                </c:pt>
                <c:pt idx="2287">
                  <c:v>15.40639996498001</c:v>
                </c:pt>
                <c:pt idx="2288">
                  <c:v>15.40951824821081</c:v>
                </c:pt>
                <c:pt idx="2289">
                  <c:v>15.41263164866553</c:v>
                </c:pt>
                <c:pt idx="2290">
                  <c:v>15.41574016476066</c:v>
                </c:pt>
                <c:pt idx="2291">
                  <c:v>15.41884379491415</c:v>
                </c:pt>
                <c:pt idx="2292">
                  <c:v>15.42194253754541</c:v>
                </c:pt>
                <c:pt idx="2293">
                  <c:v>15.42503639107527</c:v>
                </c:pt>
                <c:pt idx="2294">
                  <c:v>15.42812535392605</c:v>
                </c:pt>
                <c:pt idx="2295">
                  <c:v>15.43120942452151</c:v>
                </c:pt>
                <c:pt idx="2296">
                  <c:v>15.43428860128687</c:v>
                </c:pt>
                <c:pt idx="2297">
                  <c:v>15.4373628826488</c:v>
                </c:pt>
                <c:pt idx="2298">
                  <c:v>15.44043226703544</c:v>
                </c:pt>
                <c:pt idx="2299">
                  <c:v>15.44349675287636</c:v>
                </c:pt>
                <c:pt idx="2300">
                  <c:v>15.44655633860261</c:v>
                </c:pt>
                <c:pt idx="2301">
                  <c:v>15.44961102264669</c:v>
                </c:pt>
                <c:pt idx="2302">
                  <c:v>15.45266080344257</c:v>
                </c:pt>
                <c:pt idx="2303">
                  <c:v>15.45570567942565</c:v>
                </c:pt>
                <c:pt idx="2304">
                  <c:v>15.45874564903282</c:v>
                </c:pt>
                <c:pt idx="2305">
                  <c:v>15.46178071070241</c:v>
                </c:pt>
                <c:pt idx="2306">
                  <c:v>15.46481086287422</c:v>
                </c:pt>
                <c:pt idx="2307">
                  <c:v>15.46783610398951</c:v>
                </c:pt>
                <c:pt idx="2308">
                  <c:v>15.47085643249098</c:v>
                </c:pt>
                <c:pt idx="2309">
                  <c:v>15.47387184682284</c:v>
                </c:pt>
                <c:pt idx="2310">
                  <c:v>15.4768823454307</c:v>
                </c:pt>
                <c:pt idx="2311">
                  <c:v>15.4798879267617</c:v>
                </c:pt>
                <c:pt idx="2312">
                  <c:v>15.48288858926436</c:v>
                </c:pt>
                <c:pt idx="2313">
                  <c:v>15.48588433138875</c:v>
                </c:pt>
                <c:pt idx="2314">
                  <c:v>15.48887515158633</c:v>
                </c:pt>
                <c:pt idx="2315">
                  <c:v>15.49186104831008</c:v>
                </c:pt>
                <c:pt idx="2316">
                  <c:v>15.49484202001443</c:v>
                </c:pt>
                <c:pt idx="2317">
                  <c:v>15.49781806515524</c:v>
                </c:pt>
                <c:pt idx="2318">
                  <c:v>15.50078918218988</c:v>
                </c:pt>
                <c:pt idx="2319">
                  <c:v>15.50375536957717</c:v>
                </c:pt>
                <c:pt idx="2320">
                  <c:v>15.50671662577738</c:v>
                </c:pt>
                <c:pt idx="2321">
                  <c:v>15.50967294925228</c:v>
                </c:pt>
                <c:pt idx="2322">
                  <c:v>15.51262433846508</c:v>
                </c:pt>
                <c:pt idx="2323">
                  <c:v>15.51557079188046</c:v>
                </c:pt>
                <c:pt idx="2324">
                  <c:v>15.51851230796459</c:v>
                </c:pt>
                <c:pt idx="2325">
                  <c:v>15.52144888518509</c:v>
                </c:pt>
                <c:pt idx="2326">
                  <c:v>15.52438052201104</c:v>
                </c:pt>
                <c:pt idx="2327">
                  <c:v>15.52730721691303</c:v>
                </c:pt>
                <c:pt idx="2328">
                  <c:v>15.53022896836307</c:v>
                </c:pt>
                <c:pt idx="2329">
                  <c:v>15.53314577483467</c:v>
                </c:pt>
                <c:pt idx="2330">
                  <c:v>15.53605763480281</c:v>
                </c:pt>
                <c:pt idx="2331">
                  <c:v>15.53896454674394</c:v>
                </c:pt>
                <c:pt idx="2332">
                  <c:v>15.54186650913596</c:v>
                </c:pt>
                <c:pt idx="2333">
                  <c:v>15.54476352045828</c:v>
                </c:pt>
                <c:pt idx="2334">
                  <c:v>15.54765557919175</c:v>
                </c:pt>
                <c:pt idx="2335">
                  <c:v>15.55054268381871</c:v>
                </c:pt>
                <c:pt idx="2336">
                  <c:v>15.55342483282298</c:v>
                </c:pt>
                <c:pt idx="2337">
                  <c:v>15.55630202468983</c:v>
                </c:pt>
                <c:pt idx="2338">
                  <c:v>15.55917425790603</c:v>
                </c:pt>
                <c:pt idx="2339">
                  <c:v>15.56204153095981</c:v>
                </c:pt>
                <c:pt idx="2340">
                  <c:v>15.56490384234088</c:v>
                </c:pt>
                <c:pt idx="2341">
                  <c:v>15.56776119054042</c:v>
                </c:pt>
                <c:pt idx="2342">
                  <c:v>15.57061357405111</c:v>
                </c:pt>
                <c:pt idx="2343">
                  <c:v>15.57346099136707</c:v>
                </c:pt>
                <c:pt idx="2344">
                  <c:v>15.57630344098393</c:v>
                </c:pt>
                <c:pt idx="2345">
                  <c:v>15.57914092139878</c:v>
                </c:pt>
                <c:pt idx="2346">
                  <c:v>15.58197343111019</c:v>
                </c:pt>
                <c:pt idx="2347">
                  <c:v>15.58480096861821</c:v>
                </c:pt>
                <c:pt idx="2348">
                  <c:v>15.58762353242438</c:v>
                </c:pt>
                <c:pt idx="2349">
                  <c:v>15.5904411210317</c:v>
                </c:pt>
                <c:pt idx="2350">
                  <c:v>15.59325373294466</c:v>
                </c:pt>
                <c:pt idx="2351">
                  <c:v>15.59606136666924</c:v>
                </c:pt>
                <c:pt idx="2352">
                  <c:v>15.59886402071287</c:v>
                </c:pt>
                <c:pt idx="2353">
                  <c:v>15.60166169358451</c:v>
                </c:pt>
                <c:pt idx="2354">
                  <c:v>15.60445438379456</c:v>
                </c:pt>
                <c:pt idx="2355">
                  <c:v>15.60724208985492</c:v>
                </c:pt>
                <c:pt idx="2356">
                  <c:v>15.61002481027897</c:v>
                </c:pt>
                <c:pt idx="2357">
                  <c:v>15.61280254358157</c:v>
                </c:pt>
                <c:pt idx="2358">
                  <c:v>15.61557528827907</c:v>
                </c:pt>
                <c:pt idx="2359">
                  <c:v>15.61834304288929</c:v>
                </c:pt>
                <c:pt idx="2360">
                  <c:v>15.62110580593155</c:v>
                </c:pt>
                <c:pt idx="2361">
                  <c:v>15.62386357592666</c:v>
                </c:pt>
                <c:pt idx="2362">
                  <c:v>15.62661635139688</c:v>
                </c:pt>
                <c:pt idx="2363">
                  <c:v>15.62936413086601</c:v>
                </c:pt>
                <c:pt idx="2364">
                  <c:v>15.63210691285928</c:v>
                </c:pt>
                <c:pt idx="2365">
                  <c:v>15.63484469590345</c:v>
                </c:pt>
                <c:pt idx="2366">
                  <c:v>15.63757747852675</c:v>
                </c:pt>
                <c:pt idx="2367">
                  <c:v>15.64030525925889</c:v>
                </c:pt>
                <c:pt idx="2368">
                  <c:v>15.64302803663108</c:v>
                </c:pt>
                <c:pt idx="2369">
                  <c:v>15.64574580917602</c:v>
                </c:pt>
                <c:pt idx="2370">
                  <c:v>15.64845857542787</c:v>
                </c:pt>
                <c:pt idx="2371">
                  <c:v>15.65116633392234</c:v>
                </c:pt>
                <c:pt idx="2372">
                  <c:v>15.65386908319655</c:v>
                </c:pt>
                <c:pt idx="2373">
                  <c:v>15.6565668217892</c:v>
                </c:pt>
                <c:pt idx="2374">
                  <c:v>15.65925954824038</c:v>
                </c:pt>
                <c:pt idx="2375">
                  <c:v>15.66194726109176</c:v>
                </c:pt>
                <c:pt idx="2376">
                  <c:v>15.66462995888645</c:v>
                </c:pt>
                <c:pt idx="2377">
                  <c:v>15.66730764016908</c:v>
                </c:pt>
                <c:pt idx="2378">
                  <c:v>15.66998030348575</c:v>
                </c:pt>
                <c:pt idx="2379">
                  <c:v>15.67264794738406</c:v>
                </c:pt>
                <c:pt idx="2380">
                  <c:v>15.6753105704131</c:v>
                </c:pt>
                <c:pt idx="2381">
                  <c:v>15.67796817112347</c:v>
                </c:pt>
                <c:pt idx="2382">
                  <c:v>15.68062074806726</c:v>
                </c:pt>
                <c:pt idx="2383">
                  <c:v>15.68326829979803</c:v>
                </c:pt>
                <c:pt idx="2384">
                  <c:v>15.68591082487086</c:v>
                </c:pt>
                <c:pt idx="2385">
                  <c:v>15.68854832184232</c:v>
                </c:pt>
                <c:pt idx="2386">
                  <c:v>15.69118078927047</c:v>
                </c:pt>
                <c:pt idx="2387">
                  <c:v>15.69380822571486</c:v>
                </c:pt>
                <c:pt idx="2388">
                  <c:v>15.69643062973657</c:v>
                </c:pt>
                <c:pt idx="2389">
                  <c:v>15.69904799989813</c:v>
                </c:pt>
                <c:pt idx="2390">
                  <c:v>15.7016603347636</c:v>
                </c:pt>
                <c:pt idx="2391">
                  <c:v>15.70426763289852</c:v>
                </c:pt>
                <c:pt idx="2392">
                  <c:v>15.70686989286996</c:v>
                </c:pt>
                <c:pt idx="2393">
                  <c:v>15.70946711324644</c:v>
                </c:pt>
                <c:pt idx="2394">
                  <c:v>15.71205929259802</c:v>
                </c:pt>
                <c:pt idx="2395">
                  <c:v>15.71464642949623</c:v>
                </c:pt>
                <c:pt idx="2396">
                  <c:v>15.71722852251412</c:v>
                </c:pt>
                <c:pt idx="2397">
                  <c:v>15.71980557022625</c:v>
                </c:pt>
                <c:pt idx="2398">
                  <c:v>15.72237757120865</c:v>
                </c:pt>
                <c:pt idx="2399">
                  <c:v>15.72494452403886</c:v>
                </c:pt>
                <c:pt idx="2400">
                  <c:v>15.72750642729595</c:v>
                </c:pt>
                <c:pt idx="2401">
                  <c:v>15.73006327956045</c:v>
                </c:pt>
                <c:pt idx="2402">
                  <c:v>15.73261507941443</c:v>
                </c:pt>
                <c:pt idx="2403">
                  <c:v>15.73516182544144</c:v>
                </c:pt>
                <c:pt idx="2404">
                  <c:v>15.73770351622653</c:v>
                </c:pt>
                <c:pt idx="2405">
                  <c:v>15.74024015035628</c:v>
                </c:pt>
                <c:pt idx="2406">
                  <c:v>15.74277172641874</c:v>
                </c:pt>
                <c:pt idx="2407">
                  <c:v>15.7452982430035</c:v>
                </c:pt>
                <c:pt idx="2408">
                  <c:v>15.74781969870163</c:v>
                </c:pt>
                <c:pt idx="2409">
                  <c:v>15.75033609210571</c:v>
                </c:pt>
                <c:pt idx="2410">
                  <c:v>15.75284742180983</c:v>
                </c:pt>
                <c:pt idx="2411">
                  <c:v>15.75535368640959</c:v>
                </c:pt>
                <c:pt idx="2412">
                  <c:v>15.75785488450208</c:v>
                </c:pt>
                <c:pt idx="2413">
                  <c:v>15.76035101468593</c:v>
                </c:pt>
                <c:pt idx="2414">
                  <c:v>15.76284207556124</c:v>
                </c:pt>
                <c:pt idx="2415">
                  <c:v>15.76532806572963</c:v>
                </c:pt>
                <c:pt idx="2416">
                  <c:v>15.76780898379425</c:v>
                </c:pt>
                <c:pt idx="2417">
                  <c:v>15.77028482835973</c:v>
                </c:pt>
                <c:pt idx="2418">
                  <c:v>15.77275559803223</c:v>
                </c:pt>
                <c:pt idx="2419">
                  <c:v>15.7752212914194</c:v>
                </c:pt>
                <c:pt idx="2420">
                  <c:v>15.77768190713043</c:v>
                </c:pt>
                <c:pt idx="2421">
                  <c:v>15.78013744377598</c:v>
                </c:pt>
                <c:pt idx="2422">
                  <c:v>15.78258789996826</c:v>
                </c:pt>
                <c:pt idx="2423">
                  <c:v>15.78503327432095</c:v>
                </c:pt>
                <c:pt idx="2424">
                  <c:v>15.78747356544929</c:v>
                </c:pt>
                <c:pt idx="2425">
                  <c:v>15.78990877197</c:v>
                </c:pt>
                <c:pt idx="2426">
                  <c:v>15.79233889250131</c:v>
                </c:pt>
                <c:pt idx="2427">
                  <c:v>15.79476392566299</c:v>
                </c:pt>
                <c:pt idx="2428">
                  <c:v>15.79718387007629</c:v>
                </c:pt>
                <c:pt idx="2429">
                  <c:v>15.79959872436401</c:v>
                </c:pt>
                <c:pt idx="2430">
                  <c:v>15.80200848715042</c:v>
                </c:pt>
                <c:pt idx="2431">
                  <c:v>15.80441315706135</c:v>
                </c:pt>
                <c:pt idx="2432">
                  <c:v>15.80681273272412</c:v>
                </c:pt>
                <c:pt idx="2433">
                  <c:v>15.80920721276756</c:v>
                </c:pt>
                <c:pt idx="2434">
                  <c:v>15.81159659582204</c:v>
                </c:pt>
                <c:pt idx="2435">
                  <c:v>15.81398088051941</c:v>
                </c:pt>
                <c:pt idx="2436">
                  <c:v>15.81636006549308</c:v>
                </c:pt>
                <c:pt idx="2437">
                  <c:v>15.81873414937794</c:v>
                </c:pt>
                <c:pt idx="2438">
                  <c:v>15.82110313081042</c:v>
                </c:pt>
                <c:pt idx="2439">
                  <c:v>15.82346700842847</c:v>
                </c:pt>
                <c:pt idx="2440">
                  <c:v>15.82582578087153</c:v>
                </c:pt>
                <c:pt idx="2441">
                  <c:v>15.82817944678059</c:v>
                </c:pt>
                <c:pt idx="2442">
                  <c:v>15.83052800479815</c:v>
                </c:pt>
                <c:pt idx="2443">
                  <c:v>15.83287145356821</c:v>
                </c:pt>
                <c:pt idx="2444">
                  <c:v>15.83520979173632</c:v>
                </c:pt>
                <c:pt idx="2445">
                  <c:v>15.83754301794953</c:v>
                </c:pt>
                <c:pt idx="2446">
                  <c:v>15.83987113085642</c:v>
                </c:pt>
                <c:pt idx="2447">
                  <c:v>15.8421941291071</c:v>
                </c:pt>
                <c:pt idx="2448">
                  <c:v>15.84451201135315</c:v>
                </c:pt>
                <c:pt idx="2449">
                  <c:v>15.84682477624776</c:v>
                </c:pt>
                <c:pt idx="2450">
                  <c:v>15.84913242244557</c:v>
                </c:pt>
                <c:pt idx="2451">
                  <c:v>15.85143494860277</c:v>
                </c:pt>
                <c:pt idx="2452">
                  <c:v>15.85373235337706</c:v>
                </c:pt>
                <c:pt idx="2453">
                  <c:v>15.85602463542769</c:v>
                </c:pt>
                <c:pt idx="2454">
                  <c:v>15.8583117934154</c:v>
                </c:pt>
                <c:pt idx="2455">
                  <c:v>15.86059382600249</c:v>
                </c:pt>
                <c:pt idx="2456">
                  <c:v>15.86287073185275</c:v>
                </c:pt>
                <c:pt idx="2457">
                  <c:v>15.86514250963152</c:v>
                </c:pt>
                <c:pt idx="2458">
                  <c:v>15.86740915800566</c:v>
                </c:pt>
                <c:pt idx="2459">
                  <c:v>15.86967067564354</c:v>
                </c:pt>
                <c:pt idx="2460">
                  <c:v>15.87192706121507</c:v>
                </c:pt>
                <c:pt idx="2461">
                  <c:v>15.8741783133917</c:v>
                </c:pt>
                <c:pt idx="2462">
                  <c:v>15.87642443084639</c:v>
                </c:pt>
                <c:pt idx="2463">
                  <c:v>15.87866541225361</c:v>
                </c:pt>
                <c:pt idx="2464">
                  <c:v>15.8809012562894</c:v>
                </c:pt>
                <c:pt idx="2465">
                  <c:v>15.8831319616313</c:v>
                </c:pt>
                <c:pt idx="2466">
                  <c:v>15.88535752695838</c:v>
                </c:pt>
                <c:pt idx="2467">
                  <c:v>15.88757795095124</c:v>
                </c:pt>
                <c:pt idx="2468">
                  <c:v>15.88979323229202</c:v>
                </c:pt>
                <c:pt idx="2469">
                  <c:v>15.89200336966439</c:v>
                </c:pt>
                <c:pt idx="2470">
                  <c:v>15.89420836175353</c:v>
                </c:pt>
                <c:pt idx="2471">
                  <c:v>15.89640820724617</c:v>
                </c:pt>
                <c:pt idx="2472">
                  <c:v>15.89860290483057</c:v>
                </c:pt>
                <c:pt idx="2473">
                  <c:v>15.90079245319651</c:v>
                </c:pt>
                <c:pt idx="2474">
                  <c:v>15.9029768510353</c:v>
                </c:pt>
                <c:pt idx="2475">
                  <c:v>15.90515609703981</c:v>
                </c:pt>
                <c:pt idx="2476">
                  <c:v>15.90733018990441</c:v>
                </c:pt>
                <c:pt idx="2477">
                  <c:v>15.90949912832501</c:v>
                </c:pt>
                <c:pt idx="2478">
                  <c:v>15.91166291099908</c:v>
                </c:pt>
                <c:pt idx="2479">
                  <c:v>15.91382153662558</c:v>
                </c:pt>
                <c:pt idx="2480">
                  <c:v>15.91597500390504</c:v>
                </c:pt>
                <c:pt idx="2481">
                  <c:v>15.9181233115395</c:v>
                </c:pt>
                <c:pt idx="2482">
                  <c:v>15.92026645823257</c:v>
                </c:pt>
                <c:pt idx="2483">
                  <c:v>15.92240444268935</c:v>
                </c:pt>
                <c:pt idx="2484">
                  <c:v>15.9245372636165</c:v>
                </c:pt>
                <c:pt idx="2485">
                  <c:v>15.92666491972222</c:v>
                </c:pt>
                <c:pt idx="2486">
                  <c:v>15.92878740971623</c:v>
                </c:pt>
                <c:pt idx="2487">
                  <c:v>15.93090473230981</c:v>
                </c:pt>
                <c:pt idx="2488">
                  <c:v>15.93301688621575</c:v>
                </c:pt>
                <c:pt idx="2489">
                  <c:v>15.9351238701484</c:v>
                </c:pt>
                <c:pt idx="2490">
                  <c:v>15.93722568282363</c:v>
                </c:pt>
                <c:pt idx="2491">
                  <c:v>15.93932232295887</c:v>
                </c:pt>
                <c:pt idx="2492">
                  <c:v>15.94141378927307</c:v>
                </c:pt>
                <c:pt idx="2493">
                  <c:v>15.94350008048673</c:v>
                </c:pt>
                <c:pt idx="2494">
                  <c:v>15.94558119532188</c:v>
                </c:pt>
                <c:pt idx="2495">
                  <c:v>15.94765713250209</c:v>
                </c:pt>
                <c:pt idx="2496">
                  <c:v>15.94972789075248</c:v>
                </c:pt>
                <c:pt idx="2497">
                  <c:v>15.95179346879971</c:v>
                </c:pt>
                <c:pt idx="2498">
                  <c:v>15.95385386537197</c:v>
                </c:pt>
                <c:pt idx="2499">
                  <c:v>15.955909079199</c:v>
                </c:pt>
                <c:pt idx="2500">
                  <c:v>15.95795910901207</c:v>
                </c:pt>
                <c:pt idx="2501">
                  <c:v>15.96000395354402</c:v>
                </c:pt>
                <c:pt idx="2502">
                  <c:v>15.96204361152921</c:v>
                </c:pt>
                <c:pt idx="2503">
                  <c:v>15.96407808170353</c:v>
                </c:pt>
                <c:pt idx="2504">
                  <c:v>15.96610736280445</c:v>
                </c:pt>
                <c:pt idx="2505">
                  <c:v>15.96813145357096</c:v>
                </c:pt>
                <c:pt idx="2506">
                  <c:v>15.97015035274359</c:v>
                </c:pt>
                <c:pt idx="2507">
                  <c:v>15.97216405906444</c:v>
                </c:pt>
                <c:pt idx="2508">
                  <c:v>15.97417257127711</c:v>
                </c:pt>
                <c:pt idx="2509">
                  <c:v>15.97617588812679</c:v>
                </c:pt>
                <c:pt idx="2510">
                  <c:v>15.9781740083602</c:v>
                </c:pt>
                <c:pt idx="2511">
                  <c:v>15.98016693072559</c:v>
                </c:pt>
                <c:pt idx="2512">
                  <c:v>15.98215465397279</c:v>
                </c:pt>
                <c:pt idx="2513">
                  <c:v>15.98413717685314</c:v>
                </c:pt>
                <c:pt idx="2514">
                  <c:v>15.98611449811954</c:v>
                </c:pt>
                <c:pt idx="2515">
                  <c:v>15.98808661652647</c:v>
                </c:pt>
                <c:pt idx="2516">
                  <c:v>15.9900535308299</c:v>
                </c:pt>
                <c:pt idx="2517">
                  <c:v>15.99201523978737</c:v>
                </c:pt>
                <c:pt idx="2518">
                  <c:v>15.993971742158</c:v>
                </c:pt>
                <c:pt idx="2519">
                  <c:v>15.99592303670243</c:v>
                </c:pt>
                <c:pt idx="2520">
                  <c:v>15.99786912218285</c:v>
                </c:pt>
                <c:pt idx="2521">
                  <c:v>15.999809997363</c:v>
                </c:pt>
                <c:pt idx="2522">
                  <c:v>16.00174566100817</c:v>
                </c:pt>
                <c:pt idx="2523">
                  <c:v>16.00367611188519</c:v>
                </c:pt>
                <c:pt idx="2524">
                  <c:v>16.00560134876249</c:v>
                </c:pt>
                <c:pt idx="2525">
                  <c:v>16.00752137041</c:v>
                </c:pt>
                <c:pt idx="2526">
                  <c:v>16.0094361755992</c:v>
                </c:pt>
                <c:pt idx="2527">
                  <c:v>16.01134576310316</c:v>
                </c:pt>
                <c:pt idx="2528">
                  <c:v>16.01325013169647</c:v>
                </c:pt>
                <c:pt idx="2529">
                  <c:v>16.01514928015527</c:v>
                </c:pt>
                <c:pt idx="2530">
                  <c:v>16.01704320725729</c:v>
                </c:pt>
                <c:pt idx="2531">
                  <c:v>16.01893191178178</c:v>
                </c:pt>
                <c:pt idx="2532">
                  <c:v>16.02081539250954</c:v>
                </c:pt>
                <c:pt idx="2533">
                  <c:v>16.02269364822295</c:v>
                </c:pt>
                <c:pt idx="2534">
                  <c:v>16.02456667770593</c:v>
                </c:pt>
                <c:pt idx="2535">
                  <c:v>16.02643447974395</c:v>
                </c:pt>
                <c:pt idx="2536">
                  <c:v>16.02829705312405</c:v>
                </c:pt>
                <c:pt idx="2537">
                  <c:v>16.03015439663481</c:v>
                </c:pt>
                <c:pt idx="2538">
                  <c:v>16.03200650906636</c:v>
                </c:pt>
                <c:pt idx="2539">
                  <c:v>16.03385338921042</c:v>
                </c:pt>
                <c:pt idx="2540">
                  <c:v>16.03569503586022</c:v>
                </c:pt>
                <c:pt idx="2541">
                  <c:v>16.0375314478106</c:v>
                </c:pt>
                <c:pt idx="2542">
                  <c:v>16.0393626238579</c:v>
                </c:pt>
                <c:pt idx="2543">
                  <c:v>16.04118856280006</c:v>
                </c:pt>
                <c:pt idx="2544">
                  <c:v>16.04300926343657</c:v>
                </c:pt>
                <c:pt idx="2545">
                  <c:v>16.04482472456846</c:v>
                </c:pt>
                <c:pt idx="2546">
                  <c:v>16.04663494499832</c:v>
                </c:pt>
                <c:pt idx="2547">
                  <c:v>16.04843992353035</c:v>
                </c:pt>
                <c:pt idx="2548">
                  <c:v>16.05023965897023</c:v>
                </c:pt>
                <c:pt idx="2549">
                  <c:v>16.05203415012526</c:v>
                </c:pt>
                <c:pt idx="2550">
                  <c:v>16.05382339580428</c:v>
                </c:pt>
                <c:pt idx="2551">
                  <c:v>16.05560739481767</c:v>
                </c:pt>
                <c:pt idx="2552">
                  <c:v>16.0573861459774</c:v>
                </c:pt>
                <c:pt idx="2553">
                  <c:v>16.05915964809699</c:v>
                </c:pt>
                <c:pt idx="2554">
                  <c:v>16.06092789999153</c:v>
                </c:pt>
                <c:pt idx="2555">
                  <c:v>16.06269090047766</c:v>
                </c:pt>
                <c:pt idx="2556">
                  <c:v>16.06444864837358</c:v>
                </c:pt>
                <c:pt idx="2557">
                  <c:v>16.06620114249908</c:v>
                </c:pt>
                <c:pt idx="2558">
                  <c:v>16.06794838167547</c:v>
                </c:pt>
                <c:pt idx="2559">
                  <c:v>16.06969036472564</c:v>
                </c:pt>
                <c:pt idx="2560">
                  <c:v>16.07142709047408</c:v>
                </c:pt>
                <c:pt idx="2561">
                  <c:v>16.0731585577468</c:v>
                </c:pt>
                <c:pt idx="2562">
                  <c:v>16.07488476537136</c:v>
                </c:pt>
                <c:pt idx="2563">
                  <c:v>16.07660571217694</c:v>
                </c:pt>
                <c:pt idx="2564">
                  <c:v>16.07832139699425</c:v>
                </c:pt>
                <c:pt idx="2565">
                  <c:v>16.08003181865558</c:v>
                </c:pt>
                <c:pt idx="2566">
                  <c:v>16.08173697599476</c:v>
                </c:pt>
                <c:pt idx="2567">
                  <c:v>16.08343686784722</c:v>
                </c:pt>
                <c:pt idx="2568">
                  <c:v>16.08513149304993</c:v>
                </c:pt>
                <c:pt idx="2569">
                  <c:v>16.08682085044144</c:v>
                </c:pt>
                <c:pt idx="2570">
                  <c:v>16.08850493886186</c:v>
                </c:pt>
                <c:pt idx="2571">
                  <c:v>16.09018375715289</c:v>
                </c:pt>
                <c:pt idx="2572">
                  <c:v>16.09185730415776</c:v>
                </c:pt>
                <c:pt idx="2573">
                  <c:v>16.09352557872127</c:v>
                </c:pt>
                <c:pt idx="2574">
                  <c:v>16.09518857968985</c:v>
                </c:pt>
                <c:pt idx="2575">
                  <c:v>16.09684630591143</c:v>
                </c:pt>
                <c:pt idx="2576">
                  <c:v>16.09849875623553</c:v>
                </c:pt>
                <c:pt idx="2577">
                  <c:v>16.10014592951324</c:v>
                </c:pt>
                <c:pt idx="2578">
                  <c:v>16.10178782459724</c:v>
                </c:pt>
                <c:pt idx="2579">
                  <c:v>16.10342444034175</c:v>
                </c:pt>
                <c:pt idx="2580">
                  <c:v>16.10505577560258</c:v>
                </c:pt>
                <c:pt idx="2581">
                  <c:v>16.1066818292371</c:v>
                </c:pt>
                <c:pt idx="2582">
                  <c:v>16.10830260010425</c:v>
                </c:pt>
                <c:pt idx="2583">
                  <c:v>16.10991808706456</c:v>
                </c:pt>
                <c:pt idx="2584">
                  <c:v>16.11152828898011</c:v>
                </c:pt>
                <c:pt idx="2585">
                  <c:v>16.11313320471456</c:v>
                </c:pt>
                <c:pt idx="2586">
                  <c:v>16.11473283313314</c:v>
                </c:pt>
                <c:pt idx="2587">
                  <c:v>16.11632717310268</c:v>
                </c:pt>
                <c:pt idx="2588">
                  <c:v>16.11791622349153</c:v>
                </c:pt>
                <c:pt idx="2589">
                  <c:v>16.11949998316964</c:v>
                </c:pt>
                <c:pt idx="2590">
                  <c:v>16.12107845100858</c:v>
                </c:pt>
                <c:pt idx="2591">
                  <c:v>16.1226516258814</c:v>
                </c:pt>
                <c:pt idx="2592">
                  <c:v>16.1242195066628</c:v>
                </c:pt>
                <c:pt idx="2593">
                  <c:v>16.12578209222903</c:v>
                </c:pt>
                <c:pt idx="2594">
                  <c:v>16.12733938145793</c:v>
                </c:pt>
                <c:pt idx="2595">
                  <c:v>16.12889137322887</c:v>
                </c:pt>
                <c:pt idx="2596">
                  <c:v>16.13043806642285</c:v>
                </c:pt>
                <c:pt idx="2597">
                  <c:v>16.13197945992241</c:v>
                </c:pt>
                <c:pt idx="2598">
                  <c:v>16.1335155526117</c:v>
                </c:pt>
                <c:pt idx="2599">
                  <c:v>16.13504634337638</c:v>
                </c:pt>
                <c:pt idx="2600">
                  <c:v>16.13657183110379</c:v>
                </c:pt>
                <c:pt idx="2601">
                  <c:v>16.13809201468277</c:v>
                </c:pt>
                <c:pt idx="2602">
                  <c:v>16.13960689300375</c:v>
                </c:pt>
                <c:pt idx="2603">
                  <c:v>16.14111646495876</c:v>
                </c:pt>
                <c:pt idx="2604">
                  <c:v>16.14262072944138</c:v>
                </c:pt>
                <c:pt idx="2605">
                  <c:v>16.1441196853468</c:v>
                </c:pt>
                <c:pt idx="2606">
                  <c:v>16.14561333157177</c:v>
                </c:pt>
                <c:pt idx="2607">
                  <c:v>16.14710166701463</c:v>
                </c:pt>
                <c:pt idx="2608">
                  <c:v>16.14858469057528</c:v>
                </c:pt>
                <c:pt idx="2609">
                  <c:v>16.15006240115522</c:v>
                </c:pt>
                <c:pt idx="2610">
                  <c:v>16.15153479765754</c:v>
                </c:pt>
                <c:pt idx="2611">
                  <c:v>16.15300187898685</c:v>
                </c:pt>
                <c:pt idx="2612">
                  <c:v>16.15446364404944</c:v>
                </c:pt>
                <c:pt idx="2613">
                  <c:v>16.15592009175309</c:v>
                </c:pt>
                <c:pt idx="2614">
                  <c:v>16.15737122100721</c:v>
                </c:pt>
                <c:pt idx="2615">
                  <c:v>16.15881703072279</c:v>
                </c:pt>
                <c:pt idx="2616">
                  <c:v>16.1602575198124</c:v>
                </c:pt>
                <c:pt idx="2617">
                  <c:v>16.16169268719014</c:v>
                </c:pt>
                <c:pt idx="2618">
                  <c:v>16.16312253177179</c:v>
                </c:pt>
                <c:pt idx="2619">
                  <c:v>16.16454705247466</c:v>
                </c:pt>
                <c:pt idx="2620">
                  <c:v>16.16596624821763</c:v>
                </c:pt>
                <c:pt idx="2621">
                  <c:v>16.16738011792118</c:v>
                </c:pt>
                <c:pt idx="2622">
                  <c:v>16.16878866050738</c:v>
                </c:pt>
                <c:pt idx="2623">
                  <c:v>16.17019187489988</c:v>
                </c:pt>
                <c:pt idx="2624">
                  <c:v>16.17158976002392</c:v>
                </c:pt>
                <c:pt idx="2625">
                  <c:v>16.17298231480632</c:v>
                </c:pt>
                <c:pt idx="2626">
                  <c:v>16.17436953817548</c:v>
                </c:pt>
                <c:pt idx="2627">
                  <c:v>16.17575142906139</c:v>
                </c:pt>
                <c:pt idx="2628">
                  <c:v>16.17712798639563</c:v>
                </c:pt>
                <c:pt idx="2629">
                  <c:v>16.17849920911137</c:v>
                </c:pt>
                <c:pt idx="2630">
                  <c:v>16.17986509614337</c:v>
                </c:pt>
                <c:pt idx="2631">
                  <c:v>16.18122564642794</c:v>
                </c:pt>
                <c:pt idx="2632">
                  <c:v>16.18258085890304</c:v>
                </c:pt>
                <c:pt idx="2633">
                  <c:v>16.18393073250817</c:v>
                </c:pt>
                <c:pt idx="2634">
                  <c:v>16.18527526618443</c:v>
                </c:pt>
                <c:pt idx="2635">
                  <c:v>16.18661445887452</c:v>
                </c:pt>
                <c:pt idx="2636">
                  <c:v>16.1879483095227</c:v>
                </c:pt>
                <c:pt idx="2637">
                  <c:v>16.18927681707486</c:v>
                </c:pt>
                <c:pt idx="2638">
                  <c:v>16.19059998047845</c:v>
                </c:pt>
                <c:pt idx="2639">
                  <c:v>16.19191779868253</c:v>
                </c:pt>
                <c:pt idx="2640">
                  <c:v>16.19323027063771</c:v>
                </c:pt>
                <c:pt idx="2641">
                  <c:v>16.19453739529626</c:v>
                </c:pt>
                <c:pt idx="2642">
                  <c:v>16.19583917161197</c:v>
                </c:pt>
                <c:pt idx="2643">
                  <c:v>16.19713559854026</c:v>
                </c:pt>
                <c:pt idx="2644">
                  <c:v>16.19842667503812</c:v>
                </c:pt>
                <c:pt idx="2645">
                  <c:v>16.19971240006416</c:v>
                </c:pt>
                <c:pt idx="2646">
                  <c:v>16.20099277257857</c:v>
                </c:pt>
                <c:pt idx="2647">
                  <c:v>16.2022677915431</c:v>
                </c:pt>
                <c:pt idx="2648">
                  <c:v>16.20353745592114</c:v>
                </c:pt>
                <c:pt idx="2649">
                  <c:v>16.20480176467767</c:v>
                </c:pt>
                <c:pt idx="2650">
                  <c:v>16.20606071677922</c:v>
                </c:pt>
                <c:pt idx="2651">
                  <c:v>16.20731431119394</c:v>
                </c:pt>
                <c:pt idx="2652">
                  <c:v>16.20856254689158</c:v>
                </c:pt>
                <c:pt idx="2653">
                  <c:v>16.2098054228435</c:v>
                </c:pt>
                <c:pt idx="2654">
                  <c:v>16.21104293802259</c:v>
                </c:pt>
                <c:pt idx="2655">
                  <c:v>16.21227509140341</c:v>
                </c:pt>
                <c:pt idx="2656">
                  <c:v>16.21350188196205</c:v>
                </c:pt>
                <c:pt idx="2657">
                  <c:v>16.21472330867627</c:v>
                </c:pt>
                <c:pt idx="2658">
                  <c:v>16.21593937052534</c:v>
                </c:pt>
                <c:pt idx="2659">
                  <c:v>16.21715006649022</c:v>
                </c:pt>
                <c:pt idx="2660">
                  <c:v>16.21835539555336</c:v>
                </c:pt>
                <c:pt idx="2661">
                  <c:v>16.2195553566989</c:v>
                </c:pt>
                <c:pt idx="2662">
                  <c:v>16.22074994891251</c:v>
                </c:pt>
                <c:pt idx="2663">
                  <c:v>16.22193917118151</c:v>
                </c:pt>
                <c:pt idx="2664">
                  <c:v>16.22312302249479</c:v>
                </c:pt>
                <c:pt idx="2665">
                  <c:v>16.22430150184282</c:v>
                </c:pt>
                <c:pt idx="2666">
                  <c:v>16.2254746082177</c:v>
                </c:pt>
                <c:pt idx="2667">
                  <c:v>16.22664234061313</c:v>
                </c:pt>
                <c:pt idx="2668">
                  <c:v>16.22780469802439</c:v>
                </c:pt>
                <c:pt idx="2669">
                  <c:v>16.22896167944835</c:v>
                </c:pt>
                <c:pt idx="2670">
                  <c:v>16.2301132838835</c:v>
                </c:pt>
                <c:pt idx="2671">
                  <c:v>16.23125951032993</c:v>
                </c:pt>
                <c:pt idx="2672">
                  <c:v>16.23240035778933</c:v>
                </c:pt>
                <c:pt idx="2673">
                  <c:v>16.23353582526498</c:v>
                </c:pt>
                <c:pt idx="2674">
                  <c:v>16.23466591176174</c:v>
                </c:pt>
                <c:pt idx="2675">
                  <c:v>16.23579061628613</c:v>
                </c:pt>
                <c:pt idx="2676">
                  <c:v>16.23690993784621</c:v>
                </c:pt>
                <c:pt idx="2677">
                  <c:v>16.23802387545167</c:v>
                </c:pt>
                <c:pt idx="2678">
                  <c:v>16.23913242811382</c:v>
                </c:pt>
                <c:pt idx="2679">
                  <c:v>16.24023559484552</c:v>
                </c:pt>
                <c:pt idx="2680">
                  <c:v>16.24133337466128</c:v>
                </c:pt>
                <c:pt idx="2681">
                  <c:v>16.2424257665772</c:v>
                </c:pt>
                <c:pt idx="2682">
                  <c:v>16.24351276961096</c:v>
                </c:pt>
                <c:pt idx="2683">
                  <c:v>16.24459438278188</c:v>
                </c:pt>
                <c:pt idx="2684">
                  <c:v>16.24567060511085</c:v>
                </c:pt>
                <c:pt idx="2685">
                  <c:v>16.24674143562038</c:v>
                </c:pt>
                <c:pt idx="2686">
                  <c:v>16.2478068733346</c:v>
                </c:pt>
                <c:pt idx="2687">
                  <c:v>16.2488669172792</c:v>
                </c:pt>
                <c:pt idx="2688">
                  <c:v>16.24992156648152</c:v>
                </c:pt>
                <c:pt idx="2689">
                  <c:v>16.25097081997048</c:v>
                </c:pt>
                <c:pt idx="2690">
                  <c:v>16.25201467677659</c:v>
                </c:pt>
                <c:pt idx="2691">
                  <c:v>16.25305313593202</c:v>
                </c:pt>
                <c:pt idx="2692">
                  <c:v>16.2540861964705</c:v>
                </c:pt>
                <c:pt idx="2693">
                  <c:v>16.25511385742736</c:v>
                </c:pt>
                <c:pt idx="2694">
                  <c:v>16.25613611783958</c:v>
                </c:pt>
                <c:pt idx="2695">
                  <c:v>16.2571529767457</c:v>
                </c:pt>
                <c:pt idx="2696">
                  <c:v>16.2581644331859</c:v>
                </c:pt>
                <c:pt idx="2697">
                  <c:v>16.25917048620196</c:v>
                </c:pt>
                <c:pt idx="2698">
                  <c:v>16.26017113483724</c:v>
                </c:pt>
                <c:pt idx="2699">
                  <c:v>16.26116637813675</c:v>
                </c:pt>
                <c:pt idx="2700">
                  <c:v>16.26215621514707</c:v>
                </c:pt>
                <c:pt idx="2701">
                  <c:v>16.26314064491642</c:v>
                </c:pt>
                <c:pt idx="2702">
                  <c:v>16.26411966649461</c:v>
                </c:pt>
                <c:pt idx="2703">
                  <c:v>16.26509327893305</c:v>
                </c:pt>
                <c:pt idx="2704">
                  <c:v>16.26606148128481</c:v>
                </c:pt>
                <c:pt idx="2705">
                  <c:v>16.26702427260449</c:v>
                </c:pt>
                <c:pt idx="2706">
                  <c:v>16.26798165194836</c:v>
                </c:pt>
                <c:pt idx="2707">
                  <c:v>16.26893361837427</c:v>
                </c:pt>
                <c:pt idx="2708">
                  <c:v>16.26988017094171</c:v>
                </c:pt>
                <c:pt idx="2709">
                  <c:v>16.27082130871175</c:v>
                </c:pt>
                <c:pt idx="2710">
                  <c:v>16.27175703074708</c:v>
                </c:pt>
                <c:pt idx="2711">
                  <c:v>16.27268733611201</c:v>
                </c:pt>
                <c:pt idx="2712">
                  <c:v>16.27361222387245</c:v>
                </c:pt>
                <c:pt idx="2713">
                  <c:v>16.27453169309594</c:v>
                </c:pt>
                <c:pt idx="2714">
                  <c:v>16.27544574285161</c:v>
                </c:pt>
                <c:pt idx="2715">
                  <c:v>16.2763543722102</c:v>
                </c:pt>
                <c:pt idx="2716">
                  <c:v>16.27725758024409</c:v>
                </c:pt>
                <c:pt idx="2717">
                  <c:v>16.27815536602723</c:v>
                </c:pt>
                <c:pt idx="2718">
                  <c:v>16.27904772863524</c:v>
                </c:pt>
                <c:pt idx="2719">
                  <c:v>16.27993466714532</c:v>
                </c:pt>
                <c:pt idx="2720">
                  <c:v>16.28081618063626</c:v>
                </c:pt>
                <c:pt idx="2721">
                  <c:v>16.28169226818851</c:v>
                </c:pt>
                <c:pt idx="2722">
                  <c:v>16.28256292888411</c:v>
                </c:pt>
                <c:pt idx="2723">
                  <c:v>16.28342816180672</c:v>
                </c:pt>
                <c:pt idx="2724">
                  <c:v>16.2842879660416</c:v>
                </c:pt>
                <c:pt idx="2725">
                  <c:v>16.28514234067564</c:v>
                </c:pt>
                <c:pt idx="2726">
                  <c:v>16.28599128479738</c:v>
                </c:pt>
                <c:pt idx="2727">
                  <c:v>16.2868347974969</c:v>
                </c:pt>
                <c:pt idx="2728">
                  <c:v>16.28767287786592</c:v>
                </c:pt>
                <c:pt idx="2729">
                  <c:v>16.28850552499782</c:v>
                </c:pt>
                <c:pt idx="2730">
                  <c:v>16.28933273798756</c:v>
                </c:pt>
                <c:pt idx="2731">
                  <c:v>16.29015451593173</c:v>
                </c:pt>
                <c:pt idx="2732">
                  <c:v>16.29097085792852</c:v>
                </c:pt>
                <c:pt idx="2733">
                  <c:v>16.29178176307774</c:v>
                </c:pt>
                <c:pt idx="2734">
                  <c:v>16.29258723048083</c:v>
                </c:pt>
                <c:pt idx="2735">
                  <c:v>16.29338725924086</c:v>
                </c:pt>
                <c:pt idx="2736">
                  <c:v>16.29418184846248</c:v>
                </c:pt>
                <c:pt idx="2737">
                  <c:v>16.29497099725197</c:v>
                </c:pt>
                <c:pt idx="2738">
                  <c:v>16.29575470471724</c:v>
                </c:pt>
                <c:pt idx="2739">
                  <c:v>16.29653296996782</c:v>
                </c:pt>
                <c:pt idx="2740">
                  <c:v>16.29730579211488</c:v>
                </c:pt>
                <c:pt idx="2741">
                  <c:v>16.29807317027113</c:v>
                </c:pt>
                <c:pt idx="2742">
                  <c:v>16.298835103551</c:v>
                </c:pt>
                <c:pt idx="2743">
                  <c:v>16.29959159107046</c:v>
                </c:pt>
                <c:pt idx="2744">
                  <c:v>16.30034263194714</c:v>
                </c:pt>
                <c:pt idx="2745">
                  <c:v>16.3010882253003</c:v>
                </c:pt>
                <c:pt idx="2746">
                  <c:v>16.30182837025079</c:v>
                </c:pt>
                <c:pt idx="2747">
                  <c:v>16.30256306592108</c:v>
                </c:pt>
                <c:pt idx="2748">
                  <c:v>16.30329231143529</c:v>
                </c:pt>
                <c:pt idx="2749">
                  <c:v>16.30401610591915</c:v>
                </c:pt>
                <c:pt idx="2750">
                  <c:v>16.3047344485</c:v>
                </c:pt>
                <c:pt idx="2751">
                  <c:v>16.30544733830681</c:v>
                </c:pt>
                <c:pt idx="2752">
                  <c:v>16.30615477447018</c:v>
                </c:pt>
                <c:pt idx="2753">
                  <c:v>16.3068567561223</c:v>
                </c:pt>
                <c:pt idx="2754">
                  <c:v>16.30755328239703</c:v>
                </c:pt>
                <c:pt idx="2755">
                  <c:v>16.30824435242981</c:v>
                </c:pt>
                <c:pt idx="2756">
                  <c:v>16.30892996535774</c:v>
                </c:pt>
                <c:pt idx="2757">
                  <c:v>16.30961012031953</c:v>
                </c:pt>
                <c:pt idx="2758">
                  <c:v>16.3102848164555</c:v>
                </c:pt>
                <c:pt idx="2759">
                  <c:v>16.31095405290759</c:v>
                </c:pt>
                <c:pt idx="2760">
                  <c:v>16.31161782881939</c:v>
                </c:pt>
                <c:pt idx="2761">
                  <c:v>16.3122761433361</c:v>
                </c:pt>
                <c:pt idx="2762">
                  <c:v>16.31292899560455</c:v>
                </c:pt>
                <c:pt idx="2763">
                  <c:v>16.31357638477318</c:v>
                </c:pt>
                <c:pt idx="2764">
                  <c:v>16.31421830999209</c:v>
                </c:pt>
                <c:pt idx="2765">
                  <c:v>16.31485477041295</c:v>
                </c:pt>
                <c:pt idx="2766">
                  <c:v>16.31548576518912</c:v>
                </c:pt>
                <c:pt idx="2767">
                  <c:v>16.31611129347553</c:v>
                </c:pt>
                <c:pt idx="2768">
                  <c:v>16.31673135442876</c:v>
                </c:pt>
                <c:pt idx="2769">
                  <c:v>16.31734594720703</c:v>
                </c:pt>
                <c:pt idx="2770">
                  <c:v>16.31795507097016</c:v>
                </c:pt>
                <c:pt idx="2771">
                  <c:v>16.31855872487963</c:v>
                </c:pt>
                <c:pt idx="2772">
                  <c:v>16.3191569080985</c:v>
                </c:pt>
                <c:pt idx="2773">
                  <c:v>16.31974961979149</c:v>
                </c:pt>
                <c:pt idx="2774">
                  <c:v>16.32033685912495</c:v>
                </c:pt>
                <c:pt idx="2775">
                  <c:v>16.32091862526687</c:v>
                </c:pt>
                <c:pt idx="2776">
                  <c:v>16.3214949173868</c:v>
                </c:pt>
                <c:pt idx="2777">
                  <c:v>16.322065734656</c:v>
                </c:pt>
                <c:pt idx="2778">
                  <c:v>16.32263107624731</c:v>
                </c:pt>
                <c:pt idx="2779">
                  <c:v>16.32319094133522</c:v>
                </c:pt>
                <c:pt idx="2780">
                  <c:v>16.32374532909586</c:v>
                </c:pt>
                <c:pt idx="2781">
                  <c:v>16.32429423870694</c:v>
                </c:pt>
                <c:pt idx="2782">
                  <c:v>16.32483766934785</c:v>
                </c:pt>
                <c:pt idx="2783">
                  <c:v>16.32537562019959</c:v>
                </c:pt>
                <c:pt idx="2784">
                  <c:v>16.32590809044479</c:v>
                </c:pt>
                <c:pt idx="2785">
                  <c:v>16.32643507926771</c:v>
                </c:pt>
                <c:pt idx="2786">
                  <c:v>16.32695658585425</c:v>
                </c:pt>
                <c:pt idx="2787">
                  <c:v>16.32747260939193</c:v>
                </c:pt>
                <c:pt idx="2788">
                  <c:v>16.3279831490699</c:v>
                </c:pt>
                <c:pt idx="2789">
                  <c:v>16.32848820407895</c:v>
                </c:pt>
                <c:pt idx="2790">
                  <c:v>16.32898777361151</c:v>
                </c:pt>
                <c:pt idx="2791">
                  <c:v>16.32948185686161</c:v>
                </c:pt>
                <c:pt idx="2792">
                  <c:v>16.32997045302494</c:v>
                </c:pt>
                <c:pt idx="2793">
                  <c:v>16.33045356129881</c:v>
                </c:pt>
                <c:pt idx="2794">
                  <c:v>16.33093118088217</c:v>
                </c:pt>
                <c:pt idx="2795">
                  <c:v>16.3314033109756</c:v>
                </c:pt>
                <c:pt idx="2796">
                  <c:v>16.33186995078131</c:v>
                </c:pt>
                <c:pt idx="2797">
                  <c:v>16.33233109950314</c:v>
                </c:pt>
                <c:pt idx="2798">
                  <c:v>16.33278675634659</c:v>
                </c:pt>
                <c:pt idx="2799">
                  <c:v>16.33323692051874</c:v>
                </c:pt>
                <c:pt idx="2800">
                  <c:v>16.33368159122837</c:v>
                </c:pt>
                <c:pt idx="2801">
                  <c:v>16.33412076768584</c:v>
                </c:pt>
                <c:pt idx="2802">
                  <c:v>16.33455444910316</c:v>
                </c:pt>
                <c:pt idx="2803">
                  <c:v>16.33498263469399</c:v>
                </c:pt>
                <c:pt idx="2804">
                  <c:v>16.33540532367363</c:v>
                </c:pt>
                <c:pt idx="2805">
                  <c:v>16.33582251525896</c:v>
                </c:pt>
                <c:pt idx="2806">
                  <c:v>16.33623420866858</c:v>
                </c:pt>
                <c:pt idx="2807">
                  <c:v>16.33664040312265</c:v>
                </c:pt>
                <c:pt idx="2808">
                  <c:v>16.33704109784301</c:v>
                </c:pt>
                <c:pt idx="2809">
                  <c:v>16.33743629205312</c:v>
                </c:pt>
                <c:pt idx="2810">
                  <c:v>16.33782598497807</c:v>
                </c:pt>
                <c:pt idx="2811">
                  <c:v>16.33821017584461</c:v>
                </c:pt>
                <c:pt idx="2812">
                  <c:v>16.3385888638811</c:v>
                </c:pt>
                <c:pt idx="2813">
                  <c:v>16.33896204831756</c:v>
                </c:pt>
                <c:pt idx="2814">
                  <c:v>16.33932972838562</c:v>
                </c:pt>
                <c:pt idx="2815">
                  <c:v>16.3396919033186</c:v>
                </c:pt>
                <c:pt idx="2816">
                  <c:v>16.34004857235136</c:v>
                </c:pt>
                <c:pt idx="2817">
                  <c:v>16.34039973472051</c:v>
                </c:pt>
                <c:pt idx="2818">
                  <c:v>16.34074538966424</c:v>
                </c:pt>
                <c:pt idx="2819">
                  <c:v>16.34108553642237</c:v>
                </c:pt>
                <c:pt idx="2820">
                  <c:v>16.34142017423639</c:v>
                </c:pt>
                <c:pt idx="2821">
                  <c:v>16.34174930234938</c:v>
                </c:pt>
                <c:pt idx="2822">
                  <c:v>16.34207292000615</c:v>
                </c:pt>
                <c:pt idx="2823">
                  <c:v>16.34239102645305</c:v>
                </c:pt>
                <c:pt idx="2824">
                  <c:v>16.34270362093811</c:v>
                </c:pt>
                <c:pt idx="2825">
                  <c:v>16.34301070271101</c:v>
                </c:pt>
                <c:pt idx="2826">
                  <c:v>16.34331227102306</c:v>
                </c:pt>
                <c:pt idx="2827">
                  <c:v>16.34360832512722</c:v>
                </c:pt>
                <c:pt idx="2828">
                  <c:v>16.34389886427807</c:v>
                </c:pt>
                <c:pt idx="2829">
                  <c:v>16.34418388773183</c:v>
                </c:pt>
                <c:pt idx="2830">
                  <c:v>16.34446339474639</c:v>
                </c:pt>
                <c:pt idx="2831">
                  <c:v>16.34473738458126</c:v>
                </c:pt>
                <c:pt idx="2832">
                  <c:v>16.3450058564976</c:v>
                </c:pt>
                <c:pt idx="2833">
                  <c:v>16.3452688097582</c:v>
                </c:pt>
                <c:pt idx="2834">
                  <c:v>16.34552624362748</c:v>
                </c:pt>
                <c:pt idx="2835">
                  <c:v>16.34577815737155</c:v>
                </c:pt>
                <c:pt idx="2836">
                  <c:v>16.34602455025811</c:v>
                </c:pt>
                <c:pt idx="2837">
                  <c:v>16.34626542155654</c:v>
                </c:pt>
                <c:pt idx="2838">
                  <c:v>16.34650077053782</c:v>
                </c:pt>
                <c:pt idx="2839">
                  <c:v>16.34673059647464</c:v>
                </c:pt>
                <c:pt idx="2840">
                  <c:v>16.34695489864126</c:v>
                </c:pt>
                <c:pt idx="2841">
                  <c:v>16.34717367631362</c:v>
                </c:pt>
                <c:pt idx="2842">
                  <c:v>16.3473869287693</c:v>
                </c:pt>
                <c:pt idx="2843">
                  <c:v>16.34759465528754</c:v>
                </c:pt>
                <c:pt idx="2844">
                  <c:v>16.34779685514918</c:v>
                </c:pt>
                <c:pt idx="2845">
                  <c:v>16.34799352763676</c:v>
                </c:pt>
                <c:pt idx="2846">
                  <c:v>16.3481846720344</c:v>
                </c:pt>
                <c:pt idx="2847">
                  <c:v>16.34837028762792</c:v>
                </c:pt>
                <c:pt idx="2848">
                  <c:v>16.34855037370477</c:v>
                </c:pt>
                <c:pt idx="2849">
                  <c:v>16.34872492955403</c:v>
                </c:pt>
                <c:pt idx="2850">
                  <c:v>16.34889395446643</c:v>
                </c:pt>
                <c:pt idx="2851">
                  <c:v>16.34905744773435</c:v>
                </c:pt>
                <c:pt idx="2852">
                  <c:v>16.34921540865182</c:v>
                </c:pt>
                <c:pt idx="2853">
                  <c:v>16.3493678365145</c:v>
                </c:pt>
                <c:pt idx="2854">
                  <c:v>16.34951473061972</c:v>
                </c:pt>
                <c:pt idx="2855">
                  <c:v>16.34965609026644</c:v>
                </c:pt>
                <c:pt idx="2856">
                  <c:v>16.34979191475526</c:v>
                </c:pt>
                <c:pt idx="2857">
                  <c:v>16.34992220338845</c:v>
                </c:pt>
                <c:pt idx="2858">
                  <c:v>16.3500469554699</c:v>
                </c:pt>
                <c:pt idx="2859">
                  <c:v>16.35016617030516</c:v>
                </c:pt>
                <c:pt idx="2860">
                  <c:v>16.35027984720143</c:v>
                </c:pt>
                <c:pt idx="2861">
                  <c:v>16.35038798546757</c:v>
                </c:pt>
                <c:pt idx="2862">
                  <c:v>16.35049058441404</c:v>
                </c:pt>
                <c:pt idx="2863">
                  <c:v>16.35058764335299</c:v>
                </c:pt>
                <c:pt idx="2864">
                  <c:v>16.35067916159823</c:v>
                </c:pt>
                <c:pt idx="2865">
                  <c:v>16.35076513846517</c:v>
                </c:pt>
                <c:pt idx="2866">
                  <c:v>16.35084557327091</c:v>
                </c:pt>
                <c:pt idx="2867">
                  <c:v>16.35092046533417</c:v>
                </c:pt>
                <c:pt idx="2868">
                  <c:v>16.35098981397533</c:v>
                </c:pt>
                <c:pt idx="2869">
                  <c:v>16.35105361851645</c:v>
                </c:pt>
                <c:pt idx="2870">
                  <c:v>16.35111187828117</c:v>
                </c:pt>
                <c:pt idx="2871">
                  <c:v>16.35116459259484</c:v>
                </c:pt>
                <c:pt idx="2872">
                  <c:v>16.35121176078444</c:v>
                </c:pt>
                <c:pt idx="2873">
                  <c:v>16.3512533821786</c:v>
                </c:pt>
                <c:pt idx="2874">
                  <c:v>16.35128945610758</c:v>
                </c:pt>
                <c:pt idx="2875">
                  <c:v>16.35131998190332</c:v>
                </c:pt>
                <c:pt idx="2876">
                  <c:v>16.35134495889943</c:v>
                </c:pt>
                <c:pt idx="2877">
                  <c:v>16.35136438643109</c:v>
                </c:pt>
                <c:pt idx="2878">
                  <c:v>16.35137826383522</c:v>
                </c:pt>
                <c:pt idx="2879">
                  <c:v>16.35138659045033</c:v>
                </c:pt>
                <c:pt idx="2880">
                  <c:v>16.35138936561661</c:v>
                </c:pt>
                <c:pt idx="2881">
                  <c:v>16.35138658867589</c:v>
                </c:pt>
                <c:pt idx="2882">
                  <c:v>16.35137825897167</c:v>
                </c:pt>
                <c:pt idx="2883">
                  <c:v>16.35136437584908</c:v>
                </c:pt>
                <c:pt idx="2884">
                  <c:v>16.35134493865491</c:v>
                </c:pt>
                <c:pt idx="2885">
                  <c:v>16.3513199467376</c:v>
                </c:pt>
                <c:pt idx="2886">
                  <c:v>16.35128939944725</c:v>
                </c:pt>
                <c:pt idx="2887">
                  <c:v>16.35125329613561</c:v>
                </c:pt>
                <c:pt idx="2888">
                  <c:v>16.35121163615607</c:v>
                </c:pt>
                <c:pt idx="2889">
                  <c:v>16.3511644188637</c:v>
                </c:pt>
                <c:pt idx="2890">
                  <c:v>16.35111164361518</c:v>
                </c:pt>
                <c:pt idx="2891">
                  <c:v>16.35105330976889</c:v>
                </c:pt>
                <c:pt idx="2892">
                  <c:v>16.35098941668484</c:v>
                </c:pt>
                <c:pt idx="2893">
                  <c:v>16.3509199637247</c:v>
                </c:pt>
                <c:pt idx="2894">
                  <c:v>16.35084495025178</c:v>
                </c:pt>
                <c:pt idx="2895">
                  <c:v>16.35076437563107</c:v>
                </c:pt>
                <c:pt idx="2896">
                  <c:v>16.35067823922919</c:v>
                </c:pt>
                <c:pt idx="2897">
                  <c:v>16.35058654041443</c:v>
                </c:pt>
                <c:pt idx="2898">
                  <c:v>16.35048927855671</c:v>
                </c:pt>
                <c:pt idx="2899">
                  <c:v>16.35038645302766</c:v>
                </c:pt>
                <c:pt idx="2900">
                  <c:v>16.3502780632005</c:v>
                </c:pt>
                <c:pt idx="2901">
                  <c:v>16.35016410845014</c:v>
                </c:pt>
                <c:pt idx="2902">
                  <c:v>16.35004458815313</c:v>
                </c:pt>
                <c:pt idx="2903">
                  <c:v>16.34991950168771</c:v>
                </c:pt>
                <c:pt idx="2904">
                  <c:v>16.34978884843373</c:v>
                </c:pt>
                <c:pt idx="2905">
                  <c:v>16.34965262777273</c:v>
                </c:pt>
                <c:pt idx="2906">
                  <c:v>16.34951083908788</c:v>
                </c:pt>
                <c:pt idx="2907">
                  <c:v>16.34936348176403</c:v>
                </c:pt>
                <c:pt idx="2908">
                  <c:v>16.34921055518767</c:v>
                </c:pt>
                <c:pt idx="2909">
                  <c:v>16.34905205874697</c:v>
                </c:pt>
                <c:pt idx="2910">
                  <c:v>16.34888799183171</c:v>
                </c:pt>
                <c:pt idx="2911">
                  <c:v>16.34871835383337</c:v>
                </c:pt>
                <c:pt idx="2912">
                  <c:v>16.34854314414508</c:v>
                </c:pt>
                <c:pt idx="2913">
                  <c:v>16.34836236216161</c:v>
                </c:pt>
                <c:pt idx="2914">
                  <c:v>16.34817600727942</c:v>
                </c:pt>
                <c:pt idx="2915">
                  <c:v>16.34798407889658</c:v>
                </c:pt>
                <c:pt idx="2916">
                  <c:v>16.34778657641286</c:v>
                </c:pt>
                <c:pt idx="2917">
                  <c:v>16.34758349922967</c:v>
                </c:pt>
                <c:pt idx="2918">
                  <c:v>16.34737484675009</c:v>
                </c:pt>
                <c:pt idx="2919">
                  <c:v>16.34716061837883</c:v>
                </c:pt>
                <c:pt idx="2920">
                  <c:v>16.34694081352229</c:v>
                </c:pt>
                <c:pt idx="2921">
                  <c:v>16.34671543158853</c:v>
                </c:pt>
                <c:pt idx="2922">
                  <c:v>16.34648447198723</c:v>
                </c:pt>
                <c:pt idx="2923">
                  <c:v>16.34624793412977</c:v>
                </c:pt>
                <c:pt idx="2924">
                  <c:v>16.34600581742919</c:v>
                </c:pt>
                <c:pt idx="2925">
                  <c:v>16.34575812130016</c:v>
                </c:pt>
                <c:pt idx="2926">
                  <c:v>16.34550484515901</c:v>
                </c:pt>
                <c:pt idx="2927">
                  <c:v>16.34524598842377</c:v>
                </c:pt>
                <c:pt idx="2928">
                  <c:v>16.3449815505141</c:v>
                </c:pt>
                <c:pt idx="2929">
                  <c:v>16.3447115308513</c:v>
                </c:pt>
                <c:pt idx="2930">
                  <c:v>16.3444359288584</c:v>
                </c:pt>
                <c:pt idx="2931">
                  <c:v>16.34415474396</c:v>
                </c:pt>
                <c:pt idx="2932">
                  <c:v>16.34386797558243</c:v>
                </c:pt>
                <c:pt idx="2933">
                  <c:v>16.34357562315365</c:v>
                </c:pt>
                <c:pt idx="2934">
                  <c:v>16.3432776861033</c:v>
                </c:pt>
                <c:pt idx="2935">
                  <c:v>16.34297416386266</c:v>
                </c:pt>
                <c:pt idx="2936">
                  <c:v>16.34266505586469</c:v>
                </c:pt>
                <c:pt idx="2937">
                  <c:v>16.34235036154399</c:v>
                </c:pt>
                <c:pt idx="2938">
                  <c:v>16.34203008033684</c:v>
                </c:pt>
                <c:pt idx="2939">
                  <c:v>16.34170421168119</c:v>
                </c:pt>
                <c:pt idx="2940">
                  <c:v>16.34137275501664</c:v>
                </c:pt>
                <c:pt idx="2941">
                  <c:v>16.34103570978443</c:v>
                </c:pt>
                <c:pt idx="2942">
                  <c:v>16.34069307542748</c:v>
                </c:pt>
                <c:pt idx="2943">
                  <c:v>16.34034485139041</c:v>
                </c:pt>
                <c:pt idx="2944">
                  <c:v>16.33999103711945</c:v>
                </c:pt>
                <c:pt idx="2945">
                  <c:v>16.33963163206251</c:v>
                </c:pt>
                <c:pt idx="2946">
                  <c:v>16.33926663566916</c:v>
                </c:pt>
                <c:pt idx="2947">
                  <c:v>16.33889604739065</c:v>
                </c:pt>
                <c:pt idx="2948">
                  <c:v>16.33851986667989</c:v>
                </c:pt>
                <c:pt idx="2949">
                  <c:v>16.33813809299143</c:v>
                </c:pt>
                <c:pt idx="2950">
                  <c:v>16.33775072578151</c:v>
                </c:pt>
                <c:pt idx="2951">
                  <c:v>16.33735776450801</c:v>
                </c:pt>
                <c:pt idx="2952">
                  <c:v>16.3369592086305</c:v>
                </c:pt>
                <c:pt idx="2953">
                  <c:v>16.3365550576102</c:v>
                </c:pt>
                <c:pt idx="2954">
                  <c:v>16.33614531090999</c:v>
                </c:pt>
                <c:pt idx="2955">
                  <c:v>16.33572996799442</c:v>
                </c:pt>
                <c:pt idx="2956">
                  <c:v>16.33530902832972</c:v>
                </c:pt>
                <c:pt idx="2957">
                  <c:v>16.33488249138377</c:v>
                </c:pt>
                <c:pt idx="2958">
                  <c:v>16.3344503566261</c:v>
                </c:pt>
                <c:pt idx="2959">
                  <c:v>16.33401262352793</c:v>
                </c:pt>
                <c:pt idx="2960">
                  <c:v>16.33356929156213</c:v>
                </c:pt>
                <c:pt idx="2961">
                  <c:v>16.33312036020325</c:v>
                </c:pt>
                <c:pt idx="2962">
                  <c:v>16.3326658289275</c:v>
                </c:pt>
                <c:pt idx="2963">
                  <c:v>16.33220569721275</c:v>
                </c:pt>
                <c:pt idx="2964">
                  <c:v>16.33173996453853</c:v>
                </c:pt>
                <c:pt idx="2965">
                  <c:v>16.33126863038606</c:v>
                </c:pt>
                <c:pt idx="2966">
                  <c:v>16.3307916942382</c:v>
                </c:pt>
                <c:pt idx="2967">
                  <c:v>16.33030915557949</c:v>
                </c:pt>
                <c:pt idx="2968">
                  <c:v>16.32982101389615</c:v>
                </c:pt>
                <c:pt idx="2969">
                  <c:v>16.32932726867603</c:v>
                </c:pt>
                <c:pt idx="2970">
                  <c:v>16.32882791940869</c:v>
                </c:pt>
                <c:pt idx="2971">
                  <c:v>16.32832296558531</c:v>
                </c:pt>
                <c:pt idx="2972">
                  <c:v>16.3278124066988</c:v>
                </c:pt>
                <c:pt idx="2973">
                  <c:v>16.32729624224365</c:v>
                </c:pt>
                <c:pt idx="2974">
                  <c:v>16.32677447171612</c:v>
                </c:pt>
                <c:pt idx="2975">
                  <c:v>16.32624709461405</c:v>
                </c:pt>
                <c:pt idx="2976">
                  <c:v>16.325714110437</c:v>
                </c:pt>
                <c:pt idx="2977">
                  <c:v>16.32517551868618</c:v>
                </c:pt>
                <c:pt idx="2978">
                  <c:v>16.32463131886446</c:v>
                </c:pt>
                <c:pt idx="2979">
                  <c:v>16.3240815104764</c:v>
                </c:pt>
                <c:pt idx="2980">
                  <c:v>16.3235260930282</c:v>
                </c:pt>
                <c:pt idx="2981">
                  <c:v>16.32296506602777</c:v>
                </c:pt>
                <c:pt idx="2982">
                  <c:v>16.32239842898464</c:v>
                </c:pt>
                <c:pt idx="2983">
                  <c:v>16.32182618141005</c:v>
                </c:pt>
                <c:pt idx="2984">
                  <c:v>16.32124832281687</c:v>
                </c:pt>
                <c:pt idx="2985">
                  <c:v>16.32066485271968</c:v>
                </c:pt>
                <c:pt idx="2986">
                  <c:v>16.32007577063471</c:v>
                </c:pt>
                <c:pt idx="2987">
                  <c:v>16.31948107607984</c:v>
                </c:pt>
                <c:pt idx="2988">
                  <c:v>16.31888076857467</c:v>
                </c:pt>
                <c:pt idx="2989">
                  <c:v>16.3182748476404</c:v>
                </c:pt>
                <c:pt idx="2990">
                  <c:v>16.31766331279997</c:v>
                </c:pt>
                <c:pt idx="2991">
                  <c:v>16.31704616357794</c:v>
                </c:pt>
                <c:pt idx="2992">
                  <c:v>16.31642339950058</c:v>
                </c:pt>
                <c:pt idx="2993">
                  <c:v>16.31579502009579</c:v>
                </c:pt>
                <c:pt idx="2994">
                  <c:v>16.31516102489316</c:v>
                </c:pt>
                <c:pt idx="2995">
                  <c:v>16.31452141342395</c:v>
                </c:pt>
                <c:pt idx="2996">
                  <c:v>16.3138761852211</c:v>
                </c:pt>
                <c:pt idx="2997">
                  <c:v>16.31322533981921</c:v>
                </c:pt>
                <c:pt idx="2998">
                  <c:v>16.31256887675455</c:v>
                </c:pt>
                <c:pt idx="2999">
                  <c:v>16.31190679556506</c:v>
                </c:pt>
                <c:pt idx="3000">
                  <c:v>16.31123909579036</c:v>
                </c:pt>
                <c:pt idx="3001">
                  <c:v>16.31056577697173</c:v>
                </c:pt>
                <c:pt idx="3002">
                  <c:v>16.30988683865213</c:v>
                </c:pt>
                <c:pt idx="3003">
                  <c:v>16.30920228037619</c:v>
                </c:pt>
                <c:pt idx="3004">
                  <c:v>16.30851210169023</c:v>
                </c:pt>
                <c:pt idx="3005">
                  <c:v>16.3078163021422</c:v>
                </c:pt>
                <c:pt idx="3006">
                  <c:v>16.30711488128174</c:v>
                </c:pt>
                <c:pt idx="3007">
                  <c:v>16.3064078386602</c:v>
                </c:pt>
                <c:pt idx="3008">
                  <c:v>16.30569517383054</c:v>
                </c:pt>
                <c:pt idx="3009">
                  <c:v>16.30497688634743</c:v>
                </c:pt>
                <c:pt idx="3010">
                  <c:v>16.30425297576721</c:v>
                </c:pt>
                <c:pt idx="3011">
                  <c:v>16.30352344164788</c:v>
                </c:pt>
                <c:pt idx="3012">
                  <c:v>16.30278828354913</c:v>
                </c:pt>
                <c:pt idx="3013">
                  <c:v>16.30204750103231</c:v>
                </c:pt>
                <c:pt idx="3014">
                  <c:v>16.30130109366045</c:v>
                </c:pt>
                <c:pt idx="3015">
                  <c:v>16.30054906099824</c:v>
                </c:pt>
                <c:pt idx="3016">
                  <c:v>16.29979140261207</c:v>
                </c:pt>
                <c:pt idx="3017">
                  <c:v>16.29902811806996</c:v>
                </c:pt>
                <c:pt idx="3018">
                  <c:v>16.29825920694165</c:v>
                </c:pt>
                <c:pt idx="3019">
                  <c:v>16.29748466879855</c:v>
                </c:pt>
                <c:pt idx="3020">
                  <c:v>16.2967045032137</c:v>
                </c:pt>
                <c:pt idx="3021">
                  <c:v>16.29591870976185</c:v>
                </c:pt>
                <c:pt idx="3022">
                  <c:v>16.29512728801943</c:v>
                </c:pt>
                <c:pt idx="3023">
                  <c:v>16.29433023756451</c:v>
                </c:pt>
                <c:pt idx="3024">
                  <c:v>16.29352755797687</c:v>
                </c:pt>
                <c:pt idx="3025">
                  <c:v>16.29271924883794</c:v>
                </c:pt>
                <c:pt idx="3026">
                  <c:v>16.29190530973086</c:v>
                </c:pt>
                <c:pt idx="3027">
                  <c:v>16.2910857402404</c:v>
                </c:pt>
                <c:pt idx="3028">
                  <c:v>16.290260539953</c:v>
                </c:pt>
                <c:pt idx="3029">
                  <c:v>16.28942970845683</c:v>
                </c:pt>
                <c:pt idx="3030">
                  <c:v>16.2885932453417</c:v>
                </c:pt>
                <c:pt idx="3031">
                  <c:v>16.28775115019911</c:v>
                </c:pt>
                <c:pt idx="3032">
                  <c:v>16.28690342262221</c:v>
                </c:pt>
                <c:pt idx="3033">
                  <c:v>16.28605006220583</c:v>
                </c:pt>
                <c:pt idx="3034">
                  <c:v>16.28519106854652</c:v>
                </c:pt>
                <c:pt idx="3035">
                  <c:v>16.28432644124243</c:v>
                </c:pt>
                <c:pt idx="3036">
                  <c:v>16.28345617989347</c:v>
                </c:pt>
                <c:pt idx="3037">
                  <c:v>16.28258028410114</c:v>
                </c:pt>
                <c:pt idx="3038">
                  <c:v>16.28169875346871</c:v>
                </c:pt>
                <c:pt idx="3039">
                  <c:v>16.28081158760104</c:v>
                </c:pt>
                <c:pt idx="3040">
                  <c:v>16.27991878610472</c:v>
                </c:pt>
                <c:pt idx="3041">
                  <c:v>16.27902034858797</c:v>
                </c:pt>
                <c:pt idx="3042">
                  <c:v>16.27811627466075</c:v>
                </c:pt>
                <c:pt idx="3043">
                  <c:v>16.27720656393466</c:v>
                </c:pt>
                <c:pt idx="3044">
                  <c:v>16.27629121602295</c:v>
                </c:pt>
                <c:pt idx="3045">
                  <c:v>16.27537023054061</c:v>
                </c:pt>
                <c:pt idx="3046">
                  <c:v>16.27444360710426</c:v>
                </c:pt>
                <c:pt idx="3047">
                  <c:v>16.27351134533221</c:v>
                </c:pt>
                <c:pt idx="3048">
                  <c:v>16.27257344484444</c:v>
                </c:pt>
                <c:pt idx="3049">
                  <c:v>16.27162990526262</c:v>
                </c:pt>
                <c:pt idx="3050">
                  <c:v>16.27068072621011</c:v>
                </c:pt>
                <c:pt idx="3051">
                  <c:v>16.2697259073119</c:v>
                </c:pt>
                <c:pt idx="3052">
                  <c:v>16.26876544819471</c:v>
                </c:pt>
                <c:pt idx="3053">
                  <c:v>16.26779934848691</c:v>
                </c:pt>
                <c:pt idx="3054">
                  <c:v>16.26682760781856</c:v>
                </c:pt>
                <c:pt idx="3055">
                  <c:v>16.26585022582136</c:v>
                </c:pt>
                <c:pt idx="3056">
                  <c:v>16.26486720212877</c:v>
                </c:pt>
                <c:pt idx="3057">
                  <c:v>16.26387853637584</c:v>
                </c:pt>
                <c:pt idx="3058">
                  <c:v>16.26288422819935</c:v>
                </c:pt>
                <c:pt idx="3059">
                  <c:v>16.26188427723775</c:v>
                </c:pt>
                <c:pt idx="3060">
                  <c:v>16.26087868313116</c:v>
                </c:pt>
                <c:pt idx="3061">
                  <c:v>16.25986744552138</c:v>
                </c:pt>
                <c:pt idx="3062">
                  <c:v>16.2588505640519</c:v>
                </c:pt>
                <c:pt idx="3063">
                  <c:v>16.25782803836785</c:v>
                </c:pt>
                <c:pt idx="3064">
                  <c:v>16.2567998681161</c:v>
                </c:pt>
                <c:pt idx="3065">
                  <c:v>16.25576605294517</c:v>
                </c:pt>
                <c:pt idx="3066">
                  <c:v>16.25472659250524</c:v>
                </c:pt>
                <c:pt idx="3067">
                  <c:v>16.2536814864482</c:v>
                </c:pt>
                <c:pt idx="3068">
                  <c:v>16.2526307344276</c:v>
                </c:pt>
                <c:pt idx="3069">
                  <c:v>16.25157433609868</c:v>
                </c:pt>
                <c:pt idx="3070">
                  <c:v>16.25051229111834</c:v>
                </c:pt>
                <c:pt idx="3071">
                  <c:v>16.2494445991452</c:v>
                </c:pt>
                <c:pt idx="3072">
                  <c:v>16.24837125983953</c:v>
                </c:pt>
                <c:pt idx="3073">
                  <c:v>16.24729227286326</c:v>
                </c:pt>
                <c:pt idx="3074">
                  <c:v>16.24620763788005</c:v>
                </c:pt>
                <c:pt idx="3075">
                  <c:v>16.24511735455522</c:v>
                </c:pt>
                <c:pt idx="3076">
                  <c:v>16.24402142255575</c:v>
                </c:pt>
                <c:pt idx="3077">
                  <c:v>16.24291984155031</c:v>
                </c:pt>
                <c:pt idx="3078">
                  <c:v>16.24181261120928</c:v>
                </c:pt>
                <c:pt idx="3079">
                  <c:v>16.24069973120467</c:v>
                </c:pt>
                <c:pt idx="3080">
                  <c:v>16.23958120121023</c:v>
                </c:pt>
                <c:pt idx="3081">
                  <c:v>16.23845702090133</c:v>
                </c:pt>
                <c:pt idx="3082">
                  <c:v>16.23732718995506</c:v>
                </c:pt>
                <c:pt idx="3083">
                  <c:v>16.23619170805019</c:v>
                </c:pt>
                <c:pt idx="3084">
                  <c:v>16.23505057486713</c:v>
                </c:pt>
                <c:pt idx="3085">
                  <c:v>16.23390379008804</c:v>
                </c:pt>
                <c:pt idx="3086">
                  <c:v>16.2327513533967</c:v>
                </c:pt>
                <c:pt idx="3087">
                  <c:v>16.2315932644786</c:v>
                </c:pt>
                <c:pt idx="3088">
                  <c:v>16.23042952302091</c:v>
                </c:pt>
                <c:pt idx="3089">
                  <c:v>16.2292601287125</c:v>
                </c:pt>
                <c:pt idx="3090">
                  <c:v>16.22808508124384</c:v>
                </c:pt>
                <c:pt idx="3091">
                  <c:v>16.22690438030719</c:v>
                </c:pt>
                <c:pt idx="3092">
                  <c:v>16.22571802559643</c:v>
                </c:pt>
                <c:pt idx="3093">
                  <c:v>16.22452601680713</c:v>
                </c:pt>
                <c:pt idx="3094">
                  <c:v>16.22332835363656</c:v>
                </c:pt>
                <c:pt idx="3095">
                  <c:v>16.22212503578363</c:v>
                </c:pt>
                <c:pt idx="3096">
                  <c:v>16.220916062949</c:v>
                </c:pt>
                <c:pt idx="3097">
                  <c:v>16.21970143483495</c:v>
                </c:pt>
                <c:pt idx="3098">
                  <c:v>16.21848115114548</c:v>
                </c:pt>
                <c:pt idx="3099">
                  <c:v>16.21725521158623</c:v>
                </c:pt>
                <c:pt idx="3100">
                  <c:v>16.21602361586458</c:v>
                </c:pt>
                <c:pt idx="3101">
                  <c:v>16.21478636368954</c:v>
                </c:pt>
                <c:pt idx="3102">
                  <c:v>16.21354345477183</c:v>
                </c:pt>
                <c:pt idx="3103">
                  <c:v>16.21229488882387</c:v>
                </c:pt>
                <c:pt idx="3104">
                  <c:v>16.21104066555973</c:v>
                </c:pt>
                <c:pt idx="3105">
                  <c:v>16.20978078469515</c:v>
                </c:pt>
                <c:pt idx="3106">
                  <c:v>16.20851524594761</c:v>
                </c:pt>
                <c:pt idx="3107">
                  <c:v>16.20724404903623</c:v>
                </c:pt>
                <c:pt idx="3108">
                  <c:v>16.20596719368181</c:v>
                </c:pt>
                <c:pt idx="3109">
                  <c:v>16.20468467960687</c:v>
                </c:pt>
                <c:pt idx="3110">
                  <c:v>16.20339650653557</c:v>
                </c:pt>
                <c:pt idx="3111">
                  <c:v>16.20210267419378</c:v>
                </c:pt>
                <c:pt idx="3112">
                  <c:v>16.20080318230905</c:v>
                </c:pt>
                <c:pt idx="3113">
                  <c:v>16.19949803061062</c:v>
                </c:pt>
                <c:pt idx="3114">
                  <c:v>16.19818721882938</c:v>
                </c:pt>
                <c:pt idx="3115">
                  <c:v>16.19687074669795</c:v>
                </c:pt>
                <c:pt idx="3116">
                  <c:v>16.19554861395059</c:v>
                </c:pt>
                <c:pt idx="3117">
                  <c:v>16.19422082032328</c:v>
                </c:pt>
                <c:pt idx="3118">
                  <c:v>16.19288736555368</c:v>
                </c:pt>
                <c:pt idx="3119">
                  <c:v>16.1915482493811</c:v>
                </c:pt>
                <c:pt idx="3120">
                  <c:v>16.19020347154658</c:v>
                </c:pt>
                <c:pt idx="3121">
                  <c:v>16.18885303179281</c:v>
                </c:pt>
                <c:pt idx="3122">
                  <c:v>16.18749692986417</c:v>
                </c:pt>
                <c:pt idx="3123">
                  <c:v>16.18613516550676</c:v>
                </c:pt>
                <c:pt idx="3124">
                  <c:v>16.18476773846829</c:v>
                </c:pt>
                <c:pt idx="3125">
                  <c:v>16.18339464849824</c:v>
                </c:pt>
                <c:pt idx="3126">
                  <c:v>16.18201589534771</c:v>
                </c:pt>
                <c:pt idx="3127">
                  <c:v>16.18063147876952</c:v>
                </c:pt>
                <c:pt idx="3128">
                  <c:v>16.17924139851817</c:v>
                </c:pt>
                <c:pt idx="3129">
                  <c:v>16.17784565434983</c:v>
                </c:pt>
                <c:pt idx="3130">
                  <c:v>16.17644424602235</c:v>
                </c:pt>
                <c:pt idx="3131">
                  <c:v>16.1750371732953</c:v>
                </c:pt>
                <c:pt idx="3132">
                  <c:v>16.17362443592991</c:v>
                </c:pt>
                <c:pt idx="3133">
                  <c:v>16.17220603368909</c:v>
                </c:pt>
                <c:pt idx="3134">
                  <c:v>16.17078196633745</c:v>
                </c:pt>
                <c:pt idx="3135">
                  <c:v>16.16935223364128</c:v>
                </c:pt>
                <c:pt idx="3136">
                  <c:v>16.16791683536855</c:v>
                </c:pt>
                <c:pt idx="3137">
                  <c:v>16.16647577128893</c:v>
                </c:pt>
                <c:pt idx="3138">
                  <c:v>16.16502904117373</c:v>
                </c:pt>
                <c:pt idx="3139">
                  <c:v>16.16357664479603</c:v>
                </c:pt>
                <c:pt idx="3140">
                  <c:v>16.16211858193052</c:v>
                </c:pt>
                <c:pt idx="3141">
                  <c:v>16.16065485235361</c:v>
                </c:pt>
                <c:pt idx="3142">
                  <c:v>16.15918545584338</c:v>
                </c:pt>
                <c:pt idx="3143">
                  <c:v>16.1577103921796</c:v>
                </c:pt>
                <c:pt idx="3144">
                  <c:v>16.15622966114374</c:v>
                </c:pt>
                <c:pt idx="3145">
                  <c:v>16.15474326251894</c:v>
                </c:pt>
                <c:pt idx="3146">
                  <c:v>16.15325119609004</c:v>
                </c:pt>
                <c:pt idx="3147">
                  <c:v>16.15175346164354</c:v>
                </c:pt>
                <c:pt idx="3148">
                  <c:v>16.15025005896766</c:v>
                </c:pt>
                <c:pt idx="3149">
                  <c:v>16.14874098785227</c:v>
                </c:pt>
                <c:pt idx="3150">
                  <c:v>16.14722624808898</c:v>
                </c:pt>
                <c:pt idx="3151">
                  <c:v>16.14570583947101</c:v>
                </c:pt>
                <c:pt idx="3152">
                  <c:v>16.14417976179334</c:v>
                </c:pt>
                <c:pt idx="3153">
                  <c:v>16.14264801485259</c:v>
                </c:pt>
                <c:pt idx="3154">
                  <c:v>16.14111059844709</c:v>
                </c:pt>
                <c:pt idx="3155">
                  <c:v>16.13956751237684</c:v>
                </c:pt>
                <c:pt idx="3156">
                  <c:v>16.13801875644354</c:v>
                </c:pt>
                <c:pt idx="3157">
                  <c:v>16.13646433045056</c:v>
                </c:pt>
                <c:pt idx="3158">
                  <c:v>16.13490423420299</c:v>
                </c:pt>
                <c:pt idx="3159">
                  <c:v>16.13333846750756</c:v>
                </c:pt>
                <c:pt idx="3160">
                  <c:v>16.13176703017272</c:v>
                </c:pt>
                <c:pt idx="3161">
                  <c:v>16.13018992200861</c:v>
                </c:pt>
                <c:pt idx="3162">
                  <c:v>16.12860714282703</c:v>
                </c:pt>
                <c:pt idx="3163">
                  <c:v>16.1270186924415</c:v>
                </c:pt>
                <c:pt idx="3164">
                  <c:v>16.12542457066718</c:v>
                </c:pt>
                <c:pt idx="3165">
                  <c:v>16.12382477732098</c:v>
                </c:pt>
                <c:pt idx="3166">
                  <c:v>16.12221931222144</c:v>
                </c:pt>
                <c:pt idx="3167">
                  <c:v>16.12060817518882</c:v>
                </c:pt>
                <c:pt idx="3168">
                  <c:v>16.11899136604507</c:v>
                </c:pt>
                <c:pt idx="3169">
                  <c:v>16.11736888461379</c:v>
                </c:pt>
                <c:pt idx="3170">
                  <c:v>16.11574073072029</c:v>
                </c:pt>
                <c:pt idx="3171">
                  <c:v>16.11410690419161</c:v>
                </c:pt>
                <c:pt idx="3172">
                  <c:v>16.11246740485641</c:v>
                </c:pt>
                <c:pt idx="3173">
                  <c:v>16.11082223254505</c:v>
                </c:pt>
                <c:pt idx="3174">
                  <c:v>16.10917138708963</c:v>
                </c:pt>
                <c:pt idx="3175">
                  <c:v>16.10751486832388</c:v>
                </c:pt>
                <c:pt idx="3176">
                  <c:v>16.10585267608324</c:v>
                </c:pt>
                <c:pt idx="3177">
                  <c:v>16.10418481020483</c:v>
                </c:pt>
                <c:pt idx="3178">
                  <c:v>16.10251127052748</c:v>
                </c:pt>
                <c:pt idx="3179">
                  <c:v>16.10083205689168</c:v>
                </c:pt>
                <c:pt idx="3180">
                  <c:v>16.09914716913961</c:v>
                </c:pt>
                <c:pt idx="3181">
                  <c:v>16.09745660711517</c:v>
                </c:pt>
                <c:pt idx="3182">
                  <c:v>16.0957603706639</c:v>
                </c:pt>
                <c:pt idx="3183">
                  <c:v>16.0940584596331</c:v>
                </c:pt>
                <c:pt idx="3184">
                  <c:v>16.09235087387163</c:v>
                </c:pt>
                <c:pt idx="3185">
                  <c:v>16.0906376132302</c:v>
                </c:pt>
                <c:pt idx="3186">
                  <c:v>16.08891867756109</c:v>
                </c:pt>
                <c:pt idx="3187">
                  <c:v>16.08719406671831</c:v>
                </c:pt>
                <c:pt idx="3188">
                  <c:v>16.08546378055755</c:v>
                </c:pt>
                <c:pt idx="3189">
                  <c:v>16.0837278189362</c:v>
                </c:pt>
                <c:pt idx="3190">
                  <c:v>16.08198618171334</c:v>
                </c:pt>
                <c:pt idx="3191">
                  <c:v>16.08023886874971</c:v>
                </c:pt>
                <c:pt idx="3192">
                  <c:v>16.07848587990776</c:v>
                </c:pt>
                <c:pt idx="3193">
                  <c:v>16.07672721505164</c:v>
                </c:pt>
                <c:pt idx="3194">
                  <c:v>16.07496287404716</c:v>
                </c:pt>
                <c:pt idx="3195">
                  <c:v>16.07319285676183</c:v>
                </c:pt>
                <c:pt idx="3196">
                  <c:v>16.07141716306488</c:v>
                </c:pt>
                <c:pt idx="3197">
                  <c:v>16.06963579282716</c:v>
                </c:pt>
                <c:pt idx="3198">
                  <c:v>16.06784874592128</c:v>
                </c:pt>
                <c:pt idx="3199">
                  <c:v>16.0660560222215</c:v>
                </c:pt>
                <c:pt idx="3200">
                  <c:v>16.06425762160377</c:v>
                </c:pt>
                <c:pt idx="3201">
                  <c:v>16.06245354394573</c:v>
                </c:pt>
                <c:pt idx="3202">
                  <c:v>16.06064378912672</c:v>
                </c:pt>
                <c:pt idx="3203">
                  <c:v>16.05882835702777</c:v>
                </c:pt>
                <c:pt idx="3204">
                  <c:v>16.05700724753158</c:v>
                </c:pt>
                <c:pt idx="3205">
                  <c:v>16.05518046052256</c:v>
                </c:pt>
                <c:pt idx="3206">
                  <c:v>16.05334799588679</c:v>
                </c:pt>
                <c:pt idx="3207">
                  <c:v>16.05150985351206</c:v>
                </c:pt>
                <c:pt idx="3208">
                  <c:v>16.04966603328782</c:v>
                </c:pt>
                <c:pt idx="3209">
                  <c:v>16.04781653510524</c:v>
                </c:pt>
                <c:pt idx="3210">
                  <c:v>16.04596135885718</c:v>
                </c:pt>
                <c:pt idx="3211">
                  <c:v>16.04410050443813</c:v>
                </c:pt>
                <c:pt idx="3212">
                  <c:v>16.04223397174434</c:v>
                </c:pt>
                <c:pt idx="3213">
                  <c:v>16.04036176067374</c:v>
                </c:pt>
                <c:pt idx="3214">
                  <c:v>16.0384838711259</c:v>
                </c:pt>
                <c:pt idx="3215">
                  <c:v>16.03660030300214</c:v>
                </c:pt>
                <c:pt idx="3216">
                  <c:v>16.03471105620542</c:v>
                </c:pt>
                <c:pt idx="3217">
                  <c:v>16.03281613064041</c:v>
                </c:pt>
                <c:pt idx="3218">
                  <c:v>16.03091552621348</c:v>
                </c:pt>
                <c:pt idx="3219">
                  <c:v>16.02900924283266</c:v>
                </c:pt>
                <c:pt idx="3220">
                  <c:v>16.02709728040771</c:v>
                </c:pt>
                <c:pt idx="3221">
                  <c:v>16.02517963885004</c:v>
                </c:pt>
                <c:pt idx="3222">
                  <c:v>16.02325631807279</c:v>
                </c:pt>
                <c:pt idx="3223">
                  <c:v>16.02132731799074</c:v>
                </c:pt>
                <c:pt idx="3224">
                  <c:v>16.01939263852039</c:v>
                </c:pt>
                <c:pt idx="3225">
                  <c:v>16.01745227957993</c:v>
                </c:pt>
                <c:pt idx="3226">
                  <c:v>16.01550624108924</c:v>
                </c:pt>
                <c:pt idx="3227">
                  <c:v>16.01355452296989</c:v>
                </c:pt>
                <c:pt idx="3228">
                  <c:v>16.01159712514511</c:v>
                </c:pt>
                <c:pt idx="3229">
                  <c:v>16.00963404753985</c:v>
                </c:pt>
                <c:pt idx="3230">
                  <c:v>16.00766529008076</c:v>
                </c:pt>
                <c:pt idx="3231">
                  <c:v>16.00569085269614</c:v>
                </c:pt>
                <c:pt idx="3232">
                  <c:v>16.00371073531602</c:v>
                </c:pt>
                <c:pt idx="3233">
                  <c:v>16.00172493787208</c:v>
                </c:pt>
                <c:pt idx="3234">
                  <c:v>15.99973346029774</c:v>
                </c:pt>
                <c:pt idx="3235">
                  <c:v>15.99773630252806</c:v>
                </c:pt>
                <c:pt idx="3236">
                  <c:v>15.99573346449981</c:v>
                </c:pt>
                <c:pt idx="3237">
                  <c:v>15.99372494615147</c:v>
                </c:pt>
                <c:pt idx="3238">
                  <c:v>15.99171074742317</c:v>
                </c:pt>
                <c:pt idx="3239">
                  <c:v>15.98969086825676</c:v>
                </c:pt>
                <c:pt idx="3240">
                  <c:v>15.98766530859576</c:v>
                </c:pt>
                <c:pt idx="3241">
                  <c:v>15.98563406838541</c:v>
                </c:pt>
                <c:pt idx="3242">
                  <c:v>15.9835971475726</c:v>
                </c:pt>
                <c:pt idx="3243">
                  <c:v>15.98155454610594</c:v>
                </c:pt>
                <c:pt idx="3244">
                  <c:v>15.97950626393571</c:v>
                </c:pt>
                <c:pt idx="3245">
                  <c:v>15.9774523010139</c:v>
                </c:pt>
                <c:pt idx="3246">
                  <c:v>15.97539265729417</c:v>
                </c:pt>
                <c:pt idx="3247">
                  <c:v>15.97332733273188</c:v>
                </c:pt>
                <c:pt idx="3248">
                  <c:v>15.9712563272841</c:v>
                </c:pt>
                <c:pt idx="3249">
                  <c:v>15.96917964090953</c:v>
                </c:pt>
                <c:pt idx="3250">
                  <c:v>15.96709727356863</c:v>
                </c:pt>
                <c:pt idx="3251">
                  <c:v>15.96500922522351</c:v>
                </c:pt>
                <c:pt idx="3252">
                  <c:v>15.96291549583797</c:v>
                </c:pt>
                <c:pt idx="3253">
                  <c:v>15.96081608537751</c:v>
                </c:pt>
                <c:pt idx="3254">
                  <c:v>15.95871099380934</c:v>
                </c:pt>
                <c:pt idx="3255">
                  <c:v>15.95660022110232</c:v>
                </c:pt>
                <c:pt idx="3256">
                  <c:v>15.95448376722701</c:v>
                </c:pt>
                <c:pt idx="3257">
                  <c:v>15.95236163215569</c:v>
                </c:pt>
                <c:pt idx="3258">
                  <c:v>15.9502338158623</c:v>
                </c:pt>
                <c:pt idx="3259">
                  <c:v>15.94810031832247</c:v>
                </c:pt>
                <c:pt idx="3260">
                  <c:v>15.94596113951354</c:v>
                </c:pt>
                <c:pt idx="3261">
                  <c:v>15.94381627941453</c:v>
                </c:pt>
                <c:pt idx="3262">
                  <c:v>15.94166573800614</c:v>
                </c:pt>
                <c:pt idx="3263">
                  <c:v>15.93950951527078</c:v>
                </c:pt>
                <c:pt idx="3264">
                  <c:v>15.93734761119253</c:v>
                </c:pt>
                <c:pt idx="3265">
                  <c:v>15.93518002575717</c:v>
                </c:pt>
                <c:pt idx="3266">
                  <c:v>15.93300675895218</c:v>
                </c:pt>
                <c:pt idx="3267">
                  <c:v>15.93082781076671</c:v>
                </c:pt>
                <c:pt idx="3268">
                  <c:v>15.9286431811916</c:v>
                </c:pt>
                <c:pt idx="3269">
                  <c:v>15.92645287021941</c:v>
                </c:pt>
                <c:pt idx="3270">
                  <c:v>15.92425687784435</c:v>
                </c:pt>
                <c:pt idx="3271">
                  <c:v>15.92205520406236</c:v>
                </c:pt>
                <c:pt idx="3272">
                  <c:v>15.91984784887103</c:v>
                </c:pt>
                <c:pt idx="3273">
                  <c:v>15.91763481226968</c:v>
                </c:pt>
                <c:pt idx="3274">
                  <c:v>15.91541609425928</c:v>
                </c:pt>
                <c:pt idx="3275">
                  <c:v>15.91319169484252</c:v>
                </c:pt>
                <c:pt idx="3276">
                  <c:v>15.91096161402377</c:v>
                </c:pt>
                <c:pt idx="3277">
                  <c:v>15.90872585180908</c:v>
                </c:pt>
                <c:pt idx="3278">
                  <c:v>15.90648440820623</c:v>
                </c:pt>
                <c:pt idx="3279">
                  <c:v>15.90423728322462</c:v>
                </c:pt>
                <c:pt idx="3280">
                  <c:v>15.90198447687541</c:v>
                </c:pt>
                <c:pt idx="3281">
                  <c:v>15.89972598917141</c:v>
                </c:pt>
                <c:pt idx="3282">
                  <c:v>15.89746182012714</c:v>
                </c:pt>
                <c:pt idx="3283">
                  <c:v>15.89519196975878</c:v>
                </c:pt>
                <c:pt idx="3284">
                  <c:v>15.89291643808424</c:v>
                </c:pt>
                <c:pt idx="3285">
                  <c:v>15.89063522512309</c:v>
                </c:pt>
                <c:pt idx="3286">
                  <c:v>15.88834833089661</c:v>
                </c:pt>
                <c:pt idx="3287">
                  <c:v>15.88605575542776</c:v>
                </c:pt>
                <c:pt idx="3288">
                  <c:v>15.88375749874118</c:v>
                </c:pt>
                <c:pt idx="3289">
                  <c:v>15.88145356086322</c:v>
                </c:pt>
                <c:pt idx="3290">
                  <c:v>15.87914394182191</c:v>
                </c:pt>
                <c:pt idx="3291">
                  <c:v>15.87682864164697</c:v>
                </c:pt>
                <c:pt idx="3292">
                  <c:v>15.87450766036982</c:v>
                </c:pt>
                <c:pt idx="3293">
                  <c:v>15.87218099802354</c:v>
                </c:pt>
                <c:pt idx="3294">
                  <c:v>15.86984865464295</c:v>
                </c:pt>
                <c:pt idx="3295">
                  <c:v>15.8675106302645</c:v>
                </c:pt>
                <c:pt idx="3296">
                  <c:v>15.86516692492638</c:v>
                </c:pt>
                <c:pt idx="3297">
                  <c:v>15.86281753866846</c:v>
                </c:pt>
                <c:pt idx="3298">
                  <c:v>15.86046247153226</c:v>
                </c:pt>
                <c:pt idx="3299">
                  <c:v>15.85810172356105</c:v>
                </c:pt>
                <c:pt idx="3300">
                  <c:v>15.85573529479975</c:v>
                </c:pt>
                <c:pt idx="3301">
                  <c:v>15.85336318529497</c:v>
                </c:pt>
                <c:pt idx="3302">
                  <c:v>15.85098539509505</c:v>
                </c:pt>
                <c:pt idx="3303">
                  <c:v>15.84860192424996</c:v>
                </c:pt>
                <c:pt idx="3304">
                  <c:v>15.8462127728114</c:v>
                </c:pt>
                <c:pt idx="3305">
                  <c:v>15.84381794083276</c:v>
                </c:pt>
                <c:pt idx="3306">
                  <c:v>15.8414174283691</c:v>
                </c:pt>
                <c:pt idx="3307">
                  <c:v>15.83901123547719</c:v>
                </c:pt>
                <c:pt idx="3308">
                  <c:v>15.83659936221546</c:v>
                </c:pt>
                <c:pt idx="3309">
                  <c:v>15.83418180864407</c:v>
                </c:pt>
                <c:pt idx="3310">
                  <c:v>15.83175857482484</c:v>
                </c:pt>
                <c:pt idx="3311">
                  <c:v>15.8293296608213</c:v>
                </c:pt>
                <c:pt idx="3312">
                  <c:v>15.82689506669864</c:v>
                </c:pt>
                <c:pt idx="3313">
                  <c:v>15.82445479252377</c:v>
                </c:pt>
                <c:pt idx="3314">
                  <c:v>15.82200883836527</c:v>
                </c:pt>
                <c:pt idx="3315">
                  <c:v>15.81955720429343</c:v>
                </c:pt>
                <c:pt idx="3316">
                  <c:v>15.81709989038021</c:v>
                </c:pt>
                <c:pt idx="3317">
                  <c:v>15.81463689669927</c:v>
                </c:pt>
                <c:pt idx="3318">
                  <c:v>15.81216822332594</c:v>
                </c:pt>
                <c:pt idx="3319">
                  <c:v>15.80969387033729</c:v>
                </c:pt>
                <c:pt idx="3320">
                  <c:v>15.80721383781201</c:v>
                </c:pt>
                <c:pt idx="3321">
                  <c:v>15.80472812583054</c:v>
                </c:pt>
                <c:pt idx="3322">
                  <c:v>15.80223673447499</c:v>
                </c:pt>
                <c:pt idx="3323">
                  <c:v>15.79973966382913</c:v>
                </c:pt>
                <c:pt idx="3324">
                  <c:v>15.79723691397845</c:v>
                </c:pt>
                <c:pt idx="3325">
                  <c:v>15.79472848501013</c:v>
                </c:pt>
                <c:pt idx="3326">
                  <c:v>15.79221437701304</c:v>
                </c:pt>
                <c:pt idx="3327">
                  <c:v>15.78969459007772</c:v>
                </c:pt>
                <c:pt idx="3328">
                  <c:v>15.78716912429642</c:v>
                </c:pt>
                <c:pt idx="3329">
                  <c:v>15.78463797976306</c:v>
                </c:pt>
                <c:pt idx="3330">
                  <c:v>15.78210115657327</c:v>
                </c:pt>
                <c:pt idx="3331">
                  <c:v>15.77955865482435</c:v>
                </c:pt>
                <c:pt idx="3332">
                  <c:v>15.7770104746153</c:v>
                </c:pt>
                <c:pt idx="3333">
                  <c:v>15.77445661604682</c:v>
                </c:pt>
                <c:pt idx="3334">
                  <c:v>15.77189707922128</c:v>
                </c:pt>
                <c:pt idx="3335">
                  <c:v>15.76933186424274</c:v>
                </c:pt>
                <c:pt idx="3336">
                  <c:v>15.76676097121696</c:v>
                </c:pt>
                <c:pt idx="3337">
                  <c:v>15.76418440025139</c:v>
                </c:pt>
                <c:pt idx="3338">
                  <c:v>15.76160215145515</c:v>
                </c:pt>
                <c:pt idx="3339">
                  <c:v>15.75901422493907</c:v>
                </c:pt>
                <c:pt idx="3340">
                  <c:v>15.75642062081567</c:v>
                </c:pt>
                <c:pt idx="3341">
                  <c:v>15.75382133919914</c:v>
                </c:pt>
                <c:pt idx="3342">
                  <c:v>15.75121638020537</c:v>
                </c:pt>
                <c:pt idx="3343">
                  <c:v>15.74860574395193</c:v>
                </c:pt>
                <c:pt idx="3344">
                  <c:v>15.74598943055811</c:v>
                </c:pt>
                <c:pt idx="3345">
                  <c:v>15.74336744014485</c:v>
                </c:pt>
                <c:pt idx="3346">
                  <c:v>15.7407397728348</c:v>
                </c:pt>
                <c:pt idx="3347">
                  <c:v>15.73810642875228</c:v>
                </c:pt>
                <c:pt idx="3348">
                  <c:v>15.73546740802333</c:v>
                </c:pt>
                <c:pt idx="3349">
                  <c:v>15.73282271077566</c:v>
                </c:pt>
                <c:pt idx="3350">
                  <c:v>15.73017233713866</c:v>
                </c:pt>
                <c:pt idx="3351">
                  <c:v>15.72751628724342</c:v>
                </c:pt>
                <c:pt idx="3352">
                  <c:v>15.72485456122272</c:v>
                </c:pt>
                <c:pt idx="3353">
                  <c:v>15.72218715921102</c:v>
                </c:pt>
                <c:pt idx="3354">
                  <c:v>15.71951408134448</c:v>
                </c:pt>
                <c:pt idx="3355">
                  <c:v>15.71683532776094</c:v>
                </c:pt>
                <c:pt idx="3356">
                  <c:v>15.71415089859993</c:v>
                </c:pt>
                <c:pt idx="3357">
                  <c:v>15.71146079400267</c:v>
                </c:pt>
                <c:pt idx="3358">
                  <c:v>15.70876501411206</c:v>
                </c:pt>
                <c:pt idx="3359">
                  <c:v>15.7060635590727</c:v>
                </c:pt>
                <c:pt idx="3360">
                  <c:v>15.70335642903088</c:v>
                </c:pt>
                <c:pt idx="3361">
                  <c:v>15.70064362413457</c:v>
                </c:pt>
                <c:pt idx="3362">
                  <c:v>15.69792514453342</c:v>
                </c:pt>
                <c:pt idx="3363">
                  <c:v>15.6952009903788</c:v>
                </c:pt>
                <c:pt idx="3364">
                  <c:v>15.69247116182371</c:v>
                </c:pt>
                <c:pt idx="3365">
                  <c:v>15.68973565902292</c:v>
                </c:pt>
                <c:pt idx="3366">
                  <c:v>15.6869944821328</c:v>
                </c:pt>
                <c:pt idx="3367">
                  <c:v>15.68424763131147</c:v>
                </c:pt>
                <c:pt idx="3368">
                  <c:v>15.68149510671872</c:v>
                </c:pt>
                <c:pt idx="3369">
                  <c:v>15.67873690851602</c:v>
                </c:pt>
                <c:pt idx="3370">
                  <c:v>15.67597303686653</c:v>
                </c:pt>
                <c:pt idx="3371">
                  <c:v>15.67320349193511</c:v>
                </c:pt>
                <c:pt idx="3372">
                  <c:v>15.6704282738883</c:v>
                </c:pt>
                <c:pt idx="3373">
                  <c:v>15.66764738289431</c:v>
                </c:pt>
                <c:pt idx="3374">
                  <c:v>15.66486081912308</c:v>
                </c:pt>
                <c:pt idx="3375">
                  <c:v>15.66206858274619</c:v>
                </c:pt>
                <c:pt idx="3376">
                  <c:v>15.65927067393694</c:v>
                </c:pt>
                <c:pt idx="3377">
                  <c:v>15.6564670928703</c:v>
                </c:pt>
                <c:pt idx="3378">
                  <c:v>15.65365783972294</c:v>
                </c:pt>
                <c:pt idx="3379">
                  <c:v>15.6508429146732</c:v>
                </c:pt>
                <c:pt idx="3380">
                  <c:v>15.64802231790113</c:v>
                </c:pt>
                <c:pt idx="3381">
                  <c:v>15.64519604958846</c:v>
                </c:pt>
                <c:pt idx="3382">
                  <c:v>15.64236410991859</c:v>
                </c:pt>
                <c:pt idx="3383">
                  <c:v>15.63952649907663</c:v>
                </c:pt>
                <c:pt idx="3384">
                  <c:v>15.63668321724936</c:v>
                </c:pt>
                <c:pt idx="3385">
                  <c:v>15.63383426462525</c:v>
                </c:pt>
                <c:pt idx="3386">
                  <c:v>15.63097964139447</c:v>
                </c:pt>
                <c:pt idx="3387">
                  <c:v>15.62811934774887</c:v>
                </c:pt>
                <c:pt idx="3388">
                  <c:v>15.62525338388198</c:v>
                </c:pt>
                <c:pt idx="3389">
                  <c:v>15.62238174998902</c:v>
                </c:pt>
                <c:pt idx="3390">
                  <c:v>15.61950444626691</c:v>
                </c:pt>
                <c:pt idx="3391">
                  <c:v>15.61662147291422</c:v>
                </c:pt>
                <c:pt idx="3392">
                  <c:v>15.61373283013125</c:v>
                </c:pt>
                <c:pt idx="3393">
                  <c:v>15.61083851811997</c:v>
                </c:pt>
                <c:pt idx="3394">
                  <c:v>15.60793853708402</c:v>
                </c:pt>
                <c:pt idx="3395">
                  <c:v>15.60503288722876</c:v>
                </c:pt>
                <c:pt idx="3396">
                  <c:v>15.60212156876119</c:v>
                </c:pt>
                <c:pt idx="3397">
                  <c:v>15.59920458189005</c:v>
                </c:pt>
                <c:pt idx="3398">
                  <c:v>15.59628192682573</c:v>
                </c:pt>
                <c:pt idx="3399">
                  <c:v>15.59335360378031</c:v>
                </c:pt>
                <c:pt idx="3400">
                  <c:v>15.59041961296757</c:v>
                </c:pt>
                <c:pt idx="3401">
                  <c:v>15.58747995460297</c:v>
                </c:pt>
                <c:pt idx="3402">
                  <c:v>15.58453462890364</c:v>
                </c:pt>
                <c:pt idx="3403">
                  <c:v>15.58158363608842</c:v>
                </c:pt>
                <c:pt idx="3404">
                  <c:v>15.57862697637783</c:v>
                </c:pt>
                <c:pt idx="3405">
                  <c:v>15.57566464999407</c:v>
                </c:pt>
                <c:pt idx="3406">
                  <c:v>15.57269665716101</c:v>
                </c:pt>
                <c:pt idx="3407">
                  <c:v>15.56972299810424</c:v>
                </c:pt>
                <c:pt idx="3408">
                  <c:v>15.56674367305102</c:v>
                </c:pt>
                <c:pt idx="3409">
                  <c:v>15.56375868223028</c:v>
                </c:pt>
                <c:pt idx="3410">
                  <c:v>15.56076802587266</c:v>
                </c:pt>
                <c:pt idx="3411">
                  <c:v>15.55777170421047</c:v>
                </c:pt>
                <c:pt idx="3412">
                  <c:v>15.55476971747772</c:v>
                </c:pt>
                <c:pt idx="3413">
                  <c:v>15.55176206591009</c:v>
                </c:pt>
                <c:pt idx="3414">
                  <c:v>15.54874874974494</c:v>
                </c:pt>
                <c:pt idx="3415">
                  <c:v>15.54572976922134</c:v>
                </c:pt>
                <c:pt idx="3416">
                  <c:v>15.54270512458001</c:v>
                </c:pt>
                <c:pt idx="3417">
                  <c:v>15.5396748160634</c:v>
                </c:pt>
                <c:pt idx="3418">
                  <c:v>15.53663884391561</c:v>
                </c:pt>
                <c:pt idx="3419">
                  <c:v>15.53359720838243</c:v>
                </c:pt>
                <c:pt idx="3420">
                  <c:v>15.53054990971135</c:v>
                </c:pt>
                <c:pt idx="3421">
                  <c:v>15.52749694815152</c:v>
                </c:pt>
                <c:pt idx="3422">
                  <c:v>15.52443832395381</c:v>
                </c:pt>
                <c:pt idx="3423">
                  <c:v>15.52137403737074</c:v>
                </c:pt>
                <c:pt idx="3424">
                  <c:v>15.51830408865652</c:v>
                </c:pt>
                <c:pt idx="3425">
                  <c:v>15.51522847806707</c:v>
                </c:pt>
                <c:pt idx="3426">
                  <c:v>15.51214720585997</c:v>
                </c:pt>
                <c:pt idx="3427">
                  <c:v>15.50906027229449</c:v>
                </c:pt>
                <c:pt idx="3428">
                  <c:v>15.50596767763159</c:v>
                </c:pt>
                <c:pt idx="3429">
                  <c:v>15.5028694221339</c:v>
                </c:pt>
                <c:pt idx="3430">
                  <c:v>15.49976550606575</c:v>
                </c:pt>
                <c:pt idx="3431">
                  <c:v>15.49665592969314</c:v>
                </c:pt>
                <c:pt idx="3432">
                  <c:v>15.49354069328376</c:v>
                </c:pt>
                <c:pt idx="3433">
                  <c:v>15.490419797107</c:v>
                </c:pt>
                <c:pt idx="3434">
                  <c:v>15.4872932414339</c:v>
                </c:pt>
                <c:pt idx="3435">
                  <c:v>15.48416102653722</c:v>
                </c:pt>
                <c:pt idx="3436">
                  <c:v>15.48102315269136</c:v>
                </c:pt>
                <c:pt idx="3437">
                  <c:v>15.47787962017246</c:v>
                </c:pt>
                <c:pt idx="3438">
                  <c:v>15.47473042925829</c:v>
                </c:pt>
                <c:pt idx="3439">
                  <c:v>15.47157558022832</c:v>
                </c:pt>
                <c:pt idx="3440">
                  <c:v>15.46841507336373</c:v>
                </c:pt>
                <c:pt idx="3441">
                  <c:v>15.46524890894735</c:v>
                </c:pt>
                <c:pt idx="3442">
                  <c:v>15.46207708726371</c:v>
                </c:pt>
                <c:pt idx="3443">
                  <c:v>15.458899608599</c:v>
                </c:pt>
                <c:pt idx="3444">
                  <c:v>15.45571647324113</c:v>
                </c:pt>
                <c:pt idx="3445">
                  <c:v>15.45252768147967</c:v>
                </c:pt>
                <c:pt idx="3446">
                  <c:v>15.44933323360586</c:v>
                </c:pt>
                <c:pt idx="3447">
                  <c:v>15.44613312991266</c:v>
                </c:pt>
                <c:pt idx="3448">
                  <c:v>15.44292737069467</c:v>
                </c:pt>
                <c:pt idx="3449">
                  <c:v>15.43971595624822</c:v>
                </c:pt>
                <c:pt idx="3450">
                  <c:v>15.43649888687127</c:v>
                </c:pt>
                <c:pt idx="3451">
                  <c:v>15.43327616286349</c:v>
                </c:pt>
                <c:pt idx="3452">
                  <c:v>15.43004778452624</c:v>
                </c:pt>
                <c:pt idx="3453">
                  <c:v>15.42681375216255</c:v>
                </c:pt>
                <c:pt idx="3454">
                  <c:v>15.42357406607713</c:v>
                </c:pt>
                <c:pt idx="3455">
                  <c:v>15.42032872657637</c:v>
                </c:pt>
                <c:pt idx="3456">
                  <c:v>15.41707773396837</c:v>
                </c:pt>
                <c:pt idx="3457">
                  <c:v>15.41382108856286</c:v>
                </c:pt>
                <c:pt idx="3458">
                  <c:v>15.4105587906713</c:v>
                </c:pt>
                <c:pt idx="3459">
                  <c:v>15.40729084060681</c:v>
                </c:pt>
                <c:pt idx="3460">
                  <c:v>15.40401723868418</c:v>
                </c:pt>
                <c:pt idx="3461">
                  <c:v>15.40073798521991</c:v>
                </c:pt>
                <c:pt idx="3462">
                  <c:v>15.39745308053216</c:v>
                </c:pt>
                <c:pt idx="3463">
                  <c:v>15.39416252494077</c:v>
                </c:pt>
                <c:pt idx="3464">
                  <c:v>15.39086631876729</c:v>
                </c:pt>
                <c:pt idx="3465">
                  <c:v>15.3875644623349</c:v>
                </c:pt>
                <c:pt idx="3466">
                  <c:v>15.38425695596851</c:v>
                </c:pt>
                <c:pt idx="3467">
                  <c:v>15.38094379999469</c:v>
                </c:pt>
                <c:pt idx="3468">
                  <c:v>15.37762499474168</c:v>
                </c:pt>
                <c:pt idx="3469">
                  <c:v>15.37430054053942</c:v>
                </c:pt>
                <c:pt idx="3470">
                  <c:v>15.37097043771952</c:v>
                </c:pt>
                <c:pt idx="3471">
                  <c:v>15.36763468661527</c:v>
                </c:pt>
                <c:pt idx="3472">
                  <c:v>15.36429328756165</c:v>
                </c:pt>
                <c:pt idx="3473">
                  <c:v>15.36094624089531</c:v>
                </c:pt>
                <c:pt idx="3474">
                  <c:v>15.35759354695457</c:v>
                </c:pt>
                <c:pt idx="3475">
                  <c:v>15.35423520607947</c:v>
                </c:pt>
                <c:pt idx="3476">
                  <c:v>15.35087121861167</c:v>
                </c:pt>
                <c:pt idx="3477">
                  <c:v>15.34750158489457</c:v>
                </c:pt>
                <c:pt idx="3478">
                  <c:v>15.34412630527321</c:v>
                </c:pt>
                <c:pt idx="3479">
                  <c:v>15.34074538009432</c:v>
                </c:pt>
                <c:pt idx="3480">
                  <c:v>15.33735880970632</c:v>
                </c:pt>
                <c:pt idx="3481">
                  <c:v>15.3339665944593</c:v>
                </c:pt>
                <c:pt idx="3482">
                  <c:v>15.33056873470501</c:v>
                </c:pt>
                <c:pt idx="3483">
                  <c:v>15.32716523079692</c:v>
                </c:pt>
                <c:pt idx="3484">
                  <c:v>15.32375608309015</c:v>
                </c:pt>
                <c:pt idx="3485">
                  <c:v>15.3203412919415</c:v>
                </c:pt>
                <c:pt idx="3486">
                  <c:v>15.31692085770948</c:v>
                </c:pt>
                <c:pt idx="3487">
                  <c:v>15.31349478075422</c:v>
                </c:pt>
                <c:pt idx="3488">
                  <c:v>15.31006306143759</c:v>
                </c:pt>
                <c:pt idx="3489">
                  <c:v>15.3066257001231</c:v>
                </c:pt>
                <c:pt idx="3490">
                  <c:v>15.30318269717595</c:v>
                </c:pt>
                <c:pt idx="3491">
                  <c:v>15.29973405296302</c:v>
                </c:pt>
                <c:pt idx="3492">
                  <c:v>15.29627976785285</c:v>
                </c:pt>
                <c:pt idx="3493">
                  <c:v>15.29281984221571</c:v>
                </c:pt>
                <c:pt idx="3494">
                  <c:v>15.28935427642348</c:v>
                </c:pt>
                <c:pt idx="3495">
                  <c:v>15.28588307084976</c:v>
                </c:pt>
                <c:pt idx="3496">
                  <c:v>15.28240622586982</c:v>
                </c:pt>
                <c:pt idx="3497">
                  <c:v>15.27892374186059</c:v>
                </c:pt>
                <c:pt idx="3498">
                  <c:v>15.27543561920073</c:v>
                </c:pt>
                <c:pt idx="3499">
                  <c:v>15.27194185827049</c:v>
                </c:pt>
                <c:pt idx="3500">
                  <c:v>15.2684424594519</c:v>
                </c:pt>
                <c:pt idx="3501">
                  <c:v>15.26493742312856</c:v>
                </c:pt>
                <c:pt idx="3502">
                  <c:v>15.26142674968584</c:v>
                </c:pt>
                <c:pt idx="3503">
                  <c:v>15.25791043951073</c:v>
                </c:pt>
                <c:pt idx="3504">
                  <c:v>15.25438849299193</c:v>
                </c:pt>
                <c:pt idx="3505">
                  <c:v>15.2508609105198</c:v>
                </c:pt>
                <c:pt idx="3506">
                  <c:v>15.24732769248636</c:v>
                </c:pt>
                <c:pt idx="3507">
                  <c:v>15.24378883928534</c:v>
                </c:pt>
                <c:pt idx="3508">
                  <c:v>15.24024435131213</c:v>
                </c:pt>
                <c:pt idx="3509">
                  <c:v>15.23669422896379</c:v>
                </c:pt>
                <c:pt idx="3510">
                  <c:v>15.23313847263907</c:v>
                </c:pt>
                <c:pt idx="3511">
                  <c:v>15.22957708273839</c:v>
                </c:pt>
                <c:pt idx="3512">
                  <c:v>15.22601005966385</c:v>
                </c:pt>
                <c:pt idx="3513">
                  <c:v>15.22243740381921</c:v>
                </c:pt>
                <c:pt idx="3514">
                  <c:v>15.21885911560992</c:v>
                </c:pt>
                <c:pt idx="3515">
                  <c:v>15.21527519544311</c:v>
                </c:pt>
                <c:pt idx="3516">
                  <c:v>15.21168564372756</c:v>
                </c:pt>
                <c:pt idx="3517">
                  <c:v>15.20809046087376</c:v>
                </c:pt>
                <c:pt idx="3518">
                  <c:v>15.20448964729385</c:v>
                </c:pt>
                <c:pt idx="3519">
                  <c:v>15.20088320340166</c:v>
                </c:pt>
                <c:pt idx="3520">
                  <c:v>15.19727112961268</c:v>
                </c:pt>
                <c:pt idx="3521">
                  <c:v>15.1936534263441</c:v>
                </c:pt>
                <c:pt idx="3522">
                  <c:v>15.19003009401473</c:v>
                </c:pt>
                <c:pt idx="3523">
                  <c:v>15.18640113304513</c:v>
                </c:pt>
                <c:pt idx="3524">
                  <c:v>15.18276654385747</c:v>
                </c:pt>
                <c:pt idx="3525">
                  <c:v>15.17912632687564</c:v>
                </c:pt>
                <c:pt idx="3526">
                  <c:v>15.17548048252517</c:v>
                </c:pt>
                <c:pt idx="3527">
                  <c:v>15.17182901123329</c:v>
                </c:pt>
                <c:pt idx="3528">
                  <c:v>15.16817191342889</c:v>
                </c:pt>
                <c:pt idx="3529">
                  <c:v>15.16450918954253</c:v>
                </c:pt>
                <c:pt idx="3530">
                  <c:v>15.16084084000646</c:v>
                </c:pt>
                <c:pt idx="3531">
                  <c:v>15.15716686525458</c:v>
                </c:pt>
                <c:pt idx="3532">
                  <c:v>15.1534872657225</c:v>
                </c:pt>
                <c:pt idx="3533">
                  <c:v>15.14980204184744</c:v>
                </c:pt>
                <c:pt idx="3534">
                  <c:v>15.14611119406837</c:v>
                </c:pt>
                <c:pt idx="3535">
                  <c:v>15.14241472282588</c:v>
                </c:pt>
                <c:pt idx="3536">
                  <c:v>15.13871262856226</c:v>
                </c:pt>
                <c:pt idx="3537">
                  <c:v>15.13500491172145</c:v>
                </c:pt>
                <c:pt idx="3538">
                  <c:v>15.13129157274908</c:v>
                </c:pt>
                <c:pt idx="3539">
                  <c:v>15.12757261209244</c:v>
                </c:pt>
                <c:pt idx="3540">
                  <c:v>15.12384803020051</c:v>
                </c:pt>
                <c:pt idx="3541">
                  <c:v>15.12011782752393</c:v>
                </c:pt>
                <c:pt idx="3542">
                  <c:v>15.11638200451501</c:v>
                </c:pt>
                <c:pt idx="3543">
                  <c:v>15.11264056162774</c:v>
                </c:pt>
                <c:pt idx="3544">
                  <c:v>15.10889349931776</c:v>
                </c:pt>
                <c:pt idx="3545">
                  <c:v>15.10514081804242</c:v>
                </c:pt>
                <c:pt idx="3546">
                  <c:v>15.10138251826071</c:v>
                </c:pt>
                <c:pt idx="3547">
                  <c:v>15.0976186004333</c:v>
                </c:pt>
                <c:pt idx="3548">
                  <c:v>15.09384906502253</c:v>
                </c:pt>
                <c:pt idx="3549">
                  <c:v>15.09007391249243</c:v>
                </c:pt>
                <c:pt idx="3550">
                  <c:v>15.08629314330867</c:v>
                </c:pt>
                <c:pt idx="3551">
                  <c:v>15.08250675793862</c:v>
                </c:pt>
                <c:pt idx="3552">
                  <c:v>15.07871475685129</c:v>
                </c:pt>
                <c:pt idx="3553">
                  <c:v>15.07491714051738</c:v>
                </c:pt>
                <c:pt idx="3554">
                  <c:v>15.07111390940927</c:v>
                </c:pt>
                <c:pt idx="3555">
                  <c:v>15.06730506400099</c:v>
                </c:pt>
                <c:pt idx="3556">
                  <c:v>15.06349060476825</c:v>
                </c:pt>
                <c:pt idx="3557">
                  <c:v>15.05967053218842</c:v>
                </c:pt>
                <c:pt idx="3558">
                  <c:v>15.05584484674056</c:v>
                </c:pt>
                <c:pt idx="3559">
                  <c:v>15.05201354890537</c:v>
                </c:pt>
                <c:pt idx="3560">
                  <c:v>15.04817663916526</c:v>
                </c:pt>
                <c:pt idx="3561">
                  <c:v>15.04433411800427</c:v>
                </c:pt>
                <c:pt idx="3562">
                  <c:v>15.04048598590812</c:v>
                </c:pt>
                <c:pt idx="3563">
                  <c:v>15.03663224336423</c:v>
                </c:pt>
                <c:pt idx="3564">
                  <c:v>15.03277289086164</c:v>
                </c:pt>
                <c:pt idx="3565">
                  <c:v>15.02890792889109</c:v>
                </c:pt>
                <c:pt idx="3566">
                  <c:v>15.025037357945</c:v>
                </c:pt>
                <c:pt idx="3567">
                  <c:v>15.0211611785174</c:v>
                </c:pt>
                <c:pt idx="3568">
                  <c:v>15.01727939110406</c:v>
                </c:pt>
                <c:pt idx="3569">
                  <c:v>15.01339199620237</c:v>
                </c:pt>
                <c:pt idx="3570">
                  <c:v>15.00949899431142</c:v>
                </c:pt>
                <c:pt idx="3571">
                  <c:v>15.00560038593195</c:v>
                </c:pt>
                <c:pt idx="3572">
                  <c:v>15.00169617156636</c:v>
                </c:pt>
                <c:pt idx="3573">
                  <c:v>14.99778635171873</c:v>
                </c:pt>
                <c:pt idx="3574">
                  <c:v>14.99387092689481</c:v>
                </c:pt>
                <c:pt idx="3575">
                  <c:v>14.98994989760202</c:v>
                </c:pt>
                <c:pt idx="3576">
                  <c:v>14.98602326434942</c:v>
                </c:pt>
                <c:pt idx="3577">
                  <c:v>14.98209102764777</c:v>
                </c:pt>
                <c:pt idx="3578">
                  <c:v>14.97815318800948</c:v>
                </c:pt>
                <c:pt idx="3579">
                  <c:v>14.97420974594864</c:v>
                </c:pt>
                <c:pt idx="3580">
                  <c:v>14.97026070198099</c:v>
                </c:pt>
                <c:pt idx="3581">
                  <c:v>14.96630605662395</c:v>
                </c:pt>
                <c:pt idx="3582">
                  <c:v>14.9623458103966</c:v>
                </c:pt>
                <c:pt idx="3583">
                  <c:v>14.95837996381966</c:v>
                </c:pt>
                <c:pt idx="3584">
                  <c:v>14.95440851741558</c:v>
                </c:pt>
                <c:pt idx="3585">
                  <c:v>14.95043147170842</c:v>
                </c:pt>
                <c:pt idx="3586">
                  <c:v>14.94644882722393</c:v>
                </c:pt>
                <c:pt idx="3587">
                  <c:v>14.9424605844895</c:v>
                </c:pt>
                <c:pt idx="3588">
                  <c:v>14.93846674403423</c:v>
                </c:pt>
                <c:pt idx="3589">
                  <c:v>14.93446730638885</c:v>
                </c:pt>
                <c:pt idx="3590">
                  <c:v>14.93046227208577</c:v>
                </c:pt>
                <c:pt idx="3591">
                  <c:v>14.92645164165904</c:v>
                </c:pt>
                <c:pt idx="3592">
                  <c:v>14.92243541564442</c:v>
                </c:pt>
                <c:pt idx="3593">
                  <c:v>14.9184135945793</c:v>
                </c:pt>
                <c:pt idx="3594">
                  <c:v>14.91438617900273</c:v>
                </c:pt>
                <c:pt idx="3595">
                  <c:v>14.91035316945545</c:v>
                </c:pt>
                <c:pt idx="3596">
                  <c:v>14.90631456647986</c:v>
                </c:pt>
                <c:pt idx="3597">
                  <c:v>14.90227037062</c:v>
                </c:pt>
                <c:pt idx="3598">
                  <c:v>14.8982205824216</c:v>
                </c:pt>
                <c:pt idx="3599">
                  <c:v>14.89416520243204</c:v>
                </c:pt>
                <c:pt idx="3600">
                  <c:v>14.89010423120036</c:v>
                </c:pt>
                <c:pt idx="3601">
                  <c:v>14.88603766927728</c:v>
                </c:pt>
                <c:pt idx="3602">
                  <c:v>14.88196551721516</c:v>
                </c:pt>
                <c:pt idx="3603">
                  <c:v>14.87788777556806</c:v>
                </c:pt>
                <c:pt idx="3604">
                  <c:v>14.87380444489165</c:v>
                </c:pt>
                <c:pt idx="3605">
                  <c:v>14.86971552574331</c:v>
                </c:pt>
                <c:pt idx="3606">
                  <c:v>14.86562101868205</c:v>
                </c:pt>
                <c:pt idx="3607">
                  <c:v>14.86152092426857</c:v>
                </c:pt>
                <c:pt idx="3608">
                  <c:v>14.85741524306521</c:v>
                </c:pt>
                <c:pt idx="3609">
                  <c:v>14.85330397563598</c:v>
                </c:pt>
                <c:pt idx="3610">
                  <c:v>14.84918712254655</c:v>
                </c:pt>
                <c:pt idx="3611">
                  <c:v>14.84506468436426</c:v>
                </c:pt>
                <c:pt idx="3612">
                  <c:v>14.8409366616581</c:v>
                </c:pt>
                <c:pt idx="3613">
                  <c:v>14.83680305499873</c:v>
                </c:pt>
                <c:pt idx="3614">
                  <c:v>14.83266386495846</c:v>
                </c:pt>
                <c:pt idx="3615">
                  <c:v>14.82851909211128</c:v>
                </c:pt>
                <c:pt idx="3616">
                  <c:v>14.82436873703282</c:v>
                </c:pt>
                <c:pt idx="3617">
                  <c:v>14.82021280030038</c:v>
                </c:pt>
                <c:pt idx="3618">
                  <c:v>14.81605128249292</c:v>
                </c:pt>
                <c:pt idx="3619">
                  <c:v>14.81188418419107</c:v>
                </c:pt>
                <c:pt idx="3620">
                  <c:v>14.80771150597709</c:v>
                </c:pt>
                <c:pt idx="3621">
                  <c:v>14.80353324843494</c:v>
                </c:pt>
                <c:pt idx="3622">
                  <c:v>14.79934941215021</c:v>
                </c:pt>
                <c:pt idx="3623">
                  <c:v>14.79515999771016</c:v>
                </c:pt>
                <c:pt idx="3624">
                  <c:v>14.79096500570371</c:v>
                </c:pt>
                <c:pt idx="3625">
                  <c:v>14.78676443672144</c:v>
                </c:pt>
                <c:pt idx="3626">
                  <c:v>14.78255829135558</c:v>
                </c:pt>
                <c:pt idx="3627">
                  <c:v>14.77834657020003</c:v>
                </c:pt>
                <c:pt idx="3628">
                  <c:v>14.77412927385035</c:v>
                </c:pt>
                <c:pt idx="3629">
                  <c:v>14.76990640290375</c:v>
                </c:pt>
                <c:pt idx="3630">
                  <c:v>14.76567795795909</c:v>
                </c:pt>
                <c:pt idx="3631">
                  <c:v>14.76144393961692</c:v>
                </c:pt>
                <c:pt idx="3632">
                  <c:v>14.75720434847941</c:v>
                </c:pt>
                <c:pt idx="3633">
                  <c:v>14.75295918515041</c:v>
                </c:pt>
                <c:pt idx="3634">
                  <c:v>14.74870845023543</c:v>
                </c:pt>
                <c:pt idx="3635">
                  <c:v>14.74445214434163</c:v>
                </c:pt>
                <c:pt idx="3636">
                  <c:v>14.74019026807781</c:v>
                </c:pt>
                <c:pt idx="3637">
                  <c:v>14.73592282205447</c:v>
                </c:pt>
                <c:pt idx="3638">
                  <c:v>14.73164980688372</c:v>
                </c:pt>
                <c:pt idx="3639">
                  <c:v>14.72737122317936</c:v>
                </c:pt>
                <c:pt idx="3640">
                  <c:v>14.72308707155683</c:v>
                </c:pt>
                <c:pt idx="3641">
                  <c:v>14.71879735263323</c:v>
                </c:pt>
                <c:pt idx="3642">
                  <c:v>14.71450206702733</c:v>
                </c:pt>
                <c:pt idx="3643">
                  <c:v>14.71020121535952</c:v>
                </c:pt>
                <c:pt idx="3644">
                  <c:v>14.70589479825189</c:v>
                </c:pt>
                <c:pt idx="3645">
                  <c:v>14.70158281632816</c:v>
                </c:pt>
                <c:pt idx="3646">
                  <c:v>14.6972652702137</c:v>
                </c:pt>
                <c:pt idx="3647">
                  <c:v>14.69294216053555</c:v>
                </c:pt>
                <c:pt idx="3648">
                  <c:v>14.6886134879224</c:v>
                </c:pt>
                <c:pt idx="3649">
                  <c:v>14.6842792530046</c:v>
                </c:pt>
                <c:pt idx="3650">
                  <c:v>14.67993945641415</c:v>
                </c:pt>
                <c:pt idx="3651">
                  <c:v>14.6755940987847</c:v>
                </c:pt>
                <c:pt idx="3652">
                  <c:v>14.67124318075155</c:v>
                </c:pt>
                <c:pt idx="3653">
                  <c:v>14.66688670295168</c:v>
                </c:pt>
                <c:pt idx="3654">
                  <c:v>14.66252466602369</c:v>
                </c:pt>
                <c:pt idx="3655">
                  <c:v>14.65815707060786</c:v>
                </c:pt>
                <c:pt idx="3656">
                  <c:v>14.65378391734612</c:v>
                </c:pt>
                <c:pt idx="3657">
                  <c:v>14.64940520688203</c:v>
                </c:pt>
                <c:pt idx="3658">
                  <c:v>14.64502093986083</c:v>
                </c:pt>
                <c:pt idx="3659">
                  <c:v>14.64063111692941</c:v>
                </c:pt>
                <c:pt idx="3660">
                  <c:v>14.63623573873629</c:v>
                </c:pt>
                <c:pt idx="3661">
                  <c:v>14.63183480593167</c:v>
                </c:pt>
                <c:pt idx="3662">
                  <c:v>14.62742831916738</c:v>
                </c:pt>
                <c:pt idx="3663">
                  <c:v>14.62301627909693</c:v>
                </c:pt>
                <c:pt idx="3664">
                  <c:v>14.61859868637545</c:v>
                </c:pt>
                <c:pt idx="3665">
                  <c:v>14.61417554165974</c:v>
                </c:pt>
                <c:pt idx="3666">
                  <c:v>14.60974684560826</c:v>
                </c:pt>
                <c:pt idx="3667">
                  <c:v>14.6053125988811</c:v>
                </c:pt>
                <c:pt idx="3668">
                  <c:v>14.60087280214</c:v>
                </c:pt>
                <c:pt idx="3669">
                  <c:v>14.59642745604838</c:v>
                </c:pt>
                <c:pt idx="3670">
                  <c:v>14.59197656127128</c:v>
                </c:pt>
                <c:pt idx="3671">
                  <c:v>14.58752011847542</c:v>
                </c:pt>
                <c:pt idx="3672">
                  <c:v>14.58305812832914</c:v>
                </c:pt>
                <c:pt idx="3673">
                  <c:v>14.57859059150245</c:v>
                </c:pt>
                <c:pt idx="3674">
                  <c:v>14.57411750866699</c:v>
                </c:pt>
                <c:pt idx="3675">
                  <c:v>14.56963888049608</c:v>
                </c:pt>
                <c:pt idx="3676">
                  <c:v>14.56515470766468</c:v>
                </c:pt>
                <c:pt idx="3677">
                  <c:v>14.56066499084937</c:v>
                </c:pt>
                <c:pt idx="3678">
                  <c:v>14.55616973072842</c:v>
                </c:pt>
                <c:pt idx="3679">
                  <c:v>14.55166892798172</c:v>
                </c:pt>
                <c:pt idx="3680">
                  <c:v>14.54716258329082</c:v>
                </c:pt>
                <c:pt idx="3681">
                  <c:v>14.54265069733894</c:v>
                </c:pt>
                <c:pt idx="3682">
                  <c:v>14.5381332708109</c:v>
                </c:pt>
                <c:pt idx="3683">
                  <c:v>14.53361030439321</c:v>
                </c:pt>
                <c:pt idx="3684">
                  <c:v>14.529081798774</c:v>
                </c:pt>
                <c:pt idx="3685">
                  <c:v>14.52454775464308</c:v>
                </c:pt>
                <c:pt idx="3686">
                  <c:v>14.52000817269187</c:v>
                </c:pt>
                <c:pt idx="3687">
                  <c:v>14.51546305361347</c:v>
                </c:pt>
                <c:pt idx="3688">
                  <c:v>14.51091239810261</c:v>
                </c:pt>
                <c:pt idx="3689">
                  <c:v>14.50635620685567</c:v>
                </c:pt>
                <c:pt idx="3690">
                  <c:v>14.50179448057066</c:v>
                </c:pt>
                <c:pt idx="3691">
                  <c:v>14.49722721994728</c:v>
                </c:pt>
                <c:pt idx="3692">
                  <c:v>14.49265442568683</c:v>
                </c:pt>
                <c:pt idx="3693">
                  <c:v>14.48807609849228</c:v>
                </c:pt>
                <c:pt idx="3694">
                  <c:v>14.48349223906826</c:v>
                </c:pt>
                <c:pt idx="3695">
                  <c:v>14.478902848121</c:v>
                </c:pt>
                <c:pt idx="3696">
                  <c:v>14.47430792635842</c:v>
                </c:pt>
                <c:pt idx="3697">
                  <c:v>14.46970747449006</c:v>
                </c:pt>
                <c:pt idx="3698">
                  <c:v>14.46510149322711</c:v>
                </c:pt>
                <c:pt idx="3699">
                  <c:v>14.46048998328243</c:v>
                </c:pt>
                <c:pt idx="3700">
                  <c:v>14.45587294537048</c:v>
                </c:pt>
                <c:pt idx="3701">
                  <c:v>14.45125038020739</c:v>
                </c:pt>
                <c:pt idx="3702">
                  <c:v>14.44662228851095</c:v>
                </c:pt>
                <c:pt idx="3703">
                  <c:v>14.44198867100055</c:v>
                </c:pt>
                <c:pt idx="3704">
                  <c:v>14.43734952839727</c:v>
                </c:pt>
                <c:pt idx="3705">
                  <c:v>14.43270486142381</c:v>
                </c:pt>
                <c:pt idx="3706">
                  <c:v>14.4280546708045</c:v>
                </c:pt>
                <c:pt idx="3707">
                  <c:v>14.42339895726535</c:v>
                </c:pt>
                <c:pt idx="3708">
                  <c:v>14.41873772153397</c:v>
                </c:pt>
                <c:pt idx="3709">
                  <c:v>14.41407096433966</c:v>
                </c:pt>
                <c:pt idx="3710">
                  <c:v>14.40939868641332</c:v>
                </c:pt>
                <c:pt idx="3711">
                  <c:v>14.40472088848752</c:v>
                </c:pt>
                <c:pt idx="3712">
                  <c:v>14.40003757129647</c:v>
                </c:pt>
                <c:pt idx="3713">
                  <c:v>14.39534873557598</c:v>
                </c:pt>
                <c:pt idx="3714">
                  <c:v>14.39065438206357</c:v>
                </c:pt>
                <c:pt idx="3715">
                  <c:v>14.38595451149836</c:v>
                </c:pt>
                <c:pt idx="3716">
                  <c:v>14.3812491246211</c:v>
                </c:pt>
                <c:pt idx="3717">
                  <c:v>14.37653822217422</c:v>
                </c:pt>
                <c:pt idx="3718">
                  <c:v>14.37182180490176</c:v>
                </c:pt>
                <c:pt idx="3719">
                  <c:v>14.36709987354942</c:v>
                </c:pt>
                <c:pt idx="3720">
                  <c:v>14.36237242886452</c:v>
                </c:pt>
                <c:pt idx="3721">
                  <c:v>14.35763947159603</c:v>
                </c:pt>
                <c:pt idx="3722">
                  <c:v>14.35290100249457</c:v>
                </c:pt>
                <c:pt idx="3723">
                  <c:v>14.34815702231238</c:v>
                </c:pt>
                <c:pt idx="3724">
                  <c:v>14.34340753180337</c:v>
                </c:pt>
                <c:pt idx="3725">
                  <c:v>14.33865253172304</c:v>
                </c:pt>
                <c:pt idx="3726">
                  <c:v>14.33389202282858</c:v>
                </c:pt>
                <c:pt idx="3727">
                  <c:v>14.32912600587879</c:v>
                </c:pt>
                <c:pt idx="3728">
                  <c:v>14.32435448163411</c:v>
                </c:pt>
                <c:pt idx="3729">
                  <c:v>14.31957745085664</c:v>
                </c:pt>
                <c:pt idx="3730">
                  <c:v>14.31479491431008</c:v>
                </c:pt>
                <c:pt idx="3731">
                  <c:v>14.3100068727598</c:v>
                </c:pt>
                <c:pt idx="3732">
                  <c:v>14.3052133269728</c:v>
                </c:pt>
                <c:pt idx="3733">
                  <c:v>14.30041427771772</c:v>
                </c:pt>
                <c:pt idx="3734">
                  <c:v>14.29560972576481</c:v>
                </c:pt>
                <c:pt idx="3735">
                  <c:v>14.290799671886</c:v>
                </c:pt>
                <c:pt idx="3736">
                  <c:v>14.28598411685482</c:v>
                </c:pt>
                <c:pt idx="3737">
                  <c:v>14.28116306144646</c:v>
                </c:pt>
                <c:pt idx="3738">
                  <c:v>14.27633650643774</c:v>
                </c:pt>
                <c:pt idx="3739">
                  <c:v>14.27150445260711</c:v>
                </c:pt>
                <c:pt idx="3740">
                  <c:v>14.26666690073467</c:v>
                </c:pt>
                <c:pt idx="3741">
                  <c:v>14.26182385160212</c:v>
                </c:pt>
                <c:pt idx="3742">
                  <c:v>14.25697530599285</c:v>
                </c:pt>
                <c:pt idx="3743">
                  <c:v>14.25212126469184</c:v>
                </c:pt>
                <c:pt idx="3744">
                  <c:v>14.24726172848572</c:v>
                </c:pt>
                <c:pt idx="3745">
                  <c:v>14.24239669816276</c:v>
                </c:pt>
                <c:pt idx="3746">
                  <c:v>14.23752617451286</c:v>
                </c:pt>
                <c:pt idx="3747">
                  <c:v>14.23265015832756</c:v>
                </c:pt>
                <c:pt idx="3748">
                  <c:v>14.22776865040001</c:v>
                </c:pt>
                <c:pt idx="3749">
                  <c:v>14.22288165152502</c:v>
                </c:pt>
                <c:pt idx="3750">
                  <c:v>14.21798916249903</c:v>
                </c:pt>
                <c:pt idx="3751">
                  <c:v>14.2130911841201</c:v>
                </c:pt>
                <c:pt idx="3752">
                  <c:v>14.20818771718794</c:v>
                </c:pt>
                <c:pt idx="3753">
                  <c:v>14.20327876250387</c:v>
                </c:pt>
                <c:pt idx="3754">
                  <c:v>14.19836432087087</c:v>
                </c:pt>
                <c:pt idx="3755">
                  <c:v>14.19344439309354</c:v>
                </c:pt>
                <c:pt idx="3756">
                  <c:v>14.1885189799781</c:v>
                </c:pt>
                <c:pt idx="3757">
                  <c:v>14.18358808233241</c:v>
                </c:pt>
                <c:pt idx="3758">
                  <c:v>14.17865170096597</c:v>
                </c:pt>
                <c:pt idx="3759">
                  <c:v>14.17370983668991</c:v>
                </c:pt>
                <c:pt idx="3760">
                  <c:v>14.16876249031697</c:v>
                </c:pt>
                <c:pt idx="3761">
                  <c:v>14.16380966266156</c:v>
                </c:pt>
                <c:pt idx="3762">
                  <c:v>14.15885135453967</c:v>
                </c:pt>
                <c:pt idx="3763">
                  <c:v>14.15388756676898</c:v>
                </c:pt>
                <c:pt idx="3764">
                  <c:v>14.14891830016873</c:v>
                </c:pt>
                <c:pt idx="3765">
                  <c:v>14.14394355555986</c:v>
                </c:pt>
                <c:pt idx="3766">
                  <c:v>14.1389633337649</c:v>
                </c:pt>
                <c:pt idx="3767">
                  <c:v>14.133977635608</c:v>
                </c:pt>
                <c:pt idx="3768">
                  <c:v>14.12898646191497</c:v>
                </c:pt>
                <c:pt idx="3769">
                  <c:v>14.12398981351324</c:v>
                </c:pt>
                <c:pt idx="3770">
                  <c:v>14.11898769123184</c:v>
                </c:pt>
                <c:pt idx="3771">
                  <c:v>14.11398009590148</c:v>
                </c:pt>
                <c:pt idx="3772">
                  <c:v>14.10896702835444</c:v>
                </c:pt>
                <c:pt idx="3773">
                  <c:v>14.10394848942469</c:v>
                </c:pt>
                <c:pt idx="3774">
                  <c:v>14.09892447994777</c:v>
                </c:pt>
                <c:pt idx="3775">
                  <c:v>14.09389500076088</c:v>
                </c:pt>
                <c:pt idx="3776">
                  <c:v>14.08886005270284</c:v>
                </c:pt>
                <c:pt idx="3777">
                  <c:v>14.0838196366141</c:v>
                </c:pt>
                <c:pt idx="3778">
                  <c:v>14.07877375333672</c:v>
                </c:pt>
                <c:pt idx="3779">
                  <c:v>14.07372240371442</c:v>
                </c:pt>
                <c:pt idx="3780">
                  <c:v>14.0686655885925</c:v>
                </c:pt>
                <c:pt idx="3781">
                  <c:v>14.06360330881794</c:v>
                </c:pt>
                <c:pt idx="3782">
                  <c:v>14.0585355652393</c:v>
                </c:pt>
                <c:pt idx="3783">
                  <c:v>14.05346235870678</c:v>
                </c:pt>
                <c:pt idx="3784">
                  <c:v>14.04838369007221</c:v>
                </c:pt>
                <c:pt idx="3785">
                  <c:v>14.04329956018905</c:v>
                </c:pt>
                <c:pt idx="3786">
                  <c:v>14.03820996991237</c:v>
                </c:pt>
                <c:pt idx="3787">
                  <c:v>14.03311492009887</c:v>
                </c:pt>
                <c:pt idx="3788">
                  <c:v>14.02801441160689</c:v>
                </c:pt>
                <c:pt idx="3789">
                  <c:v>14.02290844529636</c:v>
                </c:pt>
                <c:pt idx="3790">
                  <c:v>14.01779702202886</c:v>
                </c:pt>
                <c:pt idx="3791">
                  <c:v>14.01268014266758</c:v>
                </c:pt>
                <c:pt idx="3792">
                  <c:v>14.00755780807735</c:v>
                </c:pt>
                <c:pt idx="3793">
                  <c:v>14.00243001912461</c:v>
                </c:pt>
                <c:pt idx="3794">
                  <c:v>13.99729677667742</c:v>
                </c:pt>
                <c:pt idx="3795">
                  <c:v>13.99215808160547</c:v>
                </c:pt>
                <c:pt idx="3796">
                  <c:v>13.98701393478006</c:v>
                </c:pt>
                <c:pt idx="3797">
                  <c:v>13.98186433707414</c:v>
                </c:pt>
                <c:pt idx="3798">
                  <c:v>13.97670928936224</c:v>
                </c:pt>
                <c:pt idx="3799">
                  <c:v>13.97154879252055</c:v>
                </c:pt>
                <c:pt idx="3800">
                  <c:v>13.96638284742685</c:v>
                </c:pt>
                <c:pt idx="3801">
                  <c:v>13.96121145496057</c:v>
                </c:pt>
                <c:pt idx="3802">
                  <c:v>13.95603461600274</c:v>
                </c:pt>
                <c:pt idx="3803">
                  <c:v>13.95085233143601</c:v>
                </c:pt>
                <c:pt idx="3804">
                  <c:v>13.94566460214466</c:v>
                </c:pt>
                <c:pt idx="3805">
                  <c:v>13.94047142901458</c:v>
                </c:pt>
                <c:pt idx="3806">
                  <c:v>13.9352728129333</c:v>
                </c:pt>
                <c:pt idx="3807">
                  <c:v>13.93006875478995</c:v>
                </c:pt>
                <c:pt idx="3808">
                  <c:v>13.92485925547527</c:v>
                </c:pt>
                <c:pt idx="3809">
                  <c:v>13.91964431588164</c:v>
                </c:pt>
                <c:pt idx="3810">
                  <c:v>13.91442393690304</c:v>
                </c:pt>
                <c:pt idx="3811">
                  <c:v>13.9091981194351</c:v>
                </c:pt>
                <c:pt idx="3812">
                  <c:v>13.90396686437502</c:v>
                </c:pt>
                <c:pt idx="3813">
                  <c:v>13.89873017262167</c:v>
                </c:pt>
                <c:pt idx="3814">
                  <c:v>13.89348804507548</c:v>
                </c:pt>
                <c:pt idx="3815">
                  <c:v>13.88824048263856</c:v>
                </c:pt>
                <c:pt idx="3816">
                  <c:v>13.88298748621458</c:v>
                </c:pt>
                <c:pt idx="3817">
                  <c:v>13.87772905670887</c:v>
                </c:pt>
                <c:pt idx="3818">
                  <c:v>13.87246519502834</c:v>
                </c:pt>
                <c:pt idx="3819">
                  <c:v>13.86719590208154</c:v>
                </c:pt>
                <c:pt idx="3820">
                  <c:v>13.86192117877863</c:v>
                </c:pt>
                <c:pt idx="3821">
                  <c:v>13.85664102603138</c:v>
                </c:pt>
                <c:pt idx="3822">
                  <c:v>13.85135544475319</c:v>
                </c:pt>
                <c:pt idx="3823">
                  <c:v>13.84606443585905</c:v>
                </c:pt>
                <c:pt idx="3824">
                  <c:v>13.84076800026559</c:v>
                </c:pt>
                <c:pt idx="3825">
                  <c:v>13.83546613889104</c:v>
                </c:pt>
                <c:pt idx="3826">
                  <c:v>13.83015885265525</c:v>
                </c:pt>
                <c:pt idx="3827">
                  <c:v>13.82484614247967</c:v>
                </c:pt>
                <c:pt idx="3828">
                  <c:v>13.81952800928739</c:v>
                </c:pt>
                <c:pt idx="3829">
                  <c:v>13.81420445400308</c:v>
                </c:pt>
                <c:pt idx="3830">
                  <c:v>13.80887547755305</c:v>
                </c:pt>
                <c:pt idx="3831">
                  <c:v>13.80354108086522</c:v>
                </c:pt>
                <c:pt idx="3832">
                  <c:v>13.7982012648691</c:v>
                </c:pt>
                <c:pt idx="3833">
                  <c:v>13.79285603049585</c:v>
                </c:pt>
                <c:pt idx="3834">
                  <c:v>13.7875053786782</c:v>
                </c:pt>
                <c:pt idx="3835">
                  <c:v>13.78214931035052</c:v>
                </c:pt>
                <c:pt idx="3836">
                  <c:v>13.77678782644878</c:v>
                </c:pt>
                <c:pt idx="3837">
                  <c:v>13.77142092791056</c:v>
                </c:pt>
                <c:pt idx="3838">
                  <c:v>13.76604861567506</c:v>
                </c:pt>
                <c:pt idx="3839">
                  <c:v>13.76067089068309</c:v>
                </c:pt>
                <c:pt idx="3840">
                  <c:v>13.75528775387706</c:v>
                </c:pt>
                <c:pt idx="3841">
                  <c:v>13.74989920620098</c:v>
                </c:pt>
                <c:pt idx="3842">
                  <c:v>13.74450524860051</c:v>
                </c:pt>
                <c:pt idx="3843">
                  <c:v>13.73910588202288</c:v>
                </c:pt>
                <c:pt idx="3844">
                  <c:v>13.73370110741694</c:v>
                </c:pt>
                <c:pt idx="3845">
                  <c:v>13.72829092573316</c:v>
                </c:pt>
                <c:pt idx="3846">
                  <c:v>13.7228753379236</c:v>
                </c:pt>
                <c:pt idx="3847">
                  <c:v>13.71745434494195</c:v>
                </c:pt>
                <c:pt idx="3848">
                  <c:v>13.71202794774349</c:v>
                </c:pt>
                <c:pt idx="3849">
                  <c:v>13.70659614728512</c:v>
                </c:pt>
                <c:pt idx="3850">
                  <c:v>13.70115894452532</c:v>
                </c:pt>
                <c:pt idx="3851">
                  <c:v>13.69571634042423</c:v>
                </c:pt>
                <c:pt idx="3852">
                  <c:v>13.69026833594354</c:v>
                </c:pt>
                <c:pt idx="3853">
                  <c:v>13.68481493204659</c:v>
                </c:pt>
                <c:pt idx="3854">
                  <c:v>13.6793561296983</c:v>
                </c:pt>
                <c:pt idx="3855">
                  <c:v>13.6738919298652</c:v>
                </c:pt>
                <c:pt idx="3856">
                  <c:v>13.66842233351542</c:v>
                </c:pt>
                <c:pt idx="3857">
                  <c:v>13.66294734161872</c:v>
                </c:pt>
                <c:pt idx="3858">
                  <c:v>13.65746695514645</c:v>
                </c:pt>
                <c:pt idx="3859">
                  <c:v>13.65198117507156</c:v>
                </c:pt>
                <c:pt idx="3860">
                  <c:v>13.64649000236861</c:v>
                </c:pt>
                <c:pt idx="3861">
                  <c:v>13.64099343801376</c:v>
                </c:pt>
                <c:pt idx="3862">
                  <c:v>13.63549148298479</c:v>
                </c:pt>
                <c:pt idx="3863">
                  <c:v>13.62998413826105</c:v>
                </c:pt>
                <c:pt idx="3864">
                  <c:v>13.62447140482353</c:v>
                </c:pt>
                <c:pt idx="3865">
                  <c:v>13.6189532836548</c:v>
                </c:pt>
                <c:pt idx="3866">
                  <c:v>13.61342977573904</c:v>
                </c:pt>
                <c:pt idx="3867">
                  <c:v>13.60790088206203</c:v>
                </c:pt>
                <c:pt idx="3868">
                  <c:v>13.60236660361116</c:v>
                </c:pt>
                <c:pt idx="3869">
                  <c:v>13.59682694137542</c:v>
                </c:pt>
                <c:pt idx="3870">
                  <c:v>13.59128189634538</c:v>
                </c:pt>
                <c:pt idx="3871">
                  <c:v>13.58573146951325</c:v>
                </c:pt>
                <c:pt idx="3872">
                  <c:v>13.58017566187281</c:v>
                </c:pt>
                <c:pt idx="3873">
                  <c:v>13.57461447441945</c:v>
                </c:pt>
                <c:pt idx="3874">
                  <c:v>13.56904790815016</c:v>
                </c:pt>
                <c:pt idx="3875">
                  <c:v>13.56347596406353</c:v>
                </c:pt>
                <c:pt idx="3876">
                  <c:v>13.55789864315976</c:v>
                </c:pt>
                <c:pt idx="3877">
                  <c:v>13.55231594644063</c:v>
                </c:pt>
                <c:pt idx="3878">
                  <c:v>13.54672787490954</c:v>
                </c:pt>
                <c:pt idx="3879">
                  <c:v>13.54113442957147</c:v>
                </c:pt>
                <c:pt idx="3880">
                  <c:v>13.53553561143301</c:v>
                </c:pt>
                <c:pt idx="3881">
                  <c:v>13.52993142150234</c:v>
                </c:pt>
                <c:pt idx="3882">
                  <c:v>13.52432186078925</c:v>
                </c:pt>
                <c:pt idx="3883">
                  <c:v>13.51870693030512</c:v>
                </c:pt>
                <c:pt idx="3884">
                  <c:v>13.51308663106293</c:v>
                </c:pt>
                <c:pt idx="3885">
                  <c:v>13.50746096407725</c:v>
                </c:pt>
                <c:pt idx="3886">
                  <c:v>13.50182993036425</c:v>
                </c:pt>
                <c:pt idx="3887">
                  <c:v>13.49619353094171</c:v>
                </c:pt>
                <c:pt idx="3888">
                  <c:v>13.490551766829</c:v>
                </c:pt>
                <c:pt idx="3889">
                  <c:v>13.48490463904705</c:v>
                </c:pt>
                <c:pt idx="3890">
                  <c:v>13.47925214861844</c:v>
                </c:pt>
                <c:pt idx="3891">
                  <c:v>13.47359429656732</c:v>
                </c:pt>
                <c:pt idx="3892">
                  <c:v>13.46793108391943</c:v>
                </c:pt>
                <c:pt idx="3893">
                  <c:v>13.46226251170213</c:v>
                </c:pt>
                <c:pt idx="3894">
                  <c:v>13.45658858094433</c:v>
                </c:pt>
                <c:pt idx="3895">
                  <c:v>13.45090929267657</c:v>
                </c:pt>
                <c:pt idx="3896">
                  <c:v>13.44522464793097</c:v>
                </c:pt>
                <c:pt idx="3897">
                  <c:v>13.43953464774126</c:v>
                </c:pt>
                <c:pt idx="3898">
                  <c:v>13.43383929314273</c:v>
                </c:pt>
                <c:pt idx="3899">
                  <c:v>13.4281385851723</c:v>
                </c:pt>
                <c:pt idx="3900">
                  <c:v>13.42243252486846</c:v>
                </c:pt>
                <c:pt idx="3901">
                  <c:v>13.4167211132713</c:v>
                </c:pt>
                <c:pt idx="3902">
                  <c:v>13.41100435142249</c:v>
                </c:pt>
                <c:pt idx="3903">
                  <c:v>13.4052822403653</c:v>
                </c:pt>
                <c:pt idx="3904">
                  <c:v>13.39955478114461</c:v>
                </c:pt>
                <c:pt idx="3905">
                  <c:v>13.39382197480686</c:v>
                </c:pt>
                <c:pt idx="3906">
                  <c:v>13.38808382240009</c:v>
                </c:pt>
                <c:pt idx="3907">
                  <c:v>13.38234032497395</c:v>
                </c:pt>
                <c:pt idx="3908">
                  <c:v>13.37659148357965</c:v>
                </c:pt>
                <c:pt idx="3909">
                  <c:v>13.37083729927</c:v>
                </c:pt>
                <c:pt idx="3910">
                  <c:v>13.36507777309942</c:v>
                </c:pt>
                <c:pt idx="3911">
                  <c:v>13.3593129061239</c:v>
                </c:pt>
                <c:pt idx="3912">
                  <c:v>13.353542699401</c:v>
                </c:pt>
                <c:pt idx="3913">
                  <c:v>13.34776715398991</c:v>
                </c:pt>
                <c:pt idx="3914">
                  <c:v>13.34198627095138</c:v>
                </c:pt>
                <c:pt idx="3915">
                  <c:v>13.33620005134777</c:v>
                </c:pt>
                <c:pt idx="3916">
                  <c:v>13.330408496243</c:v>
                </c:pt>
                <c:pt idx="3917">
                  <c:v>13.32461160670257</c:v>
                </c:pt>
                <c:pt idx="3918">
                  <c:v>13.31880938379362</c:v>
                </c:pt>
                <c:pt idx="3919">
                  <c:v>13.31300182858484</c:v>
                </c:pt>
                <c:pt idx="3920">
                  <c:v>13.3071889421465</c:v>
                </c:pt>
                <c:pt idx="3921">
                  <c:v>13.30137072555046</c:v>
                </c:pt>
                <c:pt idx="3922">
                  <c:v>13.29554717987019</c:v>
                </c:pt>
                <c:pt idx="3923">
                  <c:v>13.28971830618072</c:v>
                </c:pt>
                <c:pt idx="3924">
                  <c:v>13.28388410555866</c:v>
                </c:pt>
                <c:pt idx="3925">
                  <c:v>13.27804457908222</c:v>
                </c:pt>
                <c:pt idx="3926">
                  <c:v>13.2721997278312</c:v>
                </c:pt>
                <c:pt idx="3927">
                  <c:v>13.26634955288697</c:v>
                </c:pt>
                <c:pt idx="3928">
                  <c:v>13.2604940553325</c:v>
                </c:pt>
                <c:pt idx="3929">
                  <c:v>13.2546332362523</c:v>
                </c:pt>
                <c:pt idx="3930">
                  <c:v>13.24876709673252</c:v>
                </c:pt>
                <c:pt idx="3931">
                  <c:v>13.24289563786087</c:v>
                </c:pt>
                <c:pt idx="3932">
                  <c:v>13.23701886072663</c:v>
                </c:pt>
                <c:pt idx="3933">
                  <c:v>13.23113676642067</c:v>
                </c:pt>
                <c:pt idx="3934">
                  <c:v>13.22524935603546</c:v>
                </c:pt>
                <c:pt idx="3935">
                  <c:v>13.21935663066501</c:v>
                </c:pt>
                <c:pt idx="3936">
                  <c:v>13.21345859140496</c:v>
                </c:pt>
                <c:pt idx="3937">
                  <c:v>13.20755523935249</c:v>
                </c:pt>
                <c:pt idx="3938">
                  <c:v>13.20164657560639</c:v>
                </c:pt>
                <c:pt idx="3939">
                  <c:v>13.195732601267</c:v>
                </c:pt>
                <c:pt idx="3940">
                  <c:v>13.18981331743628</c:v>
                </c:pt>
                <c:pt idx="3941">
                  <c:v>13.18388872521773</c:v>
                </c:pt>
                <c:pt idx="3942">
                  <c:v>13.17795882571645</c:v>
                </c:pt>
                <c:pt idx="3943">
                  <c:v>13.17202362003912</c:v>
                </c:pt>
                <c:pt idx="3944">
                  <c:v>13.16608310929399</c:v>
                </c:pt>
                <c:pt idx="3945">
                  <c:v>13.16013729459089</c:v>
                </c:pt>
                <c:pt idx="3946">
                  <c:v>13.15418617704123</c:v>
                </c:pt>
                <c:pt idx="3947">
                  <c:v>13.148229757758</c:v>
                </c:pt>
                <c:pt idx="3948">
                  <c:v>13.14226803785575</c:v>
                </c:pt>
                <c:pt idx="3949">
                  <c:v>13.13630101845064</c:v>
                </c:pt>
                <c:pt idx="3950">
                  <c:v>13.13032870066037</c:v>
                </c:pt>
                <c:pt idx="3951">
                  <c:v>13.12435108560425</c:v>
                </c:pt>
                <c:pt idx="3952">
                  <c:v>13.11836817440314</c:v>
                </c:pt>
                <c:pt idx="3953">
                  <c:v>13.11237996817948</c:v>
                </c:pt>
                <c:pt idx="3954">
                  <c:v>13.1063864680573</c:v>
                </c:pt>
                <c:pt idx="3955">
                  <c:v>13.10038767516218</c:v>
                </c:pt>
                <c:pt idx="3956">
                  <c:v>13.0943835906213</c:v>
                </c:pt>
                <c:pt idx="3957">
                  <c:v>13.0883742155634</c:v>
                </c:pt>
                <c:pt idx="3958">
                  <c:v>13.0823595511188</c:v>
                </c:pt>
                <c:pt idx="3959">
                  <c:v>13.07633959841939</c:v>
                </c:pt>
                <c:pt idx="3960">
                  <c:v>13.07031435859863</c:v>
                </c:pt>
                <c:pt idx="3961">
                  <c:v>13.06428383279156</c:v>
                </c:pt>
                <c:pt idx="3962">
                  <c:v>13.05824802213478</c:v>
                </c:pt>
                <c:pt idx="3963">
                  <c:v>13.0522069277665</c:v>
                </c:pt>
                <c:pt idx="3964">
                  <c:v>13.04616055082642</c:v>
                </c:pt>
                <c:pt idx="3965">
                  <c:v>13.04010889245591</c:v>
                </c:pt>
                <c:pt idx="3966">
                  <c:v>13.03405195379785</c:v>
                </c:pt>
                <c:pt idx="3967">
                  <c:v>13.0279897359967</c:v>
                </c:pt>
                <c:pt idx="3968">
                  <c:v>13.02192224019851</c:v>
                </c:pt>
                <c:pt idx="3969">
                  <c:v>13.01584946755087</c:v>
                </c:pt>
                <c:pt idx="3970">
                  <c:v>13.00977141920298</c:v>
                </c:pt>
                <c:pt idx="3971">
                  <c:v>13.00368809630556</c:v>
                </c:pt>
                <c:pt idx="3972">
                  <c:v>12.99759950001094</c:v>
                </c:pt>
                <c:pt idx="3973">
                  <c:v>12.991505631473</c:v>
                </c:pt>
                <c:pt idx="3974">
                  <c:v>12.98540649184719</c:v>
                </c:pt>
                <c:pt idx="3975">
                  <c:v>12.97930208229052</c:v>
                </c:pt>
                <c:pt idx="3976">
                  <c:v>12.97319240396161</c:v>
                </c:pt>
                <c:pt idx="3977">
                  <c:v>12.96707745802058</c:v>
                </c:pt>
                <c:pt idx="3978">
                  <c:v>12.96095724562917</c:v>
                </c:pt>
                <c:pt idx="3979">
                  <c:v>12.95483176795066</c:v>
                </c:pt>
                <c:pt idx="3980">
                  <c:v>12.94870102614991</c:v>
                </c:pt>
                <c:pt idx="3981">
                  <c:v>12.94256502139335</c:v>
                </c:pt>
                <c:pt idx="3982">
                  <c:v>12.93642375484895</c:v>
                </c:pt>
                <c:pt idx="3983">
                  <c:v>12.93027722768626</c:v>
                </c:pt>
                <c:pt idx="3984">
                  <c:v>12.92412544107641</c:v>
                </c:pt>
                <c:pt idx="3985">
                  <c:v>12.91796839619208</c:v>
                </c:pt>
                <c:pt idx="3986">
                  <c:v>12.91180609420752</c:v>
                </c:pt>
                <c:pt idx="3987">
                  <c:v>12.90563853629852</c:v>
                </c:pt>
                <c:pt idx="3988">
                  <c:v>12.89946572364246</c:v>
                </c:pt>
                <c:pt idx="3989">
                  <c:v>12.89328765741829</c:v>
                </c:pt>
                <c:pt idx="3990">
                  <c:v>12.8871043388065</c:v>
                </c:pt>
                <c:pt idx="3991">
                  <c:v>12.88091576898913</c:v>
                </c:pt>
                <c:pt idx="3992">
                  <c:v>12.87472194914984</c:v>
                </c:pt>
                <c:pt idx="3993">
                  <c:v>12.8685228804738</c:v>
                </c:pt>
                <c:pt idx="3994">
                  <c:v>12.86231856414775</c:v>
                </c:pt>
                <c:pt idx="3995">
                  <c:v>12.85610900136</c:v>
                </c:pt>
                <c:pt idx="3996">
                  <c:v>12.84989419330042</c:v>
                </c:pt>
                <c:pt idx="3997">
                  <c:v>12.84367414116045</c:v>
                </c:pt>
                <c:pt idx="3998">
                  <c:v>12.83744884613306</c:v>
                </c:pt>
                <c:pt idx="3999">
                  <c:v>12.83121830941281</c:v>
                </c:pt>
                <c:pt idx="4000">
                  <c:v>12.8249825321958</c:v>
                </c:pt>
                <c:pt idx="4001">
                  <c:v>12.81874151567971</c:v>
                </c:pt>
                <c:pt idx="4002">
                  <c:v>12.81249526106375</c:v>
                </c:pt>
                <c:pt idx="4003">
                  <c:v>12.80624376954871</c:v>
                </c:pt>
                <c:pt idx="4004">
                  <c:v>12.79998704233693</c:v>
                </c:pt>
                <c:pt idx="4005">
                  <c:v>12.79372508063231</c:v>
                </c:pt>
                <c:pt idx="4006">
                  <c:v>12.78745788564031</c:v>
                </c:pt>
                <c:pt idx="4007">
                  <c:v>12.78118545856794</c:v>
                </c:pt>
                <c:pt idx="4008">
                  <c:v>12.77490780062376</c:v>
                </c:pt>
                <c:pt idx="4009">
                  <c:v>12.76862491301791</c:v>
                </c:pt>
                <c:pt idx="4010">
                  <c:v>12.76233679696206</c:v>
                </c:pt>
                <c:pt idx="4011">
                  <c:v>12.75604345366945</c:v>
                </c:pt>
                <c:pt idx="4012">
                  <c:v>12.74974488435486</c:v>
                </c:pt>
                <c:pt idx="4013">
                  <c:v>12.74344109023466</c:v>
                </c:pt>
                <c:pt idx="4014">
                  <c:v>12.73713207252673</c:v>
                </c:pt>
                <c:pt idx="4015">
                  <c:v>12.73081783245054</c:v>
                </c:pt>
                <c:pt idx="4016">
                  <c:v>12.72449837122708</c:v>
                </c:pt>
                <c:pt idx="4017">
                  <c:v>12.71817369007892</c:v>
                </c:pt>
                <c:pt idx="4018">
                  <c:v>12.71184379023017</c:v>
                </c:pt>
                <c:pt idx="4019">
                  <c:v>12.70550867290651</c:v>
                </c:pt>
                <c:pt idx="4020">
                  <c:v>12.69916833933513</c:v>
                </c:pt>
                <c:pt idx="4021">
                  <c:v>12.69282279074483</c:v>
                </c:pt>
                <c:pt idx="4022">
                  <c:v>12.68647202836592</c:v>
                </c:pt>
                <c:pt idx="4023">
                  <c:v>12.68011605343026</c:v>
                </c:pt>
                <c:pt idx="4024">
                  <c:v>12.67375486717128</c:v>
                </c:pt>
                <c:pt idx="4025">
                  <c:v>12.66738847082396</c:v>
                </c:pt>
                <c:pt idx="4026">
                  <c:v>12.66101686562482</c:v>
                </c:pt>
                <c:pt idx="4027">
                  <c:v>12.65464005281193</c:v>
                </c:pt>
                <c:pt idx="4028">
                  <c:v>12.64825803362491</c:v>
                </c:pt>
                <c:pt idx="4029">
                  <c:v>12.64187080930494</c:v>
                </c:pt>
                <c:pt idx="4030">
                  <c:v>12.63547838109473</c:v>
                </c:pt>
                <c:pt idx="4031">
                  <c:v>12.62908075023854</c:v>
                </c:pt>
                <c:pt idx="4032">
                  <c:v>12.6226779179822</c:v>
                </c:pt>
                <c:pt idx="4033">
                  <c:v>12.61626988557306</c:v>
                </c:pt>
                <c:pt idx="4034">
                  <c:v>12.60985665426004</c:v>
                </c:pt>
                <c:pt idx="4035">
                  <c:v>12.60343822529358</c:v>
                </c:pt>
                <c:pt idx="4036">
                  <c:v>12.59701459992569</c:v>
                </c:pt>
                <c:pt idx="4037">
                  <c:v>12.59058577940992</c:v>
                </c:pt>
                <c:pt idx="4038">
                  <c:v>12.58415176500136</c:v>
                </c:pt>
                <c:pt idx="4039">
                  <c:v>12.57771255795665</c:v>
                </c:pt>
                <c:pt idx="4040">
                  <c:v>12.57126815953397</c:v>
                </c:pt>
                <c:pt idx="4041">
                  <c:v>12.56481857099304</c:v>
                </c:pt>
                <c:pt idx="4042">
                  <c:v>12.55836379359514</c:v>
                </c:pt>
                <c:pt idx="4043">
                  <c:v>12.5519038286031</c:v>
                </c:pt>
                <c:pt idx="4044">
                  <c:v>12.54543867728124</c:v>
                </c:pt>
                <c:pt idx="4045">
                  <c:v>12.53896834089547</c:v>
                </c:pt>
                <c:pt idx="4046">
                  <c:v>12.53249282071326</c:v>
                </c:pt>
                <c:pt idx="4047">
                  <c:v>12.52601211800357</c:v>
                </c:pt>
                <c:pt idx="4048">
                  <c:v>12.51952623403695</c:v>
                </c:pt>
                <c:pt idx="4049">
                  <c:v>12.51303517008543</c:v>
                </c:pt>
                <c:pt idx="4050">
                  <c:v>12.50653892742265</c:v>
                </c:pt>
                <c:pt idx="4051">
                  <c:v>12.50003750732375</c:v>
                </c:pt>
                <c:pt idx="4052">
                  <c:v>12.49353091106542</c:v>
                </c:pt>
                <c:pt idx="4053">
                  <c:v>12.48701913992588</c:v>
                </c:pt>
                <c:pt idx="4054">
                  <c:v>12.48050219518492</c:v>
                </c:pt>
                <c:pt idx="4055">
                  <c:v>12.47398007812382</c:v>
                </c:pt>
                <c:pt idx="4056">
                  <c:v>12.46745279002545</c:v>
                </c:pt>
                <c:pt idx="4057">
                  <c:v>12.46092033217418</c:v>
                </c:pt>
                <c:pt idx="4058">
                  <c:v>12.45438270585595</c:v>
                </c:pt>
                <c:pt idx="4059">
                  <c:v>12.4478399123582</c:v>
                </c:pt>
                <c:pt idx="4060">
                  <c:v>12.44129195296994</c:v>
                </c:pt>
                <c:pt idx="4061">
                  <c:v>12.4347388289817</c:v>
                </c:pt>
                <c:pt idx="4062">
                  <c:v>12.42818054168554</c:v>
                </c:pt>
                <c:pt idx="4063">
                  <c:v>12.42161709237508</c:v>
                </c:pt>
                <c:pt idx="4064">
                  <c:v>12.41504848234546</c:v>
                </c:pt>
                <c:pt idx="4065">
                  <c:v>12.40847471289335</c:v>
                </c:pt>
                <c:pt idx="4066">
                  <c:v>12.40189578531697</c:v>
                </c:pt>
                <c:pt idx="4067">
                  <c:v>12.39531170091607</c:v>
                </c:pt>
                <c:pt idx="4068">
                  <c:v>12.38872246099191</c:v>
                </c:pt>
                <c:pt idx="4069">
                  <c:v>12.38212806684733</c:v>
                </c:pt>
                <c:pt idx="4070">
                  <c:v>12.37552851978666</c:v>
                </c:pt>
                <c:pt idx="4071">
                  <c:v>12.36892382111577</c:v>
                </c:pt>
                <c:pt idx="4072">
                  <c:v>12.36231397214211</c:v>
                </c:pt>
                <c:pt idx="4073">
                  <c:v>12.35569897417459</c:v>
                </c:pt>
                <c:pt idx="4074">
                  <c:v>12.34907882852369</c:v>
                </c:pt>
                <c:pt idx="4075">
                  <c:v>12.34245353650144</c:v>
                </c:pt>
                <c:pt idx="4076">
                  <c:v>12.33582309942135</c:v>
                </c:pt>
                <c:pt idx="4077">
                  <c:v>12.32918751859852</c:v>
                </c:pt>
                <c:pt idx="4078">
                  <c:v>12.32254679534952</c:v>
                </c:pt>
                <c:pt idx="4079">
                  <c:v>12.3159009309925</c:v>
                </c:pt>
                <c:pt idx="4080">
                  <c:v>12.3092499268471</c:v>
                </c:pt>
                <c:pt idx="4081">
                  <c:v>12.30259378423452</c:v>
                </c:pt>
                <c:pt idx="4082">
                  <c:v>12.29593250447748</c:v>
                </c:pt>
                <c:pt idx="4083">
                  <c:v>12.28926608890021</c:v>
                </c:pt>
                <c:pt idx="4084">
                  <c:v>12.2825945388285</c:v>
                </c:pt>
                <c:pt idx="4085">
                  <c:v>12.27591785558964</c:v>
                </c:pt>
                <c:pt idx="4086">
                  <c:v>12.26923604051244</c:v>
                </c:pt>
                <c:pt idx="4087">
                  <c:v>12.26254909492728</c:v>
                </c:pt>
                <c:pt idx="4088">
                  <c:v>12.25585702016603</c:v>
                </c:pt>
                <c:pt idx="4089">
                  <c:v>12.24915981756208</c:v>
                </c:pt>
                <c:pt idx="4090">
                  <c:v>12.24245748845039</c:v>
                </c:pt>
                <c:pt idx="4091">
                  <c:v>12.2357500341674</c:v>
                </c:pt>
                <c:pt idx="4092">
                  <c:v>12.22903745605107</c:v>
                </c:pt>
                <c:pt idx="4093">
                  <c:v>12.22231975544093</c:v>
                </c:pt>
                <c:pt idx="4094">
                  <c:v>12.21559693367801</c:v>
                </c:pt>
                <c:pt idx="4095">
                  <c:v>12.20886899210484</c:v>
                </c:pt>
                <c:pt idx="4096">
                  <c:v>12.20213593206552</c:v>
                </c:pt>
                <c:pt idx="4097">
                  <c:v>12.19539775490563</c:v>
                </c:pt>
                <c:pt idx="4098">
                  <c:v>12.1886544619723</c:v>
                </c:pt>
                <c:pt idx="4099">
                  <c:v>12.18190605461416</c:v>
                </c:pt>
                <c:pt idx="4100">
                  <c:v>12.17515253418138</c:v>
                </c:pt>
                <c:pt idx="4101">
                  <c:v>12.16839390202564</c:v>
                </c:pt>
                <c:pt idx="4102">
                  <c:v>12.16163015950015</c:v>
                </c:pt>
                <c:pt idx="4103">
                  <c:v>12.15486130795963</c:v>
                </c:pt>
                <c:pt idx="4104">
                  <c:v>12.14808734876032</c:v>
                </c:pt>
                <c:pt idx="4105">
                  <c:v>12.14130828326</c:v>
                </c:pt>
                <c:pt idx="4106">
                  <c:v>12.13452411281793</c:v>
                </c:pt>
                <c:pt idx="4107">
                  <c:v>12.12773483879494</c:v>
                </c:pt>
                <c:pt idx="4108">
                  <c:v>12.12094046255332</c:v>
                </c:pt>
                <c:pt idx="4109">
                  <c:v>12.11414098545692</c:v>
                </c:pt>
                <c:pt idx="4110">
                  <c:v>12.1073364088711</c:v>
                </c:pt>
                <c:pt idx="4111">
                  <c:v>12.10052673416273</c:v>
                </c:pt>
                <c:pt idx="4112">
                  <c:v>12.09371196270019</c:v>
                </c:pt>
                <c:pt idx="4113">
                  <c:v>12.0868920958534</c:v>
                </c:pt>
                <c:pt idx="4114">
                  <c:v>12.08006713499377</c:v>
                </c:pt>
                <c:pt idx="4115">
                  <c:v>12.07323708149423</c:v>
                </c:pt>
                <c:pt idx="4116">
                  <c:v>12.06640193672925</c:v>
                </c:pt>
                <c:pt idx="4117">
                  <c:v>12.05956170207476</c:v>
                </c:pt>
                <c:pt idx="4118">
                  <c:v>12.05271637890828</c:v>
                </c:pt>
                <c:pt idx="4119">
                  <c:v>12.04586596860878</c:v>
                </c:pt>
                <c:pt idx="4120">
                  <c:v>12.03901047255677</c:v>
                </c:pt>
                <c:pt idx="4121">
                  <c:v>12.03214989213427</c:v>
                </c:pt>
                <c:pt idx="4122">
                  <c:v>12.02528422872482</c:v>
                </c:pt>
                <c:pt idx="4123">
                  <c:v>12.01841348371345</c:v>
                </c:pt>
                <c:pt idx="4124">
                  <c:v>12.01153765848672</c:v>
                </c:pt>
                <c:pt idx="4125">
                  <c:v>12.0046567544327</c:v>
                </c:pt>
                <c:pt idx="4126">
                  <c:v>11.99777077294097</c:v>
                </c:pt>
                <c:pt idx="4127">
                  <c:v>11.99087971540261</c:v>
                </c:pt>
                <c:pt idx="4128">
                  <c:v>11.98398358321022</c:v>
                </c:pt>
                <c:pt idx="4129">
                  <c:v>11.97708237775792</c:v>
                </c:pt>
                <c:pt idx="4130">
                  <c:v>11.9701761004413</c:v>
                </c:pt>
                <c:pt idx="4131">
                  <c:v>11.96326475265751</c:v>
                </c:pt>
                <c:pt idx="4132">
                  <c:v>11.95634833580518</c:v>
                </c:pt>
                <c:pt idx="4133">
                  <c:v>11.94942685128445</c:v>
                </c:pt>
                <c:pt idx="4134">
                  <c:v>11.94250030049696</c:v>
                </c:pt>
                <c:pt idx="4135">
                  <c:v>11.93556868484587</c:v>
                </c:pt>
                <c:pt idx="4136">
                  <c:v>11.92863200573586</c:v>
                </c:pt>
                <c:pt idx="4137">
                  <c:v>11.92169026457307</c:v>
                </c:pt>
                <c:pt idx="4138">
                  <c:v>11.91474346276521</c:v>
                </c:pt>
                <c:pt idx="4139">
                  <c:v>11.90779160172143</c:v>
                </c:pt>
                <c:pt idx="4140">
                  <c:v>11.90083468285243</c:v>
                </c:pt>
                <c:pt idx="4141">
                  <c:v>11.8938727075704</c:v>
                </c:pt>
                <c:pt idx="4142">
                  <c:v>11.88690567728903</c:v>
                </c:pt>
                <c:pt idx="4143">
                  <c:v>11.87993359342352</c:v>
                </c:pt>
                <c:pt idx="4144">
                  <c:v>11.87295645739058</c:v>
                </c:pt>
                <c:pt idx="4145">
                  <c:v>11.8659742706084</c:v>
                </c:pt>
                <c:pt idx="4146">
                  <c:v>11.8589870344967</c:v>
                </c:pt>
                <c:pt idx="4147">
                  <c:v>11.85199475047668</c:v>
                </c:pt>
                <c:pt idx="4148">
                  <c:v>11.84499741997105</c:v>
                </c:pt>
                <c:pt idx="4149">
                  <c:v>11.83799504440403</c:v>
                </c:pt>
                <c:pt idx="4150">
                  <c:v>11.83098762520133</c:v>
                </c:pt>
                <c:pt idx="4151">
                  <c:v>11.82397516379015</c:v>
                </c:pt>
                <c:pt idx="4152">
                  <c:v>11.81695766159923</c:v>
                </c:pt>
                <c:pt idx="4153">
                  <c:v>11.80993512005876</c:v>
                </c:pt>
                <c:pt idx="4154">
                  <c:v>11.80290754060045</c:v>
                </c:pt>
                <c:pt idx="4155">
                  <c:v>11.79587492465753</c:v>
                </c:pt>
                <c:pt idx="4156">
                  <c:v>11.78883727366469</c:v>
                </c:pt>
                <c:pt idx="4157">
                  <c:v>11.78179458905815</c:v>
                </c:pt>
                <c:pt idx="4158">
                  <c:v>11.7747468722756</c:v>
                </c:pt>
                <c:pt idx="4159">
                  <c:v>11.76769412475626</c:v>
                </c:pt>
                <c:pt idx="4160">
                  <c:v>11.7606363479408</c:v>
                </c:pt>
                <c:pt idx="4161">
                  <c:v>11.75357354327144</c:v>
                </c:pt>
                <c:pt idx="4162">
                  <c:v>11.74650571219185</c:v>
                </c:pt>
                <c:pt idx="4163">
                  <c:v>11.73943285614723</c:v>
                </c:pt>
                <c:pt idx="4164">
                  <c:v>11.73235497658425</c:v>
                </c:pt>
                <c:pt idx="4165">
                  <c:v>11.72527207495107</c:v>
                </c:pt>
                <c:pt idx="4166">
                  <c:v>11.71818415269739</c:v>
                </c:pt>
                <c:pt idx="4167">
                  <c:v>11.71109121127435</c:v>
                </c:pt>
                <c:pt idx="4168">
                  <c:v>11.70399325213459</c:v>
                </c:pt>
                <c:pt idx="4169">
                  <c:v>11.69689027673229</c:v>
                </c:pt>
                <c:pt idx="4170">
                  <c:v>11.68978228652307</c:v>
                </c:pt>
                <c:pt idx="4171">
                  <c:v>11.68266928296406</c:v>
                </c:pt>
                <c:pt idx="4172">
                  <c:v>11.67555126751389</c:v>
                </c:pt>
                <c:pt idx="4173">
                  <c:v>11.66842824163266</c:v>
                </c:pt>
                <c:pt idx="4174">
                  <c:v>11.66130020678198</c:v>
                </c:pt>
                <c:pt idx="4175">
                  <c:v>11.65416716442495</c:v>
                </c:pt>
                <c:pt idx="4176">
                  <c:v>11.64702911602615</c:v>
                </c:pt>
                <c:pt idx="4177">
                  <c:v>11.63988606305165</c:v>
                </c:pt>
                <c:pt idx="4178">
                  <c:v>11.63273800696901</c:v>
                </c:pt>
                <c:pt idx="4179">
                  <c:v>11.62558494924729</c:v>
                </c:pt>
                <c:pt idx="4180">
                  <c:v>11.618426891357</c:v>
                </c:pt>
                <c:pt idx="4181">
                  <c:v>11.61126383477019</c:v>
                </c:pt>
                <c:pt idx="4182">
                  <c:v>11.60409578096037</c:v>
                </c:pt>
                <c:pt idx="4183">
                  <c:v>11.59692273140253</c:v>
                </c:pt>
                <c:pt idx="4184">
                  <c:v>11.58974468757316</c:v>
                </c:pt>
                <c:pt idx="4185">
                  <c:v>11.58256165095023</c:v>
                </c:pt>
                <c:pt idx="4186">
                  <c:v>11.57537362301319</c:v>
                </c:pt>
                <c:pt idx="4187">
                  <c:v>11.56818060524298</c:v>
                </c:pt>
                <c:pt idx="4188">
                  <c:v>11.56098259912203</c:v>
                </c:pt>
                <c:pt idx="4189">
                  <c:v>11.55377960613425</c:v>
                </c:pt>
                <c:pt idx="4190">
                  <c:v>11.54657162776502</c:v>
                </c:pt>
                <c:pt idx="4191">
                  <c:v>11.53935866550123</c:v>
                </c:pt>
                <c:pt idx="4192">
                  <c:v>11.53214072083123</c:v>
                </c:pt>
                <c:pt idx="4193">
                  <c:v>11.52491779524486</c:v>
                </c:pt>
                <c:pt idx="4194">
                  <c:v>11.51768989023344</c:v>
                </c:pt>
                <c:pt idx="4195">
                  <c:v>11.51045700728977</c:v>
                </c:pt>
                <c:pt idx="4196">
                  <c:v>11.50321914790815</c:v>
                </c:pt>
                <c:pt idx="4197">
                  <c:v>11.49597631358432</c:v>
                </c:pt>
                <c:pt idx="4198">
                  <c:v>11.48872850581554</c:v>
                </c:pt>
                <c:pt idx="4199">
                  <c:v>11.48147572610053</c:v>
                </c:pt>
                <c:pt idx="4200">
                  <c:v>11.47421797593949</c:v>
                </c:pt>
                <c:pt idx="4201">
                  <c:v>11.46695525683411</c:v>
                </c:pt>
                <c:pt idx="4202">
                  <c:v>11.45968757028754</c:v>
                </c:pt>
                <c:pt idx="4203">
                  <c:v>11.45241491780441</c:v>
                </c:pt>
                <c:pt idx="4204">
                  <c:v>11.44513730089085</c:v>
                </c:pt>
                <c:pt idx="4205">
                  <c:v>11.43785472105444</c:v>
                </c:pt>
                <c:pt idx="4206">
                  <c:v>11.43056717980425</c:v>
                </c:pt>
                <c:pt idx="4207">
                  <c:v>11.42327467865082</c:v>
                </c:pt>
                <c:pt idx="4208">
                  <c:v>11.41597721910619</c:v>
                </c:pt>
                <c:pt idx="4209">
                  <c:v>11.40867480268382</c:v>
                </c:pt>
                <c:pt idx="4210">
                  <c:v>11.4013674308987</c:v>
                </c:pt>
                <c:pt idx="4211">
                  <c:v>11.39405510526726</c:v>
                </c:pt>
                <c:pt idx="4212">
                  <c:v>11.38673782730744</c:v>
                </c:pt>
                <c:pt idx="4213">
                  <c:v>11.3794155985386</c:v>
                </c:pt>
                <c:pt idx="4214">
                  <c:v>11.37208842048161</c:v>
                </c:pt>
                <c:pt idx="4215">
                  <c:v>11.36475629465881</c:v>
                </c:pt>
                <c:pt idx="4216">
                  <c:v>11.35741922259401</c:v>
                </c:pt>
                <c:pt idx="4217">
                  <c:v>11.35007720581248</c:v>
                </c:pt>
                <c:pt idx="4218">
                  <c:v>11.34273024584097</c:v>
                </c:pt>
                <c:pt idx="4219">
                  <c:v>11.3353783442077</c:v>
                </c:pt>
                <c:pt idx="4220">
                  <c:v>11.32802150244235</c:v>
                </c:pt>
                <c:pt idx="4221">
                  <c:v>11.3206597220761</c:v>
                </c:pt>
                <c:pt idx="4222">
                  <c:v>11.31329300464155</c:v>
                </c:pt>
                <c:pt idx="4223">
                  <c:v>11.30592135167282</c:v>
                </c:pt>
                <c:pt idx="4224">
                  <c:v>11.29854476470547</c:v>
                </c:pt>
                <c:pt idx="4225">
                  <c:v>11.29116324527652</c:v>
                </c:pt>
                <c:pt idx="4226">
                  <c:v>11.28377679492448</c:v>
                </c:pt>
                <c:pt idx="4227">
                  <c:v>11.27638541518932</c:v>
                </c:pt>
                <c:pt idx="4228">
                  <c:v>11.26898910761245</c:v>
                </c:pt>
                <c:pt idx="4229">
                  <c:v>11.2615878737368</c:v>
                </c:pt>
                <c:pt idx="4230">
                  <c:v>11.25418171510671</c:v>
                </c:pt>
                <c:pt idx="4231">
                  <c:v>11.24677063326803</c:v>
                </c:pt>
                <c:pt idx="4232">
                  <c:v>11.23935462976803</c:v>
                </c:pt>
                <c:pt idx="4233">
                  <c:v>11.23193370615549</c:v>
                </c:pt>
                <c:pt idx="4234">
                  <c:v>11.22450786398062</c:v>
                </c:pt>
                <c:pt idx="4235">
                  <c:v>11.2170771047951</c:v>
                </c:pt>
                <c:pt idx="4236">
                  <c:v>11.20964143015209</c:v>
                </c:pt>
                <c:pt idx="4237">
                  <c:v>11.20220084160619</c:v>
                </c:pt>
                <c:pt idx="4238">
                  <c:v>11.19475534071348</c:v>
                </c:pt>
                <c:pt idx="4239">
                  <c:v>11.18730492903148</c:v>
                </c:pt>
                <c:pt idx="4240">
                  <c:v>11.1798496081192</c:v>
                </c:pt>
                <c:pt idx="4241">
                  <c:v>11.17238937953709</c:v>
                </c:pt>
                <c:pt idx="4242">
                  <c:v>11.16492424484704</c:v>
                </c:pt>
                <c:pt idx="4243">
                  <c:v>11.15745420561246</c:v>
                </c:pt>
                <c:pt idx="4244">
                  <c:v>11.14997926339815</c:v>
                </c:pt>
                <c:pt idx="4245">
                  <c:v>11.14249941977042</c:v>
                </c:pt>
                <c:pt idx="4246">
                  <c:v>11.13501467629702</c:v>
                </c:pt>
                <c:pt idx="4247">
                  <c:v>11.12752503454715</c:v>
                </c:pt>
                <c:pt idx="4248">
                  <c:v>11.12003049609146</c:v>
                </c:pt>
                <c:pt idx="4249">
                  <c:v>11.1125310625021</c:v>
                </c:pt>
                <c:pt idx="4250">
                  <c:v>11.10502673535263</c:v>
                </c:pt>
                <c:pt idx="4251">
                  <c:v>11.09751751621808</c:v>
                </c:pt>
                <c:pt idx="4252">
                  <c:v>11.09000340667494</c:v>
                </c:pt>
                <c:pt idx="4253">
                  <c:v>11.08248440830116</c:v>
                </c:pt>
                <c:pt idx="4254">
                  <c:v>11.07496052267612</c:v>
                </c:pt>
                <c:pt idx="4255">
                  <c:v>11.06743175138068</c:v>
                </c:pt>
                <c:pt idx="4256">
                  <c:v>11.05989809599715</c:v>
                </c:pt>
                <c:pt idx="4257">
                  <c:v>11.05235955810928</c:v>
                </c:pt>
                <c:pt idx="4258">
                  <c:v>11.04481613930227</c:v>
                </c:pt>
                <c:pt idx="4259">
                  <c:v>11.0372678411628</c:v>
                </c:pt>
                <c:pt idx="4260">
                  <c:v>11.02971466527897</c:v>
                </c:pt>
                <c:pt idx="4261">
                  <c:v>11.02215661324035</c:v>
                </c:pt>
                <c:pt idx="4262">
                  <c:v>11.01459368663795</c:v>
                </c:pt>
                <c:pt idx="4263">
                  <c:v>11.00702588706423</c:v>
                </c:pt>
                <c:pt idx="4264">
                  <c:v>10.99945321611312</c:v>
                </c:pt>
                <c:pt idx="4265">
                  <c:v>10.99187567537996</c:v>
                </c:pt>
                <c:pt idx="4266">
                  <c:v>10.98429326646158</c:v>
                </c:pt>
                <c:pt idx="4267">
                  <c:v>10.97670599095624</c:v>
                </c:pt>
                <c:pt idx="4268">
                  <c:v>10.96911385046363</c:v>
                </c:pt>
                <c:pt idx="4269">
                  <c:v>10.96151684658492</c:v>
                </c:pt>
                <c:pt idx="4270">
                  <c:v>10.95391498092271</c:v>
                </c:pt>
                <c:pt idx="4271">
                  <c:v>10.94630825508104</c:v>
                </c:pt>
                <c:pt idx="4272">
                  <c:v>10.93869667066541</c:v>
                </c:pt>
                <c:pt idx="4273">
                  <c:v>10.93108022928276</c:v>
                </c:pt>
                <c:pt idx="4274">
                  <c:v>10.92345893254147</c:v>
                </c:pt>
                <c:pt idx="4275">
                  <c:v>10.91583278205137</c:v>
                </c:pt>
                <c:pt idx="4276">
                  <c:v>10.90820177942373</c:v>
                </c:pt>
                <c:pt idx="4277">
                  <c:v>10.90056592627127</c:v>
                </c:pt>
                <c:pt idx="4278">
                  <c:v>10.89292522420814</c:v>
                </c:pt>
                <c:pt idx="4279">
                  <c:v>10.88527967484995</c:v>
                </c:pt>
                <c:pt idx="4280">
                  <c:v>10.87762927981374</c:v>
                </c:pt>
                <c:pt idx="4281">
                  <c:v>10.86997404071798</c:v>
                </c:pt>
                <c:pt idx="4282">
                  <c:v>10.86231395918262</c:v>
                </c:pt>
                <c:pt idx="4283">
                  <c:v>10.85464903682901</c:v>
                </c:pt>
                <c:pt idx="4284">
                  <c:v>10.84697927527996</c:v>
                </c:pt>
                <c:pt idx="4285">
                  <c:v>10.83930467615971</c:v>
                </c:pt>
                <c:pt idx="4286">
                  <c:v>10.83162524109395</c:v>
                </c:pt>
                <c:pt idx="4287">
                  <c:v>10.82394097170981</c:v>
                </c:pt>
                <c:pt idx="4288">
                  <c:v>10.81625186963583</c:v>
                </c:pt>
                <c:pt idx="4289">
                  <c:v>10.80855793650204</c:v>
                </c:pt>
                <c:pt idx="4290">
                  <c:v>10.80085917393984</c:v>
                </c:pt>
                <c:pt idx="4291">
                  <c:v>10.79315558358212</c:v>
                </c:pt>
                <c:pt idx="4292">
                  <c:v>10.7854471670632</c:v>
                </c:pt>
                <c:pt idx="4293">
                  <c:v>10.7777339260188</c:v>
                </c:pt>
                <c:pt idx="4294">
                  <c:v>10.77001586208612</c:v>
                </c:pt>
                <c:pt idx="4295">
                  <c:v>10.76229297690377</c:v>
                </c:pt>
                <c:pt idx="4296">
                  <c:v>10.75456527211178</c:v>
                </c:pt>
                <c:pt idx="4297">
                  <c:v>10.74683274935166</c:v>
                </c:pt>
                <c:pt idx="4298">
                  <c:v>10.73909541026631</c:v>
                </c:pt>
                <c:pt idx="4299">
                  <c:v>10.73135325650007</c:v>
                </c:pt>
                <c:pt idx="4300">
                  <c:v>10.72360628969875</c:v>
                </c:pt>
                <c:pt idx="4301">
                  <c:v>10.71585451150953</c:v>
                </c:pt>
                <c:pt idx="4302">
                  <c:v>10.70809792358106</c:v>
                </c:pt>
                <c:pt idx="4303">
                  <c:v>10.70033652756343</c:v>
                </c:pt>
                <c:pt idx="4304">
                  <c:v>10.69257032510813</c:v>
                </c:pt>
                <c:pt idx="4305">
                  <c:v>10.68479931786811</c:v>
                </c:pt>
                <c:pt idx="4306">
                  <c:v>10.67702350749771</c:v>
                </c:pt>
                <c:pt idx="4307">
                  <c:v>10.66924289565274</c:v>
                </c:pt>
                <c:pt idx="4308">
                  <c:v>10.66145748399041</c:v>
                </c:pt>
                <c:pt idx="4309">
                  <c:v>10.65366727416939</c:v>
                </c:pt>
                <c:pt idx="4310">
                  <c:v>10.64587226784973</c:v>
                </c:pt>
                <c:pt idx="4311">
                  <c:v>10.63807246669294</c:v>
                </c:pt>
                <c:pt idx="4312">
                  <c:v>10.63026787236196</c:v>
                </c:pt>
                <c:pt idx="4313">
                  <c:v>10.62245848652113</c:v>
                </c:pt>
                <c:pt idx="4314">
                  <c:v>10.61464431083625</c:v>
                </c:pt>
                <c:pt idx="4315">
                  <c:v>10.6068253469745</c:v>
                </c:pt>
                <c:pt idx="4316">
                  <c:v>10.59900159660454</c:v>
                </c:pt>
                <c:pt idx="4317">
                  <c:v>10.59117306139639</c:v>
                </c:pt>
                <c:pt idx="4318">
                  <c:v>10.58333974302155</c:v>
                </c:pt>
                <c:pt idx="4319">
                  <c:v>10.57550164315292</c:v>
                </c:pt>
                <c:pt idx="4320">
                  <c:v>10.56765876346481</c:v>
                </c:pt>
                <c:pt idx="4321">
                  <c:v>10.55981110563297</c:v>
                </c:pt>
                <c:pt idx="4322">
                  <c:v>10.55195867133457</c:v>
                </c:pt>
                <c:pt idx="4323">
                  <c:v>10.54410146224819</c:v>
                </c:pt>
                <c:pt idx="4324">
                  <c:v>10.53623948005384</c:v>
                </c:pt>
                <c:pt idx="4325">
                  <c:v>10.52837272643294</c:v>
                </c:pt>
                <c:pt idx="4326">
                  <c:v>10.52050120306835</c:v>
                </c:pt>
                <c:pt idx="4327">
                  <c:v>10.51262491164432</c:v>
                </c:pt>
                <c:pt idx="4328">
                  <c:v>10.50474385384653</c:v>
                </c:pt>
                <c:pt idx="4329">
                  <c:v>10.49685803136211</c:v>
                </c:pt>
                <c:pt idx="4330">
                  <c:v>10.48896744587955</c:v>
                </c:pt>
                <c:pt idx="4331">
                  <c:v>10.4810720990888</c:v>
                </c:pt>
                <c:pt idx="4332">
                  <c:v>10.4731719926812</c:v>
                </c:pt>
                <c:pt idx="4333">
                  <c:v>10.46526712834953</c:v>
                </c:pt>
                <c:pt idx="4334">
                  <c:v>10.45735750778797</c:v>
                </c:pt>
                <c:pt idx="4335">
                  <c:v>10.4494431326921</c:v>
                </c:pt>
                <c:pt idx="4336">
                  <c:v>10.44152400475897</c:v>
                </c:pt>
                <c:pt idx="4337">
                  <c:v>10.43360012568697</c:v>
                </c:pt>
                <c:pt idx="4338">
                  <c:v>10.42567149717596</c:v>
                </c:pt>
                <c:pt idx="4339">
                  <c:v>10.41773812092719</c:v>
                </c:pt>
                <c:pt idx="4340">
                  <c:v>10.40979999864332</c:v>
                </c:pt>
                <c:pt idx="4341">
                  <c:v>10.40185713202843</c:v>
                </c:pt>
                <c:pt idx="4342">
                  <c:v>10.393909522788</c:v>
                </c:pt>
                <c:pt idx="4343">
                  <c:v>10.38595717262895</c:v>
                </c:pt>
                <c:pt idx="4344">
                  <c:v>10.37800008325955</c:v>
                </c:pt>
                <c:pt idx="4345">
                  <c:v>10.37003825638957</c:v>
                </c:pt>
                <c:pt idx="4346">
                  <c:v>10.36207169373009</c:v>
                </c:pt>
                <c:pt idx="4347">
                  <c:v>10.35410039699368</c:v>
                </c:pt>
                <c:pt idx="4348">
                  <c:v>10.34612436789427</c:v>
                </c:pt>
                <c:pt idx="4349">
                  <c:v>10.33814360814723</c:v>
                </c:pt>
                <c:pt idx="4350">
                  <c:v>10.3301581194693</c:v>
                </c:pt>
                <c:pt idx="4351">
                  <c:v>10.32216790357865</c:v>
                </c:pt>
                <c:pt idx="4352">
                  <c:v>10.31417296219486</c:v>
                </c:pt>
                <c:pt idx="4353">
                  <c:v>10.30617329703891</c:v>
                </c:pt>
                <c:pt idx="4354">
                  <c:v>10.29816890983318</c:v>
                </c:pt>
                <c:pt idx="4355">
                  <c:v>10.29015980230146</c:v>
                </c:pt>
                <c:pt idx="4356">
                  <c:v>10.28214597616895</c:v>
                </c:pt>
                <c:pt idx="4357">
                  <c:v>10.27412743316223</c:v>
                </c:pt>
                <c:pt idx="4358">
                  <c:v>10.26610417500932</c:v>
                </c:pt>
                <c:pt idx="4359">
                  <c:v>10.25807620343961</c:v>
                </c:pt>
                <c:pt idx="4360">
                  <c:v>10.25004352018391</c:v>
                </c:pt>
                <c:pt idx="4361">
                  <c:v>10.24200612697443</c:v>
                </c:pt>
                <c:pt idx="4362">
                  <c:v>10.23396402554476</c:v>
                </c:pt>
                <c:pt idx="4363">
                  <c:v>10.22591721762994</c:v>
                </c:pt>
                <c:pt idx="4364">
                  <c:v>10.21786570496634</c:v>
                </c:pt>
                <c:pt idx="4365">
                  <c:v>10.20980948929179</c:v>
                </c:pt>
                <c:pt idx="4366">
                  <c:v>10.2017485723455</c:v>
                </c:pt>
                <c:pt idx="4367">
                  <c:v>10.19368295586807</c:v>
                </c:pt>
                <c:pt idx="4368">
                  <c:v>10.1856126416015</c:v>
                </c:pt>
                <c:pt idx="4369">
                  <c:v>10.17753763128919</c:v>
                </c:pt>
                <c:pt idx="4370">
                  <c:v>10.16945792667595</c:v>
                </c:pt>
                <c:pt idx="4371">
                  <c:v>10.16137352950796</c:v>
                </c:pt>
                <c:pt idx="4372">
                  <c:v>10.15328444153281</c:v>
                </c:pt>
                <c:pt idx="4373">
                  <c:v>10.1451906644995</c:v>
                </c:pt>
                <c:pt idx="4374">
                  <c:v>10.1370922001584</c:v>
                </c:pt>
                <c:pt idx="4375">
                  <c:v>10.12898905026129</c:v>
                </c:pt>
                <c:pt idx="4376">
                  <c:v>10.12088121656133</c:v>
                </c:pt>
                <c:pt idx="4377">
                  <c:v>10.11276870081309</c:v>
                </c:pt>
                <c:pt idx="4378">
                  <c:v>10.10465150477252</c:v>
                </c:pt>
                <c:pt idx="4379">
                  <c:v>10.09652963019697</c:v>
                </c:pt>
                <c:pt idx="4380">
                  <c:v>10.08840307884519</c:v>
                </c:pt>
                <c:pt idx="4381">
                  <c:v>10.08027185247729</c:v>
                </c:pt>
                <c:pt idx="4382">
                  <c:v>10.0721359528548</c:v>
                </c:pt>
                <c:pt idx="4383">
                  <c:v>10.06399538174063</c:v>
                </c:pt>
                <c:pt idx="4384">
                  <c:v>10.05585014089908</c:v>
                </c:pt>
                <c:pt idx="4385">
                  <c:v>10.04770023209585</c:v>
                </c:pt>
                <c:pt idx="4386">
                  <c:v>10.039545657098</c:v>
                </c:pt>
                <c:pt idx="4387">
                  <c:v>10.03138641767401</c:v>
                </c:pt>
                <c:pt idx="4388">
                  <c:v>10.02322251559374</c:v>
                </c:pt>
                <c:pt idx="4389">
                  <c:v>10.01505395262841</c:v>
                </c:pt>
                <c:pt idx="4390">
                  <c:v>10.00688073055066</c:v>
                </c:pt>
                <c:pt idx="4391">
                  <c:v>9.998702851134511</c:v>
                </c:pt>
                <c:pt idx="4392">
                  <c:v>9.990520316155352</c:v>
                </c:pt>
                <c:pt idx="4393">
                  <c:v>9.98233312738997</c:v>
                </c:pt>
                <c:pt idx="4394">
                  <c:v>9.974141286616531</c:v>
                </c:pt>
                <c:pt idx="4395">
                  <c:v>9.96594479561459</c:v>
                </c:pt>
                <c:pt idx="4396">
                  <c:v>9.957743656165083</c:v>
                </c:pt>
                <c:pt idx="4397">
                  <c:v>9.949537870050326</c:v>
                </c:pt>
                <c:pt idx="4398">
                  <c:v>9.941327439054019</c:v>
                </c:pt>
                <c:pt idx="4399">
                  <c:v>9.933112364961253</c:v>
                </c:pt>
                <c:pt idx="4400">
                  <c:v>9.924892649558483</c:v>
                </c:pt>
                <c:pt idx="4401">
                  <c:v>9.916668294633554</c:v>
                </c:pt>
                <c:pt idx="4402">
                  <c:v>9.9084393019757</c:v>
                </c:pt>
                <c:pt idx="4403">
                  <c:v>9.900205673375508</c:v>
                </c:pt>
                <c:pt idx="4404">
                  <c:v>9.891967410624977</c:v>
                </c:pt>
                <c:pt idx="4405">
                  <c:v>9.88372451551746</c:v>
                </c:pt>
                <c:pt idx="4406">
                  <c:v>9.875476989847705</c:v>
                </c:pt>
                <c:pt idx="4407">
                  <c:v>9.867224835411816</c:v>
                </c:pt>
                <c:pt idx="4408">
                  <c:v>9.8589680540073</c:v>
                </c:pt>
                <c:pt idx="4409">
                  <c:v>9.850706647433026</c:v>
                </c:pt>
                <c:pt idx="4410">
                  <c:v>9.842440617489238</c:v>
                </c:pt>
                <c:pt idx="4411">
                  <c:v>9.83416996597755</c:v>
                </c:pt>
                <c:pt idx="4412">
                  <c:v>9.825894694700975</c:v>
                </c:pt>
                <c:pt idx="4413">
                  <c:v>9.817614805463872</c:v>
                </c:pt>
                <c:pt idx="4414">
                  <c:v>9.809330300071993</c:v>
                </c:pt>
                <c:pt idx="4415">
                  <c:v>9.801041180332447</c:v>
                </c:pt>
                <c:pt idx="4416">
                  <c:v>9.792747448053735</c:v>
                </c:pt>
                <c:pt idx="4417">
                  <c:v>9.784449105045714</c:v>
                </c:pt>
                <c:pt idx="4418">
                  <c:v>9.77614615311962</c:v>
                </c:pt>
                <c:pt idx="4419">
                  <c:v>9.767838594088056</c:v>
                </c:pt>
                <c:pt idx="4420">
                  <c:v>9.759526429765003</c:v>
                </c:pt>
                <c:pt idx="4421">
                  <c:v>9.751209661965798</c:v>
                </c:pt>
                <c:pt idx="4422">
                  <c:v>9.74288829250717</c:v>
                </c:pt>
                <c:pt idx="4423">
                  <c:v>9.734562323207191</c:v>
                </c:pt>
                <c:pt idx="4424">
                  <c:v>9.72623175588532</c:v>
                </c:pt>
                <c:pt idx="4425">
                  <c:v>9.717896592362375</c:v>
                </c:pt>
                <c:pt idx="4426">
                  <c:v>9.709556834460544</c:v>
                </c:pt>
                <c:pt idx="4427">
                  <c:v>9.701212484003376</c:v>
                </c:pt>
                <c:pt idx="4428">
                  <c:v>9.692863542815804</c:v>
                </c:pt>
                <c:pt idx="4429">
                  <c:v>9.684510012724107</c:v>
                </c:pt>
                <c:pt idx="4430">
                  <c:v>9.676151895555935</c:v>
                </c:pt>
                <c:pt idx="4431">
                  <c:v>9.66778919314031</c:v>
                </c:pt>
                <c:pt idx="4432">
                  <c:v>9.659421907307604</c:v>
                </c:pt>
                <c:pt idx="4433">
                  <c:v>9.651050039889565</c:v>
                </c:pt>
                <c:pt idx="4434">
                  <c:v>9.642673592719296</c:v>
                </c:pt>
                <c:pt idx="4435">
                  <c:v>9.634292567631268</c:v>
                </c:pt>
                <c:pt idx="4436">
                  <c:v>9.625906966461316</c:v>
                </c:pt>
                <c:pt idx="4437">
                  <c:v>9.617516791046625</c:v>
                </c:pt>
                <c:pt idx="4438">
                  <c:v>9.60912204322575</c:v>
                </c:pt>
                <c:pt idx="4439">
                  <c:v>9.600722724838601</c:v>
                </c:pt>
                <c:pt idx="4440">
                  <c:v>9.592318837726457</c:v>
                </c:pt>
                <c:pt idx="4441">
                  <c:v>9.583910383731941</c:v>
                </c:pt>
                <c:pt idx="4442">
                  <c:v>9.57549736469905</c:v>
                </c:pt>
                <c:pt idx="4443">
                  <c:v>9.567079782473126</c:v>
                </c:pt>
                <c:pt idx="4444">
                  <c:v>9.558657638900884</c:v>
                </c:pt>
                <c:pt idx="4445">
                  <c:v>9.550230935830377</c:v>
                </c:pt>
                <c:pt idx="4446">
                  <c:v>9.541799675111026</c:v>
                </c:pt>
                <c:pt idx="4447">
                  <c:v>9.533363858593608</c:v>
                </c:pt>
                <c:pt idx="4448">
                  <c:v>9.524923488130247</c:v>
                </c:pt>
                <c:pt idx="4449">
                  <c:v>9.516478565574438</c:v>
                </c:pt>
                <c:pt idx="4450">
                  <c:v>9.50802909278101</c:v>
                </c:pt>
                <c:pt idx="4451">
                  <c:v>9.499575071606157</c:v>
                </c:pt>
                <c:pt idx="4452">
                  <c:v>9.491116503907427</c:v>
                </c:pt>
                <c:pt idx="4453">
                  <c:v>9.482653391543717</c:v>
                </c:pt>
                <c:pt idx="4454">
                  <c:v>9.47418573637527</c:v>
                </c:pt>
                <c:pt idx="4455">
                  <c:v>9.4657135402637</c:v>
                </c:pt>
                <c:pt idx="4456">
                  <c:v>9.45723680507195</c:v>
                </c:pt>
                <c:pt idx="4457">
                  <c:v>9.44875553266432</c:v>
                </c:pt>
                <c:pt idx="4458">
                  <c:v>9.440269724906468</c:v>
                </c:pt>
                <c:pt idx="4459">
                  <c:v>9.431779383665393</c:v>
                </c:pt>
                <c:pt idx="4460">
                  <c:v>9.423284510809448</c:v>
                </c:pt>
                <c:pt idx="4461">
                  <c:v>9.41478510820832</c:v>
                </c:pt>
                <c:pt idx="4462">
                  <c:v>9.406281177733065</c:v>
                </c:pt>
                <c:pt idx="4463">
                  <c:v>9.39777272125607</c:v>
                </c:pt>
                <c:pt idx="4464">
                  <c:v>9.389259740651076</c:v>
                </c:pt>
                <c:pt idx="4465">
                  <c:v>9.38074223779317</c:v>
                </c:pt>
                <c:pt idx="4466">
                  <c:v>9.372220214558774</c:v>
                </c:pt>
                <c:pt idx="4467">
                  <c:v>9.363693672825668</c:v>
                </c:pt>
                <c:pt idx="4468">
                  <c:v>9.355162614472968</c:v>
                </c:pt>
                <c:pt idx="4469">
                  <c:v>9.346627041381133</c:v>
                </c:pt>
                <c:pt idx="4470">
                  <c:v>9.338086955431977</c:v>
                </c:pt>
                <c:pt idx="4471">
                  <c:v>9.32954235850864</c:v>
                </c:pt>
                <c:pt idx="4472">
                  <c:v>9.320993252495616</c:v>
                </c:pt>
                <c:pt idx="4473">
                  <c:v>9.312439639278736</c:v>
                </c:pt>
                <c:pt idx="4474">
                  <c:v>9.303881520745164</c:v>
                </c:pt>
                <c:pt idx="4475">
                  <c:v>9.29531889878342</c:v>
                </c:pt>
                <c:pt idx="4476">
                  <c:v>9.286751775283351</c:v>
                </c:pt>
                <c:pt idx="4477">
                  <c:v>9.278180152136152</c:v>
                </c:pt>
                <c:pt idx="4478">
                  <c:v>9.269604031234353</c:v>
                </c:pt>
                <c:pt idx="4479">
                  <c:v>9.261023414471811</c:v>
                </c:pt>
                <c:pt idx="4480">
                  <c:v>9.252438303743746</c:v>
                </c:pt>
                <c:pt idx="4481">
                  <c:v>9.243848700946684</c:v>
                </c:pt>
                <c:pt idx="4482">
                  <c:v>9.235254607978515</c:v>
                </c:pt>
                <c:pt idx="4483">
                  <c:v>9.226656026738446</c:v>
                </c:pt>
                <c:pt idx="4484">
                  <c:v>9.218052959127025</c:v>
                </c:pt>
                <c:pt idx="4485">
                  <c:v>9.209445407046143</c:v>
                </c:pt>
                <c:pt idx="4486">
                  <c:v>9.200833372399007</c:v>
                </c:pt>
                <c:pt idx="4487">
                  <c:v>9.192216857090173</c:v>
                </c:pt>
                <c:pt idx="4488">
                  <c:v>9.183595863025525</c:v>
                </c:pt>
                <c:pt idx="4489">
                  <c:v>9.174970392112275</c:v>
                </c:pt>
                <c:pt idx="4490">
                  <c:v>9.166340446258978</c:v>
                </c:pt>
                <c:pt idx="4491">
                  <c:v>9.157706027375507</c:v>
                </c:pt>
                <c:pt idx="4492">
                  <c:v>9.149067137373072</c:v>
                </c:pt>
                <c:pt idx="4493">
                  <c:v>9.140423778164217</c:v>
                </c:pt>
                <c:pt idx="4494">
                  <c:v>9.131775951662801</c:v>
                </c:pt>
                <c:pt idx="4495">
                  <c:v>9.123123659784038</c:v>
                </c:pt>
                <c:pt idx="4496">
                  <c:v>9.114466904444444</c:v>
                </c:pt>
                <c:pt idx="4497">
                  <c:v>9.105805687561868</c:v>
                </c:pt>
                <c:pt idx="4498">
                  <c:v>9.097140011055503</c:v>
                </c:pt>
                <c:pt idx="4499">
                  <c:v>9.088469876845852</c:v>
                </c:pt>
                <c:pt idx="4500">
                  <c:v>9.07979528685475</c:v>
                </c:pt>
                <c:pt idx="4501">
                  <c:v>9.071116243005352</c:v>
                </c:pt>
                <c:pt idx="4502">
                  <c:v>9.06243274722215</c:v>
                </c:pt>
                <c:pt idx="4503">
                  <c:v>9.053744801430948</c:v>
                </c:pt>
                <c:pt idx="4504">
                  <c:v>9.045052407558876</c:v>
                </c:pt>
                <c:pt idx="4505">
                  <c:v>9.036355567534398</c:v>
                </c:pt>
                <c:pt idx="4506">
                  <c:v>9.027654283287288</c:v>
                </c:pt>
                <c:pt idx="4507">
                  <c:v>9.018948556748645</c:v>
                </c:pt>
                <c:pt idx="4508">
                  <c:v>9.01023838985089</c:v>
                </c:pt>
                <c:pt idx="4509">
                  <c:v>9.001523784527771</c:v>
                </c:pt>
                <c:pt idx="4510">
                  <c:v>8.992804742714351</c:v>
                </c:pt>
                <c:pt idx="4511">
                  <c:v>8.98408126634701</c:v>
                </c:pt>
                <c:pt idx="4512">
                  <c:v>8.97535335736345</c:v>
                </c:pt>
                <c:pt idx="4513">
                  <c:v>8.966621017702694</c:v>
                </c:pt>
                <c:pt idx="4514">
                  <c:v>8.957884249305077</c:v>
                </c:pt>
                <c:pt idx="4515">
                  <c:v>8.949143054112258</c:v>
                </c:pt>
                <c:pt idx="4516">
                  <c:v>8.940397434067213</c:v>
                </c:pt>
                <c:pt idx="4517">
                  <c:v>8.931647391114225</c:v>
                </c:pt>
                <c:pt idx="4518">
                  <c:v>8.922892927198907</c:v>
                </c:pt>
                <c:pt idx="4519">
                  <c:v>8.91413404426817</c:v>
                </c:pt>
                <c:pt idx="4520">
                  <c:v>8.905370744270254</c:v>
                </c:pt>
                <c:pt idx="4521">
                  <c:v>8.896603029154713</c:v>
                </c:pt>
                <c:pt idx="4522">
                  <c:v>8.887830900872401</c:v>
                </c:pt>
                <c:pt idx="4523">
                  <c:v>8.879054361375496</c:v>
                </c:pt>
                <c:pt idx="4524">
                  <c:v>8.870273412617482</c:v>
                </c:pt>
                <c:pt idx="4525">
                  <c:v>8.861488056553168</c:v>
                </c:pt>
                <c:pt idx="4526">
                  <c:v>8.852698295138656</c:v>
                </c:pt>
                <c:pt idx="4527">
                  <c:v>8.843904130331363</c:v>
                </c:pt>
                <c:pt idx="4528">
                  <c:v>8.835105564090028</c:v>
                </c:pt>
                <c:pt idx="4529">
                  <c:v>8.826302598374686</c:v>
                </c:pt>
                <c:pt idx="4530">
                  <c:v>8.81749523514669</c:v>
                </c:pt>
                <c:pt idx="4531">
                  <c:v>8.808683476368688</c:v>
                </c:pt>
                <c:pt idx="4532">
                  <c:v>8.799867324004651</c:v>
                </c:pt>
                <c:pt idx="4533">
                  <c:v>8.791046780019849</c:v>
                </c:pt>
                <c:pt idx="4534">
                  <c:v>8.78222184638086</c:v>
                </c:pt>
                <c:pt idx="4535">
                  <c:v>8.773392525055568</c:v>
                </c:pt>
                <c:pt idx="4536">
                  <c:v>8.764558818013162</c:v>
                </c:pt>
                <c:pt idx="4537">
                  <c:v>8.755720727224133</c:v>
                </c:pt>
                <c:pt idx="4538">
                  <c:v>8.746878254660277</c:v>
                </c:pt>
                <c:pt idx="4539">
                  <c:v>8.7380314022947</c:v>
                </c:pt>
                <c:pt idx="4540">
                  <c:v>8.729180172101802</c:v>
                </c:pt>
                <c:pt idx="4541">
                  <c:v>8.720324566057293</c:v>
                </c:pt>
                <c:pt idx="4542">
                  <c:v>8.711464586138176</c:v>
                </c:pt>
                <c:pt idx="4543">
                  <c:v>8.702600234322767</c:v>
                </c:pt>
                <c:pt idx="4544">
                  <c:v>8.693731512590666</c:v>
                </c:pt>
                <c:pt idx="4545">
                  <c:v>8.684858422922788</c:v>
                </c:pt>
                <c:pt idx="4546">
                  <c:v>8.675980967301347</c:v>
                </c:pt>
                <c:pt idx="4547">
                  <c:v>8.66709914770984</c:v>
                </c:pt>
                <c:pt idx="4548">
                  <c:v>8.658212966133076</c:v>
                </c:pt>
                <c:pt idx="4549">
                  <c:v>8.649322424557161</c:v>
                </c:pt>
                <c:pt idx="4550">
                  <c:v>8.6404275249695</c:v>
                </c:pt>
                <c:pt idx="4551">
                  <c:v>8.631528269358778</c:v>
                </c:pt>
                <c:pt idx="4552">
                  <c:v>8.622624659715</c:v>
                </c:pt>
                <c:pt idx="4553">
                  <c:v>8.613716698029445</c:v>
                </c:pt>
                <c:pt idx="4554">
                  <c:v>8.604804386294697</c:v>
                </c:pt>
                <c:pt idx="4555">
                  <c:v>8.595887726504637</c:v>
                </c:pt>
                <c:pt idx="4556">
                  <c:v>8.586966720654429</c:v>
                </c:pt>
                <c:pt idx="4557">
                  <c:v>8.578041370740538</c:v>
                </c:pt>
                <c:pt idx="4558">
                  <c:v>8.569111678760723</c:v>
                </c:pt>
                <c:pt idx="4559">
                  <c:v>8.560177646714026</c:v>
                </c:pt>
                <c:pt idx="4560">
                  <c:v>8.55123927660079</c:v>
                </c:pt>
                <c:pt idx="4561">
                  <c:v>8.54229657042264</c:v>
                </c:pt>
                <c:pt idx="4562">
                  <c:v>8.53334953018249</c:v>
                </c:pt>
                <c:pt idx="4563">
                  <c:v>8.524398157884551</c:v>
                </c:pt>
                <c:pt idx="4564">
                  <c:v>8.515442455534326</c:v>
                </c:pt>
                <c:pt idx="4565">
                  <c:v>8.50648242513859</c:v>
                </c:pt>
                <c:pt idx="4566">
                  <c:v>8.497518068705417</c:v>
                </c:pt>
                <c:pt idx="4567">
                  <c:v>8.48854938824417</c:v>
                </c:pt>
                <c:pt idx="4568">
                  <c:v>8.479576385765488</c:v>
                </c:pt>
                <c:pt idx="4569">
                  <c:v>8.470599063281305</c:v>
                </c:pt>
                <c:pt idx="4570">
                  <c:v>8.461617422804835</c:v>
                </c:pt>
                <c:pt idx="4571">
                  <c:v>8.452631466350581</c:v>
                </c:pt>
                <c:pt idx="4572">
                  <c:v>8.443641195934326</c:v>
                </c:pt>
                <c:pt idx="4573">
                  <c:v>8.43464661357314</c:v>
                </c:pt>
                <c:pt idx="4574">
                  <c:v>8.425647721285372</c:v>
                </c:pt>
                <c:pt idx="4575">
                  <c:v>8.416644521090647</c:v>
                </c:pt>
                <c:pt idx="4576">
                  <c:v>8.407637015009887</c:v>
                </c:pt>
                <c:pt idx="4577">
                  <c:v>8.398625205065284</c:v>
                </c:pt>
                <c:pt idx="4578">
                  <c:v>8.38960909328032</c:v>
                </c:pt>
                <c:pt idx="4579">
                  <c:v>8.380588681679736</c:v>
                </c:pt>
                <c:pt idx="4580">
                  <c:v>8.371563972289577</c:v>
                </c:pt>
                <c:pt idx="4581">
                  <c:v>8.362534967137154</c:v>
                </c:pt>
                <c:pt idx="4582">
                  <c:v>8.35350166825105</c:v>
                </c:pt>
                <c:pt idx="4583">
                  <c:v>8.34446407766114</c:v>
                </c:pt>
                <c:pt idx="4584">
                  <c:v>8.335422197398564</c:v>
                </c:pt>
                <c:pt idx="4585">
                  <c:v>8.326376029495746</c:v>
                </c:pt>
                <c:pt idx="4586">
                  <c:v>8.31732557598638</c:v>
                </c:pt>
                <c:pt idx="4587">
                  <c:v>8.308270838905437</c:v>
                </c:pt>
                <c:pt idx="4588">
                  <c:v>8.299211820289161</c:v>
                </c:pt>
                <c:pt idx="4589">
                  <c:v>8.290148522175071</c:v>
                </c:pt>
                <c:pt idx="4590">
                  <c:v>8.281080946601962</c:v>
                </c:pt>
                <c:pt idx="4591">
                  <c:v>8.272009095609897</c:v>
                </c:pt>
                <c:pt idx="4592">
                  <c:v>8.262932971240205</c:v>
                </c:pt>
                <c:pt idx="4593">
                  <c:v>8.2538525755355</c:v>
                </c:pt>
                <c:pt idx="4594">
                  <c:v>8.244767910539656</c:v>
                </c:pt>
                <c:pt idx="4595">
                  <c:v>8.235678978297823</c:v>
                </c:pt>
                <c:pt idx="4596">
                  <c:v>8.226585780856423</c:v>
                </c:pt>
                <c:pt idx="4597">
                  <c:v>8.217488320263135</c:v>
                </c:pt>
                <c:pt idx="4598">
                  <c:v>8.20838659856692</c:v>
                </c:pt>
                <c:pt idx="4599">
                  <c:v>8.19928061781799</c:v>
                </c:pt>
                <c:pt idx="4600">
                  <c:v>8.190170380067837</c:v>
                </c:pt>
                <c:pt idx="4601">
                  <c:v>8.181055887369224</c:v>
                </c:pt>
                <c:pt idx="4602">
                  <c:v>8.171937141776164</c:v>
                </c:pt>
                <c:pt idx="4603">
                  <c:v>8.162814145343947</c:v>
                </c:pt>
                <c:pt idx="4604">
                  <c:v>8.15368690012912</c:v>
                </c:pt>
                <c:pt idx="4605">
                  <c:v>8.144555408189498</c:v>
                </c:pt>
                <c:pt idx="4606">
                  <c:v>8.135419671584166</c:v>
                </c:pt>
                <c:pt idx="4607">
                  <c:v>8.126279692373451</c:v>
                </c:pt>
                <c:pt idx="4608">
                  <c:v>8.117135472618971</c:v>
                </c:pt>
                <c:pt idx="4609">
                  <c:v>8.107987014383583</c:v>
                </c:pt>
                <c:pt idx="4610">
                  <c:v>8.098834319731407</c:v>
                </c:pt>
                <c:pt idx="4611">
                  <c:v>8.089677390727834</c:v>
                </c:pt>
                <c:pt idx="4612">
                  <c:v>8.080516229439506</c:v>
                </c:pt>
                <c:pt idx="4613">
                  <c:v>8.07135083793433</c:v>
                </c:pt>
                <c:pt idx="4614">
                  <c:v>8.062181218281468</c:v>
                </c:pt>
                <c:pt idx="4615">
                  <c:v>8.053007372551334</c:v>
                </c:pt>
                <c:pt idx="4616">
                  <c:v>8.043829302815613</c:v>
                </c:pt>
                <c:pt idx="4617">
                  <c:v>8.034647011147237</c:v>
                </c:pt>
                <c:pt idx="4618">
                  <c:v>8.02546049962039</c:v>
                </c:pt>
                <c:pt idx="4619">
                  <c:v>8.016269770310519</c:v>
                </c:pt>
                <c:pt idx="4620">
                  <c:v>8.007074825294333</c:v>
                </c:pt>
                <c:pt idx="4621">
                  <c:v>7.997875666649774</c:v>
                </c:pt>
                <c:pt idx="4622">
                  <c:v>7.988672296456056</c:v>
                </c:pt>
                <c:pt idx="4623">
                  <c:v>7.979464716793636</c:v>
                </c:pt>
                <c:pt idx="4624">
                  <c:v>7.970252929744225</c:v>
                </c:pt>
                <c:pt idx="4625">
                  <c:v>7.961036937390787</c:v>
                </c:pt>
                <c:pt idx="4626">
                  <c:v>7.951816741817542</c:v>
                </c:pt>
                <c:pt idx="4627">
                  <c:v>7.94259234510995</c:v>
                </c:pt>
                <c:pt idx="4628">
                  <c:v>7.93336374935473</c:v>
                </c:pt>
                <c:pt idx="4629">
                  <c:v>7.924130956639837</c:v>
                </c:pt>
                <c:pt idx="4630">
                  <c:v>7.914893969054496</c:v>
                </c:pt>
                <c:pt idx="4631">
                  <c:v>7.905652788689163</c:v>
                </c:pt>
                <c:pt idx="4632">
                  <c:v>7.89640741763554</c:v>
                </c:pt>
                <c:pt idx="4633">
                  <c:v>7.887157857986588</c:v>
                </c:pt>
                <c:pt idx="4634">
                  <c:v>7.877904111836506</c:v>
                </c:pt>
                <c:pt idx="4635">
                  <c:v>7.86864618128074</c:v>
                </c:pt>
                <c:pt idx="4636">
                  <c:v>7.859384068415975</c:v>
                </c:pt>
                <c:pt idx="4637">
                  <c:v>7.850117775340156</c:v>
                </c:pt>
                <c:pt idx="4638">
                  <c:v>7.840847304152452</c:v>
                </c:pt>
                <c:pt idx="4639">
                  <c:v>7.831572656953288</c:v>
                </c:pt>
                <c:pt idx="4640">
                  <c:v>7.822293835844327</c:v>
                </c:pt>
                <c:pt idx="4641">
                  <c:v>7.813010842928471</c:v>
                </c:pt>
                <c:pt idx="4642">
                  <c:v>7.803723680309873</c:v>
                </c:pt>
                <c:pt idx="4643">
                  <c:v>7.794432350093912</c:v>
                </c:pt>
                <c:pt idx="4644">
                  <c:v>7.785136854387219</c:v>
                </c:pt>
                <c:pt idx="4645">
                  <c:v>7.77583719529766</c:v>
                </c:pt>
                <c:pt idx="4646">
                  <c:v>7.766533374934333</c:v>
                </c:pt>
                <c:pt idx="4647">
                  <c:v>7.757225395407585</c:v>
                </c:pt>
                <c:pt idx="4648">
                  <c:v>7.747913258828991</c:v>
                </c:pt>
                <c:pt idx="4649">
                  <c:v>7.738596967311373</c:v>
                </c:pt>
                <c:pt idx="4650">
                  <c:v>7.729276522968777</c:v>
                </c:pt>
                <c:pt idx="4651">
                  <c:v>7.71995192791649</c:v>
                </c:pt>
                <c:pt idx="4652">
                  <c:v>7.71062318427104</c:v>
                </c:pt>
                <c:pt idx="4653">
                  <c:v>7.701290294150177</c:v>
                </c:pt>
                <c:pt idx="4654">
                  <c:v>7.691953259672887</c:v>
                </c:pt>
                <c:pt idx="4655">
                  <c:v>7.682612082959401</c:v>
                </c:pt>
                <c:pt idx="4656">
                  <c:v>7.673266766131168</c:v>
                </c:pt>
                <c:pt idx="4657">
                  <c:v>7.663917311310874</c:v>
                </c:pt>
                <c:pt idx="4658">
                  <c:v>7.654563720622439</c:v>
                </c:pt>
                <c:pt idx="4659">
                  <c:v>7.645205996191009</c:v>
                </c:pt>
                <c:pt idx="4660">
                  <c:v>7.635844140142961</c:v>
                </c:pt>
                <c:pt idx="4661">
                  <c:v>7.626478154605898</c:v>
                </c:pt>
                <c:pt idx="4662">
                  <c:v>7.61710804170866</c:v>
                </c:pt>
                <c:pt idx="4663">
                  <c:v>7.607733803581306</c:v>
                </c:pt>
                <c:pt idx="4664">
                  <c:v>7.598355442355126</c:v>
                </c:pt>
                <c:pt idx="4665">
                  <c:v>7.588972960162635</c:v>
                </c:pt>
                <c:pt idx="4666">
                  <c:v>7.579586359137576</c:v>
                </c:pt>
                <c:pt idx="4667">
                  <c:v>7.570195641414916</c:v>
                </c:pt>
                <c:pt idx="4668">
                  <c:v>7.560800809130845</c:v>
                </c:pt>
                <c:pt idx="4669">
                  <c:v>7.551401864422782</c:v>
                </c:pt>
                <c:pt idx="4670">
                  <c:v>7.541998809429367</c:v>
                </c:pt>
                <c:pt idx="4671">
                  <c:v>7.532591646290456</c:v>
                </c:pt>
                <c:pt idx="4672">
                  <c:v>7.523180377147137</c:v>
                </c:pt>
                <c:pt idx="4673">
                  <c:v>7.513765004141717</c:v>
                </c:pt>
                <c:pt idx="4674">
                  <c:v>7.504345529417717</c:v>
                </c:pt>
                <c:pt idx="4675">
                  <c:v>7.49492195511989</c:v>
                </c:pt>
                <c:pt idx="4676">
                  <c:v>7.485494283394197</c:v>
                </c:pt>
                <c:pt idx="4677">
                  <c:v>7.476062516387824</c:v>
                </c:pt>
                <c:pt idx="4678">
                  <c:v>7.466626656249174</c:v>
                </c:pt>
                <c:pt idx="4679">
                  <c:v>7.457186705127867</c:v>
                </c:pt>
                <c:pt idx="4680">
                  <c:v>7.447742665174742</c:v>
                </c:pt>
                <c:pt idx="4681">
                  <c:v>7.438294538541852</c:v>
                </c:pt>
                <c:pt idx="4682">
                  <c:v>7.428842327382467</c:v>
                </c:pt>
                <c:pt idx="4683">
                  <c:v>7.419386033851072</c:v>
                </c:pt>
                <c:pt idx="4684">
                  <c:v>7.409925660103366</c:v>
                </c:pt>
                <c:pt idx="4685">
                  <c:v>7.400461208296262</c:v>
                </c:pt>
                <c:pt idx="4686">
                  <c:v>7.390992680587885</c:v>
                </c:pt>
                <c:pt idx="4687">
                  <c:v>7.381520079137576</c:v>
                </c:pt>
                <c:pt idx="4688">
                  <c:v>7.372043406105883</c:v>
                </c:pt>
                <c:pt idx="4689">
                  <c:v>7.362562663654568</c:v>
                </c:pt>
                <c:pt idx="4690">
                  <c:v>7.353077853946604</c:v>
                </c:pt>
                <c:pt idx="4691">
                  <c:v>7.343588979146172</c:v>
                </c:pt>
                <c:pt idx="4692">
                  <c:v>7.334096041418665</c:v>
                </c:pt>
                <c:pt idx="4693">
                  <c:v>7.32459904293068</c:v>
                </c:pt>
                <c:pt idx="4694">
                  <c:v>7.31509798585003</c:v>
                </c:pt>
                <c:pt idx="4695">
                  <c:v>7.305592872345724</c:v>
                </c:pt>
                <c:pt idx="4696">
                  <c:v>7.29608370458799</c:v>
                </c:pt>
                <c:pt idx="4697">
                  <c:v>7.286570484748252</c:v>
                </c:pt>
                <c:pt idx="4698">
                  <c:v>7.277053214999146</c:v>
                </c:pt>
                <c:pt idx="4699">
                  <c:v>7.267531897514506</c:v>
                </c:pt>
                <c:pt idx="4700">
                  <c:v>7.258006534469381</c:v>
                </c:pt>
                <c:pt idx="4701">
                  <c:v>7.248477128040011</c:v>
                </c:pt>
                <c:pt idx="4702">
                  <c:v>7.238943680403848</c:v>
                </c:pt>
                <c:pt idx="4703">
                  <c:v>7.22940619373954</c:v>
                </c:pt>
                <c:pt idx="4704">
                  <c:v>7.21986467022694</c:v>
                </c:pt>
                <c:pt idx="4705">
                  <c:v>7.210319112047105</c:v>
                </c:pt>
                <c:pt idx="4706">
                  <c:v>7.200769521382283</c:v>
                </c:pt>
                <c:pt idx="4707">
                  <c:v>7.19121590041593</c:v>
                </c:pt>
                <c:pt idx="4708">
                  <c:v>7.181658251332698</c:v>
                </c:pt>
                <c:pt idx="4709">
                  <c:v>7.172096576318435</c:v>
                </c:pt>
                <c:pt idx="4710">
                  <c:v>7.16253087756019</c:v>
                </c:pt>
                <c:pt idx="4711">
                  <c:v>7.15296115724621</c:v>
                </c:pt>
                <c:pt idx="4712">
                  <c:v>7.143387417565934</c:v>
                </c:pt>
                <c:pt idx="4713">
                  <c:v>7.133809660709999</c:v>
                </c:pt>
                <c:pt idx="4714">
                  <c:v>7.124227888870236</c:v>
                </c:pt>
                <c:pt idx="4715">
                  <c:v>7.114642104239674</c:v>
                </c:pt>
                <c:pt idx="4716">
                  <c:v>7.10505230901253</c:v>
                </c:pt>
                <c:pt idx="4717">
                  <c:v>7.095458505384216</c:v>
                </c:pt>
                <c:pt idx="4718">
                  <c:v>7.08586069555134</c:v>
                </c:pt>
                <c:pt idx="4719">
                  <c:v>7.0762588817117</c:v>
                </c:pt>
                <c:pt idx="4720">
                  <c:v>7.066653066064279</c:v>
                </c:pt>
                <c:pt idx="4721">
                  <c:v>7.057043250809261</c:v>
                </c:pt>
                <c:pt idx="4722">
                  <c:v>7.047429438148011</c:v>
                </c:pt>
                <c:pt idx="4723">
                  <c:v>7.03781163028309</c:v>
                </c:pt>
                <c:pt idx="4724">
                  <c:v>7.028189829418241</c:v>
                </c:pt>
                <c:pt idx="4725">
                  <c:v>7.0185640377584</c:v>
                </c:pt>
                <c:pt idx="4726">
                  <c:v>7.008934257509688</c:v>
                </c:pt>
                <c:pt idx="4727">
                  <c:v>6.999300490879413</c:v>
                </c:pt>
                <c:pt idx="4728">
                  <c:v>6.989662740076067</c:v>
                </c:pt>
                <c:pt idx="4729">
                  <c:v>6.980021007309328</c:v>
                </c:pt>
                <c:pt idx="4730">
                  <c:v>6.97037529479006</c:v>
                </c:pt>
                <c:pt idx="4731">
                  <c:v>6.96072560473031</c:v>
                </c:pt>
                <c:pt idx="4732">
                  <c:v>6.95107193934331</c:v>
                </c:pt>
                <c:pt idx="4733">
                  <c:v>6.941414300843471</c:v>
                </c:pt>
                <c:pt idx="4734">
                  <c:v>6.93175269144639</c:v>
                </c:pt>
                <c:pt idx="4735">
                  <c:v>6.922087113368838</c:v>
                </c:pt>
                <c:pt idx="4736">
                  <c:v>6.912417568828776</c:v>
                </c:pt>
                <c:pt idx="4737">
                  <c:v>6.902744060045342</c:v>
                </c:pt>
                <c:pt idx="4738">
                  <c:v>6.89306658923885</c:v>
                </c:pt>
                <c:pt idx="4739">
                  <c:v>6.883385158630793</c:v>
                </c:pt>
                <c:pt idx="4740">
                  <c:v>6.873699770443847</c:v>
                </c:pt>
                <c:pt idx="4741">
                  <c:v>6.864010426901856</c:v>
                </c:pt>
                <c:pt idx="4742">
                  <c:v>6.854317130229851</c:v>
                </c:pt>
                <c:pt idx="4743">
                  <c:v>6.844619882654034</c:v>
                </c:pt>
                <c:pt idx="4744">
                  <c:v>6.834918686401781</c:v>
                </c:pt>
                <c:pt idx="4745">
                  <c:v>6.825213543701646</c:v>
                </c:pt>
                <c:pt idx="4746">
                  <c:v>6.815504456783353</c:v>
                </c:pt>
                <c:pt idx="4747">
                  <c:v>6.805791427877805</c:v>
                </c:pt>
                <c:pt idx="4748">
                  <c:v>6.79607445921707</c:v>
                </c:pt>
                <c:pt idx="4749">
                  <c:v>6.786353553034397</c:v>
                </c:pt>
                <c:pt idx="4750">
                  <c:v>6.7766287115642</c:v>
                </c:pt>
                <c:pt idx="4751">
                  <c:v>6.76689993704206</c:v>
                </c:pt>
                <c:pt idx="4752">
                  <c:v>6.75716723170474</c:v>
                </c:pt>
                <c:pt idx="4753">
                  <c:v>6.747430597790163</c:v>
                </c:pt>
                <c:pt idx="4754">
                  <c:v>6.737690037537423</c:v>
                </c:pt>
                <c:pt idx="4755">
                  <c:v>6.727945553186781</c:v>
                </c:pt>
                <c:pt idx="4756">
                  <c:v>6.718197146979672</c:v>
                </c:pt>
                <c:pt idx="4757">
                  <c:v>6.708444821158686</c:v>
                </c:pt>
                <c:pt idx="4758">
                  <c:v>6.698688577967585</c:v>
                </c:pt>
                <c:pt idx="4759">
                  <c:v>6.688928419651304</c:v>
                </c:pt>
                <c:pt idx="4760">
                  <c:v>6.679164348455927</c:v>
                </c:pt>
                <c:pt idx="4761">
                  <c:v>6.669396366628715</c:v>
                </c:pt>
                <c:pt idx="4762">
                  <c:v>6.659624476418085</c:v>
                </c:pt>
                <c:pt idx="4763">
                  <c:v>6.649848680073623</c:v>
                </c:pt>
                <c:pt idx="4764">
                  <c:v>6.640068979846067</c:v>
                </c:pt>
                <c:pt idx="4765">
                  <c:v>6.630285377987326</c:v>
                </c:pt>
                <c:pt idx="4766">
                  <c:v>6.620497876750467</c:v>
                </c:pt>
                <c:pt idx="4767">
                  <c:v>6.610706478389717</c:v>
                </c:pt>
                <c:pt idx="4768">
                  <c:v>6.600911185160458</c:v>
                </c:pt>
                <c:pt idx="4769">
                  <c:v>6.591111999319236</c:v>
                </c:pt>
                <c:pt idx="4770">
                  <c:v>6.581308923123753</c:v>
                </c:pt>
                <c:pt idx="4771">
                  <c:v>6.571501958832867</c:v>
                </c:pt>
                <c:pt idx="4772">
                  <c:v>6.561691108706595</c:v>
                </c:pt>
                <c:pt idx="4773">
                  <c:v>6.55187637500611</c:v>
                </c:pt>
                <c:pt idx="4774">
                  <c:v>6.542057759993737</c:v>
                </c:pt>
                <c:pt idx="4775">
                  <c:v>6.532235265932958</c:v>
                </c:pt>
                <c:pt idx="4776">
                  <c:v>6.522408895088412</c:v>
                </c:pt>
                <c:pt idx="4777">
                  <c:v>6.512578649725884</c:v>
                </c:pt>
                <c:pt idx="4778">
                  <c:v>6.502744532112319</c:v>
                </c:pt>
                <c:pt idx="4779">
                  <c:v>6.492906544515807</c:v>
                </c:pt>
                <c:pt idx="4780">
                  <c:v>6.483064689205596</c:v>
                </c:pt>
                <c:pt idx="4781">
                  <c:v>6.47321896845208</c:v>
                </c:pt>
                <c:pt idx="4782">
                  <c:v>6.463369384526802</c:v>
                </c:pt>
                <c:pt idx="4783">
                  <c:v>6.453515939702457</c:v>
                </c:pt>
                <c:pt idx="4784">
                  <c:v>6.443658636252891</c:v>
                </c:pt>
                <c:pt idx="4785">
                  <c:v>6.433797476453091</c:v>
                </c:pt>
                <c:pt idx="4786">
                  <c:v>6.423932462579198</c:v>
                </c:pt>
                <c:pt idx="4787">
                  <c:v>6.414063596908495</c:v>
                </c:pt>
                <c:pt idx="4788">
                  <c:v>6.404190881719411</c:v>
                </c:pt>
                <c:pt idx="4789">
                  <c:v>6.394314319291524</c:v>
                </c:pt>
                <c:pt idx="4790">
                  <c:v>6.384433911905553</c:v>
                </c:pt>
                <c:pt idx="4791">
                  <c:v>6.374549661843362</c:v>
                </c:pt>
                <c:pt idx="4792">
                  <c:v>6.364661571387955</c:v>
                </c:pt>
                <c:pt idx="4793">
                  <c:v>6.354769642823485</c:v>
                </c:pt>
                <c:pt idx="4794">
                  <c:v>6.344873878435239</c:v>
                </c:pt>
                <c:pt idx="4795">
                  <c:v>6.334974280509654</c:v>
                </c:pt>
                <c:pt idx="4796">
                  <c:v>6.325070851334297</c:v>
                </c:pt>
                <c:pt idx="4797">
                  <c:v>6.315163593197886</c:v>
                </c:pt>
                <c:pt idx="4798">
                  <c:v>6.305252508390266</c:v>
                </c:pt>
                <c:pt idx="4799">
                  <c:v>6.295337599202431</c:v>
                </c:pt>
                <c:pt idx="4800">
                  <c:v>6.285418867926505</c:v>
                </c:pt>
                <c:pt idx="4801">
                  <c:v>6.275496316855754</c:v>
                </c:pt>
                <c:pt idx="4802">
                  <c:v>6.265569948284581</c:v>
                </c:pt>
                <c:pt idx="4803">
                  <c:v>6.255639764508517</c:v>
                </c:pt>
                <c:pt idx="4804">
                  <c:v>6.245705767824236</c:v>
                </c:pt>
                <c:pt idx="4805">
                  <c:v>6.235767960529543</c:v>
                </c:pt>
                <c:pt idx="4806">
                  <c:v>6.225826344923377</c:v>
                </c:pt>
                <c:pt idx="4807">
                  <c:v>6.215880923305807</c:v>
                </c:pt>
                <c:pt idx="4808">
                  <c:v>6.205931697978041</c:v>
                </c:pt>
                <c:pt idx="4809">
                  <c:v>6.195978671242412</c:v>
                </c:pt>
                <c:pt idx="4810">
                  <c:v>6.18602184540239</c:v>
                </c:pt>
                <c:pt idx="4811">
                  <c:v>6.176061222762567</c:v>
                </c:pt>
                <c:pt idx="4812">
                  <c:v>6.166096805628668</c:v>
                </c:pt>
                <c:pt idx="4813">
                  <c:v>6.156128596307552</c:v>
                </c:pt>
                <c:pt idx="4814">
                  <c:v>6.1461565971072</c:v>
                </c:pt>
                <c:pt idx="4815">
                  <c:v>6.136180810336722</c:v>
                </c:pt>
                <c:pt idx="4816">
                  <c:v>6.126201238306355</c:v>
                </c:pt>
                <c:pt idx="4817">
                  <c:v>6.116217883327463</c:v>
                </c:pt>
                <c:pt idx="4818">
                  <c:v>6.106230747712533</c:v>
                </c:pt>
                <c:pt idx="4819">
                  <c:v>6.096239833775178</c:v>
                </c:pt>
                <c:pt idx="4820">
                  <c:v>6.086245143830136</c:v>
                </c:pt>
                <c:pt idx="4821">
                  <c:v>6.076246680193265</c:v>
                </c:pt>
                <c:pt idx="4822">
                  <c:v>6.06624444518155</c:v>
                </c:pt>
                <c:pt idx="4823">
                  <c:v>6.056238441113093</c:v>
                </c:pt>
                <c:pt idx="4824">
                  <c:v>6.046228670307124</c:v>
                </c:pt>
                <c:pt idx="4825">
                  <c:v>6.036215135083986</c:v>
                </c:pt>
                <c:pt idx="4826">
                  <c:v>6.026197837765146</c:v>
                </c:pt>
                <c:pt idx="4827">
                  <c:v>6.016176780673192</c:v>
                </c:pt>
                <c:pt idx="4828">
                  <c:v>6.006151966131824</c:v>
                </c:pt>
                <c:pt idx="4829">
                  <c:v>5.996123396465867</c:v>
                </c:pt>
                <c:pt idx="4830">
                  <c:v>5.986091074001256</c:v>
                </c:pt>
                <c:pt idx="4831">
                  <c:v>5.976055001065048</c:v>
                </c:pt>
                <c:pt idx="4832">
                  <c:v>5.966015179985414</c:v>
                </c:pt>
                <c:pt idx="4833">
                  <c:v>5.955971613091641</c:v>
                </c:pt>
                <c:pt idx="4834">
                  <c:v>5.945924302714127</c:v>
                </c:pt>
                <c:pt idx="4835">
                  <c:v>5.935873251184384</c:v>
                </c:pt>
                <c:pt idx="4836">
                  <c:v>5.925818460835041</c:v>
                </c:pt>
                <c:pt idx="4837">
                  <c:v>5.915759933999838</c:v>
                </c:pt>
                <c:pt idx="4838">
                  <c:v>5.905697673013624</c:v>
                </c:pt>
                <c:pt idx="4839">
                  <c:v>5.895631680212357</c:v>
                </c:pt>
                <c:pt idx="4840">
                  <c:v>5.885561957933111</c:v>
                </c:pt>
                <c:pt idx="4841">
                  <c:v>5.87548850851407</c:v>
                </c:pt>
                <c:pt idx="4842">
                  <c:v>5.865411334294516</c:v>
                </c:pt>
                <c:pt idx="4843">
                  <c:v>5.855330437614854</c:v>
                </c:pt>
                <c:pt idx="4844">
                  <c:v>5.845245820816583</c:v>
                </c:pt>
                <c:pt idx="4845">
                  <c:v>5.835157486242318</c:v>
                </c:pt>
                <c:pt idx="4846">
                  <c:v>5.825065436235773</c:v>
                </c:pt>
                <c:pt idx="4847">
                  <c:v>5.814969673141776</c:v>
                </c:pt>
                <c:pt idx="4848">
                  <c:v>5.804870199306248</c:v>
                </c:pt>
                <c:pt idx="4849">
                  <c:v>5.794767017076225</c:v>
                </c:pt>
                <c:pt idx="4850">
                  <c:v>5.78466012879984</c:v>
                </c:pt>
                <c:pt idx="4851">
                  <c:v>5.774549536826327</c:v>
                </c:pt>
                <c:pt idx="4852">
                  <c:v>5.764435243506027</c:v>
                </c:pt>
                <c:pt idx="4853">
                  <c:v>5.754317251190379</c:v>
                </c:pt>
                <c:pt idx="4854">
                  <c:v>5.744195562231924</c:v>
                </c:pt>
                <c:pt idx="4855">
                  <c:v>5.7340701789843</c:v>
                </c:pt>
                <c:pt idx="4856">
                  <c:v>5.723941103802247</c:v>
                </c:pt>
                <c:pt idx="4857">
                  <c:v>5.7138083390416</c:v>
                </c:pt>
                <c:pt idx="4858">
                  <c:v>5.703671887059295</c:v>
                </c:pt>
                <c:pt idx="4859">
                  <c:v>5.693531750213363</c:v>
                </c:pt>
                <c:pt idx="4860">
                  <c:v>5.68338793086293</c:v>
                </c:pt>
                <c:pt idx="4861">
                  <c:v>5.673240431368222</c:v>
                </c:pt>
                <c:pt idx="4862">
                  <c:v>5.663089254090551</c:v>
                </c:pt>
                <c:pt idx="4863">
                  <c:v>5.652934401392336</c:v>
                </c:pt>
                <c:pt idx="4864">
                  <c:v>5.642775875637078</c:v>
                </c:pt>
                <c:pt idx="4865">
                  <c:v>5.632613679189376</c:v>
                </c:pt>
                <c:pt idx="4866">
                  <c:v>5.622447814414917</c:v>
                </c:pt>
                <c:pt idx="4867">
                  <c:v>5.612278283680486</c:v>
                </c:pt>
                <c:pt idx="4868">
                  <c:v>5.602105089353951</c:v>
                </c:pt>
                <c:pt idx="4869">
                  <c:v>5.591928233804276</c:v>
                </c:pt>
                <c:pt idx="4870">
                  <c:v>5.58174771940151</c:v>
                </c:pt>
                <c:pt idx="4871">
                  <c:v>5.57156354851679</c:v>
                </c:pt>
                <c:pt idx="4872">
                  <c:v>5.561375723522347</c:v>
                </c:pt>
                <c:pt idx="4873">
                  <c:v>5.551184246791489</c:v>
                </c:pt>
                <c:pt idx="4874">
                  <c:v>5.540989120698625</c:v>
                </c:pt>
                <c:pt idx="4875">
                  <c:v>5.530790347619231</c:v>
                </c:pt>
                <c:pt idx="4876">
                  <c:v>5.520587929929881</c:v>
                </c:pt>
                <c:pt idx="4877">
                  <c:v>5.51038187000823</c:v>
                </c:pt>
                <c:pt idx="4878">
                  <c:v>5.500172170233017</c:v>
                </c:pt>
                <c:pt idx="4879">
                  <c:v>5.489958832984061</c:v>
                </c:pt>
                <c:pt idx="4880">
                  <c:v>5.479741860642267</c:v>
                </c:pt>
                <c:pt idx="4881">
                  <c:v>5.469521255589616</c:v>
                </c:pt>
                <c:pt idx="4882">
                  <c:v>5.459297020209176</c:v>
                </c:pt>
                <c:pt idx="4883">
                  <c:v>5.44906915688509</c:v>
                </c:pt>
                <c:pt idx="4884">
                  <c:v>5.438837668002582</c:v>
                </c:pt>
                <c:pt idx="4885">
                  <c:v>5.428602555947958</c:v>
                </c:pt>
                <c:pt idx="4886">
                  <c:v>5.418363823108596</c:v>
                </c:pt>
                <c:pt idx="4887">
                  <c:v>5.408121471872953</c:v>
                </c:pt>
                <c:pt idx="4888">
                  <c:v>5.397875504630564</c:v>
                </c:pt>
                <c:pt idx="4889">
                  <c:v>5.387625923772038</c:v>
                </c:pt>
                <c:pt idx="4890">
                  <c:v>5.377372731689061</c:v>
                </c:pt>
                <c:pt idx="4891">
                  <c:v>5.367115930774388</c:v>
                </c:pt>
                <c:pt idx="4892">
                  <c:v>5.356855523421857</c:v>
                </c:pt>
                <c:pt idx="4893">
                  <c:v>5.346591512026371</c:v>
                </c:pt>
                <c:pt idx="4894">
                  <c:v>5.336323898983906</c:v>
                </c:pt>
                <c:pt idx="4895">
                  <c:v>5.326052686691511</c:v>
                </c:pt>
                <c:pt idx="4896">
                  <c:v>5.315777877547306</c:v>
                </c:pt>
                <c:pt idx="4897">
                  <c:v>5.305499473950482</c:v>
                </c:pt>
                <c:pt idx="4898">
                  <c:v>5.295217478301295</c:v>
                </c:pt>
                <c:pt idx="4899">
                  <c:v>5.284931893001075</c:v>
                </c:pt>
                <c:pt idx="4900">
                  <c:v>5.274642720452216</c:v>
                </c:pt>
                <c:pt idx="4901">
                  <c:v>5.26434996305818</c:v>
                </c:pt>
                <c:pt idx="4902">
                  <c:v>5.254053623223495</c:v>
                </c:pt>
                <c:pt idx="4903">
                  <c:v>5.243753703353758</c:v>
                </c:pt>
                <c:pt idx="4904">
                  <c:v>5.233450205855624</c:v>
                </c:pt>
                <c:pt idx="4905">
                  <c:v>5.22314313313682</c:v>
                </c:pt>
                <c:pt idx="4906">
                  <c:v>5.212832487606133</c:v>
                </c:pt>
                <c:pt idx="4907">
                  <c:v>5.20251827167341</c:v>
                </c:pt>
                <c:pt idx="4908">
                  <c:v>5.19220048774957</c:v>
                </c:pt>
                <c:pt idx="4909">
                  <c:v>5.181879138246581</c:v>
                </c:pt>
                <c:pt idx="4910">
                  <c:v>5.171554225577476</c:v>
                </c:pt>
                <c:pt idx="4911">
                  <c:v>5.161225752156354</c:v>
                </c:pt>
                <c:pt idx="4912">
                  <c:v>5.150893720398365</c:v>
                </c:pt>
                <c:pt idx="4913">
                  <c:v>5.140558132719722</c:v>
                </c:pt>
                <c:pt idx="4914">
                  <c:v>5.130218991537695</c:v>
                </c:pt>
                <c:pt idx="4915">
                  <c:v>5.11987629927061</c:v>
                </c:pt>
                <c:pt idx="4916">
                  <c:v>5.10953005833785</c:v>
                </c:pt>
                <c:pt idx="4917">
                  <c:v>5.099180271159855</c:v>
                </c:pt>
                <c:pt idx="4918">
                  <c:v>5.088826940158119</c:v>
                </c:pt>
                <c:pt idx="4919">
                  <c:v>5.078470067755188</c:v>
                </c:pt>
                <c:pt idx="4920">
                  <c:v>5.068109656374667</c:v>
                </c:pt>
                <c:pt idx="4921">
                  <c:v>5.057745708441207</c:v>
                </c:pt>
                <c:pt idx="4922">
                  <c:v>5.047378226380514</c:v>
                </c:pt>
                <c:pt idx="4923">
                  <c:v>5.03700721261935</c:v>
                </c:pt>
                <c:pt idx="4924">
                  <c:v>5.026632669585517</c:v>
                </c:pt>
                <c:pt idx="4925">
                  <c:v>5.016254599707879</c:v>
                </c:pt>
                <c:pt idx="4926">
                  <c:v>5.00587300541634</c:v>
                </c:pt>
                <c:pt idx="4927">
                  <c:v>4.995487889141855</c:v>
                </c:pt>
                <c:pt idx="4928">
                  <c:v>4.98509925331643</c:v>
                </c:pt>
                <c:pt idx="4929">
                  <c:v>4.974707100373114</c:v>
                </c:pt>
                <c:pt idx="4930">
                  <c:v>4.964311432746002</c:v>
                </c:pt>
                <c:pt idx="4931">
                  <c:v>4.953912252870239</c:v>
                </c:pt>
                <c:pt idx="4932">
                  <c:v>4.943509563182013</c:v>
                </c:pt>
                <c:pt idx="4933">
                  <c:v>4.933103366118551</c:v>
                </c:pt>
                <c:pt idx="4934">
                  <c:v>4.922693664118131</c:v>
                </c:pt>
                <c:pt idx="4935">
                  <c:v>4.912280459620068</c:v>
                </c:pt>
                <c:pt idx="4936">
                  <c:v>4.901863755064724</c:v>
                </c:pt>
                <c:pt idx="4937">
                  <c:v>4.891443552893492</c:v>
                </c:pt>
                <c:pt idx="4938">
                  <c:v>4.881019855548822</c:v>
                </c:pt>
                <c:pt idx="4939">
                  <c:v>4.87059266547419</c:v>
                </c:pt>
                <c:pt idx="4940">
                  <c:v>4.860161985114116</c:v>
                </c:pt>
                <c:pt idx="4941">
                  <c:v>4.849727816914155</c:v>
                </c:pt>
                <c:pt idx="4942">
                  <c:v>4.839290163320906</c:v>
                </c:pt>
                <c:pt idx="4943">
                  <c:v>4.828849026781999</c:v>
                </c:pt>
                <c:pt idx="4944">
                  <c:v>4.818404409746105</c:v>
                </c:pt>
                <c:pt idx="4945">
                  <c:v>4.807956314662924</c:v>
                </c:pt>
                <c:pt idx="4946">
                  <c:v>4.797504743983197</c:v>
                </c:pt>
                <c:pt idx="4947">
                  <c:v>4.787049700158695</c:v>
                </c:pt>
                <c:pt idx="4948">
                  <c:v>4.776591185642223</c:v>
                </c:pt>
                <c:pt idx="4949">
                  <c:v>4.766129202887617</c:v>
                </c:pt>
                <c:pt idx="4950">
                  <c:v>4.75566375434975</c:v>
                </c:pt>
                <c:pt idx="4951">
                  <c:v>4.745194842484521</c:v>
                </c:pt>
                <c:pt idx="4952">
                  <c:v>4.734722469748861</c:v>
                </c:pt>
                <c:pt idx="4953">
                  <c:v>4.72424663860073</c:v>
                </c:pt>
                <c:pt idx="4954">
                  <c:v>4.713767351499117</c:v>
                </c:pt>
                <c:pt idx="4955">
                  <c:v>4.70328461090404</c:v>
                </c:pt>
                <c:pt idx="4956">
                  <c:v>4.692798419276541</c:v>
                </c:pt>
                <c:pt idx="4957">
                  <c:v>4.682308779078696</c:v>
                </c:pt>
                <c:pt idx="4958">
                  <c:v>4.671815692773597</c:v>
                </c:pt>
                <c:pt idx="4959">
                  <c:v>4.661319162825369</c:v>
                </c:pt>
                <c:pt idx="4960">
                  <c:v>4.650819191699157</c:v>
                </c:pt>
                <c:pt idx="4961">
                  <c:v>4.640315781861133</c:v>
                </c:pt>
                <c:pt idx="4962">
                  <c:v>4.629808935778486</c:v>
                </c:pt>
                <c:pt idx="4963">
                  <c:v>4.619298655919438</c:v>
                </c:pt>
                <c:pt idx="4964">
                  <c:v>4.608784944753219</c:v>
                </c:pt>
                <c:pt idx="4965">
                  <c:v>4.598267804750091</c:v>
                </c:pt>
                <c:pt idx="4966">
                  <c:v>4.58774723838133</c:v>
                </c:pt>
                <c:pt idx="4967">
                  <c:v>4.577223248119234</c:v>
                </c:pt>
                <c:pt idx="4968">
                  <c:v>4.566695836437115</c:v>
                </c:pt>
                <c:pt idx="4969">
                  <c:v>4.556165005809311</c:v>
                </c:pt>
                <c:pt idx="4970">
                  <c:v>4.54563075871117</c:v>
                </c:pt>
                <c:pt idx="4971">
                  <c:v>4.535093097619057</c:v>
                </c:pt>
                <c:pt idx="4972">
                  <c:v>4.524552025010355</c:v>
                </c:pt>
                <c:pt idx="4973">
                  <c:v>4.514007543363462</c:v>
                </c:pt>
                <c:pt idx="4974">
                  <c:v>4.50345965515779</c:v>
                </c:pt>
                <c:pt idx="4975">
                  <c:v>4.492908362873761</c:v>
                </c:pt>
                <c:pt idx="4976">
                  <c:v>4.482353668992814</c:v>
                </c:pt>
                <c:pt idx="4977">
                  <c:v>4.471795575997397</c:v>
                </c:pt>
                <c:pt idx="4978">
                  <c:v>4.46123408637097</c:v>
                </c:pt>
                <c:pt idx="4979">
                  <c:v>4.450669202598003</c:v>
                </c:pt>
                <c:pt idx="4980">
                  <c:v>4.440100927163978</c:v>
                </c:pt>
                <c:pt idx="4981">
                  <c:v>4.429529262555382</c:v>
                </c:pt>
                <c:pt idx="4982">
                  <c:v>4.418954211259716</c:v>
                </c:pt>
                <c:pt idx="4983">
                  <c:v>4.408375775765482</c:v>
                </c:pt>
                <c:pt idx="4984">
                  <c:v>4.397793958562194</c:v>
                </c:pt>
                <c:pt idx="4985">
                  <c:v>4.387208762140367</c:v>
                </c:pt>
                <c:pt idx="4986">
                  <c:v>4.376620188991527</c:v>
                </c:pt>
                <c:pt idx="4987">
                  <c:v>4.366028241608195</c:v>
                </c:pt>
                <c:pt idx="4988">
                  <c:v>4.355432922483907</c:v>
                </c:pt>
                <c:pt idx="4989">
                  <c:v>4.344834234113199</c:v>
                </c:pt>
                <c:pt idx="4990">
                  <c:v>4.334232178991605</c:v>
                </c:pt>
                <c:pt idx="4991">
                  <c:v>4.323626759615662</c:v>
                </c:pt>
                <c:pt idx="4992">
                  <c:v>4.313017978482907</c:v>
                </c:pt>
                <c:pt idx="4993">
                  <c:v>4.302405838091885</c:v>
                </c:pt>
                <c:pt idx="4994">
                  <c:v>4.29179034094213</c:v>
                </c:pt>
                <c:pt idx="4995">
                  <c:v>4.28117148953418</c:v>
                </c:pt>
                <c:pt idx="4996">
                  <c:v>4.270549286369566</c:v>
                </c:pt>
                <c:pt idx="4997">
                  <c:v>4.259923733950824</c:v>
                </c:pt>
                <c:pt idx="4998">
                  <c:v>4.249294834781478</c:v>
                </c:pt>
                <c:pt idx="4999">
                  <c:v>4.238662591366054</c:v>
                </c:pt>
                <c:pt idx="5000">
                  <c:v>4.22802700621007</c:v>
                </c:pt>
                <c:pt idx="5001">
                  <c:v>4.217388081820038</c:v>
                </c:pt>
                <c:pt idx="5002">
                  <c:v>4.206745820703463</c:v>
                </c:pt>
                <c:pt idx="5003">
                  <c:v>4.196100225368845</c:v>
                </c:pt>
                <c:pt idx="5004">
                  <c:v>4.185451298325672</c:v>
                </c:pt>
                <c:pt idx="5005">
                  <c:v>4.17479904208443</c:v>
                </c:pt>
                <c:pt idx="5006">
                  <c:v>4.164143459156584</c:v>
                </c:pt>
                <c:pt idx="5007">
                  <c:v>4.1534845520546</c:v>
                </c:pt>
                <c:pt idx="5008">
                  <c:v>4.142822323291927</c:v>
                </c:pt>
                <c:pt idx="5009">
                  <c:v>4.132156775383002</c:v>
                </c:pt>
                <c:pt idx="5010">
                  <c:v>4.121487910843252</c:v>
                </c:pt>
                <c:pt idx="5011">
                  <c:v>4.110815732189089</c:v>
                </c:pt>
                <c:pt idx="5012">
                  <c:v>4.100140241937911</c:v>
                </c:pt>
                <c:pt idx="5013">
                  <c:v>4.089461442608105</c:v>
                </c:pt>
                <c:pt idx="5014">
                  <c:v>4.07877933671903</c:v>
                </c:pt>
                <c:pt idx="5015">
                  <c:v>4.068093926791044</c:v>
                </c:pt>
                <c:pt idx="5016">
                  <c:v>4.057405215345478</c:v>
                </c:pt>
                <c:pt idx="5017">
                  <c:v>4.046713204904653</c:v>
                </c:pt>
                <c:pt idx="5018">
                  <c:v>4.036017897991862</c:v>
                </c:pt>
                <c:pt idx="5019">
                  <c:v>4.025319297131384</c:v>
                </c:pt>
                <c:pt idx="5020">
                  <c:v>4.014617404848478</c:v>
                </c:pt>
                <c:pt idx="5021">
                  <c:v>4.00391222366938</c:v>
                </c:pt>
                <c:pt idx="5022">
                  <c:v>3.993203756121309</c:v>
                </c:pt>
                <c:pt idx="5023">
                  <c:v>3.982492004732455</c:v>
                </c:pt>
                <c:pt idx="5024">
                  <c:v>3.971776972031989</c:v>
                </c:pt>
                <c:pt idx="5025">
                  <c:v>3.961058660550058</c:v>
                </c:pt>
                <c:pt idx="5026">
                  <c:v>3.950337072817783</c:v>
                </c:pt>
                <c:pt idx="5027">
                  <c:v>3.93961221136726</c:v>
                </c:pt>
                <c:pt idx="5028">
                  <c:v>3.92888407873156</c:v>
                </c:pt>
                <c:pt idx="5029">
                  <c:v>3.918152677444725</c:v>
                </c:pt>
                <c:pt idx="5030">
                  <c:v>3.907418010041773</c:v>
                </c:pt>
                <c:pt idx="5031">
                  <c:v>3.896680079058687</c:v>
                </c:pt>
                <c:pt idx="5032">
                  <c:v>3.88593888703243</c:v>
                </c:pt>
                <c:pt idx="5033">
                  <c:v>3.875194436500926</c:v>
                </c:pt>
                <c:pt idx="5034">
                  <c:v>3.864446730003075</c:v>
                </c:pt>
                <c:pt idx="5035">
                  <c:v>3.853695770078742</c:v>
                </c:pt>
                <c:pt idx="5036">
                  <c:v>3.84294155926876</c:v>
                </c:pt>
                <c:pt idx="5037">
                  <c:v>3.832184100114932</c:v>
                </c:pt>
                <c:pt idx="5038">
                  <c:v>3.821423395160023</c:v>
                </c:pt>
                <c:pt idx="5039">
                  <c:v>3.810659446947767</c:v>
                </c:pt>
                <c:pt idx="5040">
                  <c:v>3.799892258022863</c:v>
                </c:pt>
                <c:pt idx="5041">
                  <c:v>3.78912183093097</c:v>
                </c:pt>
                <c:pt idx="5042">
                  <c:v>3.778348168218712</c:v>
                </c:pt>
                <c:pt idx="5043">
                  <c:v>3.76757127243368</c:v>
                </c:pt>
                <c:pt idx="5044">
                  <c:v>3.75679114612442</c:v>
                </c:pt>
                <c:pt idx="5045">
                  <c:v>3.746007791840445</c:v>
                </c:pt>
                <c:pt idx="5046">
                  <c:v>3.735221212132223</c:v>
                </c:pt>
                <c:pt idx="5047">
                  <c:v>3.724431409551185</c:v>
                </c:pt>
                <c:pt idx="5048">
                  <c:v>3.713638386649721</c:v>
                </c:pt>
                <c:pt idx="5049">
                  <c:v>3.702842145981175</c:v>
                </c:pt>
                <c:pt idx="5050">
                  <c:v>3.692042690099852</c:v>
                </c:pt>
                <c:pt idx="5051">
                  <c:v>3.681240021561014</c:v>
                </c:pt>
                <c:pt idx="5052">
                  <c:v>3.670434142920874</c:v>
                </c:pt>
                <c:pt idx="5053">
                  <c:v>3.659625056736605</c:v>
                </c:pt>
                <c:pt idx="5054">
                  <c:v>3.648812765566331</c:v>
                </c:pt>
                <c:pt idx="5055">
                  <c:v>3.637997271969132</c:v>
                </c:pt>
                <c:pt idx="5056">
                  <c:v>3.627178578505038</c:v>
                </c:pt>
                <c:pt idx="5057">
                  <c:v>3.616356687735031</c:v>
                </c:pt>
                <c:pt idx="5058">
                  <c:v>3.605531602221048</c:v>
                </c:pt>
                <c:pt idx="5059">
                  <c:v>3.594703324525971</c:v>
                </c:pt>
                <c:pt idx="5060">
                  <c:v>3.583871857213637</c:v>
                </c:pt>
                <c:pt idx="5061">
                  <c:v>3.573037202848825</c:v>
                </c:pt>
                <c:pt idx="5062">
                  <c:v>3.562199363997269</c:v>
                </c:pt>
                <c:pt idx="5063">
                  <c:v>3.551358343225647</c:v>
                </c:pt>
                <c:pt idx="5064">
                  <c:v>3.540514143101584</c:v>
                </c:pt>
                <c:pt idx="5065">
                  <c:v>3.529666766193649</c:v>
                </c:pt>
                <c:pt idx="5066">
                  <c:v>3.518816215071361</c:v>
                </c:pt>
                <c:pt idx="5067">
                  <c:v>3.507962492305177</c:v>
                </c:pt>
                <c:pt idx="5068">
                  <c:v>3.497105600466502</c:v>
                </c:pt>
                <c:pt idx="5069">
                  <c:v>3.486245542127682</c:v>
                </c:pt>
                <c:pt idx="5070">
                  <c:v>3.475382319862005</c:v>
                </c:pt>
                <c:pt idx="5071">
                  <c:v>3.4645159362437</c:v>
                </c:pt>
                <c:pt idx="5072">
                  <c:v>3.453646393847939</c:v>
                </c:pt>
                <c:pt idx="5073">
                  <c:v>3.442773695250828</c:v>
                </c:pt>
                <c:pt idx="5074">
                  <c:v>3.431897843029418</c:v>
                </c:pt>
                <c:pt idx="5075">
                  <c:v>3.421018839761695</c:v>
                </c:pt>
                <c:pt idx="5076">
                  <c:v>3.410136688026583</c:v>
                </c:pt>
                <c:pt idx="5077">
                  <c:v>3.399251390403941</c:v>
                </c:pt>
                <c:pt idx="5078">
                  <c:v>3.388362949474568</c:v>
                </c:pt>
                <c:pt idx="5079">
                  <c:v>3.377471367820194</c:v>
                </c:pt>
                <c:pt idx="5080">
                  <c:v>3.366576648023483</c:v>
                </c:pt>
                <c:pt idx="5081">
                  <c:v>3.355678792668037</c:v>
                </c:pt>
                <c:pt idx="5082">
                  <c:v>3.344777804338387</c:v>
                </c:pt>
                <c:pt idx="5083">
                  <c:v>3.333873685619996</c:v>
                </c:pt>
                <c:pt idx="5084">
                  <c:v>3.32296643909926</c:v>
                </c:pt>
                <c:pt idx="5085">
                  <c:v>3.312056067363506</c:v>
                </c:pt>
                <c:pt idx="5086">
                  <c:v>3.301142573000987</c:v>
                </c:pt>
                <c:pt idx="5087">
                  <c:v>3.290225958600889</c:v>
                </c:pt>
                <c:pt idx="5088">
                  <c:v>3.279306226753324</c:v>
                </c:pt>
                <c:pt idx="5089">
                  <c:v>3.268383380049331</c:v>
                </c:pt>
                <c:pt idx="5090">
                  <c:v>3.257457421080875</c:v>
                </c:pt>
                <c:pt idx="5091">
                  <c:v>3.246528352440852</c:v>
                </c:pt>
                <c:pt idx="5092">
                  <c:v>3.235596176723077</c:v>
                </c:pt>
                <c:pt idx="5093">
                  <c:v>3.224660896522291</c:v>
                </c:pt>
                <c:pt idx="5094">
                  <c:v>3.21372251443416</c:v>
                </c:pt>
                <c:pt idx="5095">
                  <c:v>3.202781033055272</c:v>
                </c:pt>
                <c:pt idx="5096">
                  <c:v>3.191836454983136</c:v>
                </c:pt>
                <c:pt idx="5097">
                  <c:v>3.180888782816184</c:v>
                </c:pt>
                <c:pt idx="5098">
                  <c:v>3.169938019153765</c:v>
                </c:pt>
                <c:pt idx="5099">
                  <c:v>3.158984166596153</c:v>
                </c:pt>
                <c:pt idx="5100">
                  <c:v>3.148027227744537</c:v>
                </c:pt>
                <c:pt idx="5101">
                  <c:v>3.137067205201024</c:v>
                </c:pt>
                <c:pt idx="5102">
                  <c:v>3.12610410156864</c:v>
                </c:pt>
                <c:pt idx="5103">
                  <c:v>3.115137919451327</c:v>
                </c:pt>
                <c:pt idx="5104">
                  <c:v>3.104168661453943</c:v>
                </c:pt>
                <c:pt idx="5105">
                  <c:v>3.09319633018226</c:v>
                </c:pt>
                <c:pt idx="5106">
                  <c:v>3.082220928242965</c:v>
                </c:pt>
                <c:pt idx="5107">
                  <c:v>3.071242458243658</c:v>
                </c:pt>
                <c:pt idx="5108">
                  <c:v>3.060260922792854</c:v>
                </c:pt>
                <c:pt idx="5109">
                  <c:v>3.049276324499976</c:v>
                </c:pt>
                <c:pt idx="5110">
                  <c:v>3.038288665975361</c:v>
                </c:pt>
                <c:pt idx="5111">
                  <c:v>3.027297949830255</c:v>
                </c:pt>
                <c:pt idx="5112">
                  <c:v>3.016304178676815</c:v>
                </c:pt>
                <c:pt idx="5113">
                  <c:v>3.005307355128104</c:v>
                </c:pt>
                <c:pt idx="5114">
                  <c:v>2.994307481798096</c:v>
                </c:pt>
                <c:pt idx="5115">
                  <c:v>2.983304561301672</c:v>
                </c:pt>
                <c:pt idx="5116">
                  <c:v>2.972298596254616</c:v>
                </c:pt>
                <c:pt idx="5117">
                  <c:v>2.961289589273622</c:v>
                </c:pt>
                <c:pt idx="5118">
                  <c:v>2.950277542976288</c:v>
                </c:pt>
                <c:pt idx="5119">
                  <c:v>2.939262459981113</c:v>
                </c:pt>
                <c:pt idx="5120">
                  <c:v>2.928244342907504</c:v>
                </c:pt>
                <c:pt idx="5121">
                  <c:v>2.917223194375766</c:v>
                </c:pt>
                <c:pt idx="5122">
                  <c:v>2.90619901700711</c:v>
                </c:pt>
                <c:pt idx="5123">
                  <c:v>2.895171813423643</c:v>
                </c:pt>
                <c:pt idx="5124">
                  <c:v>2.884141586248379</c:v>
                </c:pt>
                <c:pt idx="5125">
                  <c:v>2.873108338105224</c:v>
                </c:pt>
                <c:pt idx="5126">
                  <c:v>2.862072071618989</c:v>
                </c:pt>
                <c:pt idx="5127">
                  <c:v>2.85103278941538</c:v>
                </c:pt>
                <c:pt idx="5128">
                  <c:v>2.839990494121</c:v>
                </c:pt>
                <c:pt idx="5129">
                  <c:v>2.828945188363348</c:v>
                </c:pt>
                <c:pt idx="5130">
                  <c:v>2.81789687477082</c:v>
                </c:pt>
                <c:pt idx="5131">
                  <c:v>2.806845555972706</c:v>
                </c:pt>
                <c:pt idx="5132">
                  <c:v>2.795791234599189</c:v>
                </c:pt>
                <c:pt idx="5133">
                  <c:v>2.784733913281348</c:v>
                </c:pt>
                <c:pt idx="5134">
                  <c:v>2.77367359465115</c:v>
                </c:pt>
                <c:pt idx="5135">
                  <c:v>2.762610281341458</c:v>
                </c:pt>
                <c:pt idx="5136">
                  <c:v>2.751543975986024</c:v>
                </c:pt>
                <c:pt idx="5137">
                  <c:v>2.740474681219489</c:v>
                </c:pt>
                <c:pt idx="5138">
                  <c:v>2.729402399677387</c:v>
                </c:pt>
                <c:pt idx="5139">
                  <c:v>2.718327133996135</c:v>
                </c:pt>
                <c:pt idx="5140">
                  <c:v>2.707248886813042</c:v>
                </c:pt>
                <c:pt idx="5141">
                  <c:v>2.696167660766303</c:v>
                </c:pt>
                <c:pt idx="5142">
                  <c:v>2.685083458494997</c:v>
                </c:pt>
                <c:pt idx="5143">
                  <c:v>2.673996282639093</c:v>
                </c:pt>
                <c:pt idx="5144">
                  <c:v>2.662906135839438</c:v>
                </c:pt>
                <c:pt idx="5145">
                  <c:v>2.651813020737769</c:v>
                </c:pt>
                <c:pt idx="5146">
                  <c:v>2.640716939976704</c:v>
                </c:pt>
                <c:pt idx="5147">
                  <c:v>2.62961789619974</c:v>
                </c:pt>
                <c:pt idx="5148">
                  <c:v>2.61851589205126</c:v>
                </c:pt>
                <c:pt idx="5149">
                  <c:v>2.607410930176526</c:v>
                </c:pt>
                <c:pt idx="5150">
                  <c:v>2.596303013221678</c:v>
                </c:pt>
                <c:pt idx="5151">
                  <c:v>2.585192143833738</c:v>
                </c:pt>
                <c:pt idx="5152">
                  <c:v>2.574078324660604</c:v>
                </c:pt>
                <c:pt idx="5153">
                  <c:v>2.562961558351055</c:v>
                </c:pt>
                <c:pt idx="5154">
                  <c:v>2.55184184755474</c:v>
                </c:pt>
                <c:pt idx="5155">
                  <c:v>2.540719194922192</c:v>
                </c:pt>
                <c:pt idx="5156">
                  <c:v>2.529593603104813</c:v>
                </c:pt>
                <c:pt idx="5157">
                  <c:v>2.51846507475488</c:v>
                </c:pt>
                <c:pt idx="5158">
                  <c:v>2.507333612525551</c:v>
                </c:pt>
                <c:pt idx="5159">
                  <c:v>2.496199219070844</c:v>
                </c:pt>
                <c:pt idx="5160">
                  <c:v>2.48506189704566</c:v>
                </c:pt>
                <c:pt idx="5161">
                  <c:v>2.473921649105767</c:v>
                </c:pt>
                <c:pt idx="5162">
                  <c:v>2.4627784779078</c:v>
                </c:pt>
                <c:pt idx="5163">
                  <c:v>2.451632386109271</c:v>
                </c:pt>
                <c:pt idx="5164">
                  <c:v>2.440483376368555</c:v>
                </c:pt>
                <c:pt idx="5165">
                  <c:v>2.429331451344897</c:v>
                </c:pt>
                <c:pt idx="5166">
                  <c:v>2.418176613698408</c:v>
                </c:pt>
                <c:pt idx="5167">
                  <c:v>2.40701886609007</c:v>
                </c:pt>
                <c:pt idx="5168">
                  <c:v>2.395858211181723</c:v>
                </c:pt>
                <c:pt idx="5169">
                  <c:v>2.38469465163608</c:v>
                </c:pt>
                <c:pt idx="5170">
                  <c:v>2.37352819011671</c:v>
                </c:pt>
                <c:pt idx="5171">
                  <c:v>2.362358829288052</c:v>
                </c:pt>
                <c:pt idx="5172">
                  <c:v>2.351186571815406</c:v>
                </c:pt>
                <c:pt idx="5173">
                  <c:v>2.34001142036493</c:v>
                </c:pt>
                <c:pt idx="5174">
                  <c:v>2.328833377603646</c:v>
                </c:pt>
                <c:pt idx="5175">
                  <c:v>2.317652446199437</c:v>
                </c:pt>
                <c:pt idx="5176">
                  <c:v>2.306468628821042</c:v>
                </c:pt>
                <c:pt idx="5177">
                  <c:v>2.295281928138061</c:v>
                </c:pt>
                <c:pt idx="5178">
                  <c:v>2.284092346820953</c:v>
                </c:pt>
                <c:pt idx="5179">
                  <c:v>2.272899887541028</c:v>
                </c:pt>
                <c:pt idx="5180">
                  <c:v>2.26170455297046</c:v>
                </c:pt>
                <c:pt idx="5181">
                  <c:v>2.250506345782273</c:v>
                </c:pt>
                <c:pt idx="5182">
                  <c:v>2.239305268650347</c:v>
                </c:pt>
                <c:pt idx="5183">
                  <c:v>2.228101324249415</c:v>
                </c:pt>
                <c:pt idx="5184">
                  <c:v>2.216894515255064</c:v>
                </c:pt>
                <c:pt idx="5185">
                  <c:v>2.205684844343735</c:v>
                </c:pt>
                <c:pt idx="5186">
                  <c:v>2.194472314192715</c:v>
                </c:pt>
                <c:pt idx="5187">
                  <c:v>2.183256927480148</c:v>
                </c:pt>
                <c:pt idx="5188">
                  <c:v>2.172038686885022</c:v>
                </c:pt>
                <c:pt idx="5189">
                  <c:v>2.160817595087179</c:v>
                </c:pt>
                <c:pt idx="5190">
                  <c:v>2.149593654767304</c:v>
                </c:pt>
                <c:pt idx="5191">
                  <c:v>2.138366868606933</c:v>
                </c:pt>
                <c:pt idx="5192">
                  <c:v>2.127137239288448</c:v>
                </c:pt>
                <c:pt idx="5193">
                  <c:v>2.115904769495077</c:v>
                </c:pt>
                <c:pt idx="5194">
                  <c:v>2.104669461910891</c:v>
                </c:pt>
                <c:pt idx="5195">
                  <c:v>2.093431319220807</c:v>
                </c:pt>
                <c:pt idx="5196">
                  <c:v>2.082190344110587</c:v>
                </c:pt>
                <c:pt idx="5197">
                  <c:v>2.07094653926683</c:v>
                </c:pt>
                <c:pt idx="5198">
                  <c:v>2.059699907376983</c:v>
                </c:pt>
                <c:pt idx="5199">
                  <c:v>2.04845045112933</c:v>
                </c:pt>
                <c:pt idx="5200">
                  <c:v>2.037198173212998</c:v>
                </c:pt>
                <c:pt idx="5201">
                  <c:v>2.02594307631795</c:v>
                </c:pt>
                <c:pt idx="5202">
                  <c:v>2.01468516313499</c:v>
                </c:pt>
                <c:pt idx="5203">
                  <c:v>2.00342443635576</c:v>
                </c:pt>
                <c:pt idx="5204">
                  <c:v>1.992160898672737</c:v>
                </c:pt>
                <c:pt idx="5205">
                  <c:v>1.980894552779237</c:v>
                </c:pt>
                <c:pt idx="5206">
                  <c:v>1.969625401369409</c:v>
                </c:pt>
                <c:pt idx="5207">
                  <c:v>1.958353447138237</c:v>
                </c:pt>
                <c:pt idx="5208">
                  <c:v>1.94707869278154</c:v>
                </c:pt>
                <c:pt idx="5209">
                  <c:v>1.935801140995968</c:v>
                </c:pt>
                <c:pt idx="5210">
                  <c:v>1.924520794479005</c:v>
                </c:pt>
                <c:pt idx="5211">
                  <c:v>1.913237655928966</c:v>
                </c:pt>
                <c:pt idx="5212">
                  <c:v>1.901951728044996</c:v>
                </c:pt>
                <c:pt idx="5213">
                  <c:v>1.890663013527069</c:v>
                </c:pt>
                <c:pt idx="5214">
                  <c:v>1.87937151507599</c:v>
                </c:pt>
                <c:pt idx="5215">
                  <c:v>1.868077235393392</c:v>
                </c:pt>
                <c:pt idx="5216">
                  <c:v>1.856780177181732</c:v>
                </c:pt>
                <c:pt idx="5217">
                  <c:v>1.845480343144298</c:v>
                </c:pt>
                <c:pt idx="5218">
                  <c:v>1.834177735985201</c:v>
                </c:pt>
                <c:pt idx="5219">
                  <c:v>1.822872358409377</c:v>
                </c:pt>
                <c:pt idx="5220">
                  <c:v>1.811564213122588</c:v>
                </c:pt>
                <c:pt idx="5221">
                  <c:v>1.80025330283142</c:v>
                </c:pt>
                <c:pt idx="5222">
                  <c:v>1.788939630243276</c:v>
                </c:pt>
                <c:pt idx="5223">
                  <c:v>1.777623198066386</c:v>
                </c:pt>
                <c:pt idx="5224">
                  <c:v>1.7663040090098</c:v>
                </c:pt>
                <c:pt idx="5225">
                  <c:v>1.754982065783386</c:v>
                </c:pt>
                <c:pt idx="5226">
                  <c:v>1.743657371097835</c:v>
                </c:pt>
                <c:pt idx="5227">
                  <c:v>1.732329927664652</c:v>
                </c:pt>
                <c:pt idx="5228">
                  <c:v>1.720999738196163</c:v>
                </c:pt>
                <c:pt idx="5229">
                  <c:v>1.70966680540551</c:v>
                </c:pt>
                <c:pt idx="5230">
                  <c:v>1.698331132006651</c:v>
                </c:pt>
                <c:pt idx="5231">
                  <c:v>1.686992720714358</c:v>
                </c:pt>
                <c:pt idx="5232">
                  <c:v>1.67565157424422</c:v>
                </c:pt>
                <c:pt idx="5233">
                  <c:v>1.664307695312638</c:v>
                </c:pt>
                <c:pt idx="5234">
                  <c:v>1.652961086636826</c:v>
                </c:pt>
                <c:pt idx="5235">
                  <c:v>1.64161175093481</c:v>
                </c:pt>
                <c:pt idx="5236">
                  <c:v>1.630259690925428</c:v>
                </c:pt>
                <c:pt idx="5237">
                  <c:v>1.618904909328327</c:v>
                </c:pt>
                <c:pt idx="5238">
                  <c:v>1.607547408863965</c:v>
                </c:pt>
                <c:pt idx="5239">
                  <c:v>1.596187192253609</c:v>
                </c:pt>
                <c:pt idx="5240">
                  <c:v>1.584824262219331</c:v>
                </c:pt>
                <c:pt idx="5241">
                  <c:v>1.573458621484015</c:v>
                </c:pt>
                <c:pt idx="5242">
                  <c:v>1.562090272771348</c:v>
                </c:pt>
                <c:pt idx="5243">
                  <c:v>1.550719218805822</c:v>
                </c:pt>
                <c:pt idx="5244">
                  <c:v>1.539345462312737</c:v>
                </c:pt>
                <c:pt idx="5245">
                  <c:v>1.527969006018194</c:v>
                </c:pt>
                <c:pt idx="5246">
                  <c:v>1.516589852649099</c:v>
                </c:pt>
                <c:pt idx="5247">
                  <c:v>1.505208004933159</c:v>
                </c:pt>
                <c:pt idx="5248">
                  <c:v>1.493823465598882</c:v>
                </c:pt>
                <c:pt idx="5249">
                  <c:v>1.48243623737558</c:v>
                </c:pt>
                <c:pt idx="5250">
                  <c:v>1.471046322993361</c:v>
                </c:pt>
                <c:pt idx="5251">
                  <c:v>1.459653725183134</c:v>
                </c:pt>
                <c:pt idx="5252">
                  <c:v>1.448258446676607</c:v>
                </c:pt>
                <c:pt idx="5253">
                  <c:v>1.436860490206282</c:v>
                </c:pt>
                <c:pt idx="5254">
                  <c:v>1.425459858505463</c:v>
                </c:pt>
                <c:pt idx="5255">
                  <c:v>1.414056554308245</c:v>
                </c:pt>
                <c:pt idx="5256">
                  <c:v>1.402650580349519</c:v>
                </c:pt>
                <c:pt idx="5257">
                  <c:v>1.391241939364973</c:v>
                </c:pt>
                <c:pt idx="5258">
                  <c:v>1.379830634091086</c:v>
                </c:pt>
                <c:pt idx="5259">
                  <c:v>1.36841666726513</c:v>
                </c:pt>
                <c:pt idx="5260">
                  <c:v>1.357000041625168</c:v>
                </c:pt>
                <c:pt idx="5261">
                  <c:v>1.345580759910055</c:v>
                </c:pt>
                <c:pt idx="5262">
                  <c:v>1.334158824859437</c:v>
                </c:pt>
                <c:pt idx="5263">
                  <c:v>1.322734239213746</c:v>
                </c:pt>
                <c:pt idx="5264">
                  <c:v>1.311307005714207</c:v>
                </c:pt>
                <c:pt idx="5265">
                  <c:v>1.299877127102828</c:v>
                </c:pt>
                <c:pt idx="5266">
                  <c:v>1.288444606122407</c:v>
                </c:pt>
                <c:pt idx="5267">
                  <c:v>1.277009445516529</c:v>
                </c:pt>
                <c:pt idx="5268">
                  <c:v>1.26557164802956</c:v>
                </c:pt>
                <c:pt idx="5269">
                  <c:v>1.254131216406654</c:v>
                </c:pt>
                <c:pt idx="5270">
                  <c:v>1.242688153393747</c:v>
                </c:pt>
                <c:pt idx="5271">
                  <c:v>1.231242461737558</c:v>
                </c:pt>
                <c:pt idx="5272">
                  <c:v>1.219794144185589</c:v>
                </c:pt>
                <c:pt idx="5273">
                  <c:v>1.208343203486123</c:v>
                </c:pt>
                <c:pt idx="5274">
                  <c:v>1.19688964238822</c:v>
                </c:pt>
                <c:pt idx="5275">
                  <c:v>1.185433463641726</c:v>
                </c:pt>
                <c:pt idx="5276">
                  <c:v>1.173974669997258</c:v>
                </c:pt>
                <c:pt idx="5277">
                  <c:v>1.162513264206217</c:v>
                </c:pt>
                <c:pt idx="5278">
                  <c:v>1.151049249020778</c:v>
                </c:pt>
                <c:pt idx="5279">
                  <c:v>1.139582627193894</c:v>
                </c:pt>
                <c:pt idx="5280">
                  <c:v>1.128113401479291</c:v>
                </c:pt>
                <c:pt idx="5281">
                  <c:v>1.116641574631473</c:v>
                </c:pt>
                <c:pt idx="5282">
                  <c:v>1.105167149405714</c:v>
                </c:pt>
                <c:pt idx="5283">
                  <c:v>1.093690128558064</c:v>
                </c:pt>
                <c:pt idx="5284">
                  <c:v>1.082210514845343</c:v>
                </c:pt>
                <c:pt idx="5285">
                  <c:v>1.070728311025143</c:v>
                </c:pt>
                <c:pt idx="5286">
                  <c:v>1.059243519855829</c:v>
                </c:pt>
                <c:pt idx="5287">
                  <c:v>1.047756144096531</c:v>
                </c:pt>
                <c:pt idx="5288">
                  <c:v>1.036266186507151</c:v>
                </c:pt>
                <c:pt idx="5289">
                  <c:v>1.024773649848359</c:v>
                </c:pt>
                <c:pt idx="5290">
                  <c:v>1.013278536881592</c:v>
                </c:pt>
                <c:pt idx="5291">
                  <c:v>1.001780850369051</c:v>
                </c:pt>
                <c:pt idx="5292">
                  <c:v>0.990280593073706</c:v>
                </c:pt>
                <c:pt idx="5293">
                  <c:v>0.97877776775929</c:v>
                </c:pt>
                <c:pt idx="5294">
                  <c:v>0.9672723771903</c:v>
                </c:pt>
                <c:pt idx="5295">
                  <c:v>0.955764424131996</c:v>
                </c:pt>
                <c:pt idx="5296">
                  <c:v>0.944253911350401</c:v>
                </c:pt>
                <c:pt idx="5297">
                  <c:v>0.932740841612299</c:v>
                </c:pt>
                <c:pt idx="5298">
                  <c:v>0.921225217685235</c:v>
                </c:pt>
                <c:pt idx="5299">
                  <c:v>0.909707042337513</c:v>
                </c:pt>
                <c:pt idx="5300">
                  <c:v>0.898186318338197</c:v>
                </c:pt>
                <c:pt idx="5301">
                  <c:v>0.886663048457108</c:v>
                </c:pt>
                <c:pt idx="5302">
                  <c:v>0.875137235464826</c:v>
                </c:pt>
                <c:pt idx="5303">
                  <c:v>0.863608882132686</c:v>
                </c:pt>
                <c:pt idx="5304">
                  <c:v>0.852077991232778</c:v>
                </c:pt>
                <c:pt idx="5305">
                  <c:v>0.84054456553795</c:v>
                </c:pt>
                <c:pt idx="5306">
                  <c:v>0.829008607821802</c:v>
                </c:pt>
                <c:pt idx="5307">
                  <c:v>0.817470120858686</c:v>
                </c:pt>
                <c:pt idx="5308">
                  <c:v>0.805929107423709</c:v>
                </c:pt>
                <c:pt idx="5309">
                  <c:v>0.794385570292727</c:v>
                </c:pt>
                <c:pt idx="5310">
                  <c:v>0.78283951224235</c:v>
                </c:pt>
                <c:pt idx="5311">
                  <c:v>0.771290936049934</c:v>
                </c:pt>
                <c:pt idx="5312">
                  <c:v>0.759739844493587</c:v>
                </c:pt>
                <c:pt idx="5313">
                  <c:v>0.748186240352165</c:v>
                </c:pt>
                <c:pt idx="5314">
                  <c:v>0.73663012640527</c:v>
                </c:pt>
                <c:pt idx="5315">
                  <c:v>0.725071505433251</c:v>
                </c:pt>
                <c:pt idx="5316">
                  <c:v>0.713510380217203</c:v>
                </c:pt>
                <c:pt idx="5317">
                  <c:v>0.701946753538968</c:v>
                </c:pt>
                <c:pt idx="5318">
                  <c:v>0.690380628181129</c:v>
                </c:pt>
                <c:pt idx="5319">
                  <c:v>0.678812006927014</c:v>
                </c:pt>
                <c:pt idx="5320">
                  <c:v>0.667240892560692</c:v>
                </c:pt>
                <c:pt idx="5321">
                  <c:v>0.655667287866975</c:v>
                </c:pt>
                <c:pt idx="5322">
                  <c:v>0.644091195631417</c:v>
                </c:pt>
                <c:pt idx="5323">
                  <c:v>0.632512618640308</c:v>
                </c:pt>
                <c:pt idx="5324">
                  <c:v>0.620931559680682</c:v>
                </c:pt>
                <c:pt idx="5325">
                  <c:v>0.609348021540308</c:v>
                </c:pt>
                <c:pt idx="5326">
                  <c:v>0.597762007007693</c:v>
                </c:pt>
                <c:pt idx="5327">
                  <c:v>0.586173518872082</c:v>
                </c:pt>
                <c:pt idx="5328">
                  <c:v>0.574582559923454</c:v>
                </c:pt>
                <c:pt idx="5329">
                  <c:v>0.562989132952526</c:v>
                </c:pt>
                <c:pt idx="5330">
                  <c:v>0.551393240750745</c:v>
                </c:pt>
                <c:pt idx="5331">
                  <c:v>0.539794886110295</c:v>
                </c:pt>
                <c:pt idx="5332">
                  <c:v>0.52819407182409</c:v>
                </c:pt>
                <c:pt idx="5333">
                  <c:v>0.516590800685777</c:v>
                </c:pt>
                <c:pt idx="5334">
                  <c:v>0.504985075489735</c:v>
                </c:pt>
                <c:pt idx="5335">
                  <c:v>0.493376899031069</c:v>
                </c:pt>
                <c:pt idx="5336">
                  <c:v>0.481766274105619</c:v>
                </c:pt>
                <c:pt idx="5337">
                  <c:v>0.470153203509947</c:v>
                </c:pt>
                <c:pt idx="5338">
                  <c:v>0.458537690041348</c:v>
                </c:pt>
                <c:pt idx="5339">
                  <c:v>0.446919736497841</c:v>
                </c:pt>
                <c:pt idx="5340">
                  <c:v>0.435299345678171</c:v>
                </c:pt>
                <c:pt idx="5341">
                  <c:v>0.423676520381808</c:v>
                </c:pt>
                <c:pt idx="5342">
                  <c:v>0.412051263408948</c:v>
                </c:pt>
                <c:pt idx="5343">
                  <c:v>0.400423577560507</c:v>
                </c:pt>
                <c:pt idx="5344">
                  <c:v>0.388793465638126</c:v>
                </c:pt>
                <c:pt idx="5345">
                  <c:v>0.377160930444168</c:v>
                </c:pt>
                <c:pt idx="5346">
                  <c:v>0.365525974781716</c:v>
                </c:pt>
                <c:pt idx="5347">
                  <c:v>0.353888601454572</c:v>
                </c:pt>
                <c:pt idx="5348">
                  <c:v>0.342248813267259</c:v>
                </c:pt>
                <c:pt idx="5349">
                  <c:v>0.330606613025018</c:v>
                </c:pt>
                <c:pt idx="5350">
                  <c:v>0.318962003533806</c:v>
                </c:pt>
                <c:pt idx="5351">
                  <c:v>0.307314987600299</c:v>
                </c:pt>
                <c:pt idx="5352">
                  <c:v>0.295665568031886</c:v>
                </c:pt>
                <c:pt idx="5353">
                  <c:v>0.284013747636676</c:v>
                </c:pt>
                <c:pt idx="5354">
                  <c:v>0.272359529223486</c:v>
                </c:pt>
                <c:pt idx="5355">
                  <c:v>0.26070291560185</c:v>
                </c:pt>
                <c:pt idx="5356">
                  <c:v>0.249043909582014</c:v>
                </c:pt>
                <c:pt idx="5357">
                  <c:v>0.237382513974936</c:v>
                </c:pt>
                <c:pt idx="5358">
                  <c:v>0.225718731592285</c:v>
                </c:pt>
                <c:pt idx="5359">
                  <c:v>0.214052565246437</c:v>
                </c:pt>
                <c:pt idx="5360">
                  <c:v>0.202384017750481</c:v>
                </c:pt>
                <c:pt idx="5361">
                  <c:v>0.190713091918214</c:v>
                </c:pt>
                <c:pt idx="5362">
                  <c:v>0.179039790564137</c:v>
                </c:pt>
                <c:pt idx="5363">
                  <c:v>0.167364116503462</c:v>
                </c:pt>
                <c:pt idx="5364">
                  <c:v>0.155686072552104</c:v>
                </c:pt>
                <c:pt idx="5365">
                  <c:v>0.144005661526684</c:v>
                </c:pt>
                <c:pt idx="5366">
                  <c:v>0.132322886244527</c:v>
                </c:pt>
                <c:pt idx="5367">
                  <c:v>0.120637749523662</c:v>
                </c:pt>
                <c:pt idx="5368">
                  <c:v>0.108950254182819</c:v>
                </c:pt>
                <c:pt idx="5369">
                  <c:v>0.0972604030414303</c:v>
                </c:pt>
                <c:pt idx="5370">
                  <c:v>0.08556819891963</c:v>
                </c:pt>
                <c:pt idx="5371">
                  <c:v>0.0738736446382508</c:v>
                </c:pt>
                <c:pt idx="5372">
                  <c:v>0.0621767430188253</c:v>
                </c:pt>
                <c:pt idx="5373">
                  <c:v>0.0504774968835839</c:v>
                </c:pt>
                <c:pt idx="5374">
                  <c:v>0.0387759090554547</c:v>
                </c:pt>
                <c:pt idx="5375">
                  <c:v>0.0270719823580625</c:v>
                </c:pt>
                <c:pt idx="5376">
                  <c:v>0.0153657196157276</c:v>
                </c:pt>
                <c:pt idx="5377">
                  <c:v>0.00365712365346542</c:v>
                </c:pt>
                <c:pt idx="5378">
                  <c:v>-0.00805380270301465</c:v>
                </c:pt>
                <c:pt idx="5379">
                  <c:v>-0.0197670566273099</c:v>
                </c:pt>
                <c:pt idx="5380">
                  <c:v>-0.0314826352923253</c:v>
                </c:pt>
                <c:pt idx="5381">
                  <c:v>-0.0432005358702743</c:v>
                </c:pt>
                <c:pt idx="5382">
                  <c:v>-0.0549207555326793</c:v>
                </c:pt>
                <c:pt idx="5383">
                  <c:v>-0.0666432914503734</c:v>
                </c:pt>
                <c:pt idx="5384">
                  <c:v>-0.0783681407935</c:v>
                </c:pt>
                <c:pt idx="5385">
                  <c:v>-0.090095300731515</c:v>
                </c:pt>
                <c:pt idx="5386">
                  <c:v>-0.101824768433186</c:v>
                </c:pt>
                <c:pt idx="5387">
                  <c:v>-0.113556541066596</c:v>
                </c:pt>
                <c:pt idx="5388">
                  <c:v>-0.125290615799139</c:v>
                </c:pt>
                <c:pt idx="5389">
                  <c:v>-0.137026989797528</c:v>
                </c:pt>
                <c:pt idx="5390">
                  <c:v>-0.148765660227789</c:v>
                </c:pt>
                <c:pt idx="5391">
                  <c:v>-0.160506624255267</c:v>
                </c:pt>
                <c:pt idx="5392">
                  <c:v>-0.172249879044624</c:v>
                </c:pt>
                <c:pt idx="5393">
                  <c:v>-0.183995421759839</c:v>
                </c:pt>
                <c:pt idx="5394">
                  <c:v>-0.195743249564213</c:v>
                </c:pt>
                <c:pt idx="5395">
                  <c:v>-0.207493359620365</c:v>
                </c:pt>
                <c:pt idx="5396">
                  <c:v>-0.219245749090236</c:v>
                </c:pt>
                <c:pt idx="5397">
                  <c:v>-0.23100041513509</c:v>
                </c:pt>
                <c:pt idx="5398">
                  <c:v>-0.242757354915512</c:v>
                </c:pt>
                <c:pt idx="5399">
                  <c:v>-0.254516565591411</c:v>
                </c:pt>
                <c:pt idx="5400">
                  <c:v>-0.266278044322022</c:v>
                </c:pt>
                <c:pt idx="5401">
                  <c:v>-0.278041788265903</c:v>
                </c:pt>
                <c:pt idx="5402">
                  <c:v>-0.28980779458094</c:v>
                </c:pt>
                <c:pt idx="5403">
                  <c:v>-0.301576060424345</c:v>
                </c:pt>
                <c:pt idx="5404">
                  <c:v>-0.313346582952658</c:v>
                </c:pt>
                <c:pt idx="5405">
                  <c:v>-0.325119359321748</c:v>
                </c:pt>
                <c:pt idx="5406">
                  <c:v>-0.336894386686813</c:v>
                </c:pt>
                <c:pt idx="5407">
                  <c:v>-0.348671662202382</c:v>
                </c:pt>
                <c:pt idx="5408">
                  <c:v>-0.360451183022314</c:v>
                </c:pt>
                <c:pt idx="5409">
                  <c:v>-0.372232946299803</c:v>
                </c:pt>
                <c:pt idx="5410">
                  <c:v>-0.384016949187371</c:v>
                </c:pt>
                <c:pt idx="5411">
                  <c:v>-0.39580318883688</c:v>
                </c:pt>
                <c:pt idx="5412">
                  <c:v>-0.40759166239952</c:v>
                </c:pt>
                <c:pt idx="5413">
                  <c:v>-0.419382367025823</c:v>
                </c:pt>
                <c:pt idx="5414">
                  <c:v>-0.431175299865651</c:v>
                </c:pt>
                <c:pt idx="5415">
                  <c:v>-0.442970458068208</c:v>
                </c:pt>
                <c:pt idx="5416">
                  <c:v>-0.454767838782034</c:v>
                </c:pt>
                <c:pt idx="5417">
                  <c:v>-0.466567439155008</c:v>
                </c:pt>
                <c:pt idx="5418">
                  <c:v>-0.478369256334349</c:v>
                </c:pt>
                <c:pt idx="5419">
                  <c:v>-0.490173287466615</c:v>
                </c:pt>
                <c:pt idx="5420">
                  <c:v>-0.501979529697708</c:v>
                </c:pt>
                <c:pt idx="5421">
                  <c:v>-0.513787980172871</c:v>
                </c:pt>
                <c:pt idx="5422">
                  <c:v>-0.525598636036689</c:v>
                </c:pt>
                <c:pt idx="5423">
                  <c:v>-0.537411494433094</c:v>
                </c:pt>
                <c:pt idx="5424">
                  <c:v>-0.549226552505358</c:v>
                </c:pt>
                <c:pt idx="5425">
                  <c:v>-0.561043807396104</c:v>
                </c:pt>
                <c:pt idx="5426">
                  <c:v>-0.572863256247297</c:v>
                </c:pt>
                <c:pt idx="5427">
                  <c:v>-0.584684896200252</c:v>
                </c:pt>
                <c:pt idx="5428">
                  <c:v>-0.596508724395632</c:v>
                </c:pt>
                <c:pt idx="5429">
                  <c:v>-0.608334737973449</c:v>
                </c:pt>
                <c:pt idx="5430">
                  <c:v>-0.620162934073062</c:v>
                </c:pt>
                <c:pt idx="5431">
                  <c:v>-0.631993309833186</c:v>
                </c:pt>
                <c:pt idx="5432">
                  <c:v>-0.643825862391883</c:v>
                </c:pt>
                <c:pt idx="5433">
                  <c:v>-0.655660588886569</c:v>
                </c:pt>
                <c:pt idx="5434">
                  <c:v>-0.667497486454015</c:v>
                </c:pt>
                <c:pt idx="5435">
                  <c:v>-0.679336552230344</c:v>
                </c:pt>
                <c:pt idx="5436">
                  <c:v>-0.691177783351034</c:v>
                </c:pt>
                <c:pt idx="5437">
                  <c:v>-0.703021176950921</c:v>
                </c:pt>
                <c:pt idx="5438">
                  <c:v>-0.714866730164195</c:v>
                </c:pt>
                <c:pt idx="5439">
                  <c:v>-0.726714440124404</c:v>
                </c:pt>
                <c:pt idx="5440">
                  <c:v>-0.738564303964458</c:v>
                </c:pt>
                <c:pt idx="5441">
                  <c:v>-0.750416318816621</c:v>
                </c:pt>
                <c:pt idx="5442">
                  <c:v>-0.76227048181252</c:v>
                </c:pt>
                <c:pt idx="5443">
                  <c:v>-0.774126790083144</c:v>
                </c:pt>
                <c:pt idx="5444">
                  <c:v>-0.785985240758841</c:v>
                </c:pt>
                <c:pt idx="5445">
                  <c:v>-0.797845830969324</c:v>
                </c:pt>
                <c:pt idx="5446">
                  <c:v>-0.809708557843668</c:v>
                </c:pt>
                <c:pt idx="5447">
                  <c:v>-0.821573418510313</c:v>
                </c:pt>
                <c:pt idx="5448">
                  <c:v>-0.833440410097065</c:v>
                </c:pt>
                <c:pt idx="5449">
                  <c:v>-0.845309529731095</c:v>
                </c:pt>
                <c:pt idx="5450">
                  <c:v>-0.857180774538941</c:v>
                </c:pt>
                <c:pt idx="5451">
                  <c:v>-0.869054141646509</c:v>
                </c:pt>
                <c:pt idx="5452">
                  <c:v>-0.880929628179074</c:v>
                </c:pt>
                <c:pt idx="5453">
                  <c:v>-0.892807231261281</c:v>
                </c:pt>
                <c:pt idx="5454">
                  <c:v>-0.904686948017143</c:v>
                </c:pt>
                <c:pt idx="5455">
                  <c:v>-0.916568775570048</c:v>
                </c:pt>
                <c:pt idx="5456">
                  <c:v>-0.928452711042752</c:v>
                </c:pt>
                <c:pt idx="5457">
                  <c:v>-0.940338751557388</c:v>
                </c:pt>
                <c:pt idx="5458">
                  <c:v>-0.952226894235459</c:v>
                </c:pt>
                <c:pt idx="5459">
                  <c:v>-0.964117136197845</c:v>
                </c:pt>
                <c:pt idx="5460">
                  <c:v>-0.976009474564802</c:v>
                </c:pt>
                <c:pt idx="5461">
                  <c:v>-0.987903906455959</c:v>
                </c:pt>
                <c:pt idx="5462">
                  <c:v>-0.999800428990326</c:v>
                </c:pt>
                <c:pt idx="5463">
                  <c:v>-1.01169903928629</c:v>
                </c:pt>
                <c:pt idx="5464">
                  <c:v>-1.023599734461614</c:v>
                </c:pt>
                <c:pt idx="5465">
                  <c:v>-1.035502511633446</c:v>
                </c:pt>
                <c:pt idx="5466">
                  <c:v>-1.047407367918311</c:v>
                </c:pt>
                <c:pt idx="5467">
                  <c:v>-1.059314300432116</c:v>
                </c:pt>
                <c:pt idx="5468">
                  <c:v>-1.071223306290151</c:v>
                </c:pt>
                <c:pt idx="5469">
                  <c:v>-1.08313438260709</c:v>
                </c:pt>
                <c:pt idx="5470">
                  <c:v>-1.09504752649699</c:v>
                </c:pt>
                <c:pt idx="5471">
                  <c:v>-1.106962735073291</c:v>
                </c:pt>
                <c:pt idx="5472">
                  <c:v>-1.118880005448823</c:v>
                </c:pt>
                <c:pt idx="5473">
                  <c:v>-1.1307993347358</c:v>
                </c:pt>
                <c:pt idx="5474">
                  <c:v>-1.142720720045824</c:v>
                </c:pt>
                <c:pt idx="5475">
                  <c:v>-1.154644158489885</c:v>
                </c:pt>
                <c:pt idx="5476">
                  <c:v>-1.166569647178363</c:v>
                </c:pt>
                <c:pt idx="5477">
                  <c:v>-1.178497183221028</c:v>
                </c:pt>
                <c:pt idx="5478">
                  <c:v>-1.19042676372704</c:v>
                </c:pt>
                <c:pt idx="5479">
                  <c:v>-1.202358385804952</c:v>
                </c:pt>
                <c:pt idx="5480">
                  <c:v>-1.21429204656271</c:v>
                </c:pt>
                <c:pt idx="5481">
                  <c:v>-1.226227743107652</c:v>
                </c:pt>
                <c:pt idx="5482">
                  <c:v>-1.238165472546511</c:v>
                </c:pt>
                <c:pt idx="5483">
                  <c:v>-1.250105231985416</c:v>
                </c:pt>
                <c:pt idx="5484">
                  <c:v>-1.262047018529891</c:v>
                </c:pt>
                <c:pt idx="5485">
                  <c:v>-1.273990829284857</c:v>
                </c:pt>
                <c:pt idx="5486">
                  <c:v>-1.285936661354634</c:v>
                </c:pt>
                <c:pt idx="5487">
                  <c:v>-1.297884511842941</c:v>
                </c:pt>
                <c:pt idx="5488">
                  <c:v>-1.309834377852894</c:v>
                </c:pt>
                <c:pt idx="5489">
                  <c:v>-1.321786256487012</c:v>
                </c:pt>
                <c:pt idx="5490">
                  <c:v>-1.333740144847215</c:v>
                </c:pt>
                <c:pt idx="5491">
                  <c:v>-1.345696040034822</c:v>
                </c:pt>
                <c:pt idx="5492">
                  <c:v>-1.35765393915056</c:v>
                </c:pt>
                <c:pt idx="5493">
                  <c:v>-1.369613839294556</c:v>
                </c:pt>
                <c:pt idx="5494">
                  <c:v>-1.381575737566344</c:v>
                </c:pt>
                <c:pt idx="5495">
                  <c:v>-1.393539631064862</c:v>
                </c:pt>
                <c:pt idx="5496">
                  <c:v>-1.405505516888456</c:v>
                </c:pt>
                <c:pt idx="5497">
                  <c:v>-1.417473392134877</c:v>
                </c:pt>
                <c:pt idx="5498">
                  <c:v>-1.429443253901288</c:v>
                </c:pt>
                <c:pt idx="5499">
                  <c:v>-1.441415099284257</c:v>
                </c:pt>
                <c:pt idx="5500">
                  <c:v>-1.453388925379764</c:v>
                </c:pt>
                <c:pt idx="5501">
                  <c:v>-1.465364729283199</c:v>
                </c:pt>
                <c:pt idx="5502">
                  <c:v>-1.477342508089365</c:v>
                </c:pt>
                <c:pt idx="5503">
                  <c:v>-1.489322258892476</c:v>
                </c:pt>
                <c:pt idx="5504">
                  <c:v>-1.501303978786162</c:v>
                </c:pt>
                <c:pt idx="5505">
                  <c:v>-1.513287664863462</c:v>
                </c:pt>
                <c:pt idx="5506">
                  <c:v>-1.525273314216835</c:v>
                </c:pt>
                <c:pt idx="5507">
                  <c:v>-1.537260923938155</c:v>
                </c:pt>
                <c:pt idx="5508">
                  <c:v>-1.549250491118711</c:v>
                </c:pt>
                <c:pt idx="5509">
                  <c:v>-1.56124201284921</c:v>
                </c:pt>
                <c:pt idx="5510">
                  <c:v>-1.57323548621978</c:v>
                </c:pt>
                <c:pt idx="5511">
                  <c:v>-1.585230908319967</c:v>
                </c:pt>
                <c:pt idx="5512">
                  <c:v>-1.597228276238736</c:v>
                </c:pt>
                <c:pt idx="5513">
                  <c:v>-1.609227587064474</c:v>
                </c:pt>
                <c:pt idx="5514">
                  <c:v>-1.621228837884992</c:v>
                </c:pt>
                <c:pt idx="5515">
                  <c:v>-1.633232025787521</c:v>
                </c:pt>
                <c:pt idx="5516">
                  <c:v>-1.645237147858717</c:v>
                </c:pt>
                <c:pt idx="5517">
                  <c:v>-1.657244201184661</c:v>
                </c:pt>
                <c:pt idx="5518">
                  <c:v>-1.669253182850859</c:v>
                </c:pt>
                <c:pt idx="5519">
                  <c:v>-1.681264089942243</c:v>
                </c:pt>
                <c:pt idx="5520">
                  <c:v>-1.693276919543173</c:v>
                </c:pt>
                <c:pt idx="5521">
                  <c:v>-1.705291668737436</c:v>
                </c:pt>
                <c:pt idx="5522">
                  <c:v>-1.717308334608251</c:v>
                </c:pt>
                <c:pt idx="5523">
                  <c:v>-1.729326914238262</c:v>
                </c:pt>
                <c:pt idx="5524">
                  <c:v>-1.741347404709548</c:v>
                </c:pt>
                <c:pt idx="5525">
                  <c:v>-1.753369803103617</c:v>
                </c:pt>
                <c:pt idx="5526">
                  <c:v>-1.76539410650141</c:v>
                </c:pt>
                <c:pt idx="5527">
                  <c:v>-1.777420311983303</c:v>
                </c:pt>
                <c:pt idx="5528">
                  <c:v>-1.789448416629103</c:v>
                </c:pt>
                <c:pt idx="5529">
                  <c:v>-1.801478417518055</c:v>
                </c:pt>
                <c:pt idx="5530">
                  <c:v>-1.813510311728838</c:v>
                </c:pt>
                <c:pt idx="5531">
                  <c:v>-1.825544096339568</c:v>
                </c:pt>
                <c:pt idx="5532">
                  <c:v>-1.837579768427801</c:v>
                </c:pt>
                <c:pt idx="5533">
                  <c:v>-1.849617325070528</c:v>
                </c:pt>
                <c:pt idx="5534">
                  <c:v>-1.861656763344181</c:v>
                </c:pt>
                <c:pt idx="5535">
                  <c:v>-1.873698080324633</c:v>
                </c:pt>
                <c:pt idx="5536">
                  <c:v>-1.885741273087198</c:v>
                </c:pt>
                <c:pt idx="5537">
                  <c:v>-1.89778633870663</c:v>
                </c:pt>
                <c:pt idx="5538">
                  <c:v>-1.909833274257127</c:v>
                </c:pt>
                <c:pt idx="5539">
                  <c:v>-1.921882076812333</c:v>
                </c:pt>
                <c:pt idx="5540">
                  <c:v>-1.933932743445333</c:v>
                </c:pt>
                <c:pt idx="5541">
                  <c:v>-1.94598527122866</c:v>
                </c:pt>
                <c:pt idx="5542">
                  <c:v>-1.958039657234291</c:v>
                </c:pt>
                <c:pt idx="5543">
                  <c:v>-1.970095898533654</c:v>
                </c:pt>
                <c:pt idx="5544">
                  <c:v>-1.982153992197621</c:v>
                </c:pt>
                <c:pt idx="5545">
                  <c:v>-1.994213935296515</c:v>
                </c:pt>
                <c:pt idx="5546">
                  <c:v>-2.006275724900108</c:v>
                </c:pt>
                <c:pt idx="5547">
                  <c:v>-2.018339358077625</c:v>
                </c:pt>
                <c:pt idx="5548">
                  <c:v>-2.030404831897739</c:v>
                </c:pt>
                <c:pt idx="5549">
                  <c:v>-2.042472143428577</c:v>
                </c:pt>
                <c:pt idx="5550">
                  <c:v>-2.054541289737722</c:v>
                </c:pt>
                <c:pt idx="5551">
                  <c:v>-2.066612267892207</c:v>
                </c:pt>
                <c:pt idx="5552">
                  <c:v>-2.078685074958522</c:v>
                </c:pt>
                <c:pt idx="5553">
                  <c:v>-2.090759708002614</c:v>
                </c:pt>
                <c:pt idx="5554">
                  <c:v>-2.102836164089884</c:v>
                </c:pt>
                <c:pt idx="5555">
                  <c:v>-2.114914440285194</c:v>
                </c:pt>
                <c:pt idx="5556">
                  <c:v>-2.12699453365286</c:v>
                </c:pt>
                <c:pt idx="5557">
                  <c:v>-2.139076441256663</c:v>
                </c:pt>
                <c:pt idx="5558">
                  <c:v>-2.151160160159841</c:v>
                </c:pt>
                <c:pt idx="5559">
                  <c:v>-2.163245687425094</c:v>
                </c:pt>
                <c:pt idx="5560">
                  <c:v>-2.175333020114582</c:v>
                </c:pt>
                <c:pt idx="5561">
                  <c:v>-2.187422155289932</c:v>
                </c:pt>
                <c:pt idx="5562">
                  <c:v>-2.199513090012231</c:v>
                </c:pt>
                <c:pt idx="5563">
                  <c:v>-2.211605821342033</c:v>
                </c:pt>
                <c:pt idx="5564">
                  <c:v>-2.223700346339358</c:v>
                </c:pt>
                <c:pt idx="5565">
                  <c:v>-2.235796662063687</c:v>
                </c:pt>
                <c:pt idx="5566">
                  <c:v>-2.247894765573978</c:v>
                </c:pt>
                <c:pt idx="5567">
                  <c:v>-2.259994653928647</c:v>
                </c:pt>
                <c:pt idx="5568">
                  <c:v>-2.272096324185585</c:v>
                </c:pt>
                <c:pt idx="5569">
                  <c:v>-2.284199773402155</c:v>
                </c:pt>
                <c:pt idx="5570">
                  <c:v>-2.296304998635183</c:v>
                </c:pt>
                <c:pt idx="5571">
                  <c:v>-2.308411996940973</c:v>
                </c:pt>
                <c:pt idx="5572">
                  <c:v>-2.3205207653753</c:v>
                </c:pt>
                <c:pt idx="5573">
                  <c:v>-2.332631300993411</c:v>
                </c:pt>
                <c:pt idx="5574">
                  <c:v>-2.344743600850029</c:v>
                </c:pt>
                <c:pt idx="5575">
                  <c:v>-2.356857661999352</c:v>
                </c:pt>
                <c:pt idx="5576">
                  <c:v>-2.368973481495054</c:v>
                </c:pt>
                <c:pt idx="5577">
                  <c:v>-2.381091056390283</c:v>
                </c:pt>
                <c:pt idx="5578">
                  <c:v>-2.393210383737669</c:v>
                </c:pt>
                <c:pt idx="5579">
                  <c:v>-2.405331460589321</c:v>
                </c:pt>
                <c:pt idx="5580">
                  <c:v>-2.417454283996822</c:v>
                </c:pt>
                <c:pt idx="5581">
                  <c:v>-2.429578851011242</c:v>
                </c:pt>
                <c:pt idx="5582">
                  <c:v>-2.441705158683127</c:v>
                </c:pt>
                <c:pt idx="5583">
                  <c:v>-2.453833204062509</c:v>
                </c:pt>
                <c:pt idx="5584">
                  <c:v>-2.465962984198901</c:v>
                </c:pt>
                <c:pt idx="5585">
                  <c:v>-2.478094496141302</c:v>
                </c:pt>
                <c:pt idx="5586">
                  <c:v>-2.490227736938192</c:v>
                </c:pt>
                <c:pt idx="5587">
                  <c:v>-2.502362703637541</c:v>
                </c:pt>
                <c:pt idx="5588">
                  <c:v>-2.514499393286802</c:v>
                </c:pt>
                <c:pt idx="5589">
                  <c:v>-2.52663780293292</c:v>
                </c:pt>
                <c:pt idx="5590">
                  <c:v>-2.538777929622323</c:v>
                </c:pt>
                <c:pt idx="5591">
                  <c:v>-2.550919770400931</c:v>
                </c:pt>
                <c:pt idx="5592">
                  <c:v>-2.563063322314154</c:v>
                </c:pt>
                <c:pt idx="5593">
                  <c:v>-2.575208582406893</c:v>
                </c:pt>
                <c:pt idx="5594">
                  <c:v>-2.587355547723541</c:v>
                </c:pt>
                <c:pt idx="5595">
                  <c:v>-2.599504215307982</c:v>
                </c:pt>
                <c:pt idx="5596">
                  <c:v>-2.611654582203596</c:v>
                </c:pt>
                <c:pt idx="5597">
                  <c:v>-2.623806645453257</c:v>
                </c:pt>
                <c:pt idx="5598">
                  <c:v>-2.635960402099333</c:v>
                </c:pt>
                <c:pt idx="5599">
                  <c:v>-2.648115849183689</c:v>
                </c:pt>
                <c:pt idx="5600">
                  <c:v>-2.660272983747687</c:v>
                </c:pt>
                <c:pt idx="5601">
                  <c:v>-2.672431802832189</c:v>
                </c:pt>
                <c:pt idx="5602">
                  <c:v>-2.684592303477552</c:v>
                </c:pt>
                <c:pt idx="5603">
                  <c:v>-2.696754482723635</c:v>
                </c:pt>
                <c:pt idx="5604">
                  <c:v>-2.708918337609799</c:v>
                </c:pt>
                <c:pt idx="5605">
                  <c:v>-2.721083865174905</c:v>
                </c:pt>
                <c:pt idx="5606">
                  <c:v>-2.733251062457315</c:v>
                </c:pt>
                <c:pt idx="5607">
                  <c:v>-2.745419926494896</c:v>
                </c:pt>
                <c:pt idx="5608">
                  <c:v>-2.757590454325021</c:v>
                </c:pt>
                <c:pt idx="5609">
                  <c:v>-2.769762642984563</c:v>
                </c:pt>
                <c:pt idx="5610">
                  <c:v>-2.781936489509907</c:v>
                </c:pt>
                <c:pt idx="5611">
                  <c:v>-2.79411199093694</c:v>
                </c:pt>
                <c:pt idx="5612">
                  <c:v>-2.806289144301058</c:v>
                </c:pt>
                <c:pt idx="5613">
                  <c:v>-2.818467946637167</c:v>
                </c:pt>
                <c:pt idx="5614">
                  <c:v>-2.830648394979681</c:v>
                </c:pt>
                <c:pt idx="5615">
                  <c:v>-2.842830486362528</c:v>
                </c:pt>
                <c:pt idx="5616">
                  <c:v>-2.85501421781914</c:v>
                </c:pt>
                <c:pt idx="5617">
                  <c:v>-2.867199586382467</c:v>
                </c:pt>
                <c:pt idx="5618">
                  <c:v>-2.879386589084969</c:v>
                </c:pt>
                <c:pt idx="5619">
                  <c:v>-2.891575222958623</c:v>
                </c:pt>
                <c:pt idx="5620">
                  <c:v>-2.903765485034917</c:v>
                </c:pt>
                <c:pt idx="5621">
                  <c:v>-2.915957372344858</c:v>
                </c:pt>
                <c:pt idx="5622">
                  <c:v>-2.928150881918969</c:v>
                </c:pt>
                <c:pt idx="5623">
                  <c:v>-2.940346010787286</c:v>
                </c:pt>
                <c:pt idx="5624">
                  <c:v>-2.95254275597937</c:v>
                </c:pt>
                <c:pt idx="5625">
                  <c:v>-2.964741114524296</c:v>
                </c:pt>
                <c:pt idx="5626">
                  <c:v>-2.976941083450662</c:v>
                </c:pt>
                <c:pt idx="5627">
                  <c:v>-2.989142659786586</c:v>
                </c:pt>
                <c:pt idx="5628">
                  <c:v>-3.001345840559708</c:v>
                </c:pt>
                <c:pt idx="5629">
                  <c:v>-3.013550622797189</c:v>
                </c:pt>
                <c:pt idx="5630">
                  <c:v>-3.025757003525716</c:v>
                </c:pt>
                <c:pt idx="5631">
                  <c:v>-3.0379649797715</c:v>
                </c:pt>
                <c:pt idx="5632">
                  <c:v>-3.050174548560277</c:v>
                </c:pt>
                <c:pt idx="5633">
                  <c:v>-3.062385706917308</c:v>
                </c:pt>
                <c:pt idx="5634">
                  <c:v>-3.074598451867383</c:v>
                </c:pt>
                <c:pt idx="5635">
                  <c:v>-3.08681278043482</c:v>
                </c:pt>
                <c:pt idx="5636">
                  <c:v>-3.099028689643464</c:v>
                </c:pt>
                <c:pt idx="5637">
                  <c:v>-3.111246176516693</c:v>
                </c:pt>
                <c:pt idx="5638">
                  <c:v>-3.123465238077413</c:v>
                </c:pt>
                <c:pt idx="5639">
                  <c:v>-3.13568587134806</c:v>
                </c:pt>
                <c:pt idx="5640">
                  <c:v>-3.147908073350608</c:v>
                </c:pt>
                <c:pt idx="5641">
                  <c:v>-3.16013184110656</c:v>
                </c:pt>
                <c:pt idx="5642">
                  <c:v>-3.172357171636954</c:v>
                </c:pt>
                <c:pt idx="5643">
                  <c:v>-3.184584061962364</c:v>
                </c:pt>
                <c:pt idx="5644">
                  <c:v>-3.196812509102897</c:v>
                </c:pt>
                <c:pt idx="5645">
                  <c:v>-3.209042510078203</c:v>
                </c:pt>
                <c:pt idx="5646">
                  <c:v>-3.221274061907464</c:v>
                </c:pt>
                <c:pt idx="5647">
                  <c:v>-3.233507161609403</c:v>
                </c:pt>
                <c:pt idx="5648">
                  <c:v>-3.245741806202282</c:v>
                </c:pt>
                <c:pt idx="5649">
                  <c:v>-3.257977992703905</c:v>
                </c:pt>
                <c:pt idx="5650">
                  <c:v>-3.270215718131614</c:v>
                </c:pt>
                <c:pt idx="5651">
                  <c:v>-3.282454979502297</c:v>
                </c:pt>
                <c:pt idx="5652">
                  <c:v>-3.294695773832383</c:v>
                </c:pt>
                <c:pt idx="5653">
                  <c:v>-3.306938098137844</c:v>
                </c:pt>
                <c:pt idx="5654">
                  <c:v>-3.319181949434199</c:v>
                </c:pt>
                <c:pt idx="5655">
                  <c:v>-3.331427324736513</c:v>
                </c:pt>
                <c:pt idx="5656">
                  <c:v>-3.343674221059395</c:v>
                </c:pt>
                <c:pt idx="5657">
                  <c:v>-3.355922635417003</c:v>
                </c:pt>
                <c:pt idx="5658">
                  <c:v>-3.368172564823045</c:v>
                </c:pt>
                <c:pt idx="5659">
                  <c:v>-3.380424006290777</c:v>
                </c:pt>
                <c:pt idx="5660">
                  <c:v>-3.392676956833002</c:v>
                </c:pt>
                <c:pt idx="5661">
                  <c:v>-3.40493141346208</c:v>
                </c:pt>
                <c:pt idx="5662">
                  <c:v>-3.41718737318992</c:v>
                </c:pt>
                <c:pt idx="5663">
                  <c:v>-3.429444833027981</c:v>
                </c:pt>
                <c:pt idx="5664">
                  <c:v>-3.441703789987283</c:v>
                </c:pt>
                <c:pt idx="5665">
                  <c:v>-3.453964241078393</c:v>
                </c:pt>
                <c:pt idx="5666">
                  <c:v>-3.466226183311437</c:v>
                </c:pt>
                <c:pt idx="5667">
                  <c:v>-3.478489613696099</c:v>
                </c:pt>
                <c:pt idx="5668">
                  <c:v>-3.490754529241618</c:v>
                </c:pt>
                <c:pt idx="5669">
                  <c:v>-3.503020926956791</c:v>
                </c:pt>
                <c:pt idx="5670">
                  <c:v>-3.515288803849975</c:v>
                </c:pt>
                <c:pt idx="5671">
                  <c:v>-3.527558156929087</c:v>
                </c:pt>
                <c:pt idx="5672">
                  <c:v>-3.539828983201605</c:v>
                </c:pt>
                <c:pt idx="5673">
                  <c:v>-3.55210127967457</c:v>
                </c:pt>
                <c:pt idx="5674">
                  <c:v>-3.564375043354581</c:v>
                </c:pt>
                <c:pt idx="5675">
                  <c:v>-3.576650271247805</c:v>
                </c:pt>
                <c:pt idx="5676">
                  <c:v>-3.588926960359973</c:v>
                </c:pt>
                <c:pt idx="5677">
                  <c:v>-3.601205107696378</c:v>
                </c:pt>
                <c:pt idx="5678">
                  <c:v>-3.613484710261884</c:v>
                </c:pt>
                <c:pt idx="5679">
                  <c:v>-3.625765765060918</c:v>
                </c:pt>
                <c:pt idx="5680">
                  <c:v>-3.638048269097478</c:v>
                </c:pt>
                <c:pt idx="5681">
                  <c:v>-3.650332219375129</c:v>
                </c:pt>
                <c:pt idx="5682">
                  <c:v>-3.662617612897007</c:v>
                </c:pt>
                <c:pt idx="5683">
                  <c:v>-3.674904446665817</c:v>
                </c:pt>
                <c:pt idx="5684">
                  <c:v>-3.687192717683837</c:v>
                </c:pt>
                <c:pt idx="5685">
                  <c:v>-3.699482422952917</c:v>
                </c:pt>
                <c:pt idx="5686">
                  <c:v>-3.71177355947448</c:v>
                </c:pt>
                <c:pt idx="5687">
                  <c:v>-3.724066124249524</c:v>
                </c:pt>
                <c:pt idx="5688">
                  <c:v>-3.736360114278623</c:v>
                </c:pt>
                <c:pt idx="5689">
                  <c:v>-3.748655526561924</c:v>
                </c:pt>
                <c:pt idx="5690">
                  <c:v>-3.760952358099153</c:v>
                </c:pt>
                <c:pt idx="5691">
                  <c:v>-3.773250605889614</c:v>
                </c:pt>
                <c:pt idx="5692">
                  <c:v>-3.785550266932188</c:v>
                </c:pt>
                <c:pt idx="5693">
                  <c:v>-3.797851338225338</c:v>
                </c:pt>
                <c:pt idx="5694">
                  <c:v>-3.810153816767105</c:v>
                </c:pt>
                <c:pt idx="5695">
                  <c:v>-3.822457699555114</c:v>
                </c:pt>
                <c:pt idx="5696">
                  <c:v>-3.83476298358657</c:v>
                </c:pt>
                <c:pt idx="5697">
                  <c:v>-3.847069665858263</c:v>
                </c:pt>
                <c:pt idx="5698">
                  <c:v>-3.859377743366565</c:v>
                </c:pt>
                <c:pt idx="5699">
                  <c:v>-3.871687213107434</c:v>
                </c:pt>
                <c:pt idx="5700">
                  <c:v>-3.883998072076414</c:v>
                </c:pt>
                <c:pt idx="5701">
                  <c:v>-3.896310317268636</c:v>
                </c:pt>
                <c:pt idx="5702">
                  <c:v>-3.908623945678818</c:v>
                </c:pt>
                <c:pt idx="5703">
                  <c:v>-3.920938954301267</c:v>
                </c:pt>
                <c:pt idx="5704">
                  <c:v>-3.933255340129879</c:v>
                </c:pt>
                <c:pt idx="5705">
                  <c:v>-3.94557310015814</c:v>
                </c:pt>
                <c:pt idx="5706">
                  <c:v>-3.957892231379129</c:v>
                </c:pt>
                <c:pt idx="5707">
                  <c:v>-3.970212730785516</c:v>
                </c:pt>
                <c:pt idx="5708">
                  <c:v>-3.982534595369561</c:v>
                </c:pt>
                <c:pt idx="5709">
                  <c:v>-3.994857822123123</c:v>
                </c:pt>
                <c:pt idx="5710">
                  <c:v>-4.007182408037653</c:v>
                </c:pt>
                <c:pt idx="5711">
                  <c:v>-4.0195083501042</c:v>
                </c:pt>
                <c:pt idx="5712">
                  <c:v>-4.031835645313403</c:v>
                </c:pt>
                <c:pt idx="5713">
                  <c:v>-4.044164290655506</c:v>
                </c:pt>
                <c:pt idx="5714">
                  <c:v>-4.056494283120351</c:v>
                </c:pt>
                <c:pt idx="5715">
                  <c:v>-4.068825619697372</c:v>
                </c:pt>
                <c:pt idx="5716">
                  <c:v>-4.081158297375612</c:v>
                </c:pt>
                <c:pt idx="5717">
                  <c:v>-4.09349231314371</c:v>
                </c:pt>
                <c:pt idx="5718">
                  <c:v>-4.105827663989905</c:v>
                </c:pt>
                <c:pt idx="5719">
                  <c:v>-4.118164346902045</c:v>
                </c:pt>
                <c:pt idx="5720">
                  <c:v>-4.130502358867578</c:v>
                </c:pt>
                <c:pt idx="5721">
                  <c:v>-4.142841696873558</c:v>
                </c:pt>
                <c:pt idx="5722">
                  <c:v>-4.155182357906639</c:v>
                </c:pt>
                <c:pt idx="5723">
                  <c:v>-4.167524338953092</c:v>
                </c:pt>
                <c:pt idx="5724">
                  <c:v>-4.179867636998789</c:v>
                </c:pt>
                <c:pt idx="5725">
                  <c:v>-4.192212249029207</c:v>
                </c:pt>
                <c:pt idx="5726">
                  <c:v>-4.20455817202944</c:v>
                </c:pt>
                <c:pt idx="5727">
                  <c:v>-4.216905402984186</c:v>
                </c:pt>
                <c:pt idx="5728">
                  <c:v>-4.229253938877752</c:v>
                </c:pt>
                <c:pt idx="5729">
                  <c:v>-4.241603776694068</c:v>
                </c:pt>
                <c:pt idx="5730">
                  <c:v>-4.253954913416662</c:v>
                </c:pt>
                <c:pt idx="5731">
                  <c:v>-4.266307346028686</c:v>
                </c:pt>
                <c:pt idx="5732">
                  <c:v>-4.278661071512906</c:v>
                </c:pt>
                <c:pt idx="5733">
                  <c:v>-4.291016086851695</c:v>
                </c:pt>
                <c:pt idx="5734">
                  <c:v>-4.303372389027053</c:v>
                </c:pt>
                <c:pt idx="5735">
                  <c:v>-4.31572997502059</c:v>
                </c:pt>
                <c:pt idx="5736">
                  <c:v>-4.328088841813536</c:v>
                </c:pt>
                <c:pt idx="5737">
                  <c:v>-4.340448986386742</c:v>
                </c:pt>
                <c:pt idx="5738">
                  <c:v>-4.352810405720678</c:v>
                </c:pt>
                <c:pt idx="5739">
                  <c:v>-4.365173096795431</c:v>
                </c:pt>
                <c:pt idx="5740">
                  <c:v>-4.377537056590715</c:v>
                </c:pt>
                <c:pt idx="5741">
                  <c:v>-4.389902282085863</c:v>
                </c:pt>
                <c:pt idx="5742">
                  <c:v>-4.402268770259833</c:v>
                </c:pt>
                <c:pt idx="5743">
                  <c:v>-4.414636518091207</c:v>
                </c:pt>
                <c:pt idx="5744">
                  <c:v>-4.427005522558193</c:v>
                </c:pt>
                <c:pt idx="5745">
                  <c:v>-4.439375780638628</c:v>
                </c:pt>
                <c:pt idx="5746">
                  <c:v>-4.451747289309964</c:v>
                </c:pt>
                <c:pt idx="5747">
                  <c:v>-4.464120045549295</c:v>
                </c:pt>
                <c:pt idx="5748">
                  <c:v>-4.476494046333341</c:v>
                </c:pt>
                <c:pt idx="5749">
                  <c:v>-4.488869288638446</c:v>
                </c:pt>
                <c:pt idx="5750">
                  <c:v>-4.501245769440588</c:v>
                </c:pt>
                <c:pt idx="5751">
                  <c:v>-4.513623485715378</c:v>
                </c:pt>
                <c:pt idx="5752">
                  <c:v>-4.526002434438055</c:v>
                </c:pt>
                <c:pt idx="5753">
                  <c:v>-4.538382612583498</c:v>
                </c:pt>
                <c:pt idx="5754">
                  <c:v>-4.550764017126214</c:v>
                </c:pt>
                <c:pt idx="5755">
                  <c:v>-4.563146645040351</c:v>
                </c:pt>
                <c:pt idx="5756">
                  <c:v>-4.575530493299688</c:v>
                </c:pt>
                <c:pt idx="5757">
                  <c:v>-4.587915558877641</c:v>
                </c:pt>
                <c:pt idx="5758">
                  <c:v>-4.60030183874727</c:v>
                </c:pt>
                <c:pt idx="5759">
                  <c:v>-4.612689329881267</c:v>
                </c:pt>
                <c:pt idx="5760">
                  <c:v>-4.625078029251965</c:v>
                </c:pt>
                <c:pt idx="5761">
                  <c:v>-4.637467933831342</c:v>
                </c:pt>
                <c:pt idx="5762">
                  <c:v>-4.649859040591012</c:v>
                </c:pt>
                <c:pt idx="5763">
                  <c:v>-4.662251346502233</c:v>
                </c:pt>
                <c:pt idx="5764">
                  <c:v>-4.674644848535908</c:v>
                </c:pt>
                <c:pt idx="5765">
                  <c:v>-4.687039543662586</c:v>
                </c:pt>
                <c:pt idx="5766">
                  <c:v>-4.699435428852454</c:v>
                </c:pt>
                <c:pt idx="5767">
                  <c:v>-4.711832501075351</c:v>
                </c:pt>
                <c:pt idx="5768">
                  <c:v>-4.724230757300761</c:v>
                </c:pt>
                <c:pt idx="5769">
                  <c:v>-4.736630194497818</c:v>
                </c:pt>
                <c:pt idx="5770">
                  <c:v>-4.749030809635296</c:v>
                </c:pt>
                <c:pt idx="5771">
                  <c:v>-4.761432599681633</c:v>
                </c:pt>
                <c:pt idx="5772">
                  <c:v>-4.773835561604904</c:v>
                </c:pt>
                <c:pt idx="5773">
                  <c:v>-4.786239692372844</c:v>
                </c:pt>
                <c:pt idx="5774">
                  <c:v>-4.798644988952836</c:v>
                </c:pt>
                <c:pt idx="5775">
                  <c:v>-4.811051448311916</c:v>
                </c:pt>
                <c:pt idx="5776">
                  <c:v>-4.823459067416778</c:v>
                </c:pt>
                <c:pt idx="5777">
                  <c:v>-4.83586784323377</c:v>
                </c:pt>
                <c:pt idx="5778">
                  <c:v>-4.84827777272889</c:v>
                </c:pt>
                <c:pt idx="5779">
                  <c:v>-4.8606888528678</c:v>
                </c:pt>
                <c:pt idx="5780">
                  <c:v>-4.873101080615819</c:v>
                </c:pt>
                <c:pt idx="5781">
                  <c:v>-4.885514452937917</c:v>
                </c:pt>
                <c:pt idx="5782">
                  <c:v>-4.897928966798736</c:v>
                </c:pt>
                <c:pt idx="5783">
                  <c:v>-4.910344619162568</c:v>
                </c:pt>
                <c:pt idx="5784">
                  <c:v>-4.92276140699337</c:v>
                </c:pt>
                <c:pt idx="5785">
                  <c:v>-4.93517932725476</c:v>
                </c:pt>
                <c:pt idx="5786">
                  <c:v>-4.947598376910022</c:v>
                </c:pt>
                <c:pt idx="5787">
                  <c:v>-4.960018552922101</c:v>
                </c:pt>
                <c:pt idx="5788">
                  <c:v>-4.97243985225361</c:v>
                </c:pt>
                <c:pt idx="5789">
                  <c:v>-4.984862271866824</c:v>
                </c:pt>
                <c:pt idx="5790">
                  <c:v>-4.997285808723688</c:v>
                </c:pt>
                <c:pt idx="5791">
                  <c:v>-5.009710459785812</c:v>
                </c:pt>
                <c:pt idx="5792">
                  <c:v>-5.022136222014478</c:v>
                </c:pt>
                <c:pt idx="5793">
                  <c:v>-5.034563092370637</c:v>
                </c:pt>
                <c:pt idx="5794">
                  <c:v>-5.046991067814902</c:v>
                </c:pt>
                <c:pt idx="5795">
                  <c:v>-5.059420145307572</c:v>
                </c:pt>
                <c:pt idx="5796">
                  <c:v>-5.071850321808605</c:v>
                </c:pt>
                <c:pt idx="5797">
                  <c:v>-5.084281594277638</c:v>
                </c:pt>
                <c:pt idx="5798">
                  <c:v>-5.096713959673981</c:v>
                </c:pt>
                <c:pt idx="5799">
                  <c:v>-5.109147414956624</c:v>
                </c:pt>
                <c:pt idx="5800">
                  <c:v>-5.121581957084221</c:v>
                </c:pt>
                <c:pt idx="5801">
                  <c:v>-5.134017583015114</c:v>
                </c:pt>
                <c:pt idx="5802">
                  <c:v>-5.146454289707316</c:v>
                </c:pt>
                <c:pt idx="5803">
                  <c:v>-5.158892074118524</c:v>
                </c:pt>
                <c:pt idx="5804">
                  <c:v>-5.171330933206106</c:v>
                </c:pt>
                <c:pt idx="5805">
                  <c:v>-5.183770863927118</c:v>
                </c:pt>
                <c:pt idx="5806">
                  <c:v>-5.196211863238296</c:v>
                </c:pt>
                <c:pt idx="5807">
                  <c:v>-5.208653928096056</c:v>
                </c:pt>
                <c:pt idx="5808">
                  <c:v>-5.221097055456497</c:v>
                </c:pt>
                <c:pt idx="5809">
                  <c:v>-5.233541242275401</c:v>
                </c:pt>
                <c:pt idx="5810">
                  <c:v>-5.245986485508241</c:v>
                </c:pt>
                <c:pt idx="5811">
                  <c:v>-5.25843278211017</c:v>
                </c:pt>
                <c:pt idx="5812">
                  <c:v>-5.270880129036023</c:v>
                </c:pt>
                <c:pt idx="5813">
                  <c:v>-5.283328523240336</c:v>
                </c:pt>
                <c:pt idx="5814">
                  <c:v>-5.29577796167732</c:v>
                </c:pt>
                <c:pt idx="5815">
                  <c:v>-5.308228441300887</c:v>
                </c:pt>
                <c:pt idx="5816">
                  <c:v>-5.32067995906463</c:v>
                </c:pt>
                <c:pt idx="5817">
                  <c:v>-5.333132511921836</c:v>
                </c:pt>
                <c:pt idx="5818">
                  <c:v>-5.345586096825485</c:v>
                </c:pt>
                <c:pt idx="5819">
                  <c:v>-5.358040710728256</c:v>
                </c:pt>
                <c:pt idx="5820">
                  <c:v>-5.370496350582508</c:v>
                </c:pt>
                <c:pt idx="5821">
                  <c:v>-5.382953013340305</c:v>
                </c:pt>
                <c:pt idx="5822">
                  <c:v>-5.395410695953405</c:v>
                </c:pt>
                <c:pt idx="5823">
                  <c:v>-5.407869395373262</c:v>
                </c:pt>
                <c:pt idx="5824">
                  <c:v>-5.420329108551026</c:v>
                </c:pt>
                <c:pt idx="5825">
                  <c:v>-5.432789832437546</c:v>
                </c:pt>
                <c:pt idx="5826">
                  <c:v>-5.445251563983374</c:v>
                </c:pt>
                <c:pt idx="5827">
                  <c:v>-5.457714300138756</c:v>
                </c:pt>
                <c:pt idx="5828">
                  <c:v>-5.470178037853647</c:v>
                </c:pt>
                <c:pt idx="5829">
                  <c:v>-5.482642774077696</c:v>
                </c:pt>
                <c:pt idx="5830">
                  <c:v>-5.495108505760257</c:v>
                </c:pt>
                <c:pt idx="5831">
                  <c:v>-5.507575229850391</c:v>
                </c:pt>
                <c:pt idx="5832">
                  <c:v>-5.520042943296867</c:v>
                </c:pt>
                <c:pt idx="5833">
                  <c:v>-5.532511643048148</c:v>
                </c:pt>
                <c:pt idx="5834">
                  <c:v>-5.544981326052414</c:v>
                </c:pt>
                <c:pt idx="5835">
                  <c:v>-5.55745198925755</c:v>
                </c:pt>
                <c:pt idx="5836">
                  <c:v>-5.569923629611147</c:v>
                </c:pt>
                <c:pt idx="5837">
                  <c:v>-5.582396244060504</c:v>
                </c:pt>
                <c:pt idx="5838">
                  <c:v>-5.594869829552637</c:v>
                </c:pt>
                <c:pt idx="5839">
                  <c:v>-5.607344383034265</c:v>
                </c:pt>
                <c:pt idx="5840">
                  <c:v>-5.619819901451827</c:v>
                </c:pt>
                <c:pt idx="5841">
                  <c:v>-5.632296381751468</c:v>
                </c:pt>
                <c:pt idx="5842">
                  <c:v>-5.644773820879051</c:v>
                </c:pt>
                <c:pt idx="5843">
                  <c:v>-5.657252215780154</c:v>
                </c:pt>
                <c:pt idx="5844">
                  <c:v>-5.669731563400068</c:v>
                </c:pt>
                <c:pt idx="5845">
                  <c:v>-5.682211860683802</c:v>
                </c:pt>
                <c:pt idx="5846">
                  <c:v>-5.694693104576085</c:v>
                </c:pt>
                <c:pt idx="5847">
                  <c:v>-5.707175292021358</c:v>
                </c:pt>
                <c:pt idx="5848">
                  <c:v>-5.719658419963787</c:v>
                </c:pt>
                <c:pt idx="5849">
                  <c:v>-5.732142485347256</c:v>
                </c:pt>
                <c:pt idx="5850">
                  <c:v>-5.744627485115372</c:v>
                </c:pt>
                <c:pt idx="5851">
                  <c:v>-5.757113416211458</c:v>
                </c:pt>
                <c:pt idx="5852">
                  <c:v>-5.769600275578571</c:v>
                </c:pt>
                <c:pt idx="5853">
                  <c:v>-5.782088060159481</c:v>
                </c:pt>
                <c:pt idx="5854">
                  <c:v>-5.794576766896688</c:v>
                </c:pt>
                <c:pt idx="5855">
                  <c:v>-5.807066392732419</c:v>
                </c:pt>
                <c:pt idx="5856">
                  <c:v>-5.819556934608622</c:v>
                </c:pt>
                <c:pt idx="5857">
                  <c:v>-5.832048389466978</c:v>
                </c:pt>
                <c:pt idx="5858">
                  <c:v>-5.844540754248893</c:v>
                </c:pt>
                <c:pt idx="5859">
                  <c:v>-5.857034025895505</c:v>
                </c:pt>
                <c:pt idx="5860">
                  <c:v>-5.869528201347681</c:v>
                </c:pt>
                <c:pt idx="5861">
                  <c:v>-5.882023277546017</c:v>
                </c:pt>
                <c:pt idx="5862">
                  <c:v>-5.894519251430846</c:v>
                </c:pt>
                <c:pt idx="5863">
                  <c:v>-5.90701611994223</c:v>
                </c:pt>
                <c:pt idx="5864">
                  <c:v>-5.919513880019963</c:v>
                </c:pt>
                <c:pt idx="5865">
                  <c:v>-5.932012528603579</c:v>
                </c:pt>
                <c:pt idx="5866">
                  <c:v>-5.944512062632345</c:v>
                </c:pt>
                <c:pt idx="5867">
                  <c:v>-5.957012479045265</c:v>
                </c:pt>
                <c:pt idx="5868">
                  <c:v>-5.969513774781082</c:v>
                </c:pt>
                <c:pt idx="5869">
                  <c:v>-5.982015946778273</c:v>
                </c:pt>
                <c:pt idx="5870">
                  <c:v>-5.994518991975061</c:v>
                </c:pt>
                <c:pt idx="5871">
                  <c:v>-6.0070229073094</c:v>
                </c:pt>
                <c:pt idx="5872">
                  <c:v>-6.019527689718997</c:v>
                </c:pt>
                <c:pt idx="5873">
                  <c:v>-6.032033336141288</c:v>
                </c:pt>
                <c:pt idx="5874">
                  <c:v>-6.044539843513465</c:v>
                </c:pt>
                <c:pt idx="5875">
                  <c:v>-6.057047208772452</c:v>
                </c:pt>
                <c:pt idx="5876">
                  <c:v>-6.069555428854928</c:v>
                </c:pt>
                <c:pt idx="5877">
                  <c:v>-6.082064500697309</c:v>
                </c:pt>
                <c:pt idx="5878">
                  <c:v>-6.094574421235765</c:v>
                </c:pt>
                <c:pt idx="5879">
                  <c:v>-6.107085187406208</c:v>
                </c:pt>
                <c:pt idx="5880">
                  <c:v>-6.119596796144303</c:v>
                </c:pt>
                <c:pt idx="5881">
                  <c:v>-6.132109244385457</c:v>
                </c:pt>
                <c:pt idx="5882">
                  <c:v>-6.14462252906484</c:v>
                </c:pt>
                <c:pt idx="5883">
                  <c:v>-6.157136647117356</c:v>
                </c:pt>
                <c:pt idx="5884">
                  <c:v>-6.169651595477681</c:v>
                </c:pt>
                <c:pt idx="5885">
                  <c:v>-6.182167371080225</c:v>
                </c:pt>
                <c:pt idx="5886">
                  <c:v>-6.194683970859162</c:v>
                </c:pt>
                <c:pt idx="5887">
                  <c:v>-6.207201391748423</c:v>
                </c:pt>
                <c:pt idx="5888">
                  <c:v>-6.21971963068169</c:v>
                </c:pt>
                <c:pt idx="5889">
                  <c:v>-6.2322386845924</c:v>
                </c:pt>
                <c:pt idx="5890">
                  <c:v>-6.244758550413748</c:v>
                </c:pt>
                <c:pt idx="5891">
                  <c:v>-6.257279225078698</c:v>
                </c:pt>
                <c:pt idx="5892">
                  <c:v>-6.269800705519958</c:v>
                </c:pt>
                <c:pt idx="5893">
                  <c:v>-6.282322988670007</c:v>
                </c:pt>
                <c:pt idx="5894">
                  <c:v>-6.294846071461079</c:v>
                </c:pt>
                <c:pt idx="5895">
                  <c:v>-6.307369950825176</c:v>
                </c:pt>
                <c:pt idx="5896">
                  <c:v>-6.319894623694056</c:v>
                </c:pt>
                <c:pt idx="5897">
                  <c:v>-6.332420086999247</c:v>
                </c:pt>
                <c:pt idx="5898">
                  <c:v>-6.344946337672038</c:v>
                </c:pt>
                <c:pt idx="5899">
                  <c:v>-6.357473372643487</c:v>
                </c:pt>
                <c:pt idx="5900">
                  <c:v>-6.370001188844418</c:v>
                </c:pt>
                <c:pt idx="5901">
                  <c:v>-6.382529783205419</c:v>
                </c:pt>
                <c:pt idx="5902">
                  <c:v>-6.39505915265685</c:v>
                </c:pt>
                <c:pt idx="5903">
                  <c:v>-6.40758929412884</c:v>
                </c:pt>
                <c:pt idx="5904">
                  <c:v>-6.420120204551286</c:v>
                </c:pt>
                <c:pt idx="5905">
                  <c:v>-6.432651880853862</c:v>
                </c:pt>
                <c:pt idx="5906">
                  <c:v>-6.445184319966004</c:v>
                </c:pt>
                <c:pt idx="5907">
                  <c:v>-6.457717518816934</c:v>
                </c:pt>
                <c:pt idx="5908">
                  <c:v>-6.47025147433564</c:v>
                </c:pt>
                <c:pt idx="5909">
                  <c:v>-6.482786183450884</c:v>
                </c:pt>
                <c:pt idx="5910">
                  <c:v>-6.495321643091207</c:v>
                </c:pt>
                <c:pt idx="5911">
                  <c:v>-6.507857850184926</c:v>
                </c:pt>
                <c:pt idx="5912">
                  <c:v>-6.520394801660137</c:v>
                </c:pt>
                <c:pt idx="5913">
                  <c:v>-6.532932494444711</c:v>
                </c:pt>
                <c:pt idx="5914">
                  <c:v>-6.545470925466301</c:v>
                </c:pt>
                <c:pt idx="5915">
                  <c:v>-6.55801009165234</c:v>
                </c:pt>
                <c:pt idx="5916">
                  <c:v>-6.570549989930044</c:v>
                </c:pt>
                <c:pt idx="5917">
                  <c:v>-6.583090617226405</c:v>
                </c:pt>
                <c:pt idx="5918">
                  <c:v>-6.595631970468208</c:v>
                </c:pt>
                <c:pt idx="5919">
                  <c:v>-6.608174046582014</c:v>
                </c:pt>
                <c:pt idx="5920">
                  <c:v>-6.620716842494171</c:v>
                </c:pt>
                <c:pt idx="5921">
                  <c:v>-6.633260355130816</c:v>
                </c:pt>
                <c:pt idx="5922">
                  <c:v>-6.645804581417867</c:v>
                </c:pt>
                <c:pt idx="5923">
                  <c:v>-6.658349518281034</c:v>
                </c:pt>
                <c:pt idx="5924">
                  <c:v>-6.670895162645817</c:v>
                </c:pt>
                <c:pt idx="5925">
                  <c:v>-6.683441511437499</c:v>
                </c:pt>
                <c:pt idx="5926">
                  <c:v>-6.695988561581161</c:v>
                </c:pt>
                <c:pt idx="5927">
                  <c:v>-6.708536310001672</c:v>
                </c:pt>
                <c:pt idx="5928">
                  <c:v>-6.721084753623691</c:v>
                </c:pt>
                <c:pt idx="5929">
                  <c:v>-6.733633889371674</c:v>
                </c:pt>
                <c:pt idx="5930">
                  <c:v>-6.74618371416987</c:v>
                </c:pt>
                <c:pt idx="5931">
                  <c:v>-6.758734224942317</c:v>
                </c:pt>
                <c:pt idx="5932">
                  <c:v>-6.771285418612863</c:v>
                </c:pt>
                <c:pt idx="5933">
                  <c:v>-6.783837292105138</c:v>
                </c:pt>
                <c:pt idx="5934">
                  <c:v>-6.79638984234258</c:v>
                </c:pt>
                <c:pt idx="5935">
                  <c:v>-6.808943066248418</c:v>
                </c:pt>
                <c:pt idx="5936">
                  <c:v>-6.821496960745689</c:v>
                </c:pt>
                <c:pt idx="5937">
                  <c:v>-6.834051522757223</c:v>
                </c:pt>
                <c:pt idx="5938">
                  <c:v>-6.846606749205655</c:v>
                </c:pt>
                <c:pt idx="5939">
                  <c:v>-6.859162637013421</c:v>
                </c:pt>
                <c:pt idx="5940">
                  <c:v>-6.871719183102763</c:v>
                </c:pt>
                <c:pt idx="5941">
                  <c:v>-6.884276384395721</c:v>
                </c:pt>
                <c:pt idx="5942">
                  <c:v>-6.896834237814147</c:v>
                </c:pt>
                <c:pt idx="5943">
                  <c:v>-6.9093927402797</c:v>
                </c:pt>
                <c:pt idx="5944">
                  <c:v>-6.921951888713834</c:v>
                </c:pt>
                <c:pt idx="5945">
                  <c:v>-6.934511680037824</c:v>
                </c:pt>
                <c:pt idx="5946">
                  <c:v>-6.947072111172748</c:v>
                </c:pt>
                <c:pt idx="5947">
                  <c:v>-6.959633179039495</c:v>
                </c:pt>
                <c:pt idx="5948">
                  <c:v>-6.972194880558762</c:v>
                </c:pt>
                <c:pt idx="5949">
                  <c:v>-6.984757212651061</c:v>
                </c:pt>
                <c:pt idx="5950">
                  <c:v>-6.997320172236715</c:v>
                </c:pt>
                <c:pt idx="5951">
                  <c:v>-7.009883756235858</c:v>
                </c:pt>
                <c:pt idx="5952">
                  <c:v>-7.022447961568444</c:v>
                </c:pt>
                <c:pt idx="5953">
                  <c:v>-7.03501278515424</c:v>
                </c:pt>
                <c:pt idx="5954">
                  <c:v>-7.04757822391282</c:v>
                </c:pt>
                <c:pt idx="5955">
                  <c:v>-7.060144274763588</c:v>
                </c:pt>
                <c:pt idx="5956">
                  <c:v>-7.072710934625761</c:v>
                </c:pt>
                <c:pt idx="5957">
                  <c:v>-7.085278200418375</c:v>
                </c:pt>
                <c:pt idx="5958">
                  <c:v>-7.097846069060282</c:v>
                </c:pt>
                <c:pt idx="5959">
                  <c:v>-7.110414537470159</c:v>
                </c:pt>
                <c:pt idx="5960">
                  <c:v>-7.122983602566506</c:v>
                </c:pt>
                <c:pt idx="5961">
                  <c:v>-7.13555326126764</c:v>
                </c:pt>
                <c:pt idx="5962">
                  <c:v>-7.148123510491708</c:v>
                </c:pt>
                <c:pt idx="5963">
                  <c:v>-7.160694347156673</c:v>
                </c:pt>
                <c:pt idx="5964">
                  <c:v>-7.173265768180332</c:v>
                </c:pt>
                <c:pt idx="5965">
                  <c:v>-7.1858377704803</c:v>
                </c:pt>
                <c:pt idx="5966">
                  <c:v>-7.198410350974028</c:v>
                </c:pt>
                <c:pt idx="5967">
                  <c:v>-7.210983506578787</c:v>
                </c:pt>
                <c:pt idx="5968">
                  <c:v>-7.223557234211682</c:v>
                </c:pt>
                <c:pt idx="5969">
                  <c:v>-7.236131530789644</c:v>
                </c:pt>
                <c:pt idx="5970">
                  <c:v>-7.248706393229438</c:v>
                </c:pt>
                <c:pt idx="5971">
                  <c:v>-7.261281818447657</c:v>
                </c:pt>
                <c:pt idx="5972">
                  <c:v>-7.273857803360735</c:v>
                </c:pt>
                <c:pt idx="5973">
                  <c:v>-7.286434344884928</c:v>
                </c:pt>
                <c:pt idx="5974">
                  <c:v>-7.299011439936333</c:v>
                </c:pt>
                <c:pt idx="5975">
                  <c:v>-7.311589085430882</c:v>
                </c:pt>
                <c:pt idx="5976">
                  <c:v>-7.324167278284341</c:v>
                </c:pt>
                <c:pt idx="5977">
                  <c:v>-7.33674601541232</c:v>
                </c:pt>
                <c:pt idx="5978">
                  <c:v>-7.349325293730254</c:v>
                </c:pt>
                <c:pt idx="5979">
                  <c:v>-7.36190511015343</c:v>
                </c:pt>
                <c:pt idx="5980">
                  <c:v>-7.374485461596967</c:v>
                </c:pt>
                <c:pt idx="5981">
                  <c:v>-7.38706634497583</c:v>
                </c:pt>
                <c:pt idx="5982">
                  <c:v>-7.399647757204822</c:v>
                </c:pt>
                <c:pt idx="5983">
                  <c:v>-7.41222969519859</c:v>
                </c:pt>
                <c:pt idx="5984">
                  <c:v>-7.424812155871623</c:v>
                </c:pt>
                <c:pt idx="5985">
                  <c:v>-7.437395136138258</c:v>
                </c:pt>
                <c:pt idx="5986">
                  <c:v>-7.44997863291268</c:v>
                </c:pt>
                <c:pt idx="5987">
                  <c:v>-7.462562643108905</c:v>
                </c:pt>
                <c:pt idx="5988">
                  <c:v>-7.475147163640816</c:v>
                </c:pt>
                <c:pt idx="5989">
                  <c:v>-7.487732191422133</c:v>
                </c:pt>
                <c:pt idx="5990">
                  <c:v>-7.500317723366425</c:v>
                </c:pt>
                <c:pt idx="5991">
                  <c:v>-7.512903756387116</c:v>
                </c:pt>
                <c:pt idx="5992">
                  <c:v>-7.525490287397479</c:v>
                </c:pt>
                <c:pt idx="5993">
                  <c:v>-7.538077313310638</c:v>
                </c:pt>
                <c:pt idx="5994">
                  <c:v>-7.550664831039567</c:v>
                </c:pt>
                <c:pt idx="5995">
                  <c:v>-7.5632528374971</c:v>
                </c:pt>
                <c:pt idx="5996">
                  <c:v>-7.575841329595922</c:v>
                </c:pt>
                <c:pt idx="5997">
                  <c:v>-7.588430304248572</c:v>
                </c:pt>
                <c:pt idx="5998">
                  <c:v>-7.601019758367448</c:v>
                </c:pt>
                <c:pt idx="5999">
                  <c:v>-7.613609688864808</c:v>
                </c:pt>
                <c:pt idx="6000">
                  <c:v>-7.62620009265276</c:v>
                </c:pt>
                <c:pt idx="6001">
                  <c:v>-7.638790966643278</c:v>
                </c:pt>
                <c:pt idx="6002">
                  <c:v>-7.651382307748196</c:v>
                </c:pt>
                <c:pt idx="6003">
                  <c:v>-7.663974112879204</c:v>
                </c:pt>
                <c:pt idx="6004">
                  <c:v>-7.676566378947862</c:v>
                </c:pt>
                <c:pt idx="6005">
                  <c:v>-7.689159102865585</c:v>
                </c:pt>
                <c:pt idx="6006">
                  <c:v>-7.701752281543655</c:v>
                </c:pt>
                <c:pt idx="6007">
                  <c:v>-7.714345911893218</c:v>
                </c:pt>
                <c:pt idx="6008">
                  <c:v>-7.726939990825288</c:v>
                </c:pt>
                <c:pt idx="6009">
                  <c:v>-7.739534515250746</c:v>
                </c:pt>
                <c:pt idx="6010">
                  <c:v>-7.752129482080336</c:v>
                </c:pt>
                <c:pt idx="6011">
                  <c:v>-7.76472488822467</c:v>
                </c:pt>
                <c:pt idx="6012">
                  <c:v>-7.777320730594237</c:v>
                </c:pt>
                <c:pt idx="6013">
                  <c:v>-7.789917006099388</c:v>
                </c:pt>
                <c:pt idx="6014">
                  <c:v>-7.80251371165035</c:v>
                </c:pt>
                <c:pt idx="6015">
                  <c:v>-7.815110844157218</c:v>
                </c:pt>
                <c:pt idx="6016">
                  <c:v>-7.827708400529969</c:v>
                </c:pt>
                <c:pt idx="6017">
                  <c:v>-7.84030637767844</c:v>
                </c:pt>
                <c:pt idx="6018">
                  <c:v>-7.852904772512354</c:v>
                </c:pt>
                <c:pt idx="6019">
                  <c:v>-7.865503581941307</c:v>
                </c:pt>
                <c:pt idx="6020">
                  <c:v>-7.87810280287477</c:v>
                </c:pt>
                <c:pt idx="6021">
                  <c:v>-7.890702432222088</c:v>
                </c:pt>
                <c:pt idx="6022">
                  <c:v>-7.903302466892495</c:v>
                </c:pt>
                <c:pt idx="6023">
                  <c:v>-7.915902903795096</c:v>
                </c:pt>
                <c:pt idx="6024">
                  <c:v>-7.928503739838877</c:v>
                </c:pt>
                <c:pt idx="6025">
                  <c:v>-7.941104971932708</c:v>
                </c:pt>
                <c:pt idx="6026">
                  <c:v>-7.95370659698534</c:v>
                </c:pt>
                <c:pt idx="6027">
                  <c:v>-7.966308611905407</c:v>
                </c:pt>
                <c:pt idx="6028">
                  <c:v>-7.978911013601428</c:v>
                </c:pt>
                <c:pt idx="6029">
                  <c:v>-7.991513798981806</c:v>
                </c:pt>
                <c:pt idx="6030">
                  <c:v>-8.004116964954825</c:v>
                </c:pt>
                <c:pt idx="6031">
                  <c:v>-8.01672050842867</c:v>
                </c:pt>
                <c:pt idx="6032">
                  <c:v>-8.029324426311396</c:v>
                </c:pt>
                <c:pt idx="6033">
                  <c:v>-8.041928715510956</c:v>
                </c:pt>
                <c:pt idx="6034">
                  <c:v>-8.0545333729352</c:v>
                </c:pt>
                <c:pt idx="6035">
                  <c:v>-8.067138395491851</c:v>
                </c:pt>
                <c:pt idx="6036">
                  <c:v>-8.079743780088538</c:v>
                </c:pt>
                <c:pt idx="6037">
                  <c:v>-8.092349523632773</c:v>
                </c:pt>
                <c:pt idx="6038">
                  <c:v>-8.104955623031966</c:v>
                </c:pt>
                <c:pt idx="6039">
                  <c:v>-8.117562075193418</c:v>
                </c:pt>
                <c:pt idx="6040">
                  <c:v>-8.130168877024333</c:v>
                </c:pt>
                <c:pt idx="6041">
                  <c:v>-8.142776025431798</c:v>
                </c:pt>
                <c:pt idx="6042">
                  <c:v>-8.155383517322814</c:v>
                </c:pt>
                <c:pt idx="6043">
                  <c:v>-8.167991349604257</c:v>
                </c:pt>
                <c:pt idx="6044">
                  <c:v>-8.180599519182926</c:v>
                </c:pt>
                <c:pt idx="6045">
                  <c:v>-8.193208022965498</c:v>
                </c:pt>
                <c:pt idx="6046">
                  <c:v>-8.20581685785857</c:v>
                </c:pt>
                <c:pt idx="6047">
                  <c:v>-8.218426020768625</c:v>
                </c:pt>
                <c:pt idx="6048">
                  <c:v>-8.231035508602058</c:v>
                </c:pt>
                <c:pt idx="6049">
                  <c:v>-8.243645318265164</c:v>
                </c:pt>
                <c:pt idx="6050">
                  <c:v>-8.256255446664141</c:v>
                </c:pt>
                <c:pt idx="6051">
                  <c:v>-8.268865890705095</c:v>
                </c:pt>
                <c:pt idx="6052">
                  <c:v>-8.281476647294035</c:v>
                </c:pt>
                <c:pt idx="6053">
                  <c:v>-8.29408771333688</c:v>
                </c:pt>
                <c:pt idx="6054">
                  <c:v>-8.30669908573946</c:v>
                </c:pt>
                <c:pt idx="6055">
                  <c:v>-8.319310761407498</c:v>
                </c:pt>
                <c:pt idx="6056">
                  <c:v>-8.33192273724665</c:v>
                </c:pt>
                <c:pt idx="6057">
                  <c:v>-8.344535010162463</c:v>
                </c:pt>
                <c:pt idx="6058">
                  <c:v>-8.357147577060407</c:v>
                </c:pt>
                <c:pt idx="6059">
                  <c:v>-8.36976043484586</c:v>
                </c:pt>
                <c:pt idx="6060">
                  <c:v>-8.382373580424117</c:v>
                </c:pt>
                <c:pt idx="6061">
                  <c:v>-8.394987010700384</c:v>
                </c:pt>
                <c:pt idx="6062">
                  <c:v>-8.407600722579781</c:v>
                </c:pt>
                <c:pt idx="6063">
                  <c:v>-8.42021471296735</c:v>
                </c:pt>
                <c:pt idx="6064">
                  <c:v>-8.432828978768046</c:v>
                </c:pt>
                <c:pt idx="6065">
                  <c:v>-8.44544351688674</c:v>
                </c:pt>
                <c:pt idx="6066">
                  <c:v>-8.458058324228227</c:v>
                </c:pt>
                <c:pt idx="6067">
                  <c:v>-8.47067339769722</c:v>
                </c:pt>
                <c:pt idx="6068">
                  <c:v>-8.48328873419835</c:v>
                </c:pt>
                <c:pt idx="6069">
                  <c:v>-8.495904330636175</c:v>
                </c:pt>
                <c:pt idx="6070">
                  <c:v>-8.508520183915168</c:v>
                </c:pt>
                <c:pt idx="6071">
                  <c:v>-8.521136290939745</c:v>
                </c:pt>
                <c:pt idx="6072">
                  <c:v>-8.533752648614212</c:v>
                </c:pt>
                <c:pt idx="6073">
                  <c:v>-8.546369253842831</c:v>
                </c:pt>
                <c:pt idx="6074">
                  <c:v>-8.558986103529782</c:v>
                </c:pt>
                <c:pt idx="6075">
                  <c:v>-8.571603194579165</c:v>
                </c:pt>
                <c:pt idx="6076">
                  <c:v>-8.584220523895015</c:v>
                </c:pt>
                <c:pt idx="6077">
                  <c:v>-8.596838088381298</c:v>
                </c:pt>
                <c:pt idx="6078">
                  <c:v>-8.6094558849419</c:v>
                </c:pt>
                <c:pt idx="6079">
                  <c:v>-8.622073910480647</c:v>
                </c:pt>
                <c:pt idx="6080">
                  <c:v>-8.634692161901297</c:v>
                </c:pt>
                <c:pt idx="6081">
                  <c:v>-8.647310636107534</c:v>
                </c:pt>
                <c:pt idx="6082">
                  <c:v>-8.659929330002986</c:v>
                </c:pt>
                <c:pt idx="6083">
                  <c:v>-8.672548240491202</c:v>
                </c:pt>
                <c:pt idx="6084">
                  <c:v>-8.685167364475678</c:v>
                </c:pt>
                <c:pt idx="6085">
                  <c:v>-8.697786698859843</c:v>
                </c:pt>
                <c:pt idx="6086">
                  <c:v>-8.71040624054706</c:v>
                </c:pt>
                <c:pt idx="6087">
                  <c:v>-8.723025986440636</c:v>
                </c:pt>
                <c:pt idx="6088">
                  <c:v>-8.735645933443816</c:v>
                </c:pt>
                <c:pt idx="6089">
                  <c:v>-8.748266078459782</c:v>
                </c:pt>
                <c:pt idx="6090">
                  <c:v>-8.760886418391656</c:v>
                </c:pt>
                <c:pt idx="6091">
                  <c:v>-8.77350695014251</c:v>
                </c:pt>
                <c:pt idx="6092">
                  <c:v>-8.786127670615348</c:v>
                </c:pt>
                <c:pt idx="6093">
                  <c:v>-8.79874857671313</c:v>
                </c:pt>
                <c:pt idx="6094">
                  <c:v>-8.81136966533875</c:v>
                </c:pt>
                <c:pt idx="6095">
                  <c:v>-8.823990933395055</c:v>
                </c:pt>
                <c:pt idx="6096">
                  <c:v>-8.836612377784835</c:v>
                </c:pt>
                <c:pt idx="6097">
                  <c:v>-8.849233995410824</c:v>
                </c:pt>
                <c:pt idx="6098">
                  <c:v>-8.861855783175713</c:v>
                </c:pt>
                <c:pt idx="6099">
                  <c:v>-8.87447773798214</c:v>
                </c:pt>
                <c:pt idx="6100">
                  <c:v>-8.887099856732687</c:v>
                </c:pt>
                <c:pt idx="6101">
                  <c:v>-8.899722136329893</c:v>
                </c:pt>
                <c:pt idx="6102">
                  <c:v>-8.91234457367625</c:v>
                </c:pt>
                <c:pt idx="6103">
                  <c:v>-8.924967165674193</c:v>
                </c:pt>
                <c:pt idx="6104">
                  <c:v>-8.937589909226133</c:v>
                </c:pt>
                <c:pt idx="6105">
                  <c:v>-8.950212801234412</c:v>
                </c:pt>
                <c:pt idx="6106">
                  <c:v>-8.96283583860134</c:v>
                </c:pt>
                <c:pt idx="6107">
                  <c:v>-8.97545901822918</c:v>
                </c:pt>
                <c:pt idx="6108">
                  <c:v>-8.988082337020152</c:v>
                </c:pt>
                <c:pt idx="6109">
                  <c:v>-9.000705791876443</c:v>
                </c:pt>
                <c:pt idx="6110">
                  <c:v>-9.01332937970019</c:v>
                </c:pt>
                <c:pt idx="6111">
                  <c:v>-9.025953097393493</c:v>
                </c:pt>
                <c:pt idx="6112">
                  <c:v>-9.038576941858414</c:v>
                </c:pt>
                <c:pt idx="6113">
                  <c:v>-9.051200909996982</c:v>
                </c:pt>
                <c:pt idx="6114">
                  <c:v>-9.06382499871118</c:v>
                </c:pt>
                <c:pt idx="6115">
                  <c:v>-9.07644920490296</c:v>
                </c:pt>
                <c:pt idx="6116">
                  <c:v>-9.089073525474237</c:v>
                </c:pt>
                <c:pt idx="6117">
                  <c:v>-9.1016979573269</c:v>
                </c:pt>
                <c:pt idx="6118">
                  <c:v>-9.114322497362789</c:v>
                </c:pt>
                <c:pt idx="6119">
                  <c:v>-9.126947142483731</c:v>
                </c:pt>
                <c:pt idx="6120">
                  <c:v>-9.139571889591503</c:v>
                </c:pt>
                <c:pt idx="6121">
                  <c:v>-9.152196735587875</c:v>
                </c:pt>
                <c:pt idx="6122">
                  <c:v>-9.164821677374553</c:v>
                </c:pt>
                <c:pt idx="6123">
                  <c:v>-9.177446711853256</c:v>
                </c:pt>
                <c:pt idx="6124">
                  <c:v>-9.19007183592564</c:v>
                </c:pt>
                <c:pt idx="6125">
                  <c:v>-9.202697046493351</c:v>
                </c:pt>
                <c:pt idx="6126">
                  <c:v>-9.215322340458011</c:v>
                </c:pt>
                <c:pt idx="6127">
                  <c:v>-9.227947714721212</c:v>
                </c:pt>
                <c:pt idx="6128">
                  <c:v>-9.240573166184518</c:v>
                </c:pt>
                <c:pt idx="6129">
                  <c:v>-9.253198691749487</c:v>
                </c:pt>
                <c:pt idx="6130">
                  <c:v>-9.265824288317634</c:v>
                </c:pt>
                <c:pt idx="6131">
                  <c:v>-9.278449952790461</c:v>
                </c:pt>
                <c:pt idx="6132">
                  <c:v>-9.291075682069453</c:v>
                </c:pt>
                <c:pt idx="6133">
                  <c:v>-9.30370147305608</c:v>
                </c:pt>
                <c:pt idx="6134">
                  <c:v>-9.316327322651777</c:v>
                </c:pt>
                <c:pt idx="6135">
                  <c:v>-9.32895322775798</c:v>
                </c:pt>
                <c:pt idx="6136">
                  <c:v>-9.341579185276094</c:v>
                </c:pt>
                <c:pt idx="6137">
                  <c:v>-9.354205192107521</c:v>
                </c:pt>
                <c:pt idx="6138">
                  <c:v>-9.36683124515364</c:v>
                </c:pt>
                <c:pt idx="6139">
                  <c:v>-9.379457341315813</c:v>
                </c:pt>
                <c:pt idx="6140">
                  <c:v>-9.3920834774954</c:v>
                </c:pt>
                <c:pt idx="6141">
                  <c:v>-9.404709650593744</c:v>
                </c:pt>
                <c:pt idx="6142">
                  <c:v>-9.417335857512171</c:v>
                </c:pt>
                <c:pt idx="6143">
                  <c:v>-9.42996209515201</c:v>
                </c:pt>
                <c:pt idx="6144">
                  <c:v>-9.44258836041457</c:v>
                </c:pt>
                <c:pt idx="6145">
                  <c:v>-9.455214650201156</c:v>
                </c:pt>
                <c:pt idx="6146">
                  <c:v>-9.467840961413063</c:v>
                </c:pt>
                <c:pt idx="6147">
                  <c:v>-9.48046729095158</c:v>
                </c:pt>
                <c:pt idx="6148">
                  <c:v>-9.493093635717997</c:v>
                </c:pt>
                <c:pt idx="6149">
                  <c:v>-9.50571999261359</c:v>
                </c:pt>
                <c:pt idx="6150">
                  <c:v>-9.51834635853964</c:v>
                </c:pt>
                <c:pt idx="6151">
                  <c:v>-9.530972730397417</c:v>
                </c:pt>
                <c:pt idx="6152">
                  <c:v>-9.5435991050882</c:v>
                </c:pt>
                <c:pt idx="6153">
                  <c:v>-9.556225479513253</c:v>
                </c:pt>
                <c:pt idx="6154">
                  <c:v>-9.568851850573852</c:v>
                </c:pt>
                <c:pt idx="6155">
                  <c:v>-9.581478215171271</c:v>
                </c:pt>
                <c:pt idx="6156">
                  <c:v>-9.59410457020678</c:v>
                </c:pt>
                <c:pt idx="6157">
                  <c:v>-9.60673091258166</c:v>
                </c:pt>
                <c:pt idx="6158">
                  <c:v>-9.61935723919719</c:v>
                </c:pt>
                <c:pt idx="6159">
                  <c:v>-9.631983546954656</c:v>
                </c:pt>
                <c:pt idx="6160">
                  <c:v>-9.644609832755353</c:v>
                </c:pt>
                <c:pt idx="6161">
                  <c:v>-9.657236093500577</c:v>
                </c:pt>
                <c:pt idx="6162">
                  <c:v>-9.669862326091635</c:v>
                </c:pt>
                <c:pt idx="6163">
                  <c:v>-9.682488527429837</c:v>
                </c:pt>
                <c:pt idx="6164">
                  <c:v>-9.695114694416508</c:v>
                </c:pt>
                <c:pt idx="6165">
                  <c:v>-9.707740823952983</c:v>
                </c:pt>
                <c:pt idx="6166">
                  <c:v>-9.720366912940605</c:v>
                </c:pt>
                <c:pt idx="6167">
                  <c:v>-9.732992958280732</c:v>
                </c:pt>
                <c:pt idx="6168">
                  <c:v>-9.745618956874731</c:v>
                </c:pt>
                <c:pt idx="6169">
                  <c:v>-9.758244905623992</c:v>
                </c:pt>
                <c:pt idx="6170">
                  <c:v>-9.770870801429904</c:v>
                </c:pt>
                <c:pt idx="6171">
                  <c:v>-9.783496641193885</c:v>
                </c:pt>
                <c:pt idx="6172">
                  <c:v>-9.796122421817367</c:v>
                </c:pt>
                <c:pt idx="6173">
                  <c:v>-9.808748140201802</c:v>
                </c:pt>
                <c:pt idx="6174">
                  <c:v>-9.82137379324865</c:v>
                </c:pt>
                <c:pt idx="6175">
                  <c:v>-9.833999377859402</c:v>
                </c:pt>
                <c:pt idx="6176">
                  <c:v>-9.846624890935561</c:v>
                </c:pt>
                <c:pt idx="6177">
                  <c:v>-9.859250329378658</c:v>
                </c:pt>
                <c:pt idx="6178">
                  <c:v>-9.87187569009024</c:v>
                </c:pt>
                <c:pt idx="6179">
                  <c:v>-9.884500969971883</c:v>
                </c:pt>
                <c:pt idx="6180">
                  <c:v>-9.897126165925183</c:v>
                </c:pt>
                <c:pt idx="6181">
                  <c:v>-9.909751274851762</c:v>
                </c:pt>
                <c:pt idx="6182">
                  <c:v>-9.92237629365327</c:v>
                </c:pt>
                <c:pt idx="6183">
                  <c:v>-9.935001219231382</c:v>
                </c:pt>
                <c:pt idx="6184">
                  <c:v>-9.9476260484878</c:v>
                </c:pt>
                <c:pt idx="6185">
                  <c:v>-9.960250778324253</c:v>
                </c:pt>
                <c:pt idx="6186">
                  <c:v>-9.972875405642503</c:v>
                </c:pt>
                <c:pt idx="6187">
                  <c:v>-9.985499927344347</c:v>
                </c:pt>
                <c:pt idx="6188">
                  <c:v>-9.998124340331596</c:v>
                </c:pt>
                <c:pt idx="6189">
                  <c:v>-10.01074864150612</c:v>
                </c:pt>
                <c:pt idx="6190">
                  <c:v>-10.0233728277698</c:v>
                </c:pt>
                <c:pt idx="6191">
                  <c:v>-10.03599689602455</c:v>
                </c:pt>
                <c:pt idx="6192">
                  <c:v>-10.04862084317234</c:v>
                </c:pt>
                <c:pt idx="6193">
                  <c:v>-10.06124466611516</c:v>
                </c:pt>
                <c:pt idx="6194">
                  <c:v>-10.07386836175504</c:v>
                </c:pt>
                <c:pt idx="6195">
                  <c:v>-10.08649192699406</c:v>
                </c:pt>
                <c:pt idx="6196">
                  <c:v>-10.09911535873431</c:v>
                </c:pt>
                <c:pt idx="6197">
                  <c:v>-10.11173865387794</c:v>
                </c:pt>
                <c:pt idx="6198">
                  <c:v>-10.12436180932714</c:v>
                </c:pt>
                <c:pt idx="6199">
                  <c:v>-10.13698482198415</c:v>
                </c:pt>
                <c:pt idx="6200">
                  <c:v>-10.14960768875123</c:v>
                </c:pt>
                <c:pt idx="6201">
                  <c:v>-10.1622304065307</c:v>
                </c:pt>
                <c:pt idx="6202">
                  <c:v>-10.17485297222491</c:v>
                </c:pt>
                <c:pt idx="6203">
                  <c:v>-10.18747538273627</c:v>
                </c:pt>
                <c:pt idx="6204">
                  <c:v>-10.20009763496725</c:v>
                </c:pt>
                <c:pt idx="6205">
                  <c:v>-10.21271972582032</c:v>
                </c:pt>
                <c:pt idx="6206">
                  <c:v>-10.22534165219803</c:v>
                </c:pt>
                <c:pt idx="6207">
                  <c:v>-10.23796341100299</c:v>
                </c:pt>
                <c:pt idx="6208">
                  <c:v>-10.25058499913784</c:v>
                </c:pt>
                <c:pt idx="6209">
                  <c:v>-10.26320641350527</c:v>
                </c:pt>
                <c:pt idx="6210">
                  <c:v>-10.27582765100803</c:v>
                </c:pt>
                <c:pt idx="6211">
                  <c:v>-10.28844870854891</c:v>
                </c:pt>
                <c:pt idx="6212">
                  <c:v>-10.30106958303078</c:v>
                </c:pt>
                <c:pt idx="6213">
                  <c:v>-10.31369027135655</c:v>
                </c:pt>
                <c:pt idx="6214">
                  <c:v>-10.32631077042916</c:v>
                </c:pt>
                <c:pt idx="6215">
                  <c:v>-10.33893107715165</c:v>
                </c:pt>
                <c:pt idx="6216">
                  <c:v>-10.35155118842708</c:v>
                </c:pt>
                <c:pt idx="6217">
                  <c:v>-10.36417110115861</c:v>
                </c:pt>
                <c:pt idx="6218">
                  <c:v>-10.37679081224941</c:v>
                </c:pt>
                <c:pt idx="6219">
                  <c:v>-10.38941031860275</c:v>
                </c:pt>
                <c:pt idx="6220">
                  <c:v>-10.40202961712193</c:v>
                </c:pt>
                <c:pt idx="6221">
                  <c:v>-10.41464870471033</c:v>
                </c:pt>
                <c:pt idx="6222">
                  <c:v>-10.4272675782714</c:v>
                </c:pt>
                <c:pt idx="6223">
                  <c:v>-10.43988623470864</c:v>
                </c:pt>
                <c:pt idx="6224">
                  <c:v>-10.45250467092561</c:v>
                </c:pt>
                <c:pt idx="6225">
                  <c:v>-10.46512288382595</c:v>
                </c:pt>
                <c:pt idx="6226">
                  <c:v>-10.47774087031336</c:v>
                </c:pt>
                <c:pt idx="6227">
                  <c:v>-10.49035862729159</c:v>
                </c:pt>
                <c:pt idx="6228">
                  <c:v>-10.5029761516645</c:v>
                </c:pt>
                <c:pt idx="6229">
                  <c:v>-10.51559344033598</c:v>
                </c:pt>
                <c:pt idx="6230">
                  <c:v>-10.52821049021001</c:v>
                </c:pt>
                <c:pt idx="6231">
                  <c:v>-10.54082729819064</c:v>
                </c:pt>
                <c:pt idx="6232">
                  <c:v>-10.55344386118198</c:v>
                </c:pt>
                <c:pt idx="6233">
                  <c:v>-10.56606017608821</c:v>
                </c:pt>
                <c:pt idx="6234">
                  <c:v>-10.57867623981362</c:v>
                </c:pt>
                <c:pt idx="6235">
                  <c:v>-10.59129204926252</c:v>
                </c:pt>
                <c:pt idx="6236">
                  <c:v>-10.60390760133935</c:v>
                </c:pt>
                <c:pt idx="6237">
                  <c:v>-10.61652289294859</c:v>
                </c:pt>
                <c:pt idx="6238">
                  <c:v>-10.6291379209948</c:v>
                </c:pt>
                <c:pt idx="6239">
                  <c:v>-10.64175268238265</c:v>
                </c:pt>
                <c:pt idx="6240">
                  <c:v>-10.65436717401684</c:v>
                </c:pt>
                <c:pt idx="6241">
                  <c:v>-10.6669813928022</c:v>
                </c:pt>
                <c:pt idx="6242">
                  <c:v>-10.6795953356436</c:v>
                </c:pt>
                <c:pt idx="6243">
                  <c:v>-10.69220899944602</c:v>
                </c:pt>
                <c:pt idx="6244">
                  <c:v>-10.7048223811145</c:v>
                </c:pt>
                <c:pt idx="6245">
                  <c:v>-10.7174354775542</c:v>
                </c:pt>
                <c:pt idx="6246">
                  <c:v>-10.73004828567032</c:v>
                </c:pt>
                <c:pt idx="6247">
                  <c:v>-10.74266080236818</c:v>
                </c:pt>
                <c:pt idx="6248">
                  <c:v>-10.75527302455317</c:v>
                </c:pt>
                <c:pt idx="6249">
                  <c:v>-10.76788494913077</c:v>
                </c:pt>
                <c:pt idx="6250">
                  <c:v>-10.78049657300655</c:v>
                </c:pt>
                <c:pt idx="6251">
                  <c:v>-10.79310789308617</c:v>
                </c:pt>
                <c:pt idx="6252">
                  <c:v>-10.80571890627538</c:v>
                </c:pt>
                <c:pt idx="6253">
                  <c:v>-10.81832960948002</c:v>
                </c:pt>
                <c:pt idx="6254">
                  <c:v>-10.83093999960604</c:v>
                </c:pt>
                <c:pt idx="6255">
                  <c:v>-10.84355007355944</c:v>
                </c:pt>
                <c:pt idx="6256">
                  <c:v>-10.85615982824636</c:v>
                </c:pt>
                <c:pt idx="6257">
                  <c:v>-10.868769260573</c:v>
                </c:pt>
                <c:pt idx="6258">
                  <c:v>-10.88137836744569</c:v>
                </c:pt>
                <c:pt idx="6259">
                  <c:v>-10.89398714577082</c:v>
                </c:pt>
                <c:pt idx="6260">
                  <c:v>-10.90659559245492</c:v>
                </c:pt>
                <c:pt idx="6261">
                  <c:v>-10.91920370440456</c:v>
                </c:pt>
                <c:pt idx="6262">
                  <c:v>-10.93181147852648</c:v>
                </c:pt>
                <c:pt idx="6263">
                  <c:v>-10.94441891172747</c:v>
                </c:pt>
                <c:pt idx="6264">
                  <c:v>-10.95702600091443</c:v>
                </c:pt>
                <c:pt idx="6265">
                  <c:v>-10.96963274299438</c:v>
                </c:pt>
                <c:pt idx="6266">
                  <c:v>-10.98223913487442</c:v>
                </c:pt>
                <c:pt idx="6267">
                  <c:v>-10.99484517346178</c:v>
                </c:pt>
                <c:pt idx="6268">
                  <c:v>-11.00745085566377</c:v>
                </c:pt>
                <c:pt idx="6269">
                  <c:v>-11.02005617838782</c:v>
                </c:pt>
                <c:pt idx="6270">
                  <c:v>-11.03266113854146</c:v>
                </c:pt>
                <c:pt idx="6271">
                  <c:v>-11.04526573303234</c:v>
                </c:pt>
                <c:pt idx="6272">
                  <c:v>-11.05786995876822</c:v>
                </c:pt>
                <c:pt idx="6273">
                  <c:v>-11.07047381265694</c:v>
                </c:pt>
                <c:pt idx="6274">
                  <c:v>-11.08307729160647</c:v>
                </c:pt>
                <c:pt idx="6275">
                  <c:v>-11.09568039252492</c:v>
                </c:pt>
                <c:pt idx="6276">
                  <c:v>-11.10828311232045</c:v>
                </c:pt>
                <c:pt idx="6277">
                  <c:v>-11.1208854479014</c:v>
                </c:pt>
                <c:pt idx="6278">
                  <c:v>-11.13348739617617</c:v>
                </c:pt>
                <c:pt idx="6279">
                  <c:v>-11.1460889540533</c:v>
                </c:pt>
                <c:pt idx="6280">
                  <c:v>-11.15869011844146</c:v>
                </c:pt>
                <c:pt idx="6281">
                  <c:v>-11.17129088624941</c:v>
                </c:pt>
                <c:pt idx="6282">
                  <c:v>-11.18389125438604</c:v>
                </c:pt>
                <c:pt idx="6283">
                  <c:v>-11.19649121976036</c:v>
                </c:pt>
                <c:pt idx="6284">
                  <c:v>-11.2090907792815</c:v>
                </c:pt>
                <c:pt idx="6285">
                  <c:v>-11.2216899298587</c:v>
                </c:pt>
                <c:pt idx="6286">
                  <c:v>-11.23428866840133</c:v>
                </c:pt>
                <c:pt idx="6287">
                  <c:v>-11.2468869918189</c:v>
                </c:pt>
                <c:pt idx="6288">
                  <c:v>-11.25948489702101</c:v>
                </c:pt>
                <c:pt idx="6289">
                  <c:v>-11.2720823809174</c:v>
                </c:pt>
                <c:pt idx="6290">
                  <c:v>-11.28467944041794</c:v>
                </c:pt>
                <c:pt idx="6291">
                  <c:v>-11.29727607243263</c:v>
                </c:pt>
                <c:pt idx="6292">
                  <c:v>-11.30987227387158</c:v>
                </c:pt>
                <c:pt idx="6293">
                  <c:v>-11.32246804164504</c:v>
                </c:pt>
                <c:pt idx="6294">
                  <c:v>-11.33506337266339</c:v>
                </c:pt>
                <c:pt idx="6295">
                  <c:v>-11.34765826383713</c:v>
                </c:pt>
                <c:pt idx="6296">
                  <c:v>-11.3602527120769</c:v>
                </c:pt>
                <c:pt idx="6297">
                  <c:v>-11.37284671429347</c:v>
                </c:pt>
                <c:pt idx="6298">
                  <c:v>-11.38544026739774</c:v>
                </c:pt>
                <c:pt idx="6299">
                  <c:v>-11.39803336830075</c:v>
                </c:pt>
                <c:pt idx="6300">
                  <c:v>-11.41062601391367</c:v>
                </c:pt>
                <c:pt idx="6301">
                  <c:v>-11.42321820114779</c:v>
                </c:pt>
                <c:pt idx="6302">
                  <c:v>-11.43580992691457</c:v>
                </c:pt>
                <c:pt idx="6303">
                  <c:v>-11.44840118812558</c:v>
                </c:pt>
                <c:pt idx="6304">
                  <c:v>-11.46099198169255</c:v>
                </c:pt>
                <c:pt idx="6305">
                  <c:v>-11.47358230452732</c:v>
                </c:pt>
                <c:pt idx="6306">
                  <c:v>-11.48617215354189</c:v>
                </c:pt>
                <c:pt idx="6307">
                  <c:v>-11.4987615256484</c:v>
                </c:pt>
                <c:pt idx="6308">
                  <c:v>-11.51135041775912</c:v>
                </c:pt>
                <c:pt idx="6309">
                  <c:v>-11.52393882678649</c:v>
                </c:pt>
                <c:pt idx="6310">
                  <c:v>-11.53652674964307</c:v>
                </c:pt>
                <c:pt idx="6311">
                  <c:v>-11.54911418324155</c:v>
                </c:pt>
                <c:pt idx="6312">
                  <c:v>-11.56170112449482</c:v>
                </c:pt>
                <c:pt idx="6313">
                  <c:v>-11.57428757031585</c:v>
                </c:pt>
                <c:pt idx="6314">
                  <c:v>-11.58687351761781</c:v>
                </c:pt>
                <c:pt idx="6315">
                  <c:v>-11.599458963314</c:v>
                </c:pt>
                <c:pt idx="6316">
                  <c:v>-11.61204390431785</c:v>
                </c:pt>
                <c:pt idx="6317">
                  <c:v>-11.62462833754296</c:v>
                </c:pt>
                <c:pt idx="6318">
                  <c:v>-11.63721225990309</c:v>
                </c:pt>
                <c:pt idx="6319">
                  <c:v>-11.64979566831214</c:v>
                </c:pt>
                <c:pt idx="6320">
                  <c:v>-11.66237855968415</c:v>
                </c:pt>
                <c:pt idx="6321">
                  <c:v>-11.67496093093334</c:v>
                </c:pt>
                <c:pt idx="6322">
                  <c:v>-11.68754277897406</c:v>
                </c:pt>
                <c:pt idx="6323">
                  <c:v>-11.70012410072084</c:v>
                </c:pt>
                <c:pt idx="6324">
                  <c:v>-11.71270489308835</c:v>
                </c:pt>
                <c:pt idx="6325">
                  <c:v>-11.72528515299141</c:v>
                </c:pt>
                <c:pt idx="6326">
                  <c:v>-11.73786487734502</c:v>
                </c:pt>
                <c:pt idx="6327">
                  <c:v>-11.75044406306433</c:v>
                </c:pt>
                <c:pt idx="6328">
                  <c:v>-11.76302270706465</c:v>
                </c:pt>
                <c:pt idx="6329">
                  <c:v>-11.77560080626144</c:v>
                </c:pt>
                <c:pt idx="6330">
                  <c:v>-11.78817835757035</c:v>
                </c:pt>
                <c:pt idx="6331">
                  <c:v>-11.80075535790716</c:v>
                </c:pt>
                <c:pt idx="6332">
                  <c:v>-11.81333180418783</c:v>
                </c:pt>
                <c:pt idx="6333">
                  <c:v>-11.8259076933285</c:v>
                </c:pt>
                <c:pt idx="6334">
                  <c:v>-11.83848302224544</c:v>
                </c:pt>
                <c:pt idx="6335">
                  <c:v>-11.85105778785512</c:v>
                </c:pt>
                <c:pt idx="6336">
                  <c:v>-11.86363198707416</c:v>
                </c:pt>
                <c:pt idx="6337">
                  <c:v>-11.87620561681936</c:v>
                </c:pt>
                <c:pt idx="6338">
                  <c:v>-11.88877867400766</c:v>
                </c:pt>
                <c:pt idx="6339">
                  <c:v>-11.90135115555622</c:v>
                </c:pt>
                <c:pt idx="6340">
                  <c:v>-11.91392305838233</c:v>
                </c:pt>
                <c:pt idx="6341">
                  <c:v>-11.92649437940346</c:v>
                </c:pt>
                <c:pt idx="6342">
                  <c:v>-11.93906511553727</c:v>
                </c:pt>
                <c:pt idx="6343">
                  <c:v>-11.95163526370158</c:v>
                </c:pt>
                <c:pt idx="6344">
                  <c:v>-11.96420482081438</c:v>
                </c:pt>
                <c:pt idx="6345">
                  <c:v>-11.97677378379386</c:v>
                </c:pt>
                <c:pt idx="6346">
                  <c:v>-11.98934214955835</c:v>
                </c:pt>
                <c:pt idx="6347">
                  <c:v>-12.0019099150264</c:v>
                </c:pt>
                <c:pt idx="6348">
                  <c:v>-12.0144770771167</c:v>
                </c:pt>
                <c:pt idx="6349">
                  <c:v>-12.02704363274813</c:v>
                </c:pt>
                <c:pt idx="6350">
                  <c:v>-12.03960957883978</c:v>
                </c:pt>
                <c:pt idx="6351">
                  <c:v>-12.05217491231088</c:v>
                </c:pt>
                <c:pt idx="6352">
                  <c:v>-12.06473963008087</c:v>
                </c:pt>
                <c:pt idx="6353">
                  <c:v>-12.07730372906936</c:v>
                </c:pt>
                <c:pt idx="6354">
                  <c:v>-12.08986720619614</c:v>
                </c:pt>
                <c:pt idx="6355">
                  <c:v>-12.1024300583812</c:v>
                </c:pt>
                <c:pt idx="6356">
                  <c:v>-12.11499228254471</c:v>
                </c:pt>
                <c:pt idx="6357">
                  <c:v>-12.12755387560702</c:v>
                </c:pt>
                <c:pt idx="6358">
                  <c:v>-12.14011483448867</c:v>
                </c:pt>
                <c:pt idx="6359">
                  <c:v>-12.1526751561104</c:v>
                </c:pt>
                <c:pt idx="6360">
                  <c:v>-12.16523483739313</c:v>
                </c:pt>
                <c:pt idx="6361">
                  <c:v>-12.17779387525796</c:v>
                </c:pt>
                <c:pt idx="6362">
                  <c:v>-12.1903522666262</c:v>
                </c:pt>
                <c:pt idx="6363">
                  <c:v>-12.20291000841935</c:v>
                </c:pt>
                <c:pt idx="6364">
                  <c:v>-12.2154670975591</c:v>
                </c:pt>
                <c:pt idx="6365">
                  <c:v>-12.22802353096732</c:v>
                </c:pt>
                <c:pt idx="6366">
                  <c:v>-12.2405793055661</c:v>
                </c:pt>
                <c:pt idx="6367">
                  <c:v>-12.2531344182777</c:v>
                </c:pt>
                <c:pt idx="6368">
                  <c:v>-12.26568886602461</c:v>
                </c:pt>
                <c:pt idx="6369">
                  <c:v>-12.27824264572947</c:v>
                </c:pt>
                <c:pt idx="6370">
                  <c:v>-12.29079575431518</c:v>
                </c:pt>
                <c:pt idx="6371">
                  <c:v>-12.30334818870479</c:v>
                </c:pt>
                <c:pt idx="6372">
                  <c:v>-12.31589994582156</c:v>
                </c:pt>
                <c:pt idx="6373">
                  <c:v>-12.32845102258897</c:v>
                </c:pt>
                <c:pt idx="6374">
                  <c:v>-12.34100141593069</c:v>
                </c:pt>
                <c:pt idx="6375">
                  <c:v>-12.35355112277059</c:v>
                </c:pt>
                <c:pt idx="6376">
                  <c:v>-12.36610014003275</c:v>
                </c:pt>
                <c:pt idx="6377">
                  <c:v>-12.37864846464146</c:v>
                </c:pt>
                <c:pt idx="6378">
                  <c:v>-12.39119609352121</c:v>
                </c:pt>
                <c:pt idx="6379">
                  <c:v>-12.40374302359668</c:v>
                </c:pt>
                <c:pt idx="6380">
                  <c:v>-12.4162892517928</c:v>
                </c:pt>
                <c:pt idx="6381">
                  <c:v>-12.42883477503465</c:v>
                </c:pt>
                <c:pt idx="6382">
                  <c:v>-12.44137959024758</c:v>
                </c:pt>
                <c:pt idx="6383">
                  <c:v>-12.45392369435712</c:v>
                </c:pt>
                <c:pt idx="6384">
                  <c:v>-12.46646708428901</c:v>
                </c:pt>
                <c:pt idx="6385">
                  <c:v>-12.47900975696921</c:v>
                </c:pt>
                <c:pt idx="6386">
                  <c:v>-12.49155170932388</c:v>
                </c:pt>
                <c:pt idx="6387">
                  <c:v>-12.50409293827943</c:v>
                </c:pt>
                <c:pt idx="6388">
                  <c:v>-12.51663344076244</c:v>
                </c:pt>
                <c:pt idx="6389">
                  <c:v>-12.52917321369974</c:v>
                </c:pt>
                <c:pt idx="6390">
                  <c:v>-12.54171225401836</c:v>
                </c:pt>
                <c:pt idx="6391">
                  <c:v>-12.55425055864554</c:v>
                </c:pt>
                <c:pt idx="6392">
                  <c:v>-12.56678812450876</c:v>
                </c:pt>
                <c:pt idx="6393">
                  <c:v>-12.57932494853571</c:v>
                </c:pt>
                <c:pt idx="6394">
                  <c:v>-12.59186102765431</c:v>
                </c:pt>
                <c:pt idx="6395">
                  <c:v>-12.60439635879267</c:v>
                </c:pt>
                <c:pt idx="6396">
                  <c:v>-12.61693093887917</c:v>
                </c:pt>
                <c:pt idx="6397">
                  <c:v>-12.62946476484237</c:v>
                </c:pt>
                <c:pt idx="6398">
                  <c:v>-12.64199783361108</c:v>
                </c:pt>
                <c:pt idx="6399">
                  <c:v>-12.65453014211433</c:v>
                </c:pt>
                <c:pt idx="6400">
                  <c:v>-12.66706168728137</c:v>
                </c:pt>
                <c:pt idx="6401">
                  <c:v>-12.67959246604169</c:v>
                </c:pt>
                <c:pt idx="6402">
                  <c:v>-12.69212247532498</c:v>
                </c:pt>
                <c:pt idx="6403">
                  <c:v>-12.7046517120612</c:v>
                </c:pt>
                <c:pt idx="6404">
                  <c:v>-12.71718017318051</c:v>
                </c:pt>
                <c:pt idx="6405">
                  <c:v>-12.72970785561331</c:v>
                </c:pt>
                <c:pt idx="6406">
                  <c:v>-12.74223475629022</c:v>
                </c:pt>
                <c:pt idx="6407">
                  <c:v>-12.75476087214212</c:v>
                </c:pt>
                <c:pt idx="6408">
                  <c:v>-12.76728620010009</c:v>
                </c:pt>
                <c:pt idx="6409">
                  <c:v>-12.77981073709547</c:v>
                </c:pt>
                <c:pt idx="6410">
                  <c:v>-12.79233448005983</c:v>
                </c:pt>
                <c:pt idx="6411">
                  <c:v>-12.80485742592496</c:v>
                </c:pt>
                <c:pt idx="6412">
                  <c:v>-12.81737957162292</c:v>
                </c:pt>
                <c:pt idx="6413">
                  <c:v>-12.82990091408596</c:v>
                </c:pt>
                <c:pt idx="6414">
                  <c:v>-12.84242145024661</c:v>
                </c:pt>
                <c:pt idx="6415">
                  <c:v>-12.85494117703763</c:v>
                </c:pt>
                <c:pt idx="6416">
                  <c:v>-12.86746009139202</c:v>
                </c:pt>
                <c:pt idx="6417">
                  <c:v>-12.879978190243</c:v>
                </c:pt>
                <c:pt idx="6418">
                  <c:v>-12.89249547052408</c:v>
                </c:pt>
                <c:pt idx="6419">
                  <c:v>-12.90501192916895</c:v>
                </c:pt>
                <c:pt idx="6420">
                  <c:v>-12.91752756311161</c:v>
                </c:pt>
                <c:pt idx="6421">
                  <c:v>-12.93004236928626</c:v>
                </c:pt>
                <c:pt idx="6422">
                  <c:v>-12.94255634462736</c:v>
                </c:pt>
                <c:pt idx="6423">
                  <c:v>-12.95506948606962</c:v>
                </c:pt>
                <c:pt idx="6424">
                  <c:v>-12.967581790548</c:v>
                </c:pt>
                <c:pt idx="6425">
                  <c:v>-12.9800932549977</c:v>
                </c:pt>
                <c:pt idx="6426">
                  <c:v>-12.99260387635418</c:v>
                </c:pt>
                <c:pt idx="6427">
                  <c:v>-13.00511365155314</c:v>
                </c:pt>
                <c:pt idx="6428">
                  <c:v>-13.01762257753054</c:v>
                </c:pt>
                <c:pt idx="6429">
                  <c:v>-13.03013065122259</c:v>
                </c:pt>
                <c:pt idx="6430">
                  <c:v>-13.04263786956576</c:v>
                </c:pt>
                <c:pt idx="6431">
                  <c:v>-13.05514422949676</c:v>
                </c:pt>
                <c:pt idx="6432">
                  <c:v>-13.06764972795255</c:v>
                </c:pt>
                <c:pt idx="6433">
                  <c:v>-13.08015436187039</c:v>
                </c:pt>
                <c:pt idx="6434">
                  <c:v>-13.09265812818775</c:v>
                </c:pt>
                <c:pt idx="6435">
                  <c:v>-13.10516102384238</c:v>
                </c:pt>
                <c:pt idx="6436">
                  <c:v>-13.11766304577227</c:v>
                </c:pt>
                <c:pt idx="6437">
                  <c:v>-13.1301641909157</c:v>
                </c:pt>
                <c:pt idx="6438">
                  <c:v>-13.14266445621119</c:v>
                </c:pt>
                <c:pt idx="6439">
                  <c:v>-13.15516383859753</c:v>
                </c:pt>
                <c:pt idx="6440">
                  <c:v>-13.16766233501376</c:v>
                </c:pt>
                <c:pt idx="6441">
                  <c:v>-13.18015994239919</c:v>
                </c:pt>
                <c:pt idx="6442">
                  <c:v>-13.19265665769342</c:v>
                </c:pt>
                <c:pt idx="6443">
                  <c:v>-13.20515247783626</c:v>
                </c:pt>
                <c:pt idx="6444">
                  <c:v>-13.21764739976784</c:v>
                </c:pt>
                <c:pt idx="6445">
                  <c:v>-13.23014142042853</c:v>
                </c:pt>
                <c:pt idx="6446">
                  <c:v>-13.24263453675899</c:v>
                </c:pt>
                <c:pt idx="6447">
                  <c:v>-13.2551267457001</c:v>
                </c:pt>
                <c:pt idx="6448">
                  <c:v>-13.26761804419307</c:v>
                </c:pt>
                <c:pt idx="6449">
                  <c:v>-13.28010842917934</c:v>
                </c:pt>
                <c:pt idx="6450">
                  <c:v>-13.29259789760065</c:v>
                </c:pt>
                <c:pt idx="6451">
                  <c:v>-13.30508644639898</c:v>
                </c:pt>
                <c:pt idx="6452">
                  <c:v>-13.31757407251662</c:v>
                </c:pt>
                <c:pt idx="6453">
                  <c:v>-13.3300607728961</c:v>
                </c:pt>
                <c:pt idx="6454">
                  <c:v>-13.34254654448025</c:v>
                </c:pt>
                <c:pt idx="6455">
                  <c:v>-13.35503138421217</c:v>
                </c:pt>
                <c:pt idx="6456">
                  <c:v>-13.36751528903523</c:v>
                </c:pt>
                <c:pt idx="6457">
                  <c:v>-13.37999825589308</c:v>
                </c:pt>
                <c:pt idx="6458">
                  <c:v>-13.39248028172967</c:v>
                </c:pt>
                <c:pt idx="6459">
                  <c:v>-13.40496136348918</c:v>
                </c:pt>
                <c:pt idx="6460">
                  <c:v>-13.41744149811614</c:v>
                </c:pt>
                <c:pt idx="6461">
                  <c:v>-13.4299206825553</c:v>
                </c:pt>
                <c:pt idx="6462">
                  <c:v>-13.44239891375172</c:v>
                </c:pt>
                <c:pt idx="6463">
                  <c:v>-13.45487618865076</c:v>
                </c:pt>
                <c:pt idx="6464">
                  <c:v>-13.46735250419803</c:v>
                </c:pt>
                <c:pt idx="6465">
                  <c:v>-13.47982785733944</c:v>
                </c:pt>
                <c:pt idx="6466">
                  <c:v>-13.49230224502118</c:v>
                </c:pt>
                <c:pt idx="6467">
                  <c:v>-13.50477566418975</c:v>
                </c:pt>
                <c:pt idx="6468">
                  <c:v>-13.51724811179192</c:v>
                </c:pt>
                <c:pt idx="6469">
                  <c:v>-13.52971958477475</c:v>
                </c:pt>
                <c:pt idx="6470">
                  <c:v>-13.54219008008559</c:v>
                </c:pt>
                <c:pt idx="6471">
                  <c:v>-13.55465959467208</c:v>
                </c:pt>
                <c:pt idx="6472">
                  <c:v>-13.56712812548216</c:v>
                </c:pt>
                <c:pt idx="6473">
                  <c:v>-13.57959566946405</c:v>
                </c:pt>
                <c:pt idx="6474">
                  <c:v>-13.59206222356627</c:v>
                </c:pt>
                <c:pt idx="6475">
                  <c:v>-13.60452778473764</c:v>
                </c:pt>
                <c:pt idx="6476">
                  <c:v>-13.61699234992727</c:v>
                </c:pt>
                <c:pt idx="6477">
                  <c:v>-13.62945591608457</c:v>
                </c:pt>
                <c:pt idx="6478">
                  <c:v>-13.64191848015922</c:v>
                </c:pt>
                <c:pt idx="6479">
                  <c:v>-13.65438003910126</c:v>
                </c:pt>
                <c:pt idx="6480">
                  <c:v>-13.66684058986097</c:v>
                </c:pt>
                <c:pt idx="6481">
                  <c:v>-13.67930012938894</c:v>
                </c:pt>
                <c:pt idx="6482">
                  <c:v>-13.69175865463608</c:v>
                </c:pt>
                <c:pt idx="6483">
                  <c:v>-13.7042161625536</c:v>
                </c:pt>
                <c:pt idx="6484">
                  <c:v>-13.71667265009301</c:v>
                </c:pt>
                <c:pt idx="6485">
                  <c:v>-13.7291281142061</c:v>
                </c:pt>
                <c:pt idx="6486">
                  <c:v>-13.741582551845</c:v>
                </c:pt>
                <c:pt idx="6487">
                  <c:v>-13.75403595996213</c:v>
                </c:pt>
                <c:pt idx="6488">
                  <c:v>-13.7664883355102</c:v>
                </c:pt>
                <c:pt idx="6489">
                  <c:v>-13.77893967544225</c:v>
                </c:pt>
                <c:pt idx="6490">
                  <c:v>-13.79138997671163</c:v>
                </c:pt>
                <c:pt idx="6491">
                  <c:v>-13.80383923627198</c:v>
                </c:pt>
                <c:pt idx="6492">
                  <c:v>-13.81628745107726</c:v>
                </c:pt>
                <c:pt idx="6493">
                  <c:v>-13.82873461808174</c:v>
                </c:pt>
                <c:pt idx="6494">
                  <c:v>-13.84118073424</c:v>
                </c:pt>
                <c:pt idx="6495">
                  <c:v>-13.85362579650695</c:v>
                </c:pt>
                <c:pt idx="6496">
                  <c:v>-13.86606980183777</c:v>
                </c:pt>
                <c:pt idx="6497">
                  <c:v>-13.87851274718801</c:v>
                </c:pt>
                <c:pt idx="6498">
                  <c:v>-13.8909546295135</c:v>
                </c:pt>
                <c:pt idx="6499">
                  <c:v>-13.90339544577038</c:v>
                </c:pt>
                <c:pt idx="6500">
                  <c:v>-13.91583519291514</c:v>
                </c:pt>
                <c:pt idx="6501">
                  <c:v>-13.92827386790456</c:v>
                </c:pt>
                <c:pt idx="6502">
                  <c:v>-13.94071146769574</c:v>
                </c:pt>
                <c:pt idx="6503">
                  <c:v>-13.95314798924613</c:v>
                </c:pt>
                <c:pt idx="6504">
                  <c:v>-13.96558342951346</c:v>
                </c:pt>
                <c:pt idx="6505">
                  <c:v>-13.9780177854558</c:v>
                </c:pt>
                <c:pt idx="6506">
                  <c:v>-13.99045105403156</c:v>
                </c:pt>
                <c:pt idx="6507">
                  <c:v>-14.00288323219945</c:v>
                </c:pt>
                <c:pt idx="6508">
                  <c:v>-14.0153143169185</c:v>
                </c:pt>
                <c:pt idx="6509">
                  <c:v>-14.02774430514808</c:v>
                </c:pt>
                <c:pt idx="6510">
                  <c:v>-14.04017319384788</c:v>
                </c:pt>
                <c:pt idx="6511">
                  <c:v>-14.05260097997794</c:v>
                </c:pt>
                <c:pt idx="6512">
                  <c:v>-14.06502766049858</c:v>
                </c:pt>
                <c:pt idx="6513">
                  <c:v>-14.07745323237049</c:v>
                </c:pt>
                <c:pt idx="6514">
                  <c:v>-14.08987769255468</c:v>
                </c:pt>
                <c:pt idx="6515">
                  <c:v>-14.10230103801247</c:v>
                </c:pt>
                <c:pt idx="6516">
                  <c:v>-14.11472326570555</c:v>
                </c:pt>
                <c:pt idx="6517">
                  <c:v>-14.12714437259591</c:v>
                </c:pt>
                <c:pt idx="6518">
                  <c:v>-14.13956435564588</c:v>
                </c:pt>
                <c:pt idx="6519">
                  <c:v>-14.15198321181813</c:v>
                </c:pt>
                <c:pt idx="6520">
                  <c:v>-14.16440093807567</c:v>
                </c:pt>
                <c:pt idx="6521">
                  <c:v>-14.17681753138184</c:v>
                </c:pt>
                <c:pt idx="6522">
                  <c:v>-14.18923298870031</c:v>
                </c:pt>
                <c:pt idx="6523">
                  <c:v>-14.2016473069951</c:v>
                </c:pt>
                <c:pt idx="6524">
                  <c:v>-14.21406048323055</c:v>
                </c:pt>
                <c:pt idx="6525">
                  <c:v>-14.22647251437139</c:v>
                </c:pt>
                <c:pt idx="6526">
                  <c:v>-14.23888339738261</c:v>
                </c:pt>
                <c:pt idx="6527">
                  <c:v>-14.25129312922962</c:v>
                </c:pt>
                <c:pt idx="6528">
                  <c:v>-14.26370170687811</c:v>
                </c:pt>
                <c:pt idx="6529">
                  <c:v>-14.27610912729416</c:v>
                </c:pt>
                <c:pt idx="6530">
                  <c:v>-14.28851538744418</c:v>
                </c:pt>
                <c:pt idx="6531">
                  <c:v>-14.3009204842949</c:v>
                </c:pt>
                <c:pt idx="6532">
                  <c:v>-14.31332441481344</c:v>
                </c:pt>
                <c:pt idx="6533">
                  <c:v>-14.32572717596723</c:v>
                </c:pt>
                <c:pt idx="6534">
                  <c:v>-14.33812876472405</c:v>
                </c:pt>
                <c:pt idx="6535">
                  <c:v>-14.35052917805207</c:v>
                </c:pt>
                <c:pt idx="6536">
                  <c:v>-14.36292841291976</c:v>
                </c:pt>
                <c:pt idx="6537">
                  <c:v>-14.37532646629597</c:v>
                </c:pt>
                <c:pt idx="6538">
                  <c:v>-14.38772333514988</c:v>
                </c:pt>
                <c:pt idx="6539">
                  <c:v>-14.40011901645105</c:v>
                </c:pt>
                <c:pt idx="6540">
                  <c:v>-14.41251350716937</c:v>
                </c:pt>
                <c:pt idx="6541">
                  <c:v>-14.42490680427508</c:v>
                </c:pt>
                <c:pt idx="6542">
                  <c:v>-14.43729890473881</c:v>
                </c:pt>
                <c:pt idx="6543">
                  <c:v>-14.44968980553151</c:v>
                </c:pt>
                <c:pt idx="6544">
                  <c:v>-14.46207950362451</c:v>
                </c:pt>
                <c:pt idx="6545">
                  <c:v>-14.47446799598947</c:v>
                </c:pt>
                <c:pt idx="6546">
                  <c:v>-14.48685527959844</c:v>
                </c:pt>
                <c:pt idx="6547">
                  <c:v>-14.49924135142381</c:v>
                </c:pt>
                <c:pt idx="6548">
                  <c:v>-14.51162620843835</c:v>
                </c:pt>
                <c:pt idx="6549">
                  <c:v>-14.52400984761515</c:v>
                </c:pt>
                <c:pt idx="6550">
                  <c:v>-14.53639226592772</c:v>
                </c:pt>
                <c:pt idx="6551">
                  <c:v>-14.54877346034988</c:v>
                </c:pt>
                <c:pt idx="6552">
                  <c:v>-14.56115342785585</c:v>
                </c:pt>
                <c:pt idx="6553">
                  <c:v>-14.57353216542021</c:v>
                </c:pt>
                <c:pt idx="6554">
                  <c:v>-14.58590967001788</c:v>
                </c:pt>
                <c:pt idx="6555">
                  <c:v>-14.59828593862417</c:v>
                </c:pt>
                <c:pt idx="6556">
                  <c:v>-14.61066096821476</c:v>
                </c:pt>
                <c:pt idx="6557">
                  <c:v>-14.62303475576569</c:v>
                </c:pt>
                <c:pt idx="6558">
                  <c:v>-14.63540729825337</c:v>
                </c:pt>
                <c:pt idx="6559">
                  <c:v>-14.64777859265457</c:v>
                </c:pt>
                <c:pt idx="6560">
                  <c:v>-14.66014863594645</c:v>
                </c:pt>
                <c:pt idx="6561">
                  <c:v>-14.67251742510655</c:v>
                </c:pt>
                <c:pt idx="6562">
                  <c:v>-14.68488495711274</c:v>
                </c:pt>
                <c:pt idx="6563">
                  <c:v>-14.69725122894331</c:v>
                </c:pt>
                <c:pt idx="6564">
                  <c:v>-14.7096162375769</c:v>
                </c:pt>
                <c:pt idx="6565">
                  <c:v>-14.72197997999253</c:v>
                </c:pt>
                <c:pt idx="6566">
                  <c:v>-14.73434245316961</c:v>
                </c:pt>
                <c:pt idx="6567">
                  <c:v>-14.74670365408791</c:v>
                </c:pt>
                <c:pt idx="6568">
                  <c:v>-14.75906357972758</c:v>
                </c:pt>
                <c:pt idx="6569">
                  <c:v>-14.77142222706916</c:v>
                </c:pt>
                <c:pt idx="6570">
                  <c:v>-14.78377959309356</c:v>
                </c:pt>
                <c:pt idx="6571">
                  <c:v>-14.79613567478209</c:v>
                </c:pt>
                <c:pt idx="6572">
                  <c:v>-14.80849046911641</c:v>
                </c:pt>
                <c:pt idx="6573">
                  <c:v>-14.82084397307858</c:v>
                </c:pt>
                <c:pt idx="6574">
                  <c:v>-14.83319618365107</c:v>
                </c:pt>
                <c:pt idx="6575">
                  <c:v>-14.84554709781668</c:v>
                </c:pt>
                <c:pt idx="6576">
                  <c:v>-14.85789671255864</c:v>
                </c:pt>
                <c:pt idx="6577">
                  <c:v>-14.87024502486054</c:v>
                </c:pt>
                <c:pt idx="6578">
                  <c:v>-14.8825920317064</c:v>
                </c:pt>
                <c:pt idx="6579">
                  <c:v>-14.89493773008055</c:v>
                </c:pt>
                <c:pt idx="6580">
                  <c:v>-14.90728211696779</c:v>
                </c:pt>
                <c:pt idx="6581">
                  <c:v>-14.91962518935327</c:v>
                </c:pt>
                <c:pt idx="6582">
                  <c:v>-14.93196694422254</c:v>
                </c:pt>
                <c:pt idx="6583">
                  <c:v>-14.94430737856153</c:v>
                </c:pt>
                <c:pt idx="6584">
                  <c:v>-14.95664648935659</c:v>
                </c:pt>
                <c:pt idx="6585">
                  <c:v>-14.96898427359442</c:v>
                </c:pt>
                <c:pt idx="6586">
                  <c:v>-14.98132072826216</c:v>
                </c:pt>
                <c:pt idx="6587">
                  <c:v>-14.99365585034733</c:v>
                </c:pt>
                <c:pt idx="6588">
                  <c:v>-15.00598963683783</c:v>
                </c:pt>
                <c:pt idx="6589">
                  <c:v>-15.01832208472198</c:v>
                </c:pt>
                <c:pt idx="6590">
                  <c:v>-15.03065319098848</c:v>
                </c:pt>
                <c:pt idx="6591">
                  <c:v>-15.04298295262644</c:v>
                </c:pt>
                <c:pt idx="6592">
                  <c:v>-15.05531136662537</c:v>
                </c:pt>
                <c:pt idx="6593">
                  <c:v>-15.06763842997518</c:v>
                </c:pt>
                <c:pt idx="6594">
                  <c:v>-15.07996413966618</c:v>
                </c:pt>
                <c:pt idx="6595">
                  <c:v>-15.09228849268907</c:v>
                </c:pt>
                <c:pt idx="6596">
                  <c:v>-15.10461148603498</c:v>
                </c:pt>
                <c:pt idx="6597">
                  <c:v>-15.11693311669543</c:v>
                </c:pt>
                <c:pt idx="6598">
                  <c:v>-15.12925338166234</c:v>
                </c:pt>
                <c:pt idx="6599">
                  <c:v>-15.14157227792806</c:v>
                </c:pt>
                <c:pt idx="6600">
                  <c:v>-15.1538898024853</c:v>
                </c:pt>
                <c:pt idx="6601">
                  <c:v>-15.16620595232723</c:v>
                </c:pt>
                <c:pt idx="6602">
                  <c:v>-15.1785207244474</c:v>
                </c:pt>
                <c:pt idx="6603">
                  <c:v>-15.19083411583978</c:v>
                </c:pt>
                <c:pt idx="6604">
                  <c:v>-15.20314612349874</c:v>
                </c:pt>
                <c:pt idx="6605">
                  <c:v>-15.21545674441907</c:v>
                </c:pt>
                <c:pt idx="6606">
                  <c:v>-15.22776597559598</c:v>
                </c:pt>
                <c:pt idx="6607">
                  <c:v>-15.24007381402508</c:v>
                </c:pt>
                <c:pt idx="6608">
                  <c:v>-15.2523802567024</c:v>
                </c:pt>
                <c:pt idx="6609">
                  <c:v>-15.26468530062438</c:v>
                </c:pt>
                <c:pt idx="6610">
                  <c:v>-15.27698894278788</c:v>
                </c:pt>
                <c:pt idx="6611">
                  <c:v>-15.28929118019018</c:v>
                </c:pt>
                <c:pt idx="6612">
                  <c:v>-15.301592009829</c:v>
                </c:pt>
                <c:pt idx="6613">
                  <c:v>-15.3138914287024</c:v>
                </c:pt>
                <c:pt idx="6614">
                  <c:v>-15.32618943380896</c:v>
                </c:pt>
                <c:pt idx="6615">
                  <c:v>-15.33848602214761</c:v>
                </c:pt>
                <c:pt idx="6616">
                  <c:v>-15.35078119071774</c:v>
                </c:pt>
                <c:pt idx="6617">
                  <c:v>-15.36307493651914</c:v>
                </c:pt>
                <c:pt idx="6618">
                  <c:v>-15.37536725655203</c:v>
                </c:pt>
                <c:pt idx="6619">
                  <c:v>-15.38765814781706</c:v>
                </c:pt>
                <c:pt idx="6620">
                  <c:v>-15.39994760731531</c:v>
                </c:pt>
                <c:pt idx="6621">
                  <c:v>-15.41223563204826</c:v>
                </c:pt>
                <c:pt idx="6622">
                  <c:v>-15.42452221901784</c:v>
                </c:pt>
                <c:pt idx="6623">
                  <c:v>-15.4368073652264</c:v>
                </c:pt>
                <c:pt idx="6624">
                  <c:v>-15.44909106767672</c:v>
                </c:pt>
                <c:pt idx="6625">
                  <c:v>-15.461373323372</c:v>
                </c:pt>
                <c:pt idx="6626">
                  <c:v>-15.47365412931591</c:v>
                </c:pt>
                <c:pt idx="6627">
                  <c:v>-15.48593348251248</c:v>
                </c:pt>
                <c:pt idx="6628">
                  <c:v>-15.49821137996625</c:v>
                </c:pt>
                <c:pt idx="6629">
                  <c:v>-15.51048781868213</c:v>
                </c:pt>
                <c:pt idx="6630">
                  <c:v>-15.52276279566549</c:v>
                </c:pt>
                <c:pt idx="6631">
                  <c:v>-15.53503630792215</c:v>
                </c:pt>
                <c:pt idx="6632">
                  <c:v>-15.54730835245834</c:v>
                </c:pt>
                <c:pt idx="6633">
                  <c:v>-15.55957892628075</c:v>
                </c:pt>
                <c:pt idx="6634">
                  <c:v>-15.57184802639648</c:v>
                </c:pt>
                <c:pt idx="6635">
                  <c:v>-15.58411564981308</c:v>
                </c:pt>
                <c:pt idx="6636">
                  <c:v>-15.59638179353856</c:v>
                </c:pt>
                <c:pt idx="6637">
                  <c:v>-15.60864645458134</c:v>
                </c:pt>
                <c:pt idx="6638">
                  <c:v>-15.6209096299503</c:v>
                </c:pt>
                <c:pt idx="6639">
                  <c:v>-15.63317131665474</c:v>
                </c:pt>
                <c:pt idx="6640">
                  <c:v>-15.64543151170444</c:v>
                </c:pt>
                <c:pt idx="6641">
                  <c:v>-15.65769021210959</c:v>
                </c:pt>
                <c:pt idx="6642">
                  <c:v>-15.66994741488083</c:v>
                </c:pt>
                <c:pt idx="6643">
                  <c:v>-15.68220311702927</c:v>
                </c:pt>
                <c:pt idx="6644">
                  <c:v>-15.69445731556644</c:v>
                </c:pt>
                <c:pt idx="6645">
                  <c:v>-15.70671000750432</c:v>
                </c:pt>
                <c:pt idx="6646">
                  <c:v>-15.71896118985535</c:v>
                </c:pt>
                <c:pt idx="6647">
                  <c:v>-15.73121085963241</c:v>
                </c:pt>
                <c:pt idx="6648">
                  <c:v>-15.74345901384884</c:v>
                </c:pt>
                <c:pt idx="6649">
                  <c:v>-15.75570564951842</c:v>
                </c:pt>
                <c:pt idx="6650">
                  <c:v>-15.76795076365537</c:v>
                </c:pt>
                <c:pt idx="6651">
                  <c:v>-15.78019435327441</c:v>
                </c:pt>
                <c:pt idx="6652">
                  <c:v>-15.79243641539066</c:v>
                </c:pt>
                <c:pt idx="6653">
                  <c:v>-15.80467694701972</c:v>
                </c:pt>
                <c:pt idx="6654">
                  <c:v>-15.81691594517764</c:v>
                </c:pt>
                <c:pt idx="6655">
                  <c:v>-15.82915340688093</c:v>
                </c:pt>
                <c:pt idx="6656">
                  <c:v>-15.84138932914655</c:v>
                </c:pt>
                <c:pt idx="6657">
                  <c:v>-15.85362370899194</c:v>
                </c:pt>
                <c:pt idx="6658">
                  <c:v>-15.86585654343496</c:v>
                </c:pt>
                <c:pt idx="6659">
                  <c:v>-15.87808782949396</c:v>
                </c:pt>
                <c:pt idx="6660">
                  <c:v>-15.89031756418774</c:v>
                </c:pt>
                <c:pt idx="6661">
                  <c:v>-15.90254574453557</c:v>
                </c:pt>
                <c:pt idx="6662">
                  <c:v>-15.91477236755716</c:v>
                </c:pt>
                <c:pt idx="6663">
                  <c:v>-15.92699743027272</c:v>
                </c:pt>
                <c:pt idx="6664">
                  <c:v>-15.93922092970289</c:v>
                </c:pt>
                <c:pt idx="6665">
                  <c:v>-15.9514428628688</c:v>
                </c:pt>
                <c:pt idx="6666">
                  <c:v>-15.96366322679201</c:v>
                </c:pt>
                <c:pt idx="6667">
                  <c:v>-15.97588201849459</c:v>
                </c:pt>
                <c:pt idx="6668">
                  <c:v>-15.98809923499905</c:v>
                </c:pt>
                <c:pt idx="6669">
                  <c:v>-16.00031487332839</c:v>
                </c:pt>
                <c:pt idx="6670">
                  <c:v>-16.01252893050605</c:v>
                </c:pt>
                <c:pt idx="6671">
                  <c:v>-16.02474140355597</c:v>
                </c:pt>
                <c:pt idx="6672">
                  <c:v>-16.03695228950255</c:v>
                </c:pt>
                <c:pt idx="6673">
                  <c:v>-16.04916158537064</c:v>
                </c:pt>
                <c:pt idx="6674">
                  <c:v>-16.0613692881856</c:v>
                </c:pt>
                <c:pt idx="6675">
                  <c:v>-16.07357539497325</c:v>
                </c:pt>
                <c:pt idx="6676">
                  <c:v>-16.08577990275987</c:v>
                </c:pt>
                <c:pt idx="6677">
                  <c:v>-16.09798280857224</c:v>
                </c:pt>
                <c:pt idx="6678">
                  <c:v>-16.11018410943761</c:v>
                </c:pt>
                <c:pt idx="6679">
                  <c:v>-16.12238380238367</c:v>
                </c:pt>
                <c:pt idx="6680">
                  <c:v>-16.13458188443865</c:v>
                </c:pt>
                <c:pt idx="6681">
                  <c:v>-16.14677835263121</c:v>
                </c:pt>
                <c:pt idx="6682">
                  <c:v>-16.15897320399053</c:v>
                </c:pt>
                <c:pt idx="6683">
                  <c:v>-16.17116643554623</c:v>
                </c:pt>
                <c:pt idx="6684">
                  <c:v>-16.18335804432845</c:v>
                </c:pt>
                <c:pt idx="6685">
                  <c:v>-16.19554802736778</c:v>
                </c:pt>
                <c:pt idx="6686">
                  <c:v>-16.20773638169532</c:v>
                </c:pt>
                <c:pt idx="6687">
                  <c:v>-16.21992310434263</c:v>
                </c:pt>
                <c:pt idx="6688">
                  <c:v>-16.23210819234179</c:v>
                </c:pt>
                <c:pt idx="6689">
                  <c:v>-16.24429164272532</c:v>
                </c:pt>
                <c:pt idx="6690">
                  <c:v>-16.25647345252626</c:v>
                </c:pt>
                <c:pt idx="6691">
                  <c:v>-16.26865361877814</c:v>
                </c:pt>
                <c:pt idx="6692">
                  <c:v>-16.28083213851496</c:v>
                </c:pt>
                <c:pt idx="6693">
                  <c:v>-16.29300900877122</c:v>
                </c:pt>
                <c:pt idx="6694">
                  <c:v>-16.30518422658191</c:v>
                </c:pt>
                <c:pt idx="6695">
                  <c:v>-16.31735778898251</c:v>
                </c:pt>
                <c:pt idx="6696">
                  <c:v>-16.32952969300899</c:v>
                </c:pt>
                <c:pt idx="6697">
                  <c:v>-16.34169993569782</c:v>
                </c:pt>
                <c:pt idx="6698">
                  <c:v>-16.35386851408597</c:v>
                </c:pt>
                <c:pt idx="6699">
                  <c:v>-16.36603542521089</c:v>
                </c:pt>
                <c:pt idx="6700">
                  <c:v>-16.37820066611052</c:v>
                </c:pt>
                <c:pt idx="6701">
                  <c:v>-16.39036423382331</c:v>
                </c:pt>
                <c:pt idx="6702">
                  <c:v>-16.40252612538822</c:v>
                </c:pt>
                <c:pt idx="6703">
                  <c:v>-16.41468633784469</c:v>
                </c:pt>
                <c:pt idx="6704">
                  <c:v>-16.42684486823267</c:v>
                </c:pt>
                <c:pt idx="6705">
                  <c:v>-16.4390017135926</c:v>
                </c:pt>
                <c:pt idx="6706">
                  <c:v>-16.45115687096541</c:v>
                </c:pt>
                <c:pt idx="6707">
                  <c:v>-16.46331033739257</c:v>
                </c:pt>
                <c:pt idx="6708">
                  <c:v>-16.47546210991603</c:v>
                </c:pt>
                <c:pt idx="6709">
                  <c:v>-16.48761218557824</c:v>
                </c:pt>
                <c:pt idx="6710">
                  <c:v>-16.49976056142216</c:v>
                </c:pt>
                <c:pt idx="6711">
                  <c:v>-16.51190723449126</c:v>
                </c:pt>
                <c:pt idx="6712">
                  <c:v>-16.52405220182951</c:v>
                </c:pt>
                <c:pt idx="6713">
                  <c:v>-16.53619546048138</c:v>
                </c:pt>
                <c:pt idx="6714">
                  <c:v>-16.54833700749187</c:v>
                </c:pt>
                <c:pt idx="6715">
                  <c:v>-16.56047683990647</c:v>
                </c:pt>
                <c:pt idx="6716">
                  <c:v>-16.57261495477119</c:v>
                </c:pt>
                <c:pt idx="6717">
                  <c:v>-16.58475134913256</c:v>
                </c:pt>
                <c:pt idx="6718">
                  <c:v>-16.5968860200376</c:v>
                </c:pt>
                <c:pt idx="6719">
                  <c:v>-16.60901896453383</c:v>
                </c:pt>
                <c:pt idx="6720">
                  <c:v>-16.62115017966934</c:v>
                </c:pt>
                <c:pt idx="6721">
                  <c:v>-16.6332796624927</c:v>
                </c:pt>
                <c:pt idx="6722">
                  <c:v>-16.64540741005296</c:v>
                </c:pt>
                <c:pt idx="6723">
                  <c:v>-16.65753341939977</c:v>
                </c:pt>
                <c:pt idx="6724">
                  <c:v>-16.6696576875832</c:v>
                </c:pt>
                <c:pt idx="6725">
                  <c:v>-16.68178021165393</c:v>
                </c:pt>
                <c:pt idx="6726">
                  <c:v>-16.69390098866311</c:v>
                </c:pt>
                <c:pt idx="6727">
                  <c:v>-16.70602001566239</c:v>
                </c:pt>
                <c:pt idx="6728">
                  <c:v>-16.71813728970398</c:v>
                </c:pt>
                <c:pt idx="6729">
                  <c:v>-16.73025280784061</c:v>
                </c:pt>
                <c:pt idx="6730">
                  <c:v>-16.74236656712549</c:v>
                </c:pt>
                <c:pt idx="6731">
                  <c:v>-16.75447856461243</c:v>
                </c:pt>
                <c:pt idx="6732">
                  <c:v>-16.76658879735567</c:v>
                </c:pt>
                <c:pt idx="6733">
                  <c:v>-16.77869726241005</c:v>
                </c:pt>
                <c:pt idx="6734">
                  <c:v>-16.7908039568309</c:v>
                </c:pt>
                <c:pt idx="6735">
                  <c:v>-16.80290887767409</c:v>
                </c:pt>
                <c:pt idx="6736">
                  <c:v>-16.81501202199601</c:v>
                </c:pt>
                <c:pt idx="6737">
                  <c:v>-16.82711338685358</c:v>
                </c:pt>
                <c:pt idx="6738">
                  <c:v>-16.83921296930424</c:v>
                </c:pt>
                <c:pt idx="6739">
                  <c:v>-16.851310766406</c:v>
                </c:pt>
                <c:pt idx="6740">
                  <c:v>-16.86340677521733</c:v>
                </c:pt>
                <c:pt idx="6741">
                  <c:v>-16.87550099279731</c:v>
                </c:pt>
                <c:pt idx="6742">
                  <c:v>-16.8875934162055</c:v>
                </c:pt>
                <c:pt idx="6743">
                  <c:v>-16.89968404250202</c:v>
                </c:pt>
                <c:pt idx="6744">
                  <c:v>-16.9117728687475</c:v>
                </c:pt>
                <c:pt idx="6745">
                  <c:v>-16.92385989200313</c:v>
                </c:pt>
                <c:pt idx="6746">
                  <c:v>-16.93594510933064</c:v>
                </c:pt>
                <c:pt idx="6747">
                  <c:v>-16.94802851779226</c:v>
                </c:pt>
                <c:pt idx="6748">
                  <c:v>-16.96011011445079</c:v>
                </c:pt>
                <c:pt idx="6749">
                  <c:v>-16.97218989636956</c:v>
                </c:pt>
                <c:pt idx="6750">
                  <c:v>-16.98426786061246</c:v>
                </c:pt>
                <c:pt idx="6751">
                  <c:v>-16.99634400424387</c:v>
                </c:pt>
                <c:pt idx="6752">
                  <c:v>-17.00841832432877</c:v>
                </c:pt>
                <c:pt idx="6753">
                  <c:v>-17.02049081793264</c:v>
                </c:pt>
                <c:pt idx="6754">
                  <c:v>-17.03256148212153</c:v>
                </c:pt>
                <c:pt idx="6755">
                  <c:v>-17.04463031396201</c:v>
                </c:pt>
                <c:pt idx="6756">
                  <c:v>-17.05669731052122</c:v>
                </c:pt>
                <c:pt idx="6757">
                  <c:v>-17.06876246886683</c:v>
                </c:pt>
                <c:pt idx="6758">
                  <c:v>-17.08082578606706</c:v>
                </c:pt>
                <c:pt idx="6759">
                  <c:v>-17.09288725919068</c:v>
                </c:pt>
                <c:pt idx="6760">
                  <c:v>-17.104946885307</c:v>
                </c:pt>
                <c:pt idx="6761">
                  <c:v>-17.11700466148591</c:v>
                </c:pt>
                <c:pt idx="6762">
                  <c:v>-17.12906058479779</c:v>
                </c:pt>
                <c:pt idx="6763">
                  <c:v>-17.14111465231365</c:v>
                </c:pt>
                <c:pt idx="6764">
                  <c:v>-17.15316686110498</c:v>
                </c:pt>
                <c:pt idx="6765">
                  <c:v>-17.16521720824386</c:v>
                </c:pt>
                <c:pt idx="6766">
                  <c:v>-17.17726569080293</c:v>
                </c:pt>
                <c:pt idx="6767">
                  <c:v>-17.18931230585535</c:v>
                </c:pt>
                <c:pt idx="6768">
                  <c:v>-17.20135705047489</c:v>
                </c:pt>
                <c:pt idx="6769">
                  <c:v>-17.2133999217358</c:v>
                </c:pt>
                <c:pt idx="6770">
                  <c:v>-17.22544091671297</c:v>
                </c:pt>
                <c:pt idx="6771">
                  <c:v>-17.23748003248179</c:v>
                </c:pt>
                <c:pt idx="6772">
                  <c:v>-17.24951726611823</c:v>
                </c:pt>
                <c:pt idx="6773">
                  <c:v>-17.26155261469882</c:v>
                </c:pt>
                <c:pt idx="6774">
                  <c:v>-17.27358607530064</c:v>
                </c:pt>
                <c:pt idx="6775">
                  <c:v>-17.28561764500136</c:v>
                </c:pt>
                <c:pt idx="6776">
                  <c:v>-17.29764732087918</c:v>
                </c:pt>
                <c:pt idx="6777">
                  <c:v>-17.30967510001289</c:v>
                </c:pt>
                <c:pt idx="6778">
                  <c:v>-17.3217009794818</c:v>
                </c:pt>
                <c:pt idx="6779">
                  <c:v>-17.33372495636584</c:v>
                </c:pt>
                <c:pt idx="6780">
                  <c:v>-17.34574702774548</c:v>
                </c:pt>
                <c:pt idx="6781">
                  <c:v>-17.35776719070176</c:v>
                </c:pt>
                <c:pt idx="6782">
                  <c:v>-17.36978544231628</c:v>
                </c:pt>
                <c:pt idx="6783">
                  <c:v>-17.38180177967121</c:v>
                </c:pt>
                <c:pt idx="6784">
                  <c:v>-17.3938161998493</c:v>
                </c:pt>
                <c:pt idx="6785">
                  <c:v>-17.40582869993387</c:v>
                </c:pt>
                <c:pt idx="6786">
                  <c:v>-17.41783927700881</c:v>
                </c:pt>
                <c:pt idx="6787">
                  <c:v>-17.42984792815855</c:v>
                </c:pt>
                <c:pt idx="6788">
                  <c:v>-17.44185465046816</c:v>
                </c:pt>
                <c:pt idx="6789">
                  <c:v>-17.45385944102321</c:v>
                </c:pt>
                <c:pt idx="6790">
                  <c:v>-17.46586229690989</c:v>
                </c:pt>
                <c:pt idx="6791">
                  <c:v>-17.47786321521498</c:v>
                </c:pt>
                <c:pt idx="6792">
                  <c:v>-17.48986219302576</c:v>
                </c:pt>
                <c:pt idx="6793">
                  <c:v>-17.5018592274302</c:v>
                </c:pt>
                <c:pt idx="6794">
                  <c:v>-17.51385431551673</c:v>
                </c:pt>
                <c:pt idx="6795">
                  <c:v>-17.52584745437444</c:v>
                </c:pt>
                <c:pt idx="6796">
                  <c:v>-17.53783864109299</c:v>
                </c:pt>
                <c:pt idx="6797">
                  <c:v>-17.54982787276257</c:v>
                </c:pt>
                <c:pt idx="6798">
                  <c:v>-17.56181514647403</c:v>
                </c:pt>
                <c:pt idx="6799">
                  <c:v>-17.57380045931873</c:v>
                </c:pt>
                <c:pt idx="6800">
                  <c:v>-17.58578380838864</c:v>
                </c:pt>
                <c:pt idx="6801">
                  <c:v>-17.59776519077635</c:v>
                </c:pt>
                <c:pt idx="6802">
                  <c:v>-17.60974460357497</c:v>
                </c:pt>
                <c:pt idx="6803">
                  <c:v>-17.62172204387825</c:v>
                </c:pt>
                <c:pt idx="6804">
                  <c:v>-17.63369750878049</c:v>
                </c:pt>
                <c:pt idx="6805">
                  <c:v>-17.6456709953766</c:v>
                </c:pt>
                <c:pt idx="6806">
                  <c:v>-17.65764250076207</c:v>
                </c:pt>
                <c:pt idx="6807">
                  <c:v>-17.66961202203299</c:v>
                </c:pt>
                <c:pt idx="6808">
                  <c:v>-17.68157955628601</c:v>
                </c:pt>
                <c:pt idx="6809">
                  <c:v>-17.69354510061842</c:v>
                </c:pt>
                <c:pt idx="6810">
                  <c:v>-17.70550865212804</c:v>
                </c:pt>
                <c:pt idx="6811">
                  <c:v>-17.71747020791334</c:v>
                </c:pt>
                <c:pt idx="6812">
                  <c:v>-17.72942976507336</c:v>
                </c:pt>
                <c:pt idx="6813">
                  <c:v>-17.74138732070773</c:v>
                </c:pt>
                <c:pt idx="6814">
                  <c:v>-17.75334287191668</c:v>
                </c:pt>
                <c:pt idx="6815">
                  <c:v>-17.76529641580105</c:v>
                </c:pt>
                <c:pt idx="6816">
                  <c:v>-17.77724794946225</c:v>
                </c:pt>
                <c:pt idx="6817">
                  <c:v>-17.7891974700023</c:v>
                </c:pt>
                <c:pt idx="6818">
                  <c:v>-17.80114497452382</c:v>
                </c:pt>
                <c:pt idx="6819">
                  <c:v>-17.81309046013005</c:v>
                </c:pt>
                <c:pt idx="6820">
                  <c:v>-17.82503392392479</c:v>
                </c:pt>
                <c:pt idx="6821">
                  <c:v>-17.83697536301247</c:v>
                </c:pt>
                <c:pt idx="6822">
                  <c:v>-17.84891477449811</c:v>
                </c:pt>
                <c:pt idx="6823">
                  <c:v>-17.86085215548734</c:v>
                </c:pt>
                <c:pt idx="6824">
                  <c:v>-17.8727875030864</c:v>
                </c:pt>
                <c:pt idx="6825">
                  <c:v>-17.88472081440213</c:v>
                </c:pt>
                <c:pt idx="6826">
                  <c:v>-17.89665208654195</c:v>
                </c:pt>
                <c:pt idx="6827">
                  <c:v>-17.90858131661393</c:v>
                </c:pt>
                <c:pt idx="6828">
                  <c:v>-17.92050850172672</c:v>
                </c:pt>
                <c:pt idx="6829">
                  <c:v>-17.93243363898959</c:v>
                </c:pt>
                <c:pt idx="6830">
                  <c:v>-17.94435672551241</c:v>
                </c:pt>
                <c:pt idx="6831">
                  <c:v>-17.95627775840567</c:v>
                </c:pt>
                <c:pt idx="6832">
                  <c:v>-17.96819673478044</c:v>
                </c:pt>
                <c:pt idx="6833">
                  <c:v>-17.98011365174846</c:v>
                </c:pt>
                <c:pt idx="6834">
                  <c:v>-17.99202850642203</c:v>
                </c:pt>
                <c:pt idx="6835">
                  <c:v>-18.0039412959141</c:v>
                </c:pt>
                <c:pt idx="6836">
                  <c:v>-18.0158520173382</c:v>
                </c:pt>
                <c:pt idx="6837">
                  <c:v>-18.0277606678085</c:v>
                </c:pt>
                <c:pt idx="6838">
                  <c:v>-18.03966724443978</c:v>
                </c:pt>
                <c:pt idx="6839">
                  <c:v>-18.05157174434743</c:v>
                </c:pt>
                <c:pt idx="6840">
                  <c:v>-18.06347416464747</c:v>
                </c:pt>
                <c:pt idx="6841">
                  <c:v>-18.07537450245653</c:v>
                </c:pt>
                <c:pt idx="6842">
                  <c:v>-18.08727275489186</c:v>
                </c:pt>
                <c:pt idx="6843">
                  <c:v>-18.09916891907133</c:v>
                </c:pt>
                <c:pt idx="6844">
                  <c:v>-18.11106299211345</c:v>
                </c:pt>
                <c:pt idx="6845">
                  <c:v>-18.1229549711373</c:v>
                </c:pt>
                <c:pt idx="6846">
                  <c:v>-18.13484485326266</c:v>
                </c:pt>
                <c:pt idx="6847">
                  <c:v>-18.14673263560985</c:v>
                </c:pt>
                <c:pt idx="6848">
                  <c:v>-18.1586183152999</c:v>
                </c:pt>
                <c:pt idx="6849">
                  <c:v>-18.17050188945439</c:v>
                </c:pt>
                <c:pt idx="6850">
                  <c:v>-18.18238335519557</c:v>
                </c:pt>
                <c:pt idx="6851">
                  <c:v>-18.19426270964631</c:v>
                </c:pt>
                <c:pt idx="6852">
                  <c:v>-18.20613994993008</c:v>
                </c:pt>
                <c:pt idx="6853">
                  <c:v>-18.21801507317104</c:v>
                </c:pt>
                <c:pt idx="6854">
                  <c:v>-18.22988807649392</c:v>
                </c:pt>
                <c:pt idx="6855">
                  <c:v>-18.2417589570241</c:v>
                </c:pt>
                <c:pt idx="6856">
                  <c:v>-18.25362771188761</c:v>
                </c:pt>
                <c:pt idx="6857">
                  <c:v>-18.26549433821107</c:v>
                </c:pt>
                <c:pt idx="6858">
                  <c:v>-18.27735883312179</c:v>
                </c:pt>
                <c:pt idx="6859">
                  <c:v>-18.28922119374767</c:v>
                </c:pt>
                <c:pt idx="6860">
                  <c:v>-18.30108141721727</c:v>
                </c:pt>
                <c:pt idx="6861">
                  <c:v>-18.31293950065975</c:v>
                </c:pt>
                <c:pt idx="6862">
                  <c:v>-18.32479544120496</c:v>
                </c:pt>
                <c:pt idx="6863">
                  <c:v>-18.33664923598332</c:v>
                </c:pt>
                <c:pt idx="6864">
                  <c:v>-18.34850088212598</c:v>
                </c:pt>
                <c:pt idx="6865">
                  <c:v>-18.36035037676464</c:v>
                </c:pt>
                <c:pt idx="6866">
                  <c:v>-18.37219771703169</c:v>
                </c:pt>
                <c:pt idx="6867">
                  <c:v>-18.38404290006012</c:v>
                </c:pt>
                <c:pt idx="6868">
                  <c:v>-18.39588592298364</c:v>
                </c:pt>
                <c:pt idx="6869">
                  <c:v>-18.4077267829365</c:v>
                </c:pt>
                <c:pt idx="6870">
                  <c:v>-18.41956547705369</c:v>
                </c:pt>
                <c:pt idx="6871">
                  <c:v>-18.43140200247075</c:v>
                </c:pt>
                <c:pt idx="6872">
                  <c:v>-18.44323635632395</c:v>
                </c:pt>
                <c:pt idx="6873">
                  <c:v>-18.45506853575018</c:v>
                </c:pt>
                <c:pt idx="6874">
                  <c:v>-18.46689853788694</c:v>
                </c:pt>
                <c:pt idx="6875">
                  <c:v>-18.47872635987241</c:v>
                </c:pt>
                <c:pt idx="6876">
                  <c:v>-18.49055199884542</c:v>
                </c:pt>
                <c:pt idx="6877">
                  <c:v>-18.50237545194544</c:v>
                </c:pt>
                <c:pt idx="6878">
                  <c:v>-18.5141967163126</c:v>
                </c:pt>
                <c:pt idx="6879">
                  <c:v>-18.52601578908764</c:v>
                </c:pt>
                <c:pt idx="6880">
                  <c:v>-18.53783266741204</c:v>
                </c:pt>
                <c:pt idx="6881">
                  <c:v>-18.54964734842783</c:v>
                </c:pt>
                <c:pt idx="6882">
                  <c:v>-18.56145982927779</c:v>
                </c:pt>
                <c:pt idx="6883">
                  <c:v>-18.57327010710527</c:v>
                </c:pt>
                <c:pt idx="6884">
                  <c:v>-18.58507817905433</c:v>
                </c:pt>
                <c:pt idx="6885">
                  <c:v>-18.59688404226966</c:v>
                </c:pt>
                <c:pt idx="6886">
                  <c:v>-18.60868769389662</c:v>
                </c:pt>
                <c:pt idx="6887">
                  <c:v>-18.62048913108121</c:v>
                </c:pt>
                <c:pt idx="6888">
                  <c:v>-18.63228835097014</c:v>
                </c:pt>
                <c:pt idx="6889">
                  <c:v>-18.6440853507107</c:v>
                </c:pt>
                <c:pt idx="6890">
                  <c:v>-18.65588012745091</c:v>
                </c:pt>
                <c:pt idx="6891">
                  <c:v>-18.66767267833939</c:v>
                </c:pt>
                <c:pt idx="6892">
                  <c:v>-18.6794630005255</c:v>
                </c:pt>
                <c:pt idx="6893">
                  <c:v>-18.6912510911592</c:v>
                </c:pt>
                <c:pt idx="6894">
                  <c:v>-18.70303694739111</c:v>
                </c:pt>
                <c:pt idx="6895">
                  <c:v>-18.71482056637258</c:v>
                </c:pt>
                <c:pt idx="6896">
                  <c:v>-18.72660194525555</c:v>
                </c:pt>
                <c:pt idx="6897">
                  <c:v>-18.73838108119267</c:v>
                </c:pt>
                <c:pt idx="6898">
                  <c:v>-18.75015797133724</c:v>
                </c:pt>
                <c:pt idx="6899">
                  <c:v>-18.76193261284325</c:v>
                </c:pt>
                <c:pt idx="6900">
                  <c:v>-18.77370500286533</c:v>
                </c:pt>
                <c:pt idx="6901">
                  <c:v>-18.78547513855881</c:v>
                </c:pt>
                <c:pt idx="6902">
                  <c:v>-18.79724301707964</c:v>
                </c:pt>
                <c:pt idx="6903">
                  <c:v>-18.80900863558452</c:v>
                </c:pt>
                <c:pt idx="6904">
                  <c:v>-18.82077199123073</c:v>
                </c:pt>
                <c:pt idx="6905">
                  <c:v>-18.83253308117631</c:v>
                </c:pt>
                <c:pt idx="6906">
                  <c:v>-18.84429190257991</c:v>
                </c:pt>
                <c:pt idx="6907">
                  <c:v>-18.85604845260091</c:v>
                </c:pt>
                <c:pt idx="6908">
                  <c:v>-18.8678027283993</c:v>
                </c:pt>
                <c:pt idx="6909">
                  <c:v>-18.87955472713579</c:v>
                </c:pt>
                <c:pt idx="6910">
                  <c:v>-18.89130444597178</c:v>
                </c:pt>
                <c:pt idx="6911">
                  <c:v>-18.9030518820693</c:v>
                </c:pt>
                <c:pt idx="6912">
                  <c:v>-18.91479703259111</c:v>
                </c:pt>
                <c:pt idx="6913">
                  <c:v>-18.92653989470061</c:v>
                </c:pt>
                <c:pt idx="6914">
                  <c:v>-18.93828046556191</c:v>
                </c:pt>
                <c:pt idx="6915">
                  <c:v>-18.95001874233978</c:v>
                </c:pt>
                <c:pt idx="6916">
                  <c:v>-18.96175472219968</c:v>
                </c:pt>
                <c:pt idx="6917">
                  <c:v>-18.97348840230775</c:v>
                </c:pt>
                <c:pt idx="6918">
                  <c:v>-18.98521977983084</c:v>
                </c:pt>
                <c:pt idx="6919">
                  <c:v>-18.99694885193644</c:v>
                </c:pt>
                <c:pt idx="6920">
                  <c:v>-19.00867561579278</c:v>
                </c:pt>
                <c:pt idx="6921">
                  <c:v>-19.0204000685687</c:v>
                </c:pt>
                <c:pt idx="6922">
                  <c:v>-19.0321222074338</c:v>
                </c:pt>
                <c:pt idx="6923">
                  <c:v>-19.04384202955835</c:v>
                </c:pt>
                <c:pt idx="6924">
                  <c:v>-19.05555953211329</c:v>
                </c:pt>
                <c:pt idx="6925">
                  <c:v>-19.06727471227027</c:v>
                </c:pt>
                <c:pt idx="6926">
                  <c:v>-19.07898756720161</c:v>
                </c:pt>
                <c:pt idx="6927">
                  <c:v>-19.09069809408033</c:v>
                </c:pt>
                <c:pt idx="6928">
                  <c:v>-19.10240629008016</c:v>
                </c:pt>
                <c:pt idx="6929">
                  <c:v>-19.11411215237551</c:v>
                </c:pt>
                <c:pt idx="6930">
                  <c:v>-19.12581567814147</c:v>
                </c:pt>
                <c:pt idx="6931">
                  <c:v>-19.13751686455385</c:v>
                </c:pt>
                <c:pt idx="6932">
                  <c:v>-19.14921570878914</c:v>
                </c:pt>
                <c:pt idx="6933">
                  <c:v>-19.16091220802453</c:v>
                </c:pt>
                <c:pt idx="6934">
                  <c:v>-19.17260635943791</c:v>
                </c:pt>
                <c:pt idx="6935">
                  <c:v>-19.18429816020788</c:v>
                </c:pt>
                <c:pt idx="6936">
                  <c:v>-19.19598760751371</c:v>
                </c:pt>
                <c:pt idx="6937">
                  <c:v>-19.20767469853539</c:v>
                </c:pt>
                <c:pt idx="6938">
                  <c:v>-19.21935943045361</c:v>
                </c:pt>
                <c:pt idx="6939">
                  <c:v>-19.23104180044977</c:v>
                </c:pt>
                <c:pt idx="6940">
                  <c:v>-19.24272180570593</c:v>
                </c:pt>
                <c:pt idx="6941">
                  <c:v>-19.25439944340494</c:v>
                </c:pt>
                <c:pt idx="6942">
                  <c:v>-19.26607471073025</c:v>
                </c:pt>
                <c:pt idx="6943">
                  <c:v>-19.27774760486609</c:v>
                </c:pt>
                <c:pt idx="6944">
                  <c:v>-19.28941812299735</c:v>
                </c:pt>
                <c:pt idx="6945">
                  <c:v>-19.30108626230968</c:v>
                </c:pt>
                <c:pt idx="6946">
                  <c:v>-19.31275201998938</c:v>
                </c:pt>
                <c:pt idx="6947">
                  <c:v>-19.3244153932235</c:v>
                </c:pt>
                <c:pt idx="6948">
                  <c:v>-19.33607637919976</c:v>
                </c:pt>
                <c:pt idx="6949">
                  <c:v>-19.34773497510664</c:v>
                </c:pt>
                <c:pt idx="6950">
                  <c:v>-19.35939117813329</c:v>
                </c:pt>
                <c:pt idx="6951">
                  <c:v>-19.37104498546959</c:v>
                </c:pt>
                <c:pt idx="6952">
                  <c:v>-19.38269639430612</c:v>
                </c:pt>
                <c:pt idx="6953">
                  <c:v>-19.3943454018342</c:v>
                </c:pt>
                <c:pt idx="6954">
                  <c:v>-19.40599200524584</c:v>
                </c:pt>
                <c:pt idx="6955">
                  <c:v>-19.41763620173376</c:v>
                </c:pt>
                <c:pt idx="6956">
                  <c:v>-19.42927798849143</c:v>
                </c:pt>
                <c:pt idx="6957">
                  <c:v>-19.44091736271299</c:v>
                </c:pt>
                <c:pt idx="6958">
                  <c:v>-19.45255432159335</c:v>
                </c:pt>
                <c:pt idx="6959">
                  <c:v>-19.46418886232809</c:v>
                </c:pt>
                <c:pt idx="6960">
                  <c:v>-19.47582098211353</c:v>
                </c:pt>
                <c:pt idx="6961">
                  <c:v>-19.48745067814671</c:v>
                </c:pt>
                <c:pt idx="6962">
                  <c:v>-19.49907794762542</c:v>
                </c:pt>
                <c:pt idx="6963">
                  <c:v>-19.51070278774811</c:v>
                </c:pt>
                <c:pt idx="6964">
                  <c:v>-19.522325195714</c:v>
                </c:pt>
                <c:pt idx="6965">
                  <c:v>-19.53394516872302</c:v>
                </c:pt>
                <c:pt idx="6966">
                  <c:v>-19.54556270397581</c:v>
                </c:pt>
                <c:pt idx="6967">
                  <c:v>-19.55717779867378</c:v>
                </c:pt>
                <c:pt idx="6968">
                  <c:v>-19.568790450019</c:v>
                </c:pt>
                <c:pt idx="6969">
                  <c:v>-19.58040065521433</c:v>
                </c:pt>
                <c:pt idx="6970">
                  <c:v>-19.5920084114633</c:v>
                </c:pt>
                <c:pt idx="6971">
                  <c:v>-19.60361371597023</c:v>
                </c:pt>
                <c:pt idx="6972">
                  <c:v>-19.61521656594012</c:v>
                </c:pt>
                <c:pt idx="6973">
                  <c:v>-19.62681695857873</c:v>
                </c:pt>
                <c:pt idx="6974">
                  <c:v>-19.63841489109252</c:v>
                </c:pt>
                <c:pt idx="6975">
                  <c:v>-19.65001036068871</c:v>
                </c:pt>
                <c:pt idx="6976">
                  <c:v>-19.66160336457523</c:v>
                </c:pt>
                <c:pt idx="6977">
                  <c:v>-19.67319389996079</c:v>
                </c:pt>
                <c:pt idx="6978">
                  <c:v>-19.68478196405477</c:v>
                </c:pt>
                <c:pt idx="6979">
                  <c:v>-19.69636755406733</c:v>
                </c:pt>
                <c:pt idx="6980">
                  <c:v>-19.70795066720936</c:v>
                </c:pt>
                <c:pt idx="6981">
                  <c:v>-19.71953130069245</c:v>
                </c:pt>
                <c:pt idx="6982">
                  <c:v>-19.73110945172898</c:v>
                </c:pt>
                <c:pt idx="6983">
                  <c:v>-19.74268511753204</c:v>
                </c:pt>
                <c:pt idx="6984">
                  <c:v>-19.75425829531547</c:v>
                </c:pt>
                <c:pt idx="6985">
                  <c:v>-19.76582898229383</c:v>
                </c:pt>
                <c:pt idx="6986">
                  <c:v>-19.77739717568245</c:v>
                </c:pt>
                <c:pt idx="6987">
                  <c:v>-19.78896287269738</c:v>
                </c:pt>
                <c:pt idx="6988">
                  <c:v>-19.80052607055542</c:v>
                </c:pt>
                <c:pt idx="6989">
                  <c:v>-19.81208676647412</c:v>
                </c:pt>
                <c:pt idx="6990">
                  <c:v>-19.82364495767175</c:v>
                </c:pt>
                <c:pt idx="6991">
                  <c:v>-19.83520064136735</c:v>
                </c:pt>
                <c:pt idx="6992">
                  <c:v>-19.84675381478073</c:v>
                </c:pt>
                <c:pt idx="6993">
                  <c:v>-19.85830447513236</c:v>
                </c:pt>
                <c:pt idx="6994">
                  <c:v>-19.86985261964357</c:v>
                </c:pt>
                <c:pt idx="6995">
                  <c:v>-19.88139824553632</c:v>
                </c:pt>
                <c:pt idx="6996">
                  <c:v>-19.89294135003344</c:v>
                </c:pt>
                <c:pt idx="6997">
                  <c:v>-19.90448193035841</c:v>
                </c:pt>
                <c:pt idx="6998">
                  <c:v>-19.91601998373552</c:v>
                </c:pt>
                <c:pt idx="6999">
                  <c:v>-19.92755550738979</c:v>
                </c:pt>
                <c:pt idx="7000">
                  <c:v>-19.93908849854699</c:v>
                </c:pt>
                <c:pt idx="7001">
                  <c:v>-19.95061895443366</c:v>
                </c:pt>
                <c:pt idx="7002">
                  <c:v>-19.96214687227706</c:v>
                </c:pt>
                <c:pt idx="7003">
                  <c:v>-19.97367224930527</c:v>
                </c:pt>
                <c:pt idx="7004">
                  <c:v>-19.98519508274704</c:v>
                </c:pt>
                <c:pt idx="7005">
                  <c:v>-19.99671536983196</c:v>
                </c:pt>
                <c:pt idx="7006">
                  <c:v>-20.0082331077903</c:v>
                </c:pt>
                <c:pt idx="7007">
                  <c:v>-20.01974829385316</c:v>
                </c:pt>
                <c:pt idx="7008">
                  <c:v>-20.03126092525234</c:v>
                </c:pt>
                <c:pt idx="7009">
                  <c:v>-20.04277099922044</c:v>
                </c:pt>
                <c:pt idx="7010">
                  <c:v>-20.05427851299081</c:v>
                </c:pt>
                <c:pt idx="7011">
                  <c:v>-20.06578346379753</c:v>
                </c:pt>
                <c:pt idx="7012">
                  <c:v>-20.07728584887551</c:v>
                </c:pt>
                <c:pt idx="7013">
                  <c:v>-20.08878566546036</c:v>
                </c:pt>
                <c:pt idx="7014">
                  <c:v>-20.10028291078849</c:v>
                </c:pt>
                <c:pt idx="7015">
                  <c:v>-20.11177758209704</c:v>
                </c:pt>
                <c:pt idx="7016">
                  <c:v>-20.12326967662396</c:v>
                </c:pt>
                <c:pt idx="7017">
                  <c:v>-20.13475919160795</c:v>
                </c:pt>
                <c:pt idx="7018">
                  <c:v>-20.14624612428846</c:v>
                </c:pt>
                <c:pt idx="7019">
                  <c:v>-20.15773047190571</c:v>
                </c:pt>
                <c:pt idx="7020">
                  <c:v>-20.16921223170072</c:v>
                </c:pt>
                <c:pt idx="7021">
                  <c:v>-20.18069140091525</c:v>
                </c:pt>
                <c:pt idx="7022">
                  <c:v>-20.19216797679184</c:v>
                </c:pt>
                <c:pt idx="7023">
                  <c:v>-20.2036419565738</c:v>
                </c:pt>
                <c:pt idx="7024">
                  <c:v>-20.21511333750522</c:v>
                </c:pt>
                <c:pt idx="7025">
                  <c:v>-20.22658211683096</c:v>
                </c:pt>
                <c:pt idx="7026">
                  <c:v>-20.23804829179663</c:v>
                </c:pt>
                <c:pt idx="7027">
                  <c:v>-20.24951185964866</c:v>
                </c:pt>
                <c:pt idx="7028">
                  <c:v>-20.26097281763422</c:v>
                </c:pt>
                <c:pt idx="7029">
                  <c:v>-20.27243116300126</c:v>
                </c:pt>
                <c:pt idx="7030">
                  <c:v>-20.28388689299853</c:v>
                </c:pt>
                <c:pt idx="7031">
                  <c:v>-20.29534000487552</c:v>
                </c:pt>
                <c:pt idx="7032">
                  <c:v>-20.30679049588256</c:v>
                </c:pt>
                <c:pt idx="7033">
                  <c:v>-20.31823836327068</c:v>
                </c:pt>
                <c:pt idx="7034">
                  <c:v>-20.32968360429174</c:v>
                </c:pt>
                <c:pt idx="7035">
                  <c:v>-20.3411262161984</c:v>
                </c:pt>
                <c:pt idx="7036">
                  <c:v>-20.35256619624406</c:v>
                </c:pt>
                <c:pt idx="7037">
                  <c:v>-20.3640035416829</c:v>
                </c:pt>
                <c:pt idx="7038">
                  <c:v>-20.37543824976992</c:v>
                </c:pt>
                <c:pt idx="7039">
                  <c:v>-20.38687031776089</c:v>
                </c:pt>
                <c:pt idx="7040">
                  <c:v>-20.39829974291234</c:v>
                </c:pt>
                <c:pt idx="7041">
                  <c:v>-20.40972652248163</c:v>
                </c:pt>
                <c:pt idx="7042">
                  <c:v>-20.42115065372688</c:v>
                </c:pt>
                <c:pt idx="7043">
                  <c:v>-20.43257213390699</c:v>
                </c:pt>
                <c:pt idx="7044">
                  <c:v>-20.44399096028168</c:v>
                </c:pt>
                <c:pt idx="7045">
                  <c:v>-20.45540713011143</c:v>
                </c:pt>
                <c:pt idx="7046">
                  <c:v>-20.46682064065752</c:v>
                </c:pt>
                <c:pt idx="7047">
                  <c:v>-20.47823148918202</c:v>
                </c:pt>
                <c:pt idx="7048">
                  <c:v>-20.48963967294779</c:v>
                </c:pt>
                <c:pt idx="7049">
                  <c:v>-20.50104518921852</c:v>
                </c:pt>
                <c:pt idx="7050">
                  <c:v>-20.51244803525861</c:v>
                </c:pt>
                <c:pt idx="7051">
                  <c:v>-20.52384820833333</c:v>
                </c:pt>
                <c:pt idx="7052">
                  <c:v>-20.53524570570873</c:v>
                </c:pt>
                <c:pt idx="7053">
                  <c:v>-20.54664052465162</c:v>
                </c:pt>
                <c:pt idx="7054">
                  <c:v>-20.55803266242966</c:v>
                </c:pt>
                <c:pt idx="7055">
                  <c:v>-20.56942211631126</c:v>
                </c:pt>
                <c:pt idx="7056">
                  <c:v>-20.58080888356565</c:v>
                </c:pt>
                <c:pt idx="7057">
                  <c:v>-20.59219296146286</c:v>
                </c:pt>
                <c:pt idx="7058">
                  <c:v>-20.60357434727373</c:v>
                </c:pt>
                <c:pt idx="7059">
                  <c:v>-20.61495303826988</c:v>
                </c:pt>
                <c:pt idx="7060">
                  <c:v>-20.62632903172372</c:v>
                </c:pt>
                <c:pt idx="7061">
                  <c:v>-20.63770232490852</c:v>
                </c:pt>
                <c:pt idx="7062">
                  <c:v>-20.64907291509828</c:v>
                </c:pt>
                <c:pt idx="7063">
                  <c:v>-20.66044079956786</c:v>
                </c:pt>
                <c:pt idx="7064">
                  <c:v>-20.67180597559291</c:v>
                </c:pt>
                <c:pt idx="7065">
                  <c:v>-20.68316844044985</c:v>
                </c:pt>
                <c:pt idx="7066">
                  <c:v>-20.69452819141598</c:v>
                </c:pt>
                <c:pt idx="7067">
                  <c:v>-20.70588522576932</c:v>
                </c:pt>
                <c:pt idx="7068">
                  <c:v>-20.71723954078878</c:v>
                </c:pt>
                <c:pt idx="7069">
                  <c:v>-20.72859113375402</c:v>
                </c:pt>
                <c:pt idx="7070">
                  <c:v>-20.73994000194554</c:v>
                </c:pt>
                <c:pt idx="7071">
                  <c:v>-20.75128614264464</c:v>
                </c:pt>
                <c:pt idx="7072">
                  <c:v>-20.76262955313342</c:v>
                </c:pt>
                <c:pt idx="7073">
                  <c:v>-20.77397023069483</c:v>
                </c:pt>
                <c:pt idx="7074">
                  <c:v>-20.78530817261259</c:v>
                </c:pt>
                <c:pt idx="7075">
                  <c:v>-20.79664337617125</c:v>
                </c:pt>
                <c:pt idx="7076">
                  <c:v>-20.8079758386562</c:v>
                </c:pt>
                <c:pt idx="7077">
                  <c:v>-20.81930555735359</c:v>
                </c:pt>
                <c:pt idx="7078">
                  <c:v>-20.83063252955045</c:v>
                </c:pt>
                <c:pt idx="7079">
                  <c:v>-20.84195675253457</c:v>
                </c:pt>
                <c:pt idx="7080">
                  <c:v>-20.8532782235946</c:v>
                </c:pt>
                <c:pt idx="7081">
                  <c:v>-20.86459694001996</c:v>
                </c:pt>
                <c:pt idx="7082">
                  <c:v>-20.87591289910096</c:v>
                </c:pt>
                <c:pt idx="7083">
                  <c:v>-20.88722609812867</c:v>
                </c:pt>
                <c:pt idx="7084">
                  <c:v>-20.89853653439501</c:v>
                </c:pt>
                <c:pt idx="7085">
                  <c:v>-20.90984420519272</c:v>
                </c:pt>
                <c:pt idx="7086">
                  <c:v>-20.92114910781535</c:v>
                </c:pt>
                <c:pt idx="7087">
                  <c:v>-20.93245123955727</c:v>
                </c:pt>
                <c:pt idx="7088">
                  <c:v>-20.9437505977137</c:v>
                </c:pt>
                <c:pt idx="7089">
                  <c:v>-20.95504717958067</c:v>
                </c:pt>
                <c:pt idx="7090">
                  <c:v>-20.96634098245502</c:v>
                </c:pt>
                <c:pt idx="7091">
                  <c:v>-20.97763200363445</c:v>
                </c:pt>
                <c:pt idx="7092">
                  <c:v>-20.98892024041746</c:v>
                </c:pt>
                <c:pt idx="7093">
                  <c:v>-21.00020569010339</c:v>
                </c:pt>
                <c:pt idx="7094">
                  <c:v>-21.01148834999242</c:v>
                </c:pt>
                <c:pt idx="7095">
                  <c:v>-21.02276821738552</c:v>
                </c:pt>
                <c:pt idx="7096">
                  <c:v>-21.03404528958454</c:v>
                </c:pt>
                <c:pt idx="7097">
                  <c:v>-21.04531956389212</c:v>
                </c:pt>
                <c:pt idx="7098">
                  <c:v>-21.05659103761178</c:v>
                </c:pt>
                <c:pt idx="7099">
                  <c:v>-21.06785970804782</c:v>
                </c:pt>
                <c:pt idx="7100">
                  <c:v>-21.07912557250541</c:v>
                </c:pt>
                <c:pt idx="7101">
                  <c:v>-21.09038862829055</c:v>
                </c:pt>
                <c:pt idx="7102">
                  <c:v>-21.10164887271004</c:v>
                </c:pt>
                <c:pt idx="7103">
                  <c:v>-21.11290630307158</c:v>
                </c:pt>
                <c:pt idx="7104">
                  <c:v>-21.12416091668366</c:v>
                </c:pt>
                <c:pt idx="7105">
                  <c:v>-21.1354127108556</c:v>
                </c:pt>
                <c:pt idx="7106">
                  <c:v>-21.14666168289762</c:v>
                </c:pt>
                <c:pt idx="7107">
                  <c:v>-21.1579078301207</c:v>
                </c:pt>
                <c:pt idx="7108">
                  <c:v>-21.16915114983672</c:v>
                </c:pt>
                <c:pt idx="7109">
                  <c:v>-21.18039163935837</c:v>
                </c:pt>
                <c:pt idx="7110">
                  <c:v>-21.1916292959992</c:v>
                </c:pt>
                <c:pt idx="7111">
                  <c:v>-21.2028641170736</c:v>
                </c:pt>
                <c:pt idx="7112">
                  <c:v>-21.21409609989677</c:v>
                </c:pt>
                <c:pt idx="7113">
                  <c:v>-21.22532524178481</c:v>
                </c:pt>
                <c:pt idx="7114">
                  <c:v>-21.23655154005463</c:v>
                </c:pt>
                <c:pt idx="7115">
                  <c:v>-21.24777499202398</c:v>
                </c:pt>
                <c:pt idx="7116">
                  <c:v>-21.25899559501151</c:v>
                </c:pt>
                <c:pt idx="7117">
                  <c:v>-21.27021334633663</c:v>
                </c:pt>
                <c:pt idx="7118">
                  <c:v>-21.28142824331967</c:v>
                </c:pt>
                <c:pt idx="7119">
                  <c:v>-21.29264028328178</c:v>
                </c:pt>
                <c:pt idx="7120">
                  <c:v>-21.30384946354497</c:v>
                </c:pt>
                <c:pt idx="7121">
                  <c:v>-21.3150557814321</c:v>
                </c:pt>
                <c:pt idx="7122">
                  <c:v>-21.32625923426685</c:v>
                </c:pt>
                <c:pt idx="7123">
                  <c:v>-21.33745981937382</c:v>
                </c:pt>
                <c:pt idx="7124">
                  <c:v>-21.34865753407838</c:v>
                </c:pt>
                <c:pt idx="7125">
                  <c:v>-21.35985237570684</c:v>
                </c:pt>
                <c:pt idx="7126">
                  <c:v>-21.37104434158629</c:v>
                </c:pt>
                <c:pt idx="7127">
                  <c:v>-21.38223342904472</c:v>
                </c:pt>
                <c:pt idx="7128">
                  <c:v>-21.39341963541095</c:v>
                </c:pt>
                <c:pt idx="7129">
                  <c:v>-21.40460295801468</c:v>
                </c:pt>
                <c:pt idx="7130">
                  <c:v>-21.41578339418646</c:v>
                </c:pt>
                <c:pt idx="7131">
                  <c:v>-21.42696094125769</c:v>
                </c:pt>
                <c:pt idx="7132">
                  <c:v>-21.43813559656064</c:v>
                </c:pt>
                <c:pt idx="7133">
                  <c:v>-21.44930735742844</c:v>
                </c:pt>
                <c:pt idx="7134">
                  <c:v>-21.46047622119507</c:v>
                </c:pt>
                <c:pt idx="7135">
                  <c:v>-21.47164218519537</c:v>
                </c:pt>
                <c:pt idx="7136">
                  <c:v>-21.48280524676508</c:v>
                </c:pt>
                <c:pt idx="7137">
                  <c:v>-21.49396540324076</c:v>
                </c:pt>
                <c:pt idx="7138">
                  <c:v>-21.50512265195982</c:v>
                </c:pt>
                <c:pt idx="7139">
                  <c:v>-21.51627699026062</c:v>
                </c:pt>
                <c:pt idx="7140">
                  <c:v>-21.5274284154823</c:v>
                </c:pt>
                <c:pt idx="7141">
                  <c:v>-21.53857692496487</c:v>
                </c:pt>
                <c:pt idx="7142">
                  <c:v>-21.54972251604928</c:v>
                </c:pt>
                <c:pt idx="7143">
                  <c:v>-21.5608651860773</c:v>
                </c:pt>
                <c:pt idx="7144">
                  <c:v>-21.57200493239153</c:v>
                </c:pt>
                <c:pt idx="7145">
                  <c:v>-21.58314175233551</c:v>
                </c:pt>
                <c:pt idx="7146">
                  <c:v>-21.59427564325363</c:v>
                </c:pt>
                <c:pt idx="7147">
                  <c:v>-21.60540660249111</c:v>
                </c:pt>
                <c:pt idx="7148">
                  <c:v>-21.61653462739411</c:v>
                </c:pt>
                <c:pt idx="7149">
                  <c:v>-21.62765971530961</c:v>
                </c:pt>
                <c:pt idx="7150">
                  <c:v>-21.63878186358548</c:v>
                </c:pt>
                <c:pt idx="7151">
                  <c:v>-21.64990106957047</c:v>
                </c:pt>
                <c:pt idx="7152">
                  <c:v>-21.6610173306142</c:v>
                </c:pt>
                <c:pt idx="7153">
                  <c:v>-21.67213064406716</c:v>
                </c:pt>
                <c:pt idx="7154">
                  <c:v>-21.68324100728074</c:v>
                </c:pt>
                <c:pt idx="7155">
                  <c:v>-21.69434841760719</c:v>
                </c:pt>
                <c:pt idx="7156">
                  <c:v>-21.70545287239961</c:v>
                </c:pt>
                <c:pt idx="7157">
                  <c:v>-21.71655436901206</c:v>
                </c:pt>
                <c:pt idx="7158">
                  <c:v>-21.72765290479938</c:v>
                </c:pt>
                <c:pt idx="7159">
                  <c:v>-21.73874847711737</c:v>
                </c:pt>
                <c:pt idx="7160">
                  <c:v>-21.74984108332268</c:v>
                </c:pt>
                <c:pt idx="7161">
                  <c:v>-21.76093072077283</c:v>
                </c:pt>
                <c:pt idx="7162">
                  <c:v>-21.77201738682624</c:v>
                </c:pt>
                <c:pt idx="7163">
                  <c:v>-21.78310107884222</c:v>
                </c:pt>
                <c:pt idx="7164">
                  <c:v>-21.79418179418096</c:v>
                </c:pt>
                <c:pt idx="7165">
                  <c:v>-21.80525953020351</c:v>
                </c:pt>
                <c:pt idx="7166">
                  <c:v>-21.81633428427184</c:v>
                </c:pt>
                <c:pt idx="7167">
                  <c:v>-21.8274060537488</c:v>
                </c:pt>
                <c:pt idx="7168">
                  <c:v>-21.83847483599811</c:v>
                </c:pt>
                <c:pt idx="7169">
                  <c:v>-21.8495406283844</c:v>
                </c:pt>
                <c:pt idx="7170">
                  <c:v>-21.86060342827318</c:v>
                </c:pt>
                <c:pt idx="7171">
                  <c:v>-21.87166323303085</c:v>
                </c:pt>
                <c:pt idx="7172">
                  <c:v>-21.88272004002469</c:v>
                </c:pt>
                <c:pt idx="7173">
                  <c:v>-21.89377384662291</c:v>
                </c:pt>
                <c:pt idx="7174">
                  <c:v>-21.90482465019456</c:v>
                </c:pt>
                <c:pt idx="7175">
                  <c:v>-21.91587244810962</c:v>
                </c:pt>
                <c:pt idx="7176">
                  <c:v>-21.92691723773895</c:v>
                </c:pt>
                <c:pt idx="7177">
                  <c:v>-21.93795901645432</c:v>
                </c:pt>
                <c:pt idx="7178">
                  <c:v>-21.94899778162836</c:v>
                </c:pt>
                <c:pt idx="7179">
                  <c:v>-21.96003353063464</c:v>
                </c:pt>
                <c:pt idx="7180">
                  <c:v>-21.97106626084761</c:v>
                </c:pt>
                <c:pt idx="7181">
                  <c:v>-21.9820959696426</c:v>
                </c:pt>
                <c:pt idx="7182">
                  <c:v>-21.99312265439587</c:v>
                </c:pt>
                <c:pt idx="7183">
                  <c:v>-22.00414631248455</c:v>
                </c:pt>
                <c:pt idx="7184">
                  <c:v>-22.0151669412867</c:v>
                </c:pt>
                <c:pt idx="7185">
                  <c:v>-22.02618453818125</c:v>
                </c:pt>
                <c:pt idx="7186">
                  <c:v>-22.03719910054807</c:v>
                </c:pt>
                <c:pt idx="7187">
                  <c:v>-22.04821062576787</c:v>
                </c:pt>
                <c:pt idx="7188">
                  <c:v>-22.05921911122234</c:v>
                </c:pt>
                <c:pt idx="7189">
                  <c:v>-22.07022455429404</c:v>
                </c:pt>
                <c:pt idx="7190">
                  <c:v>-22.0812269523664</c:v>
                </c:pt>
                <c:pt idx="7191">
                  <c:v>-22.09222630282381</c:v>
                </c:pt>
                <c:pt idx="7192">
                  <c:v>-22.10322260305156</c:v>
                </c:pt>
                <c:pt idx="7193">
                  <c:v>-22.11421585043582</c:v>
                </c:pt>
                <c:pt idx="7194">
                  <c:v>-22.12520604236365</c:v>
                </c:pt>
                <c:pt idx="7195">
                  <c:v>-22.1361931762231</c:v>
                </c:pt>
                <c:pt idx="7196">
                  <c:v>-22.14717724940305</c:v>
                </c:pt>
                <c:pt idx="7197">
                  <c:v>-22.15815825929333</c:v>
                </c:pt>
                <c:pt idx="7198">
                  <c:v>-22.16913620328467</c:v>
                </c:pt>
                <c:pt idx="7199">
                  <c:v>-22.18011107876871</c:v>
                </c:pt>
                <c:pt idx="7200">
                  <c:v>-22.19108288313802</c:v>
                </c:pt>
                <c:pt idx="7201">
                  <c:v>-22.20205161378604</c:v>
                </c:pt>
                <c:pt idx="7202">
                  <c:v>-22.21301726810718</c:v>
                </c:pt>
                <c:pt idx="7203">
                  <c:v>-22.22397984349673</c:v>
                </c:pt>
                <c:pt idx="7204">
                  <c:v>-22.23493933735092</c:v>
                </c:pt>
                <c:pt idx="7205">
                  <c:v>-22.24589574706686</c:v>
                </c:pt>
                <c:pt idx="7206">
                  <c:v>-22.2568490700426</c:v>
                </c:pt>
                <c:pt idx="7207">
                  <c:v>-22.26779930367712</c:v>
                </c:pt>
                <c:pt idx="7208">
                  <c:v>-22.27874644537031</c:v>
                </c:pt>
                <c:pt idx="7209">
                  <c:v>-22.28969049252297</c:v>
                </c:pt>
                <c:pt idx="7210">
                  <c:v>-22.30063144253683</c:v>
                </c:pt>
                <c:pt idx="7211">
                  <c:v>-22.31156929281453</c:v>
                </c:pt>
                <c:pt idx="7212">
                  <c:v>-22.32250404075963</c:v>
                </c:pt>
                <c:pt idx="7213">
                  <c:v>-22.33343568377665</c:v>
                </c:pt>
                <c:pt idx="7214">
                  <c:v>-22.344364219271</c:v>
                </c:pt>
                <c:pt idx="7215">
                  <c:v>-22.35528964464901</c:v>
                </c:pt>
                <c:pt idx="7216">
                  <c:v>-22.36621195731795</c:v>
                </c:pt>
                <c:pt idx="7217">
                  <c:v>-22.37713115468603</c:v>
                </c:pt>
                <c:pt idx="7218">
                  <c:v>-22.38804723416233</c:v>
                </c:pt>
                <c:pt idx="7219">
                  <c:v>-22.39896019315695</c:v>
                </c:pt>
                <c:pt idx="7220">
                  <c:v>-22.40987002908082</c:v>
                </c:pt>
                <c:pt idx="7221">
                  <c:v>-22.42077673934585</c:v>
                </c:pt>
                <c:pt idx="7222">
                  <c:v>-22.4316803213649</c:v>
                </c:pt>
                <c:pt idx="7223">
                  <c:v>-22.44258077255172</c:v>
                </c:pt>
                <c:pt idx="7224">
                  <c:v>-22.453478090321</c:v>
                </c:pt>
                <c:pt idx="7225">
                  <c:v>-22.46437227208838</c:v>
                </c:pt>
                <c:pt idx="7226">
                  <c:v>-22.47526331527041</c:v>
                </c:pt>
                <c:pt idx="7227">
                  <c:v>-22.48615121728459</c:v>
                </c:pt>
                <c:pt idx="7228">
                  <c:v>-22.49703597554933</c:v>
                </c:pt>
                <c:pt idx="7229">
                  <c:v>-22.50791758748403</c:v>
                </c:pt>
                <c:pt idx="7230">
                  <c:v>-22.51879605050896</c:v>
                </c:pt>
                <c:pt idx="7231">
                  <c:v>-22.52967136204537</c:v>
                </c:pt>
                <c:pt idx="7232">
                  <c:v>-22.54054351951543</c:v>
                </c:pt>
                <c:pt idx="7233">
                  <c:v>-22.55141252034226</c:v>
                </c:pt>
                <c:pt idx="7234">
                  <c:v>-22.56227836194991</c:v>
                </c:pt>
                <c:pt idx="7235">
                  <c:v>-22.57314104176336</c:v>
                </c:pt>
                <c:pt idx="7236">
                  <c:v>-22.58400055720857</c:v>
                </c:pt>
                <c:pt idx="7237">
                  <c:v>-22.59485690571237</c:v>
                </c:pt>
                <c:pt idx="7238">
                  <c:v>-22.6057100847026</c:v>
                </c:pt>
                <c:pt idx="7239">
                  <c:v>-22.61656009160803</c:v>
                </c:pt>
                <c:pt idx="7240">
                  <c:v>-22.62740692385833</c:v>
                </c:pt>
                <c:pt idx="7241">
                  <c:v>-22.63825057888418</c:v>
                </c:pt>
                <c:pt idx="7242">
                  <c:v>-22.64909105411715</c:v>
                </c:pt>
                <c:pt idx="7243">
                  <c:v>-22.65992834698979</c:v>
                </c:pt>
                <c:pt idx="7244">
                  <c:v>-22.67076245493557</c:v>
                </c:pt>
                <c:pt idx="7245">
                  <c:v>-22.68159337538892</c:v>
                </c:pt>
                <c:pt idx="7246">
                  <c:v>-22.69242110578524</c:v>
                </c:pt>
                <c:pt idx="7247">
                  <c:v>-22.70324564356085</c:v>
                </c:pt>
                <c:pt idx="7248">
                  <c:v>-22.71406698615303</c:v>
                </c:pt>
                <c:pt idx="7249">
                  <c:v>-22.724885131</c:v>
                </c:pt>
                <c:pt idx="7250">
                  <c:v>-22.73570007554093</c:v>
                </c:pt>
                <c:pt idx="7251">
                  <c:v>-22.74651181721599</c:v>
                </c:pt>
                <c:pt idx="7252">
                  <c:v>-22.75732035346623</c:v>
                </c:pt>
                <c:pt idx="7253">
                  <c:v>-22.76812568173369</c:v>
                </c:pt>
                <c:pt idx="7254">
                  <c:v>-22.77892779946139</c:v>
                </c:pt>
                <c:pt idx="7255">
                  <c:v>-22.78972670409326</c:v>
                </c:pt>
                <c:pt idx="7256">
                  <c:v>-22.8005223930742</c:v>
                </c:pt>
                <c:pt idx="7257">
                  <c:v>-22.81131486385008</c:v>
                </c:pt>
                <c:pt idx="7258">
                  <c:v>-22.82210411386771</c:v>
                </c:pt>
                <c:pt idx="7259">
                  <c:v>-22.83289014057486</c:v>
                </c:pt>
                <c:pt idx="7260">
                  <c:v>-22.84367294142028</c:v>
                </c:pt>
                <c:pt idx="7261">
                  <c:v>-22.85445251385365</c:v>
                </c:pt>
                <c:pt idx="7262">
                  <c:v>-22.86522885532563</c:v>
                </c:pt>
                <c:pt idx="7263">
                  <c:v>-22.87600196328786</c:v>
                </c:pt>
                <c:pt idx="7264">
                  <c:v>-22.88677183519287</c:v>
                </c:pt>
                <c:pt idx="7265">
                  <c:v>-22.89753846849424</c:v>
                </c:pt>
                <c:pt idx="7266">
                  <c:v>-22.90830186064645</c:v>
                </c:pt>
                <c:pt idx="7267">
                  <c:v>-22.91906200910498</c:v>
                </c:pt>
                <c:pt idx="7268">
                  <c:v>-22.92981891132625</c:v>
                </c:pt>
                <c:pt idx="7269">
                  <c:v>-22.94057256476768</c:v>
                </c:pt>
                <c:pt idx="7270">
                  <c:v>-22.95132296688762</c:v>
                </c:pt>
                <c:pt idx="7271">
                  <c:v>-22.96207011514541</c:v>
                </c:pt>
                <c:pt idx="7272">
                  <c:v>-22.97281400700133</c:v>
                </c:pt>
                <c:pt idx="7273">
                  <c:v>-22.98355463991668</c:v>
                </c:pt>
                <c:pt idx="7274">
                  <c:v>-22.99429201135367</c:v>
                </c:pt>
                <c:pt idx="7275">
                  <c:v>-23.00502611877553</c:v>
                </c:pt>
                <c:pt idx="7276">
                  <c:v>-23.01575695964643</c:v>
                </c:pt>
                <c:pt idx="7277">
                  <c:v>-23.02648453143151</c:v>
                </c:pt>
                <c:pt idx="7278">
                  <c:v>-23.03720883159691</c:v>
                </c:pt>
                <c:pt idx="7279">
                  <c:v>-23.04792985760972</c:v>
                </c:pt>
                <c:pt idx="7280">
                  <c:v>-23.05864760693801</c:v>
                </c:pt>
                <c:pt idx="7281">
                  <c:v>-23.06936207705083</c:v>
                </c:pt>
                <c:pt idx="7282">
                  <c:v>-23.08007326541821</c:v>
                </c:pt>
                <c:pt idx="7283">
                  <c:v>-23.09078116951112</c:v>
                </c:pt>
                <c:pt idx="7284">
                  <c:v>-23.10148578680156</c:v>
                </c:pt>
                <c:pt idx="7285">
                  <c:v>-23.11218711476247</c:v>
                </c:pt>
                <c:pt idx="7286">
                  <c:v>-23.12288515086779</c:v>
                </c:pt>
                <c:pt idx="7287">
                  <c:v>-23.13357989259242</c:v>
                </c:pt>
                <c:pt idx="7288">
                  <c:v>-23.14427133741225</c:v>
                </c:pt>
                <c:pt idx="7289">
                  <c:v>-23.15495948280415</c:v>
                </c:pt>
                <c:pt idx="7290">
                  <c:v>-23.16564432624597</c:v>
                </c:pt>
                <c:pt idx="7291">
                  <c:v>-23.17632586521657</c:v>
                </c:pt>
                <c:pt idx="7292">
                  <c:v>-23.18700409719573</c:v>
                </c:pt>
                <c:pt idx="7293">
                  <c:v>-23.19767901966427</c:v>
                </c:pt>
                <c:pt idx="7294">
                  <c:v>-23.20835063010398</c:v>
                </c:pt>
                <c:pt idx="7295">
                  <c:v>-23.21901892599763</c:v>
                </c:pt>
                <c:pt idx="7296">
                  <c:v>-23.22968390482896</c:v>
                </c:pt>
                <c:pt idx="7297">
                  <c:v>-23.24034556408273</c:v>
                </c:pt>
                <c:pt idx="7298">
                  <c:v>-23.25100390124467</c:v>
                </c:pt>
                <c:pt idx="7299">
                  <c:v>-23.26165891380149</c:v>
                </c:pt>
                <c:pt idx="7300">
                  <c:v>-23.27231059924091</c:v>
                </c:pt>
                <c:pt idx="7301">
                  <c:v>-23.28295895505162</c:v>
                </c:pt>
                <c:pt idx="7302">
                  <c:v>-23.2936039787233</c:v>
                </c:pt>
                <c:pt idx="7303">
                  <c:v>-23.30424566774667</c:v>
                </c:pt>
                <c:pt idx="7304">
                  <c:v>-23.31488401961335</c:v>
                </c:pt>
                <c:pt idx="7305">
                  <c:v>-23.32551903181603</c:v>
                </c:pt>
                <c:pt idx="7306">
                  <c:v>-23.33615070184837</c:v>
                </c:pt>
                <c:pt idx="7307">
                  <c:v>-23.34677902720502</c:v>
                </c:pt>
                <c:pt idx="7308">
                  <c:v>-23.35740400538162</c:v>
                </c:pt>
                <c:pt idx="7309">
                  <c:v>-23.36802563387481</c:v>
                </c:pt>
                <c:pt idx="7310">
                  <c:v>-23.37864391018225</c:v>
                </c:pt>
                <c:pt idx="7311">
                  <c:v>-23.38925883180256</c:v>
                </c:pt>
                <c:pt idx="7312">
                  <c:v>-23.39987039623538</c:v>
                </c:pt>
                <c:pt idx="7313">
                  <c:v>-23.41047860098134</c:v>
                </c:pt>
                <c:pt idx="7314">
                  <c:v>-23.42108344354207</c:v>
                </c:pt>
                <c:pt idx="7315">
                  <c:v>-23.43168492142022</c:v>
                </c:pt>
                <c:pt idx="7316">
                  <c:v>-23.4422830321194</c:v>
                </c:pt>
                <c:pt idx="7317">
                  <c:v>-23.45287777314426</c:v>
                </c:pt>
                <c:pt idx="7318">
                  <c:v>-23.46346914200043</c:v>
                </c:pt>
                <c:pt idx="7319">
                  <c:v>-23.47405713619457</c:v>
                </c:pt>
                <c:pt idx="7320">
                  <c:v>-23.48464175323429</c:v>
                </c:pt>
                <c:pt idx="7321">
                  <c:v>-23.49522299062827</c:v>
                </c:pt>
                <c:pt idx="7322">
                  <c:v>-23.50580084588616</c:v>
                </c:pt>
                <c:pt idx="7323">
                  <c:v>-23.51637531651862</c:v>
                </c:pt>
                <c:pt idx="7324">
                  <c:v>-23.5269464000373</c:v>
                </c:pt>
                <c:pt idx="7325">
                  <c:v>-23.53751409395489</c:v>
                </c:pt>
                <c:pt idx="7326">
                  <c:v>-23.54807839578508</c:v>
                </c:pt>
                <c:pt idx="7327">
                  <c:v>-23.55863930304255</c:v>
                </c:pt>
                <c:pt idx="7328">
                  <c:v>-23.56919681324301</c:v>
                </c:pt>
                <c:pt idx="7329">
                  <c:v>-23.57975092390317</c:v>
                </c:pt>
                <c:pt idx="7330">
                  <c:v>-23.59030163254076</c:v>
                </c:pt>
                <c:pt idx="7331">
                  <c:v>-23.60084893667451</c:v>
                </c:pt>
                <c:pt idx="7332">
                  <c:v>-23.61139283382417</c:v>
                </c:pt>
                <c:pt idx="7333">
                  <c:v>-23.62193332151051</c:v>
                </c:pt>
                <c:pt idx="7334">
                  <c:v>-23.63247039725529</c:v>
                </c:pt>
                <c:pt idx="7335">
                  <c:v>-23.64300405858132</c:v>
                </c:pt>
                <c:pt idx="7336">
                  <c:v>-23.6535343030124</c:v>
                </c:pt>
                <c:pt idx="7337">
                  <c:v>-23.66406112807336</c:v>
                </c:pt>
                <c:pt idx="7338">
                  <c:v>-23.67458453129003</c:v>
                </c:pt>
                <c:pt idx="7339">
                  <c:v>-23.68510451018928</c:v>
                </c:pt>
                <c:pt idx="7340">
                  <c:v>-23.69562106229899</c:v>
                </c:pt>
                <c:pt idx="7341">
                  <c:v>-23.70613418514803</c:v>
                </c:pt>
                <c:pt idx="7342">
                  <c:v>-23.71664387626635</c:v>
                </c:pt>
                <c:pt idx="7343">
                  <c:v>-23.72715013318489</c:v>
                </c:pt>
                <c:pt idx="7344">
                  <c:v>-23.73765295343559</c:v>
                </c:pt>
                <c:pt idx="7345">
                  <c:v>-23.74815233455142</c:v>
                </c:pt>
                <c:pt idx="7346">
                  <c:v>-23.75864827406642</c:v>
                </c:pt>
                <c:pt idx="7347">
                  <c:v>-23.76914076951562</c:v>
                </c:pt>
                <c:pt idx="7348">
                  <c:v>-23.77962981843503</c:v>
                </c:pt>
                <c:pt idx="7349">
                  <c:v>-23.79011541836177</c:v>
                </c:pt>
                <c:pt idx="7350">
                  <c:v>-23.80059756683393</c:v>
                </c:pt>
                <c:pt idx="7351">
                  <c:v>-23.81107626139064</c:v>
                </c:pt>
                <c:pt idx="7352">
                  <c:v>-23.82155149957206</c:v>
                </c:pt>
                <c:pt idx="7353">
                  <c:v>-23.83202327891938</c:v>
                </c:pt>
                <c:pt idx="7354">
                  <c:v>-23.84249159697481</c:v>
                </c:pt>
                <c:pt idx="7355">
                  <c:v>-23.85295645128162</c:v>
                </c:pt>
                <c:pt idx="7356">
                  <c:v>-23.86341783938404</c:v>
                </c:pt>
                <c:pt idx="7357">
                  <c:v>-23.87387575882743</c:v>
                </c:pt>
                <c:pt idx="7358">
                  <c:v>-23.88433020715809</c:v>
                </c:pt>
                <c:pt idx="7359">
                  <c:v>-23.89478118192341</c:v>
                </c:pt>
                <c:pt idx="7360">
                  <c:v>-23.90522868067178</c:v>
                </c:pt>
                <c:pt idx="7361">
                  <c:v>-23.91567270095267</c:v>
                </c:pt>
                <c:pt idx="7362">
                  <c:v>-23.92611324031652</c:v>
                </c:pt>
                <c:pt idx="7363">
                  <c:v>-23.93655029631486</c:v>
                </c:pt>
                <c:pt idx="7364">
                  <c:v>-23.94698386650023</c:v>
                </c:pt>
                <c:pt idx="7365">
                  <c:v>-23.9574139484262</c:v>
                </c:pt>
                <c:pt idx="7366">
                  <c:v>-23.96784053964742</c:v>
                </c:pt>
                <c:pt idx="7367">
                  <c:v>-23.97826363771952</c:v>
                </c:pt>
                <c:pt idx="7368">
                  <c:v>-23.9886832401992</c:v>
                </c:pt>
                <c:pt idx="7369">
                  <c:v>-23.99909934464423</c:v>
                </c:pt>
                <c:pt idx="7370">
                  <c:v>-24.00951194861335</c:v>
                </c:pt>
                <c:pt idx="7371">
                  <c:v>-24.0199210496664</c:v>
                </c:pt>
                <c:pt idx="7372">
                  <c:v>-24.03032664536422</c:v>
                </c:pt>
                <c:pt idx="7373">
                  <c:v>-24.04072873326875</c:v>
                </c:pt>
                <c:pt idx="7374">
                  <c:v>-24.05112731094291</c:v>
                </c:pt>
                <c:pt idx="7375">
                  <c:v>-24.06152237595069</c:v>
                </c:pt>
                <c:pt idx="7376">
                  <c:v>-24.07191392585716</c:v>
                </c:pt>
                <c:pt idx="7377">
                  <c:v>-24.08230195822836</c:v>
                </c:pt>
                <c:pt idx="7378">
                  <c:v>-24.09268647063145</c:v>
                </c:pt>
                <c:pt idx="7379">
                  <c:v>-24.1030674606346</c:v>
                </c:pt>
                <c:pt idx="7380">
                  <c:v>-24.11344492580702</c:v>
                </c:pt>
                <c:pt idx="7381">
                  <c:v>-24.12381886371899</c:v>
                </c:pt>
                <c:pt idx="7382">
                  <c:v>-24.13418927194183</c:v>
                </c:pt>
                <c:pt idx="7383">
                  <c:v>-24.14455614804793</c:v>
                </c:pt>
                <c:pt idx="7384">
                  <c:v>-24.1549194896107</c:v>
                </c:pt>
                <c:pt idx="7385">
                  <c:v>-24.16527929420459</c:v>
                </c:pt>
                <c:pt idx="7386">
                  <c:v>-24.17563555940517</c:v>
                </c:pt>
                <c:pt idx="7387">
                  <c:v>-24.18598828278899</c:v>
                </c:pt>
                <c:pt idx="7388">
                  <c:v>-24.19633746193369</c:v>
                </c:pt>
                <c:pt idx="7389">
                  <c:v>-24.20668309441795</c:v>
                </c:pt>
                <c:pt idx="7390">
                  <c:v>-24.21702517782154</c:v>
                </c:pt>
                <c:pt idx="7391">
                  <c:v>-24.22736370972522</c:v>
                </c:pt>
                <c:pt idx="7392">
                  <c:v>-24.23769868771087</c:v>
                </c:pt>
                <c:pt idx="7393">
                  <c:v>-24.24803010936139</c:v>
                </c:pt>
                <c:pt idx="7394">
                  <c:v>-24.25835797226076</c:v>
                </c:pt>
                <c:pt idx="7395">
                  <c:v>-24.268682273994</c:v>
                </c:pt>
                <c:pt idx="7396">
                  <c:v>-24.2790030121472</c:v>
                </c:pt>
                <c:pt idx="7397">
                  <c:v>-24.2893201843075</c:v>
                </c:pt>
                <c:pt idx="7398">
                  <c:v>-24.29963378806312</c:v>
                </c:pt>
                <c:pt idx="7399">
                  <c:v>-24.30994382100333</c:v>
                </c:pt>
                <c:pt idx="7400">
                  <c:v>-24.32025028071845</c:v>
                </c:pt>
                <c:pt idx="7401">
                  <c:v>-24.33055316479988</c:v>
                </c:pt>
                <c:pt idx="7402">
                  <c:v>-24.3408524708401</c:v>
                </c:pt>
                <c:pt idx="7403">
                  <c:v>-24.3511481964326</c:v>
                </c:pt>
                <c:pt idx="7404">
                  <c:v>-24.36144033917196</c:v>
                </c:pt>
                <c:pt idx="7405">
                  <c:v>-24.37172889665389</c:v>
                </c:pt>
                <c:pt idx="7406">
                  <c:v>-24.38201386647507</c:v>
                </c:pt>
                <c:pt idx="7407">
                  <c:v>-24.39229524623329</c:v>
                </c:pt>
                <c:pt idx="7408">
                  <c:v>-24.40257303352741</c:v>
                </c:pt>
                <c:pt idx="7409">
                  <c:v>-24.41284722595737</c:v>
                </c:pt>
                <c:pt idx="7410">
                  <c:v>-24.42311782112414</c:v>
                </c:pt>
                <c:pt idx="7411">
                  <c:v>-24.4333848166298</c:v>
                </c:pt>
                <c:pt idx="7412">
                  <c:v>-24.44364821007748</c:v>
                </c:pt>
                <c:pt idx="7413">
                  <c:v>-24.45390799907138</c:v>
                </c:pt>
                <c:pt idx="7414">
                  <c:v>-24.4641641812168</c:v>
                </c:pt>
                <c:pt idx="7415">
                  <c:v>-24.47441675412005</c:v>
                </c:pt>
                <c:pt idx="7416">
                  <c:v>-24.4846657153886</c:v>
                </c:pt>
                <c:pt idx="7417">
                  <c:v>-24.49491106263093</c:v>
                </c:pt>
                <c:pt idx="7418">
                  <c:v>-24.50515279345661</c:v>
                </c:pt>
                <c:pt idx="7419">
                  <c:v>-24.51539090547629</c:v>
                </c:pt>
                <c:pt idx="7420">
                  <c:v>-24.52562539630171</c:v>
                </c:pt>
                <c:pt idx="7421">
                  <c:v>-24.53585626354567</c:v>
                </c:pt>
                <c:pt idx="7422">
                  <c:v>-24.54608350482205</c:v>
                </c:pt>
                <c:pt idx="7423">
                  <c:v>-24.55630711774581</c:v>
                </c:pt>
                <c:pt idx="7424">
                  <c:v>-24.56652709993298</c:v>
                </c:pt>
                <c:pt idx="7425">
                  <c:v>-24.57674344900071</c:v>
                </c:pt>
                <c:pt idx="7426">
                  <c:v>-24.58695616256718</c:v>
                </c:pt>
                <c:pt idx="7427">
                  <c:v>-24.59716523825167</c:v>
                </c:pt>
                <c:pt idx="7428">
                  <c:v>-24.60737067367455</c:v>
                </c:pt>
                <c:pt idx="7429">
                  <c:v>-24.61757246645727</c:v>
                </c:pt>
                <c:pt idx="7430">
                  <c:v>-24.62777061422236</c:v>
                </c:pt>
                <c:pt idx="7431">
                  <c:v>-24.63796511459343</c:v>
                </c:pt>
                <c:pt idx="7432">
                  <c:v>-24.64815596519519</c:v>
                </c:pt>
                <c:pt idx="7433">
                  <c:v>-24.65834316365342</c:v>
                </c:pt>
                <c:pt idx="7434">
                  <c:v>-24.66852670759498</c:v>
                </c:pt>
                <c:pt idx="7435">
                  <c:v>-24.67870659464786</c:v>
                </c:pt>
                <c:pt idx="7436">
                  <c:v>-24.68888282244109</c:v>
                </c:pt>
                <c:pt idx="7437">
                  <c:v>-24.69905538860482</c:v>
                </c:pt>
                <c:pt idx="7438">
                  <c:v>-24.70922429077024</c:v>
                </c:pt>
                <c:pt idx="7439">
                  <c:v>-24.7193895265697</c:v>
                </c:pt>
                <c:pt idx="7440">
                  <c:v>-24.7295510936366</c:v>
                </c:pt>
                <c:pt idx="7441">
                  <c:v>-24.73970898960544</c:v>
                </c:pt>
                <c:pt idx="7442">
                  <c:v>-24.74986321211179</c:v>
                </c:pt>
                <c:pt idx="7443">
                  <c:v>-24.76001375879234</c:v>
                </c:pt>
                <c:pt idx="7444">
                  <c:v>-24.77016062728488</c:v>
                </c:pt>
                <c:pt idx="7445">
                  <c:v>-24.78030381522827</c:v>
                </c:pt>
                <c:pt idx="7446">
                  <c:v>-24.79044332026247</c:v>
                </c:pt>
                <c:pt idx="7447">
                  <c:v>-24.80057914002855</c:v>
                </c:pt>
                <c:pt idx="7448">
                  <c:v>-24.81071127216866</c:v>
                </c:pt>
                <c:pt idx="7449">
                  <c:v>-24.82083971432607</c:v>
                </c:pt>
                <c:pt idx="7450">
                  <c:v>-24.83096446414511</c:v>
                </c:pt>
                <c:pt idx="7451">
                  <c:v>-24.84108551927124</c:v>
                </c:pt>
                <c:pt idx="7452">
                  <c:v>-24.851202877351</c:v>
                </c:pt>
                <c:pt idx="7453">
                  <c:v>-24.86131653603205</c:v>
                </c:pt>
                <c:pt idx="7454">
                  <c:v>-24.87142649296314</c:v>
                </c:pt>
                <c:pt idx="7455">
                  <c:v>-24.88153274579411</c:v>
                </c:pt>
                <c:pt idx="7456">
                  <c:v>-24.89163529217592</c:v>
                </c:pt>
                <c:pt idx="7457">
                  <c:v>-24.90173412976063</c:v>
                </c:pt>
                <c:pt idx="7458">
                  <c:v>-24.91182925620138</c:v>
                </c:pt>
                <c:pt idx="7459">
                  <c:v>-24.92192066915245</c:v>
                </c:pt>
                <c:pt idx="7460">
                  <c:v>-24.93200836626919</c:v>
                </c:pt>
                <c:pt idx="7461">
                  <c:v>-24.94209234520809</c:v>
                </c:pt>
                <c:pt idx="7462">
                  <c:v>-24.95217260362672</c:v>
                </c:pt>
                <c:pt idx="7463">
                  <c:v>-24.96224913918376</c:v>
                </c:pt>
                <c:pt idx="7464">
                  <c:v>-24.97232194953902</c:v>
                </c:pt>
                <c:pt idx="7465">
                  <c:v>-24.98239103235338</c:v>
                </c:pt>
                <c:pt idx="7466">
                  <c:v>-24.99245638528886</c:v>
                </c:pt>
                <c:pt idx="7467">
                  <c:v>-25.00251800600859</c:v>
                </c:pt>
                <c:pt idx="7468">
                  <c:v>-25.01257589217677</c:v>
                </c:pt>
                <c:pt idx="7469">
                  <c:v>-25.02263004145875</c:v>
                </c:pt>
                <c:pt idx="7470">
                  <c:v>-25.03268045152101</c:v>
                </c:pt>
                <c:pt idx="7471">
                  <c:v>-25.04272712003108</c:v>
                </c:pt>
                <c:pt idx="7472">
                  <c:v>-25.05277004465766</c:v>
                </c:pt>
                <c:pt idx="7473">
                  <c:v>-25.06280922307053</c:v>
                </c:pt>
                <c:pt idx="7474">
                  <c:v>-25.07284465294059</c:v>
                </c:pt>
                <c:pt idx="7475">
                  <c:v>-25.08287633193987</c:v>
                </c:pt>
                <c:pt idx="7476">
                  <c:v>-25.09290425774151</c:v>
                </c:pt>
                <c:pt idx="7477">
                  <c:v>-25.10292842801976</c:v>
                </c:pt>
                <c:pt idx="7478">
                  <c:v>-25.11294884044998</c:v>
                </c:pt>
                <c:pt idx="7479">
                  <c:v>-25.12296549270867</c:v>
                </c:pt>
                <c:pt idx="7480">
                  <c:v>-25.13297838247343</c:v>
                </c:pt>
                <c:pt idx="7481">
                  <c:v>-25.14298750742298</c:v>
                </c:pt>
                <c:pt idx="7482">
                  <c:v>-25.15299286523718</c:v>
                </c:pt>
                <c:pt idx="7483">
                  <c:v>-25.16299445359699</c:v>
                </c:pt>
                <c:pt idx="7484">
                  <c:v>-25.17299227018449</c:v>
                </c:pt>
                <c:pt idx="7485">
                  <c:v>-25.1829863126829</c:v>
                </c:pt>
                <c:pt idx="7486">
                  <c:v>-25.19297657877655</c:v>
                </c:pt>
                <c:pt idx="7487">
                  <c:v>-25.2029630661509</c:v>
                </c:pt>
                <c:pt idx="7488">
                  <c:v>-25.21294577249252</c:v>
                </c:pt>
                <c:pt idx="7489">
                  <c:v>-25.22292469548912</c:v>
                </c:pt>
                <c:pt idx="7490">
                  <c:v>-25.23289983282952</c:v>
                </c:pt>
                <c:pt idx="7491">
                  <c:v>-25.2428711822037</c:v>
                </c:pt>
                <c:pt idx="7492">
                  <c:v>-25.25283874130272</c:v>
                </c:pt>
                <c:pt idx="7493">
                  <c:v>-25.2628025078188</c:v>
                </c:pt>
                <c:pt idx="7494">
                  <c:v>-25.27276247944528</c:v>
                </c:pt>
                <c:pt idx="7495">
                  <c:v>-25.28271865387664</c:v>
                </c:pt>
                <c:pt idx="7496">
                  <c:v>-25.29267102880846</c:v>
                </c:pt>
                <c:pt idx="7497">
                  <c:v>-25.30261960193745</c:v>
                </c:pt>
                <c:pt idx="7498">
                  <c:v>-25.31256437096151</c:v>
                </c:pt>
                <c:pt idx="7499">
                  <c:v>-25.3225053335796</c:v>
                </c:pt>
                <c:pt idx="7500">
                  <c:v>-25.33244248749185</c:v>
                </c:pt>
                <c:pt idx="7501">
                  <c:v>-25.34237583039953</c:v>
                </c:pt>
                <c:pt idx="7502">
                  <c:v>-25.35230536000501</c:v>
                </c:pt>
                <c:pt idx="7503">
                  <c:v>-25.36223107401182</c:v>
                </c:pt>
                <c:pt idx="7504">
                  <c:v>-25.37215297012462</c:v>
                </c:pt>
                <c:pt idx="7505">
                  <c:v>-25.3820710460492</c:v>
                </c:pt>
                <c:pt idx="7506">
                  <c:v>-25.39198529949251</c:v>
                </c:pt>
                <c:pt idx="7507">
                  <c:v>-25.4018957281626</c:v>
                </c:pt>
                <c:pt idx="7508">
                  <c:v>-25.41180232976865</c:v>
                </c:pt>
                <c:pt idx="7509">
                  <c:v>-25.42170510202105</c:v>
                </c:pt>
                <c:pt idx="7510">
                  <c:v>-25.43160404263127</c:v>
                </c:pt>
                <c:pt idx="7511">
                  <c:v>-25.44149914931192</c:v>
                </c:pt>
                <c:pt idx="7512">
                  <c:v>-25.45139041977679</c:v>
                </c:pt>
                <c:pt idx="7513">
                  <c:v>-25.46127785174074</c:v>
                </c:pt>
                <c:pt idx="7514">
                  <c:v>-25.47116144291986</c:v>
                </c:pt>
                <c:pt idx="7515">
                  <c:v>-25.48104119103132</c:v>
                </c:pt>
                <c:pt idx="7516">
                  <c:v>-25.49091709379346</c:v>
                </c:pt>
                <c:pt idx="7517">
                  <c:v>-25.50078914892574</c:v>
                </c:pt>
                <c:pt idx="7518">
                  <c:v>-25.51065735414881</c:v>
                </c:pt>
                <c:pt idx="7519">
                  <c:v>-25.52052170718441</c:v>
                </c:pt>
                <c:pt idx="7520">
                  <c:v>-25.53038220575545</c:v>
                </c:pt>
                <c:pt idx="7521">
                  <c:v>-25.54023884758601</c:v>
                </c:pt>
                <c:pt idx="7522">
                  <c:v>-25.55009163040129</c:v>
                </c:pt>
                <c:pt idx="7523">
                  <c:v>-25.55994055192764</c:v>
                </c:pt>
                <c:pt idx="7524">
                  <c:v>-25.56978560989256</c:v>
                </c:pt>
                <c:pt idx="7525">
                  <c:v>-25.57962680202469</c:v>
                </c:pt>
                <c:pt idx="7526">
                  <c:v>-25.58946412605387</c:v>
                </c:pt>
                <c:pt idx="7527">
                  <c:v>-25.59929757971101</c:v>
                </c:pt>
                <c:pt idx="7528">
                  <c:v>-25.60912716072825</c:v>
                </c:pt>
                <c:pt idx="7529">
                  <c:v>-25.61895286683882</c:v>
                </c:pt>
                <c:pt idx="7530">
                  <c:v>-25.62877469577713</c:v>
                </c:pt>
                <c:pt idx="7531">
                  <c:v>-25.63859264527876</c:v>
                </c:pt>
                <c:pt idx="7532">
                  <c:v>-25.64840671308042</c:v>
                </c:pt>
                <c:pt idx="7533">
                  <c:v>-25.65821689691997</c:v>
                </c:pt>
                <c:pt idx="7534">
                  <c:v>-25.66802319453644</c:v>
                </c:pt>
                <c:pt idx="7535">
                  <c:v>-25.67782560367003</c:v>
                </c:pt>
                <c:pt idx="7536">
                  <c:v>-25.68762412206205</c:v>
                </c:pt>
                <c:pt idx="7537">
                  <c:v>-25.69741874745503</c:v>
                </c:pt>
                <c:pt idx="7538">
                  <c:v>-25.70720947759259</c:v>
                </c:pt>
                <c:pt idx="7539">
                  <c:v>-25.71699631021957</c:v>
                </c:pt>
                <c:pt idx="7540">
                  <c:v>-25.72677924308192</c:v>
                </c:pt>
                <c:pt idx="7541">
                  <c:v>-25.73655827392679</c:v>
                </c:pt>
                <c:pt idx="7542">
                  <c:v>-25.74633340050248</c:v>
                </c:pt>
                <c:pt idx="7543">
                  <c:v>-25.75610462055843</c:v>
                </c:pt>
                <c:pt idx="7544">
                  <c:v>-25.76587193184525</c:v>
                </c:pt>
                <c:pt idx="7545">
                  <c:v>-25.77563533211474</c:v>
                </c:pt>
                <c:pt idx="7546">
                  <c:v>-25.78539481911982</c:v>
                </c:pt>
                <c:pt idx="7547">
                  <c:v>-25.79515039061463</c:v>
                </c:pt>
                <c:pt idx="7548">
                  <c:v>-25.80490204435442</c:v>
                </c:pt>
                <c:pt idx="7549">
                  <c:v>-25.81464977809563</c:v>
                </c:pt>
                <c:pt idx="7550">
                  <c:v>-25.82439358959586</c:v>
                </c:pt>
                <c:pt idx="7551">
                  <c:v>-25.8341334766139</c:v>
                </c:pt>
                <c:pt idx="7552">
                  <c:v>-25.84386943690967</c:v>
                </c:pt>
                <c:pt idx="7553">
                  <c:v>-25.85360146824428</c:v>
                </c:pt>
                <c:pt idx="7554">
                  <c:v>-25.86332956837999</c:v>
                </c:pt>
                <c:pt idx="7555">
                  <c:v>-25.87305373508028</c:v>
                </c:pt>
                <c:pt idx="7556">
                  <c:v>-25.88277396610973</c:v>
                </c:pt>
                <c:pt idx="7557">
                  <c:v>-25.89249025923415</c:v>
                </c:pt>
                <c:pt idx="7558">
                  <c:v>-25.90220261222048</c:v>
                </c:pt>
                <c:pt idx="7559">
                  <c:v>-25.91191102283686</c:v>
                </c:pt>
                <c:pt idx="7560">
                  <c:v>-25.92161548885259</c:v>
                </c:pt>
                <c:pt idx="7561">
                  <c:v>-25.93131600803813</c:v>
                </c:pt>
                <c:pt idx="7562">
                  <c:v>-25.94101257816514</c:v>
                </c:pt>
                <c:pt idx="7563">
                  <c:v>-25.95070519700646</c:v>
                </c:pt>
                <c:pt idx="7564">
                  <c:v>-25.96039386233606</c:v>
                </c:pt>
                <c:pt idx="7565">
                  <c:v>-25.97007857192913</c:v>
                </c:pt>
                <c:pt idx="7566">
                  <c:v>-25.97975932356203</c:v>
                </c:pt>
                <c:pt idx="7567">
                  <c:v>-25.98943611501228</c:v>
                </c:pt>
                <c:pt idx="7568">
                  <c:v>-25.9991089440586</c:v>
                </c:pt>
                <c:pt idx="7569">
                  <c:v>-26.00877780848084</c:v>
                </c:pt>
                <c:pt idx="7570">
                  <c:v>-26.0184427060601</c:v>
                </c:pt>
                <c:pt idx="7571">
                  <c:v>-26.02810363457862</c:v>
                </c:pt>
                <c:pt idx="7572">
                  <c:v>-26.03776059181983</c:v>
                </c:pt>
                <c:pt idx="7573">
                  <c:v>-26.04741357556831</c:v>
                </c:pt>
                <c:pt idx="7574">
                  <c:v>-26.05706258360989</c:v>
                </c:pt>
                <c:pt idx="7575">
                  <c:v>-26.06670761373151</c:v>
                </c:pt>
                <c:pt idx="7576">
                  <c:v>-26.07634866372134</c:v>
                </c:pt>
                <c:pt idx="7577">
                  <c:v>-26.08598573136873</c:v>
                </c:pt>
                <c:pt idx="7578">
                  <c:v>-26.09561881446419</c:v>
                </c:pt>
                <c:pt idx="7579">
                  <c:v>-26.10524791079943</c:v>
                </c:pt>
                <c:pt idx="7580">
                  <c:v>-26.11487301816735</c:v>
                </c:pt>
                <c:pt idx="7581">
                  <c:v>-26.12449413436203</c:v>
                </c:pt>
                <c:pt idx="7582">
                  <c:v>-26.13411125717875</c:v>
                </c:pt>
                <c:pt idx="7583">
                  <c:v>-26.14372438441395</c:v>
                </c:pt>
                <c:pt idx="7584">
                  <c:v>-26.15333351386528</c:v>
                </c:pt>
                <c:pt idx="7585">
                  <c:v>-26.16293864333159</c:v>
                </c:pt>
                <c:pt idx="7586">
                  <c:v>-26.1725397706129</c:v>
                </c:pt>
                <c:pt idx="7587">
                  <c:v>-26.18213689351041</c:v>
                </c:pt>
                <c:pt idx="7588">
                  <c:v>-26.19173000982655</c:v>
                </c:pt>
                <c:pt idx="7589">
                  <c:v>-26.20131911736491</c:v>
                </c:pt>
                <c:pt idx="7590">
                  <c:v>-26.21090421393028</c:v>
                </c:pt>
                <c:pt idx="7591">
                  <c:v>-26.22048529732863</c:v>
                </c:pt>
                <c:pt idx="7592">
                  <c:v>-26.23006236536717</c:v>
                </c:pt>
                <c:pt idx="7593">
                  <c:v>-26.23963541585426</c:v>
                </c:pt>
                <c:pt idx="7594">
                  <c:v>-26.24920444659945</c:v>
                </c:pt>
                <c:pt idx="7595">
                  <c:v>-26.25876945541352</c:v>
                </c:pt>
                <c:pt idx="7596">
                  <c:v>-26.26833044010844</c:v>
                </c:pt>
                <c:pt idx="7597">
                  <c:v>-26.27788739849736</c:v>
                </c:pt>
                <c:pt idx="7598">
                  <c:v>-26.28744032839462</c:v>
                </c:pt>
                <c:pt idx="7599">
                  <c:v>-26.29698922761579</c:v>
                </c:pt>
                <c:pt idx="7600">
                  <c:v>-26.30653409397761</c:v>
                </c:pt>
                <c:pt idx="7601">
                  <c:v>-26.31607492529806</c:v>
                </c:pt>
                <c:pt idx="7602">
                  <c:v>-26.32561171939626</c:v>
                </c:pt>
                <c:pt idx="7603">
                  <c:v>-26.33514447409259</c:v>
                </c:pt>
                <c:pt idx="7604">
                  <c:v>-26.34467318720858</c:v>
                </c:pt>
                <c:pt idx="7605">
                  <c:v>-26.354197856567</c:v>
                </c:pt>
                <c:pt idx="7606">
                  <c:v>-26.36371847999182</c:v>
                </c:pt>
                <c:pt idx="7607">
                  <c:v>-26.37323505530819</c:v>
                </c:pt>
                <c:pt idx="7608">
                  <c:v>-26.38274758034249</c:v>
                </c:pt>
                <c:pt idx="7609">
                  <c:v>-26.39225605292228</c:v>
                </c:pt>
                <c:pt idx="7610">
                  <c:v>-26.40176047087635</c:v>
                </c:pt>
                <c:pt idx="7611">
                  <c:v>-26.41126083203469</c:v>
                </c:pt>
                <c:pt idx="7612">
                  <c:v>-26.42075713422846</c:v>
                </c:pt>
                <c:pt idx="7613">
                  <c:v>-26.43024937529009</c:v>
                </c:pt>
                <c:pt idx="7614">
                  <c:v>-26.43973755305318</c:v>
                </c:pt>
                <c:pt idx="7615">
                  <c:v>-26.44922166535255</c:v>
                </c:pt>
                <c:pt idx="7616">
                  <c:v>-26.45870171002422</c:v>
                </c:pt>
                <c:pt idx="7617">
                  <c:v>-26.46817768490542</c:v>
                </c:pt>
                <c:pt idx="7618">
                  <c:v>-26.4776495878346</c:v>
                </c:pt>
                <c:pt idx="7619">
                  <c:v>-26.48711741665143</c:v>
                </c:pt>
                <c:pt idx="7620">
                  <c:v>-26.49658116919676</c:v>
                </c:pt>
                <c:pt idx="7621">
                  <c:v>-26.50604084331267</c:v>
                </c:pt>
                <c:pt idx="7622">
                  <c:v>-26.51549643684249</c:v>
                </c:pt>
                <c:pt idx="7623">
                  <c:v>-26.52494794763069</c:v>
                </c:pt>
                <c:pt idx="7624">
                  <c:v>-26.534395373523</c:v>
                </c:pt>
                <c:pt idx="7625">
                  <c:v>-26.54383871236638</c:v>
                </c:pt>
                <c:pt idx="7626">
                  <c:v>-26.55327796200897</c:v>
                </c:pt>
                <c:pt idx="7627">
                  <c:v>-26.56271312030013</c:v>
                </c:pt>
                <c:pt idx="7628">
                  <c:v>-26.57214418509048</c:v>
                </c:pt>
                <c:pt idx="7629">
                  <c:v>-26.5815711542318</c:v>
                </c:pt>
                <c:pt idx="7630">
                  <c:v>-26.59099402557712</c:v>
                </c:pt>
                <c:pt idx="7631">
                  <c:v>-26.60041279698068</c:v>
                </c:pt>
                <c:pt idx="7632">
                  <c:v>-26.60982746629795</c:v>
                </c:pt>
                <c:pt idx="7633">
                  <c:v>-26.61923803138561</c:v>
                </c:pt>
                <c:pt idx="7634">
                  <c:v>-26.62864449010156</c:v>
                </c:pt>
                <c:pt idx="7635">
                  <c:v>-26.63804684030493</c:v>
                </c:pt>
                <c:pt idx="7636">
                  <c:v>-26.64744507985608</c:v>
                </c:pt>
                <c:pt idx="7637">
                  <c:v>-26.65683920661656</c:v>
                </c:pt>
                <c:pt idx="7638">
                  <c:v>-26.66622921844917</c:v>
                </c:pt>
                <c:pt idx="7639">
                  <c:v>-26.67561511321793</c:v>
                </c:pt>
                <c:pt idx="7640">
                  <c:v>-26.68499688878809</c:v>
                </c:pt>
                <c:pt idx="7641">
                  <c:v>-26.69437454302611</c:v>
                </c:pt>
                <c:pt idx="7642">
                  <c:v>-26.70374807379968</c:v>
                </c:pt>
                <c:pt idx="7643">
                  <c:v>-26.71311747897773</c:v>
                </c:pt>
                <c:pt idx="7644">
                  <c:v>-26.72248275643041</c:v>
                </c:pt>
                <c:pt idx="7645">
                  <c:v>-26.73184390402909</c:v>
                </c:pt>
                <c:pt idx="7646">
                  <c:v>-26.74120091964637</c:v>
                </c:pt>
                <c:pt idx="7647">
                  <c:v>-26.75055380115609</c:v>
                </c:pt>
                <c:pt idx="7648">
                  <c:v>-26.75990254643332</c:v>
                </c:pt>
                <c:pt idx="7649">
                  <c:v>-26.76924715335434</c:v>
                </c:pt>
                <c:pt idx="7650">
                  <c:v>-26.77858761979669</c:v>
                </c:pt>
                <c:pt idx="7651">
                  <c:v>-26.78792394363911</c:v>
                </c:pt>
                <c:pt idx="7652">
                  <c:v>-26.79725612276161</c:v>
                </c:pt>
                <c:pt idx="7653">
                  <c:v>-26.8065841550454</c:v>
                </c:pt>
                <c:pt idx="7654">
                  <c:v>-26.81590803837293</c:v>
                </c:pt>
                <c:pt idx="7655">
                  <c:v>-26.82522777062789</c:v>
                </c:pt>
                <c:pt idx="7656">
                  <c:v>-26.83454334969523</c:v>
                </c:pt>
                <c:pt idx="7657">
                  <c:v>-26.84385477346109</c:v>
                </c:pt>
                <c:pt idx="7658">
                  <c:v>-26.85316203981287</c:v>
                </c:pt>
                <c:pt idx="7659">
                  <c:v>-26.86246514663918</c:v>
                </c:pt>
                <c:pt idx="7660">
                  <c:v>-26.87176409182993</c:v>
                </c:pt>
                <c:pt idx="7661">
                  <c:v>-26.88105887327621</c:v>
                </c:pt>
                <c:pt idx="7662">
                  <c:v>-26.89034948887036</c:v>
                </c:pt>
                <c:pt idx="7663">
                  <c:v>-26.89963593650597</c:v>
                </c:pt>
                <c:pt idx="7664">
                  <c:v>-26.90891821407789</c:v>
                </c:pt>
                <c:pt idx="7665">
                  <c:v>-26.91819631948215</c:v>
                </c:pt>
                <c:pt idx="7666">
                  <c:v>-26.92747025061609</c:v>
                </c:pt>
                <c:pt idx="7667">
                  <c:v>-26.93674000537822</c:v>
                </c:pt>
                <c:pt idx="7668">
                  <c:v>-26.94600558166837</c:v>
                </c:pt>
                <c:pt idx="7669">
                  <c:v>-26.95526697738757</c:v>
                </c:pt>
                <c:pt idx="7670">
                  <c:v>-26.96452419043808</c:v>
                </c:pt>
                <c:pt idx="7671">
                  <c:v>-26.97377721872343</c:v>
                </c:pt>
                <c:pt idx="7672">
                  <c:v>-26.9830260601484</c:v>
                </c:pt>
                <c:pt idx="7673">
                  <c:v>-26.992270712619</c:v>
                </c:pt>
                <c:pt idx="7674">
                  <c:v>-27.00151117404248</c:v>
                </c:pt>
                <c:pt idx="7675">
                  <c:v>-27.01074744232734</c:v>
                </c:pt>
                <c:pt idx="7676">
                  <c:v>-27.01997951538335</c:v>
                </c:pt>
                <c:pt idx="7677">
                  <c:v>-27.0292073911215</c:v>
                </c:pt>
                <c:pt idx="7678">
                  <c:v>-27.03843106745406</c:v>
                </c:pt>
                <c:pt idx="7679">
                  <c:v>-27.0476505422945</c:v>
                </c:pt>
                <c:pt idx="7680">
                  <c:v>-27.0568658135576</c:v>
                </c:pt>
                <c:pt idx="7681">
                  <c:v>-27.06607687915931</c:v>
                </c:pt>
                <c:pt idx="7682">
                  <c:v>-27.07528373701694</c:v>
                </c:pt>
                <c:pt idx="7683">
                  <c:v>-27.08448638504895</c:v>
                </c:pt>
                <c:pt idx="7684">
                  <c:v>-27.09368482117512</c:v>
                </c:pt>
                <c:pt idx="7685">
                  <c:v>-27.10287904331647</c:v>
                </c:pt>
                <c:pt idx="7686">
                  <c:v>-27.11206904939521</c:v>
                </c:pt>
                <c:pt idx="7687">
                  <c:v>-27.1212548373349</c:v>
                </c:pt>
                <c:pt idx="7688">
                  <c:v>-27.13043640506029</c:v>
                </c:pt>
                <c:pt idx="7689">
                  <c:v>-27.13961375049742</c:v>
                </c:pt>
                <c:pt idx="7690">
                  <c:v>-27.14878687157355</c:v>
                </c:pt>
                <c:pt idx="7691">
                  <c:v>-27.15795576621725</c:v>
                </c:pt>
                <c:pt idx="7692">
                  <c:v>-27.16712043235828</c:v>
                </c:pt>
                <c:pt idx="7693">
                  <c:v>-27.17628086792772</c:v>
                </c:pt>
                <c:pt idx="7694">
                  <c:v>-27.18543707085787</c:v>
                </c:pt>
                <c:pt idx="7695">
                  <c:v>-27.19458903908231</c:v>
                </c:pt>
                <c:pt idx="7696">
                  <c:v>-27.20373677053585</c:v>
                </c:pt>
                <c:pt idx="7697">
                  <c:v>-27.21288026315462</c:v>
                </c:pt>
                <c:pt idx="7698">
                  <c:v>-27.22201951487593</c:v>
                </c:pt>
                <c:pt idx="7699">
                  <c:v>-27.23115452363843</c:v>
                </c:pt>
                <c:pt idx="7700">
                  <c:v>-27.24028528738197</c:v>
                </c:pt>
                <c:pt idx="7701">
                  <c:v>-27.24941180404769</c:v>
                </c:pt>
                <c:pt idx="7702">
                  <c:v>-27.25853407157801</c:v>
                </c:pt>
                <c:pt idx="7703">
                  <c:v>-27.26765208791658</c:v>
                </c:pt>
                <c:pt idx="7704">
                  <c:v>-27.27676585100834</c:v>
                </c:pt>
                <c:pt idx="7705">
                  <c:v>-27.28587535879949</c:v>
                </c:pt>
                <c:pt idx="7706">
                  <c:v>-27.29498060923747</c:v>
                </c:pt>
                <c:pt idx="7707">
                  <c:v>-27.30408160027103</c:v>
                </c:pt>
                <c:pt idx="7708">
                  <c:v>-27.31317832985016</c:v>
                </c:pt>
                <c:pt idx="7709">
                  <c:v>-27.32227079592612</c:v>
                </c:pt>
                <c:pt idx="7710">
                  <c:v>-27.33135899645145</c:v>
                </c:pt>
                <c:pt idx="7711">
                  <c:v>-27.34044292937993</c:v>
                </c:pt>
                <c:pt idx="7712">
                  <c:v>-27.34952259266666</c:v>
                </c:pt>
                <c:pt idx="7713">
                  <c:v>-27.35859798426796</c:v>
                </c:pt>
                <c:pt idx="7714">
                  <c:v>-27.36766910214144</c:v>
                </c:pt>
                <c:pt idx="7715">
                  <c:v>-27.37673594424599</c:v>
                </c:pt>
                <c:pt idx="7716">
                  <c:v>-27.38579850854175</c:v>
                </c:pt>
                <c:pt idx="7717">
                  <c:v>-27.39485679299018</c:v>
                </c:pt>
                <c:pt idx="7718">
                  <c:v>-27.40391079555394</c:v>
                </c:pt>
                <c:pt idx="7719">
                  <c:v>-27.41296051419703</c:v>
                </c:pt>
                <c:pt idx="7720">
                  <c:v>-27.42200594688468</c:v>
                </c:pt>
                <c:pt idx="7721">
                  <c:v>-27.43104709158343</c:v>
                </c:pt>
                <c:pt idx="7722">
                  <c:v>-27.44008394626106</c:v>
                </c:pt>
                <c:pt idx="7723">
                  <c:v>-27.44911650888666</c:v>
                </c:pt>
                <c:pt idx="7724">
                  <c:v>-27.45814477743058</c:v>
                </c:pt>
                <c:pt idx="7725">
                  <c:v>-27.46716874986445</c:v>
                </c:pt>
                <c:pt idx="7726">
                  <c:v>-27.47618842416115</c:v>
                </c:pt>
                <c:pt idx="7727">
                  <c:v>-27.48520379829491</c:v>
                </c:pt>
                <c:pt idx="7728">
                  <c:v>-27.49421487024116</c:v>
                </c:pt>
                <c:pt idx="7729">
                  <c:v>-27.50322163797666</c:v>
                </c:pt>
                <c:pt idx="7730">
                  <c:v>-27.51222409947944</c:v>
                </c:pt>
                <c:pt idx="7731">
                  <c:v>-27.52122225272878</c:v>
                </c:pt>
                <c:pt idx="7732">
                  <c:v>-27.5302160957053</c:v>
                </c:pt>
                <c:pt idx="7733">
                  <c:v>-27.53920562639085</c:v>
                </c:pt>
                <c:pt idx="7734">
                  <c:v>-27.54819084276858</c:v>
                </c:pt>
                <c:pt idx="7735">
                  <c:v>-27.55717174282294</c:v>
                </c:pt>
                <c:pt idx="7736">
                  <c:v>-27.56614832453964</c:v>
                </c:pt>
                <c:pt idx="7737">
                  <c:v>-27.57512058590568</c:v>
                </c:pt>
                <c:pt idx="7738">
                  <c:v>-27.58408852490937</c:v>
                </c:pt>
                <c:pt idx="7739">
                  <c:v>-27.59305213954027</c:v>
                </c:pt>
                <c:pt idx="7740">
                  <c:v>-27.60201142778924</c:v>
                </c:pt>
                <c:pt idx="7741">
                  <c:v>-27.61096638764844</c:v>
                </c:pt>
                <c:pt idx="7742">
                  <c:v>-27.61991701711129</c:v>
                </c:pt>
                <c:pt idx="7743">
                  <c:v>-27.62886331417254</c:v>
                </c:pt>
                <c:pt idx="7744">
                  <c:v>-27.63780527682818</c:v>
                </c:pt>
                <c:pt idx="7745">
                  <c:v>-27.64674290307552</c:v>
                </c:pt>
                <c:pt idx="7746">
                  <c:v>-27.65567619091315</c:v>
                </c:pt>
                <c:pt idx="7747">
                  <c:v>-27.66460513834097</c:v>
                </c:pt>
                <c:pt idx="7748">
                  <c:v>-27.67352974336013</c:v>
                </c:pt>
                <c:pt idx="7749">
                  <c:v>-27.68245000397312</c:v>
                </c:pt>
                <c:pt idx="7750">
                  <c:v>-27.69136591818369</c:v>
                </c:pt>
                <c:pt idx="7751">
                  <c:v>-27.70027748399688</c:v>
                </c:pt>
                <c:pt idx="7752">
                  <c:v>-27.70918469941904</c:v>
                </c:pt>
                <c:pt idx="7753">
                  <c:v>-27.71808756245782</c:v>
                </c:pt>
                <c:pt idx="7754">
                  <c:v>-27.72698607112215</c:v>
                </c:pt>
                <c:pt idx="7755">
                  <c:v>-27.73588022342226</c:v>
                </c:pt>
                <c:pt idx="7756">
                  <c:v>-27.74477001736967</c:v>
                </c:pt>
                <c:pt idx="7757">
                  <c:v>-27.75365545097722</c:v>
                </c:pt>
                <c:pt idx="7758">
                  <c:v>-27.76253652225899</c:v>
                </c:pt>
                <c:pt idx="7759">
                  <c:v>-27.77141322923045</c:v>
                </c:pt>
                <c:pt idx="7760">
                  <c:v>-27.78028556990827</c:v>
                </c:pt>
                <c:pt idx="7761">
                  <c:v>-27.78915354231048</c:v>
                </c:pt>
                <c:pt idx="7762">
                  <c:v>-27.7980171444564</c:v>
                </c:pt>
                <c:pt idx="7763">
                  <c:v>-27.80687637436663</c:v>
                </c:pt>
                <c:pt idx="7764">
                  <c:v>-27.81573123006309</c:v>
                </c:pt>
                <c:pt idx="7765">
                  <c:v>-27.82458170956901</c:v>
                </c:pt>
                <c:pt idx="7766">
                  <c:v>-27.83342781090889</c:v>
                </c:pt>
                <c:pt idx="7767">
                  <c:v>-27.84226953210855</c:v>
                </c:pt>
                <c:pt idx="7768">
                  <c:v>-27.85110687119511</c:v>
                </c:pt>
                <c:pt idx="7769">
                  <c:v>-27.85993982619702</c:v>
                </c:pt>
                <c:pt idx="7770">
                  <c:v>-27.86876839514398</c:v>
                </c:pt>
                <c:pt idx="7771">
                  <c:v>-27.87759257606703</c:v>
                </c:pt>
                <c:pt idx="7772">
                  <c:v>-27.88641236699853</c:v>
                </c:pt>
                <c:pt idx="7773">
                  <c:v>-27.89522776597212</c:v>
                </c:pt>
                <c:pt idx="7774">
                  <c:v>-27.90403877102274</c:v>
                </c:pt>
                <c:pt idx="7775">
                  <c:v>-27.91284538018666</c:v>
                </c:pt>
                <c:pt idx="7776">
                  <c:v>-27.92164759150144</c:v>
                </c:pt>
                <c:pt idx="7777">
                  <c:v>-27.93044540300597</c:v>
                </c:pt>
                <c:pt idx="7778">
                  <c:v>-27.93923881274042</c:v>
                </c:pt>
                <c:pt idx="7779">
                  <c:v>-27.94802781874628</c:v>
                </c:pt>
                <c:pt idx="7780">
                  <c:v>-27.95681241906638</c:v>
                </c:pt>
                <c:pt idx="7781">
                  <c:v>-27.96559261174481</c:v>
                </c:pt>
                <c:pt idx="7782">
                  <c:v>-27.97436839482701</c:v>
                </c:pt>
                <c:pt idx="7783">
                  <c:v>-27.98313976635971</c:v>
                </c:pt>
                <c:pt idx="7784">
                  <c:v>-27.99190672439097</c:v>
                </c:pt>
                <c:pt idx="7785">
                  <c:v>-28.00066926697012</c:v>
                </c:pt>
                <c:pt idx="7786">
                  <c:v>-28.00942739214788</c:v>
                </c:pt>
                <c:pt idx="7787">
                  <c:v>-28.01818109797623</c:v>
                </c:pt>
                <c:pt idx="7788">
                  <c:v>-28.02693038250846</c:v>
                </c:pt>
                <c:pt idx="7789">
                  <c:v>-28.03567524379919</c:v>
                </c:pt>
                <c:pt idx="7790">
                  <c:v>-28.04441567990437</c:v>
                </c:pt>
                <c:pt idx="7791">
                  <c:v>-28.05315168888125</c:v>
                </c:pt>
                <c:pt idx="7792">
                  <c:v>-28.0618832687884</c:v>
                </c:pt>
                <c:pt idx="7793">
                  <c:v>-28.0706104176857</c:v>
                </c:pt>
                <c:pt idx="7794">
                  <c:v>-28.07933313363435</c:v>
                </c:pt>
                <c:pt idx="7795">
                  <c:v>-28.0880514146969</c:v>
                </c:pt>
                <c:pt idx="7796">
                  <c:v>-28.09676525893716</c:v>
                </c:pt>
                <c:pt idx="7797">
                  <c:v>-28.10547466442032</c:v>
                </c:pt>
                <c:pt idx="7798">
                  <c:v>-28.11417962921286</c:v>
                </c:pt>
                <c:pt idx="7799">
                  <c:v>-28.12288015138256</c:v>
                </c:pt>
                <c:pt idx="7800">
                  <c:v>-28.13157622899858</c:v>
                </c:pt>
                <c:pt idx="7801">
                  <c:v>-28.14026786013133</c:v>
                </c:pt>
                <c:pt idx="7802">
                  <c:v>-28.14895504285262</c:v>
                </c:pt>
                <c:pt idx="7803">
                  <c:v>-28.15763777523552</c:v>
                </c:pt>
                <c:pt idx="7804">
                  <c:v>-28.16631605535446</c:v>
                </c:pt>
                <c:pt idx="7805">
                  <c:v>-28.17498988128519</c:v>
                </c:pt>
                <c:pt idx="7806">
                  <c:v>-28.18365925110474</c:v>
                </c:pt>
                <c:pt idx="7807">
                  <c:v>-28.19232416289156</c:v>
                </c:pt>
                <c:pt idx="7808">
                  <c:v>-28.20098461472531</c:v>
                </c:pt>
                <c:pt idx="7809">
                  <c:v>-28.20964060468708</c:v>
                </c:pt>
                <c:pt idx="7810">
                  <c:v>-28.21829213085923</c:v>
                </c:pt>
                <c:pt idx="7811">
                  <c:v>-28.22693919132546</c:v>
                </c:pt>
                <c:pt idx="7812">
                  <c:v>-28.23558178417079</c:v>
                </c:pt>
                <c:pt idx="7813">
                  <c:v>-28.2442199074816</c:v>
                </c:pt>
                <c:pt idx="7814">
                  <c:v>-28.25285355934557</c:v>
                </c:pt>
                <c:pt idx="7815">
                  <c:v>-28.2614827378517</c:v>
                </c:pt>
                <c:pt idx="7816">
                  <c:v>-28.27010744109037</c:v>
                </c:pt>
                <c:pt idx="7817">
                  <c:v>-28.27872766715324</c:v>
                </c:pt>
                <c:pt idx="7818">
                  <c:v>-28.28734341413332</c:v>
                </c:pt>
                <c:pt idx="7819">
                  <c:v>-28.29595468012499</c:v>
                </c:pt>
                <c:pt idx="7820">
                  <c:v>-28.30456146322388</c:v>
                </c:pt>
                <c:pt idx="7821">
                  <c:v>-28.31316376152703</c:v>
                </c:pt>
                <c:pt idx="7822">
                  <c:v>-28.32176157313277</c:v>
                </c:pt>
                <c:pt idx="7823">
                  <c:v>-28.33035489614079</c:v>
                </c:pt>
                <c:pt idx="7824">
                  <c:v>-28.33894372865212</c:v>
                </c:pt>
                <c:pt idx="7825">
                  <c:v>-28.34752806876907</c:v>
                </c:pt>
                <c:pt idx="7826">
                  <c:v>-28.35610791459537</c:v>
                </c:pt>
                <c:pt idx="7827">
                  <c:v>-28.36468326423602</c:v>
                </c:pt>
                <c:pt idx="7828">
                  <c:v>-28.3732541157974</c:v>
                </c:pt>
                <c:pt idx="7829">
                  <c:v>-28.38182046738719</c:v>
                </c:pt>
                <c:pt idx="7830">
                  <c:v>-28.39038231711445</c:v>
                </c:pt>
                <c:pt idx="7831">
                  <c:v>-28.39893966308954</c:v>
                </c:pt>
                <c:pt idx="7832">
                  <c:v>-28.40749250342418</c:v>
                </c:pt>
                <c:pt idx="7833">
                  <c:v>-28.41604083623145</c:v>
                </c:pt>
                <c:pt idx="7834">
                  <c:v>-28.42458465962572</c:v>
                </c:pt>
                <c:pt idx="7835">
                  <c:v>-28.43312397172274</c:v>
                </c:pt>
                <c:pt idx="7836">
                  <c:v>-28.44165877063961</c:v>
                </c:pt>
                <c:pt idx="7837">
                  <c:v>-28.45018905449474</c:v>
                </c:pt>
                <c:pt idx="7838">
                  <c:v>-28.45871482140789</c:v>
                </c:pt>
                <c:pt idx="7839">
                  <c:v>-28.46723606950019</c:v>
                </c:pt>
                <c:pt idx="7840">
                  <c:v>-28.47575279689408</c:v>
                </c:pt>
                <c:pt idx="7841">
                  <c:v>-28.48426500171337</c:v>
                </c:pt>
                <c:pt idx="7842">
                  <c:v>-28.49277268208321</c:v>
                </c:pt>
                <c:pt idx="7843">
                  <c:v>-28.50127583613009</c:v>
                </c:pt>
                <c:pt idx="7844">
                  <c:v>-28.50977446198185</c:v>
                </c:pt>
                <c:pt idx="7845">
                  <c:v>-28.51826855776766</c:v>
                </c:pt>
                <c:pt idx="7846">
                  <c:v>-28.52675812161808</c:v>
                </c:pt>
                <c:pt idx="7847">
                  <c:v>-28.53524315166496</c:v>
                </c:pt>
                <c:pt idx="7848">
                  <c:v>-28.54372364604155</c:v>
                </c:pt>
                <c:pt idx="7849">
                  <c:v>-28.55219960288244</c:v>
                </c:pt>
                <c:pt idx="7850">
                  <c:v>-28.56067102032354</c:v>
                </c:pt>
                <c:pt idx="7851">
                  <c:v>-28.56913789650213</c:v>
                </c:pt>
                <c:pt idx="7852">
                  <c:v>-28.57760022955686</c:v>
                </c:pt>
                <c:pt idx="7853">
                  <c:v>-28.5860580176277</c:v>
                </c:pt>
                <c:pt idx="7854">
                  <c:v>-28.59451125885597</c:v>
                </c:pt>
                <c:pt idx="7855">
                  <c:v>-28.60295995138438</c:v>
                </c:pt>
                <c:pt idx="7856">
                  <c:v>-28.61140409335696</c:v>
                </c:pt>
                <c:pt idx="7857">
                  <c:v>-28.6198436829191</c:v>
                </c:pt>
                <c:pt idx="7858">
                  <c:v>-28.62827871821756</c:v>
                </c:pt>
                <c:pt idx="7859">
                  <c:v>-28.63670919740043</c:v>
                </c:pt>
                <c:pt idx="7860">
                  <c:v>-28.64513511861717</c:v>
                </c:pt>
                <c:pt idx="7861">
                  <c:v>-28.6535564800186</c:v>
                </c:pt>
                <c:pt idx="7862">
                  <c:v>-28.66197327975688</c:v>
                </c:pt>
                <c:pt idx="7863">
                  <c:v>-28.67038551598555</c:v>
                </c:pt>
                <c:pt idx="7864">
                  <c:v>-28.67879318685949</c:v>
                </c:pt>
                <c:pt idx="7865">
                  <c:v>-28.68719629053492</c:v>
                </c:pt>
                <c:pt idx="7866">
                  <c:v>-28.69559482516949</c:v>
                </c:pt>
                <c:pt idx="7867">
                  <c:v>-28.70398878892213</c:v>
                </c:pt>
                <c:pt idx="7868">
                  <c:v>-28.71237817995316</c:v>
                </c:pt>
                <c:pt idx="7869">
                  <c:v>-28.72076299642426</c:v>
                </c:pt>
                <c:pt idx="7870">
                  <c:v>-28.72914323649849</c:v>
                </c:pt>
                <c:pt idx="7871">
                  <c:v>-28.73751889834023</c:v>
                </c:pt>
                <c:pt idx="7872">
                  <c:v>-28.74588998011526</c:v>
                </c:pt>
                <c:pt idx="7873">
                  <c:v>-28.75425647999071</c:v>
                </c:pt>
                <c:pt idx="7874">
                  <c:v>-28.76261839613505</c:v>
                </c:pt>
                <c:pt idx="7875">
                  <c:v>-28.77097572671816</c:v>
                </c:pt>
                <c:pt idx="7876">
                  <c:v>-28.77932846991123</c:v>
                </c:pt>
                <c:pt idx="7877">
                  <c:v>-28.78767662388687</c:v>
                </c:pt>
                <c:pt idx="7878">
                  <c:v>-28.79602018681901</c:v>
                </c:pt>
                <c:pt idx="7879">
                  <c:v>-28.80435915688298</c:v>
                </c:pt>
                <c:pt idx="7880">
                  <c:v>-28.81269353225543</c:v>
                </c:pt>
                <c:pt idx="7881">
                  <c:v>-28.82102331111444</c:v>
                </c:pt>
                <c:pt idx="7882">
                  <c:v>-28.82934849163941</c:v>
                </c:pt>
                <c:pt idx="7883">
                  <c:v>-28.83766907201112</c:v>
                </c:pt>
                <c:pt idx="7884">
                  <c:v>-28.84598505041172</c:v>
                </c:pt>
                <c:pt idx="7885">
                  <c:v>-28.85429642502474</c:v>
                </c:pt>
                <c:pt idx="7886">
                  <c:v>-28.86260319403505</c:v>
                </c:pt>
                <c:pt idx="7887">
                  <c:v>-28.87090535562893</c:v>
                </c:pt>
                <c:pt idx="7888">
                  <c:v>-28.879202907994</c:v>
                </c:pt>
                <c:pt idx="7889">
                  <c:v>-28.88749584931925</c:v>
                </c:pt>
                <c:pt idx="7890">
                  <c:v>-28.89578417779508</c:v>
                </c:pt>
                <c:pt idx="7891">
                  <c:v>-28.90406789161321</c:v>
                </c:pt>
                <c:pt idx="7892">
                  <c:v>-28.91234698896676</c:v>
                </c:pt>
                <c:pt idx="7893">
                  <c:v>-28.92062146805024</c:v>
                </c:pt>
                <c:pt idx="7894">
                  <c:v>-28.92889132705949</c:v>
                </c:pt>
                <c:pt idx="7895">
                  <c:v>-28.93715656419176</c:v>
                </c:pt>
                <c:pt idx="7896">
                  <c:v>-28.94541717764566</c:v>
                </c:pt>
                <c:pt idx="7897">
                  <c:v>-28.95367316562119</c:v>
                </c:pt>
                <c:pt idx="7898">
                  <c:v>-28.96192452631971</c:v>
                </c:pt>
                <c:pt idx="7899">
                  <c:v>-28.97017125794395</c:v>
                </c:pt>
                <c:pt idx="7900">
                  <c:v>-28.97841335869805</c:v>
                </c:pt>
                <c:pt idx="7901">
                  <c:v>-28.98665082678749</c:v>
                </c:pt>
                <c:pt idx="7902">
                  <c:v>-28.99488366041915</c:v>
                </c:pt>
                <c:pt idx="7903">
                  <c:v>-29.00311185780128</c:v>
                </c:pt>
                <c:pt idx="7904">
                  <c:v>-29.01133541714352</c:v>
                </c:pt>
                <c:pt idx="7905">
                  <c:v>-29.01955433665688</c:v>
                </c:pt>
                <c:pt idx="7906">
                  <c:v>-29.02776861455374</c:v>
                </c:pt>
                <c:pt idx="7907">
                  <c:v>-29.03597824904789</c:v>
                </c:pt>
                <c:pt idx="7908">
                  <c:v>-29.04418323835447</c:v>
                </c:pt>
                <c:pt idx="7909">
                  <c:v>-29.05238358069003</c:v>
                </c:pt>
                <c:pt idx="7910">
                  <c:v>-29.06057927427248</c:v>
                </c:pt>
                <c:pt idx="7911">
                  <c:v>-29.06877031732112</c:v>
                </c:pt>
                <c:pt idx="7912">
                  <c:v>-29.07695670805666</c:v>
                </c:pt>
                <c:pt idx="7913">
                  <c:v>-29.08513844470112</c:v>
                </c:pt>
                <c:pt idx="7914">
                  <c:v>-29.09331552547799</c:v>
                </c:pt>
                <c:pt idx="7915">
                  <c:v>-29.10148794861211</c:v>
                </c:pt>
                <c:pt idx="7916">
                  <c:v>-29.10965571232969</c:v>
                </c:pt>
                <c:pt idx="7917">
                  <c:v>-29.11781881485834</c:v>
                </c:pt>
                <c:pt idx="7918">
                  <c:v>-29.12597725442705</c:v>
                </c:pt>
                <c:pt idx="7919">
                  <c:v>-29.13413102926623</c:v>
                </c:pt>
                <c:pt idx="7920">
                  <c:v>-29.14228013760762</c:v>
                </c:pt>
                <c:pt idx="7921">
                  <c:v>-29.15042457768441</c:v>
                </c:pt>
                <c:pt idx="7922">
                  <c:v>-29.15856434773113</c:v>
                </c:pt>
                <c:pt idx="7923">
                  <c:v>-29.16669944598371</c:v>
                </c:pt>
                <c:pt idx="7924">
                  <c:v>-29.1748298706795</c:v>
                </c:pt>
                <c:pt idx="7925">
                  <c:v>-29.1829556200572</c:v>
                </c:pt>
                <c:pt idx="7926">
                  <c:v>-29.19107669235693</c:v>
                </c:pt>
                <c:pt idx="7927">
                  <c:v>-29.19919308582018</c:v>
                </c:pt>
                <c:pt idx="7928">
                  <c:v>-29.20730479868984</c:v>
                </c:pt>
                <c:pt idx="7929">
                  <c:v>-29.21541182921021</c:v>
                </c:pt>
                <c:pt idx="7930">
                  <c:v>-29.22351417562695</c:v>
                </c:pt>
                <c:pt idx="7931">
                  <c:v>-29.23161183618713</c:v>
                </c:pt>
                <c:pt idx="7932">
                  <c:v>-29.23970480913923</c:v>
                </c:pt>
                <c:pt idx="7933">
                  <c:v>-29.2477930927331</c:v>
                </c:pt>
                <c:pt idx="7934">
                  <c:v>-29.25587668521999</c:v>
                </c:pt>
                <c:pt idx="7935">
                  <c:v>-29.26395558485256</c:v>
                </c:pt>
                <c:pt idx="7936">
                  <c:v>-29.27202978988484</c:v>
                </c:pt>
                <c:pt idx="7937">
                  <c:v>-29.28009929857227</c:v>
                </c:pt>
                <c:pt idx="7938">
                  <c:v>-29.28816410917172</c:v>
                </c:pt>
                <c:pt idx="7939">
                  <c:v>-29.29622421994139</c:v>
                </c:pt>
                <c:pt idx="7940">
                  <c:v>-29.30427962914093</c:v>
                </c:pt>
                <c:pt idx="7941">
                  <c:v>-29.31233033503137</c:v>
                </c:pt>
                <c:pt idx="7942">
                  <c:v>-29.32037633587515</c:v>
                </c:pt>
                <c:pt idx="7943">
                  <c:v>-29.32841762993609</c:v>
                </c:pt>
                <c:pt idx="7944">
                  <c:v>-29.33645421547943</c:v>
                </c:pt>
                <c:pt idx="7945">
                  <c:v>-29.34448609077179</c:v>
                </c:pt>
                <c:pt idx="7946">
                  <c:v>-29.35251325408122</c:v>
                </c:pt>
                <c:pt idx="7947">
                  <c:v>-29.36053570367716</c:v>
                </c:pt>
                <c:pt idx="7948">
                  <c:v>-29.36855343783043</c:v>
                </c:pt>
                <c:pt idx="7949">
                  <c:v>-29.37656645481328</c:v>
                </c:pt>
                <c:pt idx="7950">
                  <c:v>-29.38457475289935</c:v>
                </c:pt>
                <c:pt idx="7951">
                  <c:v>-29.39257833036368</c:v>
                </c:pt>
                <c:pt idx="7952">
                  <c:v>-29.40057718548275</c:v>
                </c:pt>
                <c:pt idx="7953">
                  <c:v>-29.40857131653439</c:v>
                </c:pt>
                <c:pt idx="7954">
                  <c:v>-29.41656072179788</c:v>
                </c:pt>
                <c:pt idx="7955">
                  <c:v>-29.42454539955385</c:v>
                </c:pt>
                <c:pt idx="7956">
                  <c:v>-29.43252534808443</c:v>
                </c:pt>
                <c:pt idx="7957">
                  <c:v>-29.44050056567305</c:v>
                </c:pt>
                <c:pt idx="7958">
                  <c:v>-29.44847105060463</c:v>
                </c:pt>
                <c:pt idx="7959">
                  <c:v>-29.45643680116546</c:v>
                </c:pt>
                <c:pt idx="7960">
                  <c:v>-29.46439781564324</c:v>
                </c:pt>
                <c:pt idx="7961">
                  <c:v>-29.47235409232708</c:v>
                </c:pt>
                <c:pt idx="7962">
                  <c:v>-29.48030562950752</c:v>
                </c:pt>
                <c:pt idx="7963">
                  <c:v>-29.48825242547647</c:v>
                </c:pt>
                <c:pt idx="7964">
                  <c:v>-29.49619447852728</c:v>
                </c:pt>
                <c:pt idx="7965">
                  <c:v>-29.50413178695472</c:v>
                </c:pt>
                <c:pt idx="7966">
                  <c:v>-29.51206434905493</c:v>
                </c:pt>
                <c:pt idx="7967">
                  <c:v>-29.51999216312552</c:v>
                </c:pt>
                <c:pt idx="7968">
                  <c:v>-29.52791522746544</c:v>
                </c:pt>
                <c:pt idx="7969">
                  <c:v>-29.53583354037512</c:v>
                </c:pt>
                <c:pt idx="7970">
                  <c:v>-29.54374710015636</c:v>
                </c:pt>
                <c:pt idx="7971">
                  <c:v>-29.55165590511242</c:v>
                </c:pt>
                <c:pt idx="7972">
                  <c:v>-29.5595599535479</c:v>
                </c:pt>
                <c:pt idx="7973">
                  <c:v>-29.56745924376889</c:v>
                </c:pt>
                <c:pt idx="7974">
                  <c:v>-29.57535377408287</c:v>
                </c:pt>
                <c:pt idx="7975">
                  <c:v>-29.58324354279871</c:v>
                </c:pt>
                <c:pt idx="7976">
                  <c:v>-29.59112854822673</c:v>
                </c:pt>
                <c:pt idx="7977">
                  <c:v>-29.59900878867866</c:v>
                </c:pt>
                <c:pt idx="7978">
                  <c:v>-29.60688426246762</c:v>
                </c:pt>
                <c:pt idx="7979">
                  <c:v>-29.61475496790818</c:v>
                </c:pt>
                <c:pt idx="7980">
                  <c:v>-29.62262090331632</c:v>
                </c:pt>
                <c:pt idx="7981">
                  <c:v>-29.63048206700945</c:v>
                </c:pt>
                <c:pt idx="7982">
                  <c:v>-29.63833845730636</c:v>
                </c:pt>
                <c:pt idx="7983">
                  <c:v>-29.64619007252731</c:v>
                </c:pt>
                <c:pt idx="7984">
                  <c:v>-29.65403691099395</c:v>
                </c:pt>
                <c:pt idx="7985">
                  <c:v>-29.66187897102936</c:v>
                </c:pt>
                <c:pt idx="7986">
                  <c:v>-29.66971625095804</c:v>
                </c:pt>
                <c:pt idx="7987">
                  <c:v>-29.6775487491059</c:v>
                </c:pt>
                <c:pt idx="7988">
                  <c:v>-29.6853764638003</c:v>
                </c:pt>
                <c:pt idx="7989">
                  <c:v>-29.69319939336999</c:v>
                </c:pt>
                <c:pt idx="7990">
                  <c:v>-29.70101753614518</c:v>
                </c:pt>
                <c:pt idx="7991">
                  <c:v>-29.70883089045747</c:v>
                </c:pt>
                <c:pt idx="7992">
                  <c:v>-29.71663945463991</c:v>
                </c:pt>
                <c:pt idx="7993">
                  <c:v>-29.72444322702695</c:v>
                </c:pt>
                <c:pt idx="7994">
                  <c:v>-29.7322422059545</c:v>
                </c:pt>
                <c:pt idx="7995">
                  <c:v>-29.74003638975985</c:v>
                </c:pt>
                <c:pt idx="7996">
                  <c:v>-29.74782577678177</c:v>
                </c:pt>
                <c:pt idx="7997">
                  <c:v>-29.7556103653604</c:v>
                </c:pt>
                <c:pt idx="7998">
                  <c:v>-29.76339015383735</c:v>
                </c:pt>
                <c:pt idx="7999">
                  <c:v>-29.77116514055566</c:v>
                </c:pt>
                <c:pt idx="8000">
                  <c:v>-29.77893532385976</c:v>
                </c:pt>
                <c:pt idx="8001">
                  <c:v>-29.78670070209553</c:v>
                </c:pt>
                <c:pt idx="8002">
                  <c:v>-29.79446127361029</c:v>
                </c:pt>
                <c:pt idx="8003">
                  <c:v>-29.80221703675278</c:v>
                </c:pt>
                <c:pt idx="8004">
                  <c:v>-29.80996798987318</c:v>
                </c:pt>
                <c:pt idx="8005">
                  <c:v>-29.81771413132306</c:v>
                </c:pt>
                <c:pt idx="8006">
                  <c:v>-29.8254554594555</c:v>
                </c:pt>
                <c:pt idx="8007">
                  <c:v>-29.83319197262493</c:v>
                </c:pt>
                <c:pt idx="8008">
                  <c:v>-29.84092366918727</c:v>
                </c:pt>
                <c:pt idx="8009">
                  <c:v>-29.84865054749983</c:v>
                </c:pt>
                <c:pt idx="8010">
                  <c:v>-29.85637260592138</c:v>
                </c:pt>
                <c:pt idx="8011">
                  <c:v>-29.86408984281213</c:v>
                </c:pt>
                <c:pt idx="8012">
                  <c:v>-29.87180225653371</c:v>
                </c:pt>
                <c:pt idx="8013">
                  <c:v>-29.87950984544916</c:v>
                </c:pt>
                <c:pt idx="8014">
                  <c:v>-29.88721260792301</c:v>
                </c:pt>
                <c:pt idx="8015">
                  <c:v>-29.89491054232119</c:v>
                </c:pt>
                <c:pt idx="8016">
                  <c:v>-29.90260364701107</c:v>
                </c:pt>
                <c:pt idx="8017">
                  <c:v>-29.91029192036147</c:v>
                </c:pt>
                <c:pt idx="8018">
                  <c:v>-29.91797536074263</c:v>
                </c:pt>
                <c:pt idx="8019">
                  <c:v>-29.92565396652622</c:v>
                </c:pt>
                <c:pt idx="8020">
                  <c:v>-29.9333277360854</c:v>
                </c:pt>
                <c:pt idx="8021">
                  <c:v>-29.94099666779471</c:v>
                </c:pt>
                <c:pt idx="8022">
                  <c:v>-29.94866076003015</c:v>
                </c:pt>
                <c:pt idx="8023">
                  <c:v>-29.95632001116916</c:v>
                </c:pt>
                <c:pt idx="8024">
                  <c:v>-29.96397441959065</c:v>
                </c:pt>
                <c:pt idx="8025">
                  <c:v>-29.97162398367489</c:v>
                </c:pt>
                <c:pt idx="8026">
                  <c:v>-29.9792687018037</c:v>
                </c:pt>
                <c:pt idx="8027">
                  <c:v>-29.98690857236022</c:v>
                </c:pt>
                <c:pt idx="8028">
                  <c:v>-29.99454359372916</c:v>
                </c:pt>
                <c:pt idx="8029">
                  <c:v>-30.00217376429659</c:v>
                </c:pt>
                <c:pt idx="8030">
                  <c:v>-30.00979908245001</c:v>
                </c:pt>
                <c:pt idx="8031">
                  <c:v>-30.01741954657843</c:v>
                </c:pt>
                <c:pt idx="8032">
                  <c:v>-30.02503515507227</c:v>
                </c:pt>
                <c:pt idx="8033">
                  <c:v>-30.03264590632336</c:v>
                </c:pt>
                <c:pt idx="8034">
                  <c:v>-30.04025179872506</c:v>
                </c:pt>
                <c:pt idx="8035">
                  <c:v>-30.04785283067208</c:v>
                </c:pt>
                <c:pt idx="8036">
                  <c:v>-30.05544900056064</c:v>
                </c:pt>
                <c:pt idx="8037">
                  <c:v>-30.06304030678839</c:v>
                </c:pt>
                <c:pt idx="8038">
                  <c:v>-30.07062674775442</c:v>
                </c:pt>
                <c:pt idx="8039">
                  <c:v>-30.07820832185926</c:v>
                </c:pt>
                <c:pt idx="8040">
                  <c:v>-30.08578502750491</c:v>
                </c:pt>
                <c:pt idx="8041">
                  <c:v>-30.09335686309481</c:v>
                </c:pt>
                <c:pt idx="8042">
                  <c:v>-30.10092382703383</c:v>
                </c:pt>
                <c:pt idx="8043">
                  <c:v>-30.10848591772832</c:v>
                </c:pt>
                <c:pt idx="8044">
                  <c:v>-30.11604313358605</c:v>
                </c:pt>
                <c:pt idx="8045">
                  <c:v>-30.12359547301627</c:v>
                </c:pt>
                <c:pt idx="8046">
                  <c:v>-30.13114293442965</c:v>
                </c:pt>
                <c:pt idx="8047">
                  <c:v>-30.13868551623834</c:v>
                </c:pt>
                <c:pt idx="8048">
                  <c:v>-30.14622321685592</c:v>
                </c:pt>
                <c:pt idx="8049">
                  <c:v>-30.15375603469744</c:v>
                </c:pt>
                <c:pt idx="8050">
                  <c:v>-30.16128396817938</c:v>
                </c:pt>
                <c:pt idx="8051">
                  <c:v>-30.16880701571969</c:v>
                </c:pt>
                <c:pt idx="8052">
                  <c:v>-30.17632517573776</c:v>
                </c:pt>
                <c:pt idx="8053">
                  <c:v>-30.18383844665447</c:v>
                </c:pt>
                <c:pt idx="8054">
                  <c:v>-30.1913468268921</c:v>
                </c:pt>
                <c:pt idx="8055">
                  <c:v>-30.19885031487441</c:v>
                </c:pt>
                <c:pt idx="8056">
                  <c:v>-30.20634890902663</c:v>
                </c:pt>
                <c:pt idx="8057">
                  <c:v>-30.21384260777544</c:v>
                </c:pt>
                <c:pt idx="8058">
                  <c:v>-30.22133140954897</c:v>
                </c:pt>
                <c:pt idx="8059">
                  <c:v>-30.22881531277679</c:v>
                </c:pt>
                <c:pt idx="8060">
                  <c:v>-30.23629431588995</c:v>
                </c:pt>
                <c:pt idx="8061">
                  <c:v>-30.24376841732095</c:v>
                </c:pt>
                <c:pt idx="8062">
                  <c:v>-30.25123761550375</c:v>
                </c:pt>
                <c:pt idx="8063">
                  <c:v>-30.25870190887377</c:v>
                </c:pt>
                <c:pt idx="8064">
                  <c:v>-30.26616129586789</c:v>
                </c:pt>
                <c:pt idx="8065">
                  <c:v>-30.27361577492444</c:v>
                </c:pt>
                <c:pt idx="8066">
                  <c:v>-30.28106534448323</c:v>
                </c:pt>
                <c:pt idx="8067">
                  <c:v>-30.28851000298549</c:v>
                </c:pt>
                <c:pt idx="8068">
                  <c:v>-30.29594974887396</c:v>
                </c:pt>
                <c:pt idx="8069">
                  <c:v>-30.30338458059282</c:v>
                </c:pt>
                <c:pt idx="8070">
                  <c:v>-30.3108144965877</c:v>
                </c:pt>
                <c:pt idx="8071">
                  <c:v>-30.3182394953057</c:v>
                </c:pt>
                <c:pt idx="8072">
                  <c:v>-30.32565957519541</c:v>
                </c:pt>
                <c:pt idx="8073">
                  <c:v>-30.33307473470683</c:v>
                </c:pt>
                <c:pt idx="8074">
                  <c:v>-30.34048497229148</c:v>
                </c:pt>
                <c:pt idx="8075">
                  <c:v>-30.34789028640229</c:v>
                </c:pt>
                <c:pt idx="8076">
                  <c:v>-30.35529067549371</c:v>
                </c:pt>
                <c:pt idx="8077">
                  <c:v>-30.36268613802159</c:v>
                </c:pt>
                <c:pt idx="8078">
                  <c:v>-30.37007667244333</c:v>
                </c:pt>
                <c:pt idx="8079">
                  <c:v>-30.37746227721772</c:v>
                </c:pt>
                <c:pt idx="8080">
                  <c:v>-30.38484295080505</c:v>
                </c:pt>
                <c:pt idx="8081">
                  <c:v>-30.39221869166707</c:v>
                </c:pt>
                <c:pt idx="8082">
                  <c:v>-30.399589498267</c:v>
                </c:pt>
                <c:pt idx="8083">
                  <c:v>-30.40695536906954</c:v>
                </c:pt>
                <c:pt idx="8084">
                  <c:v>-30.41431630254081</c:v>
                </c:pt>
                <c:pt idx="8085">
                  <c:v>-30.42167229714848</c:v>
                </c:pt>
                <c:pt idx="8086">
                  <c:v>-30.4290233513616</c:v>
                </c:pt>
                <c:pt idx="8087">
                  <c:v>-30.43636946365078</c:v>
                </c:pt>
                <c:pt idx="8088">
                  <c:v>-30.44371063248801</c:v>
                </c:pt>
                <c:pt idx="8089">
                  <c:v>-30.45104685634681</c:v>
                </c:pt>
                <c:pt idx="8090">
                  <c:v>-30.45837813370217</c:v>
                </c:pt>
                <c:pt idx="8091">
                  <c:v>-30.46570446303052</c:v>
                </c:pt>
                <c:pt idx="8092">
                  <c:v>-30.47302584280978</c:v>
                </c:pt>
                <c:pt idx="8093">
                  <c:v>-30.48034227151933</c:v>
                </c:pt>
                <c:pt idx="8094">
                  <c:v>-30.48765374764007</c:v>
                </c:pt>
                <c:pt idx="8095">
                  <c:v>-30.4949602696543</c:v>
                </c:pt>
                <c:pt idx="8096">
                  <c:v>-30.50226183604583</c:v>
                </c:pt>
                <c:pt idx="8097">
                  <c:v>-30.50955844529998</c:v>
                </c:pt>
                <c:pt idx="8098">
                  <c:v>-30.51685009590347</c:v>
                </c:pt>
                <c:pt idx="8099">
                  <c:v>-30.52413678634455</c:v>
                </c:pt>
                <c:pt idx="8100">
                  <c:v>-30.53141851511293</c:v>
                </c:pt>
                <c:pt idx="8101">
                  <c:v>-30.5386952806998</c:v>
                </c:pt>
                <c:pt idx="8102">
                  <c:v>-30.54596708159782</c:v>
                </c:pt>
                <c:pt idx="8103">
                  <c:v>-30.55323391630113</c:v>
                </c:pt>
                <c:pt idx="8104">
                  <c:v>-30.56049578330534</c:v>
                </c:pt>
                <c:pt idx="8105">
                  <c:v>-30.56775268110755</c:v>
                </c:pt>
                <c:pt idx="8106">
                  <c:v>-30.57500460820633</c:v>
                </c:pt>
                <c:pt idx="8107">
                  <c:v>-30.58225156310174</c:v>
                </c:pt>
                <c:pt idx="8108">
                  <c:v>-30.5894935442953</c:v>
                </c:pt>
                <c:pt idx="8109">
                  <c:v>-30.59673055029003</c:v>
                </c:pt>
                <c:pt idx="8110">
                  <c:v>-30.60396257959041</c:v>
                </c:pt>
                <c:pt idx="8111">
                  <c:v>-30.61118963070241</c:v>
                </c:pt>
                <c:pt idx="8112">
                  <c:v>-30.61841170213347</c:v>
                </c:pt>
                <c:pt idx="8113">
                  <c:v>-30.62562879239256</c:v>
                </c:pt>
                <c:pt idx="8114">
                  <c:v>-30.63284089999006</c:v>
                </c:pt>
                <c:pt idx="8115">
                  <c:v>-30.64004802343788</c:v>
                </c:pt>
                <c:pt idx="8116">
                  <c:v>-30.6472501612494</c:v>
                </c:pt>
                <c:pt idx="8117">
                  <c:v>-30.65444731193948</c:v>
                </c:pt>
                <c:pt idx="8118">
                  <c:v>-30.66163947402446</c:v>
                </c:pt>
                <c:pt idx="8119">
                  <c:v>-30.66882664602219</c:v>
                </c:pt>
                <c:pt idx="8120">
                  <c:v>-30.67600882645196</c:v>
                </c:pt>
                <c:pt idx="8121">
                  <c:v>-30.68318601383459</c:v>
                </c:pt>
                <c:pt idx="8122">
                  <c:v>-30.69035820669234</c:v>
                </c:pt>
                <c:pt idx="8123">
                  <c:v>-30.697525403549</c:v>
                </c:pt>
                <c:pt idx="8124">
                  <c:v>-30.70468760292982</c:v>
                </c:pt>
                <c:pt idx="8125">
                  <c:v>-30.71184480336156</c:v>
                </c:pt>
                <c:pt idx="8126">
                  <c:v>-30.71899700337243</c:v>
                </c:pt>
                <c:pt idx="8127">
                  <c:v>-30.72614420149214</c:v>
                </c:pt>
                <c:pt idx="8128">
                  <c:v>-30.73328639625192</c:v>
                </c:pt>
                <c:pt idx="8129">
                  <c:v>-30.74042358618445</c:v>
                </c:pt>
                <c:pt idx="8130">
                  <c:v>-30.74755576982393</c:v>
                </c:pt>
                <c:pt idx="8131">
                  <c:v>-30.75468294570599</c:v>
                </c:pt>
                <c:pt idx="8132">
                  <c:v>-30.76180511236785</c:v>
                </c:pt>
                <c:pt idx="8133">
                  <c:v>-30.76892226834811</c:v>
                </c:pt>
                <c:pt idx="8134">
                  <c:v>-30.77603441218695</c:v>
                </c:pt>
                <c:pt idx="8135">
                  <c:v>-30.78314154242598</c:v>
                </c:pt>
                <c:pt idx="8136">
                  <c:v>-30.79024365760834</c:v>
                </c:pt>
                <c:pt idx="8137">
                  <c:v>-30.79734075627865</c:v>
                </c:pt>
                <c:pt idx="8138">
                  <c:v>-30.80443283698299</c:v>
                </c:pt>
                <c:pt idx="8139">
                  <c:v>-30.811519898269</c:v>
                </c:pt>
                <c:pt idx="8140">
                  <c:v>-30.81860193868575</c:v>
                </c:pt>
                <c:pt idx="8141">
                  <c:v>-30.82567895678384</c:v>
                </c:pt>
                <c:pt idx="8142">
                  <c:v>-30.83275095111534</c:v>
                </c:pt>
                <c:pt idx="8143">
                  <c:v>-30.83981792023386</c:v>
                </c:pt>
                <c:pt idx="8144">
                  <c:v>-30.84687986269443</c:v>
                </c:pt>
                <c:pt idx="8145">
                  <c:v>-30.85393677705363</c:v>
                </c:pt>
                <c:pt idx="8146">
                  <c:v>-30.86098866186954</c:v>
                </c:pt>
                <c:pt idx="8147">
                  <c:v>-30.86803551570171</c:v>
                </c:pt>
                <c:pt idx="8148">
                  <c:v>-30.87507733711119</c:v>
                </c:pt>
                <c:pt idx="8149">
                  <c:v>-30.88211412466054</c:v>
                </c:pt>
                <c:pt idx="8150">
                  <c:v>-30.8891458769138</c:v>
                </c:pt>
                <c:pt idx="8151">
                  <c:v>-30.89617259243654</c:v>
                </c:pt>
                <c:pt idx="8152">
                  <c:v>-30.90319426979579</c:v>
                </c:pt>
                <c:pt idx="8153">
                  <c:v>-30.9102109075601</c:v>
                </c:pt>
                <c:pt idx="8154">
                  <c:v>-30.91722250429951</c:v>
                </c:pt>
                <c:pt idx="8155">
                  <c:v>-30.92422905858557</c:v>
                </c:pt>
                <c:pt idx="8156">
                  <c:v>-30.93123056899132</c:v>
                </c:pt>
                <c:pt idx="8157">
                  <c:v>-30.93822703409131</c:v>
                </c:pt>
                <c:pt idx="8158">
                  <c:v>-30.94521845246157</c:v>
                </c:pt>
                <c:pt idx="8159">
                  <c:v>-30.95220482267968</c:v>
                </c:pt>
                <c:pt idx="8160">
                  <c:v>-30.95918614332465</c:v>
                </c:pt>
                <c:pt idx="8161">
                  <c:v>-30.96616241297706</c:v>
                </c:pt>
                <c:pt idx="8162">
                  <c:v>-30.97313363021895</c:v>
                </c:pt>
                <c:pt idx="8163">
                  <c:v>-30.98009979363387</c:v>
                </c:pt>
                <c:pt idx="8164">
                  <c:v>-30.9870609018069</c:v>
                </c:pt>
                <c:pt idx="8165">
                  <c:v>-30.99401695332459</c:v>
                </c:pt>
                <c:pt idx="8166">
                  <c:v>-31.000967946775</c:v>
                </c:pt>
                <c:pt idx="8167">
                  <c:v>-31.00791388074771</c:v>
                </c:pt>
                <c:pt idx="8168">
                  <c:v>-31.01485475383381</c:v>
                </c:pt>
                <c:pt idx="8169">
                  <c:v>-31.02179056462586</c:v>
                </c:pt>
                <c:pt idx="8170">
                  <c:v>-31.02872131171797</c:v>
                </c:pt>
                <c:pt idx="8171">
                  <c:v>-31.03564699370572</c:v>
                </c:pt>
                <c:pt idx="8172">
                  <c:v>-31.04256760918622</c:v>
                </c:pt>
                <c:pt idx="8173">
                  <c:v>-31.04948315675808</c:v>
                </c:pt>
                <c:pt idx="8174">
                  <c:v>-31.0563936350214</c:v>
                </c:pt>
                <c:pt idx="8175">
                  <c:v>-31.06329904257782</c:v>
                </c:pt>
                <c:pt idx="8176">
                  <c:v>-31.07019937803049</c:v>
                </c:pt>
                <c:pt idx="8177">
                  <c:v>-31.07709463998403</c:v>
                </c:pt>
                <c:pt idx="8178">
                  <c:v>-31.08398482704458</c:v>
                </c:pt>
                <c:pt idx="8179">
                  <c:v>-31.09086993781982</c:v>
                </c:pt>
                <c:pt idx="8180">
                  <c:v>-31.09774997091892</c:v>
                </c:pt>
                <c:pt idx="8181">
                  <c:v>-31.10462492495257</c:v>
                </c:pt>
                <c:pt idx="8182">
                  <c:v>-31.11149479853293</c:v>
                </c:pt>
                <c:pt idx="8183">
                  <c:v>-31.11835959027373</c:v>
                </c:pt>
                <c:pt idx="8184">
                  <c:v>-31.12521929879018</c:v>
                </c:pt>
                <c:pt idx="8185">
                  <c:v>-31.13207392269902</c:v>
                </c:pt>
                <c:pt idx="8186">
                  <c:v>-31.13892346061846</c:v>
                </c:pt>
                <c:pt idx="8187">
                  <c:v>-31.14576791116827</c:v>
                </c:pt>
                <c:pt idx="8188">
                  <c:v>-31.15260727296972</c:v>
                </c:pt>
                <c:pt idx="8189">
                  <c:v>-31.15944154464561</c:v>
                </c:pt>
                <c:pt idx="8190">
                  <c:v>-31.1662707248202</c:v>
                </c:pt>
                <c:pt idx="8191">
                  <c:v>-31.17309481211929</c:v>
                </c:pt>
                <c:pt idx="8192">
                  <c:v>-31.17991380517024</c:v>
                </c:pt>
                <c:pt idx="8193">
                  <c:v>-31.18672770260188</c:v>
                </c:pt>
                <c:pt idx="8194">
                  <c:v>-31.19353650304456</c:v>
                </c:pt>
                <c:pt idx="8195">
                  <c:v>-31.20034020513014</c:v>
                </c:pt>
                <c:pt idx="8196">
                  <c:v>-31.20713880749204</c:v>
                </c:pt>
                <c:pt idx="8197">
                  <c:v>-31.21393230876513</c:v>
                </c:pt>
                <c:pt idx="8198">
                  <c:v>-31.22072070758585</c:v>
                </c:pt>
                <c:pt idx="8199">
                  <c:v>-31.22750400259215</c:v>
                </c:pt>
                <c:pt idx="8200">
                  <c:v>-31.23428219242347</c:v>
                </c:pt>
                <c:pt idx="8201">
                  <c:v>-31.24105527572079</c:v>
                </c:pt>
                <c:pt idx="8202">
                  <c:v>-31.24782325112663</c:v>
                </c:pt>
                <c:pt idx="8203">
                  <c:v>-31.25458611728498</c:v>
                </c:pt>
                <c:pt idx="8204">
                  <c:v>-31.26134387284137</c:v>
                </c:pt>
                <c:pt idx="8205">
                  <c:v>-31.26809651644288</c:v>
                </c:pt>
                <c:pt idx="8206">
                  <c:v>-31.27484404673809</c:v>
                </c:pt>
                <c:pt idx="8207">
                  <c:v>-31.28158646237707</c:v>
                </c:pt>
                <c:pt idx="8208">
                  <c:v>-31.28832376201147</c:v>
                </c:pt>
                <c:pt idx="8209">
                  <c:v>-31.29505594429442</c:v>
                </c:pt>
                <c:pt idx="8210">
                  <c:v>-31.30178300788057</c:v>
                </c:pt>
                <c:pt idx="8211">
                  <c:v>-31.30850495142612</c:v>
                </c:pt>
                <c:pt idx="8212">
                  <c:v>-31.31522177358879</c:v>
                </c:pt>
                <c:pt idx="8213">
                  <c:v>-31.32193347302778</c:v>
                </c:pt>
                <c:pt idx="8214">
                  <c:v>-31.32864004840388</c:v>
                </c:pt>
                <c:pt idx="8215">
                  <c:v>-31.33534149837936</c:v>
                </c:pt>
                <c:pt idx="8216">
                  <c:v>-31.34203782161802</c:v>
                </c:pt>
                <c:pt idx="8217">
                  <c:v>-31.3487290167852</c:v>
                </c:pt>
                <c:pt idx="8218">
                  <c:v>-31.35541508254775</c:v>
                </c:pt>
                <c:pt idx="8219">
                  <c:v>-31.36209601757406</c:v>
                </c:pt>
                <c:pt idx="8220">
                  <c:v>-31.36877182053403</c:v>
                </c:pt>
                <c:pt idx="8221">
                  <c:v>-31.3754424900991</c:v>
                </c:pt>
                <c:pt idx="8222">
                  <c:v>-31.38210802494223</c:v>
                </c:pt>
                <c:pt idx="8223">
                  <c:v>-31.38876842373792</c:v>
                </c:pt>
                <c:pt idx="8224">
                  <c:v>-31.39542368516218</c:v>
                </c:pt>
                <c:pt idx="8225">
                  <c:v>-31.40207380789256</c:v>
                </c:pt>
                <c:pt idx="8226">
                  <c:v>-31.40871879060812</c:v>
                </c:pt>
                <c:pt idx="8227">
                  <c:v>-31.41535863198948</c:v>
                </c:pt>
                <c:pt idx="8228">
                  <c:v>-31.42199333071877</c:v>
                </c:pt>
                <c:pt idx="8229">
                  <c:v>-31.42862288547964</c:v>
                </c:pt>
                <c:pt idx="8230">
                  <c:v>-31.43524729495731</c:v>
                </c:pt>
                <c:pt idx="8231">
                  <c:v>-31.4418665578385</c:v>
                </c:pt>
                <c:pt idx="8232">
                  <c:v>-31.44848067281142</c:v>
                </c:pt>
                <c:pt idx="8233">
                  <c:v>-31.4550896385659</c:v>
                </c:pt>
                <c:pt idx="8234">
                  <c:v>-31.46169345379326</c:v>
                </c:pt>
                <c:pt idx="8235">
                  <c:v>-31.46829211718633</c:v>
                </c:pt>
                <c:pt idx="8236">
                  <c:v>-31.47488562743951</c:v>
                </c:pt>
                <c:pt idx="8237">
                  <c:v>-31.48147398324869</c:v>
                </c:pt>
                <c:pt idx="8238">
                  <c:v>-31.48805718331134</c:v>
                </c:pt>
                <c:pt idx="8239">
                  <c:v>-31.49463522632645</c:v>
                </c:pt>
                <c:pt idx="8240">
                  <c:v>-31.50120811099452</c:v>
                </c:pt>
                <c:pt idx="8241">
                  <c:v>-31.5077758360176</c:v>
                </c:pt>
                <c:pt idx="8242">
                  <c:v>-31.5143384000993</c:v>
                </c:pt>
                <c:pt idx="8243">
                  <c:v>-31.5208958019447</c:v>
                </c:pt>
                <c:pt idx="8244">
                  <c:v>-31.5274480402605</c:v>
                </c:pt>
                <c:pt idx="8245">
                  <c:v>-31.53399511375487</c:v>
                </c:pt>
                <c:pt idx="8246">
                  <c:v>-31.54053702113753</c:v>
                </c:pt>
                <c:pt idx="8247">
                  <c:v>-31.54707376111979</c:v>
                </c:pt>
                <c:pt idx="8248">
                  <c:v>-31.55360533241441</c:v>
                </c:pt>
                <c:pt idx="8249">
                  <c:v>-31.56013173373573</c:v>
                </c:pt>
                <c:pt idx="8250">
                  <c:v>-31.56665296379966</c:v>
                </c:pt>
                <c:pt idx="8251">
                  <c:v>-31.5731690213236</c:v>
                </c:pt>
                <c:pt idx="8252">
                  <c:v>-31.57967990502652</c:v>
                </c:pt>
                <c:pt idx="8253">
                  <c:v>-31.58618561362889</c:v>
                </c:pt>
                <c:pt idx="8254">
                  <c:v>-31.59268614585276</c:v>
                </c:pt>
                <c:pt idx="8255">
                  <c:v>-31.59918150042171</c:v>
                </c:pt>
                <c:pt idx="8256">
                  <c:v>-31.60567167606084</c:v>
                </c:pt>
                <c:pt idx="8257">
                  <c:v>-31.61215667149683</c:v>
                </c:pt>
                <c:pt idx="8258">
                  <c:v>-31.61863648545784</c:v>
                </c:pt>
                <c:pt idx="8259">
                  <c:v>-31.62511111667364</c:v>
                </c:pt>
                <c:pt idx="8260">
                  <c:v>-31.6315805638755</c:v>
                </c:pt>
                <c:pt idx="8261">
                  <c:v>-31.63804482579622</c:v>
                </c:pt>
                <c:pt idx="8262">
                  <c:v>-31.6445039011702</c:v>
                </c:pt>
                <c:pt idx="8263">
                  <c:v>-31.65095778873333</c:v>
                </c:pt>
                <c:pt idx="8264">
                  <c:v>-31.65740648722306</c:v>
                </c:pt>
                <c:pt idx="8265">
                  <c:v>-31.66384999537839</c:v>
                </c:pt>
                <c:pt idx="8266">
                  <c:v>-31.67028831193985</c:v>
                </c:pt>
                <c:pt idx="8267">
                  <c:v>-31.67672143564952</c:v>
                </c:pt>
                <c:pt idx="8268">
                  <c:v>-31.68314936525103</c:v>
                </c:pt>
                <c:pt idx="8269">
                  <c:v>-31.68957209948957</c:v>
                </c:pt>
                <c:pt idx="8270">
                  <c:v>-31.69598963711183</c:v>
                </c:pt>
                <c:pt idx="8271">
                  <c:v>-31.7024019768661</c:v>
                </c:pt>
                <c:pt idx="8272">
                  <c:v>-31.70880911750217</c:v>
                </c:pt>
                <c:pt idx="8273">
                  <c:v>-31.7152110577714</c:v>
                </c:pt>
                <c:pt idx="8274">
                  <c:v>-31.72160779642671</c:v>
                </c:pt>
                <c:pt idx="8275">
                  <c:v>-31.72799933222252</c:v>
                </c:pt>
                <c:pt idx="8276">
                  <c:v>-31.73438566391486</c:v>
                </c:pt>
                <c:pt idx="8277">
                  <c:v>-31.74076679026125</c:v>
                </c:pt>
                <c:pt idx="8278">
                  <c:v>-31.74714271002081</c:v>
                </c:pt>
                <c:pt idx="8279">
                  <c:v>-31.75351342195417</c:v>
                </c:pt>
                <c:pt idx="8280">
                  <c:v>-31.75987892482354</c:v>
                </c:pt>
                <c:pt idx="8281">
                  <c:v>-31.76623921739262</c:v>
                </c:pt>
                <c:pt idx="8282">
                  <c:v>-31.77259429842675</c:v>
                </c:pt>
                <c:pt idx="8283">
                  <c:v>-31.77894416669276</c:v>
                </c:pt>
                <c:pt idx="8284">
                  <c:v>-31.78528882095902</c:v>
                </c:pt>
                <c:pt idx="8285">
                  <c:v>-31.79162825999551</c:v>
                </c:pt>
                <c:pt idx="8286">
                  <c:v>-31.79796248257371</c:v>
                </c:pt>
                <c:pt idx="8287">
                  <c:v>-31.80429148746667</c:v>
                </c:pt>
                <c:pt idx="8288">
                  <c:v>-31.81061527344897</c:v>
                </c:pt>
                <c:pt idx="8289">
                  <c:v>-31.8169338392968</c:v>
                </c:pt>
                <c:pt idx="8290">
                  <c:v>-31.82324718378783</c:v>
                </c:pt>
                <c:pt idx="8291">
                  <c:v>-31.82955530570135</c:v>
                </c:pt>
                <c:pt idx="8292">
                  <c:v>-31.83585820381816</c:v>
                </c:pt>
                <c:pt idx="8293">
                  <c:v>-31.84215587692061</c:v>
                </c:pt>
                <c:pt idx="8294">
                  <c:v>-31.84844832379265</c:v>
                </c:pt>
                <c:pt idx="8295">
                  <c:v>-31.85473554321974</c:v>
                </c:pt>
                <c:pt idx="8296">
                  <c:v>-31.8610175339889</c:v>
                </c:pt>
                <c:pt idx="8297">
                  <c:v>-31.86729429488874</c:v>
                </c:pt>
                <c:pt idx="8298">
                  <c:v>-31.87356582470938</c:v>
                </c:pt>
                <c:pt idx="8299">
                  <c:v>-31.87983212224253</c:v>
                </c:pt>
                <c:pt idx="8300">
                  <c:v>-31.88609318628143</c:v>
                </c:pt>
                <c:pt idx="8301">
                  <c:v>-31.89234901562092</c:v>
                </c:pt>
                <c:pt idx="8302">
                  <c:v>-31.89859960905734</c:v>
                </c:pt>
                <c:pt idx="8303">
                  <c:v>-31.90484496538863</c:v>
                </c:pt>
                <c:pt idx="8304">
                  <c:v>-31.91108508341427</c:v>
                </c:pt>
                <c:pt idx="8305">
                  <c:v>-31.9173199619353</c:v>
                </c:pt>
                <c:pt idx="8306">
                  <c:v>-31.92354959975432</c:v>
                </c:pt>
                <c:pt idx="8307">
                  <c:v>-31.9297739956755</c:v>
                </c:pt>
                <c:pt idx="8308">
                  <c:v>-31.93599314850455</c:v>
                </c:pt>
                <c:pt idx="8309">
                  <c:v>-31.94220705704875</c:v>
                </c:pt>
                <c:pt idx="8310">
                  <c:v>-31.94841572011694</c:v>
                </c:pt>
                <c:pt idx="8311">
                  <c:v>-31.95461913651953</c:v>
                </c:pt>
                <c:pt idx="8312">
                  <c:v>-31.96081730506845</c:v>
                </c:pt>
                <c:pt idx="8313">
                  <c:v>-31.96701022457724</c:v>
                </c:pt>
                <c:pt idx="8314">
                  <c:v>-31.973197893861</c:v>
                </c:pt>
                <c:pt idx="8315">
                  <c:v>-31.97938031173635</c:v>
                </c:pt>
                <c:pt idx="8316">
                  <c:v>-31.98555747702149</c:v>
                </c:pt>
                <c:pt idx="8317">
                  <c:v>-31.99172938853622</c:v>
                </c:pt>
                <c:pt idx="8318">
                  <c:v>-31.99789604510186</c:v>
                </c:pt>
                <c:pt idx="8319">
                  <c:v>-32.00405744554129</c:v>
                </c:pt>
                <c:pt idx="8320">
                  <c:v>-32.01021358867899</c:v>
                </c:pt>
                <c:pt idx="8321">
                  <c:v>-32.01636447334094</c:v>
                </c:pt>
                <c:pt idx="8322">
                  <c:v>-32.0225100983548</c:v>
                </c:pt>
                <c:pt idx="8323">
                  <c:v>-32.02865046254966</c:v>
                </c:pt>
                <c:pt idx="8324">
                  <c:v>-32.03478556475625</c:v>
                </c:pt>
                <c:pt idx="8325">
                  <c:v>-32.04091540380688</c:v>
                </c:pt>
                <c:pt idx="8326">
                  <c:v>-32.04703997853537</c:v>
                </c:pt>
                <c:pt idx="8327">
                  <c:v>-32.05315928777714</c:v>
                </c:pt>
                <c:pt idx="8328">
                  <c:v>-32.05927333036917</c:v>
                </c:pt>
                <c:pt idx="8329">
                  <c:v>-32.06538210515002</c:v>
                </c:pt>
                <c:pt idx="8330">
                  <c:v>-32.07148561095978</c:v>
                </c:pt>
                <c:pt idx="8331">
                  <c:v>-32.07758384664013</c:v>
                </c:pt>
                <c:pt idx="8332">
                  <c:v>-32.08367681103434</c:v>
                </c:pt>
                <c:pt idx="8333">
                  <c:v>-32.08976450298723</c:v>
                </c:pt>
                <c:pt idx="8334">
                  <c:v>-32.09584692134518</c:v>
                </c:pt>
                <c:pt idx="8335">
                  <c:v>-32.10192406495612</c:v>
                </c:pt>
                <c:pt idx="8336">
                  <c:v>-32.1079959326696</c:v>
                </c:pt>
                <c:pt idx="8337">
                  <c:v>-32.1140625233367</c:v>
                </c:pt>
                <c:pt idx="8338">
                  <c:v>-32.1201238358101</c:v>
                </c:pt>
                <c:pt idx="8339">
                  <c:v>-32.12617986894402</c:v>
                </c:pt>
                <c:pt idx="8340">
                  <c:v>-32.13223062159425</c:v>
                </c:pt>
                <c:pt idx="8341">
                  <c:v>-32.1382760926182</c:v>
                </c:pt>
                <c:pt idx="8342">
                  <c:v>-32.14431628087477</c:v>
                </c:pt>
                <c:pt idx="8343">
                  <c:v>-32.1503511852245</c:v>
                </c:pt>
                <c:pt idx="8344">
                  <c:v>-32.1563808045295</c:v>
                </c:pt>
                <c:pt idx="8345">
                  <c:v>-32.1624051376534</c:v>
                </c:pt>
                <c:pt idx="8346">
                  <c:v>-32.16842418346144</c:v>
                </c:pt>
                <c:pt idx="8347">
                  <c:v>-32.1824313139828</c:v>
                </c:pt>
                <c:pt idx="8348">
                  <c:v>-32.1968626279656</c:v>
                </c:pt>
                <c:pt idx="8349">
                  <c:v>-32.2112939419484</c:v>
                </c:pt>
                <c:pt idx="8350">
                  <c:v>-32.2257252559312</c:v>
                </c:pt>
                <c:pt idx="8351">
                  <c:v>-32.24015656991399</c:v>
                </c:pt>
                <c:pt idx="8352">
                  <c:v>-32.25458788389677</c:v>
                </c:pt>
                <c:pt idx="8353">
                  <c:v>-32.26901919787958</c:v>
                </c:pt>
                <c:pt idx="8354">
                  <c:v>-32.28345051186237</c:v>
                </c:pt>
                <c:pt idx="8355">
                  <c:v>-32.29788182584517</c:v>
                </c:pt>
                <c:pt idx="8356">
                  <c:v>-32.31231313982797</c:v>
                </c:pt>
                <c:pt idx="8357">
                  <c:v>-32.32674445381075</c:v>
                </c:pt>
                <c:pt idx="8358">
                  <c:v>-32.34117576779355</c:v>
                </c:pt>
                <c:pt idx="8359">
                  <c:v>-32.35560708177634</c:v>
                </c:pt>
                <c:pt idx="8360">
                  <c:v>-32.37003839575916</c:v>
                </c:pt>
                <c:pt idx="8361">
                  <c:v>-32.38446970974194</c:v>
                </c:pt>
                <c:pt idx="8362">
                  <c:v>-32.39890102372476</c:v>
                </c:pt>
                <c:pt idx="8363">
                  <c:v>-32.41333233770755</c:v>
                </c:pt>
                <c:pt idx="8364">
                  <c:v>-32.42776365169033</c:v>
                </c:pt>
                <c:pt idx="8365">
                  <c:v>-32.44219496567315</c:v>
                </c:pt>
                <c:pt idx="8366">
                  <c:v>-32.45662627965594</c:v>
                </c:pt>
                <c:pt idx="8367">
                  <c:v>-32.47105759363873</c:v>
                </c:pt>
                <c:pt idx="8368">
                  <c:v>-32.48548890762153</c:v>
                </c:pt>
                <c:pt idx="8369">
                  <c:v>-32.49992022160433</c:v>
                </c:pt>
                <c:pt idx="8370">
                  <c:v>-32.51435153558712</c:v>
                </c:pt>
                <c:pt idx="8371">
                  <c:v>-32.52878284956994</c:v>
                </c:pt>
                <c:pt idx="8372">
                  <c:v>-32.54321416355273</c:v>
                </c:pt>
                <c:pt idx="8373">
                  <c:v>-32.55764547753551</c:v>
                </c:pt>
                <c:pt idx="8374">
                  <c:v>-32.57207679151832</c:v>
                </c:pt>
                <c:pt idx="8375">
                  <c:v>-32.58650810550112</c:v>
                </c:pt>
                <c:pt idx="8376">
                  <c:v>-32.60093941948391</c:v>
                </c:pt>
                <c:pt idx="8377">
                  <c:v>-32.61537073346671</c:v>
                </c:pt>
                <c:pt idx="8378">
                  <c:v>-32.62980204744951</c:v>
                </c:pt>
                <c:pt idx="8379">
                  <c:v>-32.6442333614323</c:v>
                </c:pt>
                <c:pt idx="8380">
                  <c:v>-32.65866467541509</c:v>
                </c:pt>
                <c:pt idx="8381">
                  <c:v>-32.6730959893979</c:v>
                </c:pt>
                <c:pt idx="8382">
                  <c:v>-32.68752730338069</c:v>
                </c:pt>
                <c:pt idx="8383">
                  <c:v>-32.70195861736349</c:v>
                </c:pt>
                <c:pt idx="8384">
                  <c:v>-32.71638993134628</c:v>
                </c:pt>
                <c:pt idx="8385">
                  <c:v>-32.73082124532909</c:v>
                </c:pt>
                <c:pt idx="8386">
                  <c:v>-32.74525255931189</c:v>
                </c:pt>
                <c:pt idx="8387">
                  <c:v>-32.75968387329467</c:v>
                </c:pt>
                <c:pt idx="8388">
                  <c:v>-32.77411518727748</c:v>
                </c:pt>
                <c:pt idx="8389">
                  <c:v>-32.78854650126027</c:v>
                </c:pt>
                <c:pt idx="8390">
                  <c:v>-32.80297781524307</c:v>
                </c:pt>
                <c:pt idx="8391">
                  <c:v>-32.81740912922587</c:v>
                </c:pt>
                <c:pt idx="8392">
                  <c:v>-32.83184044320865</c:v>
                </c:pt>
                <c:pt idx="8393">
                  <c:v>-32.84627175719145</c:v>
                </c:pt>
                <c:pt idx="8394">
                  <c:v>-32.86070307117426</c:v>
                </c:pt>
                <c:pt idx="8395">
                  <c:v>-32.87513438515706</c:v>
                </c:pt>
                <c:pt idx="8396">
                  <c:v>-32.88956569913986</c:v>
                </c:pt>
                <c:pt idx="8397">
                  <c:v>-32.90399701312265</c:v>
                </c:pt>
                <c:pt idx="8398">
                  <c:v>-32.91842832710545</c:v>
                </c:pt>
                <c:pt idx="8399">
                  <c:v>-32.93285964108825</c:v>
                </c:pt>
                <c:pt idx="8400">
                  <c:v>-32.94729095507105</c:v>
                </c:pt>
                <c:pt idx="8401">
                  <c:v>-32.96172226905385</c:v>
                </c:pt>
                <c:pt idx="8402">
                  <c:v>-32.97615358303663</c:v>
                </c:pt>
                <c:pt idx="8403">
                  <c:v>-32.99058489701943</c:v>
                </c:pt>
                <c:pt idx="8404">
                  <c:v>-33.00501621100224</c:v>
                </c:pt>
                <c:pt idx="8405">
                  <c:v>-33.01944752498503</c:v>
                </c:pt>
                <c:pt idx="8406">
                  <c:v>-33.03387883896783</c:v>
                </c:pt>
                <c:pt idx="8407">
                  <c:v>-33.04831015295063</c:v>
                </c:pt>
                <c:pt idx="8408">
                  <c:v>-33.06274146693342</c:v>
                </c:pt>
                <c:pt idx="8409">
                  <c:v>-33.07717278091622</c:v>
                </c:pt>
                <c:pt idx="8410">
                  <c:v>-33.09160409489901</c:v>
                </c:pt>
                <c:pt idx="8411">
                  <c:v>-33.10603540888182</c:v>
                </c:pt>
                <c:pt idx="8412">
                  <c:v>-33.12046672286461</c:v>
                </c:pt>
                <c:pt idx="8413">
                  <c:v>-33.1348980368474</c:v>
                </c:pt>
                <c:pt idx="8414">
                  <c:v>-33.14932935083021</c:v>
                </c:pt>
                <c:pt idx="8415">
                  <c:v>-33.163760664813</c:v>
                </c:pt>
                <c:pt idx="8416">
                  <c:v>-33.1781919787958</c:v>
                </c:pt>
                <c:pt idx="8417">
                  <c:v>-33.1926232927786</c:v>
                </c:pt>
                <c:pt idx="8418">
                  <c:v>-33.2070546067614</c:v>
                </c:pt>
                <c:pt idx="8419">
                  <c:v>-33.2214859207442</c:v>
                </c:pt>
                <c:pt idx="8420">
                  <c:v>-33.235917234727</c:v>
                </c:pt>
                <c:pt idx="8421">
                  <c:v>-33.2503485487098</c:v>
                </c:pt>
                <c:pt idx="8422">
                  <c:v>-33.26477986269258</c:v>
                </c:pt>
                <c:pt idx="8423">
                  <c:v>-33.27921117667538</c:v>
                </c:pt>
                <c:pt idx="8424">
                  <c:v>-33.29364249065818</c:v>
                </c:pt>
                <c:pt idx="8425">
                  <c:v>-33.30807380464098</c:v>
                </c:pt>
                <c:pt idx="8426">
                  <c:v>-33.32250511862378</c:v>
                </c:pt>
                <c:pt idx="8427">
                  <c:v>-33.33693643260656</c:v>
                </c:pt>
                <c:pt idx="8428">
                  <c:v>-33.35136774658936</c:v>
                </c:pt>
                <c:pt idx="8429">
                  <c:v>-33.36579906057216</c:v>
                </c:pt>
                <c:pt idx="8430">
                  <c:v>-33.38023037455496</c:v>
                </c:pt>
                <c:pt idx="8431">
                  <c:v>-33.39466168853775</c:v>
                </c:pt>
                <c:pt idx="8432">
                  <c:v>-33.40909300252056</c:v>
                </c:pt>
                <c:pt idx="8433">
                  <c:v>-33.42352431650336</c:v>
                </c:pt>
                <c:pt idx="8434">
                  <c:v>-33.43795563048615</c:v>
                </c:pt>
                <c:pt idx="8435">
                  <c:v>-33.45238694446895</c:v>
                </c:pt>
                <c:pt idx="8436">
                  <c:v>-33.46681825845175</c:v>
                </c:pt>
                <c:pt idx="8437">
                  <c:v>-33.48124957243453</c:v>
                </c:pt>
                <c:pt idx="8438">
                  <c:v>-33.49568088641734</c:v>
                </c:pt>
                <c:pt idx="8439">
                  <c:v>-33.51011220040014</c:v>
                </c:pt>
                <c:pt idx="8440">
                  <c:v>-33.52454351438293</c:v>
                </c:pt>
                <c:pt idx="8441">
                  <c:v>-33.53897482836573</c:v>
                </c:pt>
                <c:pt idx="8442">
                  <c:v>-33.55340614234852</c:v>
                </c:pt>
                <c:pt idx="8443">
                  <c:v>-33.56783745633132</c:v>
                </c:pt>
                <c:pt idx="8444">
                  <c:v>-33.58226877031412</c:v>
                </c:pt>
                <c:pt idx="8445">
                  <c:v>-33.59670008429692</c:v>
                </c:pt>
                <c:pt idx="8446">
                  <c:v>-33.61113139827972</c:v>
                </c:pt>
                <c:pt idx="8447">
                  <c:v>-33.62556271226251</c:v>
                </c:pt>
                <c:pt idx="8448">
                  <c:v>-33.6399940262453</c:v>
                </c:pt>
                <c:pt idx="8449">
                  <c:v>-33.65442534022811</c:v>
                </c:pt>
                <c:pt idx="8450">
                  <c:v>-33.66885665421091</c:v>
                </c:pt>
                <c:pt idx="8451">
                  <c:v>-33.6832879681937</c:v>
                </c:pt>
                <c:pt idx="8452">
                  <c:v>-33.6977192821765</c:v>
                </c:pt>
                <c:pt idx="8453">
                  <c:v>-33.7121505961593</c:v>
                </c:pt>
                <c:pt idx="8454">
                  <c:v>-33.7265819101421</c:v>
                </c:pt>
                <c:pt idx="8455">
                  <c:v>-33.7410132241249</c:v>
                </c:pt>
                <c:pt idx="8456">
                  <c:v>-33.75544453810768</c:v>
                </c:pt>
                <c:pt idx="8457">
                  <c:v>-33.76987585209049</c:v>
                </c:pt>
                <c:pt idx="8458">
                  <c:v>-33.78430716607328</c:v>
                </c:pt>
                <c:pt idx="8459">
                  <c:v>-33.79873848005608</c:v>
                </c:pt>
                <c:pt idx="8460">
                  <c:v>-33.81316979403888</c:v>
                </c:pt>
                <c:pt idx="8461">
                  <c:v>-33.82760110802167</c:v>
                </c:pt>
                <c:pt idx="8462">
                  <c:v>-33.84203242200447</c:v>
                </c:pt>
                <c:pt idx="8463">
                  <c:v>-33.85646373598725</c:v>
                </c:pt>
                <c:pt idx="8464">
                  <c:v>-33.87089504997007</c:v>
                </c:pt>
                <c:pt idx="8465">
                  <c:v>-33.88532636395286</c:v>
                </c:pt>
                <c:pt idx="8466">
                  <c:v>-33.89975767793565</c:v>
                </c:pt>
                <c:pt idx="8467">
                  <c:v>-33.91418899191845</c:v>
                </c:pt>
                <c:pt idx="8468">
                  <c:v>-33.92862030590126</c:v>
                </c:pt>
                <c:pt idx="8469">
                  <c:v>-33.94305161988405</c:v>
                </c:pt>
                <c:pt idx="8470">
                  <c:v>-33.95748293386684</c:v>
                </c:pt>
                <c:pt idx="8471">
                  <c:v>-33.97191424784965</c:v>
                </c:pt>
                <c:pt idx="8472">
                  <c:v>-33.98634556183244</c:v>
                </c:pt>
                <c:pt idx="8473">
                  <c:v>-34.00077687581524</c:v>
                </c:pt>
                <c:pt idx="8474">
                  <c:v>-34.01520818979803</c:v>
                </c:pt>
                <c:pt idx="8475">
                  <c:v>-34.02963950378084</c:v>
                </c:pt>
                <c:pt idx="8476">
                  <c:v>-34.04407081776362</c:v>
                </c:pt>
                <c:pt idx="8477">
                  <c:v>-34.05850213174642</c:v>
                </c:pt>
                <c:pt idx="8478">
                  <c:v>-34.07293344572923</c:v>
                </c:pt>
                <c:pt idx="8479">
                  <c:v>-34.08736475971201</c:v>
                </c:pt>
                <c:pt idx="8480">
                  <c:v>-34.10179607369481</c:v>
                </c:pt>
                <c:pt idx="8481">
                  <c:v>-34.1162273876776</c:v>
                </c:pt>
                <c:pt idx="8482">
                  <c:v>-34.13065870166041</c:v>
                </c:pt>
                <c:pt idx="8483">
                  <c:v>-34.1450900156432</c:v>
                </c:pt>
                <c:pt idx="8484">
                  <c:v>-34.159521329626</c:v>
                </c:pt>
                <c:pt idx="8485">
                  <c:v>-34.17395264360881</c:v>
                </c:pt>
                <c:pt idx="8486">
                  <c:v>-34.1883839575916</c:v>
                </c:pt>
                <c:pt idx="8487">
                  <c:v>-34.2028152715744</c:v>
                </c:pt>
                <c:pt idx="8488">
                  <c:v>-34.21724658555719</c:v>
                </c:pt>
                <c:pt idx="8489">
                  <c:v>-34.23167789954</c:v>
                </c:pt>
                <c:pt idx="8490">
                  <c:v>-34.2461092135228</c:v>
                </c:pt>
                <c:pt idx="8491">
                  <c:v>-34.2605405275056</c:v>
                </c:pt>
                <c:pt idx="8492">
                  <c:v>-34.27497184148839</c:v>
                </c:pt>
                <c:pt idx="8493">
                  <c:v>-34.28940315547118</c:v>
                </c:pt>
                <c:pt idx="8494">
                  <c:v>-34.30383446945397</c:v>
                </c:pt>
                <c:pt idx="8495">
                  <c:v>-34.31826578343677</c:v>
                </c:pt>
                <c:pt idx="8496">
                  <c:v>-34.33269709741957</c:v>
                </c:pt>
                <c:pt idx="8497">
                  <c:v>-34.34712841140236</c:v>
                </c:pt>
                <c:pt idx="8498">
                  <c:v>-34.36155972538517</c:v>
                </c:pt>
                <c:pt idx="8499">
                  <c:v>-34.37599103936796</c:v>
                </c:pt>
                <c:pt idx="8500">
                  <c:v>-34.39042235335076</c:v>
                </c:pt>
                <c:pt idx="8501">
                  <c:v>-34.40485366733354</c:v>
                </c:pt>
                <c:pt idx="8502">
                  <c:v>-34.41928498131634</c:v>
                </c:pt>
                <c:pt idx="8503">
                  <c:v>-34.43371629529916</c:v>
                </c:pt>
                <c:pt idx="8504">
                  <c:v>-34.44814760928195</c:v>
                </c:pt>
                <c:pt idx="8505">
                  <c:v>-34.46257892326475</c:v>
                </c:pt>
                <c:pt idx="8506">
                  <c:v>-34.47701023724754</c:v>
                </c:pt>
                <c:pt idx="8507">
                  <c:v>-34.49144155123033</c:v>
                </c:pt>
                <c:pt idx="8508">
                  <c:v>-34.50587286521314</c:v>
                </c:pt>
                <c:pt idx="8509">
                  <c:v>-34.52030417919594</c:v>
                </c:pt>
                <c:pt idx="8510">
                  <c:v>-34.53473549317874</c:v>
                </c:pt>
                <c:pt idx="8511">
                  <c:v>-34.54916680716153</c:v>
                </c:pt>
                <c:pt idx="8512">
                  <c:v>-34.56359812114433</c:v>
                </c:pt>
                <c:pt idx="8513">
                  <c:v>-34.57802943512713</c:v>
                </c:pt>
                <c:pt idx="8514">
                  <c:v>-34.59246074910993</c:v>
                </c:pt>
                <c:pt idx="8515">
                  <c:v>-34.60689206309272</c:v>
                </c:pt>
                <c:pt idx="8516">
                  <c:v>-34.62132337707552</c:v>
                </c:pt>
                <c:pt idx="8517">
                  <c:v>-34.63575469105832</c:v>
                </c:pt>
                <c:pt idx="8518">
                  <c:v>-34.65018600504111</c:v>
                </c:pt>
                <c:pt idx="8519">
                  <c:v>-34.66461731902391</c:v>
                </c:pt>
                <c:pt idx="8520">
                  <c:v>-34.67904863300671</c:v>
                </c:pt>
                <c:pt idx="8521">
                  <c:v>-34.69347994698951</c:v>
                </c:pt>
                <c:pt idx="8522">
                  <c:v>-34.7079112609723</c:v>
                </c:pt>
                <c:pt idx="8523">
                  <c:v>-34.7223425749551</c:v>
                </c:pt>
                <c:pt idx="8524">
                  <c:v>-34.7367738889379</c:v>
                </c:pt>
                <c:pt idx="8525">
                  <c:v>-34.7512052029207</c:v>
                </c:pt>
                <c:pt idx="8526">
                  <c:v>-34.7656365169035</c:v>
                </c:pt>
                <c:pt idx="8527">
                  <c:v>-34.78006783088628</c:v>
                </c:pt>
                <c:pt idx="8528">
                  <c:v>-34.7944991448691</c:v>
                </c:pt>
                <c:pt idx="8529">
                  <c:v>-34.80893045885188</c:v>
                </c:pt>
                <c:pt idx="8530">
                  <c:v>-34.82336177283467</c:v>
                </c:pt>
                <c:pt idx="8531">
                  <c:v>-34.83779308681747</c:v>
                </c:pt>
                <c:pt idx="8532">
                  <c:v>-34.85222440080027</c:v>
                </c:pt>
                <c:pt idx="8533">
                  <c:v>-34.86665571478307</c:v>
                </c:pt>
                <c:pt idx="8534">
                  <c:v>-34.88108702876585</c:v>
                </c:pt>
                <c:pt idx="8535">
                  <c:v>-34.89551834274867</c:v>
                </c:pt>
                <c:pt idx="8536">
                  <c:v>-34.90994965673145</c:v>
                </c:pt>
                <c:pt idx="8537">
                  <c:v>-34.92438097071425</c:v>
                </c:pt>
                <c:pt idx="8538">
                  <c:v>-34.93881228469706</c:v>
                </c:pt>
                <c:pt idx="8539">
                  <c:v>-34.95324359867985</c:v>
                </c:pt>
                <c:pt idx="8540">
                  <c:v>-34.96767491266264</c:v>
                </c:pt>
                <c:pt idx="8541">
                  <c:v>-34.98210622664545</c:v>
                </c:pt>
                <c:pt idx="8542">
                  <c:v>-34.99653754062825</c:v>
                </c:pt>
                <c:pt idx="8543">
                  <c:v>-35.01096885461104</c:v>
                </c:pt>
                <c:pt idx="8544">
                  <c:v>-35.02540016859384</c:v>
                </c:pt>
                <c:pt idx="8545">
                  <c:v>-35.03983148257663</c:v>
                </c:pt>
                <c:pt idx="8546">
                  <c:v>-35.05426279655943</c:v>
                </c:pt>
                <c:pt idx="8547">
                  <c:v>-35.06869411054222</c:v>
                </c:pt>
                <c:pt idx="8548">
                  <c:v>-35.08312542452503</c:v>
                </c:pt>
                <c:pt idx="8549">
                  <c:v>-35.09755673850784</c:v>
                </c:pt>
                <c:pt idx="8550">
                  <c:v>-35.11198805249062</c:v>
                </c:pt>
                <c:pt idx="8551">
                  <c:v>-35.12641936647342</c:v>
                </c:pt>
                <c:pt idx="8552">
                  <c:v>-35.14085068045621</c:v>
                </c:pt>
                <c:pt idx="8553">
                  <c:v>-35.15528199443902</c:v>
                </c:pt>
                <c:pt idx="8554">
                  <c:v>-35.16971330842182</c:v>
                </c:pt>
                <c:pt idx="8555">
                  <c:v>-35.1841446224046</c:v>
                </c:pt>
                <c:pt idx="8556">
                  <c:v>-35.19857593638742</c:v>
                </c:pt>
                <c:pt idx="8557">
                  <c:v>-35.2130072503702</c:v>
                </c:pt>
                <c:pt idx="8558">
                  <c:v>-35.227438564353</c:v>
                </c:pt>
                <c:pt idx="8559">
                  <c:v>-35.2418698783358</c:v>
                </c:pt>
                <c:pt idx="8560">
                  <c:v>-35.2563011923186</c:v>
                </c:pt>
                <c:pt idx="8561">
                  <c:v>-35.2707325063014</c:v>
                </c:pt>
                <c:pt idx="8562">
                  <c:v>-35.2851638202842</c:v>
                </c:pt>
                <c:pt idx="8563">
                  <c:v>-35.299595134267</c:v>
                </c:pt>
                <c:pt idx="8564">
                  <c:v>-35.31402644824978</c:v>
                </c:pt>
                <c:pt idx="8565">
                  <c:v>-35.32845776223257</c:v>
                </c:pt>
                <c:pt idx="8566">
                  <c:v>-35.34288907621536</c:v>
                </c:pt>
                <c:pt idx="8567">
                  <c:v>-35.35732039019818</c:v>
                </c:pt>
                <c:pt idx="8568">
                  <c:v>-35.37175170418097</c:v>
                </c:pt>
                <c:pt idx="8569">
                  <c:v>-35.38618301816377</c:v>
                </c:pt>
                <c:pt idx="8570">
                  <c:v>-35.40061433214656</c:v>
                </c:pt>
                <c:pt idx="8571">
                  <c:v>-35.41504564612937</c:v>
                </c:pt>
                <c:pt idx="8572">
                  <c:v>-35.42947696011215</c:v>
                </c:pt>
                <c:pt idx="8573">
                  <c:v>-35.44390827409496</c:v>
                </c:pt>
                <c:pt idx="8574">
                  <c:v>-35.45833958807776</c:v>
                </c:pt>
                <c:pt idx="8575">
                  <c:v>-35.47277090206055</c:v>
                </c:pt>
                <c:pt idx="8576">
                  <c:v>-35.48720221604334</c:v>
                </c:pt>
                <c:pt idx="8577">
                  <c:v>-35.50163353002615</c:v>
                </c:pt>
                <c:pt idx="8578">
                  <c:v>-35.51606484400895</c:v>
                </c:pt>
                <c:pt idx="8579">
                  <c:v>-35.53049615799174</c:v>
                </c:pt>
                <c:pt idx="8580">
                  <c:v>-35.54492747197452</c:v>
                </c:pt>
                <c:pt idx="8581">
                  <c:v>-35.55935878595734</c:v>
                </c:pt>
                <c:pt idx="8582">
                  <c:v>-35.57379009994013</c:v>
                </c:pt>
                <c:pt idx="8583">
                  <c:v>-35.58822141392292</c:v>
                </c:pt>
                <c:pt idx="8584">
                  <c:v>-35.60265272790574</c:v>
                </c:pt>
                <c:pt idx="8585">
                  <c:v>-35.61708404188852</c:v>
                </c:pt>
                <c:pt idx="8586">
                  <c:v>-35.63151535587132</c:v>
                </c:pt>
                <c:pt idx="8587">
                  <c:v>-35.64594666985411</c:v>
                </c:pt>
                <c:pt idx="8588">
                  <c:v>-35.66037798383692</c:v>
                </c:pt>
                <c:pt idx="8589">
                  <c:v>-35.67480929781971</c:v>
                </c:pt>
                <c:pt idx="8590">
                  <c:v>-35.6892406118025</c:v>
                </c:pt>
                <c:pt idx="8591">
                  <c:v>-35.70367192578531</c:v>
                </c:pt>
                <c:pt idx="8592">
                  <c:v>-35.71810323976811</c:v>
                </c:pt>
                <c:pt idx="8593">
                  <c:v>-35.7325345537509</c:v>
                </c:pt>
                <c:pt idx="8594">
                  <c:v>-35.74696586773369</c:v>
                </c:pt>
                <c:pt idx="8595">
                  <c:v>-35.76139718171649</c:v>
                </c:pt>
                <c:pt idx="8596">
                  <c:v>-35.77582849569929</c:v>
                </c:pt>
                <c:pt idx="8597">
                  <c:v>-35.7902598096821</c:v>
                </c:pt>
                <c:pt idx="8598">
                  <c:v>-35.80469112366487</c:v>
                </c:pt>
                <c:pt idx="8599">
                  <c:v>-35.81912243764767</c:v>
                </c:pt>
                <c:pt idx="8600">
                  <c:v>-35.83355375163047</c:v>
                </c:pt>
                <c:pt idx="8601">
                  <c:v>-35.84798506561326</c:v>
                </c:pt>
                <c:pt idx="8602">
                  <c:v>-35.86241637959608</c:v>
                </c:pt>
                <c:pt idx="8603">
                  <c:v>-35.87684769357887</c:v>
                </c:pt>
                <c:pt idx="8604">
                  <c:v>-35.89127900756166</c:v>
                </c:pt>
                <c:pt idx="8605">
                  <c:v>-35.90571032154447</c:v>
                </c:pt>
                <c:pt idx="8606">
                  <c:v>-35.92014163552727</c:v>
                </c:pt>
                <c:pt idx="8607">
                  <c:v>-35.93457294951006</c:v>
                </c:pt>
                <c:pt idx="8608">
                  <c:v>-35.94900426349285</c:v>
                </c:pt>
                <c:pt idx="8609">
                  <c:v>-35.96343557747566</c:v>
                </c:pt>
                <c:pt idx="8610">
                  <c:v>-35.97786689145845</c:v>
                </c:pt>
                <c:pt idx="8611">
                  <c:v>-35.99229820544125</c:v>
                </c:pt>
                <c:pt idx="8612">
                  <c:v>-36.00672951942405</c:v>
                </c:pt>
                <c:pt idx="8613">
                  <c:v>-36.02116083340685</c:v>
                </c:pt>
                <c:pt idx="8614">
                  <c:v>-36.03559214738965</c:v>
                </c:pt>
                <c:pt idx="8615">
                  <c:v>-36.05002346137243</c:v>
                </c:pt>
                <c:pt idx="8616">
                  <c:v>-36.06445477535523</c:v>
                </c:pt>
                <c:pt idx="8617">
                  <c:v>-36.07888608933803</c:v>
                </c:pt>
                <c:pt idx="8618">
                  <c:v>-36.09331740332083</c:v>
                </c:pt>
                <c:pt idx="8619">
                  <c:v>-36.10774871730362</c:v>
                </c:pt>
                <c:pt idx="8620">
                  <c:v>-36.12218003128643</c:v>
                </c:pt>
                <c:pt idx="8621">
                  <c:v>-36.13661134526922</c:v>
                </c:pt>
                <c:pt idx="8622">
                  <c:v>-36.15104265925201</c:v>
                </c:pt>
                <c:pt idx="8623">
                  <c:v>-36.16547397323482</c:v>
                </c:pt>
                <c:pt idx="8624">
                  <c:v>-36.17990528721761</c:v>
                </c:pt>
                <c:pt idx="8625">
                  <c:v>-36.1943366012004</c:v>
                </c:pt>
                <c:pt idx="8626">
                  <c:v>-36.20876791518321</c:v>
                </c:pt>
                <c:pt idx="8627">
                  <c:v>-36.22319922916601</c:v>
                </c:pt>
                <c:pt idx="8628">
                  <c:v>-36.2376305431488</c:v>
                </c:pt>
                <c:pt idx="8629">
                  <c:v>-36.25206185713159</c:v>
                </c:pt>
                <c:pt idx="8630">
                  <c:v>-36.2664931711144</c:v>
                </c:pt>
                <c:pt idx="8631">
                  <c:v>-36.28092448509719</c:v>
                </c:pt>
                <c:pt idx="8632">
                  <c:v>-36.29535579908</c:v>
                </c:pt>
                <c:pt idx="8633">
                  <c:v>-36.30978711306278</c:v>
                </c:pt>
                <c:pt idx="8634">
                  <c:v>-36.32421842704558</c:v>
                </c:pt>
                <c:pt idx="8635">
                  <c:v>-36.33864974102838</c:v>
                </c:pt>
                <c:pt idx="8636">
                  <c:v>-36.35308105501116</c:v>
                </c:pt>
                <c:pt idx="8637">
                  <c:v>-36.36751236899398</c:v>
                </c:pt>
                <c:pt idx="8638">
                  <c:v>-36.38194368297678</c:v>
                </c:pt>
                <c:pt idx="8639">
                  <c:v>-36.39637499695957</c:v>
                </c:pt>
                <c:pt idx="8640">
                  <c:v>-36.41080631094236</c:v>
                </c:pt>
                <c:pt idx="8641">
                  <c:v>-36.42523762492517</c:v>
                </c:pt>
                <c:pt idx="8642">
                  <c:v>-36.43966893890797</c:v>
                </c:pt>
                <c:pt idx="8643">
                  <c:v>-36.45410025289075</c:v>
                </c:pt>
                <c:pt idx="8644">
                  <c:v>-36.46853156687356</c:v>
                </c:pt>
                <c:pt idx="8645">
                  <c:v>-36.48296288085636</c:v>
                </c:pt>
                <c:pt idx="8646">
                  <c:v>-36.49739419483915</c:v>
                </c:pt>
                <c:pt idx="8647">
                  <c:v>-36.51182550882195</c:v>
                </c:pt>
                <c:pt idx="8648">
                  <c:v>-36.52625682280476</c:v>
                </c:pt>
                <c:pt idx="8649">
                  <c:v>-36.54068813678754</c:v>
                </c:pt>
                <c:pt idx="8650">
                  <c:v>-36.55511945077034</c:v>
                </c:pt>
                <c:pt idx="8651">
                  <c:v>-36.56955076475314</c:v>
                </c:pt>
                <c:pt idx="8652">
                  <c:v>-36.58398207873594</c:v>
                </c:pt>
                <c:pt idx="8653">
                  <c:v>-36.59841339271874</c:v>
                </c:pt>
                <c:pt idx="8654">
                  <c:v>-36.61284470670152</c:v>
                </c:pt>
                <c:pt idx="8655">
                  <c:v>-36.62727602068433</c:v>
                </c:pt>
                <c:pt idx="8656">
                  <c:v>-36.64170733466712</c:v>
                </c:pt>
                <c:pt idx="8657">
                  <c:v>-36.65613864864992</c:v>
                </c:pt>
                <c:pt idx="8658">
                  <c:v>-36.67056996263271</c:v>
                </c:pt>
                <c:pt idx="8659">
                  <c:v>-36.68500127661551</c:v>
                </c:pt>
                <c:pt idx="8660">
                  <c:v>-36.69943259059831</c:v>
                </c:pt>
                <c:pt idx="8661">
                  <c:v>-36.71386390458111</c:v>
                </c:pt>
                <c:pt idx="8662">
                  <c:v>-36.72829521856392</c:v>
                </c:pt>
                <c:pt idx="8663">
                  <c:v>-36.74272653254671</c:v>
                </c:pt>
                <c:pt idx="8664">
                  <c:v>-36.7571578465295</c:v>
                </c:pt>
                <c:pt idx="8665">
                  <c:v>-36.77158916051229</c:v>
                </c:pt>
                <c:pt idx="8666">
                  <c:v>-36.7860204744951</c:v>
                </c:pt>
                <c:pt idx="8667">
                  <c:v>-36.8004517884779</c:v>
                </c:pt>
                <c:pt idx="8668">
                  <c:v>-36.81488310246068</c:v>
                </c:pt>
                <c:pt idx="8669">
                  <c:v>-36.82931441644348</c:v>
                </c:pt>
                <c:pt idx="8670">
                  <c:v>-36.84374573042628</c:v>
                </c:pt>
                <c:pt idx="8671">
                  <c:v>-36.85817704440908</c:v>
                </c:pt>
                <c:pt idx="8672">
                  <c:v>-36.87260835839188</c:v>
                </c:pt>
                <c:pt idx="8673">
                  <c:v>-36.88703967237467</c:v>
                </c:pt>
                <c:pt idx="8674">
                  <c:v>-36.90147098635747</c:v>
                </c:pt>
                <c:pt idx="8675">
                  <c:v>-36.91590230034027</c:v>
                </c:pt>
                <c:pt idx="8676">
                  <c:v>-36.93033361432307</c:v>
                </c:pt>
                <c:pt idx="8677">
                  <c:v>-36.94476492830587</c:v>
                </c:pt>
                <c:pt idx="8678">
                  <c:v>-36.95919624228866</c:v>
                </c:pt>
                <c:pt idx="8679">
                  <c:v>-36.97362755627145</c:v>
                </c:pt>
                <c:pt idx="8680">
                  <c:v>-36.98805887025426</c:v>
                </c:pt>
                <c:pt idx="8681">
                  <c:v>-37.00249018423705</c:v>
                </c:pt>
                <c:pt idx="8682">
                  <c:v>-37.01692149821984</c:v>
                </c:pt>
                <c:pt idx="8683">
                  <c:v>-37.03135281220265</c:v>
                </c:pt>
                <c:pt idx="8684">
                  <c:v>-37.04578412618545</c:v>
                </c:pt>
                <c:pt idx="8685">
                  <c:v>-37.06021544016824</c:v>
                </c:pt>
                <c:pt idx="8686">
                  <c:v>-37.07464675415104</c:v>
                </c:pt>
                <c:pt idx="8687">
                  <c:v>-37.08907806813384</c:v>
                </c:pt>
                <c:pt idx="8688">
                  <c:v>-37.10350938211663</c:v>
                </c:pt>
                <c:pt idx="8689">
                  <c:v>-37.11794069609942</c:v>
                </c:pt>
                <c:pt idx="8690">
                  <c:v>-37.13237201008223</c:v>
                </c:pt>
                <c:pt idx="8691">
                  <c:v>-37.14680332406503</c:v>
                </c:pt>
                <c:pt idx="8692">
                  <c:v>-37.16123463804782</c:v>
                </c:pt>
                <c:pt idx="8693">
                  <c:v>-37.17566595203062</c:v>
                </c:pt>
                <c:pt idx="8694">
                  <c:v>-37.19009726601341</c:v>
                </c:pt>
                <c:pt idx="8695">
                  <c:v>-37.20452857999621</c:v>
                </c:pt>
                <c:pt idx="8696">
                  <c:v>-37.21895989397901</c:v>
                </c:pt>
                <c:pt idx="8697">
                  <c:v>-37.23339120796181</c:v>
                </c:pt>
                <c:pt idx="8698">
                  <c:v>-37.2478225219446</c:v>
                </c:pt>
                <c:pt idx="8699">
                  <c:v>-37.2622538359274</c:v>
                </c:pt>
                <c:pt idx="8700">
                  <c:v>-37.2766851499102</c:v>
                </c:pt>
                <c:pt idx="8701">
                  <c:v>-37.291116463893</c:v>
                </c:pt>
                <c:pt idx="8702">
                  <c:v>-37.3055477778758</c:v>
                </c:pt>
                <c:pt idx="8703">
                  <c:v>-37.31997909185858</c:v>
                </c:pt>
                <c:pt idx="8704">
                  <c:v>-37.33441040584137</c:v>
                </c:pt>
                <c:pt idx="8705">
                  <c:v>-37.34884171982418</c:v>
                </c:pt>
                <c:pt idx="8706">
                  <c:v>-37.36327303380698</c:v>
                </c:pt>
                <c:pt idx="8707">
                  <c:v>-37.37770434778978</c:v>
                </c:pt>
                <c:pt idx="8708">
                  <c:v>-37.39213566177258</c:v>
                </c:pt>
                <c:pt idx="8709">
                  <c:v>-37.40656697575537</c:v>
                </c:pt>
                <c:pt idx="8710">
                  <c:v>-37.42099828973817</c:v>
                </c:pt>
                <c:pt idx="8711">
                  <c:v>-37.43542960372096</c:v>
                </c:pt>
                <c:pt idx="8712">
                  <c:v>-37.44986091770376</c:v>
                </c:pt>
                <c:pt idx="8713">
                  <c:v>-37.46429223168656</c:v>
                </c:pt>
                <c:pt idx="8714">
                  <c:v>-37.47872354566935</c:v>
                </c:pt>
                <c:pt idx="8715">
                  <c:v>-37.49315485965215</c:v>
                </c:pt>
                <c:pt idx="8716">
                  <c:v>-37.50758617363495</c:v>
                </c:pt>
                <c:pt idx="8717">
                  <c:v>-37.52201748761775</c:v>
                </c:pt>
                <c:pt idx="8718">
                  <c:v>-37.53644880160054</c:v>
                </c:pt>
                <c:pt idx="8719">
                  <c:v>-37.55088011558334</c:v>
                </c:pt>
                <c:pt idx="8720">
                  <c:v>-37.56531142956615</c:v>
                </c:pt>
                <c:pt idx="8721">
                  <c:v>-37.57974274354894</c:v>
                </c:pt>
                <c:pt idx="8722">
                  <c:v>-37.59417405753174</c:v>
                </c:pt>
                <c:pt idx="8723">
                  <c:v>-37.60860537151454</c:v>
                </c:pt>
                <c:pt idx="8724">
                  <c:v>-37.62303668549733</c:v>
                </c:pt>
                <c:pt idx="8725">
                  <c:v>-37.63746799948012</c:v>
                </c:pt>
                <c:pt idx="8726">
                  <c:v>-37.65189931346292</c:v>
                </c:pt>
                <c:pt idx="8727">
                  <c:v>-37.66633062744573</c:v>
                </c:pt>
                <c:pt idx="8728">
                  <c:v>-37.68076194142852</c:v>
                </c:pt>
                <c:pt idx="8729">
                  <c:v>-37.69519325541132</c:v>
                </c:pt>
                <c:pt idx="8730">
                  <c:v>-37.7096245693941</c:v>
                </c:pt>
                <c:pt idx="8731">
                  <c:v>-37.72405588337691</c:v>
                </c:pt>
                <c:pt idx="8732">
                  <c:v>-37.73848719735971</c:v>
                </c:pt>
                <c:pt idx="8733">
                  <c:v>-37.7529185113425</c:v>
                </c:pt>
                <c:pt idx="8734">
                  <c:v>-37.76734982532531</c:v>
                </c:pt>
                <c:pt idx="8735">
                  <c:v>-37.78178113930809</c:v>
                </c:pt>
                <c:pt idx="8736">
                  <c:v>-37.7962124532909</c:v>
                </c:pt>
                <c:pt idx="8737">
                  <c:v>-37.81064376727368</c:v>
                </c:pt>
                <c:pt idx="8738">
                  <c:v>-37.82507508125649</c:v>
                </c:pt>
                <c:pt idx="8739">
                  <c:v>-37.8395063952393</c:v>
                </c:pt>
                <c:pt idx="8740">
                  <c:v>-37.85393770922207</c:v>
                </c:pt>
                <c:pt idx="8741">
                  <c:v>-37.86836902320488</c:v>
                </c:pt>
                <c:pt idx="8742">
                  <c:v>-37.88280033718767</c:v>
                </c:pt>
                <c:pt idx="8743">
                  <c:v>-37.89723165117047</c:v>
                </c:pt>
                <c:pt idx="8744">
                  <c:v>-37.91166296515327</c:v>
                </c:pt>
                <c:pt idx="8745">
                  <c:v>-37.92609427913607</c:v>
                </c:pt>
                <c:pt idx="8746">
                  <c:v>-37.94052559311887</c:v>
                </c:pt>
                <c:pt idx="8747">
                  <c:v>-37.95495690710166</c:v>
                </c:pt>
                <c:pt idx="8748">
                  <c:v>-37.96938822108446</c:v>
                </c:pt>
                <c:pt idx="8749">
                  <c:v>-37.98381953506725</c:v>
                </c:pt>
                <c:pt idx="8750">
                  <c:v>-37.99825084905006</c:v>
                </c:pt>
                <c:pt idx="8751">
                  <c:v>-38.01268216303285</c:v>
                </c:pt>
                <c:pt idx="8752">
                  <c:v>-38.02711347701565</c:v>
                </c:pt>
                <c:pt idx="8753">
                  <c:v>-38.04154479099844</c:v>
                </c:pt>
                <c:pt idx="8754">
                  <c:v>-38.05597610498125</c:v>
                </c:pt>
                <c:pt idx="8755">
                  <c:v>-38.07040741896405</c:v>
                </c:pt>
                <c:pt idx="8756">
                  <c:v>-38.08483873294684</c:v>
                </c:pt>
                <c:pt idx="8757">
                  <c:v>-38.09927004692964</c:v>
                </c:pt>
                <c:pt idx="8758">
                  <c:v>-38.11370136091243</c:v>
                </c:pt>
                <c:pt idx="8759">
                  <c:v>-38.12813267489524</c:v>
                </c:pt>
                <c:pt idx="8760">
                  <c:v>-38.14256398887803</c:v>
                </c:pt>
                <c:pt idx="8761">
                  <c:v>-38.15699530286083</c:v>
                </c:pt>
                <c:pt idx="8762">
                  <c:v>-38.17142661684362</c:v>
                </c:pt>
                <c:pt idx="8763">
                  <c:v>-38.18585793082642</c:v>
                </c:pt>
                <c:pt idx="8764">
                  <c:v>-38.20028924480922</c:v>
                </c:pt>
                <c:pt idx="8765">
                  <c:v>-38.214720558792</c:v>
                </c:pt>
                <c:pt idx="8766">
                  <c:v>-38.22915187277482</c:v>
                </c:pt>
                <c:pt idx="8767">
                  <c:v>-38.2435831867576</c:v>
                </c:pt>
                <c:pt idx="8768">
                  <c:v>-38.2580145007404</c:v>
                </c:pt>
                <c:pt idx="8769">
                  <c:v>-38.27244581472321</c:v>
                </c:pt>
                <c:pt idx="8770">
                  <c:v>-38.286877128706</c:v>
                </c:pt>
                <c:pt idx="8771">
                  <c:v>-38.3013084426888</c:v>
                </c:pt>
                <c:pt idx="8772">
                  <c:v>-38.3157397566716</c:v>
                </c:pt>
                <c:pt idx="8773">
                  <c:v>-38.33017107065439</c:v>
                </c:pt>
                <c:pt idx="8774">
                  <c:v>-38.34460238463718</c:v>
                </c:pt>
                <c:pt idx="8775">
                  <c:v>-38.35903369861998</c:v>
                </c:pt>
                <c:pt idx="8776">
                  <c:v>-38.37346501260278</c:v>
                </c:pt>
                <c:pt idx="8777">
                  <c:v>-38.38789632658558</c:v>
                </c:pt>
                <c:pt idx="8778">
                  <c:v>-38.40232764056838</c:v>
                </c:pt>
                <c:pt idx="8779">
                  <c:v>-38.41675895455118</c:v>
                </c:pt>
                <c:pt idx="8780">
                  <c:v>-38.43119026853398</c:v>
                </c:pt>
                <c:pt idx="8781">
                  <c:v>-38.44562158251676</c:v>
                </c:pt>
                <c:pt idx="8782">
                  <c:v>-38.46005289649957</c:v>
                </c:pt>
                <c:pt idx="8783">
                  <c:v>-38.47448421048235</c:v>
                </c:pt>
                <c:pt idx="8784">
                  <c:v>-38.48891552446516</c:v>
                </c:pt>
                <c:pt idx="8785">
                  <c:v>-38.50334683844796</c:v>
                </c:pt>
                <c:pt idx="8786">
                  <c:v>-38.51777815243076</c:v>
                </c:pt>
                <c:pt idx="8787">
                  <c:v>-38.53220946641355</c:v>
                </c:pt>
                <c:pt idx="8788">
                  <c:v>-38.54664078039634</c:v>
                </c:pt>
                <c:pt idx="8789">
                  <c:v>-38.56107209437915</c:v>
                </c:pt>
                <c:pt idx="8790">
                  <c:v>-38.57550340836195</c:v>
                </c:pt>
                <c:pt idx="8791">
                  <c:v>-38.58993472234475</c:v>
                </c:pt>
                <c:pt idx="8792">
                  <c:v>-38.60436603632754</c:v>
                </c:pt>
                <c:pt idx="8793">
                  <c:v>-38.61879735031033</c:v>
                </c:pt>
                <c:pt idx="8794">
                  <c:v>-38.63322866429313</c:v>
                </c:pt>
                <c:pt idx="8795">
                  <c:v>-38.64765997827593</c:v>
                </c:pt>
                <c:pt idx="8796">
                  <c:v>-38.66209129225873</c:v>
                </c:pt>
                <c:pt idx="8797">
                  <c:v>-38.67652260624153</c:v>
                </c:pt>
                <c:pt idx="8798">
                  <c:v>-38.69095392022433</c:v>
                </c:pt>
                <c:pt idx="8799">
                  <c:v>-38.70538523420712</c:v>
                </c:pt>
                <c:pt idx="8800">
                  <c:v>-38.71981654818992</c:v>
                </c:pt>
                <c:pt idx="8801">
                  <c:v>-38.73424786217272</c:v>
                </c:pt>
                <c:pt idx="8802">
                  <c:v>-38.74867917615551</c:v>
                </c:pt>
                <c:pt idx="8803">
                  <c:v>-38.76311049013831</c:v>
                </c:pt>
                <c:pt idx="8804">
                  <c:v>-38.77754180412111</c:v>
                </c:pt>
                <c:pt idx="8805">
                  <c:v>-38.79197311810391</c:v>
                </c:pt>
                <c:pt idx="8806">
                  <c:v>-38.80640443208669</c:v>
                </c:pt>
                <c:pt idx="8807">
                  <c:v>-38.8208357460695</c:v>
                </c:pt>
                <c:pt idx="8808">
                  <c:v>-38.83526706005229</c:v>
                </c:pt>
                <c:pt idx="8809">
                  <c:v>-38.8496983740351</c:v>
                </c:pt>
                <c:pt idx="8810">
                  <c:v>-38.86412968801789</c:v>
                </c:pt>
                <c:pt idx="8811">
                  <c:v>-38.87856100200068</c:v>
                </c:pt>
                <c:pt idx="8812">
                  <c:v>-38.8929923159835</c:v>
                </c:pt>
                <c:pt idx="8813">
                  <c:v>-38.90742362996627</c:v>
                </c:pt>
                <c:pt idx="8814">
                  <c:v>-38.92185494394908</c:v>
                </c:pt>
                <c:pt idx="8815">
                  <c:v>-38.93628625793188</c:v>
                </c:pt>
                <c:pt idx="8816">
                  <c:v>-38.95071757191466</c:v>
                </c:pt>
                <c:pt idx="8817">
                  <c:v>-38.96514888589747</c:v>
                </c:pt>
                <c:pt idx="8818">
                  <c:v>-38.97958019988026</c:v>
                </c:pt>
                <c:pt idx="8819">
                  <c:v>-38.99401151386306</c:v>
                </c:pt>
                <c:pt idx="8820">
                  <c:v>-39.00844282784586</c:v>
                </c:pt>
                <c:pt idx="8821">
                  <c:v>-39.02287414182866</c:v>
                </c:pt>
                <c:pt idx="8822">
                  <c:v>-39.03730545581145</c:v>
                </c:pt>
                <c:pt idx="8823">
                  <c:v>-39.05173676979424</c:v>
                </c:pt>
                <c:pt idx="8824">
                  <c:v>-39.06616808377705</c:v>
                </c:pt>
                <c:pt idx="8825">
                  <c:v>-39.08059939775985</c:v>
                </c:pt>
                <c:pt idx="8826">
                  <c:v>-39.09503071174264</c:v>
                </c:pt>
                <c:pt idx="8827">
                  <c:v>-39.10946202572544</c:v>
                </c:pt>
                <c:pt idx="8828">
                  <c:v>-39.12389333970824</c:v>
                </c:pt>
                <c:pt idx="8829">
                  <c:v>-39.13832465369103</c:v>
                </c:pt>
                <c:pt idx="8830">
                  <c:v>-39.15275596767383</c:v>
                </c:pt>
                <c:pt idx="8831">
                  <c:v>-39.16718728165662</c:v>
                </c:pt>
                <c:pt idx="8832">
                  <c:v>-39.18161859563942</c:v>
                </c:pt>
                <c:pt idx="8833">
                  <c:v>-39.19604990962222</c:v>
                </c:pt>
                <c:pt idx="8834">
                  <c:v>-39.21048122360502</c:v>
                </c:pt>
                <c:pt idx="8835">
                  <c:v>-39.22491253758782</c:v>
                </c:pt>
                <c:pt idx="8836">
                  <c:v>-39.23934385157062</c:v>
                </c:pt>
                <c:pt idx="8837">
                  <c:v>-39.25377516555341</c:v>
                </c:pt>
                <c:pt idx="8838">
                  <c:v>-39.2682064795362</c:v>
                </c:pt>
                <c:pt idx="8839">
                  <c:v>-39.28263779351901</c:v>
                </c:pt>
                <c:pt idx="8840">
                  <c:v>-39.29706910750181</c:v>
                </c:pt>
                <c:pt idx="8841">
                  <c:v>-39.31150042148459</c:v>
                </c:pt>
                <c:pt idx="8842">
                  <c:v>-39.3259317354674</c:v>
                </c:pt>
                <c:pt idx="8843">
                  <c:v>-39.3403630494502</c:v>
                </c:pt>
                <c:pt idx="8844">
                  <c:v>-39.35479436343299</c:v>
                </c:pt>
                <c:pt idx="8845">
                  <c:v>-39.3692256774158</c:v>
                </c:pt>
                <c:pt idx="8846">
                  <c:v>-39.38365699139857</c:v>
                </c:pt>
                <c:pt idx="8847">
                  <c:v>-39.39808830538139</c:v>
                </c:pt>
                <c:pt idx="8848">
                  <c:v>-39.41251961936418</c:v>
                </c:pt>
                <c:pt idx="8849">
                  <c:v>-39.42695093334698</c:v>
                </c:pt>
                <c:pt idx="8850">
                  <c:v>-39.44138224732978</c:v>
                </c:pt>
                <c:pt idx="8851">
                  <c:v>-39.45581356131256</c:v>
                </c:pt>
                <c:pt idx="8852">
                  <c:v>-39.47024487529536</c:v>
                </c:pt>
                <c:pt idx="8853">
                  <c:v>-39.48467618927815</c:v>
                </c:pt>
                <c:pt idx="8854">
                  <c:v>-39.49910750326096</c:v>
                </c:pt>
                <c:pt idx="8855">
                  <c:v>-39.51353881724376</c:v>
                </c:pt>
                <c:pt idx="8856">
                  <c:v>-39.52797013122655</c:v>
                </c:pt>
                <c:pt idx="8857">
                  <c:v>-39.54240144520935</c:v>
                </c:pt>
                <c:pt idx="8858">
                  <c:v>-39.55683275919215</c:v>
                </c:pt>
                <c:pt idx="8859">
                  <c:v>-39.57126407317494</c:v>
                </c:pt>
                <c:pt idx="8860">
                  <c:v>-39.58569538715775</c:v>
                </c:pt>
                <c:pt idx="8861">
                  <c:v>-39.60012670114055</c:v>
                </c:pt>
                <c:pt idx="8862">
                  <c:v>-39.61455801512334</c:v>
                </c:pt>
                <c:pt idx="8863">
                  <c:v>-39.62898932910614</c:v>
                </c:pt>
                <c:pt idx="8864">
                  <c:v>-39.64342064308894</c:v>
                </c:pt>
                <c:pt idx="8865">
                  <c:v>-39.65785195707173</c:v>
                </c:pt>
                <c:pt idx="8866">
                  <c:v>-39.67228327105452</c:v>
                </c:pt>
                <c:pt idx="8867">
                  <c:v>-39.68671458503732</c:v>
                </c:pt>
                <c:pt idx="8868">
                  <c:v>-39.70114589902013</c:v>
                </c:pt>
                <c:pt idx="8869">
                  <c:v>-39.71557721300292</c:v>
                </c:pt>
                <c:pt idx="8870">
                  <c:v>-39.73000852698573</c:v>
                </c:pt>
                <c:pt idx="8871">
                  <c:v>-39.74443984096852</c:v>
                </c:pt>
                <c:pt idx="8872">
                  <c:v>-39.75887115495131</c:v>
                </c:pt>
                <c:pt idx="8873">
                  <c:v>-39.77330246893411</c:v>
                </c:pt>
                <c:pt idx="8874">
                  <c:v>-39.78773378291691</c:v>
                </c:pt>
                <c:pt idx="8875">
                  <c:v>-39.80216509689971</c:v>
                </c:pt>
                <c:pt idx="8876">
                  <c:v>-39.8165964108825</c:v>
                </c:pt>
                <c:pt idx="8877">
                  <c:v>-39.83102772486529</c:v>
                </c:pt>
                <c:pt idx="8878">
                  <c:v>-39.8454590388481</c:v>
                </c:pt>
                <c:pt idx="8879">
                  <c:v>-39.8598903528309</c:v>
                </c:pt>
                <c:pt idx="8880">
                  <c:v>-39.87432166681368</c:v>
                </c:pt>
                <c:pt idx="8881">
                  <c:v>-39.88875298079649</c:v>
                </c:pt>
                <c:pt idx="8882">
                  <c:v>-39.90318429477929</c:v>
                </c:pt>
                <c:pt idx="8883">
                  <c:v>-39.91761560876208</c:v>
                </c:pt>
                <c:pt idx="8884">
                  <c:v>-39.93204692274488</c:v>
                </c:pt>
                <c:pt idx="8885">
                  <c:v>-39.94647823672768</c:v>
                </c:pt>
                <c:pt idx="8886">
                  <c:v>-39.96090955071047</c:v>
                </c:pt>
                <c:pt idx="8887">
                  <c:v>-39.97534086469327</c:v>
                </c:pt>
                <c:pt idx="8888">
                  <c:v>-39.98977217867607</c:v>
                </c:pt>
                <c:pt idx="8889">
                  <c:v>-40.00420349265886</c:v>
                </c:pt>
                <c:pt idx="8890">
                  <c:v>-40.01863480664166</c:v>
                </c:pt>
                <c:pt idx="8891">
                  <c:v>-40.03306612062445</c:v>
                </c:pt>
                <c:pt idx="8892">
                  <c:v>-40.04749743460724</c:v>
                </c:pt>
                <c:pt idx="8893">
                  <c:v>-40.06192874859006</c:v>
                </c:pt>
                <c:pt idx="8894">
                  <c:v>-40.07636006257285</c:v>
                </c:pt>
                <c:pt idx="8895">
                  <c:v>-40.09079137655565</c:v>
                </c:pt>
                <c:pt idx="8896">
                  <c:v>-40.10522269053845</c:v>
                </c:pt>
                <c:pt idx="8897">
                  <c:v>-40.11965400452125</c:v>
                </c:pt>
                <c:pt idx="8898">
                  <c:v>-40.13408531850404</c:v>
                </c:pt>
                <c:pt idx="8899">
                  <c:v>-40.14851663248684</c:v>
                </c:pt>
                <c:pt idx="8900">
                  <c:v>-40.16294794646964</c:v>
                </c:pt>
                <c:pt idx="8901">
                  <c:v>-40.17737926045243</c:v>
                </c:pt>
                <c:pt idx="8902">
                  <c:v>-40.19181057443523</c:v>
                </c:pt>
                <c:pt idx="8903">
                  <c:v>-40.20624188841803</c:v>
                </c:pt>
                <c:pt idx="8904">
                  <c:v>-40.22067320240083</c:v>
                </c:pt>
                <c:pt idx="8905">
                  <c:v>-40.23510451638362</c:v>
                </c:pt>
                <c:pt idx="8906">
                  <c:v>-40.24953583036642</c:v>
                </c:pt>
                <c:pt idx="8907">
                  <c:v>-40.26396714434922</c:v>
                </c:pt>
                <c:pt idx="8908">
                  <c:v>-40.27839845833201</c:v>
                </c:pt>
                <c:pt idx="8909">
                  <c:v>-40.29282977231481</c:v>
                </c:pt>
                <c:pt idx="8910">
                  <c:v>-40.30726108629759</c:v>
                </c:pt>
                <c:pt idx="8911">
                  <c:v>-40.3216924002804</c:v>
                </c:pt>
                <c:pt idx="8912">
                  <c:v>-40.33612371426319</c:v>
                </c:pt>
                <c:pt idx="8913">
                  <c:v>-40.350555028246</c:v>
                </c:pt>
                <c:pt idx="8914">
                  <c:v>-40.3649863422288</c:v>
                </c:pt>
                <c:pt idx="8915">
                  <c:v>-40.37941765621159</c:v>
                </c:pt>
                <c:pt idx="8916">
                  <c:v>-40.3938489701944</c:v>
                </c:pt>
                <c:pt idx="8917">
                  <c:v>-40.40828028417719</c:v>
                </c:pt>
                <c:pt idx="8918">
                  <c:v>-40.42271159816</c:v>
                </c:pt>
                <c:pt idx="8919">
                  <c:v>-40.43714291214278</c:v>
                </c:pt>
                <c:pt idx="8920">
                  <c:v>-40.45157422612558</c:v>
                </c:pt>
                <c:pt idx="8921">
                  <c:v>-40.46600554010838</c:v>
                </c:pt>
                <c:pt idx="8922">
                  <c:v>-40.48043685409117</c:v>
                </c:pt>
                <c:pt idx="8923">
                  <c:v>-40.49486816807397</c:v>
                </c:pt>
                <c:pt idx="8924">
                  <c:v>-40.50929948205676</c:v>
                </c:pt>
                <c:pt idx="8925">
                  <c:v>-40.52373079603957</c:v>
                </c:pt>
                <c:pt idx="8926">
                  <c:v>-40.53816211002236</c:v>
                </c:pt>
                <c:pt idx="8927">
                  <c:v>-40.55259342400516</c:v>
                </c:pt>
                <c:pt idx="8928">
                  <c:v>-40.56702473798796</c:v>
                </c:pt>
                <c:pt idx="8929">
                  <c:v>-40.58145605197075</c:v>
                </c:pt>
                <c:pt idx="8930">
                  <c:v>-40.59588736595354</c:v>
                </c:pt>
                <c:pt idx="8931">
                  <c:v>-40.61031867993635</c:v>
                </c:pt>
                <c:pt idx="8932">
                  <c:v>-40.62474999391915</c:v>
                </c:pt>
                <c:pt idx="8933">
                  <c:v>-40.63918130790194</c:v>
                </c:pt>
                <c:pt idx="8934">
                  <c:v>-40.65361262188474</c:v>
                </c:pt>
                <c:pt idx="8935">
                  <c:v>-40.66804393586754</c:v>
                </c:pt>
                <c:pt idx="8936">
                  <c:v>-40.68247524985034</c:v>
                </c:pt>
                <c:pt idx="8937">
                  <c:v>-40.69690656383312</c:v>
                </c:pt>
                <c:pt idx="8938">
                  <c:v>-40.71133787781593</c:v>
                </c:pt>
                <c:pt idx="8939">
                  <c:v>-40.72576919179873</c:v>
                </c:pt>
                <c:pt idx="8940">
                  <c:v>-40.74020050578152</c:v>
                </c:pt>
                <c:pt idx="8941">
                  <c:v>-40.75463181976431</c:v>
                </c:pt>
                <c:pt idx="8942">
                  <c:v>-40.76906313374711</c:v>
                </c:pt>
                <c:pt idx="8943">
                  <c:v>-40.78349444772991</c:v>
                </c:pt>
                <c:pt idx="8944">
                  <c:v>-40.7979257617127</c:v>
                </c:pt>
                <c:pt idx="8945">
                  <c:v>-40.81235707569549</c:v>
                </c:pt>
                <c:pt idx="8946">
                  <c:v>-40.82678838967831</c:v>
                </c:pt>
                <c:pt idx="8947">
                  <c:v>-40.84121970366109</c:v>
                </c:pt>
                <c:pt idx="8948">
                  <c:v>-40.85565101764389</c:v>
                </c:pt>
                <c:pt idx="8949">
                  <c:v>-40.87008233162669</c:v>
                </c:pt>
                <c:pt idx="8950">
                  <c:v>-40.88451364560949</c:v>
                </c:pt>
                <c:pt idx="8951">
                  <c:v>-40.89894495959228</c:v>
                </c:pt>
                <c:pt idx="8952">
                  <c:v>-40.91337627357509</c:v>
                </c:pt>
                <c:pt idx="8953">
                  <c:v>-40.92780758755788</c:v>
                </c:pt>
                <c:pt idx="8954">
                  <c:v>-40.94223890154068</c:v>
                </c:pt>
                <c:pt idx="8955">
                  <c:v>-40.95667021552347</c:v>
                </c:pt>
                <c:pt idx="8956">
                  <c:v>-40.97110152950627</c:v>
                </c:pt>
                <c:pt idx="8957">
                  <c:v>-40.98553284348908</c:v>
                </c:pt>
                <c:pt idx="8958">
                  <c:v>-40.99996415747187</c:v>
                </c:pt>
                <c:pt idx="8959">
                  <c:v>-41.01439547145466</c:v>
                </c:pt>
                <c:pt idx="8960">
                  <c:v>-41.02882678543746</c:v>
                </c:pt>
                <c:pt idx="8961">
                  <c:v>-41.04325809942026</c:v>
                </c:pt>
                <c:pt idx="8962">
                  <c:v>-41.05768941340304</c:v>
                </c:pt>
                <c:pt idx="8963">
                  <c:v>-41.07212072738586</c:v>
                </c:pt>
                <c:pt idx="8964">
                  <c:v>-41.08655204136866</c:v>
                </c:pt>
                <c:pt idx="8965">
                  <c:v>-41.10098335535145</c:v>
                </c:pt>
                <c:pt idx="8966">
                  <c:v>-41.11541466933424</c:v>
                </c:pt>
                <c:pt idx="8967">
                  <c:v>-41.12984598331705</c:v>
                </c:pt>
                <c:pt idx="8968">
                  <c:v>-41.14427729729984</c:v>
                </c:pt>
                <c:pt idx="8969">
                  <c:v>-41.15870861128263</c:v>
                </c:pt>
                <c:pt idx="8970">
                  <c:v>-41.17313992526544</c:v>
                </c:pt>
                <c:pt idx="8971">
                  <c:v>-41.18757123924823</c:v>
                </c:pt>
                <c:pt idx="8972">
                  <c:v>-41.20200255323103</c:v>
                </c:pt>
                <c:pt idx="8973">
                  <c:v>-41.21643386721382</c:v>
                </c:pt>
                <c:pt idx="8974">
                  <c:v>-41.23086518119662</c:v>
                </c:pt>
                <c:pt idx="8975">
                  <c:v>-41.24529649517943</c:v>
                </c:pt>
                <c:pt idx="8976">
                  <c:v>-41.25972780916221</c:v>
                </c:pt>
                <c:pt idx="8977">
                  <c:v>-41.27415912314502</c:v>
                </c:pt>
                <c:pt idx="8978">
                  <c:v>-41.28859043712782</c:v>
                </c:pt>
                <c:pt idx="8979">
                  <c:v>-41.30302175111059</c:v>
                </c:pt>
                <c:pt idx="8980">
                  <c:v>-41.31745306509339</c:v>
                </c:pt>
                <c:pt idx="8981">
                  <c:v>-41.33188437907619</c:v>
                </c:pt>
                <c:pt idx="8982">
                  <c:v>-41.34631569305901</c:v>
                </c:pt>
                <c:pt idx="8983">
                  <c:v>-41.36074700704179</c:v>
                </c:pt>
                <c:pt idx="8984">
                  <c:v>-41.3751783210246</c:v>
                </c:pt>
                <c:pt idx="8985">
                  <c:v>-41.38960963500739</c:v>
                </c:pt>
                <c:pt idx="8986">
                  <c:v>-41.4040409489902</c:v>
                </c:pt>
                <c:pt idx="8987">
                  <c:v>-41.418472262973</c:v>
                </c:pt>
                <c:pt idx="8988">
                  <c:v>-41.4329035769558</c:v>
                </c:pt>
                <c:pt idx="8989">
                  <c:v>-41.44733489093858</c:v>
                </c:pt>
                <c:pt idx="8990">
                  <c:v>-41.46176620492138</c:v>
                </c:pt>
                <c:pt idx="8991">
                  <c:v>-41.47619751890418</c:v>
                </c:pt>
                <c:pt idx="8992">
                  <c:v>-41.49062883288698</c:v>
                </c:pt>
                <c:pt idx="8993">
                  <c:v>-41.50506014686978</c:v>
                </c:pt>
                <c:pt idx="8994">
                  <c:v>-41.51949146085256</c:v>
                </c:pt>
                <c:pt idx="8995">
                  <c:v>-41.53392277483537</c:v>
                </c:pt>
                <c:pt idx="8996">
                  <c:v>-41.54835408881817</c:v>
                </c:pt>
                <c:pt idx="8997">
                  <c:v>-41.56278540280096</c:v>
                </c:pt>
                <c:pt idx="8998">
                  <c:v>-41.57721671678376</c:v>
                </c:pt>
                <c:pt idx="8999">
                  <c:v>-41.59164803076655</c:v>
                </c:pt>
                <c:pt idx="9000">
                  <c:v>-41.60607934474936</c:v>
                </c:pt>
                <c:pt idx="9001">
                  <c:v>-41.62051065873215</c:v>
                </c:pt>
                <c:pt idx="9002">
                  <c:v>-41.63494197271495</c:v>
                </c:pt>
                <c:pt idx="9003">
                  <c:v>-41.64937328669775</c:v>
                </c:pt>
                <c:pt idx="9004">
                  <c:v>-41.66380460068054</c:v>
                </c:pt>
                <c:pt idx="9005">
                  <c:v>-41.67823591466334</c:v>
                </c:pt>
                <c:pt idx="9006">
                  <c:v>-41.69266722864613</c:v>
                </c:pt>
                <c:pt idx="9007">
                  <c:v>-41.70709854262894</c:v>
                </c:pt>
                <c:pt idx="9008">
                  <c:v>-41.72152985661173</c:v>
                </c:pt>
                <c:pt idx="9009">
                  <c:v>-41.73596117059453</c:v>
                </c:pt>
                <c:pt idx="9010">
                  <c:v>-41.75039248457733</c:v>
                </c:pt>
                <c:pt idx="9011">
                  <c:v>-41.76482379856012</c:v>
                </c:pt>
                <c:pt idx="9012">
                  <c:v>-41.77925511254292</c:v>
                </c:pt>
                <c:pt idx="9013">
                  <c:v>-41.79368642652572</c:v>
                </c:pt>
                <c:pt idx="9014">
                  <c:v>-41.80811774050852</c:v>
                </c:pt>
                <c:pt idx="9015">
                  <c:v>-41.8225490544913</c:v>
                </c:pt>
                <c:pt idx="9016">
                  <c:v>-41.83698036847411</c:v>
                </c:pt>
                <c:pt idx="9017">
                  <c:v>-41.8514116824569</c:v>
                </c:pt>
                <c:pt idx="9018">
                  <c:v>-41.8658429964397</c:v>
                </c:pt>
                <c:pt idx="9019">
                  <c:v>-41.88027431042249</c:v>
                </c:pt>
                <c:pt idx="9020">
                  <c:v>-41.8947056244053</c:v>
                </c:pt>
                <c:pt idx="9021">
                  <c:v>-41.9091369383881</c:v>
                </c:pt>
                <c:pt idx="9022">
                  <c:v>-41.9235682523709</c:v>
                </c:pt>
                <c:pt idx="9023">
                  <c:v>-41.93799956635367</c:v>
                </c:pt>
                <c:pt idx="9024">
                  <c:v>-41.95243088033648</c:v>
                </c:pt>
                <c:pt idx="9025">
                  <c:v>-41.96686219431928</c:v>
                </c:pt>
                <c:pt idx="9026">
                  <c:v>-41.98129350830207</c:v>
                </c:pt>
                <c:pt idx="9027">
                  <c:v>-41.99572482228488</c:v>
                </c:pt>
                <c:pt idx="9028">
                  <c:v>-42.01015613626767</c:v>
                </c:pt>
                <c:pt idx="9029">
                  <c:v>-42.02458745025046</c:v>
                </c:pt>
                <c:pt idx="9030">
                  <c:v>-42.03901876423326</c:v>
                </c:pt>
                <c:pt idx="9031">
                  <c:v>-42.05345007821605</c:v>
                </c:pt>
                <c:pt idx="9032">
                  <c:v>-42.06788139219886</c:v>
                </c:pt>
                <c:pt idx="9033">
                  <c:v>-42.08231270618166</c:v>
                </c:pt>
                <c:pt idx="9034">
                  <c:v>-42.09674402016446</c:v>
                </c:pt>
                <c:pt idx="9035">
                  <c:v>-42.11117533414726</c:v>
                </c:pt>
                <c:pt idx="9036">
                  <c:v>-42.12560664813005</c:v>
                </c:pt>
                <c:pt idx="9037">
                  <c:v>-42.14003796211285</c:v>
                </c:pt>
                <c:pt idx="9038">
                  <c:v>-42.15446927609564</c:v>
                </c:pt>
                <c:pt idx="9039">
                  <c:v>-42.16890059007845</c:v>
                </c:pt>
                <c:pt idx="9040">
                  <c:v>-42.18333190406124</c:v>
                </c:pt>
                <c:pt idx="9041">
                  <c:v>-42.19776321804404</c:v>
                </c:pt>
                <c:pt idx="9042">
                  <c:v>-42.21219453202684</c:v>
                </c:pt>
                <c:pt idx="9043">
                  <c:v>-42.22662584600963</c:v>
                </c:pt>
                <c:pt idx="9044">
                  <c:v>-42.24105715999242</c:v>
                </c:pt>
                <c:pt idx="9045">
                  <c:v>-42.25548847397523</c:v>
                </c:pt>
                <c:pt idx="9046">
                  <c:v>-42.26991978795803</c:v>
                </c:pt>
                <c:pt idx="9047">
                  <c:v>-42.28435110194082</c:v>
                </c:pt>
                <c:pt idx="9048">
                  <c:v>-42.29878241592362</c:v>
                </c:pt>
                <c:pt idx="9049">
                  <c:v>-42.31321372990641</c:v>
                </c:pt>
                <c:pt idx="9050">
                  <c:v>-42.32764504388921</c:v>
                </c:pt>
                <c:pt idx="9051">
                  <c:v>-42.342076357872</c:v>
                </c:pt>
                <c:pt idx="9052">
                  <c:v>-42.3565076718548</c:v>
                </c:pt>
                <c:pt idx="9053">
                  <c:v>-42.3709389858376</c:v>
                </c:pt>
                <c:pt idx="9054">
                  <c:v>-42.3853702998204</c:v>
                </c:pt>
                <c:pt idx="9055">
                  <c:v>-42.39980161380319</c:v>
                </c:pt>
                <c:pt idx="9056">
                  <c:v>-42.414232927786</c:v>
                </c:pt>
                <c:pt idx="9057">
                  <c:v>-42.4286642417688</c:v>
                </c:pt>
                <c:pt idx="9058">
                  <c:v>-42.44309555575158</c:v>
                </c:pt>
                <c:pt idx="9059">
                  <c:v>-42.45752686973437</c:v>
                </c:pt>
                <c:pt idx="9060">
                  <c:v>-42.47195818371718</c:v>
                </c:pt>
                <c:pt idx="9061">
                  <c:v>-42.48638949769997</c:v>
                </c:pt>
                <c:pt idx="9062">
                  <c:v>-42.50082081168277</c:v>
                </c:pt>
                <c:pt idx="9063">
                  <c:v>-42.51525212566558</c:v>
                </c:pt>
                <c:pt idx="9064">
                  <c:v>-42.52968343964836</c:v>
                </c:pt>
                <c:pt idx="9065">
                  <c:v>-42.54411475363116</c:v>
                </c:pt>
                <c:pt idx="9066">
                  <c:v>-42.55854606761395</c:v>
                </c:pt>
                <c:pt idx="9067">
                  <c:v>-42.57297738159676</c:v>
                </c:pt>
                <c:pt idx="9068">
                  <c:v>-42.58740869557955</c:v>
                </c:pt>
                <c:pt idx="9069">
                  <c:v>-42.60184000956234</c:v>
                </c:pt>
                <c:pt idx="9070">
                  <c:v>-42.61627132354516</c:v>
                </c:pt>
                <c:pt idx="9071">
                  <c:v>-42.63070263752796</c:v>
                </c:pt>
                <c:pt idx="9072">
                  <c:v>-42.64513395151075</c:v>
                </c:pt>
                <c:pt idx="9073">
                  <c:v>-42.65956526549354</c:v>
                </c:pt>
                <c:pt idx="9074">
                  <c:v>-42.67399657947634</c:v>
                </c:pt>
                <c:pt idx="9075">
                  <c:v>-42.68842789345914</c:v>
                </c:pt>
                <c:pt idx="9076">
                  <c:v>-42.70285920744194</c:v>
                </c:pt>
                <c:pt idx="9077">
                  <c:v>-42.71729052142474</c:v>
                </c:pt>
                <c:pt idx="9078">
                  <c:v>-42.73172183540753</c:v>
                </c:pt>
                <c:pt idx="9079">
                  <c:v>-42.74615314939033</c:v>
                </c:pt>
                <c:pt idx="9080">
                  <c:v>-42.76058446337312</c:v>
                </c:pt>
                <c:pt idx="9081">
                  <c:v>-42.77501577735593</c:v>
                </c:pt>
                <c:pt idx="9082">
                  <c:v>-42.78944709133872</c:v>
                </c:pt>
                <c:pt idx="9083">
                  <c:v>-42.80387840532151</c:v>
                </c:pt>
                <c:pt idx="9084">
                  <c:v>-42.81830971930431</c:v>
                </c:pt>
                <c:pt idx="9085">
                  <c:v>-42.83274103328711</c:v>
                </c:pt>
                <c:pt idx="9086">
                  <c:v>-42.84717234726991</c:v>
                </c:pt>
                <c:pt idx="9087">
                  <c:v>-42.86160366125269</c:v>
                </c:pt>
                <c:pt idx="9088">
                  <c:v>-42.8760349752355</c:v>
                </c:pt>
                <c:pt idx="9089">
                  <c:v>-42.89046628921829</c:v>
                </c:pt>
                <c:pt idx="9090">
                  <c:v>-42.90489760320109</c:v>
                </c:pt>
                <c:pt idx="9091">
                  <c:v>-42.9193289171839</c:v>
                </c:pt>
                <c:pt idx="9092">
                  <c:v>-42.93376023116669</c:v>
                </c:pt>
                <c:pt idx="9093">
                  <c:v>-42.9481915451495</c:v>
                </c:pt>
                <c:pt idx="9094">
                  <c:v>-42.96262285913228</c:v>
                </c:pt>
                <c:pt idx="9095">
                  <c:v>-42.97705417311508</c:v>
                </c:pt>
                <c:pt idx="9096">
                  <c:v>-42.99148548709787</c:v>
                </c:pt>
                <c:pt idx="9097">
                  <c:v>-43.00591680108068</c:v>
                </c:pt>
                <c:pt idx="9098">
                  <c:v>-43.02034811506348</c:v>
                </c:pt>
                <c:pt idx="9099">
                  <c:v>-43.03477942904627</c:v>
                </c:pt>
                <c:pt idx="9100">
                  <c:v>-43.04921074302907</c:v>
                </c:pt>
                <c:pt idx="9101">
                  <c:v>-43.06364205701186</c:v>
                </c:pt>
                <c:pt idx="9102">
                  <c:v>-43.07807337099467</c:v>
                </c:pt>
                <c:pt idx="9103">
                  <c:v>-43.09250468497746</c:v>
                </c:pt>
                <c:pt idx="9104">
                  <c:v>-43.10693599896026</c:v>
                </c:pt>
                <c:pt idx="9105">
                  <c:v>-43.12136731294306</c:v>
                </c:pt>
                <c:pt idx="9106">
                  <c:v>-43.13579862692587</c:v>
                </c:pt>
                <c:pt idx="9107">
                  <c:v>-43.15022994090865</c:v>
                </c:pt>
                <c:pt idx="9108">
                  <c:v>-43.16466125489144</c:v>
                </c:pt>
                <c:pt idx="9109">
                  <c:v>-43.17909256887425</c:v>
                </c:pt>
                <c:pt idx="9110">
                  <c:v>-43.19352388285705</c:v>
                </c:pt>
                <c:pt idx="9111">
                  <c:v>-43.20795519683985</c:v>
                </c:pt>
                <c:pt idx="9112">
                  <c:v>-43.22238651082264</c:v>
                </c:pt>
                <c:pt idx="9113">
                  <c:v>-43.23681782480544</c:v>
                </c:pt>
                <c:pt idx="9114">
                  <c:v>-43.25124913878822</c:v>
                </c:pt>
                <c:pt idx="9115">
                  <c:v>-43.26568045277103</c:v>
                </c:pt>
                <c:pt idx="9116">
                  <c:v>-43.28011176675383</c:v>
                </c:pt>
                <c:pt idx="9117">
                  <c:v>-43.29454308073662</c:v>
                </c:pt>
                <c:pt idx="9118">
                  <c:v>-43.30897439471942</c:v>
                </c:pt>
                <c:pt idx="9119">
                  <c:v>-43.32340570870221</c:v>
                </c:pt>
                <c:pt idx="9120">
                  <c:v>-43.33783702268501</c:v>
                </c:pt>
                <c:pt idx="9121">
                  <c:v>-43.35226833666781</c:v>
                </c:pt>
                <c:pt idx="9122">
                  <c:v>-43.3666996506506</c:v>
                </c:pt>
                <c:pt idx="9123">
                  <c:v>-43.3811309646334</c:v>
                </c:pt>
                <c:pt idx="9124">
                  <c:v>-43.3955622786162</c:v>
                </c:pt>
                <c:pt idx="9125">
                  <c:v>-43.409993592599</c:v>
                </c:pt>
                <c:pt idx="9126">
                  <c:v>-43.4244249065818</c:v>
                </c:pt>
                <c:pt idx="9127">
                  <c:v>-43.4388562205646</c:v>
                </c:pt>
                <c:pt idx="9128">
                  <c:v>-43.45328753454738</c:v>
                </c:pt>
                <c:pt idx="9129">
                  <c:v>-43.4677188485302</c:v>
                </c:pt>
                <c:pt idx="9130">
                  <c:v>-43.48215016251299</c:v>
                </c:pt>
                <c:pt idx="9131">
                  <c:v>-43.49658147649578</c:v>
                </c:pt>
                <c:pt idx="9132">
                  <c:v>-43.51101279047858</c:v>
                </c:pt>
                <c:pt idx="9133">
                  <c:v>-43.52544410446138</c:v>
                </c:pt>
                <c:pt idx="9134">
                  <c:v>-43.53987541844418</c:v>
                </c:pt>
                <c:pt idx="9135">
                  <c:v>-43.55430673242697</c:v>
                </c:pt>
                <c:pt idx="9136">
                  <c:v>-43.5687380464098</c:v>
                </c:pt>
                <c:pt idx="9137">
                  <c:v>-43.58316936039255</c:v>
                </c:pt>
                <c:pt idx="9138">
                  <c:v>-43.59760067437536</c:v>
                </c:pt>
                <c:pt idx="9139">
                  <c:v>-43.61203198835816</c:v>
                </c:pt>
                <c:pt idx="9140">
                  <c:v>-43.62646330234096</c:v>
                </c:pt>
                <c:pt idx="9141">
                  <c:v>-43.64089461632376</c:v>
                </c:pt>
                <c:pt idx="9142">
                  <c:v>-43.65532593030655</c:v>
                </c:pt>
                <c:pt idx="9143">
                  <c:v>-43.66975724428935</c:v>
                </c:pt>
                <c:pt idx="9144">
                  <c:v>-43.68418855827214</c:v>
                </c:pt>
                <c:pt idx="9145">
                  <c:v>-43.69861987225495</c:v>
                </c:pt>
                <c:pt idx="9146">
                  <c:v>-43.71305118623774</c:v>
                </c:pt>
                <c:pt idx="9147">
                  <c:v>-43.72748250022053</c:v>
                </c:pt>
                <c:pt idx="9148">
                  <c:v>-43.74191381420334</c:v>
                </c:pt>
                <c:pt idx="9149">
                  <c:v>-43.75634512818613</c:v>
                </c:pt>
                <c:pt idx="9150">
                  <c:v>-43.77077644216893</c:v>
                </c:pt>
                <c:pt idx="9151">
                  <c:v>-43.78520775615173</c:v>
                </c:pt>
                <c:pt idx="9152">
                  <c:v>-43.79963907013453</c:v>
                </c:pt>
                <c:pt idx="9153">
                  <c:v>-43.81407038411731</c:v>
                </c:pt>
                <c:pt idx="9154">
                  <c:v>-43.82850169810012</c:v>
                </c:pt>
                <c:pt idx="9155">
                  <c:v>-43.84293301208292</c:v>
                </c:pt>
                <c:pt idx="9156">
                  <c:v>-43.85736432606571</c:v>
                </c:pt>
                <c:pt idx="9157">
                  <c:v>-43.8717956400485</c:v>
                </c:pt>
                <c:pt idx="9158">
                  <c:v>-43.8862269540313</c:v>
                </c:pt>
                <c:pt idx="9159">
                  <c:v>-43.90065826801411</c:v>
                </c:pt>
                <c:pt idx="9160">
                  <c:v>-43.91508958199689</c:v>
                </c:pt>
                <c:pt idx="9161">
                  <c:v>-43.9295208959797</c:v>
                </c:pt>
                <c:pt idx="9162">
                  <c:v>-43.9439522099625</c:v>
                </c:pt>
                <c:pt idx="9163">
                  <c:v>-43.95838352394529</c:v>
                </c:pt>
                <c:pt idx="9164">
                  <c:v>-43.9728148379281</c:v>
                </c:pt>
                <c:pt idx="9165">
                  <c:v>-43.98724615191087</c:v>
                </c:pt>
                <c:pt idx="9166">
                  <c:v>-44.00167746589366</c:v>
                </c:pt>
                <c:pt idx="9167">
                  <c:v>-44.01610877987648</c:v>
                </c:pt>
                <c:pt idx="9168">
                  <c:v>-44.03054009385928</c:v>
                </c:pt>
                <c:pt idx="9169">
                  <c:v>-44.04497140784206</c:v>
                </c:pt>
                <c:pt idx="9170">
                  <c:v>-44.05940272182488</c:v>
                </c:pt>
                <c:pt idx="9171">
                  <c:v>-44.07383403580766</c:v>
                </c:pt>
                <c:pt idx="9172">
                  <c:v>-44.08826534979046</c:v>
                </c:pt>
                <c:pt idx="9173">
                  <c:v>-44.10269666377326</c:v>
                </c:pt>
                <c:pt idx="9174">
                  <c:v>-44.11712797775605</c:v>
                </c:pt>
                <c:pt idx="9175">
                  <c:v>-44.13155929173886</c:v>
                </c:pt>
                <c:pt idx="9176">
                  <c:v>-44.14599060572166</c:v>
                </c:pt>
                <c:pt idx="9177">
                  <c:v>-44.16042191970445</c:v>
                </c:pt>
                <c:pt idx="9178">
                  <c:v>-44.17485323368724</c:v>
                </c:pt>
                <c:pt idx="9179">
                  <c:v>-44.18928454767004</c:v>
                </c:pt>
                <c:pt idx="9180">
                  <c:v>-44.20371586165285</c:v>
                </c:pt>
                <c:pt idx="9181">
                  <c:v>-44.21814717563564</c:v>
                </c:pt>
                <c:pt idx="9182">
                  <c:v>-44.23257848961844</c:v>
                </c:pt>
                <c:pt idx="9183">
                  <c:v>-44.24700980360123</c:v>
                </c:pt>
                <c:pt idx="9184">
                  <c:v>-44.26144111758403</c:v>
                </c:pt>
                <c:pt idx="9185">
                  <c:v>-44.27587243156683</c:v>
                </c:pt>
                <c:pt idx="9186">
                  <c:v>-44.29030374554963</c:v>
                </c:pt>
                <c:pt idx="9187">
                  <c:v>-44.30473505953242</c:v>
                </c:pt>
                <c:pt idx="9188">
                  <c:v>-44.31916637351522</c:v>
                </c:pt>
                <c:pt idx="9189">
                  <c:v>-44.33359768749801</c:v>
                </c:pt>
                <c:pt idx="9190">
                  <c:v>-44.34802900148081</c:v>
                </c:pt>
                <c:pt idx="9191">
                  <c:v>-44.36246031546361</c:v>
                </c:pt>
                <c:pt idx="9192">
                  <c:v>-44.37689162944639</c:v>
                </c:pt>
                <c:pt idx="9193">
                  <c:v>-44.39132294342921</c:v>
                </c:pt>
                <c:pt idx="9194">
                  <c:v>-44.405754257412</c:v>
                </c:pt>
                <c:pt idx="9195">
                  <c:v>-44.4201855713948</c:v>
                </c:pt>
                <c:pt idx="9196">
                  <c:v>-44.43461688537759</c:v>
                </c:pt>
                <c:pt idx="9197">
                  <c:v>-44.44904819936039</c:v>
                </c:pt>
                <c:pt idx="9198">
                  <c:v>-44.46347951334319</c:v>
                </c:pt>
                <c:pt idx="9199">
                  <c:v>-44.477910827326</c:v>
                </c:pt>
                <c:pt idx="9200">
                  <c:v>-44.4923421413088</c:v>
                </c:pt>
                <c:pt idx="9201">
                  <c:v>-44.50677345529157</c:v>
                </c:pt>
                <c:pt idx="9202">
                  <c:v>-44.52120476927438</c:v>
                </c:pt>
                <c:pt idx="9203">
                  <c:v>-44.53563608325717</c:v>
                </c:pt>
                <c:pt idx="9204">
                  <c:v>-44.55006739723997</c:v>
                </c:pt>
                <c:pt idx="9205">
                  <c:v>-44.56449871122278</c:v>
                </c:pt>
                <c:pt idx="9206">
                  <c:v>-44.57893002520557</c:v>
                </c:pt>
                <c:pt idx="9207">
                  <c:v>-44.59336133918837</c:v>
                </c:pt>
                <c:pt idx="9208">
                  <c:v>-44.60779265317117</c:v>
                </c:pt>
                <c:pt idx="9209">
                  <c:v>-44.62222396715397</c:v>
                </c:pt>
                <c:pt idx="9210">
                  <c:v>-44.63665528113676</c:v>
                </c:pt>
                <c:pt idx="9211">
                  <c:v>-44.65108659511954</c:v>
                </c:pt>
                <c:pt idx="9212">
                  <c:v>-44.66551790910236</c:v>
                </c:pt>
                <c:pt idx="9213">
                  <c:v>-44.67994922308515</c:v>
                </c:pt>
                <c:pt idx="9214">
                  <c:v>-44.69438053706795</c:v>
                </c:pt>
                <c:pt idx="9215">
                  <c:v>-44.70881185105075</c:v>
                </c:pt>
                <c:pt idx="9216">
                  <c:v>-44.72324316503354</c:v>
                </c:pt>
                <c:pt idx="9217">
                  <c:v>-44.73767447901633</c:v>
                </c:pt>
                <c:pt idx="9218">
                  <c:v>-44.75210579299914</c:v>
                </c:pt>
                <c:pt idx="9219">
                  <c:v>-44.76653710698194</c:v>
                </c:pt>
                <c:pt idx="9220">
                  <c:v>-44.78096842096473</c:v>
                </c:pt>
                <c:pt idx="9221">
                  <c:v>-44.79539973494753</c:v>
                </c:pt>
                <c:pt idx="9222">
                  <c:v>-44.80983104893033</c:v>
                </c:pt>
                <c:pt idx="9223">
                  <c:v>-44.82426236291312</c:v>
                </c:pt>
                <c:pt idx="9224">
                  <c:v>-44.83869367689592</c:v>
                </c:pt>
                <c:pt idx="9225">
                  <c:v>-44.85312499087872</c:v>
                </c:pt>
                <c:pt idx="9226">
                  <c:v>-44.86755630486152</c:v>
                </c:pt>
                <c:pt idx="9227">
                  <c:v>-44.88198761884429</c:v>
                </c:pt>
                <c:pt idx="9228">
                  <c:v>-44.89641893282711</c:v>
                </c:pt>
                <c:pt idx="9229">
                  <c:v>-44.91085024680991</c:v>
                </c:pt>
                <c:pt idx="9230">
                  <c:v>-44.9252815607927</c:v>
                </c:pt>
                <c:pt idx="9231">
                  <c:v>-44.9397128747755</c:v>
                </c:pt>
                <c:pt idx="9232">
                  <c:v>-44.95414418875829</c:v>
                </c:pt>
                <c:pt idx="9233">
                  <c:v>-44.9685755027411</c:v>
                </c:pt>
                <c:pt idx="9234">
                  <c:v>-44.9830068167239</c:v>
                </c:pt>
                <c:pt idx="9235">
                  <c:v>-44.9974381307067</c:v>
                </c:pt>
                <c:pt idx="9236">
                  <c:v>-45.01186944468947</c:v>
                </c:pt>
                <c:pt idx="9237">
                  <c:v>-45.02630075867228</c:v>
                </c:pt>
                <c:pt idx="9238">
                  <c:v>-45.04073207265508</c:v>
                </c:pt>
                <c:pt idx="9239">
                  <c:v>-45.05516338663788</c:v>
                </c:pt>
                <c:pt idx="9240">
                  <c:v>-45.06959470062068</c:v>
                </c:pt>
                <c:pt idx="9241">
                  <c:v>-45.08402601460347</c:v>
                </c:pt>
                <c:pt idx="9242">
                  <c:v>-45.09845732858627</c:v>
                </c:pt>
                <c:pt idx="9243">
                  <c:v>-45.11288864256907</c:v>
                </c:pt>
                <c:pt idx="9244">
                  <c:v>-45.12731995655187</c:v>
                </c:pt>
                <c:pt idx="9245">
                  <c:v>-45.14175127053466</c:v>
                </c:pt>
                <c:pt idx="9246">
                  <c:v>-45.15618258451745</c:v>
                </c:pt>
                <c:pt idx="9247">
                  <c:v>-45.17061389850026</c:v>
                </c:pt>
                <c:pt idx="9248">
                  <c:v>-45.18504521248306</c:v>
                </c:pt>
                <c:pt idx="9249">
                  <c:v>-45.19947652646585</c:v>
                </c:pt>
                <c:pt idx="9250">
                  <c:v>-45.21390784044865</c:v>
                </c:pt>
                <c:pt idx="9251">
                  <c:v>-45.22833915443145</c:v>
                </c:pt>
                <c:pt idx="9252">
                  <c:v>-45.24277046841424</c:v>
                </c:pt>
                <c:pt idx="9253">
                  <c:v>-45.25720178239703</c:v>
                </c:pt>
                <c:pt idx="9254">
                  <c:v>-45.27163309637984</c:v>
                </c:pt>
                <c:pt idx="9255">
                  <c:v>-45.28606441036262</c:v>
                </c:pt>
                <c:pt idx="9256">
                  <c:v>-45.30049572434542</c:v>
                </c:pt>
                <c:pt idx="9257">
                  <c:v>-45.31492703832822</c:v>
                </c:pt>
                <c:pt idx="9258">
                  <c:v>-45.32935835231103</c:v>
                </c:pt>
                <c:pt idx="9259">
                  <c:v>-45.34378966629381</c:v>
                </c:pt>
                <c:pt idx="9260">
                  <c:v>-45.35822098027661</c:v>
                </c:pt>
                <c:pt idx="9261">
                  <c:v>-45.37265229425942</c:v>
                </c:pt>
                <c:pt idx="9262">
                  <c:v>-45.38708360824219</c:v>
                </c:pt>
                <c:pt idx="9263">
                  <c:v>-45.40151492222501</c:v>
                </c:pt>
                <c:pt idx="9264">
                  <c:v>-45.41594623620781</c:v>
                </c:pt>
                <c:pt idx="9265">
                  <c:v>-45.4303775501906</c:v>
                </c:pt>
                <c:pt idx="9266">
                  <c:v>-45.4448088641734</c:v>
                </c:pt>
                <c:pt idx="9267">
                  <c:v>-45.45924017815619</c:v>
                </c:pt>
                <c:pt idx="9268">
                  <c:v>-45.473671492139</c:v>
                </c:pt>
                <c:pt idx="9269">
                  <c:v>-45.4881028061218</c:v>
                </c:pt>
                <c:pt idx="9270">
                  <c:v>-45.5025341201046</c:v>
                </c:pt>
                <c:pt idx="9271">
                  <c:v>-45.51696543408738</c:v>
                </c:pt>
                <c:pt idx="9272">
                  <c:v>-45.5313967480702</c:v>
                </c:pt>
                <c:pt idx="9273">
                  <c:v>-45.54582806205298</c:v>
                </c:pt>
                <c:pt idx="9274">
                  <c:v>-45.56025937603578</c:v>
                </c:pt>
                <c:pt idx="9275">
                  <c:v>-45.57469069001857</c:v>
                </c:pt>
                <c:pt idx="9276">
                  <c:v>-45.58912200400138</c:v>
                </c:pt>
                <c:pt idx="9277">
                  <c:v>-45.60355331798417</c:v>
                </c:pt>
                <c:pt idx="9278">
                  <c:v>-45.61798463196695</c:v>
                </c:pt>
                <c:pt idx="9279">
                  <c:v>-45.63241594594978</c:v>
                </c:pt>
                <c:pt idx="9280">
                  <c:v>-45.64684725993255</c:v>
                </c:pt>
                <c:pt idx="9281">
                  <c:v>-45.66127857391535</c:v>
                </c:pt>
                <c:pt idx="9282">
                  <c:v>-45.67570988789816</c:v>
                </c:pt>
                <c:pt idx="9283">
                  <c:v>-45.69014120188096</c:v>
                </c:pt>
                <c:pt idx="9284">
                  <c:v>-45.70457251586375</c:v>
                </c:pt>
                <c:pt idx="9285">
                  <c:v>-45.71900382984654</c:v>
                </c:pt>
                <c:pt idx="9286">
                  <c:v>-45.73343514382936</c:v>
                </c:pt>
                <c:pt idx="9287">
                  <c:v>-45.74786645781213</c:v>
                </c:pt>
                <c:pt idx="9288">
                  <c:v>-45.76229777179494</c:v>
                </c:pt>
                <c:pt idx="9289">
                  <c:v>-45.77672908577774</c:v>
                </c:pt>
                <c:pt idx="9290">
                  <c:v>-45.79116039976054</c:v>
                </c:pt>
                <c:pt idx="9291">
                  <c:v>-45.80559171374332</c:v>
                </c:pt>
                <c:pt idx="9292">
                  <c:v>-45.82002302772612</c:v>
                </c:pt>
                <c:pt idx="9293">
                  <c:v>-45.83445434170893</c:v>
                </c:pt>
                <c:pt idx="9294">
                  <c:v>-45.84888565569172</c:v>
                </c:pt>
                <c:pt idx="9295">
                  <c:v>-45.86331696967452</c:v>
                </c:pt>
                <c:pt idx="9296">
                  <c:v>-45.8777482836573</c:v>
                </c:pt>
                <c:pt idx="9297">
                  <c:v>-45.89217959764011</c:v>
                </c:pt>
                <c:pt idx="9298">
                  <c:v>-45.90661091162291</c:v>
                </c:pt>
                <c:pt idx="9299">
                  <c:v>-45.92104222560571</c:v>
                </c:pt>
                <c:pt idx="9300">
                  <c:v>-45.93547353958851</c:v>
                </c:pt>
                <c:pt idx="9301">
                  <c:v>-45.9499048535713</c:v>
                </c:pt>
                <c:pt idx="9302">
                  <c:v>-45.9643361675541</c:v>
                </c:pt>
                <c:pt idx="9303">
                  <c:v>-45.97876748153689</c:v>
                </c:pt>
                <c:pt idx="9304">
                  <c:v>-45.9931987955197</c:v>
                </c:pt>
                <c:pt idx="9305">
                  <c:v>-46.00763010950249</c:v>
                </c:pt>
                <c:pt idx="9306">
                  <c:v>-46.0220614234853</c:v>
                </c:pt>
                <c:pt idx="9307">
                  <c:v>-46.03649273746809</c:v>
                </c:pt>
                <c:pt idx="9308">
                  <c:v>-46.05092405145088</c:v>
                </c:pt>
                <c:pt idx="9309">
                  <c:v>-46.06535536543368</c:v>
                </c:pt>
                <c:pt idx="9310">
                  <c:v>-46.07978667941646</c:v>
                </c:pt>
                <c:pt idx="9311">
                  <c:v>-46.09421799339928</c:v>
                </c:pt>
                <c:pt idx="9312">
                  <c:v>-46.10864930738207</c:v>
                </c:pt>
                <c:pt idx="9313">
                  <c:v>-46.12308062136487</c:v>
                </c:pt>
                <c:pt idx="9314">
                  <c:v>-46.13751193534766</c:v>
                </c:pt>
                <c:pt idx="9315">
                  <c:v>-46.15194324933046</c:v>
                </c:pt>
                <c:pt idx="9316">
                  <c:v>-46.16637456331325</c:v>
                </c:pt>
                <c:pt idx="9317">
                  <c:v>-46.18080587729605</c:v>
                </c:pt>
                <c:pt idx="9318">
                  <c:v>-46.19523719127886</c:v>
                </c:pt>
                <c:pt idx="9319">
                  <c:v>-46.20966850526165</c:v>
                </c:pt>
                <c:pt idx="9320">
                  <c:v>-46.22409981924444</c:v>
                </c:pt>
                <c:pt idx="9321">
                  <c:v>-46.23853113322725</c:v>
                </c:pt>
                <c:pt idx="9322">
                  <c:v>-46.25296244721005</c:v>
                </c:pt>
                <c:pt idx="9323">
                  <c:v>-46.26739376119284</c:v>
                </c:pt>
                <c:pt idx="9324">
                  <c:v>-46.28182507517563</c:v>
                </c:pt>
                <c:pt idx="9325">
                  <c:v>-46.29625638915844</c:v>
                </c:pt>
                <c:pt idx="9326">
                  <c:v>-46.31068770314122</c:v>
                </c:pt>
                <c:pt idx="9327">
                  <c:v>-46.32511901712403</c:v>
                </c:pt>
                <c:pt idx="9328">
                  <c:v>-46.33955033110683</c:v>
                </c:pt>
                <c:pt idx="9329">
                  <c:v>-46.35398164508962</c:v>
                </c:pt>
                <c:pt idx="9330">
                  <c:v>-46.36841295907242</c:v>
                </c:pt>
                <c:pt idx="9331">
                  <c:v>-46.38284427305521</c:v>
                </c:pt>
                <c:pt idx="9332">
                  <c:v>-46.39727558703801</c:v>
                </c:pt>
                <c:pt idx="9333">
                  <c:v>-46.41170690102081</c:v>
                </c:pt>
                <c:pt idx="9334">
                  <c:v>-46.42613821500361</c:v>
                </c:pt>
                <c:pt idx="9335">
                  <c:v>-46.4405695289864</c:v>
                </c:pt>
                <c:pt idx="9336">
                  <c:v>-46.45500084296921</c:v>
                </c:pt>
                <c:pt idx="9337">
                  <c:v>-46.469432156952</c:v>
                </c:pt>
                <c:pt idx="9338">
                  <c:v>-46.48386347093479</c:v>
                </c:pt>
                <c:pt idx="9339">
                  <c:v>-46.4982947849176</c:v>
                </c:pt>
                <c:pt idx="9340">
                  <c:v>-46.5127260989004</c:v>
                </c:pt>
                <c:pt idx="9341">
                  <c:v>-46.5271574128832</c:v>
                </c:pt>
                <c:pt idx="9342">
                  <c:v>-46.54158872686599</c:v>
                </c:pt>
                <c:pt idx="9343">
                  <c:v>-46.55602004084879</c:v>
                </c:pt>
                <c:pt idx="9344">
                  <c:v>-46.57045135483158</c:v>
                </c:pt>
                <c:pt idx="9345">
                  <c:v>-46.58488266881437</c:v>
                </c:pt>
                <c:pt idx="9346">
                  <c:v>-46.59931398279718</c:v>
                </c:pt>
                <c:pt idx="9347">
                  <c:v>-46.61374529677998</c:v>
                </c:pt>
                <c:pt idx="9348">
                  <c:v>-46.62817661076277</c:v>
                </c:pt>
                <c:pt idx="9349">
                  <c:v>-46.64260792474556</c:v>
                </c:pt>
                <c:pt idx="9350">
                  <c:v>-46.65703923872837</c:v>
                </c:pt>
                <c:pt idx="9351">
                  <c:v>-46.67147055271115</c:v>
                </c:pt>
                <c:pt idx="9352">
                  <c:v>-46.68590186669395</c:v>
                </c:pt>
                <c:pt idx="9353">
                  <c:v>-46.70033318067676</c:v>
                </c:pt>
                <c:pt idx="9354">
                  <c:v>-46.71476449465955</c:v>
                </c:pt>
                <c:pt idx="9355">
                  <c:v>-46.72919580864235</c:v>
                </c:pt>
                <c:pt idx="9356">
                  <c:v>-46.74362712262515</c:v>
                </c:pt>
                <c:pt idx="9357">
                  <c:v>-46.75805843660795</c:v>
                </c:pt>
                <c:pt idx="9358">
                  <c:v>-46.77248975059075</c:v>
                </c:pt>
                <c:pt idx="9359">
                  <c:v>-46.78692106457354</c:v>
                </c:pt>
                <c:pt idx="9360">
                  <c:v>-46.80135237855634</c:v>
                </c:pt>
                <c:pt idx="9361">
                  <c:v>-46.81578369253914</c:v>
                </c:pt>
                <c:pt idx="9362">
                  <c:v>-46.83021500652193</c:v>
                </c:pt>
                <c:pt idx="9363">
                  <c:v>-46.84464632050473</c:v>
                </c:pt>
                <c:pt idx="9364">
                  <c:v>-46.85907763448752</c:v>
                </c:pt>
                <c:pt idx="9365">
                  <c:v>-46.87350894847033</c:v>
                </c:pt>
                <c:pt idx="9366">
                  <c:v>-46.88794026245311</c:v>
                </c:pt>
                <c:pt idx="9367">
                  <c:v>-46.90237157643592</c:v>
                </c:pt>
                <c:pt idx="9368">
                  <c:v>-46.91680289041872</c:v>
                </c:pt>
                <c:pt idx="9369">
                  <c:v>-46.93123420440151</c:v>
                </c:pt>
                <c:pt idx="9370">
                  <c:v>-46.9456655183843</c:v>
                </c:pt>
                <c:pt idx="9371">
                  <c:v>-46.96009683236711</c:v>
                </c:pt>
                <c:pt idx="9372">
                  <c:v>-46.97452814634991</c:v>
                </c:pt>
                <c:pt idx="9373">
                  <c:v>-46.98895946033269</c:v>
                </c:pt>
                <c:pt idx="9374">
                  <c:v>-47.0033907743155</c:v>
                </c:pt>
                <c:pt idx="9375">
                  <c:v>-47.01782208829829</c:v>
                </c:pt>
                <c:pt idx="9376">
                  <c:v>-47.0322534022811</c:v>
                </c:pt>
                <c:pt idx="9377">
                  <c:v>-47.04668471626388</c:v>
                </c:pt>
                <c:pt idx="9378">
                  <c:v>-47.06111603024668</c:v>
                </c:pt>
                <c:pt idx="9379">
                  <c:v>-47.0755473442295</c:v>
                </c:pt>
                <c:pt idx="9380">
                  <c:v>-47.08997865821227</c:v>
                </c:pt>
                <c:pt idx="9381">
                  <c:v>-47.10440997219508</c:v>
                </c:pt>
                <c:pt idx="9382">
                  <c:v>-47.11884128617788</c:v>
                </c:pt>
                <c:pt idx="9383">
                  <c:v>-47.13327260016067</c:v>
                </c:pt>
                <c:pt idx="9384">
                  <c:v>-47.14770391414347</c:v>
                </c:pt>
                <c:pt idx="9385">
                  <c:v>-47.16213522812628</c:v>
                </c:pt>
                <c:pt idx="9386">
                  <c:v>-47.17656654210907</c:v>
                </c:pt>
                <c:pt idx="9387">
                  <c:v>-47.19099785609186</c:v>
                </c:pt>
                <c:pt idx="9388">
                  <c:v>-47.20542917007466</c:v>
                </c:pt>
                <c:pt idx="9389">
                  <c:v>-47.21986048405745</c:v>
                </c:pt>
                <c:pt idx="9390">
                  <c:v>-47.23429179804025</c:v>
                </c:pt>
                <c:pt idx="9391">
                  <c:v>-47.24872311202305</c:v>
                </c:pt>
                <c:pt idx="9392">
                  <c:v>-47.26315442600586</c:v>
                </c:pt>
                <c:pt idx="9393">
                  <c:v>-47.27758573998865</c:v>
                </c:pt>
                <c:pt idx="9394">
                  <c:v>-47.29201705397144</c:v>
                </c:pt>
                <c:pt idx="9395">
                  <c:v>-47.30644836795423</c:v>
                </c:pt>
                <c:pt idx="9396">
                  <c:v>-47.32087968193703</c:v>
                </c:pt>
                <c:pt idx="9397">
                  <c:v>-47.33531099591984</c:v>
                </c:pt>
                <c:pt idx="9398">
                  <c:v>-47.34974230990262</c:v>
                </c:pt>
                <c:pt idx="9399">
                  <c:v>-47.36417362388543</c:v>
                </c:pt>
                <c:pt idx="9400">
                  <c:v>-47.37860493786822</c:v>
                </c:pt>
                <c:pt idx="9401">
                  <c:v>-47.39303625185102</c:v>
                </c:pt>
                <c:pt idx="9402">
                  <c:v>-47.4074675658338</c:v>
                </c:pt>
                <c:pt idx="9403">
                  <c:v>-47.4218988798166</c:v>
                </c:pt>
                <c:pt idx="9404">
                  <c:v>-47.43633019379941</c:v>
                </c:pt>
                <c:pt idx="9405">
                  <c:v>-47.45076150778219</c:v>
                </c:pt>
                <c:pt idx="9406">
                  <c:v>-47.46519282176501</c:v>
                </c:pt>
                <c:pt idx="9407">
                  <c:v>-47.4796241357478</c:v>
                </c:pt>
                <c:pt idx="9408">
                  <c:v>-47.4940554497306</c:v>
                </c:pt>
                <c:pt idx="9409">
                  <c:v>-47.50848676371339</c:v>
                </c:pt>
                <c:pt idx="9410">
                  <c:v>-47.5229180776962</c:v>
                </c:pt>
                <c:pt idx="9411">
                  <c:v>-47.537349391679</c:v>
                </c:pt>
                <c:pt idx="9412">
                  <c:v>-47.55178070566178</c:v>
                </c:pt>
                <c:pt idx="9413">
                  <c:v>-47.56621201964458</c:v>
                </c:pt>
                <c:pt idx="9414">
                  <c:v>-47.58064333362738</c:v>
                </c:pt>
                <c:pt idx="9415">
                  <c:v>-47.59507464761018</c:v>
                </c:pt>
                <c:pt idx="9416">
                  <c:v>-47.60950596159298</c:v>
                </c:pt>
                <c:pt idx="9417">
                  <c:v>-47.6239372755758</c:v>
                </c:pt>
                <c:pt idx="9418">
                  <c:v>-47.63836858955858</c:v>
                </c:pt>
                <c:pt idx="9419">
                  <c:v>-47.65279990354137</c:v>
                </c:pt>
                <c:pt idx="9420">
                  <c:v>-47.66723121752417</c:v>
                </c:pt>
                <c:pt idx="9421">
                  <c:v>-47.68166253150696</c:v>
                </c:pt>
                <c:pt idx="9422">
                  <c:v>-47.69609384548976</c:v>
                </c:pt>
                <c:pt idx="9423">
                  <c:v>-47.71052515947255</c:v>
                </c:pt>
                <c:pt idx="9424">
                  <c:v>-47.72495647345536</c:v>
                </c:pt>
                <c:pt idx="9425">
                  <c:v>-47.73938778743815</c:v>
                </c:pt>
                <c:pt idx="9426">
                  <c:v>-47.75381910142095</c:v>
                </c:pt>
                <c:pt idx="9427">
                  <c:v>-47.76825041540375</c:v>
                </c:pt>
                <c:pt idx="9428">
                  <c:v>-47.78268172938654</c:v>
                </c:pt>
                <c:pt idx="9429">
                  <c:v>-47.79711304336935</c:v>
                </c:pt>
                <c:pt idx="9430">
                  <c:v>-47.81154435735213</c:v>
                </c:pt>
                <c:pt idx="9431">
                  <c:v>-47.82597567133494</c:v>
                </c:pt>
                <c:pt idx="9432">
                  <c:v>-47.84040698531773</c:v>
                </c:pt>
                <c:pt idx="9433">
                  <c:v>-47.85483829930052</c:v>
                </c:pt>
                <c:pt idx="9434">
                  <c:v>-47.86926961328331</c:v>
                </c:pt>
                <c:pt idx="9435">
                  <c:v>-47.88370092726612</c:v>
                </c:pt>
                <c:pt idx="9436">
                  <c:v>-47.89813224124893</c:v>
                </c:pt>
                <c:pt idx="9437">
                  <c:v>-47.91256355523171</c:v>
                </c:pt>
                <c:pt idx="9438">
                  <c:v>-47.9269948692145</c:v>
                </c:pt>
                <c:pt idx="9439">
                  <c:v>-47.9414261831973</c:v>
                </c:pt>
                <c:pt idx="9440">
                  <c:v>-47.9558574971801</c:v>
                </c:pt>
                <c:pt idx="9441">
                  <c:v>-47.9702888111629</c:v>
                </c:pt>
                <c:pt idx="9442">
                  <c:v>-47.98472012514571</c:v>
                </c:pt>
                <c:pt idx="9443">
                  <c:v>-47.99915143912851</c:v>
                </c:pt>
                <c:pt idx="9444">
                  <c:v>-48.01358275311129</c:v>
                </c:pt>
                <c:pt idx="9445">
                  <c:v>-48.0280140670941</c:v>
                </c:pt>
                <c:pt idx="9446">
                  <c:v>-48.0424453810769</c:v>
                </c:pt>
                <c:pt idx="9447">
                  <c:v>-48.05687669505969</c:v>
                </c:pt>
                <c:pt idx="9448">
                  <c:v>-48.07130800904248</c:v>
                </c:pt>
                <c:pt idx="9449">
                  <c:v>-48.0857393230253</c:v>
                </c:pt>
                <c:pt idx="9450">
                  <c:v>-48.1001706370081</c:v>
                </c:pt>
                <c:pt idx="9451">
                  <c:v>-48.11460195099087</c:v>
                </c:pt>
                <c:pt idx="9452">
                  <c:v>-48.12903326497368</c:v>
                </c:pt>
                <c:pt idx="9453">
                  <c:v>-48.14346457895647</c:v>
                </c:pt>
                <c:pt idx="9454">
                  <c:v>-48.15789589293927</c:v>
                </c:pt>
                <c:pt idx="9455">
                  <c:v>-48.17232720692207</c:v>
                </c:pt>
                <c:pt idx="9456">
                  <c:v>-48.18675852090487</c:v>
                </c:pt>
                <c:pt idx="9457">
                  <c:v>-48.20118983488766</c:v>
                </c:pt>
                <c:pt idx="9458">
                  <c:v>-48.21562114887046</c:v>
                </c:pt>
                <c:pt idx="9459">
                  <c:v>-48.23005246285326</c:v>
                </c:pt>
                <c:pt idx="9460">
                  <c:v>-48.24448377683605</c:v>
                </c:pt>
                <c:pt idx="9461">
                  <c:v>-48.25891509081885</c:v>
                </c:pt>
                <c:pt idx="9462">
                  <c:v>-48.27334640480165</c:v>
                </c:pt>
                <c:pt idx="9463">
                  <c:v>-48.28777771878445</c:v>
                </c:pt>
                <c:pt idx="9464">
                  <c:v>-48.30220903276724</c:v>
                </c:pt>
                <c:pt idx="9465">
                  <c:v>-48.31664034675004</c:v>
                </c:pt>
                <c:pt idx="9466">
                  <c:v>-48.33107166073282</c:v>
                </c:pt>
                <c:pt idx="9467">
                  <c:v>-48.34550297471564</c:v>
                </c:pt>
                <c:pt idx="9468">
                  <c:v>-48.35993428869842</c:v>
                </c:pt>
                <c:pt idx="9469">
                  <c:v>-48.37436560268122</c:v>
                </c:pt>
                <c:pt idx="9470">
                  <c:v>-48.38879691666403</c:v>
                </c:pt>
                <c:pt idx="9471">
                  <c:v>-48.40322823064682</c:v>
                </c:pt>
                <c:pt idx="9472">
                  <c:v>-48.41765954462961</c:v>
                </c:pt>
                <c:pt idx="9473">
                  <c:v>-48.4320908586124</c:v>
                </c:pt>
                <c:pt idx="9474">
                  <c:v>-48.44652217259522</c:v>
                </c:pt>
                <c:pt idx="9475">
                  <c:v>-48.46095348657801</c:v>
                </c:pt>
                <c:pt idx="9476">
                  <c:v>-48.47538480056081</c:v>
                </c:pt>
                <c:pt idx="9477">
                  <c:v>-48.4898161145436</c:v>
                </c:pt>
                <c:pt idx="9478">
                  <c:v>-48.5042474285264</c:v>
                </c:pt>
                <c:pt idx="9479">
                  <c:v>-48.5186787425092</c:v>
                </c:pt>
                <c:pt idx="9480">
                  <c:v>-48.53311005649201</c:v>
                </c:pt>
                <c:pt idx="9481">
                  <c:v>-48.5475413704748</c:v>
                </c:pt>
                <c:pt idx="9482">
                  <c:v>-48.5619726844576</c:v>
                </c:pt>
                <c:pt idx="9483">
                  <c:v>-48.5764039984404</c:v>
                </c:pt>
                <c:pt idx="9484">
                  <c:v>-48.5908353124232</c:v>
                </c:pt>
                <c:pt idx="9485">
                  <c:v>-48.605266626406</c:v>
                </c:pt>
                <c:pt idx="9486">
                  <c:v>-48.61969794038878</c:v>
                </c:pt>
                <c:pt idx="9487">
                  <c:v>-48.63412925437158</c:v>
                </c:pt>
                <c:pt idx="9488">
                  <c:v>-48.64856056835438</c:v>
                </c:pt>
                <c:pt idx="9489">
                  <c:v>-48.66299188233718</c:v>
                </c:pt>
                <c:pt idx="9490">
                  <c:v>-48.67742319631997</c:v>
                </c:pt>
                <c:pt idx="9491">
                  <c:v>-48.69185451030276</c:v>
                </c:pt>
                <c:pt idx="9492">
                  <c:v>-48.70628582428557</c:v>
                </c:pt>
                <c:pt idx="9493">
                  <c:v>-48.72071713826836</c:v>
                </c:pt>
                <c:pt idx="9494">
                  <c:v>-48.73514845225116</c:v>
                </c:pt>
                <c:pt idx="9495">
                  <c:v>-48.74957976623396</c:v>
                </c:pt>
                <c:pt idx="9496">
                  <c:v>-48.76401108021675</c:v>
                </c:pt>
                <c:pt idx="9497">
                  <c:v>-48.77844239419955</c:v>
                </c:pt>
                <c:pt idx="9498">
                  <c:v>-48.79287370818235</c:v>
                </c:pt>
                <c:pt idx="9499">
                  <c:v>-48.80730502216515</c:v>
                </c:pt>
                <c:pt idx="9500">
                  <c:v>-48.82173633614794</c:v>
                </c:pt>
                <c:pt idx="9501">
                  <c:v>-48.83616765013074</c:v>
                </c:pt>
                <c:pt idx="9502">
                  <c:v>-48.85059896411353</c:v>
                </c:pt>
                <c:pt idx="9503">
                  <c:v>-48.86503027809633</c:v>
                </c:pt>
                <c:pt idx="9504">
                  <c:v>-48.87946159207912</c:v>
                </c:pt>
                <c:pt idx="9505">
                  <c:v>-48.89389290606193</c:v>
                </c:pt>
                <c:pt idx="9506">
                  <c:v>-48.90832422004473</c:v>
                </c:pt>
                <c:pt idx="9507">
                  <c:v>-48.92275553402753</c:v>
                </c:pt>
                <c:pt idx="9508">
                  <c:v>-48.93718684801032</c:v>
                </c:pt>
                <c:pt idx="9509">
                  <c:v>-48.9516181619931</c:v>
                </c:pt>
                <c:pt idx="9510">
                  <c:v>-48.96604947597591</c:v>
                </c:pt>
                <c:pt idx="9511">
                  <c:v>-48.9804807899587</c:v>
                </c:pt>
                <c:pt idx="9512">
                  <c:v>-48.99491210394151</c:v>
                </c:pt>
                <c:pt idx="9513">
                  <c:v>-49.00934341792431</c:v>
                </c:pt>
                <c:pt idx="9514">
                  <c:v>-49.0237747319071</c:v>
                </c:pt>
                <c:pt idx="9515">
                  <c:v>-49.0382060458899</c:v>
                </c:pt>
                <c:pt idx="9516">
                  <c:v>-49.05263735987269</c:v>
                </c:pt>
                <c:pt idx="9517">
                  <c:v>-49.06706867385549</c:v>
                </c:pt>
                <c:pt idx="9518">
                  <c:v>-49.08149998783828</c:v>
                </c:pt>
                <c:pt idx="9519">
                  <c:v>-49.0959313018211</c:v>
                </c:pt>
                <c:pt idx="9520">
                  <c:v>-49.11036261580389</c:v>
                </c:pt>
                <c:pt idx="9521">
                  <c:v>-49.12479392978668</c:v>
                </c:pt>
                <c:pt idx="9522">
                  <c:v>-49.13922524376948</c:v>
                </c:pt>
                <c:pt idx="9523">
                  <c:v>-49.15365655775226</c:v>
                </c:pt>
                <c:pt idx="9524">
                  <c:v>-49.16808787173508</c:v>
                </c:pt>
                <c:pt idx="9525">
                  <c:v>-49.18251918571787</c:v>
                </c:pt>
                <c:pt idx="9526">
                  <c:v>-49.19695049970066</c:v>
                </c:pt>
                <c:pt idx="9527">
                  <c:v>-49.21138181368345</c:v>
                </c:pt>
                <c:pt idx="9528">
                  <c:v>-49.22581312766626</c:v>
                </c:pt>
                <c:pt idx="9529">
                  <c:v>-49.24024444164905</c:v>
                </c:pt>
                <c:pt idx="9530">
                  <c:v>-49.25467575563185</c:v>
                </c:pt>
                <c:pt idx="9531">
                  <c:v>-49.26910706961465</c:v>
                </c:pt>
                <c:pt idx="9532">
                  <c:v>-49.28353838359745</c:v>
                </c:pt>
                <c:pt idx="9533">
                  <c:v>-49.29796969758025</c:v>
                </c:pt>
                <c:pt idx="9534">
                  <c:v>-49.31240101156304</c:v>
                </c:pt>
                <c:pt idx="9535">
                  <c:v>-49.32683232554585</c:v>
                </c:pt>
                <c:pt idx="9536">
                  <c:v>-49.34126363952863</c:v>
                </c:pt>
                <c:pt idx="9537">
                  <c:v>-49.35569495351142</c:v>
                </c:pt>
                <c:pt idx="9538">
                  <c:v>-49.37012626749423</c:v>
                </c:pt>
                <c:pt idx="9539">
                  <c:v>-49.38455758147702</c:v>
                </c:pt>
                <c:pt idx="9540">
                  <c:v>-49.39898889545983</c:v>
                </c:pt>
                <c:pt idx="9541">
                  <c:v>-49.41342020944261</c:v>
                </c:pt>
                <c:pt idx="9542">
                  <c:v>-49.42785152342542</c:v>
                </c:pt>
                <c:pt idx="9543">
                  <c:v>-49.44228283740822</c:v>
                </c:pt>
                <c:pt idx="9544">
                  <c:v>-49.456714151391</c:v>
                </c:pt>
                <c:pt idx="9545">
                  <c:v>-49.47114546537381</c:v>
                </c:pt>
                <c:pt idx="9546">
                  <c:v>-49.4855767793566</c:v>
                </c:pt>
                <c:pt idx="9547">
                  <c:v>-49.5000080933394</c:v>
                </c:pt>
                <c:pt idx="9548">
                  <c:v>-49.51443940732219</c:v>
                </c:pt>
                <c:pt idx="9549">
                  <c:v>-49.52887072130501</c:v>
                </c:pt>
                <c:pt idx="9550">
                  <c:v>-49.5433020352878</c:v>
                </c:pt>
                <c:pt idx="9551">
                  <c:v>-49.5577333492706</c:v>
                </c:pt>
                <c:pt idx="9552">
                  <c:v>-49.57216466325339</c:v>
                </c:pt>
                <c:pt idx="9553">
                  <c:v>-49.58659597723619</c:v>
                </c:pt>
                <c:pt idx="9554">
                  <c:v>-49.60102729121898</c:v>
                </c:pt>
                <c:pt idx="9555">
                  <c:v>-49.61545860520179</c:v>
                </c:pt>
                <c:pt idx="9556">
                  <c:v>-49.62988991918458</c:v>
                </c:pt>
                <c:pt idx="9557">
                  <c:v>-49.64432123316737</c:v>
                </c:pt>
                <c:pt idx="9558">
                  <c:v>-49.65875254715018</c:v>
                </c:pt>
                <c:pt idx="9559">
                  <c:v>-49.67318386113298</c:v>
                </c:pt>
                <c:pt idx="9560">
                  <c:v>-49.68761517511578</c:v>
                </c:pt>
                <c:pt idx="9561">
                  <c:v>-49.70204648909856</c:v>
                </c:pt>
                <c:pt idx="9562">
                  <c:v>-49.71647780308136</c:v>
                </c:pt>
                <c:pt idx="9563">
                  <c:v>-49.73090911706416</c:v>
                </c:pt>
                <c:pt idx="9564">
                  <c:v>-49.74534043104696</c:v>
                </c:pt>
                <c:pt idx="9565">
                  <c:v>-49.75977174502976</c:v>
                </c:pt>
                <c:pt idx="9566">
                  <c:v>-49.77420305901254</c:v>
                </c:pt>
                <c:pt idx="9567">
                  <c:v>-49.78863437299536</c:v>
                </c:pt>
                <c:pt idx="9568">
                  <c:v>-49.80306568697815</c:v>
                </c:pt>
                <c:pt idx="9569">
                  <c:v>-49.81749700096094</c:v>
                </c:pt>
                <c:pt idx="9570">
                  <c:v>-49.83192831494375</c:v>
                </c:pt>
                <c:pt idx="9571">
                  <c:v>-49.84635962892654</c:v>
                </c:pt>
                <c:pt idx="9572">
                  <c:v>-49.86079094290935</c:v>
                </c:pt>
                <c:pt idx="9573">
                  <c:v>-49.87522225689213</c:v>
                </c:pt>
                <c:pt idx="9574">
                  <c:v>-49.88965357087493</c:v>
                </c:pt>
                <c:pt idx="9575">
                  <c:v>-49.90408488485772</c:v>
                </c:pt>
                <c:pt idx="9576">
                  <c:v>-49.91851619884053</c:v>
                </c:pt>
                <c:pt idx="9577">
                  <c:v>-49.93294751282333</c:v>
                </c:pt>
                <c:pt idx="9578">
                  <c:v>-49.94737882680612</c:v>
                </c:pt>
                <c:pt idx="9579">
                  <c:v>-49.96181014078892</c:v>
                </c:pt>
                <c:pt idx="9580">
                  <c:v>-49.97624145477171</c:v>
                </c:pt>
                <c:pt idx="9581">
                  <c:v>-49.99067276875451</c:v>
                </c:pt>
                <c:pt idx="9582">
                  <c:v>-50.0051040827373</c:v>
                </c:pt>
                <c:pt idx="9583">
                  <c:v>-50.01953539672011</c:v>
                </c:pt>
                <c:pt idx="9584">
                  <c:v>-50.03396671070291</c:v>
                </c:pt>
                <c:pt idx="9585">
                  <c:v>-50.0483980246857</c:v>
                </c:pt>
                <c:pt idx="9586">
                  <c:v>-50.0628293386685</c:v>
                </c:pt>
                <c:pt idx="9587">
                  <c:v>-50.07726065265129</c:v>
                </c:pt>
                <c:pt idx="9588">
                  <c:v>-50.09169196663409</c:v>
                </c:pt>
                <c:pt idx="9589">
                  <c:v>-50.1061232806169</c:v>
                </c:pt>
                <c:pt idx="9590">
                  <c:v>-50.12055459459969</c:v>
                </c:pt>
                <c:pt idx="9591">
                  <c:v>-50.13498590858249</c:v>
                </c:pt>
                <c:pt idx="9592">
                  <c:v>-50.14941722256528</c:v>
                </c:pt>
                <c:pt idx="9593">
                  <c:v>-50.16384853654808</c:v>
                </c:pt>
                <c:pt idx="9594">
                  <c:v>-50.17827985053088</c:v>
                </c:pt>
                <c:pt idx="9595">
                  <c:v>-50.19271116451368</c:v>
                </c:pt>
                <c:pt idx="9596">
                  <c:v>-50.20714247849646</c:v>
                </c:pt>
                <c:pt idx="9597">
                  <c:v>-50.22157379247927</c:v>
                </c:pt>
                <c:pt idx="9598">
                  <c:v>-50.23600510646207</c:v>
                </c:pt>
                <c:pt idx="9599">
                  <c:v>-50.25043642044486</c:v>
                </c:pt>
                <c:pt idx="9600">
                  <c:v>-50.26486773442765</c:v>
                </c:pt>
                <c:pt idx="9601">
                  <c:v>-50.27929904841046</c:v>
                </c:pt>
                <c:pt idx="9602">
                  <c:v>-50.29373036239326</c:v>
                </c:pt>
                <c:pt idx="9603">
                  <c:v>-50.30816167637605</c:v>
                </c:pt>
                <c:pt idx="9604">
                  <c:v>-50.32259299035886</c:v>
                </c:pt>
                <c:pt idx="9605">
                  <c:v>-50.33702430434164</c:v>
                </c:pt>
                <c:pt idx="9606">
                  <c:v>-50.35145561832444</c:v>
                </c:pt>
                <c:pt idx="9607">
                  <c:v>-50.36588693230724</c:v>
                </c:pt>
                <c:pt idx="9608">
                  <c:v>-50.38031824629004</c:v>
                </c:pt>
                <c:pt idx="9609">
                  <c:v>-50.39474956027283</c:v>
                </c:pt>
                <c:pt idx="9610">
                  <c:v>-50.40918087425563</c:v>
                </c:pt>
                <c:pt idx="9611">
                  <c:v>-50.42361218823843</c:v>
                </c:pt>
                <c:pt idx="9612">
                  <c:v>-50.43804350222123</c:v>
                </c:pt>
                <c:pt idx="9613">
                  <c:v>-50.45247481620402</c:v>
                </c:pt>
                <c:pt idx="9614">
                  <c:v>-50.46690613018682</c:v>
                </c:pt>
                <c:pt idx="9615">
                  <c:v>-50.48133744416961</c:v>
                </c:pt>
                <c:pt idx="9616">
                  <c:v>-50.49576875815242</c:v>
                </c:pt>
                <c:pt idx="9617">
                  <c:v>-50.51020007213521</c:v>
                </c:pt>
                <c:pt idx="9618">
                  <c:v>-50.52463138611801</c:v>
                </c:pt>
                <c:pt idx="9619">
                  <c:v>-50.53906270010081</c:v>
                </c:pt>
                <c:pt idx="9620">
                  <c:v>-50.5534940140836</c:v>
                </c:pt>
                <c:pt idx="9621">
                  <c:v>-50.5679253280664</c:v>
                </c:pt>
                <c:pt idx="9622">
                  <c:v>-50.5823566420492</c:v>
                </c:pt>
                <c:pt idx="9623">
                  <c:v>-50.596787956032</c:v>
                </c:pt>
                <c:pt idx="9624">
                  <c:v>-50.6112192700148</c:v>
                </c:pt>
                <c:pt idx="9625">
                  <c:v>-50.6256505839976</c:v>
                </c:pt>
                <c:pt idx="9626">
                  <c:v>-50.64008189798038</c:v>
                </c:pt>
                <c:pt idx="9627">
                  <c:v>-50.65451321196318</c:v>
                </c:pt>
                <c:pt idx="9628">
                  <c:v>-50.66894452594598</c:v>
                </c:pt>
                <c:pt idx="9629">
                  <c:v>-50.6833758399288</c:v>
                </c:pt>
                <c:pt idx="9630">
                  <c:v>-50.69780715391157</c:v>
                </c:pt>
                <c:pt idx="9631">
                  <c:v>-50.71223846789437</c:v>
                </c:pt>
                <c:pt idx="9632">
                  <c:v>-50.72666978187717</c:v>
                </c:pt>
                <c:pt idx="9633">
                  <c:v>-50.74110109585997</c:v>
                </c:pt>
                <c:pt idx="9634">
                  <c:v>-50.75553240984276</c:v>
                </c:pt>
                <c:pt idx="9635">
                  <c:v>-50.76996372382556</c:v>
                </c:pt>
                <c:pt idx="9636">
                  <c:v>-50.78439503780836</c:v>
                </c:pt>
                <c:pt idx="9637">
                  <c:v>-50.79882635179116</c:v>
                </c:pt>
                <c:pt idx="9638">
                  <c:v>-50.81325766577394</c:v>
                </c:pt>
                <c:pt idx="9639">
                  <c:v>-50.82768897975674</c:v>
                </c:pt>
                <c:pt idx="9640">
                  <c:v>-50.84212029373955</c:v>
                </c:pt>
                <c:pt idx="9641">
                  <c:v>-50.85655160772234</c:v>
                </c:pt>
                <c:pt idx="9642">
                  <c:v>-50.87098292170514</c:v>
                </c:pt>
                <c:pt idx="9643">
                  <c:v>-50.88541423568793</c:v>
                </c:pt>
                <c:pt idx="9644">
                  <c:v>-50.89984554967074</c:v>
                </c:pt>
                <c:pt idx="9645">
                  <c:v>-50.91427686365352</c:v>
                </c:pt>
                <c:pt idx="9646">
                  <c:v>-50.92870817763632</c:v>
                </c:pt>
                <c:pt idx="9647">
                  <c:v>-50.94313949161912</c:v>
                </c:pt>
                <c:pt idx="9648">
                  <c:v>-50.95757080560193</c:v>
                </c:pt>
                <c:pt idx="9649">
                  <c:v>-50.97200211958472</c:v>
                </c:pt>
                <c:pt idx="9650">
                  <c:v>-50.98643343356751</c:v>
                </c:pt>
                <c:pt idx="9651">
                  <c:v>-51.00086474755031</c:v>
                </c:pt>
                <c:pt idx="9652">
                  <c:v>-51.01529606153311</c:v>
                </c:pt>
                <c:pt idx="9653">
                  <c:v>-51.02972737551591</c:v>
                </c:pt>
                <c:pt idx="9654">
                  <c:v>-51.04415868949871</c:v>
                </c:pt>
                <c:pt idx="9655">
                  <c:v>-51.05859000348151</c:v>
                </c:pt>
                <c:pt idx="9656">
                  <c:v>-51.0730213174643</c:v>
                </c:pt>
                <c:pt idx="9657">
                  <c:v>-51.08745263144709</c:v>
                </c:pt>
                <c:pt idx="9658">
                  <c:v>-51.1018839454299</c:v>
                </c:pt>
                <c:pt idx="9659">
                  <c:v>-51.11631525941269</c:v>
                </c:pt>
                <c:pt idx="9660">
                  <c:v>-51.13074657339548</c:v>
                </c:pt>
                <c:pt idx="9661">
                  <c:v>-51.14517788737829</c:v>
                </c:pt>
                <c:pt idx="9662">
                  <c:v>-51.15960920136108</c:v>
                </c:pt>
                <c:pt idx="9663">
                  <c:v>-51.17404051534387</c:v>
                </c:pt>
                <c:pt idx="9664">
                  <c:v>-51.18847182932667</c:v>
                </c:pt>
                <c:pt idx="9665">
                  <c:v>-51.20290314330948</c:v>
                </c:pt>
                <c:pt idx="9666">
                  <c:v>-51.21733445729226</c:v>
                </c:pt>
                <c:pt idx="9667">
                  <c:v>-51.23176577127507</c:v>
                </c:pt>
                <c:pt idx="9668">
                  <c:v>-51.24619708525786</c:v>
                </c:pt>
                <c:pt idx="9669">
                  <c:v>-51.26062839924066</c:v>
                </c:pt>
                <c:pt idx="9670">
                  <c:v>-51.27505971322346</c:v>
                </c:pt>
                <c:pt idx="9671">
                  <c:v>-51.28949102720625</c:v>
                </c:pt>
                <c:pt idx="9672">
                  <c:v>-51.30392234118906</c:v>
                </c:pt>
                <c:pt idx="9673">
                  <c:v>-51.31835365517186</c:v>
                </c:pt>
                <c:pt idx="9674">
                  <c:v>-51.33278496915464</c:v>
                </c:pt>
                <c:pt idx="9675">
                  <c:v>-51.34721628313744</c:v>
                </c:pt>
                <c:pt idx="9676">
                  <c:v>-51.36164759712024</c:v>
                </c:pt>
                <c:pt idx="9677">
                  <c:v>-51.37607891110304</c:v>
                </c:pt>
                <c:pt idx="9678">
                  <c:v>-51.39051022508585</c:v>
                </c:pt>
                <c:pt idx="9679">
                  <c:v>-51.40494153906862</c:v>
                </c:pt>
                <c:pt idx="9680">
                  <c:v>-51.41937285305143</c:v>
                </c:pt>
                <c:pt idx="9681">
                  <c:v>-51.43380416703422</c:v>
                </c:pt>
                <c:pt idx="9682">
                  <c:v>-51.44823548101702</c:v>
                </c:pt>
                <c:pt idx="9683">
                  <c:v>-51.46266679499983</c:v>
                </c:pt>
                <c:pt idx="9684">
                  <c:v>-51.47709810898262</c:v>
                </c:pt>
                <c:pt idx="9685">
                  <c:v>-51.49152942296542</c:v>
                </c:pt>
                <c:pt idx="9686">
                  <c:v>-51.50596073694822</c:v>
                </c:pt>
                <c:pt idx="9687">
                  <c:v>-51.52039205093102</c:v>
                </c:pt>
                <c:pt idx="9688">
                  <c:v>-51.53482336491381</c:v>
                </c:pt>
                <c:pt idx="9689">
                  <c:v>-51.5492546788966</c:v>
                </c:pt>
                <c:pt idx="9690">
                  <c:v>-51.56368599287941</c:v>
                </c:pt>
                <c:pt idx="9691">
                  <c:v>-51.57811730686221</c:v>
                </c:pt>
                <c:pt idx="9692">
                  <c:v>-51.592548620845</c:v>
                </c:pt>
                <c:pt idx="9693">
                  <c:v>-51.6069799348278</c:v>
                </c:pt>
                <c:pt idx="9694">
                  <c:v>-51.6214112488106</c:v>
                </c:pt>
                <c:pt idx="9695">
                  <c:v>-51.63584256279339</c:v>
                </c:pt>
                <c:pt idx="9696">
                  <c:v>-51.65027387677619</c:v>
                </c:pt>
                <c:pt idx="9697">
                  <c:v>-51.664705190759</c:v>
                </c:pt>
                <c:pt idx="9698">
                  <c:v>-51.6791365047418</c:v>
                </c:pt>
                <c:pt idx="9699">
                  <c:v>-51.69356781872458</c:v>
                </c:pt>
                <c:pt idx="9700">
                  <c:v>-51.70799913270738</c:v>
                </c:pt>
                <c:pt idx="9701">
                  <c:v>-51.72243044669018</c:v>
                </c:pt>
                <c:pt idx="9702">
                  <c:v>-51.73686176067297</c:v>
                </c:pt>
                <c:pt idx="9703">
                  <c:v>-51.75129307465577</c:v>
                </c:pt>
                <c:pt idx="9704">
                  <c:v>-51.76572438863857</c:v>
                </c:pt>
                <c:pt idx="9705">
                  <c:v>-51.78015570262137</c:v>
                </c:pt>
                <c:pt idx="9706">
                  <c:v>-51.79458701660415</c:v>
                </c:pt>
                <c:pt idx="9707">
                  <c:v>-51.80901833058696</c:v>
                </c:pt>
                <c:pt idx="9708">
                  <c:v>-51.82344964456976</c:v>
                </c:pt>
                <c:pt idx="9709">
                  <c:v>-51.83788095855254</c:v>
                </c:pt>
                <c:pt idx="9710">
                  <c:v>-51.85231227253535</c:v>
                </c:pt>
                <c:pt idx="9711">
                  <c:v>-51.86674358651815</c:v>
                </c:pt>
                <c:pt idx="9712">
                  <c:v>-51.88117490050095</c:v>
                </c:pt>
                <c:pt idx="9713">
                  <c:v>-51.89560621448374</c:v>
                </c:pt>
                <c:pt idx="9714">
                  <c:v>-51.91003752846652</c:v>
                </c:pt>
                <c:pt idx="9715">
                  <c:v>-51.92446884244934</c:v>
                </c:pt>
                <c:pt idx="9716">
                  <c:v>-51.93890015643213</c:v>
                </c:pt>
                <c:pt idx="9717">
                  <c:v>-51.95333147041492</c:v>
                </c:pt>
                <c:pt idx="9718">
                  <c:v>-51.96776278439773</c:v>
                </c:pt>
                <c:pt idx="9719">
                  <c:v>-51.98219409838052</c:v>
                </c:pt>
                <c:pt idx="9720">
                  <c:v>-51.99662541236331</c:v>
                </c:pt>
                <c:pt idx="9721">
                  <c:v>-52.0110567263461</c:v>
                </c:pt>
                <c:pt idx="9722">
                  <c:v>-52.02548804032892</c:v>
                </c:pt>
                <c:pt idx="9723">
                  <c:v>-52.03991935431172</c:v>
                </c:pt>
                <c:pt idx="9724">
                  <c:v>-52.0543506682945</c:v>
                </c:pt>
                <c:pt idx="9725">
                  <c:v>-52.06878198227731</c:v>
                </c:pt>
                <c:pt idx="9726">
                  <c:v>-52.08321329626011</c:v>
                </c:pt>
                <c:pt idx="9727">
                  <c:v>-52.09764461024289</c:v>
                </c:pt>
                <c:pt idx="9728">
                  <c:v>-52.1120759242257</c:v>
                </c:pt>
                <c:pt idx="9729">
                  <c:v>-52.1265072382085</c:v>
                </c:pt>
                <c:pt idx="9730">
                  <c:v>-52.1409385521913</c:v>
                </c:pt>
                <c:pt idx="9731">
                  <c:v>-52.1553698661741</c:v>
                </c:pt>
                <c:pt idx="9732">
                  <c:v>-52.16980118015689</c:v>
                </c:pt>
                <c:pt idx="9733">
                  <c:v>-52.18423249413969</c:v>
                </c:pt>
                <c:pt idx="9734">
                  <c:v>-52.19866380812248</c:v>
                </c:pt>
                <c:pt idx="9735">
                  <c:v>-52.21309512210528</c:v>
                </c:pt>
                <c:pt idx="9736">
                  <c:v>-52.22752643608808</c:v>
                </c:pt>
                <c:pt idx="9737">
                  <c:v>-52.24195775007088</c:v>
                </c:pt>
                <c:pt idx="9738">
                  <c:v>-52.25638906405366</c:v>
                </c:pt>
                <c:pt idx="9739">
                  <c:v>-52.27082037803646</c:v>
                </c:pt>
                <c:pt idx="9740">
                  <c:v>-52.28525169201927</c:v>
                </c:pt>
                <c:pt idx="9741">
                  <c:v>-52.29968300600206</c:v>
                </c:pt>
                <c:pt idx="9742">
                  <c:v>-52.31411431998486</c:v>
                </c:pt>
                <c:pt idx="9743">
                  <c:v>-52.32854563396766</c:v>
                </c:pt>
                <c:pt idx="9744">
                  <c:v>-52.34297694795046</c:v>
                </c:pt>
                <c:pt idx="9745">
                  <c:v>-52.35740826193324</c:v>
                </c:pt>
                <c:pt idx="9746">
                  <c:v>-52.37183957591603</c:v>
                </c:pt>
                <c:pt idx="9747">
                  <c:v>-52.38627088989885</c:v>
                </c:pt>
                <c:pt idx="9748">
                  <c:v>-52.40070220388164</c:v>
                </c:pt>
                <c:pt idx="9749">
                  <c:v>-52.41513351786444</c:v>
                </c:pt>
                <c:pt idx="9750">
                  <c:v>-52.42956483184723</c:v>
                </c:pt>
                <c:pt idx="9751">
                  <c:v>-52.44399614583003</c:v>
                </c:pt>
                <c:pt idx="9752">
                  <c:v>-52.45842745981281</c:v>
                </c:pt>
                <c:pt idx="9753">
                  <c:v>-52.47285877379562</c:v>
                </c:pt>
                <c:pt idx="9754">
                  <c:v>-52.48729008777842</c:v>
                </c:pt>
                <c:pt idx="9755">
                  <c:v>-52.50172140176121</c:v>
                </c:pt>
                <c:pt idx="9756">
                  <c:v>-52.51615271574402</c:v>
                </c:pt>
                <c:pt idx="9757">
                  <c:v>-52.53058402972681</c:v>
                </c:pt>
                <c:pt idx="9758">
                  <c:v>-52.54501534370962</c:v>
                </c:pt>
                <c:pt idx="9759">
                  <c:v>-52.55944665769238</c:v>
                </c:pt>
                <c:pt idx="9760">
                  <c:v>-52.5738779716752</c:v>
                </c:pt>
                <c:pt idx="9761">
                  <c:v>-52.58830928565801</c:v>
                </c:pt>
                <c:pt idx="9762">
                  <c:v>-52.6027405996408</c:v>
                </c:pt>
                <c:pt idx="9763">
                  <c:v>-52.61717191362359</c:v>
                </c:pt>
                <c:pt idx="9764">
                  <c:v>-52.6232104026265</c:v>
                </c:pt>
                <c:pt idx="9765">
                  <c:v>-52.62921551495544</c:v>
                </c:pt>
                <c:pt idx="9766">
                  <c:v>-52.63521533585775</c:v>
                </c:pt>
                <c:pt idx="9767">
                  <c:v>-52.64120986420595</c:v>
                </c:pt>
                <c:pt idx="9768">
                  <c:v>-52.64719909887416</c:v>
                </c:pt>
                <c:pt idx="9769">
                  <c:v>-52.65318303873804</c:v>
                </c:pt>
                <c:pt idx="9770">
                  <c:v>-52.65916168267485</c:v>
                </c:pt>
                <c:pt idx="9771">
                  <c:v>-52.66513502956341</c:v>
                </c:pt>
                <c:pt idx="9772">
                  <c:v>-52.67110307828411</c:v>
                </c:pt>
                <c:pt idx="9773">
                  <c:v>-52.67706582771896</c:v>
                </c:pt>
                <c:pt idx="9774">
                  <c:v>-52.68302327675148</c:v>
                </c:pt>
                <c:pt idx="9775">
                  <c:v>-52.68897542426681</c:v>
                </c:pt>
                <c:pt idx="9776">
                  <c:v>-52.69492226915166</c:v>
                </c:pt>
                <c:pt idx="9777">
                  <c:v>-52.70086381029429</c:v>
                </c:pt>
                <c:pt idx="9778">
                  <c:v>-52.70680004658462</c:v>
                </c:pt>
                <c:pt idx="9779">
                  <c:v>-52.71273097691404</c:v>
                </c:pt>
                <c:pt idx="9780">
                  <c:v>-52.71865660017558</c:v>
                </c:pt>
                <c:pt idx="9781">
                  <c:v>-52.72457691526384</c:v>
                </c:pt>
                <c:pt idx="9782">
                  <c:v>-52.730491921075</c:v>
                </c:pt>
                <c:pt idx="9783">
                  <c:v>-52.73640161650681</c:v>
                </c:pt>
                <c:pt idx="9784">
                  <c:v>-52.74230600045861</c:v>
                </c:pt>
                <c:pt idx="9785">
                  <c:v>-52.74820507183131</c:v>
                </c:pt>
                <c:pt idx="9786">
                  <c:v>-52.75409882952741</c:v>
                </c:pt>
                <c:pt idx="9787">
                  <c:v>-52.759987272451</c:v>
                </c:pt>
                <c:pt idx="9788">
                  <c:v>-52.76587039950771</c:v>
                </c:pt>
                <c:pt idx="9789">
                  <c:v>-52.7717482096048</c:v>
                </c:pt>
                <c:pt idx="9790">
                  <c:v>-52.77762070165107</c:v>
                </c:pt>
                <c:pt idx="9791">
                  <c:v>-52.78348787455695</c:v>
                </c:pt>
                <c:pt idx="9792">
                  <c:v>-52.78934972723441</c:v>
                </c:pt>
                <c:pt idx="9793">
                  <c:v>-52.79520625859703</c:v>
                </c:pt>
                <c:pt idx="9794">
                  <c:v>-52.80105746755993</c:v>
                </c:pt>
                <c:pt idx="9795">
                  <c:v>-52.80690335303988</c:v>
                </c:pt>
                <c:pt idx="9796">
                  <c:v>-52.81274391395518</c:v>
                </c:pt>
                <c:pt idx="9797">
                  <c:v>-52.81857914922573</c:v>
                </c:pt>
                <c:pt idx="9798">
                  <c:v>-52.824409057773</c:v>
                </c:pt>
                <c:pt idx="9799">
                  <c:v>-52.83023363852011</c:v>
                </c:pt>
                <c:pt idx="9800">
                  <c:v>-52.83605289039168</c:v>
                </c:pt>
                <c:pt idx="9801">
                  <c:v>-52.84186681231394</c:v>
                </c:pt>
                <c:pt idx="9802">
                  <c:v>-52.84767540321474</c:v>
                </c:pt>
                <c:pt idx="9803">
                  <c:v>-52.85347866202348</c:v>
                </c:pt>
                <c:pt idx="9804">
                  <c:v>-52.85927658767117</c:v>
                </c:pt>
                <c:pt idx="9805">
                  <c:v>-52.86506917909037</c:v>
                </c:pt>
                <c:pt idx="9806">
                  <c:v>-52.87085643521529</c:v>
                </c:pt>
                <c:pt idx="9807">
                  <c:v>-52.87663835498166</c:v>
                </c:pt>
                <c:pt idx="9808">
                  <c:v>-52.88241493732683</c:v>
                </c:pt>
                <c:pt idx="9809">
                  <c:v>-52.88818618118973</c:v>
                </c:pt>
                <c:pt idx="9810">
                  <c:v>-52.8939520855109</c:v>
                </c:pt>
                <c:pt idx="9811">
                  <c:v>-52.89971264923242</c:v>
                </c:pt>
                <c:pt idx="9812">
                  <c:v>-52.905467871298</c:v>
                </c:pt>
                <c:pt idx="9813">
                  <c:v>-52.91121775065295</c:v>
                </c:pt>
                <c:pt idx="9814">
                  <c:v>-52.91696228624414</c:v>
                </c:pt>
                <c:pt idx="9815">
                  <c:v>-52.92270147702003</c:v>
                </c:pt>
                <c:pt idx="9816">
                  <c:v>-52.92843532193067</c:v>
                </c:pt>
                <c:pt idx="9817">
                  <c:v>-52.93416381992771</c:v>
                </c:pt>
                <c:pt idx="9818">
                  <c:v>-52.93988696996439</c:v>
                </c:pt>
                <c:pt idx="9819">
                  <c:v>-52.94560477099554</c:v>
                </c:pt>
                <c:pt idx="9820">
                  <c:v>-52.9513172219776</c:v>
                </c:pt>
                <c:pt idx="9821">
                  <c:v>-52.95702432186852</c:v>
                </c:pt>
                <c:pt idx="9822">
                  <c:v>-52.96272606962798</c:v>
                </c:pt>
                <c:pt idx="9823">
                  <c:v>-52.96842246421713</c:v>
                </c:pt>
                <c:pt idx="9824">
                  <c:v>-52.97411350459877</c:v>
                </c:pt>
                <c:pt idx="9825">
                  <c:v>-52.97979918973726</c:v>
                </c:pt>
                <c:pt idx="9826">
                  <c:v>-52.98547951859861</c:v>
                </c:pt>
                <c:pt idx="9827">
                  <c:v>-52.99115449015037</c:v>
                </c:pt>
                <c:pt idx="9828">
                  <c:v>-52.99682410336169</c:v>
                </c:pt>
                <c:pt idx="9829">
                  <c:v>-53.00248835720334</c:v>
                </c:pt>
                <c:pt idx="9830">
                  <c:v>-53.00814725064767</c:v>
                </c:pt>
                <c:pt idx="9831">
                  <c:v>-53.0138007826686</c:v>
                </c:pt>
                <c:pt idx="9832">
                  <c:v>-53.01944895224171</c:v>
                </c:pt>
                <c:pt idx="9833">
                  <c:v>-53.0250917583441</c:v>
                </c:pt>
                <c:pt idx="9834">
                  <c:v>-53.03072919995451</c:v>
                </c:pt>
                <c:pt idx="9835">
                  <c:v>-53.03636127605326</c:v>
                </c:pt>
                <c:pt idx="9836">
                  <c:v>-53.04198798562226</c:v>
                </c:pt>
                <c:pt idx="9837">
                  <c:v>-53.04760932764506</c:v>
                </c:pt>
                <c:pt idx="9838">
                  <c:v>-53.05322530110676</c:v>
                </c:pt>
                <c:pt idx="9839">
                  <c:v>-53.05883590499406</c:v>
                </c:pt>
                <c:pt idx="9840">
                  <c:v>-53.06444113829527</c:v>
                </c:pt>
                <c:pt idx="9841">
                  <c:v>-53.07004100000032</c:v>
                </c:pt>
                <c:pt idx="9842">
                  <c:v>-53.0756354891007</c:v>
                </c:pt>
                <c:pt idx="9843">
                  <c:v>-53.08122460458948</c:v>
                </c:pt>
                <c:pt idx="9844">
                  <c:v>-53.08680834546141</c:v>
                </c:pt>
                <c:pt idx="9845">
                  <c:v>-53.09238671071277</c:v>
                </c:pt>
                <c:pt idx="9846">
                  <c:v>-53.09795969934146</c:v>
                </c:pt>
                <c:pt idx="9847">
                  <c:v>-53.10352731034698</c:v>
                </c:pt>
                <c:pt idx="9848">
                  <c:v>-53.10908954273042</c:v>
                </c:pt>
                <c:pt idx="9849">
                  <c:v>-53.11464639549449</c:v>
                </c:pt>
                <c:pt idx="9850">
                  <c:v>-53.12019786764349</c:v>
                </c:pt>
                <c:pt idx="9851">
                  <c:v>-53.12574395818332</c:v>
                </c:pt>
                <c:pt idx="9852">
                  <c:v>-53.13128466612145</c:v>
                </c:pt>
                <c:pt idx="9853">
                  <c:v>-53.13681999046701</c:v>
                </c:pt>
                <c:pt idx="9854">
                  <c:v>-53.1423499302307</c:v>
                </c:pt>
                <c:pt idx="9855">
                  <c:v>-53.1478744844248</c:v>
                </c:pt>
                <c:pt idx="9856">
                  <c:v>-53.15339365206326</c:v>
                </c:pt>
                <c:pt idx="9857">
                  <c:v>-53.15890743216156</c:v>
                </c:pt>
                <c:pt idx="9858">
                  <c:v>-53.16441582373682</c:v>
                </c:pt>
                <c:pt idx="9859">
                  <c:v>-53.16991882580776</c:v>
                </c:pt>
                <c:pt idx="9860">
                  <c:v>-53.17541643739466</c:v>
                </c:pt>
                <c:pt idx="9861">
                  <c:v>-53.1809086575195</c:v>
                </c:pt>
                <c:pt idx="9862">
                  <c:v>-53.18639548520576</c:v>
                </c:pt>
                <c:pt idx="9863">
                  <c:v>-53.1918769194786</c:v>
                </c:pt>
                <c:pt idx="9864">
                  <c:v>-53.19735295936474</c:v>
                </c:pt>
                <c:pt idx="9865">
                  <c:v>-53.2028236038925</c:v>
                </c:pt>
                <c:pt idx="9866">
                  <c:v>-53.20828885209187</c:v>
                </c:pt>
                <c:pt idx="9867">
                  <c:v>-53.21374870299435</c:v>
                </c:pt>
                <c:pt idx="9868">
                  <c:v>-53.21920315563312</c:v>
                </c:pt>
                <c:pt idx="9869">
                  <c:v>-53.22465220904295</c:v>
                </c:pt>
                <c:pt idx="9870">
                  <c:v>-53.23009586226017</c:v>
                </c:pt>
                <c:pt idx="9871">
                  <c:v>-53.23553411432278</c:v>
                </c:pt>
                <c:pt idx="9872">
                  <c:v>-53.24096696427036</c:v>
                </c:pt>
                <c:pt idx="9873">
                  <c:v>-53.24639441114407</c:v>
                </c:pt>
                <c:pt idx="9874">
                  <c:v>-53.25181645398675</c:v>
                </c:pt>
                <c:pt idx="9875">
                  <c:v>-53.25723309184276</c:v>
                </c:pt>
                <c:pt idx="9876">
                  <c:v>-53.26264432375815</c:v>
                </c:pt>
                <c:pt idx="9877">
                  <c:v>-53.2680501487805</c:v>
                </c:pt>
                <c:pt idx="9878">
                  <c:v>-53.27345056595905</c:v>
                </c:pt>
                <c:pt idx="9879">
                  <c:v>-53.27884557434461</c:v>
                </c:pt>
                <c:pt idx="9880">
                  <c:v>-53.28423517298968</c:v>
                </c:pt>
                <c:pt idx="9881">
                  <c:v>-53.28961936094827</c:v>
                </c:pt>
                <c:pt idx="9882">
                  <c:v>-53.29499813727605</c:v>
                </c:pt>
                <c:pt idx="9883">
                  <c:v>-53.30037150103028</c:v>
                </c:pt>
                <c:pt idx="9884">
                  <c:v>-53.30573945126987</c:v>
                </c:pt>
                <c:pt idx="9885">
                  <c:v>-53.3111019870553</c:v>
                </c:pt>
                <c:pt idx="9886">
                  <c:v>-53.31645910744867</c:v>
                </c:pt>
                <c:pt idx="9887">
                  <c:v>-53.32181081151371</c:v>
                </c:pt>
                <c:pt idx="9888">
                  <c:v>-53.32715709831572</c:v>
                </c:pt>
                <c:pt idx="9889">
                  <c:v>-53.33249796692166</c:v>
                </c:pt>
                <c:pt idx="9890">
                  <c:v>-53.33783341640005</c:v>
                </c:pt>
                <c:pt idx="9891">
                  <c:v>-53.3431634458211</c:v>
                </c:pt>
                <c:pt idx="9892">
                  <c:v>-53.34848805425652</c:v>
                </c:pt>
                <c:pt idx="9893">
                  <c:v>-53.35380724077977</c:v>
                </c:pt>
                <c:pt idx="9894">
                  <c:v>-53.35912100446578</c:v>
                </c:pt>
                <c:pt idx="9895">
                  <c:v>-53.3644293443912</c:v>
                </c:pt>
                <c:pt idx="9896">
                  <c:v>-53.36973225963425</c:v>
                </c:pt>
                <c:pt idx="9897">
                  <c:v>-53.37502974927477</c:v>
                </c:pt>
                <c:pt idx="9898">
                  <c:v>-53.38032181239419</c:v>
                </c:pt>
                <c:pt idx="9899">
                  <c:v>-53.38560844807562</c:v>
                </c:pt>
                <c:pt idx="9900">
                  <c:v>-53.3908896554037</c:v>
                </c:pt>
                <c:pt idx="9901">
                  <c:v>-53.39616543346477</c:v>
                </c:pt>
                <c:pt idx="9902">
                  <c:v>-53.40143578134668</c:v>
                </c:pt>
                <c:pt idx="9903">
                  <c:v>-53.40670069813904</c:v>
                </c:pt>
                <c:pt idx="9904">
                  <c:v>-53.41196018293291</c:v>
                </c:pt>
                <c:pt idx="9905">
                  <c:v>-53.41721423482111</c:v>
                </c:pt>
                <c:pt idx="9906">
                  <c:v>-53.42246285289799</c:v>
                </c:pt>
                <c:pt idx="9907">
                  <c:v>-53.42770603625954</c:v>
                </c:pt>
                <c:pt idx="9908">
                  <c:v>-53.43294378400336</c:v>
                </c:pt>
                <c:pt idx="9909">
                  <c:v>-53.4381760952287</c:v>
                </c:pt>
                <c:pt idx="9910">
                  <c:v>-53.44340296903638</c:v>
                </c:pt>
                <c:pt idx="9911">
                  <c:v>-53.44862440452888</c:v>
                </c:pt>
                <c:pt idx="9912">
                  <c:v>-53.45384040081024</c:v>
                </c:pt>
                <c:pt idx="9913">
                  <c:v>-53.45905095698622</c:v>
                </c:pt>
                <c:pt idx="9914">
                  <c:v>-53.46425607216408</c:v>
                </c:pt>
                <c:pt idx="9915">
                  <c:v>-53.46945574545278</c:v>
                </c:pt>
                <c:pt idx="9916">
                  <c:v>-53.47464997596284</c:v>
                </c:pt>
                <c:pt idx="9917">
                  <c:v>-53.47983876280647</c:v>
                </c:pt>
                <c:pt idx="9918">
                  <c:v>-53.48502210509743</c:v>
                </c:pt>
                <c:pt idx="9919">
                  <c:v>-53.49020000195115</c:v>
                </c:pt>
                <c:pt idx="9920">
                  <c:v>-53.49537245248465</c:v>
                </c:pt>
                <c:pt idx="9921">
                  <c:v>-53.50053945581656</c:v>
                </c:pt>
                <c:pt idx="9922">
                  <c:v>-53.5057010110672</c:v>
                </c:pt>
                <c:pt idx="9923">
                  <c:v>-53.5108571173584</c:v>
                </c:pt>
                <c:pt idx="9924">
                  <c:v>-53.51600777381372</c:v>
                </c:pt>
                <c:pt idx="9925">
                  <c:v>-53.5211529795583</c:v>
                </c:pt>
                <c:pt idx="9926">
                  <c:v>-53.52629273371883</c:v>
                </c:pt>
                <c:pt idx="9927">
                  <c:v>-53.53142703542375</c:v>
                </c:pt>
                <c:pt idx="9928">
                  <c:v>-53.53655588380303</c:v>
                </c:pt>
                <c:pt idx="9929">
                  <c:v>-53.54167927798828</c:v>
                </c:pt>
                <c:pt idx="9930">
                  <c:v>-53.54679721711278</c:v>
                </c:pt>
                <c:pt idx="9931">
                  <c:v>-53.55190970031135</c:v>
                </c:pt>
                <c:pt idx="9932">
                  <c:v>-53.55701672672051</c:v>
                </c:pt>
                <c:pt idx="9933">
                  <c:v>-53.5621182954784</c:v>
                </c:pt>
                <c:pt idx="9934">
                  <c:v>-53.56721440572465</c:v>
                </c:pt>
                <c:pt idx="9935">
                  <c:v>-53.57230505660073</c:v>
                </c:pt>
                <c:pt idx="9936">
                  <c:v>-53.57739024724957</c:v>
                </c:pt>
                <c:pt idx="9937">
                  <c:v>-53.5824699768158</c:v>
                </c:pt>
                <c:pt idx="9938">
                  <c:v>-53.58754424444563</c:v>
                </c:pt>
                <c:pt idx="9939">
                  <c:v>-53.59261304928694</c:v>
                </c:pt>
                <c:pt idx="9940">
                  <c:v>-53.5976763904892</c:v>
                </c:pt>
                <c:pt idx="9941">
                  <c:v>-53.60273426720349</c:v>
                </c:pt>
                <c:pt idx="9942">
                  <c:v>-53.60778667858259</c:v>
                </c:pt>
                <c:pt idx="9943">
                  <c:v>-53.61283362378085</c:v>
                </c:pt>
                <c:pt idx="9944">
                  <c:v>-53.61787510195423</c:v>
                </c:pt>
                <c:pt idx="9945">
                  <c:v>-53.62291111226036</c:v>
                </c:pt>
                <c:pt idx="9946">
                  <c:v>-53.62794165385846</c:v>
                </c:pt>
                <c:pt idx="9947">
                  <c:v>-53.63296672590942</c:v>
                </c:pt>
                <c:pt idx="9948">
                  <c:v>-53.63798632757571</c:v>
                </c:pt>
                <c:pt idx="9949">
                  <c:v>-53.64300045802145</c:v>
                </c:pt>
                <c:pt idx="9950">
                  <c:v>-53.6480091164124</c:v>
                </c:pt>
                <c:pt idx="9951">
                  <c:v>-53.65301230191595</c:v>
                </c:pt>
                <c:pt idx="9952">
                  <c:v>-53.65801001370105</c:v>
                </c:pt>
                <c:pt idx="9953">
                  <c:v>-53.66300225093837</c:v>
                </c:pt>
                <c:pt idx="9954">
                  <c:v>-53.66798901280016</c:v>
                </c:pt>
                <c:pt idx="9955">
                  <c:v>-53.6729702984603</c:v>
                </c:pt>
                <c:pt idx="9956">
                  <c:v>-53.67794610709431</c:v>
                </c:pt>
                <c:pt idx="9957">
                  <c:v>-53.68291643787937</c:v>
                </c:pt>
                <c:pt idx="9958">
                  <c:v>-53.68788128999419</c:v>
                </c:pt>
                <c:pt idx="9959">
                  <c:v>-53.69284066261924</c:v>
                </c:pt>
                <c:pt idx="9960">
                  <c:v>-53.69779455493651</c:v>
                </c:pt>
                <c:pt idx="9961">
                  <c:v>-53.7027429661297</c:v>
                </c:pt>
                <c:pt idx="9962">
                  <c:v>-53.70768589538407</c:v>
                </c:pt>
                <c:pt idx="9963">
                  <c:v>-53.71262334188658</c:v>
                </c:pt>
                <c:pt idx="9964">
                  <c:v>-53.71755530482578</c:v>
                </c:pt>
                <c:pt idx="9965">
                  <c:v>-53.72248178339184</c:v>
                </c:pt>
                <c:pt idx="9966">
                  <c:v>-53.72740277677661</c:v>
                </c:pt>
                <c:pt idx="9967">
                  <c:v>-53.73231828417353</c:v>
                </c:pt>
                <c:pt idx="9968">
                  <c:v>-53.73722830477766</c:v>
                </c:pt>
                <c:pt idx="9969">
                  <c:v>-53.74213283778576</c:v>
                </c:pt>
                <c:pt idx="9970">
                  <c:v>-53.74703188239614</c:v>
                </c:pt>
                <c:pt idx="9971">
                  <c:v>-53.75192543780881</c:v>
                </c:pt>
                <c:pt idx="9972">
                  <c:v>-53.75681350322537</c:v>
                </c:pt>
                <c:pt idx="9973">
                  <c:v>-53.76169607784908</c:v>
                </c:pt>
                <c:pt idx="9974">
                  <c:v>-53.76657316088483</c:v>
                </c:pt>
                <c:pt idx="9975">
                  <c:v>-53.77144475153909</c:v>
                </c:pt>
                <c:pt idx="9976">
                  <c:v>-53.77631084902007</c:v>
                </c:pt>
                <c:pt idx="9977">
                  <c:v>-53.78117145253749</c:v>
                </c:pt>
                <c:pt idx="9978">
                  <c:v>-53.78602656130282</c:v>
                </c:pt>
                <c:pt idx="9979">
                  <c:v>-53.7908761745291</c:v>
                </c:pt>
                <c:pt idx="9980">
                  <c:v>-53.79572029143098</c:v>
                </c:pt>
                <c:pt idx="9981">
                  <c:v>-53.80055891122482</c:v>
                </c:pt>
                <c:pt idx="9982">
                  <c:v>-53.80539203312856</c:v>
                </c:pt>
                <c:pt idx="9983">
                  <c:v>-53.8102196563618</c:v>
                </c:pt>
                <c:pt idx="9984">
                  <c:v>-53.81504178014576</c:v>
                </c:pt>
                <c:pt idx="9985">
                  <c:v>-53.81985840370331</c:v>
                </c:pt>
                <c:pt idx="9986">
                  <c:v>-53.82466952625897</c:v>
                </c:pt>
                <c:pt idx="9987">
                  <c:v>-53.82947514703886</c:v>
                </c:pt>
                <c:pt idx="9988">
                  <c:v>-53.83427526527073</c:v>
                </c:pt>
                <c:pt idx="9989">
                  <c:v>-53.83906988018403</c:v>
                </c:pt>
                <c:pt idx="9990">
                  <c:v>-53.84385899100978</c:v>
                </c:pt>
                <c:pt idx="9991">
                  <c:v>-53.84864259698066</c:v>
                </c:pt>
                <c:pt idx="9992">
                  <c:v>-53.85342069733102</c:v>
                </c:pt>
                <c:pt idx="9993">
                  <c:v>-53.8581932912968</c:v>
                </c:pt>
                <c:pt idx="9994">
                  <c:v>-53.86296037811562</c:v>
                </c:pt>
                <c:pt idx="9995">
                  <c:v>-53.86772195702667</c:v>
                </c:pt>
                <c:pt idx="9996">
                  <c:v>-53.8724780272709</c:v>
                </c:pt>
                <c:pt idx="9997">
                  <c:v>-53.87722858809074</c:v>
                </c:pt>
                <c:pt idx="9998">
                  <c:v>-53.88197363873039</c:v>
                </c:pt>
                <c:pt idx="9999">
                  <c:v>-53.88671317843565</c:v>
                </c:pt>
                <c:pt idx="10000">
                  <c:v>-53.89144720645391</c:v>
                </c:pt>
                <c:pt idx="10001">
                  <c:v>-53.8961757220343</c:v>
                </c:pt>
                <c:pt idx="10002">
                  <c:v>-53.90089872442746</c:v>
                </c:pt>
                <c:pt idx="10003">
                  <c:v>-53.90561621288578</c:v>
                </c:pt>
                <c:pt idx="10004">
                  <c:v>-53.91032818666325</c:v>
                </c:pt>
                <c:pt idx="10005">
                  <c:v>-53.9150346450155</c:v>
                </c:pt>
                <c:pt idx="10006">
                  <c:v>-53.91973558719981</c:v>
                </c:pt>
                <c:pt idx="10007">
                  <c:v>-53.92443101247508</c:v>
                </c:pt>
                <c:pt idx="10008">
                  <c:v>-53.92912092010187</c:v>
                </c:pt>
                <c:pt idx="10009">
                  <c:v>-53.93380530934235</c:v>
                </c:pt>
                <c:pt idx="10010">
                  <c:v>-53.93848417946039</c:v>
                </c:pt>
                <c:pt idx="10011">
                  <c:v>-53.94315752972147</c:v>
                </c:pt>
                <c:pt idx="10012">
                  <c:v>-53.9478253593927</c:v>
                </c:pt>
                <c:pt idx="10013">
                  <c:v>-53.95248766774283</c:v>
                </c:pt>
                <c:pt idx="10014">
                  <c:v>-53.95714445404229</c:v>
                </c:pt>
                <c:pt idx="10015">
                  <c:v>-53.96179571756313</c:v>
                </c:pt>
                <c:pt idx="10016">
                  <c:v>-53.96644145757901</c:v>
                </c:pt>
                <c:pt idx="10017">
                  <c:v>-53.97108167336528</c:v>
                </c:pt>
                <c:pt idx="10018">
                  <c:v>-53.97571636419894</c:v>
                </c:pt>
                <c:pt idx="10019">
                  <c:v>-53.98034552935857</c:v>
                </c:pt>
                <c:pt idx="10020">
                  <c:v>-53.98496916812447</c:v>
                </c:pt>
                <c:pt idx="10021">
                  <c:v>-53.98958727977853</c:v>
                </c:pt>
                <c:pt idx="10022">
                  <c:v>-53.99419986360432</c:v>
                </c:pt>
                <c:pt idx="10023">
                  <c:v>-53.99880691888702</c:v>
                </c:pt>
                <c:pt idx="10024">
                  <c:v>-54.00340844491348</c:v>
                </c:pt>
                <c:pt idx="10025">
                  <c:v>-54.00800444097218</c:v>
                </c:pt>
                <c:pt idx="10026">
                  <c:v>-54.01259490635326</c:v>
                </c:pt>
                <c:pt idx="10027">
                  <c:v>-54.0171798403485</c:v>
                </c:pt>
                <c:pt idx="10028">
                  <c:v>-54.02175924225132</c:v>
                </c:pt>
                <c:pt idx="10029">
                  <c:v>-54.0263331113568</c:v>
                </c:pt>
                <c:pt idx="10030">
                  <c:v>-54.03090144696161</c:v>
                </c:pt>
                <c:pt idx="10031">
                  <c:v>-54.03546424836416</c:v>
                </c:pt>
                <c:pt idx="10032">
                  <c:v>-54.04002151486443</c:v>
                </c:pt>
                <c:pt idx="10033">
                  <c:v>-54.0445732457641</c:v>
                </c:pt>
                <c:pt idx="10034">
                  <c:v>-54.04911944036643</c:v>
                </c:pt>
                <c:pt idx="10035">
                  <c:v>-54.0536600979764</c:v>
                </c:pt>
                <c:pt idx="10036">
                  <c:v>-54.0581952179006</c:v>
                </c:pt>
                <c:pt idx="10037">
                  <c:v>-54.06272479944725</c:v>
                </c:pt>
                <c:pt idx="10038">
                  <c:v>-54.06724884192627</c:v>
                </c:pt>
                <c:pt idx="10039">
                  <c:v>-54.07176734464917</c:v>
                </c:pt>
                <c:pt idx="10040">
                  <c:v>-54.07628030692916</c:v>
                </c:pt>
                <c:pt idx="10041">
                  <c:v>-54.08078772808105</c:v>
                </c:pt>
                <c:pt idx="10042">
                  <c:v>-54.08528960742132</c:v>
                </c:pt>
                <c:pt idx="10043">
                  <c:v>-54.08978594426813</c:v>
                </c:pt>
                <c:pt idx="10044">
                  <c:v>-54.09427673794122</c:v>
                </c:pt>
                <c:pt idx="10045">
                  <c:v>-54.09876198776205</c:v>
                </c:pt>
                <c:pt idx="10046">
                  <c:v>-54.10324169305365</c:v>
                </c:pt>
                <c:pt idx="10047">
                  <c:v>-54.10771585314082</c:v>
                </c:pt>
                <c:pt idx="10048">
                  <c:v>-54.11218446734986</c:v>
                </c:pt>
                <c:pt idx="10049">
                  <c:v>-54.11664753500884</c:v>
                </c:pt>
                <c:pt idx="10050">
                  <c:v>-54.12110505544744</c:v>
                </c:pt>
                <c:pt idx="10051">
                  <c:v>-54.12555702799696</c:v>
                </c:pt>
                <c:pt idx="10052">
                  <c:v>-54.13000345199038</c:v>
                </c:pt>
                <c:pt idx="10053">
                  <c:v>-54.13444432676234</c:v>
                </c:pt>
                <c:pt idx="10054">
                  <c:v>-54.13887965164911</c:v>
                </c:pt>
                <c:pt idx="10055">
                  <c:v>-54.14330942598863</c:v>
                </c:pt>
                <c:pt idx="10056">
                  <c:v>-54.14773364912046</c:v>
                </c:pt>
                <c:pt idx="10057">
                  <c:v>-54.15215232038584</c:v>
                </c:pt>
                <c:pt idx="10058">
                  <c:v>-54.15656543912763</c:v>
                </c:pt>
                <c:pt idx="10059">
                  <c:v>-54.1609730046904</c:v>
                </c:pt>
                <c:pt idx="10060">
                  <c:v>-54.16537501642033</c:v>
                </c:pt>
                <c:pt idx="10061">
                  <c:v>-54.16977147366522</c:v>
                </c:pt>
                <c:pt idx="10062">
                  <c:v>-54.17416237577462</c:v>
                </c:pt>
                <c:pt idx="10063">
                  <c:v>-54.17854772209963</c:v>
                </c:pt>
                <c:pt idx="10064">
                  <c:v>-54.18292751199306</c:v>
                </c:pt>
                <c:pt idx="10065">
                  <c:v>-54.18730174480936</c:v>
                </c:pt>
                <c:pt idx="10066">
                  <c:v>-54.19167041990463</c:v>
                </c:pt>
                <c:pt idx="10067">
                  <c:v>-54.19603353663661</c:v>
                </c:pt>
                <c:pt idx="10068">
                  <c:v>-54.20039109436475</c:v>
                </c:pt>
                <c:pt idx="10069">
                  <c:v>-54.20474309245007</c:v>
                </c:pt>
                <c:pt idx="10070">
                  <c:v>-54.2090895302553</c:v>
                </c:pt>
                <c:pt idx="10071">
                  <c:v>-54.21343040714481</c:v>
                </c:pt>
                <c:pt idx="10072">
                  <c:v>-54.21776572248463</c:v>
                </c:pt>
                <c:pt idx="10073">
                  <c:v>-54.22209547564242</c:v>
                </c:pt>
                <c:pt idx="10074">
                  <c:v>-54.22641966598756</c:v>
                </c:pt>
                <c:pt idx="10075">
                  <c:v>-54.230738292891</c:v>
                </c:pt>
                <c:pt idx="10076">
                  <c:v>-54.23505135572536</c:v>
                </c:pt>
                <c:pt idx="10077">
                  <c:v>-54.239358853865</c:v>
                </c:pt>
                <c:pt idx="10078">
                  <c:v>-54.24366078668582</c:v>
                </c:pt>
                <c:pt idx="10079">
                  <c:v>-54.24795715356546</c:v>
                </c:pt>
                <c:pt idx="10080">
                  <c:v>-54.25224795388318</c:v>
                </c:pt>
                <c:pt idx="10081">
                  <c:v>-54.25653318701991</c:v>
                </c:pt>
                <c:pt idx="10082">
                  <c:v>-54.2608128523582</c:v>
                </c:pt>
                <c:pt idx="10083">
                  <c:v>-54.26508694928231</c:v>
                </c:pt>
                <c:pt idx="10084">
                  <c:v>-54.26935547717811</c:v>
                </c:pt>
                <c:pt idx="10085">
                  <c:v>-54.27361843543316</c:v>
                </c:pt>
                <c:pt idx="10086">
                  <c:v>-54.27787582343665</c:v>
                </c:pt>
                <c:pt idx="10087">
                  <c:v>-54.28212764057947</c:v>
                </c:pt>
                <c:pt idx="10088">
                  <c:v>-54.28637388625411</c:v>
                </c:pt>
                <c:pt idx="10089">
                  <c:v>-54.29061455985475</c:v>
                </c:pt>
                <c:pt idx="10090">
                  <c:v>-54.29484966077722</c:v>
                </c:pt>
                <c:pt idx="10091">
                  <c:v>-54.29907918841903</c:v>
                </c:pt>
                <c:pt idx="10092">
                  <c:v>-54.3033031421793</c:v>
                </c:pt>
                <c:pt idx="10093">
                  <c:v>-54.30752152145885</c:v>
                </c:pt>
                <c:pt idx="10094">
                  <c:v>-54.31173432566015</c:v>
                </c:pt>
                <c:pt idx="10095">
                  <c:v>-54.31594155418732</c:v>
                </c:pt>
                <c:pt idx="10096">
                  <c:v>-54.32014320644615</c:v>
                </c:pt>
                <c:pt idx="10097">
                  <c:v>-54.32433928184408</c:v>
                </c:pt>
                <c:pt idx="10098">
                  <c:v>-54.32852977979017</c:v>
                </c:pt>
                <c:pt idx="10099">
                  <c:v>-54.33271469969523</c:v>
                </c:pt>
                <c:pt idx="10100">
                  <c:v>-54.33689404097166</c:v>
                </c:pt>
                <c:pt idx="10101">
                  <c:v>-54.34106780303352</c:v>
                </c:pt>
                <c:pt idx="10102">
                  <c:v>-54.34523598529659</c:v>
                </c:pt>
                <c:pt idx="10103">
                  <c:v>-54.34939858717824</c:v>
                </c:pt>
                <c:pt idx="10104">
                  <c:v>-54.35355560809751</c:v>
                </c:pt>
                <c:pt idx="10105">
                  <c:v>-54.35770704747515</c:v>
                </c:pt>
                <c:pt idx="10106">
                  <c:v>-54.36185290473352</c:v>
                </c:pt>
                <c:pt idx="10107">
                  <c:v>-54.36599317929665</c:v>
                </c:pt>
                <c:pt idx="10108">
                  <c:v>-54.37012787059027</c:v>
                </c:pt>
                <c:pt idx="10109">
                  <c:v>-54.37425697804173</c:v>
                </c:pt>
                <c:pt idx="10110">
                  <c:v>-54.37838050108002</c:v>
                </c:pt>
                <c:pt idx="10111">
                  <c:v>-54.38249843913586</c:v>
                </c:pt>
                <c:pt idx="10112">
                  <c:v>-54.38661079164156</c:v>
                </c:pt>
                <c:pt idx="10113">
                  <c:v>-54.39071755803117</c:v>
                </c:pt>
                <c:pt idx="10114">
                  <c:v>-54.39481873774032</c:v>
                </c:pt>
                <c:pt idx="10115">
                  <c:v>-54.39891433020635</c:v>
                </c:pt>
                <c:pt idx="10116">
                  <c:v>-54.40300433486826</c:v>
                </c:pt>
                <c:pt idx="10117">
                  <c:v>-54.40708875116668</c:v>
                </c:pt>
                <c:pt idx="10118">
                  <c:v>-54.41116757854395</c:v>
                </c:pt>
                <c:pt idx="10119">
                  <c:v>-54.41524081644405</c:v>
                </c:pt>
                <c:pt idx="10120">
                  <c:v>-54.41930846431259</c:v>
                </c:pt>
                <c:pt idx="10121">
                  <c:v>-54.42337052159693</c:v>
                </c:pt>
                <c:pt idx="10122">
                  <c:v>-54.42742698774597</c:v>
                </c:pt>
                <c:pt idx="10123">
                  <c:v>-54.43147786221038</c:v>
                </c:pt>
                <c:pt idx="10124">
                  <c:v>-54.43552314444246</c:v>
                </c:pt>
                <c:pt idx="10125">
                  <c:v>-54.43956283389615</c:v>
                </c:pt>
                <c:pt idx="10126">
                  <c:v>-54.44359693002707</c:v>
                </c:pt>
                <c:pt idx="10127">
                  <c:v>-54.44762543229249</c:v>
                </c:pt>
                <c:pt idx="10128">
                  <c:v>-54.45164834015142</c:v>
                </c:pt>
                <c:pt idx="10129">
                  <c:v>-54.4556656530644</c:v>
                </c:pt>
                <c:pt idx="10130">
                  <c:v>-54.45967737049376</c:v>
                </c:pt>
                <c:pt idx="10131">
                  <c:v>-54.4636834919034</c:v>
                </c:pt>
                <c:pt idx="10132">
                  <c:v>-54.46768401675897</c:v>
                </c:pt>
                <c:pt idx="10133">
                  <c:v>-54.47167894452773</c:v>
                </c:pt>
                <c:pt idx="10134">
                  <c:v>-54.47566827467858</c:v>
                </c:pt>
                <c:pt idx="10135">
                  <c:v>-54.47965200668216</c:v>
                </c:pt>
                <c:pt idx="10136">
                  <c:v>-54.48363014001073</c:v>
                </c:pt>
                <c:pt idx="10137">
                  <c:v>-54.48760267413821</c:v>
                </c:pt>
                <c:pt idx="10138">
                  <c:v>-54.49156960854021</c:v>
                </c:pt>
                <c:pt idx="10139">
                  <c:v>-54.495530942694</c:v>
                </c:pt>
                <c:pt idx="10140">
                  <c:v>-54.4994866760785</c:v>
                </c:pt>
                <c:pt idx="10141">
                  <c:v>-54.5034368081743</c:v>
                </c:pt>
                <c:pt idx="10142">
                  <c:v>-54.50738133846367</c:v>
                </c:pt>
                <c:pt idx="10143">
                  <c:v>-54.51132026643054</c:v>
                </c:pt>
                <c:pt idx="10144">
                  <c:v>-54.5152535915605</c:v>
                </c:pt>
                <c:pt idx="10145">
                  <c:v>-54.51918131334082</c:v>
                </c:pt>
                <c:pt idx="10146">
                  <c:v>-54.52310343126043</c:v>
                </c:pt>
                <c:pt idx="10147">
                  <c:v>-54.52701994480994</c:v>
                </c:pt>
                <c:pt idx="10148">
                  <c:v>-54.53093085348156</c:v>
                </c:pt>
                <c:pt idx="10149">
                  <c:v>-54.53483615676927</c:v>
                </c:pt>
                <c:pt idx="10150">
                  <c:v>-54.53873585416866</c:v>
                </c:pt>
                <c:pt idx="10151">
                  <c:v>-54.54262994517698</c:v>
                </c:pt>
                <c:pt idx="10152">
                  <c:v>-54.54651842929317</c:v>
                </c:pt>
                <c:pt idx="10153">
                  <c:v>-54.55040130601783</c:v>
                </c:pt>
                <c:pt idx="10154">
                  <c:v>-54.55427857485324</c:v>
                </c:pt>
                <c:pt idx="10155">
                  <c:v>-54.55815023530335</c:v>
                </c:pt>
                <c:pt idx="10156">
                  <c:v>-54.56201628687373</c:v>
                </c:pt>
                <c:pt idx="10157">
                  <c:v>-54.56587672907166</c:v>
                </c:pt>
                <c:pt idx="10158">
                  <c:v>-54.5697315614061</c:v>
                </c:pt>
                <c:pt idx="10159">
                  <c:v>-54.57358078338765</c:v>
                </c:pt>
                <c:pt idx="10160">
                  <c:v>-54.57742439452863</c:v>
                </c:pt>
                <c:pt idx="10161">
                  <c:v>-54.58126239434293</c:v>
                </c:pt>
                <c:pt idx="10162">
                  <c:v>-54.5850947823462</c:v>
                </c:pt>
                <c:pt idx="10163">
                  <c:v>-54.58892155805574</c:v>
                </c:pt>
                <c:pt idx="10164">
                  <c:v>-54.59274272099048</c:v>
                </c:pt>
                <c:pt idx="10165">
                  <c:v>-54.59655827067106</c:v>
                </c:pt>
                <c:pt idx="10166">
                  <c:v>-54.6003682066198</c:v>
                </c:pt>
                <c:pt idx="10167">
                  <c:v>-54.60417252836061</c:v>
                </c:pt>
                <c:pt idx="10168">
                  <c:v>-54.6079712354192</c:v>
                </c:pt>
                <c:pt idx="10169">
                  <c:v>-54.61176432732282</c:v>
                </c:pt>
                <c:pt idx="10170">
                  <c:v>-54.61555180360047</c:v>
                </c:pt>
                <c:pt idx="10171">
                  <c:v>-54.61933366378283</c:v>
                </c:pt>
                <c:pt idx="10172">
                  <c:v>-54.62310990740217</c:v>
                </c:pt>
                <c:pt idx="10173">
                  <c:v>-54.62688053399249</c:v>
                </c:pt>
                <c:pt idx="10174">
                  <c:v>-54.63064554308948</c:v>
                </c:pt>
                <c:pt idx="10175">
                  <c:v>-54.63440493423045</c:v>
                </c:pt>
                <c:pt idx="10176">
                  <c:v>-54.6381587069544</c:v>
                </c:pt>
                <c:pt idx="10177">
                  <c:v>-54.64190686080201</c:v>
                </c:pt>
                <c:pt idx="10178">
                  <c:v>-54.64564939531564</c:v>
                </c:pt>
                <c:pt idx="10179">
                  <c:v>-54.6493863100393</c:v>
                </c:pt>
                <c:pt idx="10180">
                  <c:v>-54.65311760451867</c:v>
                </c:pt>
                <c:pt idx="10181">
                  <c:v>-54.65684327830111</c:v>
                </c:pt>
                <c:pt idx="10182">
                  <c:v>-54.66056333093568</c:v>
                </c:pt>
                <c:pt idx="10183">
                  <c:v>-54.66427776197305</c:v>
                </c:pt>
                <c:pt idx="10184">
                  <c:v>-54.66798657096563</c:v>
                </c:pt>
                <c:pt idx="10185">
                  <c:v>-54.67168975746744</c:v>
                </c:pt>
                <c:pt idx="10186">
                  <c:v>-54.67538732103426</c:v>
                </c:pt>
                <c:pt idx="10187">
                  <c:v>-54.67907926122341</c:v>
                </c:pt>
                <c:pt idx="10188">
                  <c:v>-54.68276557759401</c:v>
                </c:pt>
                <c:pt idx="10189">
                  <c:v>-54.68644626970678</c:v>
                </c:pt>
                <c:pt idx="10190">
                  <c:v>-54.69012133712416</c:v>
                </c:pt>
                <c:pt idx="10191">
                  <c:v>-54.69379077941021</c:v>
                </c:pt>
                <c:pt idx="10192">
                  <c:v>-54.6974545961307</c:v>
                </c:pt>
                <c:pt idx="10193">
                  <c:v>-54.70111278685307</c:v>
                </c:pt>
                <c:pt idx="10194">
                  <c:v>-54.70476535114641</c:v>
                </c:pt>
                <c:pt idx="10195">
                  <c:v>-54.70841228858155</c:v>
                </c:pt>
                <c:pt idx="10196">
                  <c:v>-54.7120535987309</c:v>
                </c:pt>
                <c:pt idx="10197">
                  <c:v>-54.71568928116859</c:v>
                </c:pt>
                <c:pt idx="10198">
                  <c:v>-54.71931933547045</c:v>
                </c:pt>
                <c:pt idx="10199">
                  <c:v>-54.72294376121395</c:v>
                </c:pt>
                <c:pt idx="10200">
                  <c:v>-54.72656255797824</c:v>
                </c:pt>
                <c:pt idx="10201">
                  <c:v>-54.73017572534414</c:v>
                </c:pt>
                <c:pt idx="10202">
                  <c:v>-54.73378326289416</c:v>
                </c:pt>
                <c:pt idx="10203">
                  <c:v>-54.73738517021248</c:v>
                </c:pt>
                <c:pt idx="10204">
                  <c:v>-54.74098144688495</c:v>
                </c:pt>
                <c:pt idx="10205">
                  <c:v>-54.7445720924991</c:v>
                </c:pt>
                <c:pt idx="10206">
                  <c:v>-54.74815710664411</c:v>
                </c:pt>
                <c:pt idx="10207">
                  <c:v>-54.75173648891088</c:v>
                </c:pt>
                <c:pt idx="10208">
                  <c:v>-54.75531023889196</c:v>
                </c:pt>
                <c:pt idx="10209">
                  <c:v>-54.75887835618156</c:v>
                </c:pt>
                <c:pt idx="10210">
                  <c:v>-54.7624408403756</c:v>
                </c:pt>
                <c:pt idx="10211">
                  <c:v>-54.76599769107166</c:v>
                </c:pt>
                <c:pt idx="10212">
                  <c:v>-54.76954890786898</c:v>
                </c:pt>
                <c:pt idx="10213">
                  <c:v>-54.77309449036851</c:v>
                </c:pt>
                <c:pt idx="10214">
                  <c:v>-54.77663443817286</c:v>
                </c:pt>
                <c:pt idx="10215">
                  <c:v>-54.78016875088629</c:v>
                </c:pt>
                <c:pt idx="10216">
                  <c:v>-54.78369742811477</c:v>
                </c:pt>
                <c:pt idx="10217">
                  <c:v>-54.78722046946593</c:v>
                </c:pt>
                <c:pt idx="10218">
                  <c:v>-54.7907378745491</c:v>
                </c:pt>
                <c:pt idx="10219">
                  <c:v>-54.79424964297526</c:v>
                </c:pt>
                <c:pt idx="10220">
                  <c:v>-54.79775577435707</c:v>
                </c:pt>
                <c:pt idx="10221">
                  <c:v>-54.80125626830888</c:v>
                </c:pt>
                <c:pt idx="10222">
                  <c:v>-54.8047511244467</c:v>
                </c:pt>
                <c:pt idx="10223">
                  <c:v>-54.80824034238825</c:v>
                </c:pt>
                <c:pt idx="10224">
                  <c:v>-54.81172392175287</c:v>
                </c:pt>
                <c:pt idx="10225">
                  <c:v>-54.81520186216164</c:v>
                </c:pt>
                <c:pt idx="10226">
                  <c:v>-54.81867416323728</c:v>
                </c:pt>
                <c:pt idx="10227">
                  <c:v>-54.82214082460421</c:v>
                </c:pt>
                <c:pt idx="10228">
                  <c:v>-54.82560184588848</c:v>
                </c:pt>
                <c:pt idx="10229">
                  <c:v>-54.82905722671787</c:v>
                </c:pt>
                <c:pt idx="10230">
                  <c:v>-54.83250696672183</c:v>
                </c:pt>
                <c:pt idx="10231">
                  <c:v>-54.83595106553146</c:v>
                </c:pt>
                <c:pt idx="10232">
                  <c:v>-54.83938952277958</c:v>
                </c:pt>
                <c:pt idx="10233">
                  <c:v>-54.84282233810065</c:v>
                </c:pt>
                <c:pt idx="10234">
                  <c:v>-54.84624951113081</c:v>
                </c:pt>
                <c:pt idx="10235">
                  <c:v>-54.84967104150792</c:v>
                </c:pt>
                <c:pt idx="10236">
                  <c:v>-54.85308692887148</c:v>
                </c:pt>
                <c:pt idx="10237">
                  <c:v>-54.85649717286264</c:v>
                </c:pt>
                <c:pt idx="10238">
                  <c:v>-54.85990177312433</c:v>
                </c:pt>
                <c:pt idx="10239">
                  <c:v>-54.86330072930107</c:v>
                </c:pt>
                <c:pt idx="10240">
                  <c:v>-54.86669404103908</c:v>
                </c:pt>
                <c:pt idx="10241">
                  <c:v>-54.87008170798624</c:v>
                </c:pt>
                <c:pt idx="10242">
                  <c:v>-54.87346372979217</c:v>
                </c:pt>
                <c:pt idx="10243">
                  <c:v>-54.87684010610814</c:v>
                </c:pt>
                <c:pt idx="10244">
                  <c:v>-54.88021083658706</c:v>
                </c:pt>
                <c:pt idx="10245">
                  <c:v>-54.88357592088357</c:v>
                </c:pt>
                <c:pt idx="10246">
                  <c:v>-54.88693535865396</c:v>
                </c:pt>
                <c:pt idx="10247">
                  <c:v>-54.89028914955621</c:v>
                </c:pt>
                <c:pt idx="10248">
                  <c:v>-54.89363729325</c:v>
                </c:pt>
                <c:pt idx="10249">
                  <c:v>-54.89697978939665</c:v>
                </c:pt>
                <c:pt idx="10250">
                  <c:v>-54.90031663765922</c:v>
                </c:pt>
                <c:pt idx="10251">
                  <c:v>-54.90364783770234</c:v>
                </c:pt>
                <c:pt idx="10252">
                  <c:v>-54.90697338919247</c:v>
                </c:pt>
                <c:pt idx="10253">
                  <c:v>-54.9102932917976</c:v>
                </c:pt>
                <c:pt idx="10254">
                  <c:v>-54.91360754518752</c:v>
                </c:pt>
                <c:pt idx="10255">
                  <c:v>-54.91691614903365</c:v>
                </c:pt>
                <c:pt idx="10256">
                  <c:v>-54.92021910300906</c:v>
                </c:pt>
                <c:pt idx="10257">
                  <c:v>-54.92351640678856</c:v>
                </c:pt>
                <c:pt idx="10258">
                  <c:v>-54.9268080600486</c:v>
                </c:pt>
                <c:pt idx="10259">
                  <c:v>-54.93009406246734</c:v>
                </c:pt>
                <c:pt idx="10260">
                  <c:v>-54.9333744137246</c:v>
                </c:pt>
                <c:pt idx="10261">
                  <c:v>-54.9366491135019</c:v>
                </c:pt>
                <c:pt idx="10262">
                  <c:v>-54.9399181614824</c:v>
                </c:pt>
                <c:pt idx="10263">
                  <c:v>-54.94318155735098</c:v>
                </c:pt>
                <c:pt idx="10264">
                  <c:v>-54.94643930079421</c:v>
                </c:pt>
                <c:pt idx="10265">
                  <c:v>-54.94969139150031</c:v>
                </c:pt>
                <c:pt idx="10266">
                  <c:v>-54.9529378291592</c:v>
                </c:pt>
                <c:pt idx="10267">
                  <c:v>-54.95617861346245</c:v>
                </c:pt>
                <c:pt idx="10268">
                  <c:v>-54.95941374410339</c:v>
                </c:pt>
                <c:pt idx="10269">
                  <c:v>-54.96264322077693</c:v>
                </c:pt>
                <c:pt idx="10270">
                  <c:v>-54.96586704317973</c:v>
                </c:pt>
                <c:pt idx="10271">
                  <c:v>-54.9690852110101</c:v>
                </c:pt>
                <c:pt idx="10272">
                  <c:v>-54.97229772396808</c:v>
                </c:pt>
                <c:pt idx="10273">
                  <c:v>-54.97550458175532</c:v>
                </c:pt>
                <c:pt idx="10274">
                  <c:v>-54.97870578407523</c:v>
                </c:pt>
                <c:pt idx="10275">
                  <c:v>-54.98190133063281</c:v>
                </c:pt>
                <c:pt idx="10276">
                  <c:v>-54.98509122113485</c:v>
                </c:pt>
                <c:pt idx="10277">
                  <c:v>-54.98827545528972</c:v>
                </c:pt>
                <c:pt idx="10278">
                  <c:v>-54.99145403280755</c:v>
                </c:pt>
                <c:pt idx="10279">
                  <c:v>-54.99462695340011</c:v>
                </c:pt>
                <c:pt idx="10280">
                  <c:v>-54.99779421678088</c:v>
                </c:pt>
                <c:pt idx="10281">
                  <c:v>-55.000955822665</c:v>
                </c:pt>
                <c:pt idx="10282">
                  <c:v>-55.00411177076928</c:v>
                </c:pt>
                <c:pt idx="10283">
                  <c:v>-55.00726206081225</c:v>
                </c:pt>
                <c:pt idx="10284">
                  <c:v>-55.01040669251415</c:v>
                </c:pt>
                <c:pt idx="10285">
                  <c:v>-55.01354566559679</c:v>
                </c:pt>
                <c:pt idx="10286">
                  <c:v>-55.0166789797838</c:v>
                </c:pt>
                <c:pt idx="10287">
                  <c:v>-55.01980663480036</c:v>
                </c:pt>
                <c:pt idx="10288">
                  <c:v>-55.02292863037347</c:v>
                </c:pt>
                <c:pt idx="10289">
                  <c:v>-55.02604496623169</c:v>
                </c:pt>
                <c:pt idx="10290">
                  <c:v>-55.02915564210536</c:v>
                </c:pt>
                <c:pt idx="10291">
                  <c:v>-55.0322606577264</c:v>
                </c:pt>
                <c:pt idx="10292">
                  <c:v>-55.03536001282857</c:v>
                </c:pt>
                <c:pt idx="10293">
                  <c:v>-55.03845370714715</c:v>
                </c:pt>
                <c:pt idx="10294">
                  <c:v>-55.04154174041918</c:v>
                </c:pt>
                <c:pt idx="10295">
                  <c:v>-55.04462411238339</c:v>
                </c:pt>
                <c:pt idx="10296">
                  <c:v>-55.0477008227802</c:v>
                </c:pt>
                <c:pt idx="10297">
                  <c:v>-55.05077187135166</c:v>
                </c:pt>
                <c:pt idx="10298">
                  <c:v>-55.05383725784156</c:v>
                </c:pt>
                <c:pt idx="10299">
                  <c:v>-55.05689698199537</c:v>
                </c:pt>
                <c:pt idx="10300">
                  <c:v>-55.0599510435602</c:v>
                </c:pt>
                <c:pt idx="10301">
                  <c:v>-55.0629994422849</c:v>
                </c:pt>
                <c:pt idx="10302">
                  <c:v>-55.06604217791995</c:v>
                </c:pt>
                <c:pt idx="10303">
                  <c:v>-55.06907925021755</c:v>
                </c:pt>
                <c:pt idx="10304">
                  <c:v>-55.0721106589316</c:v>
                </c:pt>
                <c:pt idx="10305">
                  <c:v>-55.07513640381763</c:v>
                </c:pt>
                <c:pt idx="10306">
                  <c:v>-55.07815648463292</c:v>
                </c:pt>
                <c:pt idx="10307">
                  <c:v>-55.08117090113637</c:v>
                </c:pt>
                <c:pt idx="10308">
                  <c:v>-55.08417965308862</c:v>
                </c:pt>
                <c:pt idx="10309">
                  <c:v>-55.08718274025198</c:v>
                </c:pt>
                <c:pt idx="10310">
                  <c:v>-55.0901801623904</c:v>
                </c:pt>
                <c:pt idx="10311">
                  <c:v>-55.0931719192696</c:v>
                </c:pt>
                <c:pt idx="10312">
                  <c:v>-55.0961580106569</c:v>
                </c:pt>
                <c:pt idx="10313">
                  <c:v>-55.09913843632136</c:v>
                </c:pt>
                <c:pt idx="10314">
                  <c:v>-55.1021131960337</c:v>
                </c:pt>
                <c:pt idx="10315">
                  <c:v>-55.10508228956633</c:v>
                </c:pt>
                <c:pt idx="10316">
                  <c:v>-55.10804571669338</c:v>
                </c:pt>
                <c:pt idx="10317">
                  <c:v>-55.11100347719059</c:v>
                </c:pt>
                <c:pt idx="10318">
                  <c:v>-55.11395557083548</c:v>
                </c:pt>
                <c:pt idx="10319">
                  <c:v>-55.11690199740718</c:v>
                </c:pt>
                <c:pt idx="10320">
                  <c:v>-55.11984275668651</c:v>
                </c:pt>
                <c:pt idx="10321">
                  <c:v>-55.12277784845606</c:v>
                </c:pt>
                <c:pt idx="10322">
                  <c:v>-55.1257072725</c:v>
                </c:pt>
                <c:pt idx="10323">
                  <c:v>-55.12863102860423</c:v>
                </c:pt>
                <c:pt idx="10324">
                  <c:v>-55.13154911655634</c:v>
                </c:pt>
                <c:pt idx="10325">
                  <c:v>-55.13446153614561</c:v>
                </c:pt>
                <c:pt idx="10326">
                  <c:v>-55.13736828716301</c:v>
                </c:pt>
                <c:pt idx="10327">
                  <c:v>-55.14026936940115</c:v>
                </c:pt>
                <c:pt idx="10328">
                  <c:v>-55.1431647826544</c:v>
                </c:pt>
                <c:pt idx="10329">
                  <c:v>-55.14605452671877</c:v>
                </c:pt>
                <c:pt idx="10330">
                  <c:v>-55.14893860139195</c:v>
                </c:pt>
                <c:pt idx="10331">
                  <c:v>-55.15181700647333</c:v>
                </c:pt>
                <c:pt idx="10332">
                  <c:v>-55.154689741764</c:v>
                </c:pt>
                <c:pt idx="10333">
                  <c:v>-55.15755680706673</c:v>
                </c:pt>
                <c:pt idx="10334">
                  <c:v>-55.16041820218597</c:v>
                </c:pt>
                <c:pt idx="10335">
                  <c:v>-55.16327392692783</c:v>
                </c:pt>
                <c:pt idx="10336">
                  <c:v>-55.16612398110014</c:v>
                </c:pt>
                <c:pt idx="10337">
                  <c:v>-55.16896836451244</c:v>
                </c:pt>
                <c:pt idx="10338">
                  <c:v>-55.17180707697591</c:v>
                </c:pt>
                <c:pt idx="10339">
                  <c:v>-55.17464011830343</c:v>
                </c:pt>
                <c:pt idx="10340">
                  <c:v>-55.17746748830959</c:v>
                </c:pt>
                <c:pt idx="10341">
                  <c:v>-55.18028918681063</c:v>
                </c:pt>
                <c:pt idx="10342">
                  <c:v>-55.18310521362452</c:v>
                </c:pt>
                <c:pt idx="10343">
                  <c:v>-55.18591556857088</c:v>
                </c:pt>
                <c:pt idx="10344">
                  <c:v>-55.18872025147101</c:v>
                </c:pt>
                <c:pt idx="10345">
                  <c:v>-55.19151926214795</c:v>
                </c:pt>
                <c:pt idx="10346">
                  <c:v>-55.1943126004264</c:v>
                </c:pt>
                <c:pt idx="10347">
                  <c:v>-55.1971002661327</c:v>
                </c:pt>
                <c:pt idx="10348">
                  <c:v>-55.19988225909496</c:v>
                </c:pt>
                <c:pt idx="10349">
                  <c:v>-55.20265857914293</c:v>
                </c:pt>
                <c:pt idx="10350">
                  <c:v>-55.20542922610805</c:v>
                </c:pt>
                <c:pt idx="10351">
                  <c:v>-55.20819419982345</c:v>
                </c:pt>
                <c:pt idx="10352">
                  <c:v>-55.21095350012396</c:v>
                </c:pt>
                <c:pt idx="10353">
                  <c:v>-55.21370712684607</c:v>
                </c:pt>
                <c:pt idx="10354">
                  <c:v>-55.21645507982802</c:v>
                </c:pt>
                <c:pt idx="10355">
                  <c:v>-55.21919735890965</c:v>
                </c:pt>
                <c:pt idx="10356">
                  <c:v>-55.22193396393254</c:v>
                </c:pt>
                <c:pt idx="10357">
                  <c:v>-55.22466489473997</c:v>
                </c:pt>
                <c:pt idx="10358">
                  <c:v>-55.22739015117686</c:v>
                </c:pt>
                <c:pt idx="10359">
                  <c:v>-55.23010973308987</c:v>
                </c:pt>
                <c:pt idx="10360">
                  <c:v>-55.23282364032731</c:v>
                </c:pt>
                <c:pt idx="10361">
                  <c:v>-55.2355318727392</c:v>
                </c:pt>
                <c:pt idx="10362">
                  <c:v>-55.23823443017724</c:v>
                </c:pt>
                <c:pt idx="10363">
                  <c:v>-55.24093131249481</c:v>
                </c:pt>
                <c:pt idx="10364">
                  <c:v>-55.243622519547</c:v>
                </c:pt>
                <c:pt idx="10365">
                  <c:v>-55.24630805119055</c:v>
                </c:pt>
                <c:pt idx="10366">
                  <c:v>-55.24898790728395</c:v>
                </c:pt>
                <c:pt idx="10367">
                  <c:v>-55.2516620876873</c:v>
                </c:pt>
                <c:pt idx="10368">
                  <c:v>-55.25433059226247</c:v>
                </c:pt>
                <c:pt idx="10369">
                  <c:v>-55.25699342087296</c:v>
                </c:pt>
                <c:pt idx="10370">
                  <c:v>-55.25965057338396</c:v>
                </c:pt>
                <c:pt idx="10371">
                  <c:v>-55.2623020496624</c:v>
                </c:pt>
                <c:pt idx="10372">
                  <c:v>-55.26494784957684</c:v>
                </c:pt>
                <c:pt idx="10373">
                  <c:v>-55.26758797299755</c:v>
                </c:pt>
                <c:pt idx="10374">
                  <c:v>-55.2702224197965</c:v>
                </c:pt>
                <c:pt idx="10375">
                  <c:v>-55.27285118984736</c:v>
                </c:pt>
                <c:pt idx="10376">
                  <c:v>-55.27547428302544</c:v>
                </c:pt>
                <c:pt idx="10377">
                  <c:v>-55.27809169920776</c:v>
                </c:pt>
                <c:pt idx="10378">
                  <c:v>-55.28070343827306</c:v>
                </c:pt>
                <c:pt idx="10379">
                  <c:v>-55.28330950010174</c:v>
                </c:pt>
                <c:pt idx="10380">
                  <c:v>-55.2859098845759</c:v>
                </c:pt>
                <c:pt idx="10381">
                  <c:v>-55.28850459157928</c:v>
                </c:pt>
                <c:pt idx="10382">
                  <c:v>-55.2910936209974</c:v>
                </c:pt>
                <c:pt idx="10383">
                  <c:v>-55.2936769727174</c:v>
                </c:pt>
                <c:pt idx="10384">
                  <c:v>-55.29625464662814</c:v>
                </c:pt>
                <c:pt idx="10385">
                  <c:v>-55.29882664262014</c:v>
                </c:pt>
                <c:pt idx="10386">
                  <c:v>-55.30139296058565</c:v>
                </c:pt>
                <c:pt idx="10387">
                  <c:v>-55.30395360041857</c:v>
                </c:pt>
                <c:pt idx="10388">
                  <c:v>-55.30650856201451</c:v>
                </c:pt>
                <c:pt idx="10389">
                  <c:v>-55.30905784527078</c:v>
                </c:pt>
                <c:pt idx="10390">
                  <c:v>-55.31160145008632</c:v>
                </c:pt>
                <c:pt idx="10391">
                  <c:v>-55.31413937636188</c:v>
                </c:pt>
                <c:pt idx="10392">
                  <c:v>-55.31667162399975</c:v>
                </c:pt>
                <c:pt idx="10393">
                  <c:v>-55.31919819290401</c:v>
                </c:pt>
                <c:pt idx="10394">
                  <c:v>-55.3217190829804</c:v>
                </c:pt>
                <c:pt idx="10395">
                  <c:v>-55.32423429413635</c:v>
                </c:pt>
                <c:pt idx="10396">
                  <c:v>-55.32674382628098</c:v>
                </c:pt>
                <c:pt idx="10397">
                  <c:v>-55.32924767932509</c:v>
                </c:pt>
                <c:pt idx="10398">
                  <c:v>-55.3317458531812</c:v>
                </c:pt>
                <c:pt idx="10399">
                  <c:v>-55.33423834776347</c:v>
                </c:pt>
                <c:pt idx="10400">
                  <c:v>-55.33672516298781</c:v>
                </c:pt>
                <c:pt idx="10401">
                  <c:v>-55.33920629877176</c:v>
                </c:pt>
                <c:pt idx="10402">
                  <c:v>-55.34168175503456</c:v>
                </c:pt>
                <c:pt idx="10403">
                  <c:v>-55.34415153169722</c:v>
                </c:pt>
                <c:pt idx="10404">
                  <c:v>-55.34661562868234</c:v>
                </c:pt>
                <c:pt idx="10405">
                  <c:v>-55.34907404591422</c:v>
                </c:pt>
                <c:pt idx="10406">
                  <c:v>-55.3515267833189</c:v>
                </c:pt>
                <c:pt idx="10407">
                  <c:v>-55.3539738408241</c:v>
                </c:pt>
                <c:pt idx="10408">
                  <c:v>-55.35641521835918</c:v>
                </c:pt>
                <c:pt idx="10409">
                  <c:v>-55.35885091585524</c:v>
                </c:pt>
                <c:pt idx="10410">
                  <c:v>-55.36128093324504</c:v>
                </c:pt>
                <c:pt idx="10411">
                  <c:v>-55.36370527046307</c:v>
                </c:pt>
                <c:pt idx="10412">
                  <c:v>-55.36612392744546</c:v>
                </c:pt>
                <c:pt idx="10413">
                  <c:v>-55.36853690413007</c:v>
                </c:pt>
                <c:pt idx="10414">
                  <c:v>-55.37094420045641</c:v>
                </c:pt>
                <c:pt idx="10415">
                  <c:v>-55.37334581636573</c:v>
                </c:pt>
                <c:pt idx="10416">
                  <c:v>-55.37574175180091</c:v>
                </c:pt>
                <c:pt idx="10417">
                  <c:v>-55.37813200670659</c:v>
                </c:pt>
                <c:pt idx="10418">
                  <c:v>-55.38051658102902</c:v>
                </c:pt>
                <c:pt idx="10419">
                  <c:v>-55.38289547471619</c:v>
                </c:pt>
                <c:pt idx="10420">
                  <c:v>-55.3852686877178</c:v>
                </c:pt>
                <c:pt idx="10421">
                  <c:v>-55.3876362199852</c:v>
                </c:pt>
                <c:pt idx="10422">
                  <c:v>-55.38999807147143</c:v>
                </c:pt>
                <c:pt idx="10423">
                  <c:v>-55.39235424213125</c:v>
                </c:pt>
                <c:pt idx="10424">
                  <c:v>-55.39470473192105</c:v>
                </c:pt>
                <c:pt idx="10425">
                  <c:v>-55.39704954079897</c:v>
                </c:pt>
                <c:pt idx="10426">
                  <c:v>-55.39938866872485</c:v>
                </c:pt>
                <c:pt idx="10427">
                  <c:v>-55.40172211566016</c:v>
                </c:pt>
                <c:pt idx="10428">
                  <c:v>-55.40404988156809</c:v>
                </c:pt>
                <c:pt idx="10429">
                  <c:v>-55.40637196641354</c:v>
                </c:pt>
                <c:pt idx="10430">
                  <c:v>-55.40868837016307</c:v>
                </c:pt>
                <c:pt idx="10431">
                  <c:v>-55.41099909278493</c:v>
                </c:pt>
                <c:pt idx="10432">
                  <c:v>-55.4133041342491</c:v>
                </c:pt>
                <c:pt idx="10433">
                  <c:v>-55.41560349452718</c:v>
                </c:pt>
                <c:pt idx="10434">
                  <c:v>-55.41789717359251</c:v>
                </c:pt>
                <c:pt idx="10435">
                  <c:v>-55.42018517142017</c:v>
                </c:pt>
                <c:pt idx="10436">
                  <c:v>-55.42246748798679</c:v>
                </c:pt>
                <c:pt idx="10437">
                  <c:v>-55.42474412327082</c:v>
                </c:pt>
                <c:pt idx="10438">
                  <c:v>-55.42701507725232</c:v>
                </c:pt>
                <c:pt idx="10439">
                  <c:v>-55.4292803499131</c:v>
                </c:pt>
                <c:pt idx="10440">
                  <c:v>-55.4315399412366</c:v>
                </c:pt>
                <c:pt idx="10441">
                  <c:v>-55.43379385120801</c:v>
                </c:pt>
                <c:pt idx="10442">
                  <c:v>-55.43604207981416</c:v>
                </c:pt>
                <c:pt idx="10443">
                  <c:v>-55.4382846270436</c:v>
                </c:pt>
                <c:pt idx="10444">
                  <c:v>-55.44052149288657</c:v>
                </c:pt>
                <c:pt idx="10445">
                  <c:v>-55.442752677335</c:v>
                </c:pt>
                <c:pt idx="10446">
                  <c:v>-55.44497818038245</c:v>
                </c:pt>
                <c:pt idx="10447">
                  <c:v>-55.44719800202428</c:v>
                </c:pt>
                <c:pt idx="10448">
                  <c:v>-55.44941214225745</c:v>
                </c:pt>
                <c:pt idx="10449">
                  <c:v>-55.45162060108063</c:v>
                </c:pt>
                <c:pt idx="10450">
                  <c:v>-55.45382337849423</c:v>
                </c:pt>
                <c:pt idx="10451">
                  <c:v>-55.45602047450028</c:v>
                </c:pt>
                <c:pt idx="10452">
                  <c:v>-55.45821188910256</c:v>
                </c:pt>
                <c:pt idx="10453">
                  <c:v>-55.46039762230649</c:v>
                </c:pt>
                <c:pt idx="10454">
                  <c:v>-55.46257767411922</c:v>
                </c:pt>
                <c:pt idx="10455">
                  <c:v>-55.46475204454955</c:v>
                </c:pt>
                <c:pt idx="10456">
                  <c:v>-55.46692073360801</c:v>
                </c:pt>
                <c:pt idx="10457">
                  <c:v>-55.46908374130679</c:v>
                </c:pt>
                <c:pt idx="10458">
                  <c:v>-55.47124106765978</c:v>
                </c:pt>
                <c:pt idx="10459">
                  <c:v>-55.47339271268258</c:v>
                </c:pt>
                <c:pt idx="10460">
                  <c:v>-55.47553867639245</c:v>
                </c:pt>
                <c:pt idx="10461">
                  <c:v>-55.47767895880836</c:v>
                </c:pt>
                <c:pt idx="10462">
                  <c:v>-55.47981355995096</c:v>
                </c:pt>
                <c:pt idx="10463">
                  <c:v>-55.48194247984258</c:v>
                </c:pt>
                <c:pt idx="10464">
                  <c:v>-55.4840657185073</c:v>
                </c:pt>
                <c:pt idx="10465">
                  <c:v>-55.48618327597078</c:v>
                </c:pt>
                <c:pt idx="10466">
                  <c:v>-55.48829515226045</c:v>
                </c:pt>
                <c:pt idx="10467">
                  <c:v>-55.49040134740545</c:v>
                </c:pt>
                <c:pt idx="10468">
                  <c:v>-55.49250186143653</c:v>
                </c:pt>
                <c:pt idx="10469">
                  <c:v>-55.4945966943862</c:v>
                </c:pt>
                <c:pt idx="10470">
                  <c:v>-55.49668584628862</c:v>
                </c:pt>
                <c:pt idx="10471">
                  <c:v>-55.49876931717965</c:v>
                </c:pt>
                <c:pt idx="10472">
                  <c:v>-55.50084710709684</c:v>
                </c:pt>
                <c:pt idx="10473">
                  <c:v>-55.50291921607947</c:v>
                </c:pt>
                <c:pt idx="10474">
                  <c:v>-55.50498564416843</c:v>
                </c:pt>
                <c:pt idx="10475">
                  <c:v>-55.50704639140635</c:v>
                </c:pt>
                <c:pt idx="10476">
                  <c:v>-55.50910145783755</c:v>
                </c:pt>
                <c:pt idx="10477">
                  <c:v>-55.51115084350805</c:v>
                </c:pt>
                <c:pt idx="10478">
                  <c:v>-55.51319454846551</c:v>
                </c:pt>
                <c:pt idx="10479">
                  <c:v>-55.51523257275933</c:v>
                </c:pt>
                <c:pt idx="10480">
                  <c:v>-55.51726491644057</c:v>
                </c:pt>
                <c:pt idx="10481">
                  <c:v>-55.51929157956201</c:v>
                </c:pt>
                <c:pt idx="10482">
                  <c:v>-55.52131256217811</c:v>
                </c:pt>
                <c:pt idx="10483">
                  <c:v>-55.52332786434499</c:v>
                </c:pt>
                <c:pt idx="10484">
                  <c:v>-55.52533748612048</c:v>
                </c:pt>
                <c:pt idx="10485">
                  <c:v>-55.5273414275641</c:v>
                </c:pt>
                <c:pt idx="10486">
                  <c:v>-55.52933968873709</c:v>
                </c:pt>
                <c:pt idx="10487">
                  <c:v>-55.53133226970231</c:v>
                </c:pt>
                <c:pt idx="10488">
                  <c:v>-55.5333191705244</c:v>
                </c:pt>
                <c:pt idx="10489">
                  <c:v>-55.53530039126959</c:v>
                </c:pt>
                <c:pt idx="10490">
                  <c:v>-55.5372759320059</c:v>
                </c:pt>
                <c:pt idx="10491">
                  <c:v>-55.53924579280292</c:v>
                </c:pt>
                <c:pt idx="10492">
                  <c:v>-55.54120997373204</c:v>
                </c:pt>
                <c:pt idx="10493">
                  <c:v>-55.54316847486633</c:v>
                </c:pt>
                <c:pt idx="10494">
                  <c:v>-55.5451212962805</c:v>
                </c:pt>
                <c:pt idx="10495">
                  <c:v>-55.54706843805094</c:v>
                </c:pt>
                <c:pt idx="10496">
                  <c:v>-55.54900990025578</c:v>
                </c:pt>
                <c:pt idx="10497">
                  <c:v>-55.55094568297481</c:v>
                </c:pt>
                <c:pt idx="10498">
                  <c:v>-55.55287578628951</c:v>
                </c:pt>
                <c:pt idx="10499">
                  <c:v>-55.55480021028308</c:v>
                </c:pt>
                <c:pt idx="10500">
                  <c:v>-55.55671895504037</c:v>
                </c:pt>
                <c:pt idx="10501">
                  <c:v>-55.55863202064794</c:v>
                </c:pt>
                <c:pt idx="10502">
                  <c:v>-55.56053940719403</c:v>
                </c:pt>
                <c:pt idx="10503">
                  <c:v>-55.56244111476857</c:v>
                </c:pt>
                <c:pt idx="10504">
                  <c:v>-55.5643371434632</c:v>
                </c:pt>
                <c:pt idx="10505">
                  <c:v>-55.56622749337121</c:v>
                </c:pt>
                <c:pt idx="10506">
                  <c:v>-55.56811216458763</c:v>
                </c:pt>
                <c:pt idx="10507">
                  <c:v>-55.56999115720912</c:v>
                </c:pt>
                <c:pt idx="10508">
                  <c:v>-55.57186447133408</c:v>
                </c:pt>
                <c:pt idx="10509">
                  <c:v>-55.5737321070626</c:v>
                </c:pt>
                <c:pt idx="10510">
                  <c:v>-55.57559406449641</c:v>
                </c:pt>
                <c:pt idx="10511">
                  <c:v>-55.57745034373896</c:v>
                </c:pt>
                <c:pt idx="10512">
                  <c:v>-55.5793009448954</c:v>
                </c:pt>
                <c:pt idx="10513">
                  <c:v>-55.58114586807253</c:v>
                </c:pt>
                <c:pt idx="10514">
                  <c:v>-55.58298511337889</c:v>
                </c:pt>
                <c:pt idx="10515">
                  <c:v>-55.58481868092468</c:v>
                </c:pt>
                <c:pt idx="10516">
                  <c:v>-55.5866465708218</c:v>
                </c:pt>
                <c:pt idx="10517">
                  <c:v>-55.58846878318382</c:v>
                </c:pt>
                <c:pt idx="10518">
                  <c:v>-55.59028531812602</c:v>
                </c:pt>
                <c:pt idx="10519">
                  <c:v>-55.59209617576536</c:v>
                </c:pt>
                <c:pt idx="10520">
                  <c:v>-55.59390135622048</c:v>
                </c:pt>
                <c:pt idx="10521">
                  <c:v>-55.59570085961173</c:v>
                </c:pt>
                <c:pt idx="10522">
                  <c:v>-55.59749468606113</c:v>
                </c:pt>
                <c:pt idx="10523">
                  <c:v>-55.59928283569239</c:v>
                </c:pt>
                <c:pt idx="10524">
                  <c:v>-55.60106530863094</c:v>
                </c:pt>
                <c:pt idx="10525">
                  <c:v>-55.60284210500385</c:v>
                </c:pt>
                <c:pt idx="10526">
                  <c:v>-55.60461322493991</c:v>
                </c:pt>
                <c:pt idx="10527">
                  <c:v>-55.60637866856958</c:v>
                </c:pt>
                <c:pt idx="10528">
                  <c:v>-55.60813843602504</c:v>
                </c:pt>
                <c:pt idx="10529">
                  <c:v>-55.6098925274401</c:v>
                </c:pt>
                <c:pt idx="10530">
                  <c:v>-55.61164094295035</c:v>
                </c:pt>
                <c:pt idx="10531">
                  <c:v>-55.61338368269296</c:v>
                </c:pt>
                <c:pt idx="10532">
                  <c:v>-55.6151207468069</c:v>
                </c:pt>
                <c:pt idx="10533">
                  <c:v>-55.61685213543271</c:v>
                </c:pt>
                <c:pt idx="10534">
                  <c:v>-55.61857784871272</c:v>
                </c:pt>
                <c:pt idx="10535">
                  <c:v>-55.6202978867909</c:v>
                </c:pt>
                <c:pt idx="10536">
                  <c:v>-55.62201224981291</c:v>
                </c:pt>
                <c:pt idx="10537">
                  <c:v>-55.6237209379261</c:v>
                </c:pt>
                <c:pt idx="10538">
                  <c:v>-55.62542395127953</c:v>
                </c:pt>
                <c:pt idx="10539">
                  <c:v>-55.62712129002392</c:v>
                </c:pt>
                <c:pt idx="10540">
                  <c:v>-55.6288129543117</c:v>
                </c:pt>
                <c:pt idx="10541">
                  <c:v>-55.63049894429695</c:v>
                </c:pt>
                <c:pt idx="10542">
                  <c:v>-55.6321792601355</c:v>
                </c:pt>
                <c:pt idx="10543">
                  <c:v>-55.6338539019848</c:v>
                </c:pt>
                <c:pt idx="10544">
                  <c:v>-55.63552287000403</c:v>
                </c:pt>
                <c:pt idx="10545">
                  <c:v>-55.63718616435406</c:v>
                </c:pt>
                <c:pt idx="10546">
                  <c:v>-55.63884378519743</c:v>
                </c:pt>
                <c:pt idx="10547">
                  <c:v>-55.64049573269838</c:v>
                </c:pt>
                <c:pt idx="10548">
                  <c:v>-55.64214200702283</c:v>
                </c:pt>
                <c:pt idx="10549">
                  <c:v>-55.64378260833837</c:v>
                </c:pt>
                <c:pt idx="10550">
                  <c:v>-55.64541753681431</c:v>
                </c:pt>
                <c:pt idx="10551">
                  <c:v>-55.64704679262164</c:v>
                </c:pt>
                <c:pt idx="10552">
                  <c:v>-55.64867037593304</c:v>
                </c:pt>
                <c:pt idx="10553">
                  <c:v>-55.65028828692285</c:v>
                </c:pt>
                <c:pt idx="10554">
                  <c:v>-55.6519005257671</c:v>
                </c:pt>
                <c:pt idx="10555">
                  <c:v>-55.65350709264357</c:v>
                </c:pt>
                <c:pt idx="10556">
                  <c:v>-55.65510798773166</c:v>
                </c:pt>
                <c:pt idx="10557">
                  <c:v>-55.65670321121247</c:v>
                </c:pt>
                <c:pt idx="10558">
                  <c:v>-55.65829276326881</c:v>
                </c:pt>
                <c:pt idx="10559">
                  <c:v>-55.65987664408517</c:v>
                </c:pt>
                <c:pt idx="10560">
                  <c:v>-55.66145485384767</c:v>
                </c:pt>
                <c:pt idx="10561">
                  <c:v>-55.66302739274424</c:v>
                </c:pt>
                <c:pt idx="10562">
                  <c:v>-55.66459426096437</c:v>
                </c:pt>
                <c:pt idx="10563">
                  <c:v>-55.66615545869931</c:v>
                </c:pt>
                <c:pt idx="10564">
                  <c:v>-55.667710986142</c:v>
                </c:pt>
                <c:pt idx="10565">
                  <c:v>-55.66926084348698</c:v>
                </c:pt>
                <c:pt idx="10566">
                  <c:v>-55.6708050309306</c:v>
                </c:pt>
                <c:pt idx="10567">
                  <c:v>-55.67234354867082</c:v>
                </c:pt>
                <c:pt idx="10568">
                  <c:v>-55.6738763969073</c:v>
                </c:pt>
                <c:pt idx="10569">
                  <c:v>-55.67540357584139</c:v>
                </c:pt>
                <c:pt idx="10570">
                  <c:v>-55.67692508567615</c:v>
                </c:pt>
                <c:pt idx="10571">
                  <c:v>-55.67844092661628</c:v>
                </c:pt>
                <c:pt idx="10572">
                  <c:v>-55.67995109886819</c:v>
                </c:pt>
                <c:pt idx="10573">
                  <c:v>-55.68145560263999</c:v>
                </c:pt>
                <c:pt idx="10574">
                  <c:v>-55.68295443814145</c:v>
                </c:pt>
                <c:pt idx="10575">
                  <c:v>-55.68444760558404</c:v>
                </c:pt>
                <c:pt idx="10576">
                  <c:v>-55.68593510518094</c:v>
                </c:pt>
                <c:pt idx="10577">
                  <c:v>-55.68741693714696</c:v>
                </c:pt>
                <c:pt idx="10578">
                  <c:v>-55.68889310169864</c:v>
                </c:pt>
                <c:pt idx="10579">
                  <c:v>-55.6903635990542</c:v>
                </c:pt>
                <c:pt idx="10580">
                  <c:v>-55.69182842943352</c:v>
                </c:pt>
                <c:pt idx="10581">
                  <c:v>-55.6932875930582</c:v>
                </c:pt>
                <c:pt idx="10582">
                  <c:v>-55.69474109015152</c:v>
                </c:pt>
                <c:pt idx="10583">
                  <c:v>-55.69618892093841</c:v>
                </c:pt>
                <c:pt idx="10584">
                  <c:v>-55.69763108564552</c:v>
                </c:pt>
                <c:pt idx="10585">
                  <c:v>-55.6990675845012</c:v>
                </c:pt>
                <c:pt idx="10586">
                  <c:v>-55.70049841773542</c:v>
                </c:pt>
                <c:pt idx="10587">
                  <c:v>-55.70192358557994</c:v>
                </c:pt>
                <c:pt idx="10588">
                  <c:v>-55.70334308826808</c:v>
                </c:pt>
                <c:pt idx="10589">
                  <c:v>-55.70475692603494</c:v>
                </c:pt>
                <c:pt idx="10590">
                  <c:v>-55.70616509911727</c:v>
                </c:pt>
                <c:pt idx="10591">
                  <c:v>-55.7075676077535</c:v>
                </c:pt>
                <c:pt idx="10592">
                  <c:v>-55.7089644521838</c:v>
                </c:pt>
                <c:pt idx="10593">
                  <c:v>-55.71035563264992</c:v>
                </c:pt>
                <c:pt idx="10594">
                  <c:v>-55.71174114939537</c:v>
                </c:pt>
                <c:pt idx="10595">
                  <c:v>-55.71312100266535</c:v>
                </c:pt>
                <c:pt idx="10596">
                  <c:v>-55.7144951927067</c:v>
                </c:pt>
                <c:pt idx="10597">
                  <c:v>-55.71586371976797</c:v>
                </c:pt>
                <c:pt idx="10598">
                  <c:v>-55.71722658409941</c:v>
                </c:pt>
                <c:pt idx="10599">
                  <c:v>-55.71858378595294</c:v>
                </c:pt>
                <c:pt idx="10600">
                  <c:v>-55.71993532558214</c:v>
                </c:pt>
                <c:pt idx="10601">
                  <c:v>-55.72128120324228</c:v>
                </c:pt>
                <c:pt idx="10602">
                  <c:v>-55.7226214191904</c:v>
                </c:pt>
                <c:pt idx="10603">
                  <c:v>-55.7239559736851</c:v>
                </c:pt>
                <c:pt idx="10604">
                  <c:v>-55.72528486698673</c:v>
                </c:pt>
                <c:pt idx="10605">
                  <c:v>-55.72660809935731</c:v>
                </c:pt>
                <c:pt idx="10606">
                  <c:v>-55.72792567106055</c:v>
                </c:pt>
                <c:pt idx="10607">
                  <c:v>-55.72923758236184</c:v>
                </c:pt>
                <c:pt idx="10608">
                  <c:v>-55.73054383352827</c:v>
                </c:pt>
                <c:pt idx="10609">
                  <c:v>-55.73184442482857</c:v>
                </c:pt>
                <c:pt idx="10610">
                  <c:v>-55.73313935653321</c:v>
                </c:pt>
                <c:pt idx="10611">
                  <c:v>-55.7344286289143</c:v>
                </c:pt>
                <c:pt idx="10612">
                  <c:v>-55.73571224224566</c:v>
                </c:pt>
                <c:pt idx="10613">
                  <c:v>-55.73699019680277</c:v>
                </c:pt>
                <c:pt idx="10614">
                  <c:v>-55.73826249286282</c:v>
                </c:pt>
                <c:pt idx="10615">
                  <c:v>-55.73952913070465</c:v>
                </c:pt>
                <c:pt idx="10616">
                  <c:v>-55.74079011060883</c:v>
                </c:pt>
                <c:pt idx="10617">
                  <c:v>-55.74204543285757</c:v>
                </c:pt>
                <c:pt idx="10618">
                  <c:v>-55.74329509773477</c:v>
                </c:pt>
                <c:pt idx="10619">
                  <c:v>-55.74453910552605</c:v>
                </c:pt>
                <c:pt idx="10620">
                  <c:v>-55.74577745651865</c:v>
                </c:pt>
                <c:pt idx="10621">
                  <c:v>-55.74701015100155</c:v>
                </c:pt>
                <c:pt idx="10622">
                  <c:v>-55.74823718926538</c:v>
                </c:pt>
                <c:pt idx="10623">
                  <c:v>-55.74945857160247</c:v>
                </c:pt>
                <c:pt idx="10624">
                  <c:v>-55.75067429830684</c:v>
                </c:pt>
                <c:pt idx="10625">
                  <c:v>-55.75188436967414</c:v>
                </c:pt>
                <c:pt idx="10626">
                  <c:v>-55.75308878600177</c:v>
                </c:pt>
                <c:pt idx="10627">
                  <c:v>-55.75428754758876</c:v>
                </c:pt>
                <c:pt idx="10628">
                  <c:v>-55.75548065473588</c:v>
                </c:pt>
                <c:pt idx="10629">
                  <c:v>-55.7566681077455</c:v>
                </c:pt>
                <c:pt idx="10630">
                  <c:v>-55.75784990692176</c:v>
                </c:pt>
                <c:pt idx="10631">
                  <c:v>-55.75902605257041</c:v>
                </c:pt>
                <c:pt idx="10632">
                  <c:v>-55.76019654499894</c:v>
                </c:pt>
                <c:pt idx="10633">
                  <c:v>-55.76136138451645</c:v>
                </c:pt>
                <c:pt idx="10634">
                  <c:v>-55.76252057143383</c:v>
                </c:pt>
                <c:pt idx="10635">
                  <c:v>-55.76367410606353</c:v>
                </c:pt>
                <c:pt idx="10636">
                  <c:v>-55.76482198871977</c:v>
                </c:pt>
                <c:pt idx="10637">
                  <c:v>-55.7659642197184</c:v>
                </c:pt>
                <c:pt idx="10638">
                  <c:v>-55.76710079937698</c:v>
                </c:pt>
                <c:pt idx="10639">
                  <c:v>-55.76823172801476</c:v>
                </c:pt>
                <c:pt idx="10640">
                  <c:v>-55.76935700595262</c:v>
                </c:pt>
                <c:pt idx="10641">
                  <c:v>-55.77047663351318</c:v>
                </c:pt>
                <c:pt idx="10642">
                  <c:v>-55.7715906110207</c:v>
                </c:pt>
                <c:pt idx="10643">
                  <c:v>-55.77269893880115</c:v>
                </c:pt>
                <c:pt idx="10644">
                  <c:v>-55.77380161718214</c:v>
                </c:pt>
                <c:pt idx="10645">
                  <c:v>-55.77489864649302</c:v>
                </c:pt>
                <c:pt idx="10646">
                  <c:v>-55.77599002706477</c:v>
                </c:pt>
                <c:pt idx="10647">
                  <c:v>-55.77707575923007</c:v>
                </c:pt>
                <c:pt idx="10648">
                  <c:v>-55.7781558433233</c:v>
                </c:pt>
                <c:pt idx="10649">
                  <c:v>-55.77923027968043</c:v>
                </c:pt>
                <c:pt idx="10650">
                  <c:v>-55.78029906863924</c:v>
                </c:pt>
                <c:pt idx="10651">
                  <c:v>-55.78136221053914</c:v>
                </c:pt>
                <c:pt idx="10652">
                  <c:v>-55.78241970572116</c:v>
                </c:pt>
                <c:pt idx="10653">
                  <c:v>-55.78347155452808</c:v>
                </c:pt>
                <c:pt idx="10654">
                  <c:v>-55.78451775730434</c:v>
                </c:pt>
                <c:pt idx="10655">
                  <c:v>-55.78555831439607</c:v>
                </c:pt>
                <c:pt idx="10656">
                  <c:v>-55.78659322615105</c:v>
                </c:pt>
                <c:pt idx="10657">
                  <c:v>-55.78762249291874</c:v>
                </c:pt>
                <c:pt idx="10658">
                  <c:v>-55.78864611505033</c:v>
                </c:pt>
                <c:pt idx="10659">
                  <c:v>-55.78966409289862</c:v>
                </c:pt>
                <c:pt idx="10660">
                  <c:v>-55.79067642681817</c:v>
                </c:pt>
                <c:pt idx="10661">
                  <c:v>-55.79168311716513</c:v>
                </c:pt>
                <c:pt idx="10662">
                  <c:v>-55.79268416429738</c:v>
                </c:pt>
                <c:pt idx="10663">
                  <c:v>-55.7936795685745</c:v>
                </c:pt>
                <c:pt idx="10664">
                  <c:v>-55.79466933035767</c:v>
                </c:pt>
                <c:pt idx="10665">
                  <c:v>-55.79565345000983</c:v>
                </c:pt>
                <c:pt idx="10666">
                  <c:v>-55.79663192789556</c:v>
                </c:pt>
                <c:pt idx="10667">
                  <c:v>-55.79760476438112</c:v>
                </c:pt>
                <c:pt idx="10668">
                  <c:v>-55.79857195983446</c:v>
                </c:pt>
                <c:pt idx="10669">
                  <c:v>-55.79953351462518</c:v>
                </c:pt>
                <c:pt idx="10670">
                  <c:v>-55.80048942912459</c:v>
                </c:pt>
                <c:pt idx="10671">
                  <c:v>-55.80143970370569</c:v>
                </c:pt>
                <c:pt idx="10672">
                  <c:v>-55.8023843387431</c:v>
                </c:pt>
                <c:pt idx="10673">
                  <c:v>-55.80332333461318</c:v>
                </c:pt>
                <c:pt idx="10674">
                  <c:v>-55.80425669169389</c:v>
                </c:pt>
                <c:pt idx="10675">
                  <c:v>-55.80518441036498</c:v>
                </c:pt>
                <c:pt idx="10676">
                  <c:v>-55.80610649100777</c:v>
                </c:pt>
                <c:pt idx="10677">
                  <c:v>-55.80702293400533</c:v>
                </c:pt>
                <c:pt idx="10678">
                  <c:v>-55.80793373974234</c:v>
                </c:pt>
                <c:pt idx="10679">
                  <c:v>-55.80883890860525</c:v>
                </c:pt>
                <c:pt idx="10680">
                  <c:v>-55.80973844098207</c:v>
                </c:pt>
                <c:pt idx="10681">
                  <c:v>-55.81063233726258</c:v>
                </c:pt>
                <c:pt idx="10682">
                  <c:v>-55.8115205978382</c:v>
                </c:pt>
                <c:pt idx="10683">
                  <c:v>-55.81240322310205</c:v>
                </c:pt>
                <c:pt idx="10684">
                  <c:v>-55.81328021344889</c:v>
                </c:pt>
                <c:pt idx="10685">
                  <c:v>-55.81415156927517</c:v>
                </c:pt>
                <c:pt idx="10686">
                  <c:v>-55.81501729097904</c:v>
                </c:pt>
                <c:pt idx="10687">
                  <c:v>-55.81587737896028</c:v>
                </c:pt>
                <c:pt idx="10688">
                  <c:v>-55.81673183362039</c:v>
                </c:pt>
                <c:pt idx="10689">
                  <c:v>-55.81758065536252</c:v>
                </c:pt>
                <c:pt idx="10690">
                  <c:v>-55.81842384459154</c:v>
                </c:pt>
                <c:pt idx="10691">
                  <c:v>-55.81926140171388</c:v>
                </c:pt>
                <c:pt idx="10692">
                  <c:v>-55.82009332713781</c:v>
                </c:pt>
                <c:pt idx="10693">
                  <c:v>-55.82091962127314</c:v>
                </c:pt>
                <c:pt idx="10694">
                  <c:v>-55.82174028453142</c:v>
                </c:pt>
                <c:pt idx="10695">
                  <c:v>-55.82255531732586</c:v>
                </c:pt>
                <c:pt idx="10696">
                  <c:v>-55.82336472007133</c:v>
                </c:pt>
                <c:pt idx="10697">
                  <c:v>-55.8241684931844</c:v>
                </c:pt>
                <c:pt idx="10698">
                  <c:v>-55.82496663708332</c:v>
                </c:pt>
                <c:pt idx="10699">
                  <c:v>-55.825759152188</c:v>
                </c:pt>
                <c:pt idx="10700">
                  <c:v>-55.82654603892</c:v>
                </c:pt>
                <c:pt idx="10701">
                  <c:v>-55.82732729770257</c:v>
                </c:pt>
                <c:pt idx="10702">
                  <c:v>-55.8281029289607</c:v>
                </c:pt>
                <c:pt idx="10703">
                  <c:v>-55.82887293312094</c:v>
                </c:pt>
                <c:pt idx="10704">
                  <c:v>-55.82963731061157</c:v>
                </c:pt>
                <c:pt idx="10705">
                  <c:v>-55.83039606186259</c:v>
                </c:pt>
                <c:pt idx="10706">
                  <c:v>-55.83114918730559</c:v>
                </c:pt>
                <c:pt idx="10707">
                  <c:v>-55.83189668737388</c:v>
                </c:pt>
                <c:pt idx="10708">
                  <c:v>-55.83263856250245</c:v>
                </c:pt>
                <c:pt idx="10709">
                  <c:v>-55.83337481312793</c:v>
                </c:pt>
                <c:pt idx="10710">
                  <c:v>-55.83410543968864</c:v>
                </c:pt>
                <c:pt idx="10711">
                  <c:v>-55.83483044262459</c:v>
                </c:pt>
                <c:pt idx="10712">
                  <c:v>-55.83554982237744</c:v>
                </c:pt>
                <c:pt idx="10713">
                  <c:v>-55.8362635793905</c:v>
                </c:pt>
                <c:pt idx="10714">
                  <c:v>-55.83697171410885</c:v>
                </c:pt>
                <c:pt idx="10715">
                  <c:v>-55.83767422697912</c:v>
                </c:pt>
                <c:pt idx="10716">
                  <c:v>-55.83837111844968</c:v>
                </c:pt>
                <c:pt idx="10717">
                  <c:v>-55.83906238897056</c:v>
                </c:pt>
                <c:pt idx="10718">
                  <c:v>-55.83974803899347</c:v>
                </c:pt>
                <c:pt idx="10719">
                  <c:v>-55.84042806897178</c:v>
                </c:pt>
                <c:pt idx="10720">
                  <c:v>-55.84110247936052</c:v>
                </c:pt>
                <c:pt idx="10721">
                  <c:v>-55.84177127061643</c:v>
                </c:pt>
                <c:pt idx="10722">
                  <c:v>-55.8424344431979</c:v>
                </c:pt>
                <c:pt idx="10723">
                  <c:v>-55.84309199756498</c:v>
                </c:pt>
                <c:pt idx="10724">
                  <c:v>-55.8437439341794</c:v>
                </c:pt>
                <c:pt idx="10725">
                  <c:v>-55.84439025350455</c:v>
                </c:pt>
                <c:pt idx="10726">
                  <c:v>-55.84503095600554</c:v>
                </c:pt>
                <c:pt idx="10727">
                  <c:v>-55.84566604214908</c:v>
                </c:pt>
                <c:pt idx="10728">
                  <c:v>-55.8462955124036</c:v>
                </c:pt>
                <c:pt idx="10729">
                  <c:v>-55.8469193672392</c:v>
                </c:pt>
                <c:pt idx="10730">
                  <c:v>-55.84753760712761</c:v>
                </c:pt>
                <c:pt idx="10731">
                  <c:v>-55.84815023254228</c:v>
                </c:pt>
                <c:pt idx="10732">
                  <c:v>-55.84875724395829</c:v>
                </c:pt>
                <c:pt idx="10733">
                  <c:v>-55.8493586418524</c:v>
                </c:pt>
                <c:pt idx="10734">
                  <c:v>-55.84995442670308</c:v>
                </c:pt>
                <c:pt idx="10735">
                  <c:v>-55.8505445989904</c:v>
                </c:pt>
                <c:pt idx="10736">
                  <c:v>-55.85112915919617</c:v>
                </c:pt>
                <c:pt idx="10737">
                  <c:v>-55.85170810780382</c:v>
                </c:pt>
                <c:pt idx="10738">
                  <c:v>-55.85228144529844</c:v>
                </c:pt>
                <c:pt idx="10739">
                  <c:v>-55.85284917216687</c:v>
                </c:pt>
                <c:pt idx="10740">
                  <c:v>-55.85341128889752</c:v>
                </c:pt>
                <c:pt idx="10741">
                  <c:v>-55.85396779598051</c:v>
                </c:pt>
                <c:pt idx="10742">
                  <c:v>-55.85451869390766</c:v>
                </c:pt>
                <c:pt idx="10743">
                  <c:v>-55.85506398317241</c:v>
                </c:pt>
                <c:pt idx="10744">
                  <c:v>-55.8556036642699</c:v>
                </c:pt>
                <c:pt idx="10745">
                  <c:v>-55.8561377376969</c:v>
                </c:pt>
                <c:pt idx="10746">
                  <c:v>-55.85666620395192</c:v>
                </c:pt>
                <c:pt idx="10747">
                  <c:v>-55.85718906353505</c:v>
                </c:pt>
                <c:pt idx="10748">
                  <c:v>-55.85770631694811</c:v>
                </c:pt>
                <c:pt idx="10749">
                  <c:v>-55.85821796469457</c:v>
                </c:pt>
                <c:pt idx="10750">
                  <c:v>-55.85872400727955</c:v>
                </c:pt>
                <c:pt idx="10751">
                  <c:v>-55.85922444520987</c:v>
                </c:pt>
                <c:pt idx="10752">
                  <c:v>-55.85971927899401</c:v>
                </c:pt>
                <c:pt idx="10753">
                  <c:v>-55.86020850914205</c:v>
                </c:pt>
                <c:pt idx="10754">
                  <c:v>-55.86069213616588</c:v>
                </c:pt>
                <c:pt idx="10755">
                  <c:v>-55.86117016057891</c:v>
                </c:pt>
                <c:pt idx="10756">
                  <c:v>-55.86164258289627</c:v>
                </c:pt>
                <c:pt idx="10757">
                  <c:v>-55.86210940363483</c:v>
                </c:pt>
                <c:pt idx="10758">
                  <c:v>-55.862570623313</c:v>
                </c:pt>
                <c:pt idx="10759">
                  <c:v>-55.86302624245094</c:v>
                </c:pt>
                <c:pt idx="10760">
                  <c:v>-55.86347626157044</c:v>
                </c:pt>
                <c:pt idx="10761">
                  <c:v>-55.86392068119498</c:v>
                </c:pt>
                <c:pt idx="10762">
                  <c:v>-55.86435950184969</c:v>
                </c:pt>
                <c:pt idx="10763">
                  <c:v>-55.86479272406139</c:v>
                </c:pt>
                <c:pt idx="10764">
                  <c:v>-55.86522034835852</c:v>
                </c:pt>
                <c:pt idx="10765">
                  <c:v>-55.86564237527122</c:v>
                </c:pt>
                <c:pt idx="10766">
                  <c:v>-55.86605880533128</c:v>
                </c:pt>
                <c:pt idx="10767">
                  <c:v>-55.86646963907217</c:v>
                </c:pt>
                <c:pt idx="10768">
                  <c:v>-55.86687487702901</c:v>
                </c:pt>
                <c:pt idx="10769">
                  <c:v>-55.86727451973859</c:v>
                </c:pt>
                <c:pt idx="10770">
                  <c:v>-55.86766856773938</c:v>
                </c:pt>
                <c:pt idx="10771">
                  <c:v>-55.8680570215715</c:v>
                </c:pt>
                <c:pt idx="10772">
                  <c:v>-55.86843988177669</c:v>
                </c:pt>
                <c:pt idx="10773">
                  <c:v>-55.86881714889844</c:v>
                </c:pt>
                <c:pt idx="10774">
                  <c:v>-55.86918882348184</c:v>
                </c:pt>
                <c:pt idx="10775">
                  <c:v>-55.86955490607367</c:v>
                </c:pt>
                <c:pt idx="10776">
                  <c:v>-55.86991539722237</c:v>
                </c:pt>
                <c:pt idx="10777">
                  <c:v>-55.87027029747805</c:v>
                </c:pt>
                <c:pt idx="10778">
                  <c:v>-55.87061960739244</c:v>
                </c:pt>
                <c:pt idx="10779">
                  <c:v>-55.87096332751903</c:v>
                </c:pt>
                <c:pt idx="10780">
                  <c:v>-55.87130145841284</c:v>
                </c:pt>
                <c:pt idx="10781">
                  <c:v>-55.87163400063067</c:v>
                </c:pt>
                <c:pt idx="10782">
                  <c:v>-55.87196095473093</c:v>
                </c:pt>
                <c:pt idx="10783">
                  <c:v>-55.87228232127369</c:v>
                </c:pt>
                <c:pt idx="10784">
                  <c:v>-55.87259810082069</c:v>
                </c:pt>
                <c:pt idx="10785">
                  <c:v>-55.87290829393533</c:v>
                </c:pt>
                <c:pt idx="10786">
                  <c:v>-55.87321290118266</c:v>
                </c:pt>
                <c:pt idx="10787">
                  <c:v>-55.87351192312945</c:v>
                </c:pt>
                <c:pt idx="10788">
                  <c:v>-55.87380536034404</c:v>
                </c:pt>
                <c:pt idx="10789">
                  <c:v>-55.87409321339649</c:v>
                </c:pt>
                <c:pt idx="10790">
                  <c:v>-55.87437548285855</c:v>
                </c:pt>
                <c:pt idx="10791">
                  <c:v>-55.87465216930352</c:v>
                </c:pt>
                <c:pt idx="10792">
                  <c:v>-55.87492327330649</c:v>
                </c:pt>
                <c:pt idx="10793">
                  <c:v>-55.87518879544415</c:v>
                </c:pt>
                <c:pt idx="10794">
                  <c:v>-55.87544873629482</c:v>
                </c:pt>
                <c:pt idx="10795">
                  <c:v>-55.87570309643853</c:v>
                </c:pt>
                <c:pt idx="10796">
                  <c:v>-55.87595187645695</c:v>
                </c:pt>
                <c:pt idx="10797">
                  <c:v>-55.87619507693341</c:v>
                </c:pt>
                <c:pt idx="10798">
                  <c:v>-55.8764326984529</c:v>
                </c:pt>
                <c:pt idx="10799">
                  <c:v>-55.87666474160207</c:v>
                </c:pt>
                <c:pt idx="10800">
                  <c:v>-55.87689120696926</c:v>
                </c:pt>
                <c:pt idx="10801">
                  <c:v>-55.87711209514443</c:v>
                </c:pt>
                <c:pt idx="10802">
                  <c:v>-55.87732740671917</c:v>
                </c:pt>
                <c:pt idx="10803">
                  <c:v>-55.87753714228683</c:v>
                </c:pt>
                <c:pt idx="10804">
                  <c:v>-55.87774130244232</c:v>
                </c:pt>
                <c:pt idx="10805">
                  <c:v>-55.87793988778225</c:v>
                </c:pt>
                <c:pt idx="10806">
                  <c:v>-55.8781328989049</c:v>
                </c:pt>
                <c:pt idx="10807">
                  <c:v>-55.87832033641018</c:v>
                </c:pt>
                <c:pt idx="10808">
                  <c:v>-55.87850220089967</c:v>
                </c:pt>
                <c:pt idx="10809">
                  <c:v>-55.8786784929766</c:v>
                </c:pt>
                <c:pt idx="10810">
                  <c:v>-55.8788492132459</c:v>
                </c:pt>
                <c:pt idx="10811">
                  <c:v>-55.8790143623141</c:v>
                </c:pt>
                <c:pt idx="10812">
                  <c:v>-55.87917394078942</c:v>
                </c:pt>
                <c:pt idx="10813">
                  <c:v>-55.87932794928172</c:v>
                </c:pt>
                <c:pt idx="10814">
                  <c:v>-55.87947638840252</c:v>
                </c:pt>
                <c:pt idx="10815">
                  <c:v>-55.87961925876501</c:v>
                </c:pt>
                <c:pt idx="10816">
                  <c:v>-55.87975656098405</c:v>
                </c:pt>
                <c:pt idx="10817">
                  <c:v>-55.87988829567609</c:v>
                </c:pt>
                <c:pt idx="10818">
                  <c:v>-55.88001446345932</c:v>
                </c:pt>
                <c:pt idx="10819">
                  <c:v>-55.88013506495355</c:v>
                </c:pt>
                <c:pt idx="10820">
                  <c:v>-55.88025010078021</c:v>
                </c:pt>
                <c:pt idx="10821">
                  <c:v>-55.88035957156244</c:v>
                </c:pt>
                <c:pt idx="10822">
                  <c:v>-55.880463477925</c:v>
                </c:pt>
                <c:pt idx="10823">
                  <c:v>-55.88056182049435</c:v>
                </c:pt>
                <c:pt idx="10824">
                  <c:v>-55.88065459989854</c:v>
                </c:pt>
                <c:pt idx="10825">
                  <c:v>-55.88074181676734</c:v>
                </c:pt>
                <c:pt idx="10826">
                  <c:v>-55.88082347173211</c:v>
                </c:pt>
                <c:pt idx="10827">
                  <c:v>-55.88089956542594</c:v>
                </c:pt>
                <c:pt idx="10828">
                  <c:v>-55.88097009848351</c:v>
                </c:pt>
                <c:pt idx="10829">
                  <c:v>-55.88103507154117</c:v>
                </c:pt>
                <c:pt idx="10830">
                  <c:v>-55.88109448523693</c:v>
                </c:pt>
                <c:pt idx="10831">
                  <c:v>-55.88114834021049</c:v>
                </c:pt>
                <c:pt idx="10832">
                  <c:v>-55.88119663710314</c:v>
                </c:pt>
                <c:pt idx="10833">
                  <c:v>-55.88123937655787</c:v>
                </c:pt>
                <c:pt idx="10834">
                  <c:v>-55.88127655921926</c:v>
                </c:pt>
                <c:pt idx="10835">
                  <c:v>-55.88130818573365</c:v>
                </c:pt>
                <c:pt idx="10836">
                  <c:v>-55.88133425674894</c:v>
                </c:pt>
                <c:pt idx="10837">
                  <c:v>-55.88135477291473</c:v>
                </c:pt>
                <c:pt idx="10838">
                  <c:v>-55.88136973488221</c:v>
                </c:pt>
                <c:pt idx="10839">
                  <c:v>-55.88137914330432</c:v>
                </c:pt>
                <c:pt idx="10840">
                  <c:v>-55.8813829988356</c:v>
                </c:pt>
                <c:pt idx="10841">
                  <c:v>-55.88138130213219</c:v>
                </c:pt>
                <c:pt idx="10842">
                  <c:v>-55.88137405385199</c:v>
                </c:pt>
                <c:pt idx="10843">
                  <c:v>-55.88136125465447</c:v>
                </c:pt>
                <c:pt idx="10844">
                  <c:v>-55.8813429052008</c:v>
                </c:pt>
                <c:pt idx="10845">
                  <c:v>-55.88131900615375</c:v>
                </c:pt>
                <c:pt idx="10846">
                  <c:v>-55.88128955817778</c:v>
                </c:pt>
                <c:pt idx="10847">
                  <c:v>-55.88125456193899</c:v>
                </c:pt>
                <c:pt idx="10848">
                  <c:v>-55.88121401810514</c:v>
                </c:pt>
                <c:pt idx="10849">
                  <c:v>-55.8811679273456</c:v>
                </c:pt>
                <c:pt idx="10850">
                  <c:v>-55.88111629033147</c:v>
                </c:pt>
                <c:pt idx="10851">
                  <c:v>-55.8810591077354</c:v>
                </c:pt>
                <c:pt idx="10852">
                  <c:v>-55.88099638023178</c:v>
                </c:pt>
                <c:pt idx="10853">
                  <c:v>-55.88092810849657</c:v>
                </c:pt>
                <c:pt idx="10854">
                  <c:v>-55.88085429320744</c:v>
                </c:pt>
                <c:pt idx="10855">
                  <c:v>-55.88077493504372</c:v>
                </c:pt>
                <c:pt idx="10856">
                  <c:v>-55.8806900346863</c:v>
                </c:pt>
                <c:pt idx="10857">
                  <c:v>-55.88059959281781</c:v>
                </c:pt>
                <c:pt idx="10858">
                  <c:v>-55.88050361012248</c:v>
                </c:pt>
                <c:pt idx="10859">
                  <c:v>-55.88040208728621</c:v>
                </c:pt>
                <c:pt idx="10860">
                  <c:v>-55.88029502499654</c:v>
                </c:pt>
                <c:pt idx="10861">
                  <c:v>-55.88018242394265</c:v>
                </c:pt>
                <c:pt idx="10862">
                  <c:v>-55.8800642848154</c:v>
                </c:pt>
                <c:pt idx="10863">
                  <c:v>-55.87994060830724</c:v>
                </c:pt>
                <c:pt idx="10864">
                  <c:v>-55.87981139511231</c:v>
                </c:pt>
                <c:pt idx="10865">
                  <c:v>-55.8796766459264</c:v>
                </c:pt>
                <c:pt idx="10866">
                  <c:v>-55.87953636144693</c:v>
                </c:pt>
                <c:pt idx="10867">
                  <c:v>-55.87939054237298</c:v>
                </c:pt>
                <c:pt idx="10868">
                  <c:v>-55.87923918940525</c:v>
                </c:pt>
                <c:pt idx="10869">
                  <c:v>-55.87908230324609</c:v>
                </c:pt>
                <c:pt idx="10870">
                  <c:v>-55.87891988459957</c:v>
                </c:pt>
                <c:pt idx="10871">
                  <c:v>-55.8787519341713</c:v>
                </c:pt>
                <c:pt idx="10872">
                  <c:v>-55.87857845266855</c:v>
                </c:pt>
                <c:pt idx="10873">
                  <c:v>-55.87839944080033</c:v>
                </c:pt>
                <c:pt idx="10874">
                  <c:v>-55.8782148992772</c:v>
                </c:pt>
                <c:pt idx="10875">
                  <c:v>-55.87802482881141</c:v>
                </c:pt>
                <c:pt idx="10876">
                  <c:v>-55.87782923011682</c:v>
                </c:pt>
                <c:pt idx="10877">
                  <c:v>-55.87762810390898</c:v>
                </c:pt>
                <c:pt idx="10878">
                  <c:v>-55.87742145090503</c:v>
                </c:pt>
                <c:pt idx="10879">
                  <c:v>-55.87720927182382</c:v>
                </c:pt>
                <c:pt idx="10880">
                  <c:v>-55.87699156738579</c:v>
                </c:pt>
                <c:pt idx="10881">
                  <c:v>-55.87676833831306</c:v>
                </c:pt>
                <c:pt idx="10882">
                  <c:v>-55.87653958532934</c:v>
                </c:pt>
                <c:pt idx="10883">
                  <c:v>-55.87630530916004</c:v>
                </c:pt>
                <c:pt idx="10884">
                  <c:v>-55.87606551053218</c:v>
                </c:pt>
                <c:pt idx="10885">
                  <c:v>-55.87582019017446</c:v>
                </c:pt>
                <c:pt idx="10886">
                  <c:v>-55.87556934881717</c:v>
                </c:pt>
                <c:pt idx="10887">
                  <c:v>-55.87531298719229</c:v>
                </c:pt>
                <c:pt idx="10888">
                  <c:v>-55.8750511060334</c:v>
                </c:pt>
                <c:pt idx="10889">
                  <c:v>-55.87478370607576</c:v>
                </c:pt>
                <c:pt idx="10890">
                  <c:v>-55.87451078805625</c:v>
                </c:pt>
                <c:pt idx="10891">
                  <c:v>-55.87423235271338</c:v>
                </c:pt>
                <c:pt idx="10892">
                  <c:v>-55.87394840078735</c:v>
                </c:pt>
                <c:pt idx="10893">
                  <c:v>-55.87365893301997</c:v>
                </c:pt>
                <c:pt idx="10894">
                  <c:v>-55.87336395015465</c:v>
                </c:pt>
                <c:pt idx="10895">
                  <c:v>-55.87306345293651</c:v>
                </c:pt>
                <c:pt idx="10896">
                  <c:v>-55.87275744211228</c:v>
                </c:pt>
                <c:pt idx="10897">
                  <c:v>-55.87244591843033</c:v>
                </c:pt>
                <c:pt idx="10898">
                  <c:v>-55.87212888264065</c:v>
                </c:pt>
                <c:pt idx="10899">
                  <c:v>-55.87180633549492</c:v>
                </c:pt>
                <c:pt idx="10900">
                  <c:v>-55.87147827774641</c:v>
                </c:pt>
                <c:pt idx="10901">
                  <c:v>-55.87114471015008</c:v>
                </c:pt>
                <c:pt idx="10902">
                  <c:v>-55.87080563346245</c:v>
                </c:pt>
                <c:pt idx="10903">
                  <c:v>-55.87046104844178</c:v>
                </c:pt>
                <c:pt idx="10904">
                  <c:v>-55.87011095584787</c:v>
                </c:pt>
                <c:pt idx="10905">
                  <c:v>-55.86975535644223</c:v>
                </c:pt>
                <c:pt idx="10906">
                  <c:v>-55.86939425098797</c:v>
                </c:pt>
                <c:pt idx="10907">
                  <c:v>-55.86902764024985</c:v>
                </c:pt>
                <c:pt idx="10908">
                  <c:v>-55.8686555249943</c:v>
                </c:pt>
                <c:pt idx="10909">
                  <c:v>-55.86827790598931</c:v>
                </c:pt>
                <c:pt idx="10910">
                  <c:v>-55.86789478400457</c:v>
                </c:pt>
                <c:pt idx="10911">
                  <c:v>-55.8675061598114</c:v>
                </c:pt>
                <c:pt idx="10912">
                  <c:v>-55.86711203418276</c:v>
                </c:pt>
                <c:pt idx="10913">
                  <c:v>-55.8667124078932</c:v>
                </c:pt>
                <c:pt idx="10914">
                  <c:v>-55.86630728171895</c:v>
                </c:pt>
                <c:pt idx="10915">
                  <c:v>-55.86589665643786</c:v>
                </c:pt>
                <c:pt idx="10916">
                  <c:v>-55.86548053282945</c:v>
                </c:pt>
                <c:pt idx="10917">
                  <c:v>-55.86505891167482</c:v>
                </c:pt>
                <c:pt idx="10918">
                  <c:v>-55.86463179375674</c:v>
                </c:pt>
                <c:pt idx="10919">
                  <c:v>-55.8641991798596</c:v>
                </c:pt>
                <c:pt idx="10920">
                  <c:v>-55.86376107076945</c:v>
                </c:pt>
                <c:pt idx="10921">
                  <c:v>-55.86331746727394</c:v>
                </c:pt>
                <c:pt idx="10922">
                  <c:v>-55.8628683701624</c:v>
                </c:pt>
                <c:pt idx="10923">
                  <c:v>-55.86241378022573</c:v>
                </c:pt>
                <c:pt idx="10924">
                  <c:v>-55.86195369825651</c:v>
                </c:pt>
                <c:pt idx="10925">
                  <c:v>-55.86148812504896</c:v>
                </c:pt>
                <c:pt idx="10926">
                  <c:v>-55.8610170613989</c:v>
                </c:pt>
                <c:pt idx="10927">
                  <c:v>-55.86054050810383</c:v>
                </c:pt>
                <c:pt idx="10928">
                  <c:v>-55.86005846596281</c:v>
                </c:pt>
                <c:pt idx="10929">
                  <c:v>-55.8595709357766</c:v>
                </c:pt>
                <c:pt idx="10930">
                  <c:v>-55.85907791834757</c:v>
                </c:pt>
                <c:pt idx="10931">
                  <c:v>-55.85857941447973</c:v>
                </c:pt>
                <c:pt idx="10932">
                  <c:v>-55.85807542497869</c:v>
                </c:pt>
                <c:pt idx="10933">
                  <c:v>-55.85756595065173</c:v>
                </c:pt>
                <c:pt idx="10934">
                  <c:v>-55.85705099230774</c:v>
                </c:pt>
                <c:pt idx="10935">
                  <c:v>-55.85653055075725</c:v>
                </c:pt>
                <c:pt idx="10936">
                  <c:v>-55.85600462681242</c:v>
                </c:pt>
                <c:pt idx="10937">
                  <c:v>-55.85547322128705</c:v>
                </c:pt>
                <c:pt idx="10938">
                  <c:v>-55.85493633499656</c:v>
                </c:pt>
                <c:pt idx="10939">
                  <c:v>-55.854393968758</c:v>
                </c:pt>
                <c:pt idx="10940">
                  <c:v>-55.85384612339001</c:v>
                </c:pt>
                <c:pt idx="10941">
                  <c:v>-55.85329279971297</c:v>
                </c:pt>
                <c:pt idx="10942">
                  <c:v>-55.8527339985488</c:v>
                </c:pt>
                <c:pt idx="10943">
                  <c:v>-55.85216972072104</c:v>
                </c:pt>
                <c:pt idx="10944">
                  <c:v>-55.8515999670549</c:v>
                </c:pt>
                <c:pt idx="10945">
                  <c:v>-55.85102473837723</c:v>
                </c:pt>
                <c:pt idx="10946">
                  <c:v>-55.85044403551647</c:v>
                </c:pt>
                <c:pt idx="10947">
                  <c:v>-55.84985785930272</c:v>
                </c:pt>
                <c:pt idx="10948">
                  <c:v>-55.84926621056769</c:v>
                </c:pt>
                <c:pt idx="10949">
                  <c:v>-55.84866909014471</c:v>
                </c:pt>
                <c:pt idx="10950">
                  <c:v>-55.84806649886876</c:v>
                </c:pt>
                <c:pt idx="10951">
                  <c:v>-55.84745843757644</c:v>
                </c:pt>
                <c:pt idx="10952">
                  <c:v>-55.84684490710595</c:v>
                </c:pt>
                <c:pt idx="10953">
                  <c:v>-55.84622590829718</c:v>
                </c:pt>
                <c:pt idx="10954">
                  <c:v>-55.84560144199157</c:v>
                </c:pt>
                <c:pt idx="10955">
                  <c:v>-55.84497150903226</c:v>
                </c:pt>
                <c:pt idx="10956">
                  <c:v>-55.84433611026396</c:v>
                </c:pt>
                <c:pt idx="10957">
                  <c:v>-55.84369524653304</c:v>
                </c:pt>
                <c:pt idx="10958">
                  <c:v>-55.84304891868745</c:v>
                </c:pt>
                <c:pt idx="10959">
                  <c:v>-55.84239712757684</c:v>
                </c:pt>
                <c:pt idx="10960">
                  <c:v>-55.84173987405241</c:v>
                </c:pt>
                <c:pt idx="10961">
                  <c:v>-55.84107715896702</c:v>
                </c:pt>
                <c:pt idx="10962">
                  <c:v>-55.8404089831752</c:v>
                </c:pt>
                <c:pt idx="10963">
                  <c:v>-55.83973534753301</c:v>
                </c:pt>
                <c:pt idx="10964">
                  <c:v>-55.83905625289817</c:v>
                </c:pt>
                <c:pt idx="10965">
                  <c:v>-55.83837170013009</c:v>
                </c:pt>
                <c:pt idx="10966">
                  <c:v>-55.8376816900897</c:v>
                </c:pt>
                <c:pt idx="10967">
                  <c:v>-55.83698622363962</c:v>
                </c:pt>
                <c:pt idx="10968">
                  <c:v>-55.83628530164407</c:v>
                </c:pt>
                <c:pt idx="10969">
                  <c:v>-55.83557892496893</c:v>
                </c:pt>
                <c:pt idx="10970">
                  <c:v>-55.8348670944816</c:v>
                </c:pt>
                <c:pt idx="10971">
                  <c:v>-55.83414981105125</c:v>
                </c:pt>
                <c:pt idx="10972">
                  <c:v>-55.83342707554856</c:v>
                </c:pt>
                <c:pt idx="10973">
                  <c:v>-55.83269888884588</c:v>
                </c:pt>
                <c:pt idx="10974">
                  <c:v>-55.83196525181714</c:v>
                </c:pt>
                <c:pt idx="10975">
                  <c:v>-55.83122616533794</c:v>
                </c:pt>
                <c:pt idx="10976">
                  <c:v>-55.8304816302855</c:v>
                </c:pt>
                <c:pt idx="10977">
                  <c:v>-55.82973164753862</c:v>
                </c:pt>
                <c:pt idx="10978">
                  <c:v>-55.82897621797776</c:v>
                </c:pt>
                <c:pt idx="10979">
                  <c:v>-55.82821534248495</c:v>
                </c:pt>
                <c:pt idx="10980">
                  <c:v>-55.82744902194388</c:v>
                </c:pt>
                <c:pt idx="10981">
                  <c:v>-55.82667725723988</c:v>
                </c:pt>
                <c:pt idx="10982">
                  <c:v>-55.82590004925987</c:v>
                </c:pt>
                <c:pt idx="10983">
                  <c:v>-55.82511739889238</c:v>
                </c:pt>
                <c:pt idx="10984">
                  <c:v>-55.82432930702755</c:v>
                </c:pt>
                <c:pt idx="10985">
                  <c:v>-55.82353577455721</c:v>
                </c:pt>
                <c:pt idx="10986">
                  <c:v>-55.82273680237472</c:v>
                </c:pt>
                <c:pt idx="10987">
                  <c:v>-55.8219323913751</c:v>
                </c:pt>
                <c:pt idx="10988">
                  <c:v>-55.821122542455</c:v>
                </c:pt>
                <c:pt idx="10989">
                  <c:v>-55.82030725651264</c:v>
                </c:pt>
                <c:pt idx="10990">
                  <c:v>-55.81948653444792</c:v>
                </c:pt>
                <c:pt idx="10991">
                  <c:v>-55.81866037716232</c:v>
                </c:pt>
                <c:pt idx="10992">
                  <c:v>-55.81782878555895</c:v>
                </c:pt>
                <c:pt idx="10993">
                  <c:v>-55.81699176054251</c:v>
                </c:pt>
                <c:pt idx="10994">
                  <c:v>-55.81614930301935</c:v>
                </c:pt>
                <c:pt idx="10995">
                  <c:v>-55.81530141389741</c:v>
                </c:pt>
                <c:pt idx="10996">
                  <c:v>-55.81444809408627</c:v>
                </c:pt>
                <c:pt idx="10997">
                  <c:v>-55.81358934449712</c:v>
                </c:pt>
                <c:pt idx="10998">
                  <c:v>-55.81272516604275</c:v>
                </c:pt>
                <c:pt idx="10999">
                  <c:v>-55.81185555963754</c:v>
                </c:pt>
                <c:pt idx="11000">
                  <c:v>-55.81098052619759</c:v>
                </c:pt>
                <c:pt idx="11001">
                  <c:v>-55.81010006664049</c:v>
                </c:pt>
                <c:pt idx="11002">
                  <c:v>-55.8092141818855</c:v>
                </c:pt>
                <c:pt idx="11003">
                  <c:v>-55.80832287285352</c:v>
                </c:pt>
                <c:pt idx="11004">
                  <c:v>-55.80742614046699</c:v>
                </c:pt>
                <c:pt idx="11005">
                  <c:v>-55.80652398565005</c:v>
                </c:pt>
                <c:pt idx="11006">
                  <c:v>-55.80561640932837</c:v>
                </c:pt>
                <c:pt idx="11007">
                  <c:v>-55.80470341242933</c:v>
                </c:pt>
                <c:pt idx="11008">
                  <c:v>-55.80378499588181</c:v>
                </c:pt>
                <c:pt idx="11009">
                  <c:v>-55.80286116061637</c:v>
                </c:pt>
                <c:pt idx="11010">
                  <c:v>-55.80193190756521</c:v>
                </c:pt>
                <c:pt idx="11011">
                  <c:v>-55.80099723766207</c:v>
                </c:pt>
                <c:pt idx="11012">
                  <c:v>-55.80005715184231</c:v>
                </c:pt>
                <c:pt idx="11013">
                  <c:v>-55.799111651043</c:v>
                </c:pt>
                <c:pt idx="11014">
                  <c:v>-55.79816073620266</c:v>
                </c:pt>
                <c:pt idx="11015">
                  <c:v>-55.79720440826154</c:v>
                </c:pt>
                <c:pt idx="11016">
                  <c:v>-55.79624266816148</c:v>
                </c:pt>
                <c:pt idx="11017">
                  <c:v>-55.7952755168459</c:v>
                </c:pt>
                <c:pt idx="11018">
                  <c:v>-55.79430295525984</c:v>
                </c:pt>
                <c:pt idx="11019">
                  <c:v>-55.79332498434997</c:v>
                </c:pt>
                <c:pt idx="11020">
                  <c:v>-55.79234160506456</c:v>
                </c:pt>
                <c:pt idx="11021">
                  <c:v>-55.79135281835346</c:v>
                </c:pt>
                <c:pt idx="11022">
                  <c:v>-55.79035862516817</c:v>
                </c:pt>
                <c:pt idx="11023">
                  <c:v>-55.78935902646177</c:v>
                </c:pt>
                <c:pt idx="11024">
                  <c:v>-55.78835402318897</c:v>
                </c:pt>
                <c:pt idx="11025">
                  <c:v>-55.78734361630605</c:v>
                </c:pt>
                <c:pt idx="11026">
                  <c:v>-55.78632780677096</c:v>
                </c:pt>
                <c:pt idx="11027">
                  <c:v>-55.7853065955432</c:v>
                </c:pt>
                <c:pt idx="11028">
                  <c:v>-55.7842799835839</c:v>
                </c:pt>
                <c:pt idx="11029">
                  <c:v>-55.7832479718558</c:v>
                </c:pt>
                <c:pt idx="11030">
                  <c:v>-55.78221056132321</c:v>
                </c:pt>
                <c:pt idx="11031">
                  <c:v>-55.78116775295211</c:v>
                </c:pt>
                <c:pt idx="11032">
                  <c:v>-55.78011954771006</c:v>
                </c:pt>
                <c:pt idx="11033">
                  <c:v>-55.7790659465662</c:v>
                </c:pt>
                <c:pt idx="11034">
                  <c:v>-55.77800695049127</c:v>
                </c:pt>
                <c:pt idx="11035">
                  <c:v>-55.77694256045767</c:v>
                </c:pt>
                <c:pt idx="11036">
                  <c:v>-55.77587277743936</c:v>
                </c:pt>
                <c:pt idx="11037">
                  <c:v>-55.77479760241192</c:v>
                </c:pt>
                <c:pt idx="11038">
                  <c:v>-55.77371703635254</c:v>
                </c:pt>
                <c:pt idx="11039">
                  <c:v>-55.77263108023998</c:v>
                </c:pt>
                <c:pt idx="11040">
                  <c:v>-55.77153973505465</c:v>
                </c:pt>
                <c:pt idx="11041">
                  <c:v>-55.77044300177852</c:v>
                </c:pt>
                <c:pt idx="11042">
                  <c:v>-55.76934088139521</c:v>
                </c:pt>
                <c:pt idx="11043">
                  <c:v>-55.7682333748899</c:v>
                </c:pt>
                <c:pt idx="11044">
                  <c:v>-55.76712048324937</c:v>
                </c:pt>
                <c:pt idx="11045">
                  <c:v>-55.76600220746207</c:v>
                </c:pt>
                <c:pt idx="11046">
                  <c:v>-55.76487854851795</c:v>
                </c:pt>
                <c:pt idx="11047">
                  <c:v>-55.76374950740864</c:v>
                </c:pt>
                <c:pt idx="11048">
                  <c:v>-55.76261508512735</c:v>
                </c:pt>
                <c:pt idx="11049">
                  <c:v>-55.76147528266886</c:v>
                </c:pt>
                <c:pt idx="11050">
                  <c:v>-55.7603301010296</c:v>
                </c:pt>
                <c:pt idx="11051">
                  <c:v>-55.75917954120755</c:v>
                </c:pt>
                <c:pt idx="11052">
                  <c:v>-55.75802360420234</c:v>
                </c:pt>
                <c:pt idx="11053">
                  <c:v>-55.75686229101517</c:v>
                </c:pt>
                <c:pt idx="11054">
                  <c:v>-55.75569560264886</c:v>
                </c:pt>
                <c:pt idx="11055">
                  <c:v>-55.75452354010778</c:v>
                </c:pt>
                <c:pt idx="11056">
                  <c:v>-55.75334610439794</c:v>
                </c:pt>
                <c:pt idx="11057">
                  <c:v>-55.75216329652696</c:v>
                </c:pt>
                <c:pt idx="11058">
                  <c:v>-55.75097511750403</c:v>
                </c:pt>
                <c:pt idx="11059">
                  <c:v>-55.74978156833993</c:v>
                </c:pt>
                <c:pt idx="11060">
                  <c:v>-55.74858265004708</c:v>
                </c:pt>
                <c:pt idx="11061">
                  <c:v>-55.74737836363946</c:v>
                </c:pt>
                <c:pt idx="11062">
                  <c:v>-55.74616871013266</c:v>
                </c:pt>
                <c:pt idx="11063">
                  <c:v>-55.74495369054386</c:v>
                </c:pt>
                <c:pt idx="11064">
                  <c:v>-55.74373330589185</c:v>
                </c:pt>
                <c:pt idx="11065">
                  <c:v>-55.74250755719698</c:v>
                </c:pt>
                <c:pt idx="11066">
                  <c:v>-55.74127644548125</c:v>
                </c:pt>
                <c:pt idx="11067">
                  <c:v>-55.74003997176824</c:v>
                </c:pt>
                <c:pt idx="11068">
                  <c:v>-55.7387981370831</c:v>
                </c:pt>
                <c:pt idx="11069">
                  <c:v>-55.73755094245256</c:v>
                </c:pt>
                <c:pt idx="11070">
                  <c:v>-55.736298388905</c:v>
                </c:pt>
                <c:pt idx="11071">
                  <c:v>-55.73504047747036</c:v>
                </c:pt>
                <c:pt idx="11072">
                  <c:v>-55.7337772091802</c:v>
                </c:pt>
                <c:pt idx="11073">
                  <c:v>-55.73250858506761</c:v>
                </c:pt>
                <c:pt idx="11074">
                  <c:v>-55.73123460616736</c:v>
                </c:pt>
                <c:pt idx="11075">
                  <c:v>-55.72995527351577</c:v>
                </c:pt>
                <c:pt idx="11076">
                  <c:v>-55.72867058815072</c:v>
                </c:pt>
                <c:pt idx="11077">
                  <c:v>-55.72738055111172</c:v>
                </c:pt>
                <c:pt idx="11078">
                  <c:v>-55.7260851634399</c:v>
                </c:pt>
                <c:pt idx="11079">
                  <c:v>-55.72478442617792</c:v>
                </c:pt>
                <c:pt idx="11080">
                  <c:v>-55.72347834037008</c:v>
                </c:pt>
                <c:pt idx="11081">
                  <c:v>-55.72216690706223</c:v>
                </c:pt>
                <c:pt idx="11082">
                  <c:v>-55.72085012730184</c:v>
                </c:pt>
                <c:pt idx="11083">
                  <c:v>-55.71952800213796</c:v>
                </c:pt>
                <c:pt idx="11084">
                  <c:v>-55.71820053262125</c:v>
                </c:pt>
                <c:pt idx="11085">
                  <c:v>-55.71686771980391</c:v>
                </c:pt>
                <c:pt idx="11086">
                  <c:v>-55.7155295647398</c:v>
                </c:pt>
                <c:pt idx="11087">
                  <c:v>-55.7141860684843</c:v>
                </c:pt>
                <c:pt idx="11088">
                  <c:v>-55.71283723209445</c:v>
                </c:pt>
                <c:pt idx="11089">
                  <c:v>-55.71148305662878</c:v>
                </c:pt>
                <c:pt idx="11090">
                  <c:v>-55.71012354314751</c:v>
                </c:pt>
                <c:pt idx="11091">
                  <c:v>-55.7087586927124</c:v>
                </c:pt>
                <c:pt idx="11092">
                  <c:v>-55.7073885063868</c:v>
                </c:pt>
                <c:pt idx="11093">
                  <c:v>-55.70601298523563</c:v>
                </c:pt>
                <c:pt idx="11094">
                  <c:v>-55.70463213032543</c:v>
                </c:pt>
                <c:pt idx="11095">
                  <c:v>-55.70324594272432</c:v>
                </c:pt>
                <c:pt idx="11096">
                  <c:v>-55.701854423502</c:v>
                </c:pt>
                <c:pt idx="11097">
                  <c:v>-55.70045757372975</c:v>
                </c:pt>
                <c:pt idx="11098">
                  <c:v>-55.69905539448046</c:v>
                </c:pt>
                <c:pt idx="11099">
                  <c:v>-55.69764788682854</c:v>
                </c:pt>
                <c:pt idx="11100">
                  <c:v>-55.69623505185008</c:v>
                </c:pt>
                <c:pt idx="11101">
                  <c:v>-55.69481689062268</c:v>
                </c:pt>
                <c:pt idx="11102">
                  <c:v>-55.69339340422557</c:v>
                </c:pt>
                <c:pt idx="11103">
                  <c:v>-55.69196459373952</c:v>
                </c:pt>
                <c:pt idx="11104">
                  <c:v>-55.69053046024695</c:v>
                </c:pt>
                <c:pt idx="11105">
                  <c:v>-55.68909100483178</c:v>
                </c:pt>
                <c:pt idx="11106">
                  <c:v>-55.68764622857958</c:v>
                </c:pt>
                <c:pt idx="11107">
                  <c:v>-55.68619613257747</c:v>
                </c:pt>
                <c:pt idx="11108">
                  <c:v>-55.68474071791416</c:v>
                </c:pt>
                <c:pt idx="11109">
                  <c:v>-55.68327998567995</c:v>
                </c:pt>
                <c:pt idx="11110">
                  <c:v>-55.68181393696671</c:v>
                </c:pt>
                <c:pt idx="11111">
                  <c:v>-55.6803425728679</c:v>
                </c:pt>
                <c:pt idx="11112">
                  <c:v>-55.67886589447856</c:v>
                </c:pt>
                <c:pt idx="11113">
                  <c:v>-55.6773839028953</c:v>
                </c:pt>
                <c:pt idx="11114">
                  <c:v>-55.6758965992163</c:v>
                </c:pt>
                <c:pt idx="11115">
                  <c:v>-55.67440398454141</c:v>
                </c:pt>
                <c:pt idx="11116">
                  <c:v>-55.67290605997192</c:v>
                </c:pt>
                <c:pt idx="11117">
                  <c:v>-55.6714028266108</c:v>
                </c:pt>
                <c:pt idx="11118">
                  <c:v>-55.66989428556254</c:v>
                </c:pt>
                <c:pt idx="11119">
                  <c:v>-55.66838043793329</c:v>
                </c:pt>
                <c:pt idx="11120">
                  <c:v>-55.66686128483067</c:v>
                </c:pt>
                <c:pt idx="11121">
                  <c:v>-55.66533682736397</c:v>
                </c:pt>
                <c:pt idx="11122">
                  <c:v>-55.663807066644</c:v>
                </c:pt>
                <c:pt idx="11123">
                  <c:v>-55.6622720037832</c:v>
                </c:pt>
                <c:pt idx="11124">
                  <c:v>-55.66073163989553</c:v>
                </c:pt>
                <c:pt idx="11125">
                  <c:v>-55.65918597609655</c:v>
                </c:pt>
                <c:pt idx="11126">
                  <c:v>-55.65763501350342</c:v>
                </c:pt>
                <c:pt idx="11127">
                  <c:v>-55.65607875323485</c:v>
                </c:pt>
                <c:pt idx="11128">
                  <c:v>-55.65451719641113</c:v>
                </c:pt>
                <c:pt idx="11129">
                  <c:v>-55.65295034415414</c:v>
                </c:pt>
                <c:pt idx="11130">
                  <c:v>-55.6513781975873</c:v>
                </c:pt>
                <c:pt idx="11131">
                  <c:v>-55.64980075783563</c:v>
                </c:pt>
                <c:pt idx="11132">
                  <c:v>-55.64821802602577</c:v>
                </c:pt>
                <c:pt idx="11133">
                  <c:v>-55.64663000328581</c:v>
                </c:pt>
                <c:pt idx="11134">
                  <c:v>-55.64503669074556</c:v>
                </c:pt>
                <c:pt idx="11135">
                  <c:v>-55.6434380895363</c:v>
                </c:pt>
                <c:pt idx="11136">
                  <c:v>-55.64183420079092</c:v>
                </c:pt>
                <c:pt idx="11137">
                  <c:v>-55.64022502564389</c:v>
                </c:pt>
                <c:pt idx="11138">
                  <c:v>-55.63861056523125</c:v>
                </c:pt>
                <c:pt idx="11139">
                  <c:v>-55.6369908206906</c:v>
                </c:pt>
                <c:pt idx="11140">
                  <c:v>-55.6353657931611</c:v>
                </c:pt>
                <c:pt idx="11141">
                  <c:v>-55.63373548378351</c:v>
                </c:pt>
                <c:pt idx="11142">
                  <c:v>-55.63209989370017</c:v>
                </c:pt>
                <c:pt idx="11143">
                  <c:v>-55.63045902405495</c:v>
                </c:pt>
                <c:pt idx="11144">
                  <c:v>-55.62881287599332</c:v>
                </c:pt>
                <c:pt idx="11145">
                  <c:v>-55.62716145066229</c:v>
                </c:pt>
                <c:pt idx="11146">
                  <c:v>-55.62550474921052</c:v>
                </c:pt>
                <c:pt idx="11147">
                  <c:v>-55.62384277278813</c:v>
                </c:pt>
                <c:pt idx="11148">
                  <c:v>-55.62217552254688</c:v>
                </c:pt>
                <c:pt idx="11149">
                  <c:v>-55.62050299964007</c:v>
                </c:pt>
                <c:pt idx="11150">
                  <c:v>-55.61882520522257</c:v>
                </c:pt>
                <c:pt idx="11151">
                  <c:v>-55.61714214045086</c:v>
                </c:pt>
                <c:pt idx="11152">
                  <c:v>-55.61545380648293</c:v>
                </c:pt>
                <c:pt idx="11153">
                  <c:v>-55.61376020447836</c:v>
                </c:pt>
                <c:pt idx="11154">
                  <c:v>-55.61206133559831</c:v>
                </c:pt>
                <c:pt idx="11155">
                  <c:v>-55.6103572010055</c:v>
                </c:pt>
                <c:pt idx="11156">
                  <c:v>-55.60864780186418</c:v>
                </c:pt>
                <c:pt idx="11157">
                  <c:v>-55.60693313934024</c:v>
                </c:pt>
                <c:pt idx="11158">
                  <c:v>-55.60521321460107</c:v>
                </c:pt>
                <c:pt idx="11159">
                  <c:v>-55.60348802881565</c:v>
                </c:pt>
                <c:pt idx="11160">
                  <c:v>-55.60175758315452</c:v>
                </c:pt>
                <c:pt idx="11161">
                  <c:v>-55.60002187878982</c:v>
                </c:pt>
                <c:pt idx="11162">
                  <c:v>-55.5982809168952</c:v>
                </c:pt>
                <c:pt idx="11163">
                  <c:v>-55.59653469864587</c:v>
                </c:pt>
                <c:pt idx="11164">
                  <c:v>-55.59478322521866</c:v>
                </c:pt>
                <c:pt idx="11165">
                  <c:v>-55.59302649779195</c:v>
                </c:pt>
                <c:pt idx="11166">
                  <c:v>-55.59126451754564</c:v>
                </c:pt>
                <c:pt idx="11167">
                  <c:v>-55.58949728566124</c:v>
                </c:pt>
                <c:pt idx="11168">
                  <c:v>-55.58772480332181</c:v>
                </c:pt>
                <c:pt idx="11169">
                  <c:v>-55.58594707171191</c:v>
                </c:pt>
                <c:pt idx="11170">
                  <c:v>-55.58416409201777</c:v>
                </c:pt>
                <c:pt idx="11171">
                  <c:v>-55.58237586542712</c:v>
                </c:pt>
                <c:pt idx="11172">
                  <c:v>-55.58058239312923</c:v>
                </c:pt>
                <c:pt idx="11173">
                  <c:v>-55.57878367631497</c:v>
                </c:pt>
                <c:pt idx="11174">
                  <c:v>-55.57697971617677</c:v>
                </c:pt>
                <c:pt idx="11175">
                  <c:v>-55.5751705139086</c:v>
                </c:pt>
                <c:pt idx="11176">
                  <c:v>-55.573356070706</c:v>
                </c:pt>
                <c:pt idx="11177">
                  <c:v>-55.57153638776605</c:v>
                </c:pt>
                <c:pt idx="11178">
                  <c:v>-55.56971146628742</c:v>
                </c:pt>
                <c:pt idx="11179">
                  <c:v>-55.56788130747034</c:v>
                </c:pt>
                <c:pt idx="11180">
                  <c:v>-55.56604591251656</c:v>
                </c:pt>
                <c:pt idx="11181">
                  <c:v>-55.56420528262941</c:v>
                </c:pt>
                <c:pt idx="11182">
                  <c:v>-55.56235941901378</c:v>
                </c:pt>
                <c:pt idx="11183">
                  <c:v>-55.5605083228761</c:v>
                </c:pt>
                <c:pt idx="11184">
                  <c:v>-55.5586519954244</c:v>
                </c:pt>
                <c:pt idx="11185">
                  <c:v>-55.5567904378682</c:v>
                </c:pt>
                <c:pt idx="11186">
                  <c:v>-55.55492365141864</c:v>
                </c:pt>
                <c:pt idx="11187">
                  <c:v>-55.55305163728839</c:v>
                </c:pt>
                <c:pt idx="11188">
                  <c:v>-55.55117439669165</c:v>
                </c:pt>
                <c:pt idx="11189">
                  <c:v>-55.54929193084421</c:v>
                </c:pt>
                <c:pt idx="11190">
                  <c:v>-55.5474042409634</c:v>
                </c:pt>
                <c:pt idx="11191">
                  <c:v>-55.54551132826811</c:v>
                </c:pt>
                <c:pt idx="11192">
                  <c:v>-55.54361319397877</c:v>
                </c:pt>
                <c:pt idx="11193">
                  <c:v>-55.54170983931736</c:v>
                </c:pt>
                <c:pt idx="11194">
                  <c:v>-55.53980126550746</c:v>
                </c:pt>
                <c:pt idx="11195">
                  <c:v>-55.53788747377414</c:v>
                </c:pt>
                <c:pt idx="11196">
                  <c:v>-55.53596846534408</c:v>
                </c:pt>
                <c:pt idx="11197">
                  <c:v>-55.53404424144546</c:v>
                </c:pt>
                <c:pt idx="11198">
                  <c:v>-55.53211480330803</c:v>
                </c:pt>
                <c:pt idx="11199">
                  <c:v>-55.5301801521631</c:v>
                </c:pt>
                <c:pt idx="11200">
                  <c:v>-55.52824028924353</c:v>
                </c:pt>
                <c:pt idx="11201">
                  <c:v>-55.52629521578373</c:v>
                </c:pt>
                <c:pt idx="11202">
                  <c:v>-55.52434493301964</c:v>
                </c:pt>
                <c:pt idx="11203">
                  <c:v>-55.52238944218878</c:v>
                </c:pt>
                <c:pt idx="11204">
                  <c:v>-55.5204287445302</c:v>
                </c:pt>
                <c:pt idx="11205">
                  <c:v>-55.5184628412845</c:v>
                </c:pt>
                <c:pt idx="11206">
                  <c:v>-55.51649173369384</c:v>
                </c:pt>
                <c:pt idx="11207">
                  <c:v>-55.51451542300193</c:v>
                </c:pt>
                <c:pt idx="11208">
                  <c:v>-55.512533910454</c:v>
                </c:pt>
                <c:pt idx="11209">
                  <c:v>-55.51054719729682</c:v>
                </c:pt>
                <c:pt idx="11210">
                  <c:v>-55.50855528477882</c:v>
                </c:pt>
                <c:pt idx="11211">
                  <c:v>-55.5065581741498</c:v>
                </c:pt>
                <c:pt idx="11212">
                  <c:v>-55.50455586666123</c:v>
                </c:pt>
                <c:pt idx="11213">
                  <c:v>-55.5025483635661</c:v>
                </c:pt>
                <c:pt idx="11214">
                  <c:v>-55.50053566611893</c:v>
                </c:pt>
                <c:pt idx="11215">
                  <c:v>-55.4985177755758</c:v>
                </c:pt>
                <c:pt idx="11216">
                  <c:v>-55.49649469319429</c:v>
                </c:pt>
                <c:pt idx="11217">
                  <c:v>-55.49446642023361</c:v>
                </c:pt>
                <c:pt idx="11218">
                  <c:v>-55.49243295795446</c:v>
                </c:pt>
                <c:pt idx="11219">
                  <c:v>-55.49039430761907</c:v>
                </c:pt>
                <c:pt idx="11220">
                  <c:v>-55.48835047049124</c:v>
                </c:pt>
                <c:pt idx="11221">
                  <c:v>-55.4863014478363</c:v>
                </c:pt>
                <c:pt idx="11222">
                  <c:v>-55.48424724092114</c:v>
                </c:pt>
                <c:pt idx="11223">
                  <c:v>-55.48218785101417</c:v>
                </c:pt>
                <c:pt idx="11224">
                  <c:v>-55.48012327938537</c:v>
                </c:pt>
                <c:pt idx="11225">
                  <c:v>-55.47805352730622</c:v>
                </c:pt>
                <c:pt idx="11226">
                  <c:v>-55.4759785960498</c:v>
                </c:pt>
                <c:pt idx="11227">
                  <c:v>-55.47389848689065</c:v>
                </c:pt>
                <c:pt idx="11228">
                  <c:v>-55.47181320110494</c:v>
                </c:pt>
                <c:pt idx="11229">
                  <c:v>-55.46972273997031</c:v>
                </c:pt>
                <c:pt idx="11230">
                  <c:v>-55.46762710476596</c:v>
                </c:pt>
                <c:pt idx="11231">
                  <c:v>-55.46552629677266</c:v>
                </c:pt>
                <c:pt idx="11232">
                  <c:v>-55.46342031727266</c:v>
                </c:pt>
                <c:pt idx="11233">
                  <c:v>-55.46130916754983</c:v>
                </c:pt>
                <c:pt idx="11234">
                  <c:v>-55.4591928488895</c:v>
                </c:pt>
                <c:pt idx="11235">
                  <c:v>-55.45707136257855</c:v>
                </c:pt>
                <c:pt idx="11236">
                  <c:v>-55.45494470990543</c:v>
                </c:pt>
                <c:pt idx="11237">
                  <c:v>-55.45281289216015</c:v>
                </c:pt>
                <c:pt idx="11238">
                  <c:v>-55.45067591063416</c:v>
                </c:pt>
                <c:pt idx="11239">
                  <c:v>-55.44853376662054</c:v>
                </c:pt>
                <c:pt idx="11240">
                  <c:v>-55.44638646141384</c:v>
                </c:pt>
                <c:pt idx="11241">
                  <c:v>-55.44423399631022</c:v>
                </c:pt>
                <c:pt idx="11242">
                  <c:v>-55.4420763726073</c:v>
                </c:pt>
                <c:pt idx="11243">
                  <c:v>-55.43991359160427</c:v>
                </c:pt>
                <c:pt idx="11244">
                  <c:v>-55.43774565460185</c:v>
                </c:pt>
                <c:pt idx="11245">
                  <c:v>-55.43557256290231</c:v>
                </c:pt>
                <c:pt idx="11246">
                  <c:v>-55.4333943178094</c:v>
                </c:pt>
                <c:pt idx="11247">
                  <c:v>-55.43121092062847</c:v>
                </c:pt>
                <c:pt idx="11248">
                  <c:v>-55.42902237266635</c:v>
                </c:pt>
                <c:pt idx="11249">
                  <c:v>-55.42682867523143</c:v>
                </c:pt>
                <c:pt idx="11250">
                  <c:v>-55.42462982963364</c:v>
                </c:pt>
                <c:pt idx="11251">
                  <c:v>-55.42242583718444</c:v>
                </c:pt>
                <c:pt idx="11252">
                  <c:v>-55.42021669919676</c:v>
                </c:pt>
                <c:pt idx="11253">
                  <c:v>-55.41800241698516</c:v>
                </c:pt>
                <c:pt idx="11254">
                  <c:v>-55.41578299186564</c:v>
                </c:pt>
                <c:pt idx="11255">
                  <c:v>-55.4135584251558</c:v>
                </c:pt>
                <c:pt idx="11256">
                  <c:v>-55.41132871817471</c:v>
                </c:pt>
                <c:pt idx="11257">
                  <c:v>-55.40909387224301</c:v>
                </c:pt>
                <c:pt idx="11258">
                  <c:v>-55.40685388868287</c:v>
                </c:pt>
                <c:pt idx="11259">
                  <c:v>-55.40460876881797</c:v>
                </c:pt>
                <c:pt idx="11260">
                  <c:v>-55.40235851397353</c:v>
                </c:pt>
                <c:pt idx="11261">
                  <c:v>-55.40010312547626</c:v>
                </c:pt>
                <c:pt idx="11262">
                  <c:v>-55.39784260465445</c:v>
                </c:pt>
                <c:pt idx="11263">
                  <c:v>-55.39557695283791</c:v>
                </c:pt>
                <c:pt idx="11264">
                  <c:v>-55.39330617135793</c:v>
                </c:pt>
                <c:pt idx="11265">
                  <c:v>-55.39103026154736</c:v>
                </c:pt>
                <c:pt idx="11266">
                  <c:v>-55.3887492247406</c:v>
                </c:pt>
                <c:pt idx="11267">
                  <c:v>-55.38646306227352</c:v>
                </c:pt>
                <c:pt idx="11268">
                  <c:v>-55.38417177548357</c:v>
                </c:pt>
                <c:pt idx="11269">
                  <c:v>-55.38187536570967</c:v>
                </c:pt>
                <c:pt idx="11270">
                  <c:v>-55.37957383429231</c:v>
                </c:pt>
                <c:pt idx="11271">
                  <c:v>-55.37726718257347</c:v>
                </c:pt>
                <c:pt idx="11272">
                  <c:v>-55.37495541189666</c:v>
                </c:pt>
                <c:pt idx="11273">
                  <c:v>-55.37263852360696</c:v>
                </c:pt>
                <c:pt idx="11274">
                  <c:v>-55.3703165190509</c:v>
                </c:pt>
                <c:pt idx="11275">
                  <c:v>-55.36798939957656</c:v>
                </c:pt>
                <c:pt idx="11276">
                  <c:v>-55.36565716653356</c:v>
                </c:pt>
                <c:pt idx="11277">
                  <c:v>-55.36331982127304</c:v>
                </c:pt>
                <c:pt idx="11278">
                  <c:v>-55.3609773651476</c:v>
                </c:pt>
                <c:pt idx="11279">
                  <c:v>-55.35862979951147</c:v>
                </c:pt>
                <c:pt idx="11280">
                  <c:v>-55.3562771257203</c:v>
                </c:pt>
                <c:pt idx="11281">
                  <c:v>-55.35391934513133</c:v>
                </c:pt>
                <c:pt idx="11282">
                  <c:v>-55.35155645910324</c:v>
                </c:pt>
                <c:pt idx="11283">
                  <c:v>-55.34918846899632</c:v>
                </c:pt>
                <c:pt idx="11284">
                  <c:v>-55.34681537617231</c:v>
                </c:pt>
                <c:pt idx="11285">
                  <c:v>-55.34443718199448</c:v>
                </c:pt>
                <c:pt idx="11286">
                  <c:v>-55.34205388782767</c:v>
                </c:pt>
                <c:pt idx="11287">
                  <c:v>-55.33966549503817</c:v>
                </c:pt>
                <c:pt idx="11288">
                  <c:v>-55.33727200499383</c:v>
                </c:pt>
                <c:pt idx="11289">
                  <c:v>-55.33487341906397</c:v>
                </c:pt>
                <c:pt idx="11290">
                  <c:v>-55.33246973861948</c:v>
                </c:pt>
                <c:pt idx="11291">
                  <c:v>-55.33006096503274</c:v>
                </c:pt>
                <c:pt idx="11292">
                  <c:v>-55.32764709967764</c:v>
                </c:pt>
                <c:pt idx="11293">
                  <c:v>-55.32522814392962</c:v>
                </c:pt>
                <c:pt idx="11294">
                  <c:v>-55.32280409916554</c:v>
                </c:pt>
                <c:pt idx="11295">
                  <c:v>-55.32037496676391</c:v>
                </c:pt>
                <c:pt idx="11296">
                  <c:v>-55.31794074810465</c:v>
                </c:pt>
                <c:pt idx="11297">
                  <c:v>-55.31550144456922</c:v>
                </c:pt>
                <c:pt idx="11298">
                  <c:v>-55.31305705754059</c:v>
                </c:pt>
                <c:pt idx="11299">
                  <c:v>-55.31060758840329</c:v>
                </c:pt>
                <c:pt idx="11300">
                  <c:v>-55.30815303854332</c:v>
                </c:pt>
                <c:pt idx="11301">
                  <c:v>-55.30569340934814</c:v>
                </c:pt>
                <c:pt idx="11302">
                  <c:v>-55.30322870220683</c:v>
                </c:pt>
                <c:pt idx="11303">
                  <c:v>-55.30075891850992</c:v>
                </c:pt>
                <c:pt idx="11304">
                  <c:v>-55.2982840596494</c:v>
                </c:pt>
                <c:pt idx="11305">
                  <c:v>-55.2958041270189</c:v>
                </c:pt>
                <c:pt idx="11306">
                  <c:v>-55.29331912201343</c:v>
                </c:pt>
                <c:pt idx="11307">
                  <c:v>-55.2908290460296</c:v>
                </c:pt>
                <c:pt idx="11308">
                  <c:v>-55.28833390046546</c:v>
                </c:pt>
                <c:pt idx="11309">
                  <c:v>-55.28583368672063</c:v>
                </c:pt>
                <c:pt idx="11310">
                  <c:v>-55.2833284061962</c:v>
                </c:pt>
                <c:pt idx="11311">
                  <c:v>-55.28081806029476</c:v>
                </c:pt>
                <c:pt idx="11312">
                  <c:v>-55.27830265042044</c:v>
                </c:pt>
                <c:pt idx="11313">
                  <c:v>-55.27578217797886</c:v>
                </c:pt>
                <c:pt idx="11314">
                  <c:v>-55.27325664437711</c:v>
                </c:pt>
                <c:pt idx="11315">
                  <c:v>-55.27072605102386</c:v>
                </c:pt>
                <c:pt idx="11316">
                  <c:v>-55.26819039932924</c:v>
                </c:pt>
                <c:pt idx="11317">
                  <c:v>-55.26564969070487</c:v>
                </c:pt>
                <c:pt idx="11318">
                  <c:v>-55.26310392656392</c:v>
                </c:pt>
                <c:pt idx="11319">
                  <c:v>-55.26055310832101</c:v>
                </c:pt>
                <c:pt idx="11320">
                  <c:v>-55.2579972373923</c:v>
                </c:pt>
                <c:pt idx="11321">
                  <c:v>-55.25543631519548</c:v>
                </c:pt>
                <c:pt idx="11322">
                  <c:v>-55.25287034314967</c:v>
                </c:pt>
                <c:pt idx="11323">
                  <c:v>-55.25029932267553</c:v>
                </c:pt>
                <c:pt idx="11324">
                  <c:v>-55.24772325519523</c:v>
                </c:pt>
                <c:pt idx="11325">
                  <c:v>-55.24514214213243</c:v>
                </c:pt>
                <c:pt idx="11326">
                  <c:v>-55.2425559849123</c:v>
                </c:pt>
                <c:pt idx="11327">
                  <c:v>-55.2399647849615</c:v>
                </c:pt>
                <c:pt idx="11328">
                  <c:v>-55.2373685437082</c:v>
                </c:pt>
                <c:pt idx="11329">
                  <c:v>-55.23476726258205</c:v>
                </c:pt>
                <c:pt idx="11330">
                  <c:v>-55.23216094301422</c:v>
                </c:pt>
                <c:pt idx="11331">
                  <c:v>-55.22954958643738</c:v>
                </c:pt>
                <c:pt idx="11332">
                  <c:v>-55.2269331942857</c:v>
                </c:pt>
                <c:pt idx="11333">
                  <c:v>-55.2243117679948</c:v>
                </c:pt>
                <c:pt idx="11334">
                  <c:v>-55.22168530900186</c:v>
                </c:pt>
                <c:pt idx="11335">
                  <c:v>-55.21905381874554</c:v>
                </c:pt>
                <c:pt idx="11336">
                  <c:v>-55.21641729866598</c:v>
                </c:pt>
                <c:pt idx="11337">
                  <c:v>-55.21377575020483</c:v>
                </c:pt>
                <c:pt idx="11338">
                  <c:v>-55.21112917480524</c:v>
                </c:pt>
                <c:pt idx="11339">
                  <c:v>-55.20847757391183</c:v>
                </c:pt>
                <c:pt idx="11340">
                  <c:v>-55.20582094897075</c:v>
                </c:pt>
                <c:pt idx="11341">
                  <c:v>-55.2031593014296</c:v>
                </c:pt>
                <c:pt idx="11342">
                  <c:v>-55.20049263273753</c:v>
                </c:pt>
                <c:pt idx="11343">
                  <c:v>-55.19782094434514</c:v>
                </c:pt>
                <c:pt idx="11344">
                  <c:v>-55.19514423770454</c:v>
                </c:pt>
                <c:pt idx="11345">
                  <c:v>-55.19246251426934</c:v>
                </c:pt>
                <c:pt idx="11346">
                  <c:v>-55.18977577549461</c:v>
                </c:pt>
                <c:pt idx="11347">
                  <c:v>-55.18708402283696</c:v>
                </c:pt>
                <c:pt idx="11348">
                  <c:v>-55.18438725775445</c:v>
                </c:pt>
                <c:pt idx="11349">
                  <c:v>-55.18168548170666</c:v>
                </c:pt>
                <c:pt idx="11350">
                  <c:v>-55.17897869615467</c:v>
                </c:pt>
                <c:pt idx="11351">
                  <c:v>-55.17626690256097</c:v>
                </c:pt>
                <c:pt idx="11352">
                  <c:v>-55.17355010238963</c:v>
                </c:pt>
                <c:pt idx="11353">
                  <c:v>-55.17082829710618</c:v>
                </c:pt>
                <c:pt idx="11354">
                  <c:v>-55.16810148817764</c:v>
                </c:pt>
                <c:pt idx="11355">
                  <c:v>-55.1653696770725</c:v>
                </c:pt>
                <c:pt idx="11356">
                  <c:v>-55.16263286526078</c:v>
                </c:pt>
                <c:pt idx="11357">
                  <c:v>-55.15989105421392</c:v>
                </c:pt>
                <c:pt idx="11358">
                  <c:v>-55.15714424540493</c:v>
                </c:pt>
                <c:pt idx="11359">
                  <c:v>-55.15439244030824</c:v>
                </c:pt>
                <c:pt idx="11360">
                  <c:v>-55.15163564039979</c:v>
                </c:pt>
                <c:pt idx="11361">
                  <c:v>-55.14887384715702</c:v>
                </c:pt>
                <c:pt idx="11362">
                  <c:v>-55.14610706205883</c:v>
                </c:pt>
                <c:pt idx="11363">
                  <c:v>-55.14333528658563</c:v>
                </c:pt>
                <c:pt idx="11364">
                  <c:v>-55.14055852221929</c:v>
                </c:pt>
                <c:pt idx="11365">
                  <c:v>-55.13777677044317</c:v>
                </c:pt>
                <c:pt idx="11366">
                  <c:v>-55.13499003274215</c:v>
                </c:pt>
                <c:pt idx="11367">
                  <c:v>-55.13219831060253</c:v>
                </c:pt>
                <c:pt idx="11368">
                  <c:v>-55.12940160551213</c:v>
                </c:pt>
                <c:pt idx="11369">
                  <c:v>-55.12659991896028</c:v>
                </c:pt>
                <c:pt idx="11370">
                  <c:v>-55.12379325243772</c:v>
                </c:pt>
                <c:pt idx="11371">
                  <c:v>-55.12098160743671</c:v>
                </c:pt>
                <c:pt idx="11372">
                  <c:v>-55.11816498545103</c:v>
                </c:pt>
                <c:pt idx="11373">
                  <c:v>-55.11534338797587</c:v>
                </c:pt>
                <c:pt idx="11374">
                  <c:v>-55.11251681650795</c:v>
                </c:pt>
                <c:pt idx="11375">
                  <c:v>-55.10968527254543</c:v>
                </c:pt>
                <c:pt idx="11376">
                  <c:v>-55.10684875758799</c:v>
                </c:pt>
                <c:pt idx="11377">
                  <c:v>-55.10400727313677</c:v>
                </c:pt>
                <c:pt idx="11378">
                  <c:v>-55.10116082069438</c:v>
                </c:pt>
                <c:pt idx="11379">
                  <c:v>-55.09830940176494</c:v>
                </c:pt>
                <c:pt idx="11380">
                  <c:v>-55.095453017854</c:v>
                </c:pt>
                <c:pt idx="11381">
                  <c:v>-55.0925916704686</c:v>
                </c:pt>
                <c:pt idx="11382">
                  <c:v>-55.0897253611173</c:v>
                </c:pt>
                <c:pt idx="11383">
                  <c:v>-55.08685409131006</c:v>
                </c:pt>
                <c:pt idx="11384">
                  <c:v>-55.08397786255842</c:v>
                </c:pt>
                <c:pt idx="11385">
                  <c:v>-55.08109667637527</c:v>
                </c:pt>
                <c:pt idx="11386">
                  <c:v>-55.0782105342751</c:v>
                </c:pt>
                <c:pt idx="11387">
                  <c:v>-55.07531943777376</c:v>
                </c:pt>
                <c:pt idx="11388">
                  <c:v>-55.07242338838865</c:v>
                </c:pt>
                <c:pt idx="11389">
                  <c:v>-55.06952238763862</c:v>
                </c:pt>
                <c:pt idx="11390">
                  <c:v>-55.066616437044</c:v>
                </c:pt>
                <c:pt idx="11391">
                  <c:v>-55.06370553812657</c:v>
                </c:pt>
                <c:pt idx="11392">
                  <c:v>-55.06078969240961</c:v>
                </c:pt>
                <c:pt idx="11393">
                  <c:v>-55.05786890141785</c:v>
                </c:pt>
                <c:pt idx="11394">
                  <c:v>-55.05494316667752</c:v>
                </c:pt>
                <c:pt idx="11395">
                  <c:v>-55.05201248971627</c:v>
                </c:pt>
                <c:pt idx="11396">
                  <c:v>-55.04907687206328</c:v>
                </c:pt>
                <c:pt idx="11397">
                  <c:v>-55.04613631524916</c:v>
                </c:pt>
                <c:pt idx="11398">
                  <c:v>-55.04319082080601</c:v>
                </c:pt>
                <c:pt idx="11399">
                  <c:v>-55.04024039026736</c:v>
                </c:pt>
                <c:pt idx="11400">
                  <c:v>-55.03728502516826</c:v>
                </c:pt>
                <c:pt idx="11401">
                  <c:v>-55.0343247270452</c:v>
                </c:pt>
                <c:pt idx="11402">
                  <c:v>-55.03135949743616</c:v>
                </c:pt>
                <c:pt idx="11403">
                  <c:v>-55.02838933788056</c:v>
                </c:pt>
                <c:pt idx="11404">
                  <c:v>-55.02541424991927</c:v>
                </c:pt>
                <c:pt idx="11405">
                  <c:v>-55.02243423509469</c:v>
                </c:pt>
                <c:pt idx="11406">
                  <c:v>-55.01944929495063</c:v>
                </c:pt>
                <c:pt idx="11407">
                  <c:v>-55.01645943103237</c:v>
                </c:pt>
                <c:pt idx="11408">
                  <c:v>-55.0134646448867</c:v>
                </c:pt>
                <c:pt idx="11409">
                  <c:v>-55.01046493806184</c:v>
                </c:pt>
                <c:pt idx="11410">
                  <c:v>-55.00746031210744</c:v>
                </c:pt>
                <c:pt idx="11411">
                  <c:v>-55.00445076857468</c:v>
                </c:pt>
                <c:pt idx="11412">
                  <c:v>-55.00143630901616</c:v>
                </c:pt>
                <c:pt idx="11413">
                  <c:v>-54.99841693498598</c:v>
                </c:pt>
                <c:pt idx="11414">
                  <c:v>-54.99539264803964</c:v>
                </c:pt>
                <c:pt idx="11415">
                  <c:v>-54.99236344973414</c:v>
                </c:pt>
                <c:pt idx="11416">
                  <c:v>-54.98932934162797</c:v>
                </c:pt>
                <c:pt idx="11417">
                  <c:v>-54.98629032528103</c:v>
                </c:pt>
                <c:pt idx="11418">
                  <c:v>-54.9832464022547</c:v>
                </c:pt>
                <c:pt idx="11419">
                  <c:v>-54.98019757411183</c:v>
                </c:pt>
                <c:pt idx="11420">
                  <c:v>-54.97714384241672</c:v>
                </c:pt>
                <c:pt idx="11421">
                  <c:v>-54.9740852087351</c:v>
                </c:pt>
                <c:pt idx="11422">
                  <c:v>-54.97102167463421</c:v>
                </c:pt>
                <c:pt idx="11423">
                  <c:v>-54.96795324168274</c:v>
                </c:pt>
                <c:pt idx="11424">
                  <c:v>-54.96487991145078</c:v>
                </c:pt>
                <c:pt idx="11425">
                  <c:v>-54.96180168550994</c:v>
                </c:pt>
                <c:pt idx="11426">
                  <c:v>-54.95871856543325</c:v>
                </c:pt>
                <c:pt idx="11427">
                  <c:v>-54.95563055279523</c:v>
                </c:pt>
                <c:pt idx="11428">
                  <c:v>-54.95253764917184</c:v>
                </c:pt>
                <c:pt idx="11429">
                  <c:v>-54.94943985614045</c:v>
                </c:pt>
                <c:pt idx="11430">
                  <c:v>-54.94633717527997</c:v>
                </c:pt>
                <c:pt idx="11431">
                  <c:v>-54.9432296081707</c:v>
                </c:pt>
                <c:pt idx="11432">
                  <c:v>-54.94011715639439</c:v>
                </c:pt>
                <c:pt idx="11433">
                  <c:v>-54.93699982153431</c:v>
                </c:pt>
                <c:pt idx="11434">
                  <c:v>-54.9338776051751</c:v>
                </c:pt>
                <c:pt idx="11435">
                  <c:v>-54.93075050890291</c:v>
                </c:pt>
                <c:pt idx="11436">
                  <c:v>-54.92761853430532</c:v>
                </c:pt>
                <c:pt idx="11437">
                  <c:v>-54.92448168297135</c:v>
                </c:pt>
                <c:pt idx="11438">
                  <c:v>-54.9213399564915</c:v>
                </c:pt>
                <c:pt idx="11439">
                  <c:v>-54.9181933564577</c:v>
                </c:pt>
                <c:pt idx="11440">
                  <c:v>-54.91504188446332</c:v>
                </c:pt>
                <c:pt idx="11441">
                  <c:v>-54.91188554210321</c:v>
                </c:pt>
                <c:pt idx="11442">
                  <c:v>-54.90872433097366</c:v>
                </c:pt>
                <c:pt idx="11443">
                  <c:v>-54.90555825267236</c:v>
                </c:pt>
                <c:pt idx="11444">
                  <c:v>-54.90238730879852</c:v>
                </c:pt>
                <c:pt idx="11445">
                  <c:v>-54.89921150095278</c:v>
                </c:pt>
                <c:pt idx="11446">
                  <c:v>-54.89603083073717</c:v>
                </c:pt>
                <c:pt idx="11447">
                  <c:v>-54.89284529975523</c:v>
                </c:pt>
                <c:pt idx="11448">
                  <c:v>-54.88965490961192</c:v>
                </c:pt>
                <c:pt idx="11449">
                  <c:v>-54.88645966191366</c:v>
                </c:pt>
                <c:pt idx="11450">
                  <c:v>-54.88325955826831</c:v>
                </c:pt>
                <c:pt idx="11451">
                  <c:v>-54.88005460028516</c:v>
                </c:pt>
                <c:pt idx="11452">
                  <c:v>-54.87684478957495</c:v>
                </c:pt>
                <c:pt idx="11453">
                  <c:v>-54.87363012774988</c:v>
                </c:pt>
                <c:pt idx="11454">
                  <c:v>-54.87041061642357</c:v>
                </c:pt>
                <c:pt idx="11455">
                  <c:v>-54.86718625721107</c:v>
                </c:pt>
                <c:pt idx="11456">
                  <c:v>-54.86395705172895</c:v>
                </c:pt>
                <c:pt idx="11457">
                  <c:v>-54.86072300159514</c:v>
                </c:pt>
                <c:pt idx="11458">
                  <c:v>-54.85748410842902</c:v>
                </c:pt>
                <c:pt idx="11459">
                  <c:v>-54.85424037385145</c:v>
                </c:pt>
                <c:pt idx="11460">
                  <c:v>-54.85099179948471</c:v>
                </c:pt>
                <c:pt idx="11461">
                  <c:v>-54.84773838695251</c:v>
                </c:pt>
                <c:pt idx="11462">
                  <c:v>-54.84448013788</c:v>
                </c:pt>
                <c:pt idx="11463">
                  <c:v>-54.84121705389379</c:v>
                </c:pt>
                <c:pt idx="11464">
                  <c:v>-54.83794913662194</c:v>
                </c:pt>
                <c:pt idx="11465">
                  <c:v>-54.83467638769387</c:v>
                </c:pt>
                <c:pt idx="11466">
                  <c:v>-54.83139880874052</c:v>
                </c:pt>
                <c:pt idx="11467">
                  <c:v>-54.82811640139424</c:v>
                </c:pt>
                <c:pt idx="11468">
                  <c:v>-54.82482916728879</c:v>
                </c:pt>
                <c:pt idx="11469">
                  <c:v>-54.82153710805943</c:v>
                </c:pt>
                <c:pt idx="11470">
                  <c:v>-54.81824022534276</c:v>
                </c:pt>
                <c:pt idx="11471">
                  <c:v>-54.81493852077693</c:v>
                </c:pt>
                <c:pt idx="11472">
                  <c:v>-54.81163199600141</c:v>
                </c:pt>
                <c:pt idx="11473">
                  <c:v>-54.80832065265719</c:v>
                </c:pt>
                <c:pt idx="11474">
                  <c:v>-54.80500449238664</c:v>
                </c:pt>
                <c:pt idx="11475">
                  <c:v>-54.80168351683361</c:v>
                </c:pt>
                <c:pt idx="11476">
                  <c:v>-54.79835772764336</c:v>
                </c:pt>
                <c:pt idx="11477">
                  <c:v>-54.79502712646254</c:v>
                </c:pt>
                <c:pt idx="11478">
                  <c:v>-54.7916917149393</c:v>
                </c:pt>
                <c:pt idx="11479">
                  <c:v>-54.78835149472317</c:v>
                </c:pt>
                <c:pt idx="11480">
                  <c:v>-54.78500646746514</c:v>
                </c:pt>
                <c:pt idx="11481">
                  <c:v>-54.78165663481764</c:v>
                </c:pt>
                <c:pt idx="11482">
                  <c:v>-54.7783019984345</c:v>
                </c:pt>
                <c:pt idx="11483">
                  <c:v>-54.77494255997098</c:v>
                </c:pt>
                <c:pt idx="11484">
                  <c:v>-54.7715783210838</c:v>
                </c:pt>
                <c:pt idx="11485">
                  <c:v>-54.76820928343104</c:v>
                </c:pt>
                <c:pt idx="11486">
                  <c:v>-54.7648354486723</c:v>
                </c:pt>
                <c:pt idx="11487">
                  <c:v>-54.76145681846855</c:v>
                </c:pt>
                <c:pt idx="11488">
                  <c:v>-54.75807339448218</c:v>
                </c:pt>
                <c:pt idx="11489">
                  <c:v>-54.75468517837704</c:v>
                </c:pt>
                <c:pt idx="11490">
                  <c:v>-54.75129217181839</c:v>
                </c:pt>
                <c:pt idx="11491">
                  <c:v>-54.74789437647292</c:v>
                </c:pt>
                <c:pt idx="11492">
                  <c:v>-54.74449179400873</c:v>
                </c:pt>
                <c:pt idx="11493">
                  <c:v>-54.74108442609533</c:v>
                </c:pt>
                <c:pt idx="11494">
                  <c:v>-54.73767227440372</c:v>
                </c:pt>
                <c:pt idx="11495">
                  <c:v>-54.73425534060624</c:v>
                </c:pt>
                <c:pt idx="11496">
                  <c:v>-54.73083362637672</c:v>
                </c:pt>
                <c:pt idx="11497">
                  <c:v>-54.72740713339036</c:v>
                </c:pt>
                <c:pt idx="11498">
                  <c:v>-54.72397586332384</c:v>
                </c:pt>
                <c:pt idx="11499">
                  <c:v>-54.7205398178552</c:v>
                </c:pt>
                <c:pt idx="11500">
                  <c:v>-54.71709899866393</c:v>
                </c:pt>
                <c:pt idx="11501">
                  <c:v>-54.71365340743094</c:v>
                </c:pt>
                <c:pt idx="11502">
                  <c:v>-54.71020304583855</c:v>
                </c:pt>
                <c:pt idx="11503">
                  <c:v>-54.70674791557054</c:v>
                </c:pt>
                <c:pt idx="11504">
                  <c:v>-54.70328801831202</c:v>
                </c:pt>
                <c:pt idx="11505">
                  <c:v>-54.69982335574961</c:v>
                </c:pt>
                <c:pt idx="11506">
                  <c:v>-54.69635392957133</c:v>
                </c:pt>
                <c:pt idx="11507">
                  <c:v>-54.69287974146653</c:v>
                </c:pt>
                <c:pt idx="11508">
                  <c:v>-54.6894007931261</c:v>
                </c:pt>
                <c:pt idx="11509">
                  <c:v>-54.68591708624227</c:v>
                </c:pt>
                <c:pt idx="11510">
                  <c:v>-54.68242862250872</c:v>
                </c:pt>
                <c:pt idx="11511">
                  <c:v>-54.67893540362051</c:v>
                </c:pt>
                <c:pt idx="11512">
                  <c:v>-54.67543743127414</c:v>
                </c:pt>
                <c:pt idx="11513">
                  <c:v>-54.67193470716752</c:v>
                </c:pt>
                <c:pt idx="11514">
                  <c:v>-54.66842723300001</c:v>
                </c:pt>
                <c:pt idx="11515">
                  <c:v>-54.66491501047227</c:v>
                </c:pt>
                <c:pt idx="11516">
                  <c:v>-54.6613980412865</c:v>
                </c:pt>
                <c:pt idx="11517">
                  <c:v>-54.65787632714625</c:v>
                </c:pt>
                <c:pt idx="11518">
                  <c:v>-54.65434986975649</c:v>
                </c:pt>
                <c:pt idx="11519">
                  <c:v>-54.65081867082363</c:v>
                </c:pt>
                <c:pt idx="11520">
                  <c:v>-54.64728273205542</c:v>
                </c:pt>
                <c:pt idx="11521">
                  <c:v>-54.64374205516108</c:v>
                </c:pt>
                <c:pt idx="11522">
                  <c:v>-54.64019664185123</c:v>
                </c:pt>
                <c:pt idx="11523">
                  <c:v>-54.63664649383787</c:v>
                </c:pt>
                <c:pt idx="11524">
                  <c:v>-54.63309161283447</c:v>
                </c:pt>
                <c:pt idx="11525">
                  <c:v>-54.62953200055585</c:v>
                </c:pt>
                <c:pt idx="11526">
                  <c:v>-54.62596765871822</c:v>
                </c:pt>
                <c:pt idx="11527">
                  <c:v>-54.6223985890393</c:v>
                </c:pt>
                <c:pt idx="11528">
                  <c:v>-54.61882479323807</c:v>
                </c:pt>
                <c:pt idx="11529">
                  <c:v>-54.61524627303508</c:v>
                </c:pt>
                <c:pt idx="11530">
                  <c:v>-54.61166303015213</c:v>
                </c:pt>
                <c:pt idx="11531">
                  <c:v>-54.60807506631253</c:v>
                </c:pt>
                <c:pt idx="11532">
                  <c:v>-54.60448238324095</c:v>
                </c:pt>
                <c:pt idx="11533">
                  <c:v>-54.60088498266349</c:v>
                </c:pt>
                <c:pt idx="11534">
                  <c:v>-54.59728286630762</c:v>
                </c:pt>
                <c:pt idx="11535">
                  <c:v>-54.59367603590223</c:v>
                </c:pt>
                <c:pt idx="11536">
                  <c:v>-54.59006449317761</c:v>
                </c:pt>
                <c:pt idx="11537">
                  <c:v>-54.58644823986548</c:v>
                </c:pt>
                <c:pt idx="11538">
                  <c:v>-54.58282727769889</c:v>
                </c:pt>
                <c:pt idx="11539">
                  <c:v>-54.57920160841237</c:v>
                </c:pt>
                <c:pt idx="11540">
                  <c:v>-54.57557123374181</c:v>
                </c:pt>
                <c:pt idx="11541">
                  <c:v>-54.5719361554245</c:v>
                </c:pt>
                <c:pt idx="11542">
                  <c:v>-54.56829637519914</c:v>
                </c:pt>
                <c:pt idx="11543">
                  <c:v>-54.56465189480582</c:v>
                </c:pt>
                <c:pt idx="11544">
                  <c:v>-54.56100271598604</c:v>
                </c:pt>
                <c:pt idx="11545">
                  <c:v>-54.55734884048267</c:v>
                </c:pt>
                <c:pt idx="11546">
                  <c:v>-54.55369027004001</c:v>
                </c:pt>
                <c:pt idx="11547">
                  <c:v>-54.55002700640375</c:v>
                </c:pt>
                <c:pt idx="11548">
                  <c:v>-54.54635905132098</c:v>
                </c:pt>
                <c:pt idx="11549">
                  <c:v>-54.54268640654013</c:v>
                </c:pt>
                <c:pt idx="11550">
                  <c:v>-54.53900907381112</c:v>
                </c:pt>
                <c:pt idx="11551">
                  <c:v>-54.5353270548852</c:v>
                </c:pt>
                <c:pt idx="11552">
                  <c:v>-54.531640351515</c:v>
                </c:pt>
                <c:pt idx="11553">
                  <c:v>-54.52794896545462</c:v>
                </c:pt>
                <c:pt idx="11554">
                  <c:v>-54.52425289845947</c:v>
                </c:pt>
                <c:pt idx="11555">
                  <c:v>-54.5205521522864</c:v>
                </c:pt>
                <c:pt idx="11556">
                  <c:v>-54.51684672869361</c:v>
                </c:pt>
                <c:pt idx="11557">
                  <c:v>-54.5131366294408</c:v>
                </c:pt>
                <c:pt idx="11558">
                  <c:v>-54.50942185628891</c:v>
                </c:pt>
                <c:pt idx="11559">
                  <c:v>-54.50570241100038</c:v>
                </c:pt>
                <c:pt idx="11560">
                  <c:v>-54.50197829533897</c:v>
                </c:pt>
                <c:pt idx="11561">
                  <c:v>-54.49824951106989</c:v>
                </c:pt>
                <c:pt idx="11562">
                  <c:v>-54.4945160599597</c:v>
                </c:pt>
                <c:pt idx="11563">
                  <c:v>-54.49077794377635</c:v>
                </c:pt>
                <c:pt idx="11564">
                  <c:v>-54.4870351642892</c:v>
                </c:pt>
                <c:pt idx="11565">
                  <c:v>-54.48328772326897</c:v>
                </c:pt>
                <c:pt idx="11566">
                  <c:v>-54.47953562248783</c:v>
                </c:pt>
                <c:pt idx="11567">
                  <c:v>-54.47577886371921</c:v>
                </c:pt>
                <c:pt idx="11568">
                  <c:v>-54.47201744873806</c:v>
                </c:pt>
                <c:pt idx="11569">
                  <c:v>-54.46825137932063</c:v>
                </c:pt>
                <c:pt idx="11570">
                  <c:v>-54.46448065724456</c:v>
                </c:pt>
                <c:pt idx="11571">
                  <c:v>-54.460705284289</c:v>
                </c:pt>
                <c:pt idx="11572">
                  <c:v>-54.45692526223424</c:v>
                </c:pt>
                <c:pt idx="11573">
                  <c:v>-54.45314059286218</c:v>
                </c:pt>
                <c:pt idx="11574">
                  <c:v>-54.449351277956</c:v>
                </c:pt>
                <c:pt idx="11575">
                  <c:v>-54.44555731930027</c:v>
                </c:pt>
                <c:pt idx="11576">
                  <c:v>-54.44175871868095</c:v>
                </c:pt>
                <c:pt idx="11577">
                  <c:v>-54.43795547788536</c:v>
                </c:pt>
                <c:pt idx="11578">
                  <c:v>-54.43414759870225</c:v>
                </c:pt>
                <c:pt idx="11579">
                  <c:v>-54.43033508292173</c:v>
                </c:pt>
                <c:pt idx="11580">
                  <c:v>-54.42651793233523</c:v>
                </c:pt>
                <c:pt idx="11581">
                  <c:v>-54.42269614873565</c:v>
                </c:pt>
                <c:pt idx="11582">
                  <c:v>-54.4188697339172</c:v>
                </c:pt>
                <c:pt idx="11583">
                  <c:v>-54.41503868967551</c:v>
                </c:pt>
                <c:pt idx="11584">
                  <c:v>-54.41120301780757</c:v>
                </c:pt>
                <c:pt idx="11585">
                  <c:v>-54.40736272011175</c:v>
                </c:pt>
                <c:pt idx="11586">
                  <c:v>-54.40351779838778</c:v>
                </c:pt>
                <c:pt idx="11587">
                  <c:v>-54.39966825443678</c:v>
                </c:pt>
                <c:pt idx="11588">
                  <c:v>-54.39581409006125</c:v>
                </c:pt>
                <c:pt idx="11589">
                  <c:v>-54.39195530706506</c:v>
                </c:pt>
                <c:pt idx="11590">
                  <c:v>-54.38809190725344</c:v>
                </c:pt>
                <c:pt idx="11591">
                  <c:v>-54.38422389243303</c:v>
                </c:pt>
                <c:pt idx="11592">
                  <c:v>-54.38035126441181</c:v>
                </c:pt>
                <c:pt idx="11593">
                  <c:v>-54.37647402499913</c:v>
                </c:pt>
                <c:pt idx="11594">
                  <c:v>-54.37259217600572</c:v>
                </c:pt>
                <c:pt idx="11595">
                  <c:v>-54.36870571924369</c:v>
                </c:pt>
                <c:pt idx="11596">
                  <c:v>-54.36481465652652</c:v>
                </c:pt>
                <c:pt idx="11597">
                  <c:v>-54.36091898966906</c:v>
                </c:pt>
                <c:pt idx="11598">
                  <c:v>-54.3570187204875</c:v>
                </c:pt>
                <c:pt idx="11599">
                  <c:v>-54.35311385079945</c:v>
                </c:pt>
                <c:pt idx="11600">
                  <c:v>-54.34920438242386</c:v>
                </c:pt>
                <c:pt idx="11601">
                  <c:v>-54.34529031718104</c:v>
                </c:pt>
                <c:pt idx="11602">
                  <c:v>-54.34137165689266</c:v>
                </c:pt>
                <c:pt idx="11603">
                  <c:v>-54.33744840338182</c:v>
                </c:pt>
                <c:pt idx="11604">
                  <c:v>-54.33352055847292</c:v>
                </c:pt>
                <c:pt idx="11605">
                  <c:v>-54.32958812399174</c:v>
                </c:pt>
                <c:pt idx="11606">
                  <c:v>-54.32565110176542</c:v>
                </c:pt>
                <c:pt idx="11607">
                  <c:v>-54.32170949362249</c:v>
                </c:pt>
                <c:pt idx="11608">
                  <c:v>-54.31776330139284</c:v>
                </c:pt>
                <c:pt idx="11609">
                  <c:v>-54.31381252690772</c:v>
                </c:pt>
                <c:pt idx="11610">
                  <c:v>-54.3098571719997</c:v>
                </c:pt>
                <c:pt idx="11611">
                  <c:v>-54.3058972385028</c:v>
                </c:pt>
                <c:pt idx="11612">
                  <c:v>-54.30193272825231</c:v>
                </c:pt>
                <c:pt idx="11613">
                  <c:v>-54.29796364308496</c:v>
                </c:pt>
                <c:pt idx="11614">
                  <c:v>-54.29398998483878</c:v>
                </c:pt>
                <c:pt idx="11615">
                  <c:v>-54.29001175535318</c:v>
                </c:pt>
                <c:pt idx="11616">
                  <c:v>-54.28602895646896</c:v>
                </c:pt>
                <c:pt idx="11617">
                  <c:v>-54.28204159002824</c:v>
                </c:pt>
                <c:pt idx="11618">
                  <c:v>-54.2780496578745</c:v>
                </c:pt>
                <c:pt idx="11619">
                  <c:v>-54.27405316185262</c:v>
                </c:pt>
                <c:pt idx="11620">
                  <c:v>-54.2700521038088</c:v>
                </c:pt>
                <c:pt idx="11621">
                  <c:v>-54.26604648559059</c:v>
                </c:pt>
                <c:pt idx="11622">
                  <c:v>-54.26203630904694</c:v>
                </c:pt>
                <c:pt idx="11623">
                  <c:v>-54.25802157602811</c:v>
                </c:pt>
                <c:pt idx="11624">
                  <c:v>-54.25400228838573</c:v>
                </c:pt>
                <c:pt idx="11625">
                  <c:v>-54.2499784479728</c:v>
                </c:pt>
                <c:pt idx="11626">
                  <c:v>-54.24595005664364</c:v>
                </c:pt>
                <c:pt idx="11627">
                  <c:v>-54.24191711625399</c:v>
                </c:pt>
                <c:pt idx="11628">
                  <c:v>-54.23787962866086</c:v>
                </c:pt>
                <c:pt idx="11629">
                  <c:v>-54.23383759572267</c:v>
                </c:pt>
                <c:pt idx="11630">
                  <c:v>-54.22979101929918</c:v>
                </c:pt>
                <c:pt idx="11631">
                  <c:v>-54.2257399012515</c:v>
                </c:pt>
                <c:pt idx="11632">
                  <c:v>-54.22168424344206</c:v>
                </c:pt>
                <c:pt idx="11633">
                  <c:v>-54.2176240477347</c:v>
                </c:pt>
                <c:pt idx="11634">
                  <c:v>-54.21355931599457</c:v>
                </c:pt>
                <c:pt idx="11635">
                  <c:v>-54.20949005008817</c:v>
                </c:pt>
                <c:pt idx="11636">
                  <c:v>-54.20541625188336</c:v>
                </c:pt>
                <c:pt idx="11637">
                  <c:v>-54.20133792324935</c:v>
                </c:pt>
                <c:pt idx="11638">
                  <c:v>-54.19725506605668</c:v>
                </c:pt>
                <c:pt idx="11639">
                  <c:v>-54.19316768217726</c:v>
                </c:pt>
                <c:pt idx="11640">
                  <c:v>-54.18907577348433</c:v>
                </c:pt>
                <c:pt idx="11641">
                  <c:v>-54.18497934185248</c:v>
                </c:pt>
                <c:pt idx="11642">
                  <c:v>-54.18087838915766</c:v>
                </c:pt>
                <c:pt idx="11643">
                  <c:v>-54.17677291727715</c:v>
                </c:pt>
                <c:pt idx="11644">
                  <c:v>-54.17266292808957</c:v>
                </c:pt>
                <c:pt idx="11645">
                  <c:v>-54.16854842347488</c:v>
                </c:pt>
                <c:pt idx="11646">
                  <c:v>-54.1644294053144</c:v>
                </c:pt>
                <c:pt idx="11647">
                  <c:v>-54.16030587549083</c:v>
                </c:pt>
                <c:pt idx="11648">
                  <c:v>-54.15617783588811</c:v>
                </c:pt>
                <c:pt idx="11649">
                  <c:v>-54.15204528839161</c:v>
                </c:pt>
                <c:pt idx="11650">
                  <c:v>-54.147908234888</c:v>
                </c:pt>
                <c:pt idx="11651">
                  <c:v>-54.14376667726529</c:v>
                </c:pt>
                <c:pt idx="11652">
                  <c:v>-54.13962061741287</c:v>
                </c:pt>
                <c:pt idx="11653">
                  <c:v>-54.13547005722144</c:v>
                </c:pt>
                <c:pt idx="11654">
                  <c:v>-54.13131499858302</c:v>
                </c:pt>
                <c:pt idx="11655">
                  <c:v>-54.127155443391</c:v>
                </c:pt>
                <c:pt idx="11656">
                  <c:v>-54.12299139354008</c:v>
                </c:pt>
                <c:pt idx="11657">
                  <c:v>-54.11882285092632</c:v>
                </c:pt>
                <c:pt idx="11658">
                  <c:v>-54.11464981744711</c:v>
                </c:pt>
                <c:pt idx="11659">
                  <c:v>-54.1104722950012</c:v>
                </c:pt>
                <c:pt idx="11660">
                  <c:v>-54.10629028548861</c:v>
                </c:pt>
                <c:pt idx="11661">
                  <c:v>-54.10210379081077</c:v>
                </c:pt>
                <c:pt idx="11662">
                  <c:v>-54.0979128128704</c:v>
                </c:pt>
                <c:pt idx="11663">
                  <c:v>-54.09371735357151</c:v>
                </c:pt>
                <c:pt idx="11664">
                  <c:v>-54.08951741481957</c:v>
                </c:pt>
                <c:pt idx="11665">
                  <c:v>-54.0853129985213</c:v>
                </c:pt>
                <c:pt idx="11666">
                  <c:v>-54.08110410658471</c:v>
                </c:pt>
                <c:pt idx="11667">
                  <c:v>-54.07689074091924</c:v>
                </c:pt>
                <c:pt idx="11668">
                  <c:v>-54.07267290343559</c:v>
                </c:pt>
                <c:pt idx="11669">
                  <c:v>-54.06845059604582</c:v>
                </c:pt>
                <c:pt idx="11670">
                  <c:v>-54.06422382066331</c:v>
                </c:pt>
                <c:pt idx="11671">
                  <c:v>-54.05999257920278</c:v>
                </c:pt>
                <c:pt idx="11672">
                  <c:v>-54.05575687358027</c:v>
                </c:pt>
                <c:pt idx="11673">
                  <c:v>-54.05151670571313</c:v>
                </c:pt>
                <c:pt idx="11674">
                  <c:v>-54.0472720775201</c:v>
                </c:pt>
                <c:pt idx="11675">
                  <c:v>-54.04302299092114</c:v>
                </c:pt>
                <c:pt idx="11676">
                  <c:v>-54.03876944783763</c:v>
                </c:pt>
                <c:pt idx="11677">
                  <c:v>-54.03451145019225</c:v>
                </c:pt>
                <c:pt idx="11678">
                  <c:v>-54.03024899990902</c:v>
                </c:pt>
                <c:pt idx="11679">
                  <c:v>-54.02598209891323</c:v>
                </c:pt>
                <c:pt idx="11680">
                  <c:v>-54.02171074913153</c:v>
                </c:pt>
                <c:pt idx="11681">
                  <c:v>-54.0174349524919</c:v>
                </c:pt>
                <c:pt idx="11682">
                  <c:v>-54.01315471092365</c:v>
                </c:pt>
                <c:pt idx="11683">
                  <c:v>-54.00887002635737</c:v>
                </c:pt>
                <c:pt idx="11684">
                  <c:v>-54.00458090072502</c:v>
                </c:pt>
                <c:pt idx="11685">
                  <c:v>-54.00028733595985</c:v>
                </c:pt>
                <c:pt idx="11686">
                  <c:v>-53.99598933399644</c:v>
                </c:pt>
                <c:pt idx="11687">
                  <c:v>-53.99168689677069</c:v>
                </c:pt>
                <c:pt idx="11688">
                  <c:v>-53.98738002621982</c:v>
                </c:pt>
                <c:pt idx="11689">
                  <c:v>-53.98306872428238</c:v>
                </c:pt>
                <c:pt idx="11690">
                  <c:v>-53.97875299289822</c:v>
                </c:pt>
                <c:pt idx="11691">
                  <c:v>-53.97443283400851</c:v>
                </c:pt>
                <c:pt idx="11692">
                  <c:v>-53.97010824955575</c:v>
                </c:pt>
                <c:pt idx="11693">
                  <c:v>-53.96577924148373</c:v>
                </c:pt>
                <c:pt idx="11694">
                  <c:v>-53.96144581173757</c:v>
                </c:pt>
                <c:pt idx="11695">
                  <c:v>-53.95710796226375</c:v>
                </c:pt>
                <c:pt idx="11696">
                  <c:v>-53.95276569501</c:v>
                </c:pt>
                <c:pt idx="11697">
                  <c:v>-53.94841901192538</c:v>
                </c:pt>
                <c:pt idx="11698">
                  <c:v>-53.94406791496027</c:v>
                </c:pt>
                <c:pt idx="11699">
                  <c:v>-53.9397124060664</c:v>
                </c:pt>
                <c:pt idx="11700">
                  <c:v>-53.93535248719673</c:v>
                </c:pt>
                <c:pt idx="11701">
                  <c:v>-53.9309881603056</c:v>
                </c:pt>
                <c:pt idx="11702">
                  <c:v>-53.92661942734864</c:v>
                </c:pt>
                <c:pt idx="11703">
                  <c:v>-53.92224629028281</c:v>
                </c:pt>
                <c:pt idx="11704">
                  <c:v>-53.91786875106631</c:v>
                </c:pt>
                <c:pt idx="11705">
                  <c:v>-53.91348681165877</c:v>
                </c:pt>
                <c:pt idx="11706">
                  <c:v>-53.90910047402103</c:v>
                </c:pt>
                <c:pt idx="11707">
                  <c:v>-53.90470974011525</c:v>
                </c:pt>
                <c:pt idx="11708">
                  <c:v>-53.90031461190493</c:v>
                </c:pt>
                <c:pt idx="11709">
                  <c:v>-53.89591509135486</c:v>
                </c:pt>
                <c:pt idx="11710">
                  <c:v>-53.89151118043115</c:v>
                </c:pt>
                <c:pt idx="11711">
                  <c:v>-53.88710288110119</c:v>
                </c:pt>
                <c:pt idx="11712">
                  <c:v>-53.88269019533369</c:v>
                </c:pt>
                <c:pt idx="11713">
                  <c:v>-53.8782731250987</c:v>
                </c:pt>
                <c:pt idx="11714">
                  <c:v>-53.87385167236749</c:v>
                </c:pt>
                <c:pt idx="11715">
                  <c:v>-53.86942583911274</c:v>
                </c:pt>
                <c:pt idx="11716">
                  <c:v>-53.86499562730833</c:v>
                </c:pt>
                <c:pt idx="11717">
                  <c:v>-53.86056103892953</c:v>
                </c:pt>
                <c:pt idx="11718">
                  <c:v>-53.85612207595283</c:v>
                </c:pt>
                <c:pt idx="11719">
                  <c:v>-53.85167874035608</c:v>
                </c:pt>
                <c:pt idx="11720">
                  <c:v>-53.84723103411842</c:v>
                </c:pt>
                <c:pt idx="11721">
                  <c:v>-53.8427789592203</c:v>
                </c:pt>
                <c:pt idx="11722">
                  <c:v>-53.83832251764341</c:v>
                </c:pt>
                <c:pt idx="11723">
                  <c:v>-53.83386171137082</c:v>
                </c:pt>
                <c:pt idx="11724">
                  <c:v>-53.82939654238685</c:v>
                </c:pt>
                <c:pt idx="11725">
                  <c:v>-53.82492701267712</c:v>
                </c:pt>
                <c:pt idx="11726">
                  <c:v>-53.82045312422858</c:v>
                </c:pt>
                <c:pt idx="11727">
                  <c:v>-53.81597487902941</c:v>
                </c:pt>
                <c:pt idx="11728">
                  <c:v>-53.81149227906917</c:v>
                </c:pt>
                <c:pt idx="11729">
                  <c:v>-53.80700532633866</c:v>
                </c:pt>
                <c:pt idx="11730">
                  <c:v>-53.80251402283001</c:v>
                </c:pt>
                <c:pt idx="11731">
                  <c:v>-53.79801837053656</c:v>
                </c:pt>
                <c:pt idx="11732">
                  <c:v>-53.79351837145307</c:v>
                </c:pt>
                <c:pt idx="11733">
                  <c:v>-53.78901402757551</c:v>
                </c:pt>
                <c:pt idx="11734">
                  <c:v>-53.78450534090116</c:v>
                </c:pt>
                <c:pt idx="11735">
                  <c:v>-53.77999231342858</c:v>
                </c:pt>
                <c:pt idx="11736">
                  <c:v>-53.77547494715766</c:v>
                </c:pt>
                <c:pt idx="11737">
                  <c:v>-53.77095324408956</c:v>
                </c:pt>
                <c:pt idx="11738">
                  <c:v>-53.7664272062267</c:v>
                </c:pt>
                <c:pt idx="11739">
                  <c:v>-53.76189683557284</c:v>
                </c:pt>
                <c:pt idx="11740">
                  <c:v>-53.75736213413298</c:v>
                </c:pt>
                <c:pt idx="11741">
                  <c:v>-53.75282310391346</c:v>
                </c:pt>
                <c:pt idx="11742">
                  <c:v>-53.7482797469219</c:v>
                </c:pt>
                <c:pt idx="11743">
                  <c:v>-53.7437320651671</c:v>
                </c:pt>
                <c:pt idx="11744">
                  <c:v>-53.73918006065931</c:v>
                </c:pt>
                <c:pt idx="11745">
                  <c:v>-53.73462373540998</c:v>
                </c:pt>
                <c:pt idx="11746">
                  <c:v>-53.73006309143185</c:v>
                </c:pt>
                <c:pt idx="11747">
                  <c:v>-53.72549813073896</c:v>
                </c:pt>
                <c:pt idx="11748">
                  <c:v>-53.72092885534658</c:v>
                </c:pt>
                <c:pt idx="11749">
                  <c:v>-53.71635526727137</c:v>
                </c:pt>
                <c:pt idx="11750">
                  <c:v>-53.71177736853117</c:v>
                </c:pt>
                <c:pt idx="11751">
                  <c:v>-53.70719516114517</c:v>
                </c:pt>
                <c:pt idx="11752">
                  <c:v>-53.7026086471338</c:v>
                </c:pt>
                <c:pt idx="11753">
                  <c:v>-53.69801782851877</c:v>
                </c:pt>
                <c:pt idx="11754">
                  <c:v>-53.69342270732311</c:v>
                </c:pt>
                <c:pt idx="11755">
                  <c:v>-53.68882328557111</c:v>
                </c:pt>
                <c:pt idx="11756">
                  <c:v>-53.6842195652883</c:v>
                </c:pt>
                <c:pt idx="11757">
                  <c:v>-53.6796115485016</c:v>
                </c:pt>
                <c:pt idx="11758">
                  <c:v>-53.67499923723905</c:v>
                </c:pt>
                <c:pt idx="11759">
                  <c:v>-53.6703826335301</c:v>
                </c:pt>
                <c:pt idx="11760">
                  <c:v>-53.66576173940541</c:v>
                </c:pt>
                <c:pt idx="11761">
                  <c:v>-53.66113655689693</c:v>
                </c:pt>
                <c:pt idx="11762">
                  <c:v>-53.65650708803791</c:v>
                </c:pt>
                <c:pt idx="11763">
                  <c:v>-53.65187333486283</c:v>
                </c:pt>
                <c:pt idx="11764">
                  <c:v>-53.6472352994075</c:v>
                </c:pt>
                <c:pt idx="11765">
                  <c:v>-53.64259298370893</c:v>
                </c:pt>
                <c:pt idx="11766">
                  <c:v>-53.63794638980548</c:v>
                </c:pt>
                <c:pt idx="11767">
                  <c:v>-53.63329551973673</c:v>
                </c:pt>
                <c:pt idx="11768">
                  <c:v>-53.62864037554356</c:v>
                </c:pt>
                <c:pt idx="11769">
                  <c:v>-53.62398095926811</c:v>
                </c:pt>
                <c:pt idx="11770">
                  <c:v>-53.6193172729538</c:v>
                </c:pt>
                <c:pt idx="11771">
                  <c:v>-53.6146493186453</c:v>
                </c:pt>
                <c:pt idx="11772">
                  <c:v>-53.60997709838858</c:v>
                </c:pt>
                <c:pt idx="11773">
                  <c:v>-53.60530061423084</c:v>
                </c:pt>
                <c:pt idx="11774">
                  <c:v>-53.6006198682206</c:v>
                </c:pt>
                <c:pt idx="11775">
                  <c:v>-53.59593486240758</c:v>
                </c:pt>
                <c:pt idx="11776">
                  <c:v>-53.59124559884283</c:v>
                </c:pt>
                <c:pt idx="11777">
                  <c:v>-53.58655207957865</c:v>
                </c:pt>
                <c:pt idx="11778">
                  <c:v>-53.58185430666857</c:v>
                </c:pt>
                <c:pt idx="11779">
                  <c:v>-53.57715228216746</c:v>
                </c:pt>
                <c:pt idx="11780">
                  <c:v>-53.57244600813135</c:v>
                </c:pt>
                <c:pt idx="11781">
                  <c:v>-53.56773548661762</c:v>
                </c:pt>
                <c:pt idx="11782">
                  <c:v>-53.5630207196849</c:v>
                </c:pt>
                <c:pt idx="11783">
                  <c:v>-53.55830170939304</c:v>
                </c:pt>
                <c:pt idx="11784">
                  <c:v>-53.5535784578032</c:v>
                </c:pt>
                <c:pt idx="11785">
                  <c:v>-53.5488509669778</c:v>
                </c:pt>
                <c:pt idx="11786">
                  <c:v>-53.54411923898046</c:v>
                </c:pt>
                <c:pt idx="11787">
                  <c:v>-53.53938327587613</c:v>
                </c:pt>
                <c:pt idx="11788">
                  <c:v>-53.53464307973098</c:v>
                </c:pt>
                <c:pt idx="11789">
                  <c:v>-53.52989865261247</c:v>
                </c:pt>
                <c:pt idx="11790">
                  <c:v>-53.52514999658933</c:v>
                </c:pt>
                <c:pt idx="11791">
                  <c:v>-53.52039711373145</c:v>
                </c:pt>
                <c:pt idx="11792">
                  <c:v>-53.51564000611009</c:v>
                </c:pt>
                <c:pt idx="11793">
                  <c:v>-53.51087867579771</c:v>
                </c:pt>
                <c:pt idx="11794">
                  <c:v>-53.50611312486807</c:v>
                </c:pt>
                <c:pt idx="11795">
                  <c:v>-53.5013433553961</c:v>
                </c:pt>
                <c:pt idx="11796">
                  <c:v>-53.49656936945811</c:v>
                </c:pt>
                <c:pt idx="11797">
                  <c:v>-53.49179116913155</c:v>
                </c:pt>
                <c:pt idx="11798">
                  <c:v>-53.48700875649517</c:v>
                </c:pt>
                <c:pt idx="11799">
                  <c:v>-53.482222133629</c:v>
                </c:pt>
                <c:pt idx="11800">
                  <c:v>-53.47743130261425</c:v>
                </c:pt>
                <c:pt idx="11801">
                  <c:v>-53.47263626553346</c:v>
                </c:pt>
                <c:pt idx="11802">
                  <c:v>-53.46783702447038</c:v>
                </c:pt>
                <c:pt idx="11803">
                  <c:v>-53.46303358151001</c:v>
                </c:pt>
                <c:pt idx="11804">
                  <c:v>-53.45822593873863</c:v>
                </c:pt>
                <c:pt idx="11805">
                  <c:v>-53.45341409824371</c:v>
                </c:pt>
                <c:pt idx="11806">
                  <c:v>-53.44859806211405</c:v>
                </c:pt>
                <c:pt idx="11807">
                  <c:v>-53.44377783243962</c:v>
                </c:pt>
                <c:pt idx="11808">
                  <c:v>-53.43895341131168</c:v>
                </c:pt>
                <c:pt idx="11809">
                  <c:v>-53.43412480082275</c:v>
                </c:pt>
                <c:pt idx="11810">
                  <c:v>-53.42929200306653</c:v>
                </c:pt>
                <c:pt idx="11811">
                  <c:v>-53.42445502013806</c:v>
                </c:pt>
                <c:pt idx="11812">
                  <c:v>-53.41961385413353</c:v>
                </c:pt>
                <c:pt idx="11813">
                  <c:v>-53.41476850715045</c:v>
                </c:pt>
                <c:pt idx="11814">
                  <c:v>-53.40991898128753</c:v>
                </c:pt>
                <c:pt idx="11815">
                  <c:v>-53.40506527864476</c:v>
                </c:pt>
                <c:pt idx="11816">
                  <c:v>-53.4002074013233</c:v>
                </c:pt>
                <c:pt idx="11817">
                  <c:v>-53.39534535142566</c:v>
                </c:pt>
                <c:pt idx="11818">
                  <c:v>-53.3904791310555</c:v>
                </c:pt>
                <c:pt idx="11819">
                  <c:v>-53.38560874231774</c:v>
                </c:pt>
                <c:pt idx="11820">
                  <c:v>-53.38073418731857</c:v>
                </c:pt>
                <c:pt idx="11821">
                  <c:v>-53.37585546816541</c:v>
                </c:pt>
                <c:pt idx="11822">
                  <c:v>-53.37097258696691</c:v>
                </c:pt>
                <c:pt idx="11823">
                  <c:v>-53.36608554583295</c:v>
                </c:pt>
                <c:pt idx="11824">
                  <c:v>-53.36119434687466</c:v>
                </c:pt>
                <c:pt idx="11825">
                  <c:v>-53.35629899220438</c:v>
                </c:pt>
                <c:pt idx="11826">
                  <c:v>-53.35139948393574</c:v>
                </c:pt>
                <c:pt idx="11827">
                  <c:v>-53.34649582418358</c:v>
                </c:pt>
                <c:pt idx="11828">
                  <c:v>-53.34158801506394</c:v>
                </c:pt>
                <c:pt idx="11829">
                  <c:v>-53.33667605869414</c:v>
                </c:pt>
                <c:pt idx="11830">
                  <c:v>-53.33175995719273</c:v>
                </c:pt>
                <c:pt idx="11831">
                  <c:v>-53.32683971267947</c:v>
                </c:pt>
                <c:pt idx="11832">
                  <c:v>-53.32191532727536</c:v>
                </c:pt>
                <c:pt idx="11833">
                  <c:v>-53.31698680310264</c:v>
                </c:pt>
                <c:pt idx="11834">
                  <c:v>-53.31205414228478</c:v>
                </c:pt>
                <c:pt idx="11835">
                  <c:v>-53.30711734694647</c:v>
                </c:pt>
                <c:pt idx="11836">
                  <c:v>-53.30217641921364</c:v>
                </c:pt>
                <c:pt idx="11837">
                  <c:v>-53.29723136121345</c:v>
                </c:pt>
                <c:pt idx="11838">
                  <c:v>-53.2922821750743</c:v>
                </c:pt>
                <c:pt idx="11839">
                  <c:v>-53.28732886292576</c:v>
                </c:pt>
                <c:pt idx="11840">
                  <c:v>-53.28237142689871</c:v>
                </c:pt>
                <c:pt idx="11841">
                  <c:v>-53.27740986912521</c:v>
                </c:pt>
                <c:pt idx="11842">
                  <c:v>-53.27244419173853</c:v>
                </c:pt>
                <c:pt idx="11843">
                  <c:v>-53.26747439687323</c:v>
                </c:pt>
                <c:pt idx="11844">
                  <c:v>-53.26250048666502</c:v>
                </c:pt>
                <c:pt idx="11845">
                  <c:v>-53.25752246325087</c:v>
                </c:pt>
                <c:pt idx="11846">
                  <c:v>-53.252540328769</c:v>
                </c:pt>
                <c:pt idx="11847">
                  <c:v>-53.2475540853588</c:v>
                </c:pt>
                <c:pt idx="11848">
                  <c:v>-53.24256373516091</c:v>
                </c:pt>
                <c:pt idx="11849">
                  <c:v>-53.23756928031718</c:v>
                </c:pt>
                <c:pt idx="11850">
                  <c:v>-53.23257072297074</c:v>
                </c:pt>
                <c:pt idx="11851">
                  <c:v>-53.22756806526581</c:v>
                </c:pt>
                <c:pt idx="11852">
                  <c:v>-53.22256130934796</c:v>
                </c:pt>
                <c:pt idx="11853">
                  <c:v>-53.21755045736392</c:v>
                </c:pt>
                <c:pt idx="11854">
                  <c:v>-53.21253551146166</c:v>
                </c:pt>
                <c:pt idx="11855">
                  <c:v>-53.20751647379033</c:v>
                </c:pt>
                <c:pt idx="11856">
                  <c:v>-53.20249334650036</c:v>
                </c:pt>
                <c:pt idx="11857">
                  <c:v>-53.1974661317433</c:v>
                </c:pt>
                <c:pt idx="11858">
                  <c:v>-53.19243483167203</c:v>
                </c:pt>
                <c:pt idx="11859">
                  <c:v>-53.18739944844056</c:v>
                </c:pt>
                <c:pt idx="11860">
                  <c:v>-53.18235998420417</c:v>
                </c:pt>
                <c:pt idx="11861">
                  <c:v>-53.1773164411193</c:v>
                </c:pt>
                <c:pt idx="11862">
                  <c:v>-53.17226882134365</c:v>
                </c:pt>
                <c:pt idx="11863">
                  <c:v>-53.16721712703612</c:v>
                </c:pt>
                <c:pt idx="11864">
                  <c:v>-53.16216136035681</c:v>
                </c:pt>
                <c:pt idx="11865">
                  <c:v>-53.15710152346703</c:v>
                </c:pt>
                <c:pt idx="11866">
                  <c:v>-53.15203761852932</c:v>
                </c:pt>
                <c:pt idx="11867">
                  <c:v>-53.14696964770741</c:v>
                </c:pt>
                <c:pt idx="11868">
                  <c:v>-53.14189761316625</c:v>
                </c:pt>
                <c:pt idx="11869">
                  <c:v>-53.13682151707202</c:v>
                </c:pt>
                <c:pt idx="11870">
                  <c:v>-53.13174136159207</c:v>
                </c:pt>
                <c:pt idx="11871">
                  <c:v>-53.12665714889498</c:v>
                </c:pt>
                <c:pt idx="11872">
                  <c:v>-53.12156888115052</c:v>
                </c:pt>
                <c:pt idx="11873">
                  <c:v>-53.11647656052966</c:v>
                </c:pt>
                <c:pt idx="11874">
                  <c:v>-53.11138018920462</c:v>
                </c:pt>
                <c:pt idx="11875">
                  <c:v>-53.10627976934882</c:v>
                </c:pt>
                <c:pt idx="11876">
                  <c:v>-53.10117530313682</c:v>
                </c:pt>
                <c:pt idx="11877">
                  <c:v>-53.09606679274443</c:v>
                </c:pt>
                <c:pt idx="11878">
                  <c:v>-53.09095424034868</c:v>
                </c:pt>
                <c:pt idx="11879">
                  <c:v>-53.08583764812777</c:v>
                </c:pt>
                <c:pt idx="11880">
                  <c:v>-53.0807170182611</c:v>
                </c:pt>
                <c:pt idx="11881">
                  <c:v>-53.0755923529293</c:v>
                </c:pt>
                <c:pt idx="11882">
                  <c:v>-53.07046365431417</c:v>
                </c:pt>
                <c:pt idx="11883">
                  <c:v>-53.06533092459877</c:v>
                </c:pt>
                <c:pt idx="11884">
                  <c:v>-53.06019416596725</c:v>
                </c:pt>
                <c:pt idx="11885">
                  <c:v>-53.05505338060505</c:v>
                </c:pt>
                <c:pt idx="11886">
                  <c:v>-53.04990857069879</c:v>
                </c:pt>
                <c:pt idx="11887">
                  <c:v>-53.04475973843626</c:v>
                </c:pt>
                <c:pt idx="11888">
                  <c:v>-53.03960688600647</c:v>
                </c:pt>
                <c:pt idx="11889">
                  <c:v>-53.03445001559963</c:v>
                </c:pt>
                <c:pt idx="11890">
                  <c:v>-53.02928912940713</c:v>
                </c:pt>
                <c:pt idx="11891">
                  <c:v>-53.02412422962155</c:v>
                </c:pt>
                <c:pt idx="11892">
                  <c:v>-53.01895531843668</c:v>
                </c:pt>
                <c:pt idx="11893">
                  <c:v>-53.01378239804747</c:v>
                </c:pt>
                <c:pt idx="11894">
                  <c:v>-53.00860547065015</c:v>
                </c:pt>
                <c:pt idx="11895">
                  <c:v>-53.00342453844202</c:v>
                </c:pt>
                <c:pt idx="11896">
                  <c:v>-52.99823960362167</c:v>
                </c:pt>
                <c:pt idx="11897">
                  <c:v>-52.99305066838883</c:v>
                </c:pt>
                <c:pt idx="11898">
                  <c:v>-52.98785773494442</c:v>
                </c:pt>
                <c:pt idx="11899">
                  <c:v>-52.98266080549059</c:v>
                </c:pt>
                <c:pt idx="11900">
                  <c:v>-52.97745988223064</c:v>
                </c:pt>
                <c:pt idx="11901">
                  <c:v>-52.97225496736907</c:v>
                </c:pt>
                <c:pt idx="11902">
                  <c:v>-52.96704606311155</c:v>
                </c:pt>
                <c:pt idx="11903">
                  <c:v>-52.96183317166499</c:v>
                </c:pt>
                <c:pt idx="11904">
                  <c:v>-52.95661629523742</c:v>
                </c:pt>
                <c:pt idx="11905">
                  <c:v>-52.9513954360381</c:v>
                </c:pt>
                <c:pt idx="11906">
                  <c:v>-52.94617059627745</c:v>
                </c:pt>
                <c:pt idx="11907">
                  <c:v>-52.94094177816709</c:v>
                </c:pt>
                <c:pt idx="11908">
                  <c:v>-52.93570898391982</c:v>
                </c:pt>
                <c:pt idx="11909">
                  <c:v>-52.9304722157496</c:v>
                </c:pt>
                <c:pt idx="11910">
                  <c:v>-52.92523147587162</c:v>
                </c:pt>
                <c:pt idx="11911">
                  <c:v>-52.9199867665022</c:v>
                </c:pt>
                <c:pt idx="11912">
                  <c:v>-52.9147380898589</c:v>
                </c:pt>
                <c:pt idx="11913">
                  <c:v>-52.9094854481604</c:v>
                </c:pt>
                <c:pt idx="11914">
                  <c:v>-52.90422884362657</c:v>
                </c:pt>
                <c:pt idx="11915">
                  <c:v>-52.89896827847851</c:v>
                </c:pt>
                <c:pt idx="11916">
                  <c:v>-52.89370375493843</c:v>
                </c:pt>
                <c:pt idx="11917">
                  <c:v>-52.88843527522977</c:v>
                </c:pt>
                <c:pt idx="11918">
                  <c:v>-52.88316284157711</c:v>
                </c:pt>
                <c:pt idx="11919">
                  <c:v>-52.87788645620621</c:v>
                </c:pt>
                <c:pt idx="11920">
                  <c:v>-52.87260612134408</c:v>
                </c:pt>
                <c:pt idx="11921">
                  <c:v>-52.86732183921878</c:v>
                </c:pt>
                <c:pt idx="11922">
                  <c:v>-52.86203361205964</c:v>
                </c:pt>
                <c:pt idx="11923">
                  <c:v>-52.8567414420971</c:v>
                </c:pt>
                <c:pt idx="11924">
                  <c:v>-52.85144533156284</c:v>
                </c:pt>
                <c:pt idx="11925">
                  <c:v>-52.84614528268965</c:v>
                </c:pt>
                <c:pt idx="11926">
                  <c:v>-52.84084129771151</c:v>
                </c:pt>
                <c:pt idx="11927">
                  <c:v>-52.83553337886362</c:v>
                </c:pt>
                <c:pt idx="11928">
                  <c:v>-52.83022152838227</c:v>
                </c:pt>
                <c:pt idx="11929">
                  <c:v>-52.82490574850498</c:v>
                </c:pt>
                <c:pt idx="11930">
                  <c:v>-52.81958604147038</c:v>
                </c:pt>
                <c:pt idx="11931">
                  <c:v>-52.81426240951834</c:v>
                </c:pt>
                <c:pt idx="11932">
                  <c:v>-52.80893485488987</c:v>
                </c:pt>
                <c:pt idx="11933">
                  <c:v>-52.8036033798271</c:v>
                </c:pt>
                <c:pt idx="11934">
                  <c:v>-52.79826798657341</c:v>
                </c:pt>
                <c:pt idx="11935">
                  <c:v>-52.79292867737327</c:v>
                </c:pt>
                <c:pt idx="11936">
                  <c:v>-52.78758545447235</c:v>
                </c:pt>
                <c:pt idx="11937">
                  <c:v>-52.7822383201175</c:v>
                </c:pt>
                <c:pt idx="11938">
                  <c:v>-52.7768872765567</c:v>
                </c:pt>
                <c:pt idx="11939">
                  <c:v>-52.77153232603912</c:v>
                </c:pt>
                <c:pt idx="11940">
                  <c:v>-52.76617347081504</c:v>
                </c:pt>
                <c:pt idx="11941">
                  <c:v>-52.76081071313598</c:v>
                </c:pt>
                <c:pt idx="11942">
                  <c:v>-52.75544405525456</c:v>
                </c:pt>
                <c:pt idx="11943">
                  <c:v>-52.75007349942461</c:v>
                </c:pt>
                <c:pt idx="11944">
                  <c:v>-52.74469904790107</c:v>
                </c:pt>
                <c:pt idx="11945">
                  <c:v>-52.73932070294006</c:v>
                </c:pt>
                <c:pt idx="11946">
                  <c:v>-52.73393846679887</c:v>
                </c:pt>
                <c:pt idx="11947">
                  <c:v>-52.72855234173594</c:v>
                </c:pt>
                <c:pt idx="11948">
                  <c:v>-52.72316233001082</c:v>
                </c:pt>
                <c:pt idx="11949">
                  <c:v>-52.7177684338843</c:v>
                </c:pt>
                <c:pt idx="11950">
                  <c:v>-52.71237065561827</c:v>
                </c:pt>
                <c:pt idx="11951">
                  <c:v>-52.70696899747581</c:v>
                </c:pt>
                <c:pt idx="11952">
                  <c:v>-52.70156346172111</c:v>
                </c:pt>
                <c:pt idx="11953">
                  <c:v>-52.69615405061955</c:v>
                </c:pt>
                <c:pt idx="11954">
                  <c:v>-52.69074076643765</c:v>
                </c:pt>
                <c:pt idx="11955">
                  <c:v>-52.68532361144307</c:v>
                </c:pt>
                <c:pt idx="11956">
                  <c:v>-52.67990258790465</c:v>
                </c:pt>
                <c:pt idx="11957">
                  <c:v>-52.67447769809234</c:v>
                </c:pt>
                <c:pt idx="11958">
                  <c:v>-52.66904894427731</c:v>
                </c:pt>
                <c:pt idx="11959">
                  <c:v>-52.6636163287318</c:v>
                </c:pt>
                <c:pt idx="11960">
                  <c:v>-52.65817985372921</c:v>
                </c:pt>
                <c:pt idx="11961">
                  <c:v>-52.65273952154416</c:v>
                </c:pt>
                <c:pt idx="11962">
                  <c:v>-52.64729533445234</c:v>
                </c:pt>
                <c:pt idx="11963">
                  <c:v>-52.64184729473062</c:v>
                </c:pt>
                <c:pt idx="11964">
                  <c:v>-52.63639540465702</c:v>
                </c:pt>
                <c:pt idx="11965">
                  <c:v>-52.6309396665107</c:v>
                </c:pt>
                <c:pt idx="11966">
                  <c:v>-52.62548008257193</c:v>
                </c:pt>
                <c:pt idx="11967">
                  <c:v>-52.6200166551222</c:v>
                </c:pt>
                <c:pt idx="11968">
                  <c:v>-52.61454938644405</c:v>
                </c:pt>
                <c:pt idx="11969">
                  <c:v>-52.60907827882127</c:v>
                </c:pt>
                <c:pt idx="11970">
                  <c:v>-52.60360333453868</c:v>
                </c:pt>
                <c:pt idx="11971">
                  <c:v>-52.59812455588231</c:v>
                </c:pt>
                <c:pt idx="11972">
                  <c:v>-52.59264194513934</c:v>
                </c:pt>
                <c:pt idx="11973">
                  <c:v>-52.58715550459803</c:v>
                </c:pt>
                <c:pt idx="11974">
                  <c:v>-52.58166523654783</c:v>
                </c:pt>
                <c:pt idx="11975">
                  <c:v>-52.57617114327933</c:v>
                </c:pt>
                <c:pt idx="11976">
                  <c:v>-52.57067322708421</c:v>
                </c:pt>
                <c:pt idx="11977">
                  <c:v>-52.56517149025535</c:v>
                </c:pt>
                <c:pt idx="11978">
                  <c:v>-52.55966593508671</c:v>
                </c:pt>
                <c:pt idx="11979">
                  <c:v>-52.5541565638734</c:v>
                </c:pt>
                <c:pt idx="11980">
                  <c:v>-52.54864337891173</c:v>
                </c:pt>
                <c:pt idx="11981">
                  <c:v>-52.54312638249903</c:v>
                </c:pt>
                <c:pt idx="11982">
                  <c:v>-52.53760557693386</c:v>
                </c:pt>
                <c:pt idx="11983">
                  <c:v>-52.53208096451587</c:v>
                </c:pt>
                <c:pt idx="11984">
                  <c:v>-52.52655254754586</c:v>
                </c:pt>
                <c:pt idx="11985">
                  <c:v>-52.52102032832571</c:v>
                </c:pt>
                <c:pt idx="11986">
                  <c:v>-52.51548430915851</c:v>
                </c:pt>
                <c:pt idx="11987">
                  <c:v>-52.50994449234844</c:v>
                </c:pt>
                <c:pt idx="11988">
                  <c:v>-52.50440088020081</c:v>
                </c:pt>
                <c:pt idx="11989">
                  <c:v>-52.49885347502205</c:v>
                </c:pt>
                <c:pt idx="11990">
                  <c:v>-52.49330227911976</c:v>
                </c:pt>
                <c:pt idx="11991">
                  <c:v>-52.4877472948026</c:v>
                </c:pt>
                <c:pt idx="11992">
                  <c:v>-52.48218852438043</c:v>
                </c:pt>
                <c:pt idx="11993">
                  <c:v>-52.47662597016417</c:v>
                </c:pt>
                <c:pt idx="11994">
                  <c:v>-52.47105963446592</c:v>
                </c:pt>
                <c:pt idx="11995">
                  <c:v>-52.46548951959885</c:v>
                </c:pt>
                <c:pt idx="11996">
                  <c:v>-52.45991562787734</c:v>
                </c:pt>
                <c:pt idx="11997">
                  <c:v>-52.45433796161677</c:v>
                </c:pt>
                <c:pt idx="11998">
                  <c:v>-52.44875652313379</c:v>
                </c:pt>
                <c:pt idx="11999">
                  <c:v>-52.44317131474603</c:v>
                </c:pt>
                <c:pt idx="12000">
                  <c:v>-52.43758233877235</c:v>
                </c:pt>
                <c:pt idx="12001">
                  <c:v>-52.43198959753263</c:v>
                </c:pt>
                <c:pt idx="12002">
                  <c:v>-52.426393093348</c:v>
                </c:pt>
                <c:pt idx="12003">
                  <c:v>-52.4207928285406</c:v>
                </c:pt>
                <c:pt idx="12004">
                  <c:v>-52.41518880543371</c:v>
                </c:pt>
                <c:pt idx="12005">
                  <c:v>-52.40958102635177</c:v>
                </c:pt>
                <c:pt idx="12006">
                  <c:v>-52.40396949362027</c:v>
                </c:pt>
                <c:pt idx="12007">
                  <c:v>-52.39835420956593</c:v>
                </c:pt>
                <c:pt idx="12008">
                  <c:v>-52.39273517651643</c:v>
                </c:pt>
                <c:pt idx="12009">
                  <c:v>-52.3871123968007</c:v>
                </c:pt>
                <c:pt idx="12010">
                  <c:v>-52.3814858727487</c:v>
                </c:pt>
                <c:pt idx="12011">
                  <c:v>-52.37585560669157</c:v>
                </c:pt>
                <c:pt idx="12012">
                  <c:v>-52.37022160096151</c:v>
                </c:pt>
                <c:pt idx="12013">
                  <c:v>-52.36458385789187</c:v>
                </c:pt>
                <c:pt idx="12014">
                  <c:v>-52.35894237981707</c:v>
                </c:pt>
                <c:pt idx="12015">
                  <c:v>-52.35329716907266</c:v>
                </c:pt>
                <c:pt idx="12016">
                  <c:v>-52.34764822799534</c:v>
                </c:pt>
                <c:pt idx="12017">
                  <c:v>-52.34199555892286</c:v>
                </c:pt>
                <c:pt idx="12018">
                  <c:v>-52.33633916419411</c:v>
                </c:pt>
                <c:pt idx="12019">
                  <c:v>-52.33067904614908</c:v>
                </c:pt>
                <c:pt idx="12020">
                  <c:v>-52.32501520712887</c:v>
                </c:pt>
                <c:pt idx="12021">
                  <c:v>-52.31934764947567</c:v>
                </c:pt>
                <c:pt idx="12022">
                  <c:v>-52.31367637553282</c:v>
                </c:pt>
                <c:pt idx="12023">
                  <c:v>-52.30800138764474</c:v>
                </c:pt>
                <c:pt idx="12024">
                  <c:v>-52.30232268815694</c:v>
                </c:pt>
                <c:pt idx="12025">
                  <c:v>-52.29664027941605</c:v>
                </c:pt>
                <c:pt idx="12026">
                  <c:v>-52.2909541637698</c:v>
                </c:pt>
                <c:pt idx="12027">
                  <c:v>-52.28526434356701</c:v>
                </c:pt>
                <c:pt idx="12028">
                  <c:v>-52.27957082115764</c:v>
                </c:pt>
                <c:pt idx="12029">
                  <c:v>-52.27387359889271</c:v>
                </c:pt>
                <c:pt idx="12030">
                  <c:v>-52.26817267912436</c:v>
                </c:pt>
                <c:pt idx="12031">
                  <c:v>-52.26246806420584</c:v>
                </c:pt>
                <c:pt idx="12032">
                  <c:v>-52.25675975649148</c:v>
                </c:pt>
                <c:pt idx="12033">
                  <c:v>-52.2510477583367</c:v>
                </c:pt>
                <c:pt idx="12034">
                  <c:v>-52.24533207209807</c:v>
                </c:pt>
                <c:pt idx="12035">
                  <c:v>-52.23961270013318</c:v>
                </c:pt>
                <c:pt idx="12036">
                  <c:v>-52.23388964480078</c:v>
                </c:pt>
                <c:pt idx="12037">
                  <c:v>-52.22816290846068</c:v>
                </c:pt>
                <c:pt idx="12038">
                  <c:v>-52.22243249347381</c:v>
                </c:pt>
                <c:pt idx="12039">
                  <c:v>-52.21669840220216</c:v>
                </c:pt>
                <c:pt idx="12040">
                  <c:v>-52.21096063700887</c:v>
                </c:pt>
                <c:pt idx="12041">
                  <c:v>-52.20521920025811</c:v>
                </c:pt>
                <c:pt idx="12042">
                  <c:v>-52.19947409431517</c:v>
                </c:pt>
                <c:pt idx="12043">
                  <c:v>-52.19372532154645</c:v>
                </c:pt>
                <c:pt idx="12044">
                  <c:v>-52.1879728843194</c:v>
                </c:pt>
                <c:pt idx="12045">
                  <c:v>-52.18221678500259</c:v>
                </c:pt>
                <c:pt idx="12046">
                  <c:v>-52.1764570259657</c:v>
                </c:pt>
                <c:pt idx="12047">
                  <c:v>-52.17069360957945</c:v>
                </c:pt>
                <c:pt idx="12048">
                  <c:v>-52.16492653821565</c:v>
                </c:pt>
                <c:pt idx="12049">
                  <c:v>-52.15915581424724</c:v>
                </c:pt>
                <c:pt idx="12050">
                  <c:v>-52.15338144004821</c:v>
                </c:pt>
                <c:pt idx="12051">
                  <c:v>-52.14760341799366</c:v>
                </c:pt>
                <c:pt idx="12052">
                  <c:v>-52.14182175045976</c:v>
                </c:pt>
                <c:pt idx="12053">
                  <c:v>-52.13603643982378</c:v>
                </c:pt>
                <c:pt idx="12054">
                  <c:v>-52.13024748846402</c:v>
                </c:pt>
                <c:pt idx="12055">
                  <c:v>-52.12445489875996</c:v>
                </c:pt>
                <c:pt idx="12056">
                  <c:v>-52.11865867309206</c:v>
                </c:pt>
                <c:pt idx="12057">
                  <c:v>-52.11285881384194</c:v>
                </c:pt>
                <c:pt idx="12058">
                  <c:v>-52.10705532339225</c:v>
                </c:pt>
                <c:pt idx="12059">
                  <c:v>-52.10124820412677</c:v>
                </c:pt>
                <c:pt idx="12060">
                  <c:v>-52.0954374584303</c:v>
                </c:pt>
                <c:pt idx="12061">
                  <c:v>-52.08962308868875</c:v>
                </c:pt>
                <c:pt idx="12062">
                  <c:v>-52.0838050972891</c:v>
                </c:pt>
                <c:pt idx="12063">
                  <c:v>-52.07798348661944</c:v>
                </c:pt>
                <c:pt idx="12064">
                  <c:v>-52.07215825906892</c:v>
                </c:pt>
                <c:pt idx="12065">
                  <c:v>-52.06632941702771</c:v>
                </c:pt>
                <c:pt idx="12066">
                  <c:v>-52.06049696288713</c:v>
                </c:pt>
                <c:pt idx="12067">
                  <c:v>-52.05466089903953</c:v>
                </c:pt>
                <c:pt idx="12068">
                  <c:v>-52.04882122787838</c:v>
                </c:pt>
                <c:pt idx="12069">
                  <c:v>-52.04297795179816</c:v>
                </c:pt>
                <c:pt idx="12070">
                  <c:v>-52.03713107319447</c:v>
                </c:pt>
                <c:pt idx="12071">
                  <c:v>-52.03128059446397</c:v>
                </c:pt>
                <c:pt idx="12072">
                  <c:v>-52.0254265180044</c:v>
                </c:pt>
                <c:pt idx="12073">
                  <c:v>-52.01956884621451</c:v>
                </c:pt>
                <c:pt idx="12074">
                  <c:v>-52.01370758149422</c:v>
                </c:pt>
                <c:pt idx="12075">
                  <c:v>-52.00784272624444</c:v>
                </c:pt>
                <c:pt idx="12076">
                  <c:v>-52.00197428286718</c:v>
                </c:pt>
                <c:pt idx="12077">
                  <c:v>-51.99610225376552</c:v>
                </c:pt>
                <c:pt idx="12078">
                  <c:v>-51.99022664134358</c:v>
                </c:pt>
                <c:pt idx="12079">
                  <c:v>-51.98434744800659</c:v>
                </c:pt>
                <c:pt idx="12080">
                  <c:v>-51.9784646761608</c:v>
                </c:pt>
                <c:pt idx="12081">
                  <c:v>-51.97257832821356</c:v>
                </c:pt>
                <c:pt idx="12082">
                  <c:v>-51.96668840657325</c:v>
                </c:pt>
                <c:pt idx="12083">
                  <c:v>-51.96079491364933</c:v>
                </c:pt>
                <c:pt idx="12084">
                  <c:v>-51.95489785185233</c:v>
                </c:pt>
                <c:pt idx="12085">
                  <c:v>-51.94899722359388</c:v>
                </c:pt>
                <c:pt idx="12086">
                  <c:v>-51.94309303128654</c:v>
                </c:pt>
                <c:pt idx="12087">
                  <c:v>-51.9371852773441</c:v>
                </c:pt>
                <c:pt idx="12088">
                  <c:v>-51.93127396418128</c:v>
                </c:pt>
                <c:pt idx="12089">
                  <c:v>-51.92535909421391</c:v>
                </c:pt>
                <c:pt idx="12090">
                  <c:v>-51.91944066985887</c:v>
                </c:pt>
                <c:pt idx="12091">
                  <c:v>-51.91351869353412</c:v>
                </c:pt>
                <c:pt idx="12092">
                  <c:v>-51.90759316765862</c:v>
                </c:pt>
                <c:pt idx="12093">
                  <c:v>-51.90166409465246</c:v>
                </c:pt>
                <c:pt idx="12094">
                  <c:v>-51.89573147693675</c:v>
                </c:pt>
                <c:pt idx="12095">
                  <c:v>-51.88979531693362</c:v>
                </c:pt>
                <c:pt idx="12096">
                  <c:v>-51.8838556170663</c:v>
                </c:pt>
                <c:pt idx="12097">
                  <c:v>-51.87791237975908</c:v>
                </c:pt>
                <c:pt idx="12098">
                  <c:v>-51.87196560743724</c:v>
                </c:pt>
                <c:pt idx="12099">
                  <c:v>-51.8660153025272</c:v>
                </c:pt>
                <c:pt idx="12100">
                  <c:v>-51.86006146745633</c:v>
                </c:pt>
                <c:pt idx="12101">
                  <c:v>-51.85410410465317</c:v>
                </c:pt>
                <c:pt idx="12102">
                  <c:v>-51.8481432165472</c:v>
                </c:pt>
                <c:pt idx="12103">
                  <c:v>-51.842178805569</c:v>
                </c:pt>
                <c:pt idx="12104">
                  <c:v>-51.8362108741502</c:v>
                </c:pt>
                <c:pt idx="12105">
                  <c:v>-51.83023942472343</c:v>
                </c:pt>
                <c:pt idx="12106">
                  <c:v>-51.82426445972244</c:v>
                </c:pt>
                <c:pt idx="12107">
                  <c:v>-51.818285981582</c:v>
                </c:pt>
                <c:pt idx="12108">
                  <c:v>-51.8123039927379</c:v>
                </c:pt>
                <c:pt idx="12109">
                  <c:v>-51.80631849562698</c:v>
                </c:pt>
                <c:pt idx="12110">
                  <c:v>-51.80032949268713</c:v>
                </c:pt>
                <c:pt idx="12111">
                  <c:v>-51.79433698635732</c:v>
                </c:pt>
                <c:pt idx="12112">
                  <c:v>-51.78834097907749</c:v>
                </c:pt>
                <c:pt idx="12113">
                  <c:v>-51.78234147328867</c:v>
                </c:pt>
                <c:pt idx="12114">
                  <c:v>-51.77633847143294</c:v>
                </c:pt>
                <c:pt idx="12115">
                  <c:v>-51.77033197595337</c:v>
                </c:pt>
                <c:pt idx="12116">
                  <c:v>-51.76432198929411</c:v>
                </c:pt>
                <c:pt idx="12117">
                  <c:v>-51.75830851390035</c:v>
                </c:pt>
                <c:pt idx="12118">
                  <c:v>-51.75229155221829</c:v>
                </c:pt>
                <c:pt idx="12119">
                  <c:v>-51.7462711066952</c:v>
                </c:pt>
                <c:pt idx="12120">
                  <c:v>-51.74024717977935</c:v>
                </c:pt>
                <c:pt idx="12121">
                  <c:v>-51.73421977392009</c:v>
                </c:pt>
                <c:pt idx="12122">
                  <c:v>-51.72818889156776</c:v>
                </c:pt>
                <c:pt idx="12123">
                  <c:v>-51.72215453517376</c:v>
                </c:pt>
                <c:pt idx="12124">
                  <c:v>-51.7161167071905</c:v>
                </c:pt>
                <c:pt idx="12125">
                  <c:v>-51.71007541007147</c:v>
                </c:pt>
                <c:pt idx="12126">
                  <c:v>-51.70403064627114</c:v>
                </c:pt>
                <c:pt idx="12127">
                  <c:v>-51.69798241824505</c:v>
                </c:pt>
                <c:pt idx="12128">
                  <c:v>-51.69193072844975</c:v>
                </c:pt>
                <c:pt idx="12129">
                  <c:v>-51.6858755793428</c:v>
                </c:pt>
                <c:pt idx="12130">
                  <c:v>-51.67981697338286</c:v>
                </c:pt>
                <c:pt idx="12131">
                  <c:v>-51.67375491302953</c:v>
                </c:pt>
                <c:pt idx="12132">
                  <c:v>-51.66768940074348</c:v>
                </c:pt>
                <c:pt idx="12133">
                  <c:v>-51.66162043898645</c:v>
                </c:pt>
                <c:pt idx="12134">
                  <c:v>-51.65554803022111</c:v>
                </c:pt>
                <c:pt idx="12135">
                  <c:v>-51.64947217691123</c:v>
                </c:pt>
                <c:pt idx="12136">
                  <c:v>-51.6433928815216</c:v>
                </c:pt>
                <c:pt idx="12137">
                  <c:v>-51.63731014651796</c:v>
                </c:pt>
                <c:pt idx="12138">
                  <c:v>-51.63122397436717</c:v>
                </c:pt>
                <c:pt idx="12139">
                  <c:v>-51.6251343675371</c:v>
                </c:pt>
                <c:pt idx="12140">
                  <c:v>-51.61904132849654</c:v>
                </c:pt>
                <c:pt idx="12141">
                  <c:v>-51.61294485971543</c:v>
                </c:pt>
                <c:pt idx="12142">
                  <c:v>-51.60684496366464</c:v>
                </c:pt>
                <c:pt idx="12143">
                  <c:v>-51.60074164281615</c:v>
                </c:pt>
                <c:pt idx="12144">
                  <c:v>-51.59463489964284</c:v>
                </c:pt>
                <c:pt idx="12145">
                  <c:v>-51.58852473661871</c:v>
                </c:pt>
                <c:pt idx="12146">
                  <c:v>-51.5824111562187</c:v>
                </c:pt>
                <c:pt idx="12147">
                  <c:v>-51.57629416091886</c:v>
                </c:pt>
                <c:pt idx="12148">
                  <c:v>-51.57017375319614</c:v>
                </c:pt>
                <c:pt idx="12149">
                  <c:v>-51.56404993552862</c:v>
                </c:pt>
                <c:pt idx="12150">
                  <c:v>-51.5579227103953</c:v>
                </c:pt>
                <c:pt idx="12151">
                  <c:v>-51.55179208027626</c:v>
                </c:pt>
                <c:pt idx="12152">
                  <c:v>-51.54565804765255</c:v>
                </c:pt>
                <c:pt idx="12153">
                  <c:v>-51.53952061500626</c:v>
                </c:pt>
                <c:pt idx="12154">
                  <c:v>-51.53337978482048</c:v>
                </c:pt>
                <c:pt idx="12155">
                  <c:v>-51.52723555957931</c:v>
                </c:pt>
                <c:pt idx="12156">
                  <c:v>-51.52108794176785</c:v>
                </c:pt>
                <c:pt idx="12157">
                  <c:v>-51.51493693387224</c:v>
                </c:pt>
                <c:pt idx="12158">
                  <c:v>-51.5087825383796</c:v>
                </c:pt>
                <c:pt idx="12159">
                  <c:v>-51.50262475777803</c:v>
                </c:pt>
                <c:pt idx="12160">
                  <c:v>-51.49646359455674</c:v>
                </c:pt>
                <c:pt idx="12161">
                  <c:v>-51.49029905120583</c:v>
                </c:pt>
                <c:pt idx="12162">
                  <c:v>-51.48413113021648</c:v>
                </c:pt>
                <c:pt idx="12163">
                  <c:v>-51.47795983408086</c:v>
                </c:pt>
                <c:pt idx="12164">
                  <c:v>-51.47178516529208</c:v>
                </c:pt>
                <c:pt idx="12165">
                  <c:v>-51.46560712634437</c:v>
                </c:pt>
                <c:pt idx="12166">
                  <c:v>-51.45942571973287</c:v>
                </c:pt>
                <c:pt idx="12167">
                  <c:v>-51.45324094795376</c:v>
                </c:pt>
                <c:pt idx="12168">
                  <c:v>-51.4470528135042</c:v>
                </c:pt>
                <c:pt idx="12169">
                  <c:v>-51.44086131888237</c:v>
                </c:pt>
                <c:pt idx="12170">
                  <c:v>-51.43466646658744</c:v>
                </c:pt>
                <c:pt idx="12171">
                  <c:v>-51.4284682591196</c:v>
                </c:pt>
                <c:pt idx="12172">
                  <c:v>-51.42226669898</c:v>
                </c:pt>
                <c:pt idx="12173">
                  <c:v>-51.41606178867081</c:v>
                </c:pt>
                <c:pt idx="12174">
                  <c:v>-51.40985353069519</c:v>
                </c:pt>
                <c:pt idx="12175">
                  <c:v>-51.40364192755732</c:v>
                </c:pt>
                <c:pt idx="12176">
                  <c:v>-51.39742698176232</c:v>
                </c:pt>
                <c:pt idx="12177">
                  <c:v>-51.39120869581637</c:v>
                </c:pt>
                <c:pt idx="12178">
                  <c:v>-51.38498707222659</c:v>
                </c:pt>
                <c:pt idx="12179">
                  <c:v>-51.37876211350116</c:v>
                </c:pt>
                <c:pt idx="12180">
                  <c:v>-51.37253382214915</c:v>
                </c:pt>
                <c:pt idx="12181">
                  <c:v>-51.36630220068071</c:v>
                </c:pt>
                <c:pt idx="12182">
                  <c:v>-51.36006725160691</c:v>
                </c:pt>
                <c:pt idx="12183">
                  <c:v>-51.35382897743992</c:v>
                </c:pt>
                <c:pt idx="12184">
                  <c:v>-51.34758738069277</c:v>
                </c:pt>
                <c:pt idx="12185">
                  <c:v>-51.34134246387956</c:v>
                </c:pt>
                <c:pt idx="12186">
                  <c:v>-51.33509422951536</c:v>
                </c:pt>
                <c:pt idx="12187">
                  <c:v>-51.3288426801162</c:v>
                </c:pt>
                <c:pt idx="12188">
                  <c:v>-51.32258781819915</c:v>
                </c:pt>
                <c:pt idx="12189">
                  <c:v>-51.31632964628219</c:v>
                </c:pt>
                <c:pt idx="12190">
                  <c:v>-51.31006816688436</c:v>
                </c:pt>
                <c:pt idx="12191">
                  <c:v>-51.30380338252566</c:v>
                </c:pt>
                <c:pt idx="12192">
                  <c:v>-51.29753529572703</c:v>
                </c:pt>
                <c:pt idx="12193">
                  <c:v>-51.29126390901045</c:v>
                </c:pt>
                <c:pt idx="12194">
                  <c:v>-51.28498922489885</c:v>
                </c:pt>
                <c:pt idx="12195">
                  <c:v>-51.27871124591616</c:v>
                </c:pt>
                <c:pt idx="12196">
                  <c:v>-51.27242997458727</c:v>
                </c:pt>
                <c:pt idx="12197">
                  <c:v>-51.26614541343806</c:v>
                </c:pt>
                <c:pt idx="12198">
                  <c:v>-51.25985756499539</c:v>
                </c:pt>
                <c:pt idx="12199">
                  <c:v>-51.25356643178709</c:v>
                </c:pt>
                <c:pt idx="12200">
                  <c:v>-51.247272016342</c:v>
                </c:pt>
                <c:pt idx="12201">
                  <c:v>-51.24097432118987</c:v>
                </c:pt>
                <c:pt idx="12202">
                  <c:v>-51.2346733488615</c:v>
                </c:pt>
                <c:pt idx="12203">
                  <c:v>-51.22836910188859</c:v>
                </c:pt>
                <c:pt idx="12204">
                  <c:v>-51.22206158280389</c:v>
                </c:pt>
                <c:pt idx="12205">
                  <c:v>-51.21575079414107</c:v>
                </c:pt>
                <c:pt idx="12206">
                  <c:v>-51.2094367384348</c:v>
                </c:pt>
                <c:pt idx="12207">
                  <c:v>-51.20311941822071</c:v>
                </c:pt>
                <c:pt idx="12208">
                  <c:v>-51.1967988360354</c:v>
                </c:pt>
                <c:pt idx="12209">
                  <c:v>-51.19047499441643</c:v>
                </c:pt>
                <c:pt idx="12210">
                  <c:v>-51.18414789590235</c:v>
                </c:pt>
                <c:pt idx="12211">
                  <c:v>-51.17781754303269</c:v>
                </c:pt>
                <c:pt idx="12212">
                  <c:v>-51.17148393834793</c:v>
                </c:pt>
                <c:pt idx="12213">
                  <c:v>-51.16514708438949</c:v>
                </c:pt>
                <c:pt idx="12214">
                  <c:v>-51.1588069836998</c:v>
                </c:pt>
                <c:pt idx="12215">
                  <c:v>-51.15246363882224</c:v>
                </c:pt>
                <c:pt idx="12216">
                  <c:v>-51.14611705230115</c:v>
                </c:pt>
                <c:pt idx="12217">
                  <c:v>-51.13976722668185</c:v>
                </c:pt>
                <c:pt idx="12218">
                  <c:v>-51.1334141645106</c:v>
                </c:pt>
                <c:pt idx="12219">
                  <c:v>-51.12705786833463</c:v>
                </c:pt>
                <c:pt idx="12220">
                  <c:v>-51.12069834070217</c:v>
                </c:pt>
                <c:pt idx="12221">
                  <c:v>-51.11433558416235</c:v>
                </c:pt>
                <c:pt idx="12222">
                  <c:v>-51.10796960126527</c:v>
                </c:pt>
                <c:pt idx="12223">
                  <c:v>-51.10160039456208</c:v>
                </c:pt>
                <c:pt idx="12224">
                  <c:v>-51.09522796660475</c:v>
                </c:pt>
                <c:pt idx="12225">
                  <c:v>-51.0888523199463</c:v>
                </c:pt>
                <c:pt idx="12226">
                  <c:v>-51.08247345714066</c:v>
                </c:pt>
                <c:pt idx="12227">
                  <c:v>-51.0760913807428</c:v>
                </c:pt>
                <c:pt idx="12228">
                  <c:v>-51.06970609330853</c:v>
                </c:pt>
                <c:pt idx="12229">
                  <c:v>-51.0633175973947</c:v>
                </c:pt>
                <c:pt idx="12230">
                  <c:v>-51.05692589555908</c:v>
                </c:pt>
                <c:pt idx="12231">
                  <c:v>-51.05053099036039</c:v>
                </c:pt>
                <c:pt idx="12232">
                  <c:v>-51.04413288435832</c:v>
                </c:pt>
                <c:pt idx="12233">
                  <c:v>-51.0377315801135</c:v>
                </c:pt>
                <c:pt idx="12234">
                  <c:v>-51.03132708018753</c:v>
                </c:pt>
                <c:pt idx="12235">
                  <c:v>-51.02491938714295</c:v>
                </c:pt>
                <c:pt idx="12236">
                  <c:v>-51.01850850354322</c:v>
                </c:pt>
                <c:pt idx="12237">
                  <c:v>-51.0120944319528</c:v>
                </c:pt>
                <c:pt idx="12238">
                  <c:v>-51.00567717493708</c:v>
                </c:pt>
                <c:pt idx="12239">
                  <c:v>-50.99925673506235</c:v>
                </c:pt>
                <c:pt idx="12240">
                  <c:v>-50.99283311489595</c:v>
                </c:pt>
                <c:pt idx="12241">
                  <c:v>-50.98640631700604</c:v>
                </c:pt>
                <c:pt idx="12242">
                  <c:v>-50.97997634396185</c:v>
                </c:pt>
                <c:pt idx="12243">
                  <c:v>-50.97354319833345</c:v>
                </c:pt>
                <c:pt idx="12244">
                  <c:v>-50.96710688269193</c:v>
                </c:pt>
                <c:pt idx="12245">
                  <c:v>-50.96066739960926</c:v>
                </c:pt>
                <c:pt idx="12246">
                  <c:v>-50.9542247516584</c:v>
                </c:pt>
                <c:pt idx="12247">
                  <c:v>-50.94777894141326</c:v>
                </c:pt>
                <c:pt idx="12248">
                  <c:v>-50.94132997144862</c:v>
                </c:pt>
                <c:pt idx="12249">
                  <c:v>-50.93487784434028</c:v>
                </c:pt>
                <c:pt idx="12250">
                  <c:v>-50.92842256266494</c:v>
                </c:pt>
                <c:pt idx="12251">
                  <c:v>-50.92196412900022</c:v>
                </c:pt>
                <c:pt idx="12252">
                  <c:v>-50.91550254592473</c:v>
                </c:pt>
                <c:pt idx="12253">
                  <c:v>-50.90903781601797</c:v>
                </c:pt>
                <c:pt idx="12254">
                  <c:v>-50.9025699418604</c:v>
                </c:pt>
                <c:pt idx="12255">
                  <c:v>-50.89609892603341</c:v>
                </c:pt>
                <c:pt idx="12256">
                  <c:v>-50.88962477111931</c:v>
                </c:pt>
                <c:pt idx="12257">
                  <c:v>-50.88314747970139</c:v>
                </c:pt>
                <c:pt idx="12258">
                  <c:v>-50.87666705436381</c:v>
                </c:pt>
                <c:pt idx="12259">
                  <c:v>-50.87018349769173</c:v>
                </c:pt>
                <c:pt idx="12260">
                  <c:v>-50.86369681227116</c:v>
                </c:pt>
                <c:pt idx="12261">
                  <c:v>-50.8572070006891</c:v>
                </c:pt>
                <c:pt idx="12262">
                  <c:v>-50.85071406553349</c:v>
                </c:pt>
                <c:pt idx="12263">
                  <c:v>-50.84421800939314</c:v>
                </c:pt>
                <c:pt idx="12264">
                  <c:v>-50.83771883485785</c:v>
                </c:pt>
                <c:pt idx="12265">
                  <c:v>-50.83121654451831</c:v>
                </c:pt>
                <c:pt idx="12266">
                  <c:v>-50.82471114096614</c:v>
                </c:pt>
                <c:pt idx="12267">
                  <c:v>-50.8182026267939</c:v>
                </c:pt>
                <c:pt idx="12268">
                  <c:v>-50.81169100459505</c:v>
                </c:pt>
                <c:pt idx="12269">
                  <c:v>-50.80517627696405</c:v>
                </c:pt>
                <c:pt idx="12270">
                  <c:v>-50.79865844649617</c:v>
                </c:pt>
                <c:pt idx="12271">
                  <c:v>-50.79213751578768</c:v>
                </c:pt>
                <c:pt idx="12272">
                  <c:v>-50.78561348743576</c:v>
                </c:pt>
                <c:pt idx="12273">
                  <c:v>-50.77908636403848</c:v>
                </c:pt>
                <c:pt idx="12274">
                  <c:v>-50.7725561481949</c:v>
                </c:pt>
                <c:pt idx="12275">
                  <c:v>-50.7660228425049</c:v>
                </c:pt>
                <c:pt idx="12276">
                  <c:v>-50.75948644956936</c:v>
                </c:pt>
                <c:pt idx="12277">
                  <c:v>-50.75294697199007</c:v>
                </c:pt>
                <c:pt idx="12278">
                  <c:v>-50.74640441236969</c:v>
                </c:pt>
                <c:pt idx="12279">
                  <c:v>-50.73985877331186</c:v>
                </c:pt>
                <c:pt idx="12280">
                  <c:v>-50.73331005742107</c:v>
                </c:pt>
                <c:pt idx="12281">
                  <c:v>-50.72675826730277</c:v>
                </c:pt>
                <c:pt idx="12282">
                  <c:v>-50.72020340556331</c:v>
                </c:pt>
                <c:pt idx="12283">
                  <c:v>-50.71364547480997</c:v>
                </c:pt>
                <c:pt idx="12284">
                  <c:v>-50.7070844776509</c:v>
                </c:pt>
                <c:pt idx="12285">
                  <c:v>-50.70052041669524</c:v>
                </c:pt>
                <c:pt idx="12286">
                  <c:v>-50.69395329455296</c:v>
                </c:pt>
                <c:pt idx="12287">
                  <c:v>-50.68738311383495</c:v>
                </c:pt>
                <c:pt idx="12288">
                  <c:v>-50.68080987715307</c:v>
                </c:pt>
                <c:pt idx="12289">
                  <c:v>-50.67423358712006</c:v>
                </c:pt>
                <c:pt idx="12290">
                  <c:v>-50.66765424634953</c:v>
                </c:pt>
                <c:pt idx="12291">
                  <c:v>-50.66107185745604</c:v>
                </c:pt>
                <c:pt idx="12292">
                  <c:v>-50.65448642305505</c:v>
                </c:pt>
                <c:pt idx="12293">
                  <c:v>-50.64789794576291</c:v>
                </c:pt>
                <c:pt idx="12294">
                  <c:v>-50.64130642819691</c:v>
                </c:pt>
                <c:pt idx="12295">
                  <c:v>-50.6347118729752</c:v>
                </c:pt>
                <c:pt idx="12296">
                  <c:v>-50.62811428271686</c:v>
                </c:pt>
                <c:pt idx="12297">
                  <c:v>-50.62151366004186</c:v>
                </c:pt>
                <c:pt idx="12298">
                  <c:v>-50.6149100075711</c:v>
                </c:pt>
                <c:pt idx="12299">
                  <c:v>-50.60830332792633</c:v>
                </c:pt>
                <c:pt idx="12300">
                  <c:v>-50.60169362373024</c:v>
                </c:pt>
                <c:pt idx="12301">
                  <c:v>-50.59508089760643</c:v>
                </c:pt>
                <c:pt idx="12302">
                  <c:v>-50.58846515217938</c:v>
                </c:pt>
                <c:pt idx="12303">
                  <c:v>-50.58184639007443</c:v>
                </c:pt>
                <c:pt idx="12304">
                  <c:v>-50.5752246139179</c:v>
                </c:pt>
                <c:pt idx="12305">
                  <c:v>-50.56859982633694</c:v>
                </c:pt>
                <c:pt idx="12306">
                  <c:v>-50.56197202995962</c:v>
                </c:pt>
                <c:pt idx="12307">
                  <c:v>-50.5553412274149</c:v>
                </c:pt>
                <c:pt idx="12308">
                  <c:v>-50.54870742133264</c:v>
                </c:pt>
                <c:pt idx="12309">
                  <c:v>-50.54207061434359</c:v>
                </c:pt>
                <c:pt idx="12310">
                  <c:v>-50.53543080907941</c:v>
                </c:pt>
                <c:pt idx="12311">
                  <c:v>-50.52878800817261</c:v>
                </c:pt>
                <c:pt idx="12312">
                  <c:v>-50.52214221425662</c:v>
                </c:pt>
                <c:pt idx="12313">
                  <c:v>-50.51549342996577</c:v>
                </c:pt>
                <c:pt idx="12314">
                  <c:v>-50.50884165793524</c:v>
                </c:pt>
                <c:pt idx="12315">
                  <c:v>-50.50218690080117</c:v>
                </c:pt>
                <c:pt idx="12316">
                  <c:v>-50.4955291612005</c:v>
                </c:pt>
                <c:pt idx="12317">
                  <c:v>-50.48886844177112</c:v>
                </c:pt>
                <c:pt idx="12318">
                  <c:v>-50.4822047451518</c:v>
                </c:pt>
                <c:pt idx="12319">
                  <c:v>-50.47553807398215</c:v>
                </c:pt>
                <c:pt idx="12320">
                  <c:v>-50.46886843090272</c:v>
                </c:pt>
                <c:pt idx="12321">
                  <c:v>-50.46219581855492</c:v>
                </c:pt>
                <c:pt idx="12322">
                  <c:v>-50.45552023958102</c:v>
                </c:pt>
                <c:pt idx="12323">
                  <c:v>-50.44884169662422</c:v>
                </c:pt>
                <c:pt idx="12324">
                  <c:v>-50.4421601923286</c:v>
                </c:pt>
                <c:pt idx="12325">
                  <c:v>-50.43547572933905</c:v>
                </c:pt>
                <c:pt idx="12326">
                  <c:v>-50.42878831030143</c:v>
                </c:pt>
                <c:pt idx="12327">
                  <c:v>-50.42209793786241</c:v>
                </c:pt>
                <c:pt idx="12328">
                  <c:v>-50.41540461466959</c:v>
                </c:pt>
                <c:pt idx="12329">
                  <c:v>-50.40870834337142</c:v>
                </c:pt>
                <c:pt idx="12330">
                  <c:v>-50.40200912661722</c:v>
                </c:pt>
                <c:pt idx="12331">
                  <c:v>-50.39530696705722</c:v>
                </c:pt>
                <c:pt idx="12332">
                  <c:v>-50.38860186734248</c:v>
                </c:pt>
                <c:pt idx="12333">
                  <c:v>-50.381893830125</c:v>
                </c:pt>
                <c:pt idx="12334">
                  <c:v>-50.37518285805756</c:v>
                </c:pt>
                <c:pt idx="12335">
                  <c:v>-50.36846895379389</c:v>
                </c:pt>
                <c:pt idx="12336">
                  <c:v>-50.36175211998858</c:v>
                </c:pt>
                <c:pt idx="12337">
                  <c:v>-50.35503235929705</c:v>
                </c:pt>
                <c:pt idx="12338">
                  <c:v>-50.34830967437566</c:v>
                </c:pt>
                <c:pt idx="12339">
                  <c:v>-50.34158406788156</c:v>
                </c:pt>
                <c:pt idx="12340">
                  <c:v>-50.33485554247285</c:v>
                </c:pt>
                <c:pt idx="12341">
                  <c:v>-50.32812410080841</c:v>
                </c:pt>
                <c:pt idx="12342">
                  <c:v>-50.32138974554806</c:v>
                </c:pt>
                <c:pt idx="12343">
                  <c:v>-50.31465247935246</c:v>
                </c:pt>
                <c:pt idx="12344">
                  <c:v>-50.30791230488316</c:v>
                </c:pt>
                <c:pt idx="12345">
                  <c:v>-50.30116922480251</c:v>
                </c:pt>
                <c:pt idx="12346">
                  <c:v>-50.29442324177382</c:v>
                </c:pt>
                <c:pt idx="12347">
                  <c:v>-50.28767435846115</c:v>
                </c:pt>
                <c:pt idx="12348">
                  <c:v>-50.28092257752952</c:v>
                </c:pt>
                <c:pt idx="12349">
                  <c:v>-50.27416790164477</c:v>
                </c:pt>
                <c:pt idx="12350">
                  <c:v>-50.26741033347361</c:v>
                </c:pt>
                <c:pt idx="12351">
                  <c:v>-50.26064987568359</c:v>
                </c:pt>
                <c:pt idx="12352">
                  <c:v>-50.25388653094315</c:v>
                </c:pt>
                <c:pt idx="12353">
                  <c:v>-50.2471203019216</c:v>
                </c:pt>
                <c:pt idx="12354">
                  <c:v>-50.24035119128904</c:v>
                </c:pt>
                <c:pt idx="12355">
                  <c:v>-50.23357920171648</c:v>
                </c:pt>
                <c:pt idx="12356">
                  <c:v>-50.22680433587581</c:v>
                </c:pt>
                <c:pt idx="12357">
                  <c:v>-50.2200265964397</c:v>
                </c:pt>
                <c:pt idx="12358">
                  <c:v>-50.21324598608173</c:v>
                </c:pt>
                <c:pt idx="12359">
                  <c:v>-50.20646250747633</c:v>
                </c:pt>
                <c:pt idx="12360">
                  <c:v>-50.19967616329879</c:v>
                </c:pt>
                <c:pt idx="12361">
                  <c:v>-50.19288695622521</c:v>
                </c:pt>
                <c:pt idx="12362">
                  <c:v>-50.18609488893257</c:v>
                </c:pt>
                <c:pt idx="12363">
                  <c:v>-50.17929996409872</c:v>
                </c:pt>
                <c:pt idx="12364">
                  <c:v>-50.17250218440232</c:v>
                </c:pt>
                <c:pt idx="12365">
                  <c:v>-50.16570155252291</c:v>
                </c:pt>
                <c:pt idx="12366">
                  <c:v>-50.15889807114086</c:v>
                </c:pt>
                <c:pt idx="12367">
                  <c:v>-50.15209174293742</c:v>
                </c:pt>
                <c:pt idx="12368">
                  <c:v>-50.14528257059462</c:v>
                </c:pt>
                <c:pt idx="12369">
                  <c:v>-50.1384705567954</c:v>
                </c:pt>
                <c:pt idx="12370">
                  <c:v>-50.13165570422354</c:v>
                </c:pt>
                <c:pt idx="12371">
                  <c:v>-50.12483801556363</c:v>
                </c:pt>
                <c:pt idx="12372">
                  <c:v>-50.11801749350111</c:v>
                </c:pt>
                <c:pt idx="12373">
                  <c:v>-50.1111941407223</c:v>
                </c:pt>
                <c:pt idx="12374">
                  <c:v>-50.1043679599143</c:v>
                </c:pt>
                <c:pt idx="12375">
                  <c:v>-50.09753895376515</c:v>
                </c:pt>
                <c:pt idx="12376">
                  <c:v>-50.09070712496361</c:v>
                </c:pt>
                <c:pt idx="12377">
                  <c:v>-50.08387247619935</c:v>
                </c:pt>
                <c:pt idx="12378">
                  <c:v>-50.0770350101629</c:v>
                </c:pt>
                <c:pt idx="12379">
                  <c:v>-50.07019472954555</c:v>
                </c:pt>
                <c:pt idx="12380">
                  <c:v>-50.0633516370395</c:v>
                </c:pt>
                <c:pt idx="12381">
                  <c:v>-50.05650573533775</c:v>
                </c:pt>
                <c:pt idx="12382">
                  <c:v>-50.04965702713413</c:v>
                </c:pt>
                <c:pt idx="12383">
                  <c:v>-50.04280551512336</c:v>
                </c:pt>
                <c:pt idx="12384">
                  <c:v>-50.03595120200091</c:v>
                </c:pt>
                <c:pt idx="12385">
                  <c:v>-50.02909409046315</c:v>
                </c:pt>
                <c:pt idx="12386">
                  <c:v>-50.02223418320725</c:v>
                </c:pt>
                <c:pt idx="12387">
                  <c:v>-50.01537148293122</c:v>
                </c:pt>
                <c:pt idx="12388">
                  <c:v>-50.00850599233392</c:v>
                </c:pt>
                <c:pt idx="12389">
                  <c:v>-50.001637714115</c:v>
                </c:pt>
                <c:pt idx="12390">
                  <c:v>-49.99476665097496</c:v>
                </c:pt>
                <c:pt idx="12391">
                  <c:v>-49.98789280561513</c:v>
                </c:pt>
                <c:pt idx="12392">
                  <c:v>-49.98101618073769</c:v>
                </c:pt>
                <c:pt idx="12393">
                  <c:v>-49.97413677904561</c:v>
                </c:pt>
                <c:pt idx="12394">
                  <c:v>-49.96725460324269</c:v>
                </c:pt>
                <c:pt idx="12395">
                  <c:v>-49.96036965603358</c:v>
                </c:pt>
                <c:pt idx="12396">
                  <c:v>-49.95348194012373</c:v>
                </c:pt>
                <c:pt idx="12397">
                  <c:v>-49.94659145821941</c:v>
                </c:pt>
                <c:pt idx="12398">
                  <c:v>-49.93969821302777</c:v>
                </c:pt>
                <c:pt idx="12399">
                  <c:v>-49.93280220725669</c:v>
                </c:pt>
                <c:pt idx="12400">
                  <c:v>-49.92590344361494</c:v>
                </c:pt>
                <c:pt idx="12401">
                  <c:v>-49.91900192481209</c:v>
                </c:pt>
                <c:pt idx="12402">
                  <c:v>-49.91209765355852</c:v>
                </c:pt>
                <c:pt idx="12403">
                  <c:v>-49.90519063256547</c:v>
                </c:pt>
                <c:pt idx="12404">
                  <c:v>-49.89828086454492</c:v>
                </c:pt>
                <c:pt idx="12405">
                  <c:v>-49.89136835220974</c:v>
                </c:pt>
                <c:pt idx="12406">
                  <c:v>-49.88445309827357</c:v>
                </c:pt>
                <c:pt idx="12407">
                  <c:v>-49.87753510545093</c:v>
                </c:pt>
                <c:pt idx="12408">
                  <c:v>-49.87061437645706</c:v>
                </c:pt>
                <c:pt idx="12409">
                  <c:v>-49.86369091400808</c:v>
                </c:pt>
                <c:pt idx="12410">
                  <c:v>-49.85676472082091</c:v>
                </c:pt>
                <c:pt idx="12411">
                  <c:v>-49.84983579961327</c:v>
                </c:pt>
                <c:pt idx="12412">
                  <c:v>-49.84290415310373</c:v>
                </c:pt>
                <c:pt idx="12413">
                  <c:v>-49.83596978401162</c:v>
                </c:pt>
                <c:pt idx="12414">
                  <c:v>-49.8290326950571</c:v>
                </c:pt>
                <c:pt idx="12415">
                  <c:v>-49.82209288896115</c:v>
                </c:pt>
                <c:pt idx="12416">
                  <c:v>-49.81515036844552</c:v>
                </c:pt>
                <c:pt idx="12417">
                  <c:v>-49.80820513623283</c:v>
                </c:pt>
                <c:pt idx="12418">
                  <c:v>-49.80125719504644</c:v>
                </c:pt>
                <c:pt idx="12419">
                  <c:v>-49.7943065476106</c:v>
                </c:pt>
                <c:pt idx="12420">
                  <c:v>-49.78735319665029</c:v>
                </c:pt>
                <c:pt idx="12421">
                  <c:v>-49.7803971448913</c:v>
                </c:pt>
                <c:pt idx="12422">
                  <c:v>-49.77343839506025</c:v>
                </c:pt>
                <c:pt idx="12423">
                  <c:v>-49.76647694988456</c:v>
                </c:pt>
                <c:pt idx="12424">
                  <c:v>-49.75951281209244</c:v>
                </c:pt>
                <c:pt idx="12425">
                  <c:v>-49.75254598441291</c:v>
                </c:pt>
                <c:pt idx="12426">
                  <c:v>-49.7455764695758</c:v>
                </c:pt>
                <c:pt idx="12427">
                  <c:v>-49.7386042703117</c:v>
                </c:pt>
                <c:pt idx="12428">
                  <c:v>-49.73162938935204</c:v>
                </c:pt>
                <c:pt idx="12429">
                  <c:v>-49.72465182942904</c:v>
                </c:pt>
                <c:pt idx="12430">
                  <c:v>-49.7176715932757</c:v>
                </c:pt>
                <c:pt idx="12431">
                  <c:v>-49.71068868362583</c:v>
                </c:pt>
                <c:pt idx="12432">
                  <c:v>-49.70370310321402</c:v>
                </c:pt>
                <c:pt idx="12433">
                  <c:v>-49.6967148547757</c:v>
                </c:pt>
                <c:pt idx="12434">
                  <c:v>-49.689723941047</c:v>
                </c:pt>
                <c:pt idx="12435">
                  <c:v>-49.68273036476495</c:v>
                </c:pt>
                <c:pt idx="12436">
                  <c:v>-49.67573412866731</c:v>
                </c:pt>
                <c:pt idx="12437">
                  <c:v>-49.66873523549265</c:v>
                </c:pt>
                <c:pt idx="12438">
                  <c:v>-49.66173368798032</c:v>
                </c:pt>
                <c:pt idx="12439">
                  <c:v>-49.65472948887046</c:v>
                </c:pt>
                <c:pt idx="12440">
                  <c:v>-49.64772264090402</c:v>
                </c:pt>
                <c:pt idx="12441">
                  <c:v>-49.64071314682271</c:v>
                </c:pt>
                <c:pt idx="12442">
                  <c:v>-49.63370100936905</c:v>
                </c:pt>
                <c:pt idx="12443">
                  <c:v>-49.62668623128631</c:v>
                </c:pt>
                <c:pt idx="12444">
                  <c:v>-49.6196688153186</c:v>
                </c:pt>
                <c:pt idx="12445">
                  <c:v>-49.6126487642108</c:v>
                </c:pt>
                <c:pt idx="12446">
                  <c:v>-49.60562608070853</c:v>
                </c:pt>
                <c:pt idx="12447">
                  <c:v>-49.59860076755822</c:v>
                </c:pt>
                <c:pt idx="12448">
                  <c:v>-49.5915728275071</c:v>
                </c:pt>
                <c:pt idx="12449">
                  <c:v>-49.58454226330314</c:v>
                </c:pt>
                <c:pt idx="12450">
                  <c:v>-49.57750907769515</c:v>
                </c:pt>
                <c:pt idx="12451">
                  <c:v>-49.57047327343268</c:v>
                </c:pt>
                <c:pt idx="12452">
                  <c:v>-49.56343485326607</c:v>
                </c:pt>
                <c:pt idx="12453">
                  <c:v>-49.55639381994641</c:v>
                </c:pt>
                <c:pt idx="12454">
                  <c:v>-49.54935017622563</c:v>
                </c:pt>
                <c:pt idx="12455">
                  <c:v>-49.54230392485636</c:v>
                </c:pt>
                <c:pt idx="12456">
                  <c:v>-49.53525506859206</c:v>
                </c:pt>
                <c:pt idx="12457">
                  <c:v>-49.52820361018696</c:v>
                </c:pt>
                <c:pt idx="12458">
                  <c:v>-49.52114955239602</c:v>
                </c:pt>
                <c:pt idx="12459">
                  <c:v>-49.51409289797506</c:v>
                </c:pt>
                <c:pt idx="12460">
                  <c:v>-49.50703364968056</c:v>
                </c:pt>
                <c:pt idx="12461">
                  <c:v>-49.49997181026988</c:v>
                </c:pt>
                <c:pt idx="12462">
                  <c:v>-49.49290738250107</c:v>
                </c:pt>
                <c:pt idx="12463">
                  <c:v>-49.48584036913297</c:v>
                </c:pt>
                <c:pt idx="12464">
                  <c:v>-49.47877077292525</c:v>
                </c:pt>
                <c:pt idx="12465">
                  <c:v>-49.47169859663824</c:v>
                </c:pt>
                <c:pt idx="12466">
                  <c:v>-49.46462384303315</c:v>
                </c:pt>
                <c:pt idx="12467">
                  <c:v>-49.45754651487186</c:v>
                </c:pt>
                <c:pt idx="12468">
                  <c:v>-49.45046661491707</c:v>
                </c:pt>
                <c:pt idx="12469">
                  <c:v>-49.44338414593225</c:v>
                </c:pt>
                <c:pt idx="12470">
                  <c:v>-49.4362991106816</c:v>
                </c:pt>
                <c:pt idx="12471">
                  <c:v>-49.42921151193012</c:v>
                </c:pt>
                <c:pt idx="12472">
                  <c:v>-49.42212135244353</c:v>
                </c:pt>
                <c:pt idx="12473">
                  <c:v>-49.41502863498835</c:v>
                </c:pt>
                <c:pt idx="12474">
                  <c:v>-49.40793336233185</c:v>
                </c:pt>
                <c:pt idx="12475">
                  <c:v>-49.40083553724204</c:v>
                </c:pt>
                <c:pt idx="12476">
                  <c:v>-49.39373516248774</c:v>
                </c:pt>
                <c:pt idx="12477">
                  <c:v>-49.38663224083845</c:v>
                </c:pt>
                <c:pt idx="12478">
                  <c:v>-49.37952677506449</c:v>
                </c:pt>
                <c:pt idx="12479">
                  <c:v>-49.37241876793694</c:v>
                </c:pt>
                <c:pt idx="12480">
                  <c:v>-49.3653082222276</c:v>
                </c:pt>
                <c:pt idx="12481">
                  <c:v>-49.35819514070902</c:v>
                </c:pt>
                <c:pt idx="12482">
                  <c:v>-49.35107952615454</c:v>
                </c:pt>
                <c:pt idx="12483">
                  <c:v>-49.34396138133825</c:v>
                </c:pt>
                <c:pt idx="12484">
                  <c:v>-49.33684070903497</c:v>
                </c:pt>
                <c:pt idx="12485">
                  <c:v>-49.32971751202028</c:v>
                </c:pt>
                <c:pt idx="12486">
                  <c:v>-49.32259179307052</c:v>
                </c:pt>
                <c:pt idx="12487">
                  <c:v>-49.31546355496275</c:v>
                </c:pt>
                <c:pt idx="12488">
                  <c:v>-49.30833280047486</c:v>
                </c:pt>
                <c:pt idx="12489">
                  <c:v>-49.30119953238536</c:v>
                </c:pt>
                <c:pt idx="12490">
                  <c:v>-49.29406375347363</c:v>
                </c:pt>
                <c:pt idx="12491">
                  <c:v>-49.28692546651974</c:v>
                </c:pt>
                <c:pt idx="12492">
                  <c:v>-49.27978467430449</c:v>
                </c:pt>
                <c:pt idx="12493">
                  <c:v>-49.27264137960946</c:v>
                </c:pt>
                <c:pt idx="12494">
                  <c:v>-49.26549558521697</c:v>
                </c:pt>
                <c:pt idx="12495">
                  <c:v>-49.25834729391008</c:v>
                </c:pt>
                <c:pt idx="12496">
                  <c:v>-49.25119650847256</c:v>
                </c:pt>
                <c:pt idx="12497">
                  <c:v>-49.24404323168898</c:v>
                </c:pt>
                <c:pt idx="12498">
                  <c:v>-49.23688746634459</c:v>
                </c:pt>
                <c:pt idx="12499">
                  <c:v>-49.22972921522547</c:v>
                </c:pt>
                <c:pt idx="12500">
                  <c:v>-49.22256848111832</c:v>
                </c:pt>
                <c:pt idx="12501">
                  <c:v>-49.21540526681066</c:v>
                </c:pt>
                <c:pt idx="12502">
                  <c:v>-49.20823957509074</c:v>
                </c:pt>
                <c:pt idx="12503">
                  <c:v>-49.2010714087475</c:v>
                </c:pt>
                <c:pt idx="12504">
                  <c:v>-49.19390077057072</c:v>
                </c:pt>
                <c:pt idx="12505">
                  <c:v>-49.18672766335077</c:v>
                </c:pt>
                <c:pt idx="12506">
                  <c:v>-49.17955208987888</c:v>
                </c:pt>
                <c:pt idx="12507">
                  <c:v>-49.17237405294694</c:v>
                </c:pt>
                <c:pt idx="12508">
                  <c:v>-49.1651935553476</c:v>
                </c:pt>
                <c:pt idx="12509">
                  <c:v>-49.15801059987426</c:v>
                </c:pt>
                <c:pt idx="12510">
                  <c:v>-49.150825189321</c:v>
                </c:pt>
                <c:pt idx="12511">
                  <c:v>-49.1436373264827</c:v>
                </c:pt>
                <c:pt idx="12512">
                  <c:v>-49.13644701415489</c:v>
                </c:pt>
                <c:pt idx="12513">
                  <c:v>-49.12925425513389</c:v>
                </c:pt>
                <c:pt idx="12514">
                  <c:v>-49.12205905221671</c:v>
                </c:pt>
                <c:pt idx="12515">
                  <c:v>-49.11486140820112</c:v>
                </c:pt>
                <c:pt idx="12516">
                  <c:v>-49.1076613258856</c:v>
                </c:pt>
                <c:pt idx="12517">
                  <c:v>-49.10045880806936</c:v>
                </c:pt>
                <c:pt idx="12518">
                  <c:v>-49.09325385755231</c:v>
                </c:pt>
                <c:pt idx="12519">
                  <c:v>-49.0860464771351</c:v>
                </c:pt>
                <c:pt idx="12520">
                  <c:v>-49.07883666961914</c:v>
                </c:pt>
                <c:pt idx="12521">
                  <c:v>-49.07162443780649</c:v>
                </c:pt>
                <c:pt idx="12522">
                  <c:v>-49.06440978450001</c:v>
                </c:pt>
                <c:pt idx="12523">
                  <c:v>-49.05719271250322</c:v>
                </c:pt>
                <c:pt idx="12524">
                  <c:v>-49.04997322462036</c:v>
                </c:pt>
                <c:pt idx="12525">
                  <c:v>-49.04275132365643</c:v>
                </c:pt>
                <c:pt idx="12526">
                  <c:v>-49.03552701241712</c:v>
                </c:pt>
                <c:pt idx="12527">
                  <c:v>-49.02830029370885</c:v>
                </c:pt>
                <c:pt idx="12528">
                  <c:v>-49.02107117033873</c:v>
                </c:pt>
                <c:pt idx="12529">
                  <c:v>-49.01383964511461</c:v>
                </c:pt>
                <c:pt idx="12530">
                  <c:v>-49.00660572084508</c:v>
                </c:pt>
                <c:pt idx="12531">
                  <c:v>-48.99936940033938</c:v>
                </c:pt>
                <c:pt idx="12532">
                  <c:v>-48.9921306864075</c:v>
                </c:pt>
                <c:pt idx="12533">
                  <c:v>-48.98488958186013</c:v>
                </c:pt>
                <c:pt idx="12534">
                  <c:v>-48.97764608950871</c:v>
                </c:pt>
                <c:pt idx="12535">
                  <c:v>-48.97040021216534</c:v>
                </c:pt>
                <c:pt idx="12536">
                  <c:v>-48.96315195264282</c:v>
                </c:pt>
                <c:pt idx="12537">
                  <c:v>-48.95590131375475</c:v>
                </c:pt>
                <c:pt idx="12538">
                  <c:v>-48.94864829831531</c:v>
                </c:pt>
                <c:pt idx="12539">
                  <c:v>-48.94139290913949</c:v>
                </c:pt>
                <c:pt idx="12540">
                  <c:v>-48.93413514904293</c:v>
                </c:pt>
                <c:pt idx="12541">
                  <c:v>-48.926875020842</c:v>
                </c:pt>
                <c:pt idx="12542">
                  <c:v>-48.91961252735378</c:v>
                </c:pt>
                <c:pt idx="12543">
                  <c:v>-48.91234767139601</c:v>
                </c:pt>
                <c:pt idx="12544">
                  <c:v>-48.90508045578719</c:v>
                </c:pt>
                <c:pt idx="12545">
                  <c:v>-48.89781088334649</c:v>
                </c:pt>
                <c:pt idx="12546">
                  <c:v>-48.89053895689381</c:v>
                </c:pt>
                <c:pt idx="12547">
                  <c:v>-48.88326467924966</c:v>
                </c:pt>
                <c:pt idx="12548">
                  <c:v>-48.87598805323539</c:v>
                </c:pt>
                <c:pt idx="12549">
                  <c:v>-48.86870908167295</c:v>
                </c:pt>
                <c:pt idx="12550">
                  <c:v>-48.86142776738499</c:v>
                </c:pt>
                <c:pt idx="12551">
                  <c:v>-48.85414411319491</c:v>
                </c:pt>
                <c:pt idx="12552">
                  <c:v>-48.84685812192677</c:v>
                </c:pt>
                <c:pt idx="12553">
                  <c:v>-48.83956979640532</c:v>
                </c:pt>
                <c:pt idx="12554">
                  <c:v>-48.83227913945602</c:v>
                </c:pt>
                <c:pt idx="12555">
                  <c:v>-48.82498615390502</c:v>
                </c:pt>
                <c:pt idx="12556">
                  <c:v>-48.81769084257917</c:v>
                </c:pt>
                <c:pt idx="12557">
                  <c:v>-48.81039320830599</c:v>
                </c:pt>
                <c:pt idx="12558">
                  <c:v>-48.8030932539137</c:v>
                </c:pt>
                <c:pt idx="12559">
                  <c:v>-48.79579098223126</c:v>
                </c:pt>
                <c:pt idx="12560">
                  <c:v>-48.7884863960882</c:v>
                </c:pt>
                <c:pt idx="12561">
                  <c:v>-48.78117949831488</c:v>
                </c:pt>
                <c:pt idx="12562">
                  <c:v>-48.77387029174223</c:v>
                </c:pt>
                <c:pt idx="12563">
                  <c:v>-48.76655877920197</c:v>
                </c:pt>
                <c:pt idx="12564">
                  <c:v>-48.7592449635264</c:v>
                </c:pt>
                <c:pt idx="12565">
                  <c:v>-48.7519288475486</c:v>
                </c:pt>
                <c:pt idx="12566">
                  <c:v>-48.74461043410227</c:v>
                </c:pt>
                <c:pt idx="12567">
                  <c:v>-48.73728972602182</c:v>
                </c:pt>
                <c:pt idx="12568">
                  <c:v>-48.72996672614235</c:v>
                </c:pt>
                <c:pt idx="12569">
                  <c:v>-48.7226414372996</c:v>
                </c:pt>
                <c:pt idx="12570">
                  <c:v>-48.71531386233006</c:v>
                </c:pt>
                <c:pt idx="12571">
                  <c:v>-48.70798400407085</c:v>
                </c:pt>
                <c:pt idx="12572">
                  <c:v>-48.70065186535976</c:v>
                </c:pt>
                <c:pt idx="12573">
                  <c:v>-48.6933174490353</c:v>
                </c:pt>
                <c:pt idx="12574">
                  <c:v>-48.68598075793662</c:v>
                </c:pt>
                <c:pt idx="12575">
                  <c:v>-48.6786417949036</c:v>
                </c:pt>
                <c:pt idx="12576">
                  <c:v>-48.67130056277671</c:v>
                </c:pt>
                <c:pt idx="12577">
                  <c:v>-48.66395706439717</c:v>
                </c:pt>
                <c:pt idx="12578">
                  <c:v>-48.65661130260685</c:v>
                </c:pt>
                <c:pt idx="12579">
                  <c:v>-48.64926328024828</c:v>
                </c:pt>
                <c:pt idx="12580">
                  <c:v>-48.6419130001647</c:v>
                </c:pt>
                <c:pt idx="12581">
                  <c:v>-48.63456046519995</c:v>
                </c:pt>
                <c:pt idx="12582">
                  <c:v>-48.62720567819864</c:v>
                </c:pt>
                <c:pt idx="12583">
                  <c:v>-48.61984864200596</c:v>
                </c:pt>
                <c:pt idx="12584">
                  <c:v>-48.61248935946781</c:v>
                </c:pt>
                <c:pt idx="12585">
                  <c:v>-48.60512783343077</c:v>
                </c:pt>
                <c:pt idx="12586">
                  <c:v>-48.59776406674204</c:v>
                </c:pt>
                <c:pt idx="12587">
                  <c:v>-48.59039806224956</c:v>
                </c:pt>
                <c:pt idx="12588">
                  <c:v>-48.58302982280188</c:v>
                </c:pt>
                <c:pt idx="12589">
                  <c:v>-48.57565935124819</c:v>
                </c:pt>
                <c:pt idx="12590">
                  <c:v>-48.56828665043843</c:v>
                </c:pt>
                <c:pt idx="12591">
                  <c:v>-48.56091172322314</c:v>
                </c:pt>
                <c:pt idx="12592">
                  <c:v>-48.55353457245353</c:v>
                </c:pt>
                <c:pt idx="12593">
                  <c:v>-48.5461552009815</c:v>
                </c:pt>
                <c:pt idx="12594">
                  <c:v>-48.53877361165956</c:v>
                </c:pt>
                <c:pt idx="12595">
                  <c:v>-48.53138980734091</c:v>
                </c:pt>
                <c:pt idx="12596">
                  <c:v>-48.52400379087945</c:v>
                </c:pt>
                <c:pt idx="12597">
                  <c:v>-48.51661556512965</c:v>
                </c:pt>
                <c:pt idx="12598">
                  <c:v>-48.50922513294672</c:v>
                </c:pt>
                <c:pt idx="12599">
                  <c:v>-48.50183249718645</c:v>
                </c:pt>
                <c:pt idx="12600">
                  <c:v>-48.49443766070537</c:v>
                </c:pt>
                <c:pt idx="12601">
                  <c:v>-48.48704062636059</c:v>
                </c:pt>
                <c:pt idx="12602">
                  <c:v>-48.47964139700993</c:v>
                </c:pt>
                <c:pt idx="12603">
                  <c:v>-48.47223997551181</c:v>
                </c:pt>
                <c:pt idx="12604">
                  <c:v>-48.46483636472533</c:v>
                </c:pt>
                <c:pt idx="12605">
                  <c:v>-48.45743056751024</c:v>
                </c:pt>
                <c:pt idx="12606">
                  <c:v>-48.45002258672698</c:v>
                </c:pt>
                <c:pt idx="12607">
                  <c:v>-48.44261242523655</c:v>
                </c:pt>
                <c:pt idx="12608">
                  <c:v>-48.4352000859007</c:v>
                </c:pt>
                <c:pt idx="12609">
                  <c:v>-48.42778557158172</c:v>
                </c:pt>
                <c:pt idx="12610">
                  <c:v>-48.42036888514264</c:v>
                </c:pt>
                <c:pt idx="12611">
                  <c:v>-48.4129500294471</c:v>
                </c:pt>
                <c:pt idx="12612">
                  <c:v>-48.40552900735936</c:v>
                </c:pt>
                <c:pt idx="12613">
                  <c:v>-48.39810582174438</c:v>
                </c:pt>
                <c:pt idx="12614">
                  <c:v>-48.3906804754677</c:v>
                </c:pt>
                <c:pt idx="12615">
                  <c:v>-48.38325297139558</c:v>
                </c:pt>
                <c:pt idx="12616">
                  <c:v>-48.37582331239486</c:v>
                </c:pt>
                <c:pt idx="12617">
                  <c:v>-48.36839150133302</c:v>
                </c:pt>
                <c:pt idx="12618">
                  <c:v>-48.36095754107823</c:v>
                </c:pt>
                <c:pt idx="12619">
                  <c:v>-48.35352143449924</c:v>
                </c:pt>
                <c:pt idx="12620">
                  <c:v>-48.34608318446548</c:v>
                </c:pt>
                <c:pt idx="12621">
                  <c:v>-48.33864279384701</c:v>
                </c:pt>
                <c:pt idx="12622">
                  <c:v>-48.3312002655145</c:v>
                </c:pt>
                <c:pt idx="12623">
                  <c:v>-48.32375560233933</c:v>
                </c:pt>
                <c:pt idx="12624">
                  <c:v>-48.31630880719339</c:v>
                </c:pt>
                <c:pt idx="12625">
                  <c:v>-48.30885988294934</c:v>
                </c:pt>
                <c:pt idx="12626">
                  <c:v>-48.30140883248038</c:v>
                </c:pt>
                <c:pt idx="12627">
                  <c:v>-48.29395565866037</c:v>
                </c:pt>
                <c:pt idx="12628">
                  <c:v>-48.28650036436381</c:v>
                </c:pt>
                <c:pt idx="12629">
                  <c:v>-48.27904295246583</c:v>
                </c:pt>
                <c:pt idx="12630">
                  <c:v>-48.27158342584217</c:v>
                </c:pt>
                <c:pt idx="12631">
                  <c:v>-48.26412178736925</c:v>
                </c:pt>
                <c:pt idx="12632">
                  <c:v>-48.25665803992404</c:v>
                </c:pt>
                <c:pt idx="12633">
                  <c:v>-48.24919218638421</c:v>
                </c:pt>
                <c:pt idx="12634">
                  <c:v>-48.24172422962801</c:v>
                </c:pt>
                <c:pt idx="12635">
                  <c:v>-48.23425417253433</c:v>
                </c:pt>
                <c:pt idx="12636">
                  <c:v>-48.2267820179827</c:v>
                </c:pt>
                <c:pt idx="12637">
                  <c:v>-48.21930776885324</c:v>
                </c:pt>
                <c:pt idx="12638">
                  <c:v>-48.21183142802674</c:v>
                </c:pt>
                <c:pt idx="12639">
                  <c:v>-48.20435299838457</c:v>
                </c:pt>
                <c:pt idx="12640">
                  <c:v>-48.19687248280875</c:v>
                </c:pt>
                <c:pt idx="12641">
                  <c:v>-48.1893898841819</c:v>
                </c:pt>
                <c:pt idx="12642">
                  <c:v>-48.18190520538725</c:v>
                </c:pt>
                <c:pt idx="12643">
                  <c:v>-48.17441844930868</c:v>
                </c:pt>
                <c:pt idx="12644">
                  <c:v>-48.1669296188307</c:v>
                </c:pt>
                <c:pt idx="12645">
                  <c:v>-48.15943871683838</c:v>
                </c:pt>
                <c:pt idx="12646">
                  <c:v>-48.15194574621744</c:v>
                </c:pt>
                <c:pt idx="12647">
                  <c:v>-48.14445070985423</c:v>
                </c:pt>
                <c:pt idx="12648">
                  <c:v>-48.13695361063569</c:v>
                </c:pt>
                <c:pt idx="12649">
                  <c:v>-48.12945445144936</c:v>
                </c:pt>
                <c:pt idx="12650">
                  <c:v>-48.12195323518346</c:v>
                </c:pt>
                <c:pt idx="12651">
                  <c:v>-48.11444996472672</c:v>
                </c:pt>
                <c:pt idx="12652">
                  <c:v>-48.1069446429686</c:v>
                </c:pt>
                <c:pt idx="12653">
                  <c:v>-48.09943727279905</c:v>
                </c:pt>
                <c:pt idx="12654">
                  <c:v>-48.09192785710871</c:v>
                </c:pt>
                <c:pt idx="12655">
                  <c:v>-48.08441639878881</c:v>
                </c:pt>
                <c:pt idx="12656">
                  <c:v>-48.07690290073117</c:v>
                </c:pt>
                <c:pt idx="12657">
                  <c:v>-48.06938736582824</c:v>
                </c:pt>
                <c:pt idx="12658">
                  <c:v>-48.06186979697306</c:v>
                </c:pt>
                <c:pt idx="12659">
                  <c:v>-48.05435019705929</c:v>
                </c:pt>
                <c:pt idx="12660">
                  <c:v>-48.04682856898116</c:v>
                </c:pt>
                <c:pt idx="12661">
                  <c:v>-48.03930491563356</c:v>
                </c:pt>
                <c:pt idx="12662">
                  <c:v>-48.03177923991194</c:v>
                </c:pt>
                <c:pt idx="12663">
                  <c:v>-48.02425154471235</c:v>
                </c:pt>
                <c:pt idx="12664">
                  <c:v>-48.01672183293147</c:v>
                </c:pt>
                <c:pt idx="12665">
                  <c:v>-48.00919010746654</c:v>
                </c:pt>
                <c:pt idx="12666">
                  <c:v>-48.00165637121544</c:v>
                </c:pt>
                <c:pt idx="12667">
                  <c:v>-47.99412062707663</c:v>
                </c:pt>
                <c:pt idx="12668">
                  <c:v>-47.98658287794915</c:v>
                </c:pt>
                <c:pt idx="12669">
                  <c:v>-47.97904312673268</c:v>
                </c:pt>
                <c:pt idx="12670">
                  <c:v>-47.97150137632745</c:v>
                </c:pt>
                <c:pt idx="12671">
                  <c:v>-47.96395762963432</c:v>
                </c:pt>
                <c:pt idx="12672">
                  <c:v>-47.95641188955471</c:v>
                </c:pt>
                <c:pt idx="12673">
                  <c:v>-47.94886415899064</c:v>
                </c:pt>
                <c:pt idx="12674">
                  <c:v>-47.94131444084478</c:v>
                </c:pt>
                <c:pt idx="12675">
                  <c:v>-47.9337627380203</c:v>
                </c:pt>
                <c:pt idx="12676">
                  <c:v>-47.92620905342103</c:v>
                </c:pt>
                <c:pt idx="12677">
                  <c:v>-47.91865338995135</c:v>
                </c:pt>
                <c:pt idx="12678">
                  <c:v>-47.91109575051622</c:v>
                </c:pt>
                <c:pt idx="12679">
                  <c:v>-47.90353613802128</c:v>
                </c:pt>
                <c:pt idx="12680">
                  <c:v>-47.89597455537262</c:v>
                </c:pt>
                <c:pt idx="12681">
                  <c:v>-47.88841100547701</c:v>
                </c:pt>
                <c:pt idx="12682">
                  <c:v>-47.88084549124178</c:v>
                </c:pt>
                <c:pt idx="12683">
                  <c:v>-47.87327801557486</c:v>
                </c:pt>
                <c:pt idx="12684">
                  <c:v>-47.8657085813847</c:v>
                </c:pt>
                <c:pt idx="12685">
                  <c:v>-47.85813719158041</c:v>
                </c:pt>
                <c:pt idx="12686">
                  <c:v>-47.85056384907165</c:v>
                </c:pt>
                <c:pt idx="12687">
                  <c:v>-47.84298855676867</c:v>
                </c:pt>
                <c:pt idx="12688">
                  <c:v>-47.83541131758228</c:v>
                </c:pt>
                <c:pt idx="12689">
                  <c:v>-47.82783213442388</c:v>
                </c:pt>
                <c:pt idx="12690">
                  <c:v>-47.82025101020545</c:v>
                </c:pt>
                <c:pt idx="12691">
                  <c:v>-47.81266794783954</c:v>
                </c:pt>
                <c:pt idx="12692">
                  <c:v>-47.8050829502393</c:v>
                </c:pt>
                <c:pt idx="12693">
                  <c:v>-47.79749602031843</c:v>
                </c:pt>
                <c:pt idx="12694">
                  <c:v>-47.78990716099122</c:v>
                </c:pt>
                <c:pt idx="12695">
                  <c:v>-47.78231637517252</c:v>
                </c:pt>
                <c:pt idx="12696">
                  <c:v>-47.77472366577776</c:v>
                </c:pt>
                <c:pt idx="12697">
                  <c:v>-47.76712903572295</c:v>
                </c:pt>
                <c:pt idx="12698">
                  <c:v>-47.75953248792467</c:v>
                </c:pt>
                <c:pt idx="12699">
                  <c:v>-47.75193402530004</c:v>
                </c:pt>
                <c:pt idx="12700">
                  <c:v>-47.7443336507668</c:v>
                </c:pt>
                <c:pt idx="12701">
                  <c:v>-47.73673136724322</c:v>
                </c:pt>
                <c:pt idx="12702">
                  <c:v>-47.72912717764817</c:v>
                </c:pt>
                <c:pt idx="12703">
                  <c:v>-47.72152108490105</c:v>
                </c:pt>
                <c:pt idx="12704">
                  <c:v>-47.71391309192184</c:v>
                </c:pt>
                <c:pt idx="12705">
                  <c:v>-47.7063032016311</c:v>
                </c:pt>
                <c:pt idx="12706">
                  <c:v>-47.69869141694994</c:v>
                </c:pt>
                <c:pt idx="12707">
                  <c:v>-47.69107774080004</c:v>
                </c:pt>
                <c:pt idx="12708">
                  <c:v>-47.68346217610363</c:v>
                </c:pt>
                <c:pt idx="12709">
                  <c:v>-47.67584472578353</c:v>
                </c:pt>
                <c:pt idx="12710">
                  <c:v>-47.66822539276311</c:v>
                </c:pt>
                <c:pt idx="12711">
                  <c:v>-47.66060417996626</c:v>
                </c:pt>
                <c:pt idx="12712">
                  <c:v>-47.65298109031749</c:v>
                </c:pt>
                <c:pt idx="12713">
                  <c:v>-47.64535612674184</c:v>
                </c:pt>
                <c:pt idx="12714">
                  <c:v>-47.6377292921649</c:v>
                </c:pt>
                <c:pt idx="12715">
                  <c:v>-47.6301005895128</c:v>
                </c:pt>
                <c:pt idx="12716">
                  <c:v>-47.62247002171227</c:v>
                </c:pt>
                <c:pt idx="12717">
                  <c:v>-47.61483759169059</c:v>
                </c:pt>
                <c:pt idx="12718">
                  <c:v>-47.6072033023756</c:v>
                </c:pt>
                <c:pt idx="12719">
                  <c:v>-47.5995671566956</c:v>
                </c:pt>
                <c:pt idx="12720">
                  <c:v>-47.59192915757958</c:v>
                </c:pt>
                <c:pt idx="12721">
                  <c:v>-47.58428930795697</c:v>
                </c:pt>
                <c:pt idx="12722">
                  <c:v>-47.57664761075783</c:v>
                </c:pt>
                <c:pt idx="12723">
                  <c:v>-47.56900406891273</c:v>
                </c:pt>
                <c:pt idx="12724">
                  <c:v>-47.56135868535277</c:v>
                </c:pt>
                <c:pt idx="12725">
                  <c:v>-47.55371146300964</c:v>
                </c:pt>
                <c:pt idx="12726">
                  <c:v>-47.54606240481557</c:v>
                </c:pt>
                <c:pt idx="12727">
                  <c:v>-47.53841151370332</c:v>
                </c:pt>
                <c:pt idx="12728">
                  <c:v>-47.5307587926062</c:v>
                </c:pt>
                <c:pt idx="12729">
                  <c:v>-47.52310424445806</c:v>
                </c:pt>
                <c:pt idx="12730">
                  <c:v>-47.51544787219327</c:v>
                </c:pt>
                <c:pt idx="12731">
                  <c:v>-47.50778967874682</c:v>
                </c:pt>
                <c:pt idx="12732">
                  <c:v>-47.5001296670542</c:v>
                </c:pt>
                <c:pt idx="12733">
                  <c:v>-47.4924678400514</c:v>
                </c:pt>
                <c:pt idx="12734">
                  <c:v>-47.48480420067497</c:v>
                </c:pt>
                <c:pt idx="12735">
                  <c:v>-47.47713875186204</c:v>
                </c:pt>
                <c:pt idx="12736">
                  <c:v>-47.46947149655027</c:v>
                </c:pt>
                <c:pt idx="12737">
                  <c:v>-47.4618024376778</c:v>
                </c:pt>
                <c:pt idx="12738">
                  <c:v>-47.45413157818336</c:v>
                </c:pt>
                <c:pt idx="12739">
                  <c:v>-47.44645892100623</c:v>
                </c:pt>
                <c:pt idx="12740">
                  <c:v>-47.43878446908614</c:v>
                </c:pt>
                <c:pt idx="12741">
                  <c:v>-47.43110822536346</c:v>
                </c:pt>
                <c:pt idx="12742">
                  <c:v>-47.42343019277902</c:v>
                </c:pt>
                <c:pt idx="12743">
                  <c:v>-47.41575037427421</c:v>
                </c:pt>
                <c:pt idx="12744">
                  <c:v>-47.40806877279093</c:v>
                </c:pt>
                <c:pt idx="12745">
                  <c:v>-47.40038539127164</c:v>
                </c:pt>
                <c:pt idx="12746">
                  <c:v>-47.39270023265932</c:v>
                </c:pt>
                <c:pt idx="12747">
                  <c:v>-47.38501329989747</c:v>
                </c:pt>
                <c:pt idx="12748">
                  <c:v>-47.37732459593012</c:v>
                </c:pt>
                <c:pt idx="12749">
                  <c:v>-47.36963412370184</c:v>
                </c:pt>
                <c:pt idx="12750">
                  <c:v>-47.36194188615771</c:v>
                </c:pt>
                <c:pt idx="12751">
                  <c:v>-47.35424788624331</c:v>
                </c:pt>
                <c:pt idx="12752">
                  <c:v>-47.34655212690486</c:v>
                </c:pt>
                <c:pt idx="12753">
                  <c:v>-47.33885461108891</c:v>
                </c:pt>
                <c:pt idx="12754">
                  <c:v>-47.33115534174271</c:v>
                </c:pt>
                <c:pt idx="12755">
                  <c:v>-47.32345432181395</c:v>
                </c:pt>
                <c:pt idx="12756">
                  <c:v>-47.31575155425083</c:v>
                </c:pt>
                <c:pt idx="12757">
                  <c:v>-47.30804704200212</c:v>
                </c:pt>
                <c:pt idx="12758">
                  <c:v>-47.30034078801708</c:v>
                </c:pt>
                <c:pt idx="12759">
                  <c:v>-47.29263279524549</c:v>
                </c:pt>
                <c:pt idx="12760">
                  <c:v>-47.28492306663762</c:v>
                </c:pt>
                <c:pt idx="12761">
                  <c:v>-47.27721160514432</c:v>
                </c:pt>
                <c:pt idx="12762">
                  <c:v>-47.2694984137169</c:v>
                </c:pt>
                <c:pt idx="12763">
                  <c:v>-47.2617834953072</c:v>
                </c:pt>
                <c:pt idx="12764">
                  <c:v>-47.25406685286759</c:v>
                </c:pt>
                <c:pt idx="12765">
                  <c:v>-47.24634848935094</c:v>
                </c:pt>
                <c:pt idx="12766">
                  <c:v>-47.23862840771062</c:v>
                </c:pt>
                <c:pt idx="12767">
                  <c:v>-47.23090661090055</c:v>
                </c:pt>
                <c:pt idx="12768">
                  <c:v>-47.2231831018751</c:v>
                </c:pt>
                <c:pt idx="12769">
                  <c:v>-47.2154578835892</c:v>
                </c:pt>
                <c:pt idx="12770">
                  <c:v>-47.20773095899828</c:v>
                </c:pt>
                <c:pt idx="12771">
                  <c:v>-47.20000233105825</c:v>
                </c:pt>
                <c:pt idx="12772">
                  <c:v>-47.19227200272555</c:v>
                </c:pt>
                <c:pt idx="12773">
                  <c:v>-47.18453997695713</c:v>
                </c:pt>
                <c:pt idx="12774">
                  <c:v>-47.17680625671042</c:v>
                </c:pt>
                <c:pt idx="12775">
                  <c:v>-47.16907084494341</c:v>
                </c:pt>
                <c:pt idx="12776">
                  <c:v>-47.16133374461452</c:v>
                </c:pt>
                <c:pt idx="12777">
                  <c:v>-47.1535949586827</c:v>
                </c:pt>
                <c:pt idx="12778">
                  <c:v>-47.14585449010745</c:v>
                </c:pt>
                <c:pt idx="12779">
                  <c:v>-47.13811234184868</c:v>
                </c:pt>
                <c:pt idx="12780">
                  <c:v>-47.13036851686688</c:v>
                </c:pt>
                <c:pt idx="12781">
                  <c:v>-47.122623018123</c:v>
                </c:pt>
                <c:pt idx="12782">
                  <c:v>-47.11487584857847</c:v>
                </c:pt>
                <c:pt idx="12783">
                  <c:v>-47.10712701119526</c:v>
                </c:pt>
                <c:pt idx="12784">
                  <c:v>-47.09937650893585</c:v>
                </c:pt>
                <c:pt idx="12785">
                  <c:v>-47.09162434476313</c:v>
                </c:pt>
                <c:pt idx="12786">
                  <c:v>-47.08387052164054</c:v>
                </c:pt>
                <c:pt idx="12787">
                  <c:v>-47.07611504253207</c:v>
                </c:pt>
                <c:pt idx="12788">
                  <c:v>-47.0683579104021</c:v>
                </c:pt>
                <c:pt idx="12789">
                  <c:v>-47.06059912821552</c:v>
                </c:pt>
                <c:pt idx="12790">
                  <c:v>-47.0528386989378</c:v>
                </c:pt>
                <c:pt idx="12791">
                  <c:v>-47.04507662553477</c:v>
                </c:pt>
                <c:pt idx="12792">
                  <c:v>-47.03731291097287</c:v>
                </c:pt>
                <c:pt idx="12793">
                  <c:v>-47.02954755821892</c:v>
                </c:pt>
                <c:pt idx="12794">
                  <c:v>-47.02178057024034</c:v>
                </c:pt>
                <c:pt idx="12795">
                  <c:v>-47.01401195000495</c:v>
                </c:pt>
                <c:pt idx="12796">
                  <c:v>-47.00624170048107</c:v>
                </c:pt>
                <c:pt idx="12797">
                  <c:v>-46.99846982463752</c:v>
                </c:pt>
                <c:pt idx="12798">
                  <c:v>-46.99069632544362</c:v>
                </c:pt>
                <c:pt idx="12799">
                  <c:v>-46.98292120586915</c:v>
                </c:pt>
                <c:pt idx="12800">
                  <c:v>-46.97514446888436</c:v>
                </c:pt>
                <c:pt idx="12801">
                  <c:v>-46.96736611746001</c:v>
                </c:pt>
                <c:pt idx="12802">
                  <c:v>-46.95958615456732</c:v>
                </c:pt>
                <c:pt idx="12803">
                  <c:v>-46.951804583178</c:v>
                </c:pt>
                <c:pt idx="12804">
                  <c:v>-46.94402140626424</c:v>
                </c:pt>
                <c:pt idx="12805">
                  <c:v>-46.93623662679873</c:v>
                </c:pt>
                <c:pt idx="12806">
                  <c:v>-46.92845024775455</c:v>
                </c:pt>
                <c:pt idx="12807">
                  <c:v>-46.92066227210535</c:v>
                </c:pt>
                <c:pt idx="12808">
                  <c:v>-46.91287270282521</c:v>
                </c:pt>
                <c:pt idx="12809">
                  <c:v>-46.90508154288871</c:v>
                </c:pt>
                <c:pt idx="12810">
                  <c:v>-46.89728879527087</c:v>
                </c:pt>
                <c:pt idx="12811">
                  <c:v>-46.8894944629472</c:v>
                </c:pt>
                <c:pt idx="12812">
                  <c:v>-46.88169854889372</c:v>
                </c:pt>
                <c:pt idx="12813">
                  <c:v>-46.87390105608683</c:v>
                </c:pt>
                <c:pt idx="12814">
                  <c:v>-46.86610198750348</c:v>
                </c:pt>
                <c:pt idx="12815">
                  <c:v>-46.85830134612106</c:v>
                </c:pt>
                <c:pt idx="12816">
                  <c:v>-46.8504991349174</c:v>
                </c:pt>
                <c:pt idx="12817">
                  <c:v>-46.84269535687088</c:v>
                </c:pt>
                <c:pt idx="12818">
                  <c:v>-46.83489001496023</c:v>
                </c:pt>
                <c:pt idx="12819">
                  <c:v>-46.82708311216476</c:v>
                </c:pt>
                <c:pt idx="12820">
                  <c:v>-46.81927465146414</c:v>
                </c:pt>
                <c:pt idx="12821">
                  <c:v>-46.81146463583859</c:v>
                </c:pt>
                <c:pt idx="12822">
                  <c:v>-46.80365306826877</c:v>
                </c:pt>
                <c:pt idx="12823">
                  <c:v>-46.79583995173577</c:v>
                </c:pt>
                <c:pt idx="12824">
                  <c:v>-46.78802528922113</c:v>
                </c:pt>
                <c:pt idx="12825">
                  <c:v>-46.78020908370691</c:v>
                </c:pt>
                <c:pt idx="12826">
                  <c:v>-46.7723913381756</c:v>
                </c:pt>
                <c:pt idx="12827">
                  <c:v>-46.76457205561013</c:v>
                </c:pt>
                <c:pt idx="12828">
                  <c:v>-46.75675123899393</c:v>
                </c:pt>
                <c:pt idx="12829">
                  <c:v>-46.74892889131083</c:v>
                </c:pt>
                <c:pt idx="12830">
                  <c:v>-46.74110501554517</c:v>
                </c:pt>
                <c:pt idx="12831">
                  <c:v>-46.7332796146817</c:v>
                </c:pt>
                <c:pt idx="12832">
                  <c:v>-46.72545269170566</c:v>
                </c:pt>
                <c:pt idx="12833">
                  <c:v>-46.71762424960271</c:v>
                </c:pt>
                <c:pt idx="12834">
                  <c:v>-46.709794291359</c:v>
                </c:pt>
                <c:pt idx="12835">
                  <c:v>-46.7019628199611</c:v>
                </c:pt>
                <c:pt idx="12836">
                  <c:v>-46.69412983839603</c:v>
                </c:pt>
                <c:pt idx="12837">
                  <c:v>-46.68629534965128</c:v>
                </c:pt>
                <c:pt idx="12838">
                  <c:v>-46.67845935671477</c:v>
                </c:pt>
                <c:pt idx="12839">
                  <c:v>-46.67062186257488</c:v>
                </c:pt>
                <c:pt idx="12840">
                  <c:v>-46.66278287022043</c:v>
                </c:pt>
                <c:pt idx="12841">
                  <c:v>-46.65494238264067</c:v>
                </c:pt>
                <c:pt idx="12842">
                  <c:v>-46.64710040282535</c:v>
                </c:pt>
                <c:pt idx="12843">
                  <c:v>-46.63925693376459</c:v>
                </c:pt>
                <c:pt idx="12844">
                  <c:v>-46.631411978449</c:v>
                </c:pt>
                <c:pt idx="12845">
                  <c:v>-46.62356553986963</c:v>
                </c:pt>
                <c:pt idx="12846">
                  <c:v>-46.61571762101795</c:v>
                </c:pt>
                <c:pt idx="12847">
                  <c:v>-46.6078682248859</c:v>
                </c:pt>
                <c:pt idx="12848">
                  <c:v>-46.60001735446581</c:v>
                </c:pt>
                <c:pt idx="12849">
                  <c:v>-46.59216501275051</c:v>
                </c:pt>
                <c:pt idx="12850">
                  <c:v>-46.58431120273321</c:v>
                </c:pt>
                <c:pt idx="12851">
                  <c:v>-46.57645592740762</c:v>
                </c:pt>
                <c:pt idx="12852">
                  <c:v>-46.56859918976783</c:v>
                </c:pt>
                <c:pt idx="12853">
                  <c:v>-46.5607409928084</c:v>
                </c:pt>
                <c:pt idx="12854">
                  <c:v>-46.55288133952426</c:v>
                </c:pt>
                <c:pt idx="12855">
                  <c:v>-46.5450202329109</c:v>
                </c:pt>
                <c:pt idx="12856">
                  <c:v>-46.5371576759641</c:v>
                </c:pt>
                <c:pt idx="12857">
                  <c:v>-46.52929367168017</c:v>
                </c:pt>
                <c:pt idx="12858">
                  <c:v>-46.52142822305583</c:v>
                </c:pt>
                <c:pt idx="12859">
                  <c:v>-46.51356133308818</c:v>
                </c:pt>
                <c:pt idx="12860">
                  <c:v>-46.50569300477481</c:v>
                </c:pt>
                <c:pt idx="12861">
                  <c:v>-46.49782324111371</c:v>
                </c:pt>
                <c:pt idx="12862">
                  <c:v>-46.4899520451033</c:v>
                </c:pt>
                <c:pt idx="12863">
                  <c:v>-46.48207941974239</c:v>
                </c:pt>
                <c:pt idx="12864">
                  <c:v>-46.47420536803034</c:v>
                </c:pt>
                <c:pt idx="12865">
                  <c:v>-46.46632989296677</c:v>
                </c:pt>
                <c:pt idx="12866">
                  <c:v>-46.45845299755182</c:v>
                </c:pt>
                <c:pt idx="12867">
                  <c:v>-46.45057468478603</c:v>
                </c:pt>
                <c:pt idx="12868">
                  <c:v>-46.44269495767037</c:v>
                </c:pt>
                <c:pt idx="12869">
                  <c:v>-46.43481381920623</c:v>
                </c:pt>
                <c:pt idx="12870">
                  <c:v>-46.42693127239541</c:v>
                </c:pt>
                <c:pt idx="12871">
                  <c:v>-46.41904732024012</c:v>
                </c:pt>
                <c:pt idx="12872">
                  <c:v>-46.41116196574301</c:v>
                </c:pt>
                <c:pt idx="12873">
                  <c:v>-46.40327521190716</c:v>
                </c:pt>
                <c:pt idx="12874">
                  <c:v>-46.39538706173602</c:v>
                </c:pt>
                <c:pt idx="12875">
                  <c:v>-46.38749751823347</c:v>
                </c:pt>
                <c:pt idx="12876">
                  <c:v>-46.37960658440385</c:v>
                </c:pt>
                <c:pt idx="12877">
                  <c:v>-46.37171426325185</c:v>
                </c:pt>
                <c:pt idx="12878">
                  <c:v>-46.36382055778261</c:v>
                </c:pt>
                <c:pt idx="12879">
                  <c:v>-46.35592547100168</c:v>
                </c:pt>
                <c:pt idx="12880">
                  <c:v>-46.34802900591501</c:v>
                </c:pt>
                <c:pt idx="12881">
                  <c:v>-46.34013116552896</c:v>
                </c:pt>
                <c:pt idx="12882">
                  <c:v>-46.3322319528503</c:v>
                </c:pt>
                <c:pt idx="12883">
                  <c:v>-46.32433137088621</c:v>
                </c:pt>
                <c:pt idx="12884">
                  <c:v>-46.31642942264428</c:v>
                </c:pt>
                <c:pt idx="12885">
                  <c:v>-46.30852611113252</c:v>
                </c:pt>
                <c:pt idx="12886">
                  <c:v>-46.30062143935932</c:v>
                </c:pt>
                <c:pt idx="12887">
                  <c:v>-46.2927154103335</c:v>
                </c:pt>
                <c:pt idx="12888">
                  <c:v>-46.28480802706421</c:v>
                </c:pt>
                <c:pt idx="12889">
                  <c:v>-46.27689929256113</c:v>
                </c:pt>
                <c:pt idx="12890">
                  <c:v>-46.26898920983425</c:v>
                </c:pt>
                <c:pt idx="12891">
                  <c:v>-46.26107778189397</c:v>
                </c:pt>
                <c:pt idx="12892">
                  <c:v>-46.25316501175113</c:v>
                </c:pt>
                <c:pt idx="12893">
                  <c:v>-46.24525090241692</c:v>
                </c:pt>
                <c:pt idx="12894">
                  <c:v>-46.23733545690297</c:v>
                </c:pt>
                <c:pt idx="12895">
                  <c:v>-46.22941867822128</c:v>
                </c:pt>
                <c:pt idx="12896">
                  <c:v>-46.22150056938425</c:v>
                </c:pt>
                <c:pt idx="12897">
                  <c:v>-46.21358113340472</c:v>
                </c:pt>
                <c:pt idx="12898">
                  <c:v>-46.20566037329584</c:v>
                </c:pt>
                <c:pt idx="12899">
                  <c:v>-46.19773829207124</c:v>
                </c:pt>
                <c:pt idx="12900">
                  <c:v>-46.18981489274486</c:v>
                </c:pt>
                <c:pt idx="12901">
                  <c:v>-46.18189017833111</c:v>
                </c:pt>
                <c:pt idx="12902">
                  <c:v>-46.17396415184475</c:v>
                </c:pt>
                <c:pt idx="12903">
                  <c:v>-46.16603681630095</c:v>
                </c:pt>
                <c:pt idx="12904">
                  <c:v>-46.15810817471523</c:v>
                </c:pt>
                <c:pt idx="12905">
                  <c:v>-46.15017823010354</c:v>
                </c:pt>
                <c:pt idx="12906">
                  <c:v>-46.1422469854822</c:v>
                </c:pt>
                <c:pt idx="12907">
                  <c:v>-46.13431444386792</c:v>
                </c:pt>
                <c:pt idx="12908">
                  <c:v>-46.12638060827781</c:v>
                </c:pt>
                <c:pt idx="12909">
                  <c:v>-46.11844548172932</c:v>
                </c:pt>
                <c:pt idx="12910">
                  <c:v>-46.11050906724033</c:v>
                </c:pt>
                <c:pt idx="12911">
                  <c:v>-46.10257136782912</c:v>
                </c:pt>
                <c:pt idx="12912">
                  <c:v>-46.09463238651427</c:v>
                </c:pt>
                <c:pt idx="12913">
                  <c:v>-46.08669212631482</c:v>
                </c:pt>
                <c:pt idx="12914">
                  <c:v>-46.07875059025015</c:v>
                </c:pt>
                <c:pt idx="12915">
                  <c:v>-46.07080778134002</c:v>
                </c:pt>
                <c:pt idx="12916">
                  <c:v>-46.06286370260462</c:v>
                </c:pt>
                <c:pt idx="12917">
                  <c:v>-46.05491835706444</c:v>
                </c:pt>
                <c:pt idx="12918">
                  <c:v>-46.04697174774041</c:v>
                </c:pt>
                <c:pt idx="12919">
                  <c:v>-46.0390238776538</c:v>
                </c:pt>
                <c:pt idx="12920">
                  <c:v>-46.03107474982625</c:v>
                </c:pt>
                <c:pt idx="12921">
                  <c:v>-46.02312436727981</c:v>
                </c:pt>
                <c:pt idx="12922">
                  <c:v>-46.01517273303688</c:v>
                </c:pt>
                <c:pt idx="12923">
                  <c:v>-46.00721985012022</c:v>
                </c:pt>
                <c:pt idx="12924">
                  <c:v>-45.999265721553</c:v>
                </c:pt>
                <c:pt idx="12925">
                  <c:v>-45.99131035035873</c:v>
                </c:pt>
                <c:pt idx="12926">
                  <c:v>-45.98335373956128</c:v>
                </c:pt>
                <c:pt idx="12927">
                  <c:v>-45.97539589218494</c:v>
                </c:pt>
                <c:pt idx="12928">
                  <c:v>-45.96743681125428</c:v>
                </c:pt>
                <c:pt idx="12929">
                  <c:v>-45.95947649979433</c:v>
                </c:pt>
                <c:pt idx="12930">
                  <c:v>-45.95151496083047</c:v>
                </c:pt>
                <c:pt idx="12931">
                  <c:v>-45.94355219738838</c:v>
                </c:pt>
                <c:pt idx="12932">
                  <c:v>-45.93558821249415</c:v>
                </c:pt>
                <c:pt idx="12933">
                  <c:v>-45.92762300917424</c:v>
                </c:pt>
                <c:pt idx="12934">
                  <c:v>-45.91965659045545</c:v>
                </c:pt>
                <c:pt idx="12935">
                  <c:v>-45.91168895936497</c:v>
                </c:pt>
                <c:pt idx="12936">
                  <c:v>-45.90372011893034</c:v>
                </c:pt>
                <c:pt idx="12937">
                  <c:v>0.0</c:v>
                </c:pt>
              </c:numCache>
            </c:numRef>
          </c:xVal>
          <c:yVal>
            <c:numRef>
              <c:f>Sheet2!$B$2:$B$12939</c:f>
              <c:numCache>
                <c:formatCode>General</c:formatCode>
                <c:ptCount val="12938"/>
                <c:pt idx="0">
                  <c:v>0.0</c:v>
                </c:pt>
                <c:pt idx="1">
                  <c:v>2.7769867490273E-6</c:v>
                </c:pt>
                <c:pt idx="2">
                  <c:v>1.11067370083952E-5</c:v>
                </c:pt>
                <c:pt idx="3">
                  <c:v>2.49899056397822E-5</c:v>
                </c:pt>
                <c:pt idx="4">
                  <c:v>4.44271458528477E-5</c:v>
                </c:pt>
                <c:pt idx="5">
                  <c:v>6.94191092050375E-5</c:v>
                </c:pt>
                <c:pt idx="6">
                  <c:v>9.99664456013894E-5</c:v>
                </c:pt>
                <c:pt idx="7">
                  <c:v>0.00013606980329434</c:v>
                </c:pt>
                <c:pt idx="8">
                  <c:v>0.000177729828883533</c:v>
                </c:pt>
                <c:pt idx="9">
                  <c:v>0.000224947167315625</c:v>
                </c:pt>
                <c:pt idx="10">
                  <c:v>0.000277722461884096</c:v>
                </c:pt>
                <c:pt idx="11">
                  <c:v>0.000336056354229054</c:v>
                </c:pt>
                <c:pt idx="12">
                  <c:v>0.00039994948433705</c:v>
                </c:pt>
                <c:pt idx="13">
                  <c:v>0.000469402490540882</c:v>
                </c:pt>
                <c:pt idx="14">
                  <c:v>0.00054441600951941</c:v>
                </c:pt>
                <c:pt idx="15">
                  <c:v>0.00062499067629736</c:v>
                </c:pt>
                <c:pt idx="16">
                  <c:v>0.000711127124245144</c:v>
                </c:pt>
                <c:pt idx="17">
                  <c:v>0.000802825985078664</c:v>
                </c:pt>
                <c:pt idx="18">
                  <c:v>0.000900087888859126</c:v>
                </c:pt>
                <c:pt idx="19">
                  <c:v>0.00100291346399286</c:v>
                </c:pt>
                <c:pt idx="20">
                  <c:v>0.00111130333723111</c:v>
                </c:pt>
                <c:pt idx="21">
                  <c:v>0.00122525813366989</c:v>
                </c:pt>
                <c:pt idx="22">
                  <c:v>0.00134477847674974</c:v>
                </c:pt>
                <c:pt idx="23">
                  <c:v>0.00146986498825561</c:v>
                </c:pt>
                <c:pt idx="24">
                  <c:v>0.00160051828831661</c:v>
                </c:pt>
                <c:pt idx="25">
                  <c:v>0.00173673899540585</c:v>
                </c:pt>
                <c:pt idx="26">
                  <c:v>0.00187852772634029</c:v>
                </c:pt>
                <c:pt idx="27">
                  <c:v>0.00202588509628048</c:v>
                </c:pt>
                <c:pt idx="28">
                  <c:v>0.00217881171873048</c:v>
                </c:pt>
                <c:pt idx="29">
                  <c:v>0.00233730820553756</c:v>
                </c:pt>
                <c:pt idx="30">
                  <c:v>0.00250137516689213</c:v>
                </c:pt>
                <c:pt idx="31">
                  <c:v>0.00267101321132747</c:v>
                </c:pt>
                <c:pt idx="32">
                  <c:v>0.0028462229457196</c:v>
                </c:pt>
                <c:pt idx="33">
                  <c:v>0.0030270049752871</c:v>
                </c:pt>
                <c:pt idx="34">
                  <c:v>0.00321335990359087</c:v>
                </c:pt>
                <c:pt idx="35">
                  <c:v>0.00340528833253406</c:v>
                </c:pt>
                <c:pt idx="36">
                  <c:v>0.00360279086236177</c:v>
                </c:pt>
                <c:pt idx="37">
                  <c:v>0.00380586809166095</c:v>
                </c:pt>
                <c:pt idx="38">
                  <c:v>0.00401452061736021</c:v>
                </c:pt>
                <c:pt idx="39">
                  <c:v>0.00422874903472962</c:v>
                </c:pt>
                <c:pt idx="40">
                  <c:v>0.00444855393738053</c:v>
                </c:pt>
                <c:pt idx="41">
                  <c:v>0.00467393591726545</c:v>
                </c:pt>
                <c:pt idx="42">
                  <c:v>0.0049048955646778</c:v>
                </c:pt>
                <c:pt idx="43">
                  <c:v>0.00514143346825177</c:v>
                </c:pt>
                <c:pt idx="44">
                  <c:v>0.00538355021496215</c:v>
                </c:pt>
                <c:pt idx="45">
                  <c:v>0.00563124639012415</c:v>
                </c:pt>
                <c:pt idx="46">
                  <c:v>0.0058845225773932</c:v>
                </c:pt>
                <c:pt idx="47">
                  <c:v>0.00614337935876484</c:v>
                </c:pt>
                <c:pt idx="48">
                  <c:v>0.00640781731457447</c:v>
                </c:pt>
                <c:pt idx="49">
                  <c:v>0.00667783702349723</c:v>
                </c:pt>
                <c:pt idx="50">
                  <c:v>0.00695343906254782</c:v>
                </c:pt>
                <c:pt idx="51">
                  <c:v>0.00723462400708028</c:v>
                </c:pt>
                <c:pt idx="52">
                  <c:v>0.00752139243078791</c:v>
                </c:pt>
                <c:pt idx="53">
                  <c:v>0.00781374490570303</c:v>
                </c:pt>
                <c:pt idx="54">
                  <c:v>0.0081116820021968</c:v>
                </c:pt>
                <c:pt idx="55">
                  <c:v>0.00841520428897912</c:v>
                </c:pt>
                <c:pt idx="56">
                  <c:v>0.0087243123330984</c:v>
                </c:pt>
                <c:pt idx="57">
                  <c:v>0.00903900669994141</c:v>
                </c:pt>
                <c:pt idx="58">
                  <c:v>0.0093592879532331</c:v>
                </c:pt>
                <c:pt idx="59">
                  <c:v>0.00968515665503648</c:v>
                </c:pt>
                <c:pt idx="60">
                  <c:v>0.0100166133657524</c:v>
                </c:pt>
                <c:pt idx="61">
                  <c:v>0.0103536586441193</c:v>
                </c:pt>
                <c:pt idx="62">
                  <c:v>0.0106962930472134</c:v>
                </c:pt>
                <c:pt idx="63">
                  <c:v>0.011044517130448</c:v>
                </c:pt>
                <c:pt idx="64">
                  <c:v>0.0113983314475738</c:v>
                </c:pt>
                <c:pt idx="65">
                  <c:v>0.0117577365506784</c:v>
                </c:pt>
                <c:pt idx="66">
                  <c:v>0.0121227329901862</c:v>
                </c:pt>
                <c:pt idx="67">
                  <c:v>0.0124933213148586</c:v>
                </c:pt>
                <c:pt idx="68">
                  <c:v>0.0128695020717932</c:v>
                </c:pt>
                <c:pt idx="69">
                  <c:v>0.0132512758064242</c:v>
                </c:pt>
                <c:pt idx="70">
                  <c:v>0.0136386430625219</c:v>
                </c:pt>
                <c:pt idx="71">
                  <c:v>0.0140316043821926</c:v>
                </c:pt>
                <c:pt idx="72">
                  <c:v>0.0144301603058787</c:v>
                </c:pt>
                <c:pt idx="73">
                  <c:v>0.0148343113723582</c:v>
                </c:pt>
                <c:pt idx="74">
                  <c:v>0.0152440581187446</c:v>
                </c:pt>
                <c:pt idx="75">
                  <c:v>0.0156594010804869</c:v>
                </c:pt>
                <c:pt idx="76">
                  <c:v>0.0160803407913693</c:v>
                </c:pt>
                <c:pt idx="77">
                  <c:v>0.0165068777835111</c:v>
                </c:pt>
                <c:pt idx="78">
                  <c:v>0.0169390125873667</c:v>
                </c:pt>
                <c:pt idx="79">
                  <c:v>0.0173767457317249</c:v>
                </c:pt>
                <c:pt idx="80">
                  <c:v>0.0178200777437096</c:v>
                </c:pt>
                <c:pt idx="81">
                  <c:v>0.0182690091487786</c:v>
                </c:pt>
                <c:pt idx="82">
                  <c:v>0.0187235404707246</c:v>
                </c:pt>
                <c:pt idx="83">
                  <c:v>0.0191836722316739</c:v>
                </c:pt>
                <c:pt idx="84">
                  <c:v>0.0196494049520873</c:v>
                </c:pt>
                <c:pt idx="85">
                  <c:v>0.0201207391507589</c:v>
                </c:pt>
                <c:pt idx="86">
                  <c:v>0.020597675344817</c:v>
                </c:pt>
                <c:pt idx="87">
                  <c:v>0.0210802140497231</c:v>
                </c:pt>
                <c:pt idx="88">
                  <c:v>0.0215683557792722</c:v>
                </c:pt>
                <c:pt idx="89">
                  <c:v>0.0220621010455925</c:v>
                </c:pt>
                <c:pt idx="90">
                  <c:v>0.0225614503591453</c:v>
                </c:pt>
                <c:pt idx="91">
                  <c:v>0.0230664042287247</c:v>
                </c:pt>
                <c:pt idx="92">
                  <c:v>0.0235769631614577</c:v>
                </c:pt>
                <c:pt idx="93">
                  <c:v>0.0240931276628039</c:v>
                </c:pt>
                <c:pt idx="94">
                  <c:v>0.0246148982365553</c:v>
                </c:pt>
                <c:pt idx="95">
                  <c:v>0.0251422753848364</c:v>
                </c:pt>
                <c:pt idx="96">
                  <c:v>0.0256752596081035</c:v>
                </c:pt>
                <c:pt idx="97">
                  <c:v>0.0262138514051453</c:v>
                </c:pt>
                <c:pt idx="98">
                  <c:v>0.0267580512730822</c:v>
                </c:pt>
                <c:pt idx="99">
                  <c:v>0.0273078597073663</c:v>
                </c:pt>
                <c:pt idx="100">
                  <c:v>0.0278632772017813</c:v>
                </c:pt>
                <c:pt idx="101">
                  <c:v>0.0284243042484424</c:v>
                </c:pt>
                <c:pt idx="102">
                  <c:v>0.028990941337796</c:v>
                </c:pt>
                <c:pt idx="103">
                  <c:v>0.0295631889586197</c:v>
                </c:pt>
                <c:pt idx="104">
                  <c:v>0.030141047598022</c:v>
                </c:pt>
                <c:pt idx="105">
                  <c:v>0.0307245177414423</c:v>
                </c:pt>
                <c:pt idx="106">
                  <c:v>0.0313135998726508</c:v>
                </c:pt>
                <c:pt idx="107">
                  <c:v>0.0319082944737479</c:v>
                </c:pt>
                <c:pt idx="108">
                  <c:v>0.032508602025165</c:v>
                </c:pt>
                <c:pt idx="109">
                  <c:v>0.0331145230056632</c:v>
                </c:pt>
                <c:pt idx="110">
                  <c:v>0.033726057892334</c:v>
                </c:pt>
                <c:pt idx="111">
                  <c:v>0.034343207160599</c:v>
                </c:pt>
                <c:pt idx="112">
                  <c:v>0.0349659712842093</c:v>
                </c:pt>
                <c:pt idx="113">
                  <c:v>0.0355943507352461</c:v>
                </c:pt>
                <c:pt idx="114">
                  <c:v>0.0362283459841199</c:v>
                </c:pt>
                <c:pt idx="115">
                  <c:v>0.0368679574995706</c:v>
                </c:pt>
                <c:pt idx="116">
                  <c:v>0.0375131857486676</c:v>
                </c:pt>
                <c:pt idx="117">
                  <c:v>0.0381640311968093</c:v>
                </c:pt>
                <c:pt idx="118">
                  <c:v>0.0388204943077231</c:v>
                </c:pt>
                <c:pt idx="119">
                  <c:v>0.0394825755434653</c:v>
                </c:pt>
                <c:pt idx="120">
                  <c:v>0.040150275364421</c:v>
                </c:pt>
                <c:pt idx="121">
                  <c:v>0.0408235942293038</c:v>
                </c:pt>
                <c:pt idx="122">
                  <c:v>0.0415025325951557</c:v>
                </c:pt>
                <c:pt idx="123">
                  <c:v>0.0421870909173472</c:v>
                </c:pt>
                <c:pt idx="124">
                  <c:v>0.0428772696495768</c:v>
                </c:pt>
                <c:pt idx="125">
                  <c:v>0.0435730692438713</c:v>
                </c:pt>
                <c:pt idx="126">
                  <c:v>0.0442744901505851</c:v>
                </c:pt>
                <c:pt idx="127">
                  <c:v>0.0449815328184007</c:v>
                </c:pt>
                <c:pt idx="128">
                  <c:v>0.045694197694328</c:v>
                </c:pt>
                <c:pt idx="129">
                  <c:v>0.0464124852237045</c:v>
                </c:pt>
                <c:pt idx="130">
                  <c:v>0.0471363958501952</c:v>
                </c:pt>
                <c:pt idx="131">
                  <c:v>0.0478659300157922</c:v>
                </c:pt>
                <c:pt idx="132">
                  <c:v>0.0486010881608147</c:v>
                </c:pt>
                <c:pt idx="133">
                  <c:v>0.0493418707239091</c:v>
                </c:pt>
                <c:pt idx="134">
                  <c:v>0.0500882781420485</c:v>
                </c:pt>
                <c:pt idx="135">
                  <c:v>0.0508403108505327</c:v>
                </c:pt>
                <c:pt idx="136">
                  <c:v>0.0515979692829881</c:v>
                </c:pt>
                <c:pt idx="137">
                  <c:v>0.0523612538713677</c:v>
                </c:pt>
                <c:pt idx="138">
                  <c:v>0.0531301650459508</c:v>
                </c:pt>
                <c:pt idx="139">
                  <c:v>0.0539047032353429</c:v>
                </c:pt>
                <c:pt idx="140">
                  <c:v>0.0546848688664754</c:v>
                </c:pt>
                <c:pt idx="141">
                  <c:v>0.055470662364606</c:v>
                </c:pt>
                <c:pt idx="142">
                  <c:v>0.056262084153318</c:v>
                </c:pt>
                <c:pt idx="143">
                  <c:v>0.0570591346545204</c:v>
                </c:pt>
                <c:pt idx="144">
                  <c:v>0.0578618142884481</c:v>
                </c:pt>
                <c:pt idx="145">
                  <c:v>0.0586701234736609</c:v>
                </c:pt>
                <c:pt idx="146">
                  <c:v>0.0594840626270444</c:v>
                </c:pt>
                <c:pt idx="147">
                  <c:v>0.0603036321638093</c:v>
                </c:pt>
                <c:pt idx="148">
                  <c:v>0.0611288324974913</c:v>
                </c:pt>
                <c:pt idx="149">
                  <c:v>0.061959664039951</c:v>
                </c:pt>
                <c:pt idx="150">
                  <c:v>0.0627961272013741</c:v>
                </c:pt>
                <c:pt idx="151">
                  <c:v>0.0636382223902707</c:v>
                </c:pt>
                <c:pt idx="152">
                  <c:v>0.0644859500134757</c:v>
                </c:pt>
                <c:pt idx="153">
                  <c:v>0.0653393104761485</c:v>
                </c:pt>
                <c:pt idx="154">
                  <c:v>0.0661983041817728</c:v>
                </c:pt>
                <c:pt idx="155">
                  <c:v>0.0670629315321564</c:v>
                </c:pt>
                <c:pt idx="156">
                  <c:v>0.0679331929274314</c:v>
                </c:pt>
                <c:pt idx="157">
                  <c:v>0.0688090887660537</c:v>
                </c:pt>
                <c:pt idx="158">
                  <c:v>0.0696906194448034</c:v>
                </c:pt>
                <c:pt idx="159">
                  <c:v>0.0705777853587841</c:v>
                </c:pt>
                <c:pt idx="160">
                  <c:v>0.0714705869014231</c:v>
                </c:pt>
                <c:pt idx="161">
                  <c:v>0.0723690244644712</c:v>
                </c:pt>
                <c:pt idx="162">
                  <c:v>0.0732730984380026</c:v>
                </c:pt>
                <c:pt idx="163">
                  <c:v>0.074182809210415</c:v>
                </c:pt>
                <c:pt idx="164">
                  <c:v>0.0750981571684289</c:v>
                </c:pt>
                <c:pt idx="165">
                  <c:v>0.0760191426970882</c:v>
                </c:pt>
                <c:pt idx="166">
                  <c:v>0.0769457661797596</c:v>
                </c:pt>
                <c:pt idx="167">
                  <c:v>0.0778780279981327</c:v>
                </c:pt>
                <c:pt idx="168">
                  <c:v>0.0788159285322196</c:v>
                </c:pt>
                <c:pt idx="169">
                  <c:v>0.0797594681603553</c:v>
                </c:pt>
                <c:pt idx="170">
                  <c:v>0.0807086472591971</c:v>
                </c:pt>
                <c:pt idx="171">
                  <c:v>0.0816634662037249</c:v>
                </c:pt>
                <c:pt idx="172">
                  <c:v>0.0826239253672406</c:v>
                </c:pt>
                <c:pt idx="173">
                  <c:v>0.0835900251213685</c:v>
                </c:pt>
                <c:pt idx="174">
                  <c:v>0.0845617658360546</c:v>
                </c:pt>
                <c:pt idx="175">
                  <c:v>0.0855391478795672</c:v>
                </c:pt>
                <c:pt idx="176">
                  <c:v>0.0865221716184963</c:v>
                </c:pt>
                <c:pt idx="177">
                  <c:v>0.0875108374177537</c:v>
                </c:pt>
                <c:pt idx="178">
                  <c:v>0.0885051456405726</c:v>
                </c:pt>
                <c:pt idx="179">
                  <c:v>0.0895050966485079</c:v>
                </c:pt>
                <c:pt idx="180">
                  <c:v>0.0905106908014358</c:v>
                </c:pt>
                <c:pt idx="181">
                  <c:v>0.0915219284575538</c:v>
                </c:pt>
                <c:pt idx="182">
                  <c:v>0.0925388099733807</c:v>
                </c:pt>
                <c:pt idx="183">
                  <c:v>0.0935613357037562</c:v>
                </c:pt>
                <c:pt idx="184">
                  <c:v>0.094589506001841</c:v>
                </c:pt>
                <c:pt idx="185">
                  <c:v>0.0956233212191168</c:v>
                </c:pt>
                <c:pt idx="186">
                  <c:v>0.0966627817053859</c:v>
                </c:pt>
                <c:pt idx="187">
                  <c:v>0.0977078878087714</c:v>
                </c:pt>
                <c:pt idx="188">
                  <c:v>0.0987586398757169</c:v>
                </c:pt>
                <c:pt idx="189">
                  <c:v>0.0998150382509863</c:v>
                </c:pt>
                <c:pt idx="190">
                  <c:v>0.100877083277664</c:v>
                </c:pt>
                <c:pt idx="191">
                  <c:v>0.101944775297155</c:v>
                </c:pt>
                <c:pt idx="192">
                  <c:v>0.103018114649183</c:v>
                </c:pt>
                <c:pt idx="193">
                  <c:v>0.104097101671795</c:v>
                </c:pt>
                <c:pt idx="194">
                  <c:v>0.105181736701353</c:v>
                </c:pt>
                <c:pt idx="195">
                  <c:v>0.106272020072544</c:v>
                </c:pt>
                <c:pt idx="196">
                  <c:v>0.10736795211837</c:v>
                </c:pt>
                <c:pt idx="197">
                  <c:v>0.108469533170157</c:v>
                </c:pt>
                <c:pt idx="198">
                  <c:v>0.109576763557548</c:v>
                </c:pt>
                <c:pt idx="199">
                  <c:v>0.110689643608506</c:v>
                </c:pt>
                <c:pt idx="200">
                  <c:v>0.111808173649312</c:v>
                </c:pt>
                <c:pt idx="201">
                  <c:v>0.11293235400457</c:v>
                </c:pt>
                <c:pt idx="202">
                  <c:v>0.114062184997199</c:v>
                </c:pt>
                <c:pt idx="203">
                  <c:v>0.115197666948439</c:v>
                </c:pt>
                <c:pt idx="204">
                  <c:v>0.116338800177849</c:v>
                </c:pt>
                <c:pt idx="205">
                  <c:v>0.117485585003307</c:v>
                </c:pt>
                <c:pt idx="206">
                  <c:v>0.118638021741008</c:v>
                </c:pt>
                <c:pt idx="207">
                  <c:v>0.119796110705469</c:v>
                </c:pt>
                <c:pt idx="208">
                  <c:v>0.120959852209523</c:v>
                </c:pt>
                <c:pt idx="209">
                  <c:v>0.122129246564322</c:v>
                </c:pt>
                <c:pt idx="210">
                  <c:v>0.123304294079336</c:v>
                </c:pt>
                <c:pt idx="211">
                  <c:v>0.124484995062354</c:v>
                </c:pt>
                <c:pt idx="212">
                  <c:v>0.125671349819485</c:v>
                </c:pt>
                <c:pt idx="213">
                  <c:v>0.126863358655151</c:v>
                </c:pt>
                <c:pt idx="214">
                  <c:v>0.128061021872098</c:v>
                </c:pt>
                <c:pt idx="215">
                  <c:v>0.129264339771386</c:v>
                </c:pt>
                <c:pt idx="216">
                  <c:v>0.130473312652395</c:v>
                </c:pt>
                <c:pt idx="217">
                  <c:v>0.13168794081282</c:v>
                </c:pt>
                <c:pt idx="218">
                  <c:v>0.132908224548677</c:v>
                </c:pt>
                <c:pt idx="219">
                  <c:v>0.134134164154298</c:v>
                </c:pt>
                <c:pt idx="220">
                  <c:v>0.135365759922332</c:v>
                </c:pt>
                <c:pt idx="221">
                  <c:v>0.136603012143747</c:v>
                </c:pt>
                <c:pt idx="222">
                  <c:v>0.137845921107826</c:v>
                </c:pt>
                <c:pt idx="223">
                  <c:v>0.139094487102172</c:v>
                </c:pt>
                <c:pt idx="224">
                  <c:v>0.140348710412702</c:v>
                </c:pt>
                <c:pt idx="225">
                  <c:v>0.141608591323654</c:v>
                </c:pt>
                <c:pt idx="226">
                  <c:v>0.142874130117579</c:v>
                </c:pt>
                <c:pt idx="227">
                  <c:v>0.144145327075348</c:v>
                </c:pt>
                <c:pt idx="228">
                  <c:v>0.145422182476146</c:v>
                </c:pt>
                <c:pt idx="229">
                  <c:v>0.146704696597478</c:v>
                </c:pt>
                <c:pt idx="230">
                  <c:v>0.147992869715163</c:v>
                </c:pt>
                <c:pt idx="231">
                  <c:v>0.149286702103338</c:v>
                </c:pt>
                <c:pt idx="232">
                  <c:v>0.150586194034455</c:v>
                </c:pt>
                <c:pt idx="233">
                  <c:v>0.151891345779284</c:v>
                </c:pt>
                <c:pt idx="234">
                  <c:v>0.153202157606912</c:v>
                </c:pt>
                <c:pt idx="235">
                  <c:v>0.154518629784739</c:v>
                </c:pt>
                <c:pt idx="236">
                  <c:v>0.155840762578484</c:v>
                </c:pt>
                <c:pt idx="237">
                  <c:v>0.157168556252181</c:v>
                </c:pt>
                <c:pt idx="238">
                  <c:v>0.158502011068181</c:v>
                </c:pt>
                <c:pt idx="239">
                  <c:v>0.15984112728715</c:v>
                </c:pt>
                <c:pt idx="240">
                  <c:v>0.161185905168069</c:v>
                </c:pt>
                <c:pt idx="241">
                  <c:v>0.162536344968237</c:v>
                </c:pt>
                <c:pt idx="242">
                  <c:v>0.163892446943268</c:v>
                </c:pt>
                <c:pt idx="243">
                  <c:v>0.165254211347089</c:v>
                </c:pt>
                <c:pt idx="244">
                  <c:v>0.166621638431947</c:v>
                </c:pt>
                <c:pt idx="245">
                  <c:v>0.167994728448401</c:v>
                </c:pt>
                <c:pt idx="246">
                  <c:v>0.169373481645327</c:v>
                </c:pt>
                <c:pt idx="247">
                  <c:v>0.170757898269915</c:v>
                </c:pt>
                <c:pt idx="248">
                  <c:v>0.172147978567673</c:v>
                </c:pt>
                <c:pt idx="249">
                  <c:v>0.173543722782421</c:v>
                </c:pt>
                <c:pt idx="250">
                  <c:v>0.174945131156296</c:v>
                </c:pt>
                <c:pt idx="251">
                  <c:v>0.176352203929749</c:v>
                </c:pt>
                <c:pt idx="252">
                  <c:v>0.177764941341547</c:v>
                </c:pt>
                <c:pt idx="253">
                  <c:v>0.179183343628771</c:v>
                </c:pt>
                <c:pt idx="254">
                  <c:v>0.180607411026818</c:v>
                </c:pt>
                <c:pt idx="255">
                  <c:v>0.182037143769398</c:v>
                </c:pt>
                <c:pt idx="256">
                  <c:v>0.183472542088537</c:v>
                </c:pt>
                <c:pt idx="257">
                  <c:v>0.184913606214575</c:v>
                </c:pt>
                <c:pt idx="258">
                  <c:v>0.186360336376168</c:v>
                </c:pt>
                <c:pt idx="259">
                  <c:v>0.187812732800284</c:v>
                </c:pt>
                <c:pt idx="260">
                  <c:v>0.189270795712207</c:v>
                </c:pt>
                <c:pt idx="261">
                  <c:v>0.190734525335535</c:v>
                </c:pt>
                <c:pt idx="262">
                  <c:v>0.19220392189218</c:v>
                </c:pt>
                <c:pt idx="263">
                  <c:v>0.19367898560237</c:v>
                </c:pt>
                <c:pt idx="264">
                  <c:v>0.195159716684644</c:v>
                </c:pt>
                <c:pt idx="265">
                  <c:v>0.196646115355858</c:v>
                </c:pt>
                <c:pt idx="266">
                  <c:v>0.19813818183118</c:v>
                </c:pt>
                <c:pt idx="267">
                  <c:v>0.199635916324092</c:v>
                </c:pt>
                <c:pt idx="268">
                  <c:v>0.201139319046393</c:v>
                </c:pt>
                <c:pt idx="269">
                  <c:v>0.202648390208191</c:v>
                </c:pt>
                <c:pt idx="270">
                  <c:v>0.204163130017912</c:v>
                </c:pt>
                <c:pt idx="271">
                  <c:v>0.205683538682292</c:v>
                </c:pt>
                <c:pt idx="272">
                  <c:v>0.207209616406385</c:v>
                </c:pt>
                <c:pt idx="273">
                  <c:v>0.208741363393554</c:v>
                </c:pt>
                <c:pt idx="274">
                  <c:v>0.210278779845479</c:v>
                </c:pt>
                <c:pt idx="275">
                  <c:v>0.211821865962151</c:v>
                </c:pt>
                <c:pt idx="276">
                  <c:v>0.213370621941876</c:v>
                </c:pt>
                <c:pt idx="277">
                  <c:v>0.214925047981274</c:v>
                </c:pt>
                <c:pt idx="278">
                  <c:v>0.216485144275275</c:v>
                </c:pt>
                <c:pt idx="279">
                  <c:v>0.218050911017126</c:v>
                </c:pt>
                <c:pt idx="280">
                  <c:v>0.219622348398385</c:v>
                </c:pt>
                <c:pt idx="281">
                  <c:v>0.221199456608924</c:v>
                </c:pt>
                <c:pt idx="282">
                  <c:v>0.222782235836927</c:v>
                </c:pt>
                <c:pt idx="283">
                  <c:v>0.224370686268892</c:v>
                </c:pt>
                <c:pt idx="284">
                  <c:v>0.22596480808963</c:v>
                </c:pt>
                <c:pt idx="285">
                  <c:v>0.227564601482264</c:v>
                </c:pt>
                <c:pt idx="286">
                  <c:v>0.22917006662823</c:v>
                </c:pt>
                <c:pt idx="287">
                  <c:v>0.230781203707278</c:v>
                </c:pt>
                <c:pt idx="288">
                  <c:v>0.23239801289747</c:v>
                </c:pt>
                <c:pt idx="289">
                  <c:v>0.234020494375179</c:v>
                </c:pt>
                <c:pt idx="290">
                  <c:v>0.235648648315094</c:v>
                </c:pt>
                <c:pt idx="291">
                  <c:v>0.237282474890214</c:v>
                </c:pt>
                <c:pt idx="292">
                  <c:v>0.238921974271851</c:v>
                </c:pt>
                <c:pt idx="293">
                  <c:v>0.240567146629629</c:v>
                </c:pt>
                <c:pt idx="294">
                  <c:v>0.242217992131487</c:v>
                </c:pt>
                <c:pt idx="295">
                  <c:v>0.243874510943673</c:v>
                </c:pt>
                <c:pt idx="296">
                  <c:v>0.245536703230749</c:v>
                </c:pt>
                <c:pt idx="297">
                  <c:v>0.24720456915559</c:v>
                </c:pt>
                <c:pt idx="298">
                  <c:v>0.248878108879381</c:v>
                </c:pt>
                <c:pt idx="299">
                  <c:v>0.250557322561621</c:v>
                </c:pt>
                <c:pt idx="300">
                  <c:v>0.25224221036012</c:v>
                </c:pt>
                <c:pt idx="301">
                  <c:v>0.253932772431002</c:v>
                </c:pt>
                <c:pt idx="302">
                  <c:v>0.2556290089287</c:v>
                </c:pt>
                <c:pt idx="303">
                  <c:v>0.257330920005962</c:v>
                </c:pt>
                <c:pt idx="304">
                  <c:v>0.259038505813847</c:v>
                </c:pt>
                <c:pt idx="305">
                  <c:v>0.260751766501723</c:v>
                </c:pt>
                <c:pt idx="306">
                  <c:v>0.262470702217275</c:v>
                </c:pt>
                <c:pt idx="307">
                  <c:v>0.264195313106496</c:v>
                </c:pt>
                <c:pt idx="308">
                  <c:v>0.265925599313692</c:v>
                </c:pt>
                <c:pt idx="309">
                  <c:v>0.26766156098148</c:v>
                </c:pt>
                <c:pt idx="310">
                  <c:v>0.26940319825079</c:v>
                </c:pt>
                <c:pt idx="311">
                  <c:v>0.271150511260863</c:v>
                </c:pt>
                <c:pt idx="312">
                  <c:v>0.272903500149252</c:v>
                </c:pt>
                <c:pt idx="313">
                  <c:v>0.274662165051819</c:v>
                </c:pt>
                <c:pt idx="314">
                  <c:v>0.276426506102742</c:v>
                </c:pt>
                <c:pt idx="315">
                  <c:v>0.278196523434507</c:v>
                </c:pt>
                <c:pt idx="316">
                  <c:v>0.279972217177912</c:v>
                </c:pt>
                <c:pt idx="317">
                  <c:v>0.281753587462068</c:v>
                </c:pt>
                <c:pt idx="318">
                  <c:v>0.283540634414395</c:v>
                </c:pt>
                <c:pt idx="319">
                  <c:v>0.285333358160626</c:v>
                </c:pt>
                <c:pt idx="320">
                  <c:v>0.287131758824806</c:v>
                </c:pt>
                <c:pt idx="321">
                  <c:v>0.288935836529288</c:v>
                </c:pt>
                <c:pt idx="322">
                  <c:v>0.29074559139474</c:v>
                </c:pt>
                <c:pt idx="323">
                  <c:v>0.292561023540138</c:v>
                </c:pt>
                <c:pt idx="324">
                  <c:v>0.294382133082773</c:v>
                </c:pt>
                <c:pt idx="325">
                  <c:v>0.296208920138241</c:v>
                </c:pt>
                <c:pt idx="326">
                  <c:v>0.298041384820456</c:v>
                </c:pt>
                <c:pt idx="327">
                  <c:v>0.299879527241639</c:v>
                </c:pt>
                <c:pt idx="328">
                  <c:v>0.301723347512321</c:v>
                </c:pt>
                <c:pt idx="329">
                  <c:v>0.303572845741348</c:v>
                </c:pt>
                <c:pt idx="330">
                  <c:v>0.305428022035874</c:v>
                </c:pt>
                <c:pt idx="331">
                  <c:v>0.307288876501363</c:v>
                </c:pt>
                <c:pt idx="332">
                  <c:v>0.309155409241594</c:v>
                </c:pt>
                <c:pt idx="333">
                  <c:v>0.311027620358652</c:v>
                </c:pt>
                <c:pt idx="334">
                  <c:v>0.312905509952937</c:v>
                </c:pt>
                <c:pt idx="335">
                  <c:v>0.314789078123157</c:v>
                </c:pt>
                <c:pt idx="336">
                  <c:v>0.316678324966331</c:v>
                </c:pt>
                <c:pt idx="337">
                  <c:v>0.31857325057779</c:v>
                </c:pt>
                <c:pt idx="338">
                  <c:v>0.320473855051175</c:v>
                </c:pt>
                <c:pt idx="339">
                  <c:v>0.322380138478438</c:v>
                </c:pt>
                <c:pt idx="340">
                  <c:v>0.324292100949841</c:v>
                </c:pt>
                <c:pt idx="341">
                  <c:v>0.326209742553957</c:v>
                </c:pt>
                <c:pt idx="342">
                  <c:v>0.328133063377669</c:v>
                </c:pt>
                <c:pt idx="343">
                  <c:v>0.330062063506172</c:v>
                </c:pt>
                <c:pt idx="344">
                  <c:v>0.33199674302297</c:v>
                </c:pt>
                <c:pt idx="345">
                  <c:v>0.333937102009878</c:v>
                </c:pt>
                <c:pt idx="346">
                  <c:v>0.335883140547022</c:v>
                </c:pt>
                <c:pt idx="347">
                  <c:v>0.337834858712837</c:v>
                </c:pt>
                <c:pt idx="348">
                  <c:v>0.339792256584072</c:v>
                </c:pt>
                <c:pt idx="349">
                  <c:v>0.341755334235781</c:v>
                </c:pt>
                <c:pt idx="350">
                  <c:v>0.343724091741333</c:v>
                </c:pt>
                <c:pt idx="351">
                  <c:v>0.345698529172406</c:v>
                </c:pt>
                <c:pt idx="352">
                  <c:v>0.347678646598986</c:v>
                </c:pt>
                <c:pt idx="353">
                  <c:v>0.349664444089373</c:v>
                </c:pt>
                <c:pt idx="354">
                  <c:v>0.351655921710176</c:v>
                </c:pt>
                <c:pt idx="355">
                  <c:v>0.353653079526313</c:v>
                </c:pt>
                <c:pt idx="356">
                  <c:v>0.355655917601013</c:v>
                </c:pt>
                <c:pt idx="357">
                  <c:v>0.357664435995816</c:v>
                </c:pt>
                <c:pt idx="358">
                  <c:v>0.359678634770571</c:v>
                </c:pt>
                <c:pt idx="359">
                  <c:v>0.361698513983439</c:v>
                </c:pt>
                <c:pt idx="360">
                  <c:v>0.36372407369089</c:v>
                </c:pt>
                <c:pt idx="361">
                  <c:v>0.365755313947703</c:v>
                </c:pt>
                <c:pt idx="362">
                  <c:v>0.367792234806969</c:v>
                </c:pt>
                <c:pt idx="363">
                  <c:v>0.369834836320089</c:v>
                </c:pt>
                <c:pt idx="364">
                  <c:v>0.371883118536774</c:v>
                </c:pt>
                <c:pt idx="365">
                  <c:v>0.373937081505044</c:v>
                </c:pt>
                <c:pt idx="366">
                  <c:v>0.37599672527123</c:v>
                </c:pt>
                <c:pt idx="367">
                  <c:v>0.378062049879974</c:v>
                </c:pt>
                <c:pt idx="368">
                  <c:v>0.380133055374225</c:v>
                </c:pt>
                <c:pt idx="369">
                  <c:v>0.382209741795246</c:v>
                </c:pt>
                <c:pt idx="370">
                  <c:v>0.384292109182608</c:v>
                </c:pt>
                <c:pt idx="371">
                  <c:v>0.386380157574192</c:v>
                </c:pt>
                <c:pt idx="372">
                  <c:v>0.388473887006189</c:v>
                </c:pt>
                <c:pt idx="373">
                  <c:v>0.3905732975131</c:v>
                </c:pt>
                <c:pt idx="374">
                  <c:v>0.392678389127737</c:v>
                </c:pt>
                <c:pt idx="375">
                  <c:v>0.394789161881221</c:v>
                </c:pt>
                <c:pt idx="376">
                  <c:v>0.396905615802983</c:v>
                </c:pt>
                <c:pt idx="377">
                  <c:v>0.399027750920765</c:v>
                </c:pt>
                <c:pt idx="378">
                  <c:v>0.401155567260617</c:v>
                </c:pt>
                <c:pt idx="379">
                  <c:v>0.403289064846901</c:v>
                </c:pt>
                <c:pt idx="380">
                  <c:v>0.405428243702288</c:v>
                </c:pt>
                <c:pt idx="381">
                  <c:v>0.407573103847759</c:v>
                </c:pt>
                <c:pt idx="382">
                  <c:v>0.409723645302606</c:v>
                </c:pt>
                <c:pt idx="383">
                  <c:v>0.411879868084428</c:v>
                </c:pt>
                <c:pt idx="384">
                  <c:v>0.414041772209137</c:v>
                </c:pt>
                <c:pt idx="385">
                  <c:v>0.416209357690954</c:v>
                </c:pt>
                <c:pt idx="386">
                  <c:v>0.41838262454241</c:v>
                </c:pt>
                <c:pt idx="387">
                  <c:v>0.420561572774344</c:v>
                </c:pt>
                <c:pt idx="388">
                  <c:v>0.422746202395908</c:v>
                </c:pt>
                <c:pt idx="389">
                  <c:v>0.424936513414563</c:v>
                </c:pt>
                <c:pt idx="390">
                  <c:v>0.427132505836077</c:v>
                </c:pt>
                <c:pt idx="391">
                  <c:v>0.429334179664533</c:v>
                </c:pt>
                <c:pt idx="392">
                  <c:v>0.43154153490232</c:v>
                </c:pt>
                <c:pt idx="393">
                  <c:v>0.433754571550137</c:v>
                </c:pt>
                <c:pt idx="394">
                  <c:v>0.435973289606996</c:v>
                </c:pt>
                <c:pt idx="395">
                  <c:v>0.438197689070216</c:v>
                </c:pt>
                <c:pt idx="396">
                  <c:v>0.440427769935427</c:v>
                </c:pt>
                <c:pt idx="397">
                  <c:v>0.442663532196568</c:v>
                </c:pt>
                <c:pt idx="398">
                  <c:v>0.44490497584589</c:v>
                </c:pt>
                <c:pt idx="399">
                  <c:v>0.447152100873951</c:v>
                </c:pt>
                <c:pt idx="400">
                  <c:v>0.449404907269622</c:v>
                </c:pt>
                <c:pt idx="401">
                  <c:v>0.451663395020081</c:v>
                </c:pt>
                <c:pt idx="402">
                  <c:v>0.453927564110819</c:v>
                </c:pt>
                <c:pt idx="403">
                  <c:v>0.456197414525633</c:v>
                </c:pt>
                <c:pt idx="404">
                  <c:v>0.458472946246634</c:v>
                </c:pt>
                <c:pt idx="405">
                  <c:v>0.46075415925424</c:v>
                </c:pt>
                <c:pt idx="406">
                  <c:v>0.463041053527181</c:v>
                </c:pt>
                <c:pt idx="407">
                  <c:v>0.465333629042495</c:v>
                </c:pt>
                <c:pt idx="408">
                  <c:v>0.467631885775532</c:v>
                </c:pt>
                <c:pt idx="409">
                  <c:v>0.46993582369995</c:v>
                </c:pt>
                <c:pt idx="410">
                  <c:v>0.472245442787719</c:v>
                </c:pt>
                <c:pt idx="411">
                  <c:v>0.474560743009116</c:v>
                </c:pt>
                <c:pt idx="412">
                  <c:v>0.476881724332732</c:v>
                </c:pt>
                <c:pt idx="413">
                  <c:v>0.479208386725464</c:v>
                </c:pt>
                <c:pt idx="414">
                  <c:v>0.481540730152522</c:v>
                </c:pt>
                <c:pt idx="415">
                  <c:v>0.483878754577425</c:v>
                </c:pt>
                <c:pt idx="416">
                  <c:v>0.486222459962001</c:v>
                </c:pt>
                <c:pt idx="417">
                  <c:v>0.48857184626639</c:v>
                </c:pt>
                <c:pt idx="418">
                  <c:v>0.49092691344904</c:v>
                </c:pt>
                <c:pt idx="419">
                  <c:v>0.49328766146671</c:v>
                </c:pt>
                <c:pt idx="420">
                  <c:v>0.49565409027447</c:v>
                </c:pt>
                <c:pt idx="421">
                  <c:v>0.498026199825699</c:v>
                </c:pt>
                <c:pt idx="422">
                  <c:v>0.500403990072086</c:v>
                </c:pt>
                <c:pt idx="423">
                  <c:v>0.50278746096363</c:v>
                </c:pt>
                <c:pt idx="424">
                  <c:v>0.505176612448642</c:v>
                </c:pt>
                <c:pt idx="425">
                  <c:v>0.507571444473741</c:v>
                </c:pt>
                <c:pt idx="426">
                  <c:v>0.509971956983857</c:v>
                </c:pt>
                <c:pt idx="427">
                  <c:v>0.512378149922229</c:v>
                </c:pt>
                <c:pt idx="428">
                  <c:v>0.514790023230409</c:v>
                </c:pt>
                <c:pt idx="429">
                  <c:v>0.517207576848256</c:v>
                </c:pt>
                <c:pt idx="430">
                  <c:v>0.519630810713941</c:v>
                </c:pt>
                <c:pt idx="431">
                  <c:v>0.522059724763946</c:v>
                </c:pt>
                <c:pt idx="432">
                  <c:v>0.524494318933062</c:v>
                </c:pt>
                <c:pt idx="433">
                  <c:v>0.52693459315439</c:v>
                </c:pt>
                <c:pt idx="434">
                  <c:v>0.529380547359341</c:v>
                </c:pt>
                <c:pt idx="435">
                  <c:v>0.531832181477639</c:v>
                </c:pt>
                <c:pt idx="436">
                  <c:v>0.534289495437316</c:v>
                </c:pt>
                <c:pt idx="437">
                  <c:v>0.536752489164714</c:v>
                </c:pt>
                <c:pt idx="438">
                  <c:v>0.539221162584488</c:v>
                </c:pt>
                <c:pt idx="439">
                  <c:v>0.541695515619599</c:v>
                </c:pt>
                <c:pt idx="440">
                  <c:v>0.544175548191323</c:v>
                </c:pt>
                <c:pt idx="441">
                  <c:v>0.546661260219245</c:v>
                </c:pt>
                <c:pt idx="442">
                  <c:v>0.549152651621259</c:v>
                </c:pt>
                <c:pt idx="443">
                  <c:v>0.551649722313572</c:v>
                </c:pt>
                <c:pt idx="444">
                  <c:v>0.554152472210698</c:v>
                </c:pt>
                <c:pt idx="445">
                  <c:v>0.556660901225466</c:v>
                </c:pt>
                <c:pt idx="446">
                  <c:v>0.559175009269011</c:v>
                </c:pt>
                <c:pt idx="447">
                  <c:v>0.561694796250783</c:v>
                </c:pt>
                <c:pt idx="448">
                  <c:v>0.564220262078539</c:v>
                </c:pt>
                <c:pt idx="449">
                  <c:v>0.56675140665835</c:v>
                </c:pt>
                <c:pt idx="450">
                  <c:v>0.569288229894594</c:v>
                </c:pt>
                <c:pt idx="451">
                  <c:v>0.571830731689962</c:v>
                </c:pt>
                <c:pt idx="452">
                  <c:v>0.574378911945457</c:v>
                </c:pt>
                <c:pt idx="453">
                  <c:v>0.576932770560389</c:v>
                </c:pt>
                <c:pt idx="454">
                  <c:v>0.579492307432383</c:v>
                </c:pt>
                <c:pt idx="455">
                  <c:v>0.582057522457371</c:v>
                </c:pt>
                <c:pt idx="456">
                  <c:v>0.584628415529599</c:v>
                </c:pt>
                <c:pt idx="457">
                  <c:v>0.587204986541622</c:v>
                </c:pt>
                <c:pt idx="458">
                  <c:v>0.589787235384307</c:v>
                </c:pt>
                <c:pt idx="459">
                  <c:v>0.592375161946831</c:v>
                </c:pt>
                <c:pt idx="460">
                  <c:v>0.594968766116684</c:v>
                </c:pt>
                <c:pt idx="461">
                  <c:v>0.597568047779663</c:v>
                </c:pt>
                <c:pt idx="462">
                  <c:v>0.600173006819881</c:v>
                </c:pt>
                <c:pt idx="463">
                  <c:v>0.602783643119758</c:v>
                </c:pt>
                <c:pt idx="464">
                  <c:v>0.605399956560028</c:v>
                </c:pt>
                <c:pt idx="465">
                  <c:v>0.608021947019734</c:v>
                </c:pt>
                <c:pt idx="466">
                  <c:v>0.610649614376233</c:v>
                </c:pt>
                <c:pt idx="467">
                  <c:v>0.61328295850519</c:v>
                </c:pt>
                <c:pt idx="468">
                  <c:v>0.615921979280583</c:v>
                </c:pt>
                <c:pt idx="469">
                  <c:v>0.618566676574702</c:v>
                </c:pt>
                <c:pt idx="470">
                  <c:v>0.621217050258147</c:v>
                </c:pt>
                <c:pt idx="471">
                  <c:v>0.62387310019983</c:v>
                </c:pt>
                <c:pt idx="472">
                  <c:v>0.626534826266973</c:v>
                </c:pt>
                <c:pt idx="473">
                  <c:v>0.629202228325113</c:v>
                </c:pt>
                <c:pt idx="474">
                  <c:v>0.631875306238095</c:v>
                </c:pt>
                <c:pt idx="475">
                  <c:v>0.634554059868077</c:v>
                </c:pt>
                <c:pt idx="476">
                  <c:v>0.637238489075529</c:v>
                </c:pt>
                <c:pt idx="477">
                  <c:v>0.639928593719231</c:v>
                </c:pt>
                <c:pt idx="478">
                  <c:v>0.642624373656278</c:v>
                </c:pt>
                <c:pt idx="479">
                  <c:v>0.645325828742072</c:v>
                </c:pt>
                <c:pt idx="480">
                  <c:v>0.64803295883033</c:v>
                </c:pt>
                <c:pt idx="481">
                  <c:v>0.650745763773081</c:v>
                </c:pt>
                <c:pt idx="482">
                  <c:v>0.653464243420665</c:v>
                </c:pt>
                <c:pt idx="483">
                  <c:v>0.656188397621733</c:v>
                </c:pt>
                <c:pt idx="484">
                  <c:v>0.658918226223249</c:v>
                </c:pt>
                <c:pt idx="485">
                  <c:v>0.661653729070489</c:v>
                </c:pt>
                <c:pt idx="486">
                  <c:v>0.664394906007041</c:v>
                </c:pt>
                <c:pt idx="487">
                  <c:v>0.667141756874805</c:v>
                </c:pt>
                <c:pt idx="488">
                  <c:v>0.669894281513992</c:v>
                </c:pt>
                <c:pt idx="489">
                  <c:v>0.672652479763127</c:v>
                </c:pt>
                <c:pt idx="490">
                  <c:v>0.675416351459047</c:v>
                </c:pt>
                <c:pt idx="491">
                  <c:v>0.6781858964369</c:v>
                </c:pt>
                <c:pt idx="492">
                  <c:v>0.680961114530148</c:v>
                </c:pt>
                <c:pt idx="493">
                  <c:v>0.683742005570563</c:v>
                </c:pt>
                <c:pt idx="494">
                  <c:v>0.686528569388231</c:v>
                </c:pt>
                <c:pt idx="495">
                  <c:v>0.689320805811552</c:v>
                </c:pt>
                <c:pt idx="496">
                  <c:v>0.692118714667235</c:v>
                </c:pt>
                <c:pt idx="497">
                  <c:v>0.694922295780304</c:v>
                </c:pt>
                <c:pt idx="498">
                  <c:v>0.697731548974096</c:v>
                </c:pt>
                <c:pt idx="499">
                  <c:v>0.700546474070258</c:v>
                </c:pt>
                <c:pt idx="500">
                  <c:v>0.703367070888753</c:v>
                </c:pt>
                <c:pt idx="501">
                  <c:v>0.706193339247855</c:v>
                </c:pt>
                <c:pt idx="502">
                  <c:v>0.709025278964151</c:v>
                </c:pt>
                <c:pt idx="503">
                  <c:v>0.71186288985254</c:v>
                </c:pt>
                <c:pt idx="504">
                  <c:v>0.714706171726236</c:v>
                </c:pt>
                <c:pt idx="505">
                  <c:v>0.717555124396765</c:v>
                </c:pt>
                <c:pt idx="506">
                  <c:v>0.720409747673965</c:v>
                </c:pt>
                <c:pt idx="507">
                  <c:v>0.72327004136599</c:v>
                </c:pt>
                <c:pt idx="508">
                  <c:v>0.726136005279303</c:v>
                </c:pt>
                <c:pt idx="509">
                  <c:v>0.729007639218685</c:v>
                </c:pt>
                <c:pt idx="510">
                  <c:v>0.731884942987226</c:v>
                </c:pt>
                <c:pt idx="511">
                  <c:v>0.734767916386332</c:v>
                </c:pt>
                <c:pt idx="512">
                  <c:v>0.737656559215721</c:v>
                </c:pt>
                <c:pt idx="513">
                  <c:v>0.740550871273425</c:v>
                </c:pt>
                <c:pt idx="514">
                  <c:v>0.743450852355791</c:v>
                </c:pt>
                <c:pt idx="515">
                  <c:v>0.746356502257477</c:v>
                </c:pt>
                <c:pt idx="516">
                  <c:v>0.749267820771456</c:v>
                </c:pt>
                <c:pt idx="517">
                  <c:v>0.752184807689015</c:v>
                </c:pt>
                <c:pt idx="518">
                  <c:v>0.755107462799754</c:v>
                </c:pt>
                <c:pt idx="519">
                  <c:v>0.758035785891587</c:v>
                </c:pt>
                <c:pt idx="520">
                  <c:v>0.760969776750742</c:v>
                </c:pt>
                <c:pt idx="521">
                  <c:v>0.763909435161761</c:v>
                </c:pt>
                <c:pt idx="522">
                  <c:v>0.766854760907501</c:v>
                </c:pt>
                <c:pt idx="523">
                  <c:v>0.769805753769131</c:v>
                </c:pt>
                <c:pt idx="524">
                  <c:v>0.772762413526136</c:v>
                </c:pt>
                <c:pt idx="525">
                  <c:v>0.775724739956315</c:v>
                </c:pt>
                <c:pt idx="526">
                  <c:v>0.77869273283578</c:v>
                </c:pt>
                <c:pt idx="527">
                  <c:v>0.781666391938957</c:v>
                </c:pt>
                <c:pt idx="528">
                  <c:v>0.784645717038591</c:v>
                </c:pt>
                <c:pt idx="529">
                  <c:v>0.787630707905735</c:v>
                </c:pt>
                <c:pt idx="530">
                  <c:v>0.790621364309761</c:v>
                </c:pt>
                <c:pt idx="531">
                  <c:v>0.793617686018353</c:v>
                </c:pt>
                <c:pt idx="532">
                  <c:v>0.796619672797513</c:v>
                </c:pt>
                <c:pt idx="533">
                  <c:v>0.799627324411555</c:v>
                </c:pt>
                <c:pt idx="534">
                  <c:v>0.802640640623108</c:v>
                </c:pt>
                <c:pt idx="535">
                  <c:v>0.805659621193117</c:v>
                </c:pt>
                <c:pt idx="536">
                  <c:v>0.808684265880841</c:v>
                </c:pt>
                <c:pt idx="537">
                  <c:v>0.811714574443855</c:v>
                </c:pt>
                <c:pt idx="538">
                  <c:v>0.814750546638049</c:v>
                </c:pt>
                <c:pt idx="539">
                  <c:v>0.817792182217626</c:v>
                </c:pt>
                <c:pt idx="540">
                  <c:v>0.820839480935109</c:v>
                </c:pt>
                <c:pt idx="541">
                  <c:v>0.823892442541331</c:v>
                </c:pt>
                <c:pt idx="542">
                  <c:v>0.826951066785444</c:v>
                </c:pt>
                <c:pt idx="543">
                  <c:v>0.830015353414914</c:v>
                </c:pt>
                <c:pt idx="544">
                  <c:v>0.833085302175523</c:v>
                </c:pt>
                <c:pt idx="545">
                  <c:v>0.836160912811368</c:v>
                </c:pt>
                <c:pt idx="546">
                  <c:v>0.839242185064864</c:v>
                </c:pt>
                <c:pt idx="547">
                  <c:v>0.842329118676738</c:v>
                </c:pt>
                <c:pt idx="548">
                  <c:v>0.845421713386036</c:v>
                </c:pt>
                <c:pt idx="549">
                  <c:v>0.848519968930119</c:v>
                </c:pt>
                <c:pt idx="550">
                  <c:v>0.851623885044664</c:v>
                </c:pt>
                <c:pt idx="551">
                  <c:v>0.854733461463663</c:v>
                </c:pt>
                <c:pt idx="552">
                  <c:v>0.857848697919426</c:v>
                </c:pt>
                <c:pt idx="553">
                  <c:v>0.860969594142579</c:v>
                </c:pt>
                <c:pt idx="554">
                  <c:v>0.864096149862062</c:v>
                </c:pt>
                <c:pt idx="555">
                  <c:v>0.867228364805135</c:v>
                </c:pt>
                <c:pt idx="556">
                  <c:v>0.870366238697372</c:v>
                </c:pt>
                <c:pt idx="557">
                  <c:v>0.873509771262665</c:v>
                </c:pt>
                <c:pt idx="558">
                  <c:v>0.876658962223221</c:v>
                </c:pt>
                <c:pt idx="559">
                  <c:v>0.879813811299566</c:v>
                </c:pt>
                <c:pt idx="560">
                  <c:v>0.88297431821054</c:v>
                </c:pt>
                <c:pt idx="561">
                  <c:v>0.886140482673303</c:v>
                </c:pt>
                <c:pt idx="562">
                  <c:v>0.889312304403329</c:v>
                </c:pt>
                <c:pt idx="563">
                  <c:v>0.892489783114412</c:v>
                </c:pt>
                <c:pt idx="564">
                  <c:v>0.895672918518661</c:v>
                </c:pt>
                <c:pt idx="565">
                  <c:v>0.898861710326503</c:v>
                </c:pt>
                <c:pt idx="566">
                  <c:v>0.902056158246683</c:v>
                </c:pt>
                <c:pt idx="567">
                  <c:v>0.905256261986262</c:v>
                </c:pt>
                <c:pt idx="568">
                  <c:v>0.90846202125062</c:v>
                </c:pt>
                <c:pt idx="569">
                  <c:v>0.911673435743454</c:v>
                </c:pt>
                <c:pt idx="570">
                  <c:v>0.914890505166778</c:v>
                </c:pt>
                <c:pt idx="571">
                  <c:v>0.918113229220925</c:v>
                </c:pt>
                <c:pt idx="572">
                  <c:v>0.921341607604545</c:v>
                </c:pt>
                <c:pt idx="573">
                  <c:v>0.924575640014606</c:v>
                </c:pt>
                <c:pt idx="574">
                  <c:v>0.927815326146394</c:v>
                </c:pt>
                <c:pt idx="575">
                  <c:v>0.931060665693515</c:v>
                </c:pt>
                <c:pt idx="576">
                  <c:v>0.93431165834789</c:v>
                </c:pt>
                <c:pt idx="577">
                  <c:v>0.93756830379976</c:v>
                </c:pt>
                <c:pt idx="578">
                  <c:v>0.940830601737686</c:v>
                </c:pt>
                <c:pt idx="579">
                  <c:v>0.944098551848545</c:v>
                </c:pt>
                <c:pt idx="580">
                  <c:v>0.947372153817533</c:v>
                </c:pt>
                <c:pt idx="581">
                  <c:v>0.950651407328167</c:v>
                </c:pt>
                <c:pt idx="582">
                  <c:v>0.953936312062278</c:v>
                </c:pt>
                <c:pt idx="583">
                  <c:v>0.957226867700021</c:v>
                </c:pt>
                <c:pt idx="584">
                  <c:v>0.960523073919868</c:v>
                </c:pt>
                <c:pt idx="585">
                  <c:v>0.96382493039861</c:v>
                </c:pt>
                <c:pt idx="586">
                  <c:v>0.967132436811355</c:v>
                </c:pt>
                <c:pt idx="587">
                  <c:v>0.970445592831535</c:v>
                </c:pt>
                <c:pt idx="588">
                  <c:v>0.973764398130898</c:v>
                </c:pt>
                <c:pt idx="589">
                  <c:v>0.977088852379511</c:v>
                </c:pt>
                <c:pt idx="590">
                  <c:v>0.980418955245763</c:v>
                </c:pt>
                <c:pt idx="591">
                  <c:v>0.983754706396362</c:v>
                </c:pt>
                <c:pt idx="592">
                  <c:v>0.987096105496334</c:v>
                </c:pt>
                <c:pt idx="593">
                  <c:v>0.990443152209026</c:v>
                </c:pt>
                <c:pt idx="594">
                  <c:v>0.993795846196107</c:v>
                </c:pt>
                <c:pt idx="595">
                  <c:v>0.997154187117561</c:v>
                </c:pt>
                <c:pt idx="596">
                  <c:v>1.000518174631698</c:v>
                </c:pt>
                <c:pt idx="597">
                  <c:v>1.003887808395143</c:v>
                </c:pt>
                <c:pt idx="598">
                  <c:v>1.007263088062846</c:v>
                </c:pt>
                <c:pt idx="599">
                  <c:v>1.010644013288075</c:v>
                </c:pt>
                <c:pt idx="600">
                  <c:v>1.014030583722419</c:v>
                </c:pt>
                <c:pt idx="601">
                  <c:v>1.017422799015786</c:v>
                </c:pt>
                <c:pt idx="602">
                  <c:v>1.020820658816408</c:v>
                </c:pt>
                <c:pt idx="603">
                  <c:v>1.024224162770836</c:v>
                </c:pt>
                <c:pt idx="604">
                  <c:v>1.027633310523942</c:v>
                </c:pt>
                <c:pt idx="605">
                  <c:v>1.03104810171892</c:v>
                </c:pt>
                <c:pt idx="606">
                  <c:v>1.034468535997282</c:v>
                </c:pt>
                <c:pt idx="607">
                  <c:v>1.037894612998866</c:v>
                </c:pt>
                <c:pt idx="608">
                  <c:v>1.04132633236183</c:v>
                </c:pt>
                <c:pt idx="609">
                  <c:v>1.044763693722652</c:v>
                </c:pt>
                <c:pt idx="610">
                  <c:v>1.048206696716132</c:v>
                </c:pt>
                <c:pt idx="611">
                  <c:v>1.051655340975393</c:v>
                </c:pt>
                <c:pt idx="612">
                  <c:v>1.055109626131877</c:v>
                </c:pt>
                <c:pt idx="613">
                  <c:v>1.058569551815352</c:v>
                </c:pt>
                <c:pt idx="614">
                  <c:v>1.062035117653906</c:v>
                </c:pt>
                <c:pt idx="615">
                  <c:v>1.065506323273948</c:v>
                </c:pt>
                <c:pt idx="616">
                  <c:v>1.068983168300211</c:v>
                </c:pt>
                <c:pt idx="617">
                  <c:v>1.07246565235575</c:v>
                </c:pt>
                <c:pt idx="618">
                  <c:v>1.075953775061942</c:v>
                </c:pt>
                <c:pt idx="619">
                  <c:v>1.079447536038488</c:v>
                </c:pt>
                <c:pt idx="620">
                  <c:v>1.08294693490341</c:v>
                </c:pt>
                <c:pt idx="621">
                  <c:v>1.086451971273054</c:v>
                </c:pt>
                <c:pt idx="622">
                  <c:v>1.089962644762088</c:v>
                </c:pt>
                <c:pt idx="623">
                  <c:v>1.093478954983504</c:v>
                </c:pt>
                <c:pt idx="624">
                  <c:v>1.097000901548618</c:v>
                </c:pt>
                <c:pt idx="625">
                  <c:v>1.100528484067066</c:v>
                </c:pt>
                <c:pt idx="626">
                  <c:v>1.104061702146811</c:v>
                </c:pt>
                <c:pt idx="627">
                  <c:v>1.107600555394138</c:v>
                </c:pt>
                <c:pt idx="628">
                  <c:v>1.111145043413656</c:v>
                </c:pt>
                <c:pt idx="629">
                  <c:v>1.114695165808297</c:v>
                </c:pt>
                <c:pt idx="630">
                  <c:v>1.118250922179318</c:v>
                </c:pt>
                <c:pt idx="631">
                  <c:v>1.1218123121263</c:v>
                </c:pt>
                <c:pt idx="632">
                  <c:v>1.125379335247145</c:v>
                </c:pt>
                <c:pt idx="633">
                  <c:v>1.128951991138086</c:v>
                </c:pt>
                <c:pt idx="634">
                  <c:v>1.132530279393673</c:v>
                </c:pt>
                <c:pt idx="635">
                  <c:v>1.136114199606785</c:v>
                </c:pt>
                <c:pt idx="636">
                  <c:v>1.139703751368624</c:v>
                </c:pt>
                <c:pt idx="637">
                  <c:v>1.143298934268719</c:v>
                </c:pt>
                <c:pt idx="638">
                  <c:v>1.146899747894919</c:v>
                </c:pt>
                <c:pt idx="639">
                  <c:v>1.150506191833403</c:v>
                </c:pt>
                <c:pt idx="640">
                  <c:v>1.154118265668672</c:v>
                </c:pt>
                <c:pt idx="641">
                  <c:v>1.157735968983554</c:v>
                </c:pt>
                <c:pt idx="642">
                  <c:v>1.161359301359202</c:v>
                </c:pt>
                <c:pt idx="643">
                  <c:v>1.164988262375092</c:v>
                </c:pt>
                <c:pt idx="644">
                  <c:v>1.168622851609031</c:v>
                </c:pt>
                <c:pt idx="645">
                  <c:v>1.172263068637146</c:v>
                </c:pt>
                <c:pt idx="646">
                  <c:v>1.175908913033894</c:v>
                </c:pt>
                <c:pt idx="647">
                  <c:v>1.179560384372055</c:v>
                </c:pt>
                <c:pt idx="648">
                  <c:v>1.183217482222737</c:v>
                </c:pt>
                <c:pt idx="649">
                  <c:v>1.186880206155373</c:v>
                </c:pt>
                <c:pt idx="650">
                  <c:v>1.190548555737724</c:v>
                </c:pt>
                <c:pt idx="651">
                  <c:v>1.194222530535876</c:v>
                </c:pt>
                <c:pt idx="652">
                  <c:v>1.197902130114242</c:v>
                </c:pt>
                <c:pt idx="653">
                  <c:v>1.201587354035562</c:v>
                </c:pt>
                <c:pt idx="654">
                  <c:v>1.205278201860903</c:v>
                </c:pt>
                <c:pt idx="655">
                  <c:v>1.208974673149658</c:v>
                </c:pt>
                <c:pt idx="656">
                  <c:v>1.21267676745955</c:v>
                </c:pt>
                <c:pt idx="657">
                  <c:v>1.216384484346626</c:v>
                </c:pt>
                <c:pt idx="658">
                  <c:v>1.22009782336526</c:v>
                </c:pt>
                <c:pt idx="659">
                  <c:v>1.223816784068157</c:v>
                </c:pt>
                <c:pt idx="660">
                  <c:v>1.227541366006348</c:v>
                </c:pt>
                <c:pt idx="661">
                  <c:v>1.23127156872919</c:v>
                </c:pt>
                <c:pt idx="662">
                  <c:v>1.235007391784371</c:v>
                </c:pt>
                <c:pt idx="663">
                  <c:v>1.238748834717906</c:v>
                </c:pt>
                <c:pt idx="664">
                  <c:v>1.242495897074136</c:v>
                </c:pt>
                <c:pt idx="665">
                  <c:v>1.246248578395734</c:v>
                </c:pt>
                <c:pt idx="666">
                  <c:v>1.250006878223698</c:v>
                </c:pt>
                <c:pt idx="667">
                  <c:v>1.253770796097358</c:v>
                </c:pt>
                <c:pt idx="668">
                  <c:v>1.25754033155437</c:v>
                </c:pt>
                <c:pt idx="669">
                  <c:v>1.261315484130721</c:v>
                </c:pt>
                <c:pt idx="670">
                  <c:v>1.265096253360724</c:v>
                </c:pt>
                <c:pt idx="671">
                  <c:v>1.268882638777026</c:v>
                </c:pt>
                <c:pt idx="672">
                  <c:v>1.272674639910597</c:v>
                </c:pt>
                <c:pt idx="673">
                  <c:v>1.276472256290743</c:v>
                </c:pt>
                <c:pt idx="674">
                  <c:v>1.280275487445095</c:v>
                </c:pt>
                <c:pt idx="675">
                  <c:v>1.284084332899615</c:v>
                </c:pt>
                <c:pt idx="676">
                  <c:v>1.287898792178596</c:v>
                </c:pt>
                <c:pt idx="677">
                  <c:v>1.29171886480466</c:v>
                </c:pt>
                <c:pt idx="678">
                  <c:v>1.295544550298759</c:v>
                </c:pt>
                <c:pt idx="679">
                  <c:v>1.299375848180175</c:v>
                </c:pt>
                <c:pt idx="680">
                  <c:v>1.303212757966522</c:v>
                </c:pt>
                <c:pt idx="681">
                  <c:v>1.307055279173742</c:v>
                </c:pt>
                <c:pt idx="682">
                  <c:v>1.310903411316111</c:v>
                </c:pt>
                <c:pt idx="683">
                  <c:v>1.314757153906234</c:v>
                </c:pt>
                <c:pt idx="684">
                  <c:v>1.318616506455046</c:v>
                </c:pt>
                <c:pt idx="685">
                  <c:v>1.322481468471815</c:v>
                </c:pt>
                <c:pt idx="686">
                  <c:v>1.32635203946414</c:v>
                </c:pt>
                <c:pt idx="687">
                  <c:v>1.33022821893795</c:v>
                </c:pt>
                <c:pt idx="688">
                  <c:v>1.33411000639751</c:v>
                </c:pt>
                <c:pt idx="689">
                  <c:v>1.337997401345408</c:v>
                </c:pt>
                <c:pt idx="690">
                  <c:v>1.341890403282574</c:v>
                </c:pt>
                <c:pt idx="691">
                  <c:v>1.345789011708263</c:v>
                </c:pt>
                <c:pt idx="692">
                  <c:v>1.349693226120066</c:v>
                </c:pt>
                <c:pt idx="693">
                  <c:v>1.353603046013903</c:v>
                </c:pt>
                <c:pt idx="694">
                  <c:v>1.357518470884031</c:v>
                </c:pt>
                <c:pt idx="695">
                  <c:v>1.361439500223035</c:v>
                </c:pt>
                <c:pt idx="696">
                  <c:v>1.365366133521836</c:v>
                </c:pt>
                <c:pt idx="697">
                  <c:v>1.369298370269686</c:v>
                </c:pt>
                <c:pt idx="698">
                  <c:v>1.373236209954171</c:v>
                </c:pt>
                <c:pt idx="699">
                  <c:v>1.377179652061211</c:v>
                </c:pt>
                <c:pt idx="700">
                  <c:v>1.381128696075058</c:v>
                </c:pt>
                <c:pt idx="701">
                  <c:v>1.385083341478299</c:v>
                </c:pt>
                <c:pt idx="702">
                  <c:v>1.389043587751852</c:v>
                </c:pt>
                <c:pt idx="703">
                  <c:v>1.393009434374971</c:v>
                </c:pt>
                <c:pt idx="704">
                  <c:v>1.396980880825245</c:v>
                </c:pt>
                <c:pt idx="705">
                  <c:v>1.400957926578596</c:v>
                </c:pt>
                <c:pt idx="706">
                  <c:v>1.404940571109278</c:v>
                </c:pt>
                <c:pt idx="707">
                  <c:v>1.408928813889883</c:v>
                </c:pt>
                <c:pt idx="708">
                  <c:v>1.412922654391338</c:v>
                </c:pt>
                <c:pt idx="709">
                  <c:v>1.4169220920829</c:v>
                </c:pt>
                <c:pt idx="710">
                  <c:v>1.420927126432167</c:v>
                </c:pt>
                <c:pt idx="711">
                  <c:v>1.424937756905068</c:v>
                </c:pt>
                <c:pt idx="712">
                  <c:v>1.428953982965868</c:v>
                </c:pt>
                <c:pt idx="713">
                  <c:v>1.432975804077168</c:v>
                </c:pt>
                <c:pt idx="714">
                  <c:v>1.437003219699906</c:v>
                </c:pt>
                <c:pt idx="715">
                  <c:v>1.441036229293352</c:v>
                </c:pt>
                <c:pt idx="716">
                  <c:v>1.445074832315117</c:v>
                </c:pt>
                <c:pt idx="717">
                  <c:v>1.449119028221143</c:v>
                </c:pt>
                <c:pt idx="718">
                  <c:v>1.453168816465711</c:v>
                </c:pt>
                <c:pt idx="719">
                  <c:v>1.457224196501438</c:v>
                </c:pt>
                <c:pt idx="720">
                  <c:v>1.461285167779278</c:v>
                </c:pt>
                <c:pt idx="721">
                  <c:v>1.465351729748521</c:v>
                </c:pt>
                <c:pt idx="722">
                  <c:v>1.469423881856793</c:v>
                </c:pt>
                <c:pt idx="723">
                  <c:v>1.47350162355006</c:v>
                </c:pt>
                <c:pt idx="724">
                  <c:v>1.477584954272622</c:v>
                </c:pt>
                <c:pt idx="725">
                  <c:v>1.481673873467119</c:v>
                </c:pt>
                <c:pt idx="726">
                  <c:v>1.485768380574527</c:v>
                </c:pt>
                <c:pt idx="727">
                  <c:v>1.489868475034159</c:v>
                </c:pt>
                <c:pt idx="728">
                  <c:v>1.493974156283668</c:v>
                </c:pt>
                <c:pt idx="729">
                  <c:v>1.498085423759044</c:v>
                </c:pt>
                <c:pt idx="730">
                  <c:v>1.502202276894614</c:v>
                </c:pt>
                <c:pt idx="731">
                  <c:v>1.506324715123046</c:v>
                </c:pt>
                <c:pt idx="732">
                  <c:v>1.510452737875345</c:v>
                </c:pt>
                <c:pt idx="733">
                  <c:v>1.514586344580854</c:v>
                </c:pt>
                <c:pt idx="734">
                  <c:v>1.518725534667256</c:v>
                </c:pt>
                <c:pt idx="735">
                  <c:v>1.522870307560574</c:v>
                </c:pt>
                <c:pt idx="736">
                  <c:v>1.527020662685167</c:v>
                </c:pt>
                <c:pt idx="737">
                  <c:v>1.531176599463738</c:v>
                </c:pt>
                <c:pt idx="738">
                  <c:v>1.535338117317325</c:v>
                </c:pt>
                <c:pt idx="739">
                  <c:v>1.539505215665309</c:v>
                </c:pt>
                <c:pt idx="740">
                  <c:v>1.543677893925409</c:v>
                </c:pt>
                <c:pt idx="741">
                  <c:v>1.547856151513686</c:v>
                </c:pt>
                <c:pt idx="742">
                  <c:v>1.552039987844539</c:v>
                </c:pt>
                <c:pt idx="743">
                  <c:v>1.556229402330709</c:v>
                </c:pt>
                <c:pt idx="744">
                  <c:v>1.560424394383277</c:v>
                </c:pt>
                <c:pt idx="745">
                  <c:v>1.564624963411666</c:v>
                </c:pt>
                <c:pt idx="746">
                  <c:v>1.568831108823637</c:v>
                </c:pt>
                <c:pt idx="747">
                  <c:v>1.573042830025296</c:v>
                </c:pt>
                <c:pt idx="748">
                  <c:v>1.577260126421088</c:v>
                </c:pt>
                <c:pt idx="749">
                  <c:v>1.581482997413799</c:v>
                </c:pt>
                <c:pt idx="750">
                  <c:v>1.585711442404558</c:v>
                </c:pt>
                <c:pt idx="751">
                  <c:v>1.589945460792837</c:v>
                </c:pt>
                <c:pt idx="752">
                  <c:v>1.594185051976446</c:v>
                </c:pt>
                <c:pt idx="753">
                  <c:v>1.598430215351542</c:v>
                </c:pt>
                <c:pt idx="754">
                  <c:v>1.60268095031262</c:v>
                </c:pt>
                <c:pt idx="755">
                  <c:v>1.606937256252522</c:v>
                </c:pt>
                <c:pt idx="756">
                  <c:v>1.611199132562429</c:v>
                </c:pt>
                <c:pt idx="757">
                  <c:v>1.615466578631867</c:v>
                </c:pt>
                <c:pt idx="758">
                  <c:v>1.619739593848704</c:v>
                </c:pt>
                <c:pt idx="759">
                  <c:v>1.624018177599152</c:v>
                </c:pt>
                <c:pt idx="760">
                  <c:v>1.628302329267767</c:v>
                </c:pt>
                <c:pt idx="761">
                  <c:v>1.632592048237447</c:v>
                </c:pt>
                <c:pt idx="762">
                  <c:v>1.636887333889435</c:v>
                </c:pt>
                <c:pt idx="763">
                  <c:v>1.641188185603319</c:v>
                </c:pt>
                <c:pt idx="764">
                  <c:v>1.645494602757028</c:v>
                </c:pt>
                <c:pt idx="765">
                  <c:v>1.649806584726839</c:v>
                </c:pt>
                <c:pt idx="766">
                  <c:v>1.654124130887372</c:v>
                </c:pt>
                <c:pt idx="767">
                  <c:v>1.658447240611592</c:v>
                </c:pt>
                <c:pt idx="768">
                  <c:v>1.662775913270808</c:v>
                </c:pt>
                <c:pt idx="769">
                  <c:v>1.667110148234675</c:v>
                </c:pt>
                <c:pt idx="770">
                  <c:v>1.671449944871194</c:v>
                </c:pt>
                <c:pt idx="771">
                  <c:v>1.675795302546711</c:v>
                </c:pt>
                <c:pt idx="772">
                  <c:v>1.680146220625916</c:v>
                </c:pt>
                <c:pt idx="773">
                  <c:v>1.684502698471848</c:v>
                </c:pt>
                <c:pt idx="774">
                  <c:v>1.688864735445891</c:v>
                </c:pt>
                <c:pt idx="775">
                  <c:v>1.693232330907773</c:v>
                </c:pt>
                <c:pt idx="776">
                  <c:v>1.697605484215571</c:v>
                </c:pt>
                <c:pt idx="777">
                  <c:v>1.701984194725709</c:v>
                </c:pt>
                <c:pt idx="778">
                  <c:v>1.706368461792955</c:v>
                </c:pt>
                <c:pt idx="779">
                  <c:v>1.710758284770427</c:v>
                </c:pt>
                <c:pt idx="780">
                  <c:v>1.715153663009588</c:v>
                </c:pt>
                <c:pt idx="781">
                  <c:v>1.719554595860252</c:v>
                </c:pt>
                <c:pt idx="782">
                  <c:v>1.723961082670575</c:v>
                </c:pt>
                <c:pt idx="783">
                  <c:v>1.728373122787067</c:v>
                </c:pt>
                <c:pt idx="784">
                  <c:v>1.73279071555458</c:v>
                </c:pt>
                <c:pt idx="785">
                  <c:v>1.73721386031632</c:v>
                </c:pt>
                <c:pt idx="786">
                  <c:v>1.741642556413837</c:v>
                </c:pt>
                <c:pt idx="787">
                  <c:v>1.746076803187031</c:v>
                </c:pt>
                <c:pt idx="788">
                  <c:v>1.750516599974152</c:v>
                </c:pt>
                <c:pt idx="789">
                  <c:v>1.754961946111797</c:v>
                </c:pt>
                <c:pt idx="790">
                  <c:v>1.759412840934914</c:v>
                </c:pt>
                <c:pt idx="791">
                  <c:v>1.763869283776799</c:v>
                </c:pt>
                <c:pt idx="792">
                  <c:v>1.768331273969099</c:v>
                </c:pt>
                <c:pt idx="793">
                  <c:v>1.77279881084181</c:v>
                </c:pt>
                <c:pt idx="794">
                  <c:v>1.777271893723275</c:v>
                </c:pt>
                <c:pt idx="795">
                  <c:v>1.781750521940194</c:v>
                </c:pt>
                <c:pt idx="796">
                  <c:v>1.786234694817611</c:v>
                </c:pt>
                <c:pt idx="797">
                  <c:v>1.790724411678924</c:v>
                </c:pt>
                <c:pt idx="798">
                  <c:v>1.795219671845881</c:v>
                </c:pt>
                <c:pt idx="799">
                  <c:v>1.799720474638581</c:v>
                </c:pt>
                <c:pt idx="800">
                  <c:v>1.804226819375473</c:v>
                </c:pt>
                <c:pt idx="801">
                  <c:v>1.80873870537336</c:v>
                </c:pt>
                <c:pt idx="802">
                  <c:v>1.813256131947394</c:v>
                </c:pt>
                <c:pt idx="803">
                  <c:v>1.817779098411079</c:v>
                </c:pt>
                <c:pt idx="804">
                  <c:v>1.822307604076274</c:v>
                </c:pt>
                <c:pt idx="805">
                  <c:v>1.826841648253187</c:v>
                </c:pt>
                <c:pt idx="806">
                  <c:v>1.831381230250379</c:v>
                </c:pt>
                <c:pt idx="807">
                  <c:v>1.835926349374764</c:v>
                </c:pt>
                <c:pt idx="808">
                  <c:v>1.840477004931611</c:v>
                </c:pt>
                <c:pt idx="809">
                  <c:v>1.845033196224537</c:v>
                </c:pt>
                <c:pt idx="810">
                  <c:v>1.849594922555517</c:v>
                </c:pt>
                <c:pt idx="811">
                  <c:v>1.854162183224877</c:v>
                </c:pt>
                <c:pt idx="812">
                  <c:v>1.858734977531297</c:v>
                </c:pt>
                <c:pt idx="813">
                  <c:v>1.863313304771812</c:v>
                </c:pt>
                <c:pt idx="814">
                  <c:v>1.86789716424181</c:v>
                </c:pt>
                <c:pt idx="815">
                  <c:v>1.872486555235034</c:v>
                </c:pt>
                <c:pt idx="816">
                  <c:v>1.87708147704358</c:v>
                </c:pt>
                <c:pt idx="817">
                  <c:v>1.8816819289579</c:v>
                </c:pt>
                <c:pt idx="818">
                  <c:v>1.886287910266801</c:v>
                </c:pt>
                <c:pt idx="819">
                  <c:v>1.890899420257444</c:v>
                </c:pt>
                <c:pt idx="820">
                  <c:v>1.895516458215346</c:v>
                </c:pt>
                <c:pt idx="821">
                  <c:v>1.900139023424382</c:v>
                </c:pt>
                <c:pt idx="822">
                  <c:v>1.904767115166778</c:v>
                </c:pt>
                <c:pt idx="823">
                  <c:v>1.909400732723119</c:v>
                </c:pt>
                <c:pt idx="824">
                  <c:v>1.914039875372345</c:v>
                </c:pt>
                <c:pt idx="825">
                  <c:v>1.918684542391755</c:v>
                </c:pt>
                <c:pt idx="826">
                  <c:v>1.923334733057</c:v>
                </c:pt>
                <c:pt idx="827">
                  <c:v>1.927990446642092</c:v>
                </c:pt>
                <c:pt idx="828">
                  <c:v>1.932651682419399</c:v>
                </c:pt>
                <c:pt idx="829">
                  <c:v>1.937318439659645</c:v>
                </c:pt>
                <c:pt idx="830">
                  <c:v>1.941990717631911</c:v>
                </c:pt>
                <c:pt idx="831">
                  <c:v>1.94666851560364</c:v>
                </c:pt>
                <c:pt idx="832">
                  <c:v>1.951351832840626</c:v>
                </c:pt>
                <c:pt idx="833">
                  <c:v>1.95604066860703</c:v>
                </c:pt>
                <c:pt idx="834">
                  <c:v>1.960735022165361</c:v>
                </c:pt>
                <c:pt idx="835">
                  <c:v>1.965434892776495</c:v>
                </c:pt>
                <c:pt idx="836">
                  <c:v>1.970140279699664</c:v>
                </c:pt>
                <c:pt idx="837">
                  <c:v>1.974851182192457</c:v>
                </c:pt>
                <c:pt idx="838">
                  <c:v>1.979567599510826</c:v>
                </c:pt>
                <c:pt idx="839">
                  <c:v>1.98428953090908</c:v>
                </c:pt>
                <c:pt idx="840">
                  <c:v>1.989016975639887</c:v>
                </c:pt>
                <c:pt idx="841">
                  <c:v>1.993749932954276</c:v>
                </c:pt>
                <c:pt idx="842">
                  <c:v>1.998488402101638</c:v>
                </c:pt>
                <c:pt idx="843">
                  <c:v>2.003232382329721</c:v>
                </c:pt>
                <c:pt idx="844">
                  <c:v>2.007981872884637</c:v>
                </c:pt>
                <c:pt idx="845">
                  <c:v>2.012736873010854</c:v>
                </c:pt>
                <c:pt idx="846">
                  <c:v>2.017497381951206</c:v>
                </c:pt>
                <c:pt idx="847">
                  <c:v>2.022263398946885</c:v>
                </c:pt>
                <c:pt idx="848">
                  <c:v>2.027034923237449</c:v>
                </c:pt>
                <c:pt idx="849">
                  <c:v>2.031811954060809</c:v>
                </c:pt>
                <c:pt idx="850">
                  <c:v>2.036594490653247</c:v>
                </c:pt>
                <c:pt idx="851">
                  <c:v>2.041382532249403</c:v>
                </c:pt>
                <c:pt idx="852">
                  <c:v>2.04617607808228</c:v>
                </c:pt>
                <c:pt idx="853">
                  <c:v>2.05097512738324</c:v>
                </c:pt>
                <c:pt idx="854">
                  <c:v>2.055779679382017</c:v>
                </c:pt>
                <c:pt idx="855">
                  <c:v>2.0605897333067</c:v>
                </c:pt>
                <c:pt idx="856">
                  <c:v>2.06540528838374</c:v>
                </c:pt>
                <c:pt idx="857">
                  <c:v>2.07022634383796</c:v>
                </c:pt>
                <c:pt idx="858">
                  <c:v>2.07505289889254</c:v>
                </c:pt>
                <c:pt idx="859">
                  <c:v>2.079884952769027</c:v>
                </c:pt>
                <c:pt idx="860">
                  <c:v>2.08472250468733</c:v>
                </c:pt>
                <c:pt idx="861">
                  <c:v>2.089565553865723</c:v>
                </c:pt>
                <c:pt idx="862">
                  <c:v>2.094414099520847</c:v>
                </c:pt>
                <c:pt idx="863">
                  <c:v>2.099268140867706</c:v>
                </c:pt>
                <c:pt idx="864">
                  <c:v>2.10412767711967</c:v>
                </c:pt>
                <c:pt idx="865">
                  <c:v>2.10899270748847</c:v>
                </c:pt>
                <c:pt idx="866">
                  <c:v>2.113863231184209</c:v>
                </c:pt>
                <c:pt idx="867">
                  <c:v>2.118739247415355</c:v>
                </c:pt>
                <c:pt idx="868">
                  <c:v>2.123620755388738</c:v>
                </c:pt>
                <c:pt idx="869">
                  <c:v>2.128507754309557</c:v>
                </c:pt>
                <c:pt idx="870">
                  <c:v>2.133400243381378</c:v>
                </c:pt>
                <c:pt idx="871">
                  <c:v>2.138298221806131</c:v>
                </c:pt>
                <c:pt idx="872">
                  <c:v>2.143201688784118</c:v>
                </c:pt>
                <c:pt idx="873">
                  <c:v>2.148110643514004</c:v>
                </c:pt>
                <c:pt idx="874">
                  <c:v>2.153025085192822</c:v>
                </c:pt>
                <c:pt idx="875">
                  <c:v>2.157945013015974</c:v>
                </c:pt>
                <c:pt idx="876">
                  <c:v>2.16287042617723</c:v>
                </c:pt>
                <c:pt idx="877">
                  <c:v>2.167801323868728</c:v>
                </c:pt>
                <c:pt idx="878">
                  <c:v>2.172737705280974</c:v>
                </c:pt>
                <c:pt idx="879">
                  <c:v>2.177679569602843</c:v>
                </c:pt>
                <c:pt idx="880">
                  <c:v>2.18262691602158</c:v>
                </c:pt>
                <c:pt idx="881">
                  <c:v>2.187579743722797</c:v>
                </c:pt>
                <c:pt idx="882">
                  <c:v>2.192538051890476</c:v>
                </c:pt>
                <c:pt idx="883">
                  <c:v>2.19750183970697</c:v>
                </c:pt>
                <c:pt idx="884">
                  <c:v>2.202471106353001</c:v>
                </c:pt>
                <c:pt idx="885">
                  <c:v>2.207445851007663</c:v>
                </c:pt>
                <c:pt idx="886">
                  <c:v>2.212426072848417</c:v>
                </c:pt>
                <c:pt idx="887">
                  <c:v>2.217411771051096</c:v>
                </c:pt>
                <c:pt idx="888">
                  <c:v>2.222402944789906</c:v>
                </c:pt>
                <c:pt idx="889">
                  <c:v>2.227399593237422</c:v>
                </c:pt>
                <c:pt idx="890">
                  <c:v>2.232401715564591</c:v>
                </c:pt>
                <c:pt idx="891">
                  <c:v>2.23740931094073</c:v>
                </c:pt>
                <c:pt idx="892">
                  <c:v>2.242422378533532</c:v>
                </c:pt>
                <c:pt idx="893">
                  <c:v>2.247440917509058</c:v>
                </c:pt>
                <c:pt idx="894">
                  <c:v>2.252464927031743</c:v>
                </c:pt>
                <c:pt idx="895">
                  <c:v>2.257494406264395</c:v>
                </c:pt>
                <c:pt idx="896">
                  <c:v>2.262529354368194</c:v>
                </c:pt>
                <c:pt idx="897">
                  <c:v>2.267569770502695</c:v>
                </c:pt>
                <c:pt idx="898">
                  <c:v>2.272615653825822</c:v>
                </c:pt>
                <c:pt idx="899">
                  <c:v>2.277667003493879</c:v>
                </c:pt>
                <c:pt idx="900">
                  <c:v>2.28272381866154</c:v>
                </c:pt>
                <c:pt idx="901">
                  <c:v>2.28778609848185</c:v>
                </c:pt>
                <c:pt idx="902">
                  <c:v>2.292853842106236</c:v>
                </c:pt>
                <c:pt idx="903">
                  <c:v>2.297927048684495</c:v>
                </c:pt>
                <c:pt idx="904">
                  <c:v>2.303005717364797</c:v>
                </c:pt>
                <c:pt idx="905">
                  <c:v>2.308089847293693</c:v>
                </c:pt>
                <c:pt idx="906">
                  <c:v>2.313179437616104</c:v>
                </c:pt>
                <c:pt idx="907">
                  <c:v>2.318274487475329</c:v>
                </c:pt>
                <c:pt idx="908">
                  <c:v>2.323374996013044</c:v>
                </c:pt>
                <c:pt idx="909">
                  <c:v>2.328480962369298</c:v>
                </c:pt>
                <c:pt idx="910">
                  <c:v>2.33359238568252</c:v>
                </c:pt>
                <c:pt idx="911">
                  <c:v>2.338709265089513</c:v>
                </c:pt>
                <c:pt idx="912">
                  <c:v>2.343831599725457</c:v>
                </c:pt>
                <c:pt idx="913">
                  <c:v>2.348959388723911</c:v>
                </c:pt>
                <c:pt idx="914">
                  <c:v>2.354092631216811</c:v>
                </c:pt>
                <c:pt idx="915">
                  <c:v>2.359231326334469</c:v>
                </c:pt>
                <c:pt idx="916">
                  <c:v>2.364375473205577</c:v>
                </c:pt>
                <c:pt idx="917">
                  <c:v>2.369525070957204</c:v>
                </c:pt>
                <c:pt idx="918">
                  <c:v>2.374680118714798</c:v>
                </c:pt>
                <c:pt idx="919">
                  <c:v>2.379840615602185</c:v>
                </c:pt>
                <c:pt idx="920">
                  <c:v>2.385006560741573</c:v>
                </c:pt>
                <c:pt idx="921">
                  <c:v>2.390177953253543</c:v>
                </c:pt>
                <c:pt idx="922">
                  <c:v>2.395354792257063</c:v>
                </c:pt>
                <c:pt idx="923">
                  <c:v>2.400537076869475</c:v>
                </c:pt>
                <c:pt idx="924">
                  <c:v>2.405724806206503</c:v>
                </c:pt>
                <c:pt idx="925">
                  <c:v>2.410917979382253</c:v>
                </c:pt>
                <c:pt idx="926">
                  <c:v>2.416116595509208</c:v>
                </c:pt>
                <c:pt idx="927">
                  <c:v>2.421320653698238</c:v>
                </c:pt>
                <c:pt idx="928">
                  <c:v>2.426530153058587</c:v>
                </c:pt>
                <c:pt idx="929">
                  <c:v>2.431745092697883</c:v>
                </c:pt>
                <c:pt idx="930">
                  <c:v>2.436965471722138</c:v>
                </c:pt>
                <c:pt idx="931">
                  <c:v>2.442191289235743</c:v>
                </c:pt>
                <c:pt idx="932">
                  <c:v>2.447422544341473</c:v>
                </c:pt>
                <c:pt idx="933">
                  <c:v>2.452659236140482</c:v>
                </c:pt>
                <c:pt idx="934">
                  <c:v>2.457901363732313</c:v>
                </c:pt>
                <c:pt idx="935">
                  <c:v>2.463148926214885</c:v>
                </c:pt>
                <c:pt idx="936">
                  <c:v>2.468401922684506</c:v>
                </c:pt>
                <c:pt idx="937">
                  <c:v>2.473660352235864</c:v>
                </c:pt>
                <c:pt idx="938">
                  <c:v>2.478924213962032</c:v>
                </c:pt>
                <c:pt idx="939">
                  <c:v>2.484193506954466</c:v>
                </c:pt>
                <c:pt idx="940">
                  <c:v>2.489468230303007</c:v>
                </c:pt>
                <c:pt idx="941">
                  <c:v>2.494748383095882</c:v>
                </c:pt>
                <c:pt idx="942">
                  <c:v>2.500033964419703</c:v>
                </c:pt>
                <c:pt idx="943">
                  <c:v>2.505324973359463</c:v>
                </c:pt>
                <c:pt idx="944">
                  <c:v>2.510621408998543</c:v>
                </c:pt>
                <c:pt idx="945">
                  <c:v>2.515923270418712</c:v>
                </c:pt>
                <c:pt idx="946">
                  <c:v>2.521230556700122</c:v>
                </c:pt>
                <c:pt idx="947">
                  <c:v>2.526543266921311</c:v>
                </c:pt>
                <c:pt idx="948">
                  <c:v>2.531861400159204</c:v>
                </c:pt>
                <c:pt idx="949">
                  <c:v>2.537184955489117</c:v>
                </c:pt>
                <c:pt idx="950">
                  <c:v>2.542513931984745</c:v>
                </c:pt>
                <c:pt idx="951">
                  <c:v>2.547848328718177</c:v>
                </c:pt>
                <c:pt idx="952">
                  <c:v>2.553188144759886</c:v>
                </c:pt>
                <c:pt idx="953">
                  <c:v>2.558533379178736</c:v>
                </c:pt>
                <c:pt idx="954">
                  <c:v>2.563884031041975</c:v>
                </c:pt>
                <c:pt idx="955">
                  <c:v>2.569240099415243</c:v>
                </c:pt>
                <c:pt idx="956">
                  <c:v>2.574601583362567</c:v>
                </c:pt>
                <c:pt idx="957">
                  <c:v>2.579968481946364</c:v>
                </c:pt>
                <c:pt idx="958">
                  <c:v>2.58534079422744</c:v>
                </c:pt>
                <c:pt idx="959">
                  <c:v>2.590718519264988</c:v>
                </c:pt>
                <c:pt idx="960">
                  <c:v>2.596101656116595</c:v>
                </c:pt>
                <c:pt idx="961">
                  <c:v>2.601490203838235</c:v>
                </c:pt>
                <c:pt idx="962">
                  <c:v>2.606884161484274</c:v>
                </c:pt>
                <c:pt idx="963">
                  <c:v>2.612283528107469</c:v>
                </c:pt>
                <c:pt idx="964">
                  <c:v>2.617688302758966</c:v>
                </c:pt>
                <c:pt idx="965">
                  <c:v>2.623098484488304</c:v>
                </c:pt>
                <c:pt idx="966">
                  <c:v>2.628514072343412</c:v>
                </c:pt>
                <c:pt idx="967">
                  <c:v>2.633935065370613</c:v>
                </c:pt>
                <c:pt idx="968">
                  <c:v>2.63936146261462</c:v>
                </c:pt>
                <c:pt idx="969">
                  <c:v>2.644793263118538</c:v>
                </c:pt>
                <c:pt idx="970">
                  <c:v>2.650230465923867</c:v>
                </c:pt>
                <c:pt idx="971">
                  <c:v>2.6556730700705</c:v>
                </c:pt>
                <c:pt idx="972">
                  <c:v>2.66112107459672</c:v>
                </c:pt>
                <c:pt idx="973">
                  <c:v>2.666574478539205</c:v>
                </c:pt>
                <c:pt idx="974">
                  <c:v>2.672033280933029</c:v>
                </c:pt>
                <c:pt idx="975">
                  <c:v>2.677497480811658</c:v>
                </c:pt>
                <c:pt idx="976">
                  <c:v>2.682967077206951</c:v>
                </c:pt>
                <c:pt idx="977">
                  <c:v>2.688442069149164</c:v>
                </c:pt>
                <c:pt idx="978">
                  <c:v>2.69392245566695</c:v>
                </c:pt>
                <c:pt idx="979">
                  <c:v>2.69940823578735</c:v>
                </c:pt>
                <c:pt idx="980">
                  <c:v>2.704899408535809</c:v>
                </c:pt>
                <c:pt idx="981">
                  <c:v>2.710395972936161</c:v>
                </c:pt>
                <c:pt idx="982">
                  <c:v>2.71589792801064</c:v>
                </c:pt>
                <c:pt idx="983">
                  <c:v>2.721405272779876</c:v>
                </c:pt>
                <c:pt idx="984">
                  <c:v>2.726918006262894</c:v>
                </c:pt>
                <c:pt idx="985">
                  <c:v>2.732436127477117</c:v>
                </c:pt>
                <c:pt idx="986">
                  <c:v>2.737959635438366</c:v>
                </c:pt>
                <c:pt idx="987">
                  <c:v>2.743488529160858</c:v>
                </c:pt>
                <c:pt idx="988">
                  <c:v>2.74902280765721</c:v>
                </c:pt>
                <c:pt idx="989">
                  <c:v>2.754562469938434</c:v>
                </c:pt>
                <c:pt idx="990">
                  <c:v>2.760107515013944</c:v>
                </c:pt>
                <c:pt idx="991">
                  <c:v>2.76565794189155</c:v>
                </c:pt>
                <c:pt idx="992">
                  <c:v>2.771213749577462</c:v>
                </c:pt>
                <c:pt idx="993">
                  <c:v>2.776774937076289</c:v>
                </c:pt>
                <c:pt idx="994">
                  <c:v>2.782341503391041</c:v>
                </c:pt>
                <c:pt idx="995">
                  <c:v>2.787913447523127</c:v>
                </c:pt>
                <c:pt idx="996">
                  <c:v>2.793490768472356</c:v>
                </c:pt>
                <c:pt idx="997">
                  <c:v>2.799073465236936</c:v>
                </c:pt>
                <c:pt idx="998">
                  <c:v>2.804661536813479</c:v>
                </c:pt>
                <c:pt idx="999">
                  <c:v>2.810254982196997</c:v>
                </c:pt>
                <c:pt idx="1000">
                  <c:v>2.815853800380902</c:v>
                </c:pt>
                <c:pt idx="1001">
                  <c:v>2.821457990357008</c:v>
                </c:pt>
                <c:pt idx="1002">
                  <c:v>2.827067551115535</c:v>
                </c:pt>
                <c:pt idx="1003">
                  <c:v>2.832682481645097</c:v>
                </c:pt>
                <c:pt idx="1004">
                  <c:v>2.83830278093272</c:v>
                </c:pt>
                <c:pt idx="1005">
                  <c:v>2.843928447963827</c:v>
                </c:pt>
                <c:pt idx="1006">
                  <c:v>2.849559481722244</c:v>
                </c:pt>
                <c:pt idx="1007">
                  <c:v>2.855195881190205</c:v>
                </c:pt>
                <c:pt idx="1008">
                  <c:v>2.860837645348345</c:v>
                </c:pt>
                <c:pt idx="1009">
                  <c:v>2.8664847731757</c:v>
                </c:pt>
                <c:pt idx="1010">
                  <c:v>2.872137263649717</c:v>
                </c:pt>
                <c:pt idx="1011">
                  <c:v>2.877795115746243</c:v>
                </c:pt>
                <c:pt idx="1012">
                  <c:v>2.883458328439531</c:v>
                </c:pt>
                <c:pt idx="1013">
                  <c:v>2.889126900702241</c:v>
                </c:pt>
                <c:pt idx="1014">
                  <c:v>2.894800831505437</c:v>
                </c:pt>
                <c:pt idx="1015">
                  <c:v>2.900480119818588</c:v>
                </c:pt>
                <c:pt idx="1016">
                  <c:v>2.906164764609573</c:v>
                </c:pt>
                <c:pt idx="1017">
                  <c:v>2.911854764844672</c:v>
                </c:pt>
                <c:pt idx="1018">
                  <c:v>2.917550119488578</c:v>
                </c:pt>
                <c:pt idx="1019">
                  <c:v>2.923250827504387</c:v>
                </c:pt>
                <c:pt idx="1020">
                  <c:v>2.928956887853604</c:v>
                </c:pt>
                <c:pt idx="1021">
                  <c:v>2.93466829949614</c:v>
                </c:pt>
                <c:pt idx="1022">
                  <c:v>2.94038506139032</c:v>
                </c:pt>
                <c:pt idx="1023">
                  <c:v>2.946107172492867</c:v>
                </c:pt>
                <c:pt idx="1024">
                  <c:v>2.951834631758923</c:v>
                </c:pt>
                <c:pt idx="1025">
                  <c:v>2.957567438142033</c:v>
                </c:pt>
                <c:pt idx="1026">
                  <c:v>2.963305590594154</c:v>
                </c:pt>
                <c:pt idx="1027">
                  <c:v>2.969049088065651</c:v>
                </c:pt>
                <c:pt idx="1028">
                  <c:v>2.9747979295053</c:v>
                </c:pt>
                <c:pt idx="1029">
                  <c:v>2.980552113860288</c:v>
                </c:pt>
                <c:pt idx="1030">
                  <c:v>2.986311640076212</c:v>
                </c:pt>
                <c:pt idx="1031">
                  <c:v>2.992076507097078</c:v>
                </c:pt>
                <c:pt idx="1032">
                  <c:v>2.997846713865305</c:v>
                </c:pt>
                <c:pt idx="1033">
                  <c:v>3.003622259321724</c:v>
                </c:pt>
                <c:pt idx="1034">
                  <c:v>3.009403142405578</c:v>
                </c:pt>
                <c:pt idx="1035">
                  <c:v>3.01518936205452</c:v>
                </c:pt>
                <c:pt idx="1036">
                  <c:v>3.020980917204617</c:v>
                </c:pt>
                <c:pt idx="1037">
                  <c:v>3.02677780679035</c:v>
                </c:pt>
                <c:pt idx="1038">
                  <c:v>3.032580029744608</c:v>
                </c:pt>
                <c:pt idx="1039">
                  <c:v>3.038387584998703</c:v>
                </c:pt>
                <c:pt idx="1040">
                  <c:v>3.044200471482352</c:v>
                </c:pt>
                <c:pt idx="1041">
                  <c:v>3.050018688123687</c:v>
                </c:pt>
                <c:pt idx="1042">
                  <c:v>3.05584223384926</c:v>
                </c:pt>
                <c:pt idx="1043">
                  <c:v>3.061671107584035</c:v>
                </c:pt>
                <c:pt idx="1044">
                  <c:v>3.067505308251386</c:v>
                </c:pt>
                <c:pt idx="1045">
                  <c:v>3.073344834773109</c:v>
                </c:pt>
                <c:pt idx="1046">
                  <c:v>3.079189686069414</c:v>
                </c:pt>
                <c:pt idx="1047">
                  <c:v>3.085039861058924</c:v>
                </c:pt>
                <c:pt idx="1048">
                  <c:v>3.090895358658683</c:v>
                </c:pt>
                <c:pt idx="1049">
                  <c:v>3.096756177784147</c:v>
                </c:pt>
                <c:pt idx="1050">
                  <c:v>3.102622317349193</c:v>
                </c:pt>
                <c:pt idx="1051">
                  <c:v>3.108493776266114</c:v>
                </c:pt>
                <c:pt idx="1052">
                  <c:v>3.114370553445617</c:v>
                </c:pt>
                <c:pt idx="1053">
                  <c:v>3.120252647796833</c:v>
                </c:pt>
                <c:pt idx="1054">
                  <c:v>3.126140058227306</c:v>
                </c:pt>
                <c:pt idx="1055">
                  <c:v>3.132032783643002</c:v>
                </c:pt>
                <c:pt idx="1056">
                  <c:v>3.137930822948307</c:v>
                </c:pt>
                <c:pt idx="1057">
                  <c:v>3.14383417504602</c:v>
                </c:pt>
                <c:pt idx="1058">
                  <c:v>3.149742838837366</c:v>
                </c:pt>
                <c:pt idx="1059">
                  <c:v>3.155656813221986</c:v>
                </c:pt>
                <c:pt idx="1060">
                  <c:v>3.161576097097945</c:v>
                </c:pt>
                <c:pt idx="1061">
                  <c:v>3.167500689361724</c:v>
                </c:pt>
                <c:pt idx="1062">
                  <c:v>3.173430588908228</c:v>
                </c:pt>
                <c:pt idx="1063">
                  <c:v>3.179365794630781</c:v>
                </c:pt>
                <c:pt idx="1064">
                  <c:v>3.185306305421132</c:v>
                </c:pt>
                <c:pt idx="1065">
                  <c:v>3.191252120169448</c:v>
                </c:pt>
                <c:pt idx="1066">
                  <c:v>3.197203237764322</c:v>
                </c:pt>
                <c:pt idx="1067">
                  <c:v>3.203159657092765</c:v>
                </c:pt>
                <c:pt idx="1068">
                  <c:v>3.209121377040214</c:v>
                </c:pt>
                <c:pt idx="1069">
                  <c:v>3.215088396490528</c:v>
                </c:pt>
                <c:pt idx="1070">
                  <c:v>3.221060714325991</c:v>
                </c:pt>
                <c:pt idx="1071">
                  <c:v>3.227038329427309</c:v>
                </c:pt>
                <c:pt idx="1072">
                  <c:v>3.233021240673613</c:v>
                </c:pt>
                <c:pt idx="1073">
                  <c:v>3.23900944694246</c:v>
                </c:pt>
                <c:pt idx="1074">
                  <c:v>3.245002947109827</c:v>
                </c:pt>
                <c:pt idx="1075">
                  <c:v>3.251001740050123</c:v>
                </c:pt>
                <c:pt idx="1076">
                  <c:v>3.257005824636177</c:v>
                </c:pt>
                <c:pt idx="1077">
                  <c:v>3.263015199739246</c:v>
                </c:pt>
                <c:pt idx="1078">
                  <c:v>3.269029864229015</c:v>
                </c:pt>
                <c:pt idx="1079">
                  <c:v>3.27504981697359</c:v>
                </c:pt>
                <c:pt idx="1080">
                  <c:v>3.281075056839511</c:v>
                </c:pt>
                <c:pt idx="1081">
                  <c:v>3.28710558269174</c:v>
                </c:pt>
                <c:pt idx="1082">
                  <c:v>3.293141393393668</c:v>
                </c:pt>
                <c:pt idx="1083">
                  <c:v>3.299182487807115</c:v>
                </c:pt>
                <c:pt idx="1084">
                  <c:v>3.305228864792327</c:v>
                </c:pt>
                <c:pt idx="1085">
                  <c:v>3.31128052320798</c:v>
                </c:pt>
                <c:pt idx="1086">
                  <c:v>3.31733746191118</c:v>
                </c:pt>
                <c:pt idx="1087">
                  <c:v>3.323399679757461</c:v>
                </c:pt>
                <c:pt idx="1088">
                  <c:v>3.329467175600783</c:v>
                </c:pt>
                <c:pt idx="1089">
                  <c:v>3.335539948293545</c:v>
                </c:pt>
                <c:pt idx="1090">
                  <c:v>3.341617996686566</c:v>
                </c:pt>
                <c:pt idx="1091">
                  <c:v>3.347701319629103</c:v>
                </c:pt>
                <c:pt idx="1092">
                  <c:v>3.353789915968839</c:v>
                </c:pt>
                <c:pt idx="1093">
                  <c:v>3.359883784551893</c:v>
                </c:pt>
                <c:pt idx="1094">
                  <c:v>3.365982924222811</c:v>
                </c:pt>
                <c:pt idx="1095">
                  <c:v>3.372087333824574</c:v>
                </c:pt>
                <c:pt idx="1096">
                  <c:v>3.378197012198596</c:v>
                </c:pt>
                <c:pt idx="1097">
                  <c:v>3.384311958184719</c:v>
                </c:pt>
                <c:pt idx="1098">
                  <c:v>3.390432170621222</c:v>
                </c:pt>
                <c:pt idx="1099">
                  <c:v>3.396557648344817</c:v>
                </c:pt>
                <c:pt idx="1100">
                  <c:v>3.402688390190649</c:v>
                </c:pt>
                <c:pt idx="1101">
                  <c:v>3.408824394992298</c:v>
                </c:pt>
                <c:pt idx="1102">
                  <c:v>3.414965661581776</c:v>
                </c:pt>
                <c:pt idx="1103">
                  <c:v>3.421112188789533</c:v>
                </c:pt>
                <c:pt idx="1104">
                  <c:v>3.427263975444449</c:v>
                </c:pt>
                <c:pt idx="1105">
                  <c:v>3.433421020373847</c:v>
                </c:pt>
                <c:pt idx="1106">
                  <c:v>3.439583322403478</c:v>
                </c:pt>
                <c:pt idx="1107">
                  <c:v>3.445750880357535</c:v>
                </c:pt>
                <c:pt idx="1108">
                  <c:v>3.451923693058643</c:v>
                </c:pt>
                <c:pt idx="1109">
                  <c:v>3.45810175932787</c:v>
                </c:pt>
                <c:pt idx="1110">
                  <c:v>3.464285077984713</c:v>
                </c:pt>
                <c:pt idx="1111">
                  <c:v>3.470473647847111</c:v>
                </c:pt>
                <c:pt idx="1112">
                  <c:v>3.476667467731443</c:v>
                </c:pt>
                <c:pt idx="1113">
                  <c:v>3.482866536452522</c:v>
                </c:pt>
                <c:pt idx="1114">
                  <c:v>3.489070852823603</c:v>
                </c:pt>
                <c:pt idx="1115">
                  <c:v>3.495280415656377</c:v>
                </c:pt>
                <c:pt idx="1116">
                  <c:v>3.501495223760975</c:v>
                </c:pt>
                <c:pt idx="1117">
                  <c:v>3.50771527594597</c:v>
                </c:pt>
                <c:pt idx="1118">
                  <c:v>3.513940571018373</c:v>
                </c:pt>
                <c:pt idx="1119">
                  <c:v>3.520171107783634</c:v>
                </c:pt>
                <c:pt idx="1120">
                  <c:v>3.526406885045647</c:v>
                </c:pt>
                <c:pt idx="1121">
                  <c:v>3.532647901606744</c:v>
                </c:pt>
                <c:pt idx="1122">
                  <c:v>3.538894156267703</c:v>
                </c:pt>
                <c:pt idx="1123">
                  <c:v>3.545145647827736</c:v>
                </c:pt>
                <c:pt idx="1124">
                  <c:v>3.551402375084504</c:v>
                </c:pt>
                <c:pt idx="1125">
                  <c:v>3.557664336834111</c:v>
                </c:pt>
                <c:pt idx="1126">
                  <c:v>3.563931531871098</c:v>
                </c:pt>
                <c:pt idx="1127">
                  <c:v>3.57020395898845</c:v>
                </c:pt>
                <c:pt idx="1128">
                  <c:v>3.576481616977603</c:v>
                </c:pt>
                <c:pt idx="1129">
                  <c:v>3.582764504628428</c:v>
                </c:pt>
                <c:pt idx="1130">
                  <c:v>3.589052620729246</c:v>
                </c:pt>
                <c:pt idx="1131">
                  <c:v>3.595345964066821</c:v>
                </c:pt>
                <c:pt idx="1132">
                  <c:v>3.601644533426361</c:v>
                </c:pt>
                <c:pt idx="1133">
                  <c:v>3.607948327591521</c:v>
                </c:pt>
                <c:pt idx="1134">
                  <c:v>3.614257345344399</c:v>
                </c:pt>
                <c:pt idx="1135">
                  <c:v>3.620571585465543</c:v>
                </c:pt>
                <c:pt idx="1136">
                  <c:v>3.626891046733945</c:v>
                </c:pt>
                <c:pt idx="1137">
                  <c:v>3.633215727927043</c:v>
                </c:pt>
                <c:pt idx="1138">
                  <c:v>3.639545627820723</c:v>
                </c:pt>
                <c:pt idx="1139">
                  <c:v>3.645880745189323</c:v>
                </c:pt>
                <c:pt idx="1140">
                  <c:v>3.652221078805621</c:v>
                </c:pt>
                <c:pt idx="1141">
                  <c:v>3.658566627440848</c:v>
                </c:pt>
                <c:pt idx="1142">
                  <c:v>3.664917389864684</c:v>
                </c:pt>
                <c:pt idx="1143">
                  <c:v>3.671273364845257</c:v>
                </c:pt>
                <c:pt idx="1144">
                  <c:v>3.677634551149143</c:v>
                </c:pt>
                <c:pt idx="1145">
                  <c:v>3.684000947541369</c:v>
                </c:pt>
                <c:pt idx="1146">
                  <c:v>3.690372552785413</c:v>
                </c:pt>
                <c:pt idx="1147">
                  <c:v>3.696749365643201</c:v>
                </c:pt>
                <c:pt idx="1148">
                  <c:v>3.703131384875114</c:v>
                </c:pt>
                <c:pt idx="1149">
                  <c:v>3.70951860923998</c:v>
                </c:pt>
                <c:pt idx="1150">
                  <c:v>3.71591103749508</c:v>
                </c:pt>
                <c:pt idx="1151">
                  <c:v>3.722308668396148</c:v>
                </c:pt>
                <c:pt idx="1152">
                  <c:v>3.72871150069737</c:v>
                </c:pt>
                <c:pt idx="1153">
                  <c:v>3.735119533151382</c:v>
                </c:pt>
                <c:pt idx="1154">
                  <c:v>3.741532764509278</c:v>
                </c:pt>
                <c:pt idx="1155">
                  <c:v>3.7479511935206</c:v>
                </c:pt>
                <c:pt idx="1156">
                  <c:v>3.75437481893335</c:v>
                </c:pt>
                <c:pt idx="1157">
                  <c:v>3.760803639493977</c:v>
                </c:pt>
                <c:pt idx="1158">
                  <c:v>3.767237653947391</c:v>
                </c:pt>
                <c:pt idx="1159">
                  <c:v>3.773676861036953</c:v>
                </c:pt>
                <c:pt idx="1160">
                  <c:v>3.78012125950448</c:v>
                </c:pt>
                <c:pt idx="1161">
                  <c:v>3.786570848090247</c:v>
                </c:pt>
                <c:pt idx="1162">
                  <c:v>3.793025625532981</c:v>
                </c:pt>
                <c:pt idx="1163">
                  <c:v>3.79948559056987</c:v>
                </c:pt>
                <c:pt idx="1164">
                  <c:v>3.805950741936556</c:v>
                </c:pt>
                <c:pt idx="1165">
                  <c:v>3.812421078367138</c:v>
                </c:pt>
                <c:pt idx="1166">
                  <c:v>3.818896598594172</c:v>
                </c:pt>
                <c:pt idx="1167">
                  <c:v>3.825377301348675</c:v>
                </c:pt>
                <c:pt idx="1168">
                  <c:v>3.83186318536012</c:v>
                </c:pt>
                <c:pt idx="1169">
                  <c:v>3.838354249356441</c:v>
                </c:pt>
                <c:pt idx="1170">
                  <c:v>3.844850492064025</c:v>
                </c:pt>
                <c:pt idx="1171">
                  <c:v>3.851351912207727</c:v>
                </c:pt>
                <c:pt idx="1172">
                  <c:v>3.857858508510854</c:v>
                </c:pt>
                <c:pt idx="1173">
                  <c:v>3.86437027969518</c:v>
                </c:pt>
                <c:pt idx="1174">
                  <c:v>3.870887224480934</c:v>
                </c:pt>
                <c:pt idx="1175">
                  <c:v>3.877409341586809</c:v>
                </c:pt>
                <c:pt idx="1176">
                  <c:v>3.88393662972996</c:v>
                </c:pt>
                <c:pt idx="1177">
                  <c:v>3.890469087625999</c:v>
                </c:pt>
                <c:pt idx="1178">
                  <c:v>3.897006713989005</c:v>
                </c:pt>
                <c:pt idx="1179">
                  <c:v>3.903549507531521</c:v>
                </c:pt>
                <c:pt idx="1180">
                  <c:v>3.910097466964545</c:v>
                </c:pt>
                <c:pt idx="1181">
                  <c:v>3.916650590997546</c:v>
                </c:pt>
                <c:pt idx="1182">
                  <c:v>3.923208878338454</c:v>
                </c:pt>
                <c:pt idx="1183">
                  <c:v>3.92977232769366</c:v>
                </c:pt>
                <c:pt idx="1184">
                  <c:v>3.936340937768024</c:v>
                </c:pt>
                <c:pt idx="1185">
                  <c:v>3.942914707264872</c:v>
                </c:pt>
                <c:pt idx="1186">
                  <c:v>3.949493634885987</c:v>
                </c:pt>
                <c:pt idx="1187">
                  <c:v>3.956077719331625</c:v>
                </c:pt>
                <c:pt idx="1188">
                  <c:v>3.962666959300507</c:v>
                </c:pt>
                <c:pt idx="1189">
                  <c:v>3.969261353489817</c:v>
                </c:pt>
                <c:pt idx="1190">
                  <c:v>3.975860900595208</c:v>
                </c:pt>
                <c:pt idx="1191">
                  <c:v>3.982465599310801</c:v>
                </c:pt>
                <c:pt idx="1192">
                  <c:v>3.989075448329184</c:v>
                </c:pt>
                <c:pt idx="1193">
                  <c:v>3.99569044634141</c:v>
                </c:pt>
                <c:pt idx="1194">
                  <c:v>4.002310592037003</c:v>
                </c:pt>
                <c:pt idx="1195">
                  <c:v>4.008935884103957</c:v>
                </c:pt>
                <c:pt idx="1196">
                  <c:v>4.015566321228734</c:v>
                </c:pt>
                <c:pt idx="1197">
                  <c:v>4.022201902096262</c:v>
                </c:pt>
                <c:pt idx="1198">
                  <c:v>4.028842625389943</c:v>
                </c:pt>
                <c:pt idx="1199">
                  <c:v>4.035488489791648</c:v>
                </c:pt>
                <c:pt idx="1200">
                  <c:v>4.042139493981718</c:v>
                </c:pt>
                <c:pt idx="1201">
                  <c:v>4.048795636638966</c:v>
                </c:pt>
                <c:pt idx="1202">
                  <c:v>4.055456916440676</c:v>
                </c:pt>
                <c:pt idx="1203">
                  <c:v>4.062123332062604</c:v>
                </c:pt>
                <c:pt idx="1204">
                  <c:v>4.068794882178977</c:v>
                </c:pt>
                <c:pt idx="1205">
                  <c:v>4.075471565462498</c:v>
                </c:pt>
                <c:pt idx="1206">
                  <c:v>4.082153380584338</c:v>
                </c:pt>
                <c:pt idx="1207">
                  <c:v>4.088840326214144</c:v>
                </c:pt>
                <c:pt idx="1208">
                  <c:v>4.095532401020038</c:v>
                </c:pt>
                <c:pt idx="1209">
                  <c:v>4.102229603668615</c:v>
                </c:pt>
                <c:pt idx="1210">
                  <c:v>4.108931932824945</c:v>
                </c:pt>
                <c:pt idx="1211">
                  <c:v>4.11563938715257</c:v>
                </c:pt>
                <c:pt idx="1212">
                  <c:v>4.122351965313512</c:v>
                </c:pt>
                <c:pt idx="1213">
                  <c:v>4.129069665968268</c:v>
                </c:pt>
                <c:pt idx="1214">
                  <c:v>4.135792487775807</c:v>
                </c:pt>
                <c:pt idx="1215">
                  <c:v>4.142520429393579</c:v>
                </c:pt>
                <c:pt idx="1216">
                  <c:v>4.14925348947751</c:v>
                </c:pt>
                <c:pt idx="1217">
                  <c:v>4.155991666681997</c:v>
                </c:pt>
                <c:pt idx="1218">
                  <c:v>4.162734959659928</c:v>
                </c:pt>
                <c:pt idx="1219">
                  <c:v>4.169483367062661</c:v>
                </c:pt>
                <c:pt idx="1220">
                  <c:v>4.17623688754003</c:v>
                </c:pt>
                <c:pt idx="1221">
                  <c:v>4.182995519740349</c:v>
                </c:pt>
                <c:pt idx="1222">
                  <c:v>4.189759262310422</c:v>
                </c:pt>
                <c:pt idx="1223">
                  <c:v>4.196528113895517</c:v>
                </c:pt>
                <c:pt idx="1224">
                  <c:v>4.203302073139391</c:v>
                </c:pt>
                <c:pt idx="1225">
                  <c:v>4.210081138684282</c:v>
                </c:pt>
                <c:pt idx="1226">
                  <c:v>4.216865309170907</c:v>
                </c:pt>
                <c:pt idx="1227">
                  <c:v>4.223654583238463</c:v>
                </c:pt>
                <c:pt idx="1228">
                  <c:v>4.23044895952463</c:v>
                </c:pt>
                <c:pt idx="1229">
                  <c:v>4.237248436665573</c:v>
                </c:pt>
                <c:pt idx="1230">
                  <c:v>4.244053013295935</c:v>
                </c:pt>
                <c:pt idx="1231">
                  <c:v>4.250862688048846</c:v>
                </c:pt>
                <c:pt idx="1232">
                  <c:v>4.257677459555913</c:v>
                </c:pt>
                <c:pt idx="1233">
                  <c:v>4.264497326447238</c:v>
                </c:pt>
                <c:pt idx="1234">
                  <c:v>4.271322287351398</c:v>
                </c:pt>
                <c:pt idx="1235">
                  <c:v>4.278152340895454</c:v>
                </c:pt>
                <c:pt idx="1236">
                  <c:v>4.28498748570496</c:v>
                </c:pt>
                <c:pt idx="1237">
                  <c:v>4.29182772040395</c:v>
                </c:pt>
                <c:pt idx="1238">
                  <c:v>4.29867304361494</c:v>
                </c:pt>
                <c:pt idx="1239">
                  <c:v>4.305523453958941</c:v>
                </c:pt>
                <c:pt idx="1240">
                  <c:v>4.312378950055447</c:v>
                </c:pt>
                <c:pt idx="1241">
                  <c:v>4.31923953052244</c:v>
                </c:pt>
                <c:pt idx="1242">
                  <c:v>4.326105193976384</c:v>
                </c:pt>
                <c:pt idx="1243">
                  <c:v>4.332975939032237</c:v>
                </c:pt>
                <c:pt idx="1244">
                  <c:v>4.339851764303445</c:v>
                </c:pt>
                <c:pt idx="1245">
                  <c:v>4.346732668401938</c:v>
                </c:pt>
                <c:pt idx="1246">
                  <c:v>4.353618649938142</c:v>
                </c:pt>
                <c:pt idx="1247">
                  <c:v>4.360509707520968</c:v>
                </c:pt>
                <c:pt idx="1248">
                  <c:v>4.367405839757815</c:v>
                </c:pt>
                <c:pt idx="1249">
                  <c:v>4.374307045254581</c:v>
                </c:pt>
                <c:pt idx="1250">
                  <c:v>4.381213322615643</c:v>
                </c:pt>
                <c:pt idx="1251">
                  <c:v>4.388124670443878</c:v>
                </c:pt>
                <c:pt idx="1252">
                  <c:v>4.395041087340656</c:v>
                </c:pt>
                <c:pt idx="1253">
                  <c:v>4.40196257190583</c:v>
                </c:pt>
                <c:pt idx="1254">
                  <c:v>4.40888912273775</c:v>
                </c:pt>
                <c:pt idx="1255">
                  <c:v>4.415820738433263</c:v>
                </c:pt>
                <c:pt idx="1256">
                  <c:v>4.422757417587705</c:v>
                </c:pt>
                <c:pt idx="1257">
                  <c:v>4.429699158794907</c:v>
                </c:pt>
                <c:pt idx="1258">
                  <c:v>4.436645960647191</c:v>
                </c:pt>
                <c:pt idx="1259">
                  <c:v>4.443597821735379</c:v>
                </c:pt>
                <c:pt idx="1260">
                  <c:v>4.450554740648784</c:v>
                </c:pt>
                <c:pt idx="1261">
                  <c:v>4.457516715975216</c:v>
                </c:pt>
                <c:pt idx="1262">
                  <c:v>4.46448374630098</c:v>
                </c:pt>
                <c:pt idx="1263">
                  <c:v>4.471455830210881</c:v>
                </c:pt>
                <c:pt idx="1264">
                  <c:v>4.478432966288212</c:v>
                </c:pt>
                <c:pt idx="1265">
                  <c:v>4.485415153114773</c:v>
                </c:pt>
                <c:pt idx="1266">
                  <c:v>4.492402389270855</c:v>
                </c:pt>
                <c:pt idx="1267">
                  <c:v>4.499394673335249</c:v>
                </c:pt>
                <c:pt idx="1268">
                  <c:v>4.506392003885244</c:v>
                </c:pt>
                <c:pt idx="1269">
                  <c:v>4.51339437949663</c:v>
                </c:pt>
                <c:pt idx="1270">
                  <c:v>4.520401798743692</c:v>
                </c:pt>
                <c:pt idx="1271">
                  <c:v>4.527414260199216</c:v>
                </c:pt>
                <c:pt idx="1272">
                  <c:v>4.534431762434497</c:v>
                </c:pt>
                <c:pt idx="1273">
                  <c:v>4.541454304019313</c:v>
                </c:pt>
                <c:pt idx="1274">
                  <c:v>4.548481883521955</c:v>
                </c:pt>
                <c:pt idx="1275">
                  <c:v>4.555514499509213</c:v>
                </c:pt>
                <c:pt idx="1276">
                  <c:v>4.56255215054638</c:v>
                </c:pt>
                <c:pt idx="1277">
                  <c:v>4.569594835197249</c:v>
                </c:pt>
                <c:pt idx="1278">
                  <c:v>4.576642552024118</c:v>
                </c:pt>
                <c:pt idx="1279">
                  <c:v>4.583695299587781</c:v>
                </c:pt>
                <c:pt idx="1280">
                  <c:v>4.590753076447545</c:v>
                </c:pt>
                <c:pt idx="1281">
                  <c:v>4.597815881161216</c:v>
                </c:pt>
                <c:pt idx="1282">
                  <c:v>4.604883712285106</c:v>
                </c:pt>
                <c:pt idx="1283">
                  <c:v>4.611956568374027</c:v>
                </c:pt>
                <c:pt idx="1284">
                  <c:v>4.619034447981304</c:v>
                </c:pt>
                <c:pt idx="1285">
                  <c:v>4.62611734965876</c:v>
                </c:pt>
                <c:pt idx="1286">
                  <c:v>4.633205271956732</c:v>
                </c:pt>
                <c:pt idx="1287">
                  <c:v>4.640298213424057</c:v>
                </c:pt>
                <c:pt idx="1288">
                  <c:v>4.647396172608078</c:v>
                </c:pt>
                <c:pt idx="1289">
                  <c:v>4.654499148054652</c:v>
                </c:pt>
                <c:pt idx="1290">
                  <c:v>4.66160713830814</c:v>
                </c:pt>
                <c:pt idx="1291">
                  <c:v>4.668720141911407</c:v>
                </c:pt>
                <c:pt idx="1292">
                  <c:v>4.675838157405836</c:v>
                </c:pt>
                <c:pt idx="1293">
                  <c:v>4.682961183331315</c:v>
                </c:pt>
                <c:pt idx="1294">
                  <c:v>4.690089218226234</c:v>
                </c:pt>
                <c:pt idx="1295">
                  <c:v>4.697222260627504</c:v>
                </c:pt>
                <c:pt idx="1296">
                  <c:v>4.704360309070543</c:v>
                </c:pt>
                <c:pt idx="1297">
                  <c:v>4.711503362089275</c:v>
                </c:pt>
                <c:pt idx="1298">
                  <c:v>4.71865141821614</c:v>
                </c:pt>
                <c:pt idx="1299">
                  <c:v>4.725804475982088</c:v>
                </c:pt>
                <c:pt idx="1300">
                  <c:v>4.732962533916585</c:v>
                </c:pt>
                <c:pt idx="1301">
                  <c:v>4.740125590547604</c:v>
                </c:pt>
                <c:pt idx="1302">
                  <c:v>4.747293644401634</c:v>
                </c:pt>
                <c:pt idx="1303">
                  <c:v>4.754466694003673</c:v>
                </c:pt>
                <c:pt idx="1304">
                  <c:v>4.761644737877241</c:v>
                </c:pt>
                <c:pt idx="1305">
                  <c:v>4.768827774544368</c:v>
                </c:pt>
                <c:pt idx="1306">
                  <c:v>4.776015802525594</c:v>
                </c:pt>
                <c:pt idx="1307">
                  <c:v>4.783208820339985</c:v>
                </c:pt>
                <c:pt idx="1308">
                  <c:v>4.79040682650511</c:v>
                </c:pt>
                <c:pt idx="1309">
                  <c:v>4.797609819537067</c:v>
                </c:pt>
                <c:pt idx="1310">
                  <c:v>4.804817797950459</c:v>
                </c:pt>
                <c:pt idx="1311">
                  <c:v>4.812030760258414</c:v>
                </c:pt>
                <c:pt idx="1312">
                  <c:v>4.819248704972577</c:v>
                </c:pt>
                <c:pt idx="1313">
                  <c:v>4.826471630603097</c:v>
                </c:pt>
                <c:pt idx="1314">
                  <c:v>4.833699535658666</c:v>
                </c:pt>
                <c:pt idx="1315">
                  <c:v>4.840932418646472</c:v>
                </c:pt>
                <c:pt idx="1316">
                  <c:v>4.848170278072237</c:v>
                </c:pt>
                <c:pt idx="1317">
                  <c:v>4.855413112440195</c:v>
                </c:pt>
                <c:pt idx="1318">
                  <c:v>4.862660920253102</c:v>
                </c:pt>
                <c:pt idx="1319">
                  <c:v>4.869913700012235</c:v>
                </c:pt>
                <c:pt idx="1320">
                  <c:v>4.877171450217391</c:v>
                </c:pt>
                <c:pt idx="1321">
                  <c:v>4.884434169366889</c:v>
                </c:pt>
                <c:pt idx="1322">
                  <c:v>4.891701855957573</c:v>
                </c:pt>
                <c:pt idx="1323">
                  <c:v>4.8989745084848</c:v>
                </c:pt>
                <c:pt idx="1324">
                  <c:v>4.906252125442463</c:v>
                </c:pt>
                <c:pt idx="1325">
                  <c:v>4.913534705322965</c:v>
                </c:pt>
                <c:pt idx="1326">
                  <c:v>4.920822246617241</c:v>
                </c:pt>
                <c:pt idx="1327">
                  <c:v>4.928114747814749</c:v>
                </c:pt>
                <c:pt idx="1328">
                  <c:v>4.93541220740347</c:v>
                </c:pt>
                <c:pt idx="1329">
                  <c:v>4.942714623869907</c:v>
                </c:pt>
                <c:pt idx="1330">
                  <c:v>4.950021995699097</c:v>
                </c:pt>
                <c:pt idx="1331">
                  <c:v>4.957334321374594</c:v>
                </c:pt>
                <c:pt idx="1332">
                  <c:v>4.964651599378483</c:v>
                </c:pt>
                <c:pt idx="1333">
                  <c:v>4.971973828191376</c:v>
                </c:pt>
                <c:pt idx="1334">
                  <c:v>4.97930100629241</c:v>
                </c:pt>
                <c:pt idx="1335">
                  <c:v>4.98663313215925</c:v>
                </c:pt>
                <c:pt idx="1336">
                  <c:v>4.99397020426809</c:v>
                </c:pt>
                <c:pt idx="1337">
                  <c:v>5.001312221093654</c:v>
                </c:pt>
                <c:pt idx="1338">
                  <c:v>5.008659181109193</c:v>
                </c:pt>
                <c:pt idx="1339">
                  <c:v>5.016011082786487</c:v>
                </c:pt>
                <c:pt idx="1340">
                  <c:v>5.023367924595848</c:v>
                </c:pt>
                <c:pt idx="1341">
                  <c:v>5.03072970500612</c:v>
                </c:pt>
                <c:pt idx="1342">
                  <c:v>5.038096422484668</c:v>
                </c:pt>
                <c:pt idx="1343">
                  <c:v>5.045468075497401</c:v>
                </c:pt>
                <c:pt idx="1344">
                  <c:v>5.052844662508754</c:v>
                </c:pt>
                <c:pt idx="1345">
                  <c:v>5.060226181981697</c:v>
                </c:pt>
                <c:pt idx="1346">
                  <c:v>5.067612632377724</c:v>
                </c:pt>
                <c:pt idx="1347">
                  <c:v>5.075004012156874</c:v>
                </c:pt>
                <c:pt idx="1348">
                  <c:v>5.082400319777711</c:v>
                </c:pt>
                <c:pt idx="1349">
                  <c:v>5.08980155369734</c:v>
                </c:pt>
                <c:pt idx="1350">
                  <c:v>5.097207712371392</c:v>
                </c:pt>
                <c:pt idx="1351">
                  <c:v>5.104618794254042</c:v>
                </c:pt>
                <c:pt idx="1352">
                  <c:v>5.112034797797991</c:v>
                </c:pt>
                <c:pt idx="1353">
                  <c:v>5.119455721454488</c:v>
                </c:pt>
                <c:pt idx="1354">
                  <c:v>5.126881563673307</c:v>
                </c:pt>
                <c:pt idx="1355">
                  <c:v>5.134312322902765</c:v>
                </c:pt>
                <c:pt idx="1356">
                  <c:v>5.141747997589714</c:v>
                </c:pt>
                <c:pt idx="1357">
                  <c:v>5.149188586179543</c:v>
                </c:pt>
                <c:pt idx="1358">
                  <c:v>5.156634087116182</c:v>
                </c:pt>
                <c:pt idx="1359">
                  <c:v>5.164084498842099</c:v>
                </c:pt>
                <c:pt idx="1360">
                  <c:v>5.1715398197983</c:v>
                </c:pt>
                <c:pt idx="1361">
                  <c:v>5.179000048424332</c:v>
                </c:pt>
                <c:pt idx="1362">
                  <c:v>5.186465183158278</c:v>
                </c:pt>
                <c:pt idx="1363">
                  <c:v>5.193935222436766</c:v>
                </c:pt>
                <c:pt idx="1364">
                  <c:v>5.201410164694967</c:v>
                </c:pt>
                <c:pt idx="1365">
                  <c:v>5.208890008366586</c:v>
                </c:pt>
                <c:pt idx="1366">
                  <c:v>5.216374751883876</c:v>
                </c:pt>
                <c:pt idx="1367">
                  <c:v>5.22386439367763</c:v>
                </c:pt>
                <c:pt idx="1368">
                  <c:v>5.231358932177184</c:v>
                </c:pt>
                <c:pt idx="1369">
                  <c:v>5.238858365810418</c:v>
                </c:pt>
                <c:pt idx="1370">
                  <c:v>5.246362693003757</c:v>
                </c:pt>
                <c:pt idx="1371">
                  <c:v>5.253871912182167</c:v>
                </c:pt>
                <c:pt idx="1372">
                  <c:v>5.261386021769161</c:v>
                </c:pt>
                <c:pt idx="1373">
                  <c:v>5.268905020186795</c:v>
                </c:pt>
                <c:pt idx="1374">
                  <c:v>5.27642890585568</c:v>
                </c:pt>
                <c:pt idx="1375">
                  <c:v>5.283957677194953</c:v>
                </c:pt>
                <c:pt idx="1376">
                  <c:v>5.291491332622322</c:v>
                </c:pt>
                <c:pt idx="1377">
                  <c:v>5.299029870554022</c:v>
                </c:pt>
                <c:pt idx="1378">
                  <c:v>5.306573289404848</c:v>
                </c:pt>
                <c:pt idx="1379">
                  <c:v>5.314121587588137</c:v>
                </c:pt>
                <c:pt idx="1380">
                  <c:v>5.321674763515779</c:v>
                </c:pt>
                <c:pt idx="1381">
                  <c:v>5.32923281559821</c:v>
                </c:pt>
                <c:pt idx="1382">
                  <c:v>5.336795742244413</c:v>
                </c:pt>
                <c:pt idx="1383">
                  <c:v>5.344363541861926</c:v>
                </c:pt>
                <c:pt idx="1384">
                  <c:v>5.351936212856833</c:v>
                </c:pt>
                <c:pt idx="1385">
                  <c:v>5.359513753633775</c:v>
                </c:pt>
                <c:pt idx="1386">
                  <c:v>5.367096162595935</c:v>
                </c:pt>
                <c:pt idx="1387">
                  <c:v>5.374683438145058</c:v>
                </c:pt>
                <c:pt idx="1388">
                  <c:v>5.382275578681434</c:v>
                </c:pt>
                <c:pt idx="1389">
                  <c:v>5.38987258260391</c:v>
                </c:pt>
                <c:pt idx="1390">
                  <c:v>5.397474448309881</c:v>
                </c:pt>
                <c:pt idx="1391">
                  <c:v>5.405081174195305</c:v>
                </c:pt>
                <c:pt idx="1392">
                  <c:v>5.412692758654684</c:v>
                </c:pt>
                <c:pt idx="1393">
                  <c:v>5.42030920008108</c:v>
                </c:pt>
                <c:pt idx="1394">
                  <c:v>5.427930496866107</c:v>
                </c:pt>
                <c:pt idx="1395">
                  <c:v>5.435556647399942</c:v>
                </c:pt>
                <c:pt idx="1396">
                  <c:v>5.443187650071311</c:v>
                </c:pt>
                <c:pt idx="1397">
                  <c:v>5.450823503267497</c:v>
                </c:pt>
                <c:pt idx="1398">
                  <c:v>5.458464205374343</c:v>
                </c:pt>
                <c:pt idx="1399">
                  <c:v>5.466109754776247</c:v>
                </c:pt>
                <c:pt idx="1400">
                  <c:v>5.47376014985617</c:v>
                </c:pt>
                <c:pt idx="1401">
                  <c:v>5.481415388995621</c:v>
                </c:pt>
                <c:pt idx="1402">
                  <c:v>5.489075470574681</c:v>
                </c:pt>
                <c:pt idx="1403">
                  <c:v>5.496740392971983</c:v>
                </c:pt>
                <c:pt idx="1404">
                  <c:v>5.50441015456472</c:v>
                </c:pt>
                <c:pt idx="1405">
                  <c:v>5.512084753728646</c:v>
                </c:pt>
                <c:pt idx="1406">
                  <c:v>5.519764188838081</c:v>
                </c:pt>
                <c:pt idx="1407">
                  <c:v>5.527448458265896</c:v>
                </c:pt>
                <c:pt idx="1408">
                  <c:v>5.535137560383535</c:v>
                </c:pt>
                <c:pt idx="1409">
                  <c:v>5.542831493560996</c:v>
                </c:pt>
                <c:pt idx="1410">
                  <c:v>5.550530256166843</c:v>
                </c:pt>
                <c:pt idx="1411">
                  <c:v>5.558233846568207</c:v>
                </c:pt>
                <c:pt idx="1412">
                  <c:v>5.565942263130776</c:v>
                </c:pt>
                <c:pt idx="1413">
                  <c:v>5.57365550421881</c:v>
                </c:pt>
                <c:pt idx="1414">
                  <c:v>5.581373568195124</c:v>
                </c:pt>
                <c:pt idx="1415">
                  <c:v>5.589096453421108</c:v>
                </c:pt>
                <c:pt idx="1416">
                  <c:v>5.596824158256708</c:v>
                </c:pt>
                <c:pt idx="1417">
                  <c:v>5.604556681060448</c:v>
                </c:pt>
                <c:pt idx="1418">
                  <c:v>5.61229402018941</c:v>
                </c:pt>
                <c:pt idx="1419">
                  <c:v>5.620036173999249</c:v>
                </c:pt>
                <c:pt idx="1420">
                  <c:v>5.627783140844181</c:v>
                </c:pt>
                <c:pt idx="1421">
                  <c:v>5.635534919076991</c:v>
                </c:pt>
                <c:pt idx="1422">
                  <c:v>5.643291507049046</c:v>
                </c:pt>
                <c:pt idx="1423">
                  <c:v>5.651052903110262</c:v>
                </c:pt>
                <c:pt idx="1424">
                  <c:v>5.658819105609138</c:v>
                </c:pt>
                <c:pt idx="1425">
                  <c:v>5.666590112892739</c:v>
                </c:pt>
                <c:pt idx="1426">
                  <c:v>5.6743659233067</c:v>
                </c:pt>
                <c:pt idx="1427">
                  <c:v>5.682146535195232</c:v>
                </c:pt>
                <c:pt idx="1428">
                  <c:v>5.689931946901113</c:v>
                </c:pt>
                <c:pt idx="1429">
                  <c:v>5.697722156765692</c:v>
                </c:pt>
                <c:pt idx="1430">
                  <c:v>5.705517163128897</c:v>
                </c:pt>
                <c:pt idx="1431">
                  <c:v>5.713316964329222</c:v>
                </c:pt>
                <c:pt idx="1432">
                  <c:v>5.721121558703738</c:v>
                </c:pt>
                <c:pt idx="1433">
                  <c:v>5.72893094458809</c:v>
                </c:pt>
                <c:pt idx="1434">
                  <c:v>5.736745120316502</c:v>
                </c:pt>
                <c:pt idx="1435">
                  <c:v>5.744564084221762</c:v>
                </c:pt>
                <c:pt idx="1436">
                  <c:v>5.752387834635241</c:v>
                </c:pt>
                <c:pt idx="1437">
                  <c:v>5.760216369886891</c:v>
                </c:pt>
                <c:pt idx="1438">
                  <c:v>5.768049688305232</c:v>
                </c:pt>
                <c:pt idx="1439">
                  <c:v>5.775887788217363</c:v>
                </c:pt>
                <c:pt idx="1440">
                  <c:v>5.78373066794896</c:v>
                </c:pt>
                <c:pt idx="1441">
                  <c:v>5.791578325824286</c:v>
                </c:pt>
                <c:pt idx="1442">
                  <c:v>5.799430760166168</c:v>
                </c:pt>
                <c:pt idx="1443">
                  <c:v>5.807287969296023</c:v>
                </c:pt>
                <c:pt idx="1444">
                  <c:v>5.815149951533845</c:v>
                </c:pt>
                <c:pt idx="1445">
                  <c:v>5.823016705198205</c:v>
                </c:pt>
                <c:pt idx="1446">
                  <c:v>5.830888228606256</c:v>
                </c:pt>
                <c:pt idx="1447">
                  <c:v>5.838764520073739</c:v>
                </c:pt>
                <c:pt idx="1448">
                  <c:v>5.846645577914965</c:v>
                </c:pt>
                <c:pt idx="1449">
                  <c:v>5.854531400442834</c:v>
                </c:pt>
                <c:pt idx="1450">
                  <c:v>5.862421985968828</c:v>
                </c:pt>
                <c:pt idx="1451">
                  <c:v>5.870317332803011</c:v>
                </c:pt>
                <c:pt idx="1452">
                  <c:v>5.878217439254032</c:v>
                </c:pt>
                <c:pt idx="1453">
                  <c:v>5.886122303629122</c:v>
                </c:pt>
                <c:pt idx="1454">
                  <c:v>5.894031924234096</c:v>
                </c:pt>
                <c:pt idx="1455">
                  <c:v>5.901946299373362</c:v>
                </c:pt>
                <c:pt idx="1456">
                  <c:v>5.909865427349902</c:v>
                </c:pt>
                <c:pt idx="1457">
                  <c:v>5.91778930646529</c:v>
                </c:pt>
                <c:pt idx="1458">
                  <c:v>5.925717935019692</c:v>
                </c:pt>
                <c:pt idx="1459">
                  <c:v>5.93365131131185</c:v>
                </c:pt>
                <c:pt idx="1460">
                  <c:v>5.941589433639098</c:v>
                </c:pt>
                <c:pt idx="1461">
                  <c:v>5.949532300297364</c:v>
                </c:pt>
                <c:pt idx="1462">
                  <c:v>5.957479909581156</c:v>
                </c:pt>
                <c:pt idx="1463">
                  <c:v>5.965432259783578</c:v>
                </c:pt>
                <c:pt idx="1464">
                  <c:v>5.973389349196321</c:v>
                </c:pt>
                <c:pt idx="1465">
                  <c:v>5.981351176109664</c:v>
                </c:pt>
                <c:pt idx="1466">
                  <c:v>5.98931773881248</c:v>
                </c:pt>
                <c:pt idx="1467">
                  <c:v>5.99728903559223</c:v>
                </c:pt>
                <c:pt idx="1468">
                  <c:v>6.005265064734971</c:v>
                </c:pt>
                <c:pt idx="1469">
                  <c:v>6.013245824525349</c:v>
                </c:pt>
                <c:pt idx="1470">
                  <c:v>6.021231313246603</c:v>
                </c:pt>
                <c:pt idx="1471">
                  <c:v>6.029221529180567</c:v>
                </c:pt>
                <c:pt idx="1472">
                  <c:v>6.037216470607667</c:v>
                </c:pt>
                <c:pt idx="1473">
                  <c:v>6.045216135806924</c:v>
                </c:pt>
                <c:pt idx="1474">
                  <c:v>6.053220523055953</c:v>
                </c:pt>
                <c:pt idx="1475">
                  <c:v>6.061229630630967</c:v>
                </c:pt>
                <c:pt idx="1476">
                  <c:v>6.06924345680677</c:v>
                </c:pt>
                <c:pt idx="1477">
                  <c:v>6.077261999856768</c:v>
                </c:pt>
                <c:pt idx="1478">
                  <c:v>6.085285258052957</c:v>
                </c:pt>
                <c:pt idx="1479">
                  <c:v>6.093313229665937</c:v>
                </c:pt>
                <c:pt idx="1480">
                  <c:v>6.101345912964905</c:v>
                </c:pt>
                <c:pt idx="1481">
                  <c:v>6.109383306217651</c:v>
                </c:pt>
                <c:pt idx="1482">
                  <c:v>6.117425407690567</c:v>
                </c:pt>
                <c:pt idx="1483">
                  <c:v>6.125472215648649</c:v>
                </c:pt>
                <c:pt idx="1484">
                  <c:v>6.133523728355485</c:v>
                </c:pt>
                <c:pt idx="1485">
                  <c:v>6.141579944073268</c:v>
                </c:pt>
                <c:pt idx="1486">
                  <c:v>6.149640861062791</c:v>
                </c:pt>
                <c:pt idx="1487">
                  <c:v>6.157706477583448</c:v>
                </c:pt>
                <c:pt idx="1488">
                  <c:v>6.165776791893241</c:v>
                </c:pt>
                <c:pt idx="1489">
                  <c:v>6.173851802248762</c:v>
                </c:pt>
                <c:pt idx="1490">
                  <c:v>6.181931506905215</c:v>
                </c:pt>
                <c:pt idx="1491">
                  <c:v>6.190015904116408</c:v>
                </c:pt>
                <c:pt idx="1492">
                  <c:v>6.19810499213475</c:v>
                </c:pt>
                <c:pt idx="1493">
                  <c:v>6.206198769211255</c:v>
                </c:pt>
                <c:pt idx="1494">
                  <c:v>6.21429723359554</c:v>
                </c:pt>
                <c:pt idx="1495">
                  <c:v>6.222400383535835</c:v>
                </c:pt>
                <c:pt idx="1496">
                  <c:v>6.230508217278967</c:v>
                </c:pt>
                <c:pt idx="1497">
                  <c:v>6.238620733070376</c:v>
                </c:pt>
                <c:pt idx="1498">
                  <c:v>6.246737929154106</c:v>
                </c:pt>
                <c:pt idx="1499">
                  <c:v>6.25485980377281</c:v>
                </c:pt>
                <c:pt idx="1500">
                  <c:v>6.262986355167747</c:v>
                </c:pt>
                <c:pt idx="1501">
                  <c:v>6.271117581578794</c:v>
                </c:pt>
                <c:pt idx="1502">
                  <c:v>6.279253481244426</c:v>
                </c:pt>
                <c:pt idx="1503">
                  <c:v>6.287394052401726</c:v>
                </c:pt>
                <c:pt idx="1504">
                  <c:v>6.295539293286399</c:v>
                </c:pt>
                <c:pt idx="1505">
                  <c:v>6.303689202132758</c:v>
                </c:pt>
                <c:pt idx="1506">
                  <c:v>6.31184377717372</c:v>
                </c:pt>
                <c:pt idx="1507">
                  <c:v>6.320003016640817</c:v>
                </c:pt>
                <c:pt idx="1508">
                  <c:v>6.3281669187642</c:v>
                </c:pt>
                <c:pt idx="1509">
                  <c:v>6.336335481772627</c:v>
                </c:pt>
                <c:pt idx="1510">
                  <c:v>6.344508703893465</c:v>
                </c:pt>
                <c:pt idx="1511">
                  <c:v>6.352686583352704</c:v>
                </c:pt>
                <c:pt idx="1512">
                  <c:v>6.360869118374946</c:v>
                </c:pt>
                <c:pt idx="1513">
                  <c:v>6.369056307183404</c:v>
                </c:pt>
                <c:pt idx="1514">
                  <c:v>6.377248147999913</c:v>
                </c:pt>
                <c:pt idx="1515">
                  <c:v>6.385444639044916</c:v>
                </c:pt>
                <c:pt idx="1516">
                  <c:v>6.393645778537482</c:v>
                </c:pt>
                <c:pt idx="1517">
                  <c:v>6.40185156469529</c:v>
                </c:pt>
                <c:pt idx="1518">
                  <c:v>6.410061995734642</c:v>
                </c:pt>
                <c:pt idx="1519">
                  <c:v>6.418277069870451</c:v>
                </c:pt>
                <c:pt idx="1520">
                  <c:v>6.426496785316255</c:v>
                </c:pt>
                <c:pt idx="1521">
                  <c:v>6.434721140284211</c:v>
                </c:pt>
                <c:pt idx="1522">
                  <c:v>6.442950132985092</c:v>
                </c:pt>
                <c:pt idx="1523">
                  <c:v>6.451183761628297</c:v>
                </c:pt>
                <c:pt idx="1524">
                  <c:v>6.45942202442184</c:v>
                </c:pt>
                <c:pt idx="1525">
                  <c:v>6.46766491957236</c:v>
                </c:pt>
                <c:pt idx="1526">
                  <c:v>6.475912445285117</c:v>
                </c:pt>
                <c:pt idx="1527">
                  <c:v>6.484164599763995</c:v>
                </c:pt>
                <c:pt idx="1528">
                  <c:v>6.492421381211497</c:v>
                </c:pt>
                <c:pt idx="1529">
                  <c:v>6.500682787828755</c:v>
                </c:pt>
                <c:pt idx="1530">
                  <c:v>6.508948817815519</c:v>
                </c:pt>
                <c:pt idx="1531">
                  <c:v>6.517219469370172</c:v>
                </c:pt>
                <c:pt idx="1532">
                  <c:v>6.525494740689711</c:v>
                </c:pt>
                <c:pt idx="1533">
                  <c:v>6.533774629969773</c:v>
                </c:pt>
                <c:pt idx="1534">
                  <c:v>6.542059135404607</c:v>
                </c:pt>
                <c:pt idx="1535">
                  <c:v>6.550348255187094</c:v>
                </c:pt>
                <c:pt idx="1536">
                  <c:v>6.558641987508747</c:v>
                </c:pt>
                <c:pt idx="1537">
                  <c:v>6.566940330559702</c:v>
                </c:pt>
                <c:pt idx="1538">
                  <c:v>6.575243282528727</c:v>
                </c:pt>
                <c:pt idx="1539">
                  <c:v>6.583550841603209</c:v>
                </c:pt>
                <c:pt idx="1540">
                  <c:v>6.591863005969182</c:v>
                </c:pt>
                <c:pt idx="1541">
                  <c:v>6.60017977381129</c:v>
                </c:pt>
                <c:pt idx="1542">
                  <c:v>6.608501143312827</c:v>
                </c:pt>
                <c:pt idx="1543">
                  <c:v>6.616827112655702</c:v>
                </c:pt>
                <c:pt idx="1544">
                  <c:v>6.625157680020466</c:v>
                </c:pt>
                <c:pt idx="1545">
                  <c:v>6.633492843586298</c:v>
                </c:pt>
                <c:pt idx="1546">
                  <c:v>6.64183260153101</c:v>
                </c:pt>
                <c:pt idx="1547">
                  <c:v>6.650176952031045</c:v>
                </c:pt>
                <c:pt idx="1548">
                  <c:v>6.658525893261486</c:v>
                </c:pt>
                <c:pt idx="1549">
                  <c:v>6.666879423396047</c:v>
                </c:pt>
                <c:pt idx="1550">
                  <c:v>6.675237540607073</c:v>
                </c:pt>
                <c:pt idx="1551">
                  <c:v>6.683600243065551</c:v>
                </c:pt>
                <c:pt idx="1552">
                  <c:v>6.691967528941101</c:v>
                </c:pt>
                <c:pt idx="1553">
                  <c:v>6.700339396401978</c:v>
                </c:pt>
                <c:pt idx="1554">
                  <c:v>6.708715843615076</c:v>
                </c:pt>
                <c:pt idx="1555">
                  <c:v>6.717096868745927</c:v>
                </c:pt>
                <c:pt idx="1556">
                  <c:v>6.725482469958703</c:v>
                </c:pt>
                <c:pt idx="1557">
                  <c:v>6.733872645416208</c:v>
                </c:pt>
                <c:pt idx="1558">
                  <c:v>6.742267393279892</c:v>
                </c:pt>
                <c:pt idx="1559">
                  <c:v>6.75066671170984</c:v>
                </c:pt>
                <c:pt idx="1560">
                  <c:v>6.759070598864781</c:v>
                </c:pt>
                <c:pt idx="1561">
                  <c:v>6.767479052902084</c:v>
                </c:pt>
                <c:pt idx="1562">
                  <c:v>6.775892071977759</c:v>
                </c:pt>
                <c:pt idx="1563">
                  <c:v>6.784309654246456</c:v>
                </c:pt>
                <c:pt idx="1564">
                  <c:v>6.792731797861474</c:v>
                </c:pt>
                <c:pt idx="1565">
                  <c:v>6.801158500974746</c:v>
                </c:pt>
                <c:pt idx="1566">
                  <c:v>6.809589761736856</c:v>
                </c:pt>
                <c:pt idx="1567">
                  <c:v>6.818025578297027</c:v>
                </c:pt>
                <c:pt idx="1568">
                  <c:v>6.826465948803133</c:v>
                </c:pt>
                <c:pt idx="1569">
                  <c:v>6.834910871401685</c:v>
                </c:pt>
                <c:pt idx="1570">
                  <c:v>6.84336034423785</c:v>
                </c:pt>
                <c:pt idx="1571">
                  <c:v>6.851814365455429</c:v>
                </c:pt>
                <c:pt idx="1572">
                  <c:v>6.860272933196883</c:v>
                </c:pt>
                <c:pt idx="1573">
                  <c:v>6.868736045603311</c:v>
                </c:pt>
                <c:pt idx="1574">
                  <c:v>6.877203700814465</c:v>
                </c:pt>
                <c:pt idx="1575">
                  <c:v>6.88567589696874</c:v>
                </c:pt>
                <c:pt idx="1576">
                  <c:v>6.894152632203189</c:v>
                </c:pt>
                <c:pt idx="1577">
                  <c:v>6.90263390465351</c:v>
                </c:pt>
                <c:pt idx="1578">
                  <c:v>6.911119712454047</c:v>
                </c:pt>
                <c:pt idx="1579">
                  <c:v>6.919610053737801</c:v>
                </c:pt>
                <c:pt idx="1580">
                  <c:v>6.92810492663642</c:v>
                </c:pt>
                <c:pt idx="1581">
                  <c:v>6.936604329280214</c:v>
                </c:pt>
                <c:pt idx="1582">
                  <c:v>6.94510825979813</c:v>
                </c:pt>
                <c:pt idx="1583">
                  <c:v>6.953616716317779</c:v>
                </c:pt>
                <c:pt idx="1584">
                  <c:v>6.96212969696542</c:v>
                </c:pt>
                <c:pt idx="1585">
                  <c:v>6.970647199865974</c:v>
                </c:pt>
                <c:pt idx="1586">
                  <c:v>6.979169223143006</c:v>
                </c:pt>
                <c:pt idx="1587">
                  <c:v>6.987695764918742</c:v>
                </c:pt>
                <c:pt idx="1588">
                  <c:v>6.996226823314068</c:v>
                </c:pt>
                <c:pt idx="1589">
                  <c:v>7.004762396448516</c:v>
                </c:pt>
                <c:pt idx="1590">
                  <c:v>7.013302482440286</c:v>
                </c:pt>
                <c:pt idx="1591">
                  <c:v>7.021847079406227</c:v>
                </c:pt>
                <c:pt idx="1592">
                  <c:v>7.030396185461852</c:v>
                </c:pt>
                <c:pt idx="1593">
                  <c:v>7.038949798721328</c:v>
                </c:pt>
                <c:pt idx="1594">
                  <c:v>7.047507917297481</c:v>
                </c:pt>
                <c:pt idx="1595">
                  <c:v>7.056070539301807</c:v>
                </c:pt>
                <c:pt idx="1596">
                  <c:v>7.064637662844447</c:v>
                </c:pt>
                <c:pt idx="1597">
                  <c:v>7.073209286034216</c:v>
                </c:pt>
                <c:pt idx="1598">
                  <c:v>7.081785406978579</c:v>
                </c:pt>
                <c:pt idx="1599">
                  <c:v>7.090366023783673</c:v>
                </c:pt>
                <c:pt idx="1600">
                  <c:v>7.098951134554291</c:v>
                </c:pt>
                <c:pt idx="1601">
                  <c:v>7.107540737393892</c:v>
                </c:pt>
                <c:pt idx="1602">
                  <c:v>7.1161348304046</c:v>
                </c:pt>
                <c:pt idx="1603">
                  <c:v>7.1247334116872</c:v>
                </c:pt>
                <c:pt idx="1604">
                  <c:v>7.133336479341145</c:v>
                </c:pt>
                <c:pt idx="1605">
                  <c:v>7.141944031464549</c:v>
                </c:pt>
                <c:pt idx="1606">
                  <c:v>7.150556066154195</c:v>
                </c:pt>
                <c:pt idx="1607">
                  <c:v>7.159172581505535</c:v>
                </c:pt>
                <c:pt idx="1608">
                  <c:v>7.167793575612682</c:v>
                </c:pt>
                <c:pt idx="1609">
                  <c:v>7.176419046568423</c:v>
                </c:pt>
                <c:pt idx="1610">
                  <c:v>7.18504899246421</c:v>
                </c:pt>
                <c:pt idx="1611">
                  <c:v>7.193683411390161</c:v>
                </c:pt>
                <c:pt idx="1612">
                  <c:v>7.20232230143507</c:v>
                </c:pt>
                <c:pt idx="1613">
                  <c:v>7.210965660686392</c:v>
                </c:pt>
                <c:pt idx="1614">
                  <c:v>7.219613487230267</c:v>
                </c:pt>
                <c:pt idx="1615">
                  <c:v>7.228265779151488</c:v>
                </c:pt>
                <c:pt idx="1616">
                  <c:v>7.236922534533533</c:v>
                </c:pt>
                <c:pt idx="1617">
                  <c:v>7.245583751458547</c:v>
                </c:pt>
                <c:pt idx="1618">
                  <c:v>7.254249428007348</c:v>
                </c:pt>
                <c:pt idx="1619">
                  <c:v>7.262919562259428</c:v>
                </c:pt>
                <c:pt idx="1620">
                  <c:v>7.271594152292957</c:v>
                </c:pt>
                <c:pt idx="1621">
                  <c:v>7.28027319618477</c:v>
                </c:pt>
                <c:pt idx="1622">
                  <c:v>7.288956692010385</c:v>
                </c:pt>
                <c:pt idx="1623">
                  <c:v>7.297644637843991</c:v>
                </c:pt>
                <c:pt idx="1624">
                  <c:v>7.306337031758458</c:v>
                </c:pt>
                <c:pt idx="1625">
                  <c:v>7.31503387182533</c:v>
                </c:pt>
                <c:pt idx="1626">
                  <c:v>7.323735156114828</c:v>
                </c:pt>
                <c:pt idx="1627">
                  <c:v>7.33244088269585</c:v>
                </c:pt>
                <c:pt idx="1628">
                  <c:v>7.341151049635974</c:v>
                </c:pt>
                <c:pt idx="1629">
                  <c:v>7.349865655001461</c:v>
                </c:pt>
                <c:pt idx="1630">
                  <c:v>7.358584696857241</c:v>
                </c:pt>
                <c:pt idx="1631">
                  <c:v>7.367308173266938</c:v>
                </c:pt>
                <c:pt idx="1632">
                  <c:v>7.376036082292847</c:v>
                </c:pt>
                <c:pt idx="1633">
                  <c:v>7.384768421995945</c:v>
                </c:pt>
                <c:pt idx="1634">
                  <c:v>7.393505190435896</c:v>
                </c:pt>
                <c:pt idx="1635">
                  <c:v>7.402246385671043</c:v>
                </c:pt>
                <c:pt idx="1636">
                  <c:v>7.41099200575841</c:v>
                </c:pt>
                <c:pt idx="1637">
                  <c:v>7.419742048753712</c:v>
                </c:pt>
                <c:pt idx="1638">
                  <c:v>7.428496512711341</c:v>
                </c:pt>
                <c:pt idx="1639">
                  <c:v>7.43725539568438</c:v>
                </c:pt>
                <c:pt idx="1640">
                  <c:v>7.44601869572459</c:v>
                </c:pt>
                <c:pt idx="1641">
                  <c:v>7.454786410882422</c:v>
                </c:pt>
                <c:pt idx="1642">
                  <c:v>7.463558539207017</c:v>
                </c:pt>
                <c:pt idx="1643">
                  <c:v>7.472335078746199</c:v>
                </c:pt>
                <c:pt idx="1644">
                  <c:v>7.481116027546481</c:v>
                </c:pt>
                <c:pt idx="1645">
                  <c:v>7.489901383653064</c:v>
                </c:pt>
                <c:pt idx="1646">
                  <c:v>7.498691145109836</c:v>
                </c:pt>
                <c:pt idx="1647">
                  <c:v>7.507485309959375</c:v>
                </c:pt>
                <c:pt idx="1648">
                  <c:v>7.516283876242955</c:v>
                </c:pt>
                <c:pt idx="1649">
                  <c:v>7.525086842000535</c:v>
                </c:pt>
                <c:pt idx="1650">
                  <c:v>7.533894205270767</c:v>
                </c:pt>
                <c:pt idx="1651">
                  <c:v>7.542705964090991</c:v>
                </c:pt>
                <c:pt idx="1652">
                  <c:v>7.551522116497247</c:v>
                </c:pt>
                <c:pt idx="1653">
                  <c:v>7.560342660524261</c:v>
                </c:pt>
                <c:pt idx="1654">
                  <c:v>7.569167594205455</c:v>
                </c:pt>
                <c:pt idx="1655">
                  <c:v>7.577996915572947</c:v>
                </c:pt>
                <c:pt idx="1656">
                  <c:v>7.586830622657548</c:v>
                </c:pt>
                <c:pt idx="1657">
                  <c:v>7.595668713488764</c:v>
                </c:pt>
                <c:pt idx="1658">
                  <c:v>7.604511186094797</c:v>
                </c:pt>
                <c:pt idx="1659">
                  <c:v>7.613358038502548</c:v>
                </c:pt>
                <c:pt idx="1660">
                  <c:v>7.622209268737611</c:v>
                </c:pt>
                <c:pt idx="1661">
                  <c:v>7.631064874824283</c:v>
                </c:pt>
                <c:pt idx="1662">
                  <c:v>7.639924854785551</c:v>
                </c:pt>
                <c:pt idx="1663">
                  <c:v>7.648789206643112</c:v>
                </c:pt>
                <c:pt idx="1664">
                  <c:v>7.657657928417351</c:v>
                </c:pt>
                <c:pt idx="1665">
                  <c:v>7.666531018127364</c:v>
                </c:pt>
                <c:pt idx="1666">
                  <c:v>7.675408473790938</c:v>
                </c:pt>
                <c:pt idx="1667">
                  <c:v>7.684290293424567</c:v>
                </c:pt>
                <c:pt idx="1668">
                  <c:v>7.693176475043442</c:v>
                </c:pt>
                <c:pt idx="1669">
                  <c:v>7.702067016661465</c:v>
                </c:pt>
                <c:pt idx="1670">
                  <c:v>7.710961916291231</c:v>
                </c:pt>
                <c:pt idx="1671">
                  <c:v>7.719861171944047</c:v>
                </c:pt>
                <c:pt idx="1672">
                  <c:v>7.728764781629916</c:v>
                </c:pt>
                <c:pt idx="1673">
                  <c:v>7.737672743357554</c:v>
                </c:pt>
                <c:pt idx="1674">
                  <c:v>7.746585055134377</c:v>
                </c:pt>
                <c:pt idx="1675">
                  <c:v>7.755501714966508</c:v>
                </c:pt>
                <c:pt idx="1676">
                  <c:v>7.764422720858777</c:v>
                </c:pt>
                <c:pt idx="1677">
                  <c:v>7.773348070814723</c:v>
                </c:pt>
                <c:pt idx="1678">
                  <c:v>7.782277762836587</c:v>
                </c:pt>
                <c:pt idx="1679">
                  <c:v>7.791211794925326</c:v>
                </c:pt>
                <c:pt idx="1680">
                  <c:v>7.800150165080598</c:v>
                </c:pt>
                <c:pt idx="1681">
                  <c:v>7.809092871300781</c:v>
                </c:pt>
                <c:pt idx="1682">
                  <c:v>7.818039911582952</c:v>
                </c:pt>
                <c:pt idx="1683">
                  <c:v>7.826991283922905</c:v>
                </c:pt>
                <c:pt idx="1684">
                  <c:v>7.835946986315142</c:v>
                </c:pt>
                <c:pt idx="1685">
                  <c:v>7.844907016752881</c:v>
                </c:pt>
                <c:pt idx="1686">
                  <c:v>7.853871373228049</c:v>
                </c:pt>
                <c:pt idx="1687">
                  <c:v>7.862840053731288</c:v>
                </c:pt>
                <c:pt idx="1688">
                  <c:v>7.871813056251953</c:v>
                </c:pt>
                <c:pt idx="1689">
                  <c:v>7.880790378778112</c:v>
                </c:pt>
                <c:pt idx="1690">
                  <c:v>7.889772019296552</c:v>
                </c:pt>
                <c:pt idx="1691">
                  <c:v>7.898757975792768</c:v>
                </c:pt>
                <c:pt idx="1692">
                  <c:v>7.907748246250978</c:v>
                </c:pt>
                <c:pt idx="1693">
                  <c:v>7.916742828654118</c:v>
                </c:pt>
                <c:pt idx="1694">
                  <c:v>7.925741720983833</c:v>
                </c:pt>
                <c:pt idx="1695">
                  <c:v>7.934744921220491</c:v>
                </c:pt>
                <c:pt idx="1696">
                  <c:v>7.943752427343182</c:v>
                </c:pt>
                <c:pt idx="1697">
                  <c:v>7.952764237329705</c:v>
                </c:pt>
                <c:pt idx="1698">
                  <c:v>7.961780349156591</c:v>
                </c:pt>
                <c:pt idx="1699">
                  <c:v>7.970800760799083</c:v>
                </c:pt>
                <c:pt idx="1700">
                  <c:v>7.979825470231147</c:v>
                </c:pt>
                <c:pt idx="1701">
                  <c:v>7.988854475425469</c:v>
                </c:pt>
                <c:pt idx="1702">
                  <c:v>7.99788777435346</c:v>
                </c:pt>
                <c:pt idx="1703">
                  <c:v>8.006925364985253</c:v>
                </c:pt>
                <c:pt idx="1704">
                  <c:v>8.015967245289704</c:v>
                </c:pt>
                <c:pt idx="1705">
                  <c:v>8.025013413234391</c:v>
                </c:pt>
                <c:pt idx="1706">
                  <c:v>8.03406386678562</c:v>
                </c:pt>
                <c:pt idx="1707">
                  <c:v>8.04311860390842</c:v>
                </c:pt>
                <c:pt idx="1708">
                  <c:v>8.052177622566544</c:v>
                </c:pt>
                <c:pt idx="1709">
                  <c:v>8.061240920722474</c:v>
                </c:pt>
                <c:pt idx="1710">
                  <c:v>8.070308496337422</c:v>
                </c:pt>
                <c:pt idx="1711">
                  <c:v>8.079380347371321</c:v>
                </c:pt>
                <c:pt idx="1712">
                  <c:v>8.088456471782833</c:v>
                </c:pt>
                <c:pt idx="1713">
                  <c:v>8.097536867529358</c:v>
                </c:pt>
                <c:pt idx="1714">
                  <c:v>8.106621532567006</c:v>
                </c:pt>
                <c:pt idx="1715">
                  <c:v>8.115710464850638</c:v>
                </c:pt>
                <c:pt idx="1716">
                  <c:v>8.124803662333834</c:v>
                </c:pt>
                <c:pt idx="1717">
                  <c:v>8.133901122968915</c:v>
                </c:pt>
                <c:pt idx="1718">
                  <c:v>8.143002844706918</c:v>
                </c:pt>
                <c:pt idx="1719">
                  <c:v>8.152108825497622</c:v>
                </c:pt>
                <c:pt idx="1720">
                  <c:v>8.161219063289541</c:v>
                </c:pt>
                <c:pt idx="1721">
                  <c:v>8.17033355602992</c:v>
                </c:pt>
                <c:pt idx="1722">
                  <c:v>8.179452301664737</c:v>
                </c:pt>
                <c:pt idx="1723">
                  <c:v>8.188575298138703</c:v>
                </c:pt>
                <c:pt idx="1724">
                  <c:v>8.197702543395271</c:v>
                </c:pt>
                <c:pt idx="1725">
                  <c:v>8.206834035376626</c:v>
                </c:pt>
                <c:pt idx="1726">
                  <c:v>8.21596977202369</c:v>
                </c:pt>
                <c:pt idx="1727">
                  <c:v>8.225109751276122</c:v>
                </c:pt>
                <c:pt idx="1728">
                  <c:v>8.23425397107232</c:v>
                </c:pt>
                <c:pt idx="1729">
                  <c:v>8.243402429349421</c:v>
                </c:pt>
                <c:pt idx="1730">
                  <c:v>8.2525551240433</c:v>
                </c:pt>
                <c:pt idx="1731">
                  <c:v>8.261712053088565</c:v>
                </c:pt>
                <c:pt idx="1732">
                  <c:v>8.270873214418579</c:v>
                </c:pt>
                <c:pt idx="1733">
                  <c:v>8.280038605965437</c:v>
                </c:pt>
                <c:pt idx="1734">
                  <c:v>8.289208225659973</c:v>
                </c:pt>
                <c:pt idx="1735">
                  <c:v>8.298382071431769</c:v>
                </c:pt>
                <c:pt idx="1736">
                  <c:v>8.307560141209155</c:v>
                </c:pt>
                <c:pt idx="1737">
                  <c:v>8.316742432919186</c:v>
                </c:pt>
                <c:pt idx="1738">
                  <c:v>8.325928944487678</c:v>
                </c:pt>
                <c:pt idx="1739">
                  <c:v>8.335119673839187</c:v>
                </c:pt>
                <c:pt idx="1740">
                  <c:v>8.344314618897008</c:v>
                </c:pt>
                <c:pt idx="1741">
                  <c:v>8.353513777583195</c:v>
                </c:pt>
                <c:pt idx="1742">
                  <c:v>8.362717147818532</c:v>
                </c:pt>
                <c:pt idx="1743">
                  <c:v>8.371924727522565</c:v>
                </c:pt>
                <c:pt idx="1744">
                  <c:v>8.381136514613585</c:v>
                </c:pt>
                <c:pt idx="1745">
                  <c:v>8.39035250700862</c:v>
                </c:pt>
                <c:pt idx="1746">
                  <c:v>8.399572702623457</c:v>
                </c:pt>
                <c:pt idx="1747">
                  <c:v>8.408797099372634</c:v>
                </c:pt>
                <c:pt idx="1748">
                  <c:v>8.418025695169435</c:v>
                </c:pt>
                <c:pt idx="1749">
                  <c:v>8.427258487925894</c:v>
                </c:pt>
                <c:pt idx="1750">
                  <c:v>8.436495475552801</c:v>
                </c:pt>
                <c:pt idx="1751">
                  <c:v>8.445736655959697</c:v>
                </c:pt>
                <c:pt idx="1752">
                  <c:v>8.454982027054866</c:v>
                </c:pt>
                <c:pt idx="1753">
                  <c:v>8.464231586745363</c:v>
                </c:pt>
                <c:pt idx="1754">
                  <c:v>8.473485332936984</c:v>
                </c:pt>
                <c:pt idx="1755">
                  <c:v>8.48274326353428</c:v>
                </c:pt>
                <c:pt idx="1756">
                  <c:v>8.492005376440564</c:v>
                </c:pt>
                <c:pt idx="1757">
                  <c:v>8.501271669557902</c:v>
                </c:pt>
                <c:pt idx="1758">
                  <c:v>8.510542140787116</c:v>
                </c:pt>
                <c:pt idx="1759">
                  <c:v>8.519816788027783</c:v>
                </c:pt>
                <c:pt idx="1760">
                  <c:v>8.529095609178245</c:v>
                </c:pt>
                <c:pt idx="1761">
                  <c:v>8.53837860213558</c:v>
                </c:pt>
                <c:pt idx="1762">
                  <c:v>8.547665764795664</c:v>
                </c:pt>
                <c:pt idx="1763">
                  <c:v>8.5569570950531</c:v>
                </c:pt>
                <c:pt idx="1764">
                  <c:v>8.56625259080126</c:v>
                </c:pt>
                <c:pt idx="1765">
                  <c:v>8.575552249932286</c:v>
                </c:pt>
                <c:pt idx="1766">
                  <c:v>8.584856070337062</c:v>
                </c:pt>
                <c:pt idx="1767">
                  <c:v>8.594164049905257</c:v>
                </c:pt>
                <c:pt idx="1768">
                  <c:v>8.60347618652529</c:v>
                </c:pt>
                <c:pt idx="1769">
                  <c:v>8.612792478084344</c:v>
                </c:pt>
                <c:pt idx="1770">
                  <c:v>8.622112922468364</c:v>
                </c:pt>
                <c:pt idx="1771">
                  <c:v>8.63143751756207</c:v>
                </c:pt>
                <c:pt idx="1772">
                  <c:v>8.640766261248934</c:v>
                </c:pt>
                <c:pt idx="1773">
                  <c:v>8.650099151411204</c:v>
                </c:pt>
                <c:pt idx="1774">
                  <c:v>8.65943618592989</c:v>
                </c:pt>
                <c:pt idx="1775">
                  <c:v>8.668777362684768</c:v>
                </c:pt>
                <c:pt idx="1776">
                  <c:v>8.678122679554383</c:v>
                </c:pt>
                <c:pt idx="1777">
                  <c:v>8.687472134416053</c:v>
                </c:pt>
                <c:pt idx="1778">
                  <c:v>8.696825725145858</c:v>
                </c:pt>
                <c:pt idx="1779">
                  <c:v>8.706183449618653</c:v>
                </c:pt>
                <c:pt idx="1780">
                  <c:v>8.71554530570806</c:v>
                </c:pt>
                <c:pt idx="1781">
                  <c:v>8.724911291286469</c:v>
                </c:pt>
                <c:pt idx="1782">
                  <c:v>8.734281404225049</c:v>
                </c:pt>
                <c:pt idx="1783">
                  <c:v>8.74365564239374</c:v>
                </c:pt>
                <c:pt idx="1784">
                  <c:v>8.753034003661253</c:v>
                </c:pt>
                <c:pt idx="1785">
                  <c:v>8.762416485895064</c:v>
                </c:pt>
                <c:pt idx="1786">
                  <c:v>8.771803086961436</c:v>
                </c:pt>
                <c:pt idx="1787">
                  <c:v>8.781193804725403</c:v>
                </c:pt>
                <c:pt idx="1788">
                  <c:v>8.790588637050773</c:v>
                </c:pt>
                <c:pt idx="1789">
                  <c:v>8.799987581800128</c:v>
                </c:pt>
                <c:pt idx="1790">
                  <c:v>8.809390636834832</c:v>
                </c:pt>
                <c:pt idx="1791">
                  <c:v>8.818797800015021</c:v>
                </c:pt>
                <c:pt idx="1792">
                  <c:v>8.82820906919961</c:v>
                </c:pt>
                <c:pt idx="1793">
                  <c:v>8.837624442246296</c:v>
                </c:pt>
                <c:pt idx="1794">
                  <c:v>8.84704391701155</c:v>
                </c:pt>
                <c:pt idx="1795">
                  <c:v>8.856467491350633</c:v>
                </c:pt>
                <c:pt idx="1796">
                  <c:v>8.86589516311757</c:v>
                </c:pt>
                <c:pt idx="1797">
                  <c:v>8.87532693016518</c:v>
                </c:pt>
                <c:pt idx="1798">
                  <c:v>8.88476279034506</c:v>
                </c:pt>
                <c:pt idx="1799">
                  <c:v>8.894202741507588</c:v>
                </c:pt>
                <c:pt idx="1800">
                  <c:v>8.90364678150193</c:v>
                </c:pt>
                <c:pt idx="1801">
                  <c:v>8.913094908176027</c:v>
                </c:pt>
                <c:pt idx="1802">
                  <c:v>8.922547119376616</c:v>
                </c:pt>
                <c:pt idx="1803">
                  <c:v>8.932003412949205</c:v>
                </c:pt>
                <c:pt idx="1804">
                  <c:v>8.941463786738094</c:v>
                </c:pt>
                <c:pt idx="1805">
                  <c:v>8.95092823858638</c:v>
                </c:pt>
                <c:pt idx="1806">
                  <c:v>8.96039676633593</c:v>
                </c:pt>
                <c:pt idx="1807">
                  <c:v>8.969869367827406</c:v>
                </c:pt>
                <c:pt idx="1808">
                  <c:v>8.979346040900258</c:v>
                </c:pt>
                <c:pt idx="1809">
                  <c:v>8.988826783392719</c:v>
                </c:pt>
                <c:pt idx="1810">
                  <c:v>8.99831159314183</c:v>
                </c:pt>
                <c:pt idx="1811">
                  <c:v>9.007800467983401</c:v>
                </c:pt>
                <c:pt idx="1812">
                  <c:v>9.017293405752037</c:v>
                </c:pt>
                <c:pt idx="1813">
                  <c:v>9.026790404281145</c:v>
                </c:pt>
                <c:pt idx="1814">
                  <c:v>9.036291461402911</c:v>
                </c:pt>
                <c:pt idx="1815">
                  <c:v>9.045796574948328</c:v>
                </c:pt>
                <c:pt idx="1816">
                  <c:v>9.055305742747165</c:v>
                </c:pt>
                <c:pt idx="1817">
                  <c:v>9.064818962627995</c:v>
                </c:pt>
                <c:pt idx="1818">
                  <c:v>9.07433623241819</c:v>
                </c:pt>
                <c:pt idx="1819">
                  <c:v>9.08385754994391</c:v>
                </c:pt>
                <c:pt idx="1820">
                  <c:v>9.093382913030108</c:v>
                </c:pt>
                <c:pt idx="1821">
                  <c:v>9.102912319500546</c:v>
                </c:pt>
                <c:pt idx="1822">
                  <c:v>9.112445767177767</c:v>
                </c:pt>
                <c:pt idx="1823">
                  <c:v>9.121983253883124</c:v>
                </c:pt>
                <c:pt idx="1824">
                  <c:v>9.131524777436768</c:v>
                </c:pt>
                <c:pt idx="1825">
                  <c:v>9.141070335657643</c:v>
                </c:pt>
                <c:pt idx="1826">
                  <c:v>9.150619926363496</c:v>
                </c:pt>
                <c:pt idx="1827">
                  <c:v>9.160173547370867</c:v>
                </c:pt>
                <c:pt idx="1828">
                  <c:v>9.16973119649512</c:v>
                </c:pt>
                <c:pt idx="1829">
                  <c:v>9.17929287155039</c:v>
                </c:pt>
                <c:pt idx="1830">
                  <c:v>9.188858570349635</c:v>
                </c:pt>
                <c:pt idx="1831">
                  <c:v>9.198428290704608</c:v>
                </c:pt>
                <c:pt idx="1832">
                  <c:v>9.20800203042587</c:v>
                </c:pt>
                <c:pt idx="1833">
                  <c:v>9.217579787322785</c:v>
                </c:pt>
                <c:pt idx="1834">
                  <c:v>9.227161559203521</c:v>
                </c:pt>
                <c:pt idx="1835">
                  <c:v>9.23674734387505</c:v>
                </c:pt>
                <c:pt idx="1836">
                  <c:v>9.246337139143154</c:v>
                </c:pt>
                <c:pt idx="1837">
                  <c:v>9.255930942812421</c:v>
                </c:pt>
                <c:pt idx="1838">
                  <c:v>9.265528752686243</c:v>
                </c:pt>
                <c:pt idx="1839">
                  <c:v>9.275130566566822</c:v>
                </c:pt>
                <c:pt idx="1840">
                  <c:v>9.284736382255168</c:v>
                </c:pt>
                <c:pt idx="1841">
                  <c:v>9.294346197551109</c:v>
                </c:pt>
                <c:pt idx="1842">
                  <c:v>9.303960010253273</c:v>
                </c:pt>
                <c:pt idx="1843">
                  <c:v>9.313577818159105</c:v>
                </c:pt>
                <c:pt idx="1844">
                  <c:v>9.323199619064853</c:v>
                </c:pt>
                <c:pt idx="1845">
                  <c:v>9.332825410765583</c:v>
                </c:pt>
                <c:pt idx="1846">
                  <c:v>9.342455191055183</c:v>
                </c:pt>
                <c:pt idx="1847">
                  <c:v>9.35208895772634</c:v>
                </c:pt>
                <c:pt idx="1848">
                  <c:v>9.361726708570556</c:v>
                </c:pt>
                <c:pt idx="1849">
                  <c:v>9.371368441378159</c:v>
                </c:pt>
                <c:pt idx="1850">
                  <c:v>9.381014153938284</c:v>
                </c:pt>
                <c:pt idx="1851">
                  <c:v>9.390663844038883</c:v>
                </c:pt>
                <c:pt idx="1852">
                  <c:v>9.400317509466725</c:v>
                </c:pt>
                <c:pt idx="1853">
                  <c:v>9.4099751480074</c:v>
                </c:pt>
                <c:pt idx="1854">
                  <c:v>9.41963675744531</c:v>
                </c:pt>
                <c:pt idx="1855">
                  <c:v>9.42930233556368</c:v>
                </c:pt>
                <c:pt idx="1856">
                  <c:v>9.438971880144548</c:v>
                </c:pt>
                <c:pt idx="1857">
                  <c:v>9.448645388968792</c:v>
                </c:pt>
                <c:pt idx="1858">
                  <c:v>9.458322859816083</c:v>
                </c:pt>
                <c:pt idx="1859">
                  <c:v>9.468004290464934</c:v>
                </c:pt>
                <c:pt idx="1860">
                  <c:v>9.477689678692664</c:v>
                </c:pt>
                <c:pt idx="1861">
                  <c:v>9.487379022275427</c:v>
                </c:pt>
                <c:pt idx="1862">
                  <c:v>9.497072318988203</c:v>
                </c:pt>
                <c:pt idx="1863">
                  <c:v>9.506769566604782</c:v>
                </c:pt>
                <c:pt idx="1864">
                  <c:v>9.516470762897786</c:v>
                </c:pt>
                <c:pt idx="1865">
                  <c:v>9.526175905638668</c:v>
                </c:pt>
                <c:pt idx="1866">
                  <c:v>9.535884992597702</c:v>
                </c:pt>
                <c:pt idx="1867">
                  <c:v>9.545598021543982</c:v>
                </c:pt>
                <c:pt idx="1868">
                  <c:v>9.55531499024544</c:v>
                </c:pt>
                <c:pt idx="1869">
                  <c:v>9.565035896468835</c:v>
                </c:pt>
                <c:pt idx="1870">
                  <c:v>9.57476073797974</c:v>
                </c:pt>
                <c:pt idx="1871">
                  <c:v>9.584489512542583</c:v>
                </c:pt>
                <c:pt idx="1872">
                  <c:v>9.594222217920597</c:v>
                </c:pt>
                <c:pt idx="1873">
                  <c:v>9.603958851875861</c:v>
                </c:pt>
                <c:pt idx="1874">
                  <c:v>9.613699412169285</c:v>
                </c:pt>
                <c:pt idx="1875">
                  <c:v>9.6234438965606</c:v>
                </c:pt>
                <c:pt idx="1876">
                  <c:v>9.633192302808375</c:v>
                </c:pt>
                <c:pt idx="1877">
                  <c:v>9.64294462867002</c:v>
                </c:pt>
                <c:pt idx="1878">
                  <c:v>9.65270087190177</c:v>
                </c:pt>
                <c:pt idx="1879">
                  <c:v>9.662461030258697</c:v>
                </c:pt>
                <c:pt idx="1880">
                  <c:v>9.672225101494707</c:v>
                </c:pt>
                <c:pt idx="1881">
                  <c:v>9.681993083362549</c:v>
                </c:pt>
                <c:pt idx="1882">
                  <c:v>9.6917649736138</c:v>
                </c:pt>
                <c:pt idx="1883">
                  <c:v>9.701540769998878</c:v>
                </c:pt>
                <c:pt idx="1884">
                  <c:v>9.711320470267042</c:v>
                </c:pt>
                <c:pt idx="1885">
                  <c:v>9.721104072166381</c:v>
                </c:pt>
                <c:pt idx="1886">
                  <c:v>9.730891573443831</c:v>
                </c:pt>
                <c:pt idx="1887">
                  <c:v>9.74068297184517</c:v>
                </c:pt>
                <c:pt idx="1888">
                  <c:v>9.750478265115003</c:v>
                </c:pt>
                <c:pt idx="1889">
                  <c:v>9.760277450996796</c:v>
                </c:pt>
                <c:pt idx="1890">
                  <c:v>9.770080527232844</c:v>
                </c:pt>
                <c:pt idx="1891">
                  <c:v>9.779887491564284</c:v>
                </c:pt>
                <c:pt idx="1892">
                  <c:v>9.789698341731102</c:v>
                </c:pt>
                <c:pt idx="1893">
                  <c:v>9.799513075472127</c:v>
                </c:pt>
                <c:pt idx="1894">
                  <c:v>9.809331690525034</c:v>
                </c:pt>
                <c:pt idx="1895">
                  <c:v>9.819154184626336</c:v>
                </c:pt>
                <c:pt idx="1896">
                  <c:v>9.828980555511401</c:v>
                </c:pt>
                <c:pt idx="1897">
                  <c:v>9.838810800914437</c:v>
                </c:pt>
                <c:pt idx="1898">
                  <c:v>9.84864491856851</c:v>
                </c:pt>
                <c:pt idx="1899">
                  <c:v>9.858482906205516</c:v>
                </c:pt>
                <c:pt idx="1900">
                  <c:v>9.868324761556215</c:v>
                </c:pt>
                <c:pt idx="1901">
                  <c:v>9.87817048235021</c:v>
                </c:pt>
                <c:pt idx="1902">
                  <c:v>9.888020066315963</c:v>
                </c:pt>
                <c:pt idx="1903">
                  <c:v>9.897873511180773</c:v>
                </c:pt>
                <c:pt idx="1904">
                  <c:v>9.9077308146708</c:v>
                </c:pt>
                <c:pt idx="1905">
                  <c:v>9.917591974511047</c:v>
                </c:pt>
                <c:pt idx="1906">
                  <c:v>9.927456988425383</c:v>
                </c:pt>
                <c:pt idx="1907">
                  <c:v>9.937325854136519</c:v>
                </c:pt>
                <c:pt idx="1908">
                  <c:v>9.947198569366033</c:v>
                </c:pt>
                <c:pt idx="1909">
                  <c:v>9.957075131834338</c:v>
                </c:pt>
                <c:pt idx="1910">
                  <c:v>9.966955539260725</c:v>
                </c:pt>
                <c:pt idx="1911">
                  <c:v>9.976839789363323</c:v>
                </c:pt>
                <c:pt idx="1912">
                  <c:v>9.986727879859126</c:v>
                </c:pt>
                <c:pt idx="1913">
                  <c:v>9.99661980846399</c:v>
                </c:pt>
                <c:pt idx="1914">
                  <c:v>10.00651557289262</c:v>
                </c:pt>
                <c:pt idx="1915">
                  <c:v>10.01641517085858</c:v>
                </c:pt>
                <c:pt idx="1916">
                  <c:v>10.0263186000743</c:v>
                </c:pt>
                <c:pt idx="1917">
                  <c:v>10.03622585825107</c:v>
                </c:pt>
                <c:pt idx="1918">
                  <c:v>10.04613694309905</c:v>
                </c:pt>
                <c:pt idx="1919">
                  <c:v>10.05605185232723</c:v>
                </c:pt>
                <c:pt idx="1920">
                  <c:v>10.06597058364349</c:v>
                </c:pt>
                <c:pt idx="1921">
                  <c:v>10.07589313475457</c:v>
                </c:pt>
                <c:pt idx="1922">
                  <c:v>10.08581950336607</c:v>
                </c:pt>
                <c:pt idx="1923">
                  <c:v>10.09574968718244</c:v>
                </c:pt>
                <c:pt idx="1924">
                  <c:v>10.10568368390703</c:v>
                </c:pt>
                <c:pt idx="1925">
                  <c:v>10.11562149124202</c:v>
                </c:pt>
                <c:pt idx="1926">
                  <c:v>10.12556310688848</c:v>
                </c:pt>
                <c:pt idx="1927">
                  <c:v>10.13550852854634</c:v>
                </c:pt>
                <c:pt idx="1928">
                  <c:v>10.14545775391438</c:v>
                </c:pt>
                <c:pt idx="1929">
                  <c:v>10.15541078069028</c:v>
                </c:pt>
                <c:pt idx="1930">
                  <c:v>10.16536760657056</c:v>
                </c:pt>
                <c:pt idx="1931">
                  <c:v>10.17532822925064</c:v>
                </c:pt>
                <c:pt idx="1932">
                  <c:v>10.18529264642479</c:v>
                </c:pt>
                <c:pt idx="1933">
                  <c:v>10.19526085578614</c:v>
                </c:pt>
                <c:pt idx="1934">
                  <c:v>10.20523285502673</c:v>
                </c:pt>
                <c:pt idx="1935">
                  <c:v>10.21520864183743</c:v>
                </c:pt>
                <c:pt idx="1936">
                  <c:v>10.22518821390801</c:v>
                </c:pt>
                <c:pt idx="1937">
                  <c:v>10.23517156892711</c:v>
                </c:pt>
                <c:pt idx="1938">
                  <c:v>10.24515870458224</c:v>
                </c:pt>
                <c:pt idx="1939">
                  <c:v>10.2551496185598</c:v>
                </c:pt>
                <c:pt idx="1940">
                  <c:v>10.26514430854502</c:v>
                </c:pt>
                <c:pt idx="1941">
                  <c:v>10.27514277222207</c:v>
                </c:pt>
                <c:pt idx="1942">
                  <c:v>10.28514500727396</c:v>
                </c:pt>
                <c:pt idx="1943">
                  <c:v>10.29515101138257</c:v>
                </c:pt>
                <c:pt idx="1944">
                  <c:v>10.3051607822287</c:v>
                </c:pt>
                <c:pt idx="1945">
                  <c:v>10.31517431749199</c:v>
                </c:pt>
                <c:pt idx="1946">
                  <c:v>10.32519161485096</c:v>
                </c:pt>
                <c:pt idx="1947">
                  <c:v>10.33521267198305</c:v>
                </c:pt>
                <c:pt idx="1948">
                  <c:v>10.34523748656454</c:v>
                </c:pt>
                <c:pt idx="1949">
                  <c:v>10.35526605627062</c:v>
                </c:pt>
                <c:pt idx="1950">
                  <c:v>10.36529837877534</c:v>
                </c:pt>
                <c:pt idx="1951">
                  <c:v>10.37533445175165</c:v>
                </c:pt>
                <c:pt idx="1952">
                  <c:v>10.38537427287138</c:v>
                </c:pt>
                <c:pt idx="1953">
                  <c:v>10.39541783980524</c:v>
                </c:pt>
                <c:pt idx="1954">
                  <c:v>10.40546515022283</c:v>
                </c:pt>
                <c:pt idx="1955">
                  <c:v>10.41551620179265</c:v>
                </c:pt>
                <c:pt idx="1956">
                  <c:v>10.42557099218205</c:v>
                </c:pt>
                <c:pt idx="1957">
                  <c:v>10.43562951905731</c:v>
                </c:pt>
                <c:pt idx="1958">
                  <c:v>10.44569178008357</c:v>
                </c:pt>
                <c:pt idx="1959">
                  <c:v>10.45575777292488</c:v>
                </c:pt>
                <c:pt idx="1960">
                  <c:v>10.46582749524415</c:v>
                </c:pt>
                <c:pt idx="1961">
                  <c:v>10.47590094470322</c:v>
                </c:pt>
                <c:pt idx="1962">
                  <c:v>10.48597811896279</c:v>
                </c:pt>
                <c:pt idx="1963">
                  <c:v>10.49605901568247</c:v>
                </c:pt>
                <c:pt idx="1964">
                  <c:v>10.50614363252074</c:v>
                </c:pt>
                <c:pt idx="1965">
                  <c:v>10.516231967135</c:v>
                </c:pt>
                <c:pt idx="1966">
                  <c:v>10.52632401718152</c:v>
                </c:pt>
                <c:pt idx="1967">
                  <c:v>10.5364197803155</c:v>
                </c:pt>
                <c:pt idx="1968">
                  <c:v>10.546519254191</c:v>
                </c:pt>
                <c:pt idx="1969">
                  <c:v>10.55662243646099</c:v>
                </c:pt>
                <c:pt idx="1970">
                  <c:v>10.56672932477733</c:v>
                </c:pt>
                <c:pt idx="1971">
                  <c:v>10.5768399167908</c:v>
                </c:pt>
                <c:pt idx="1972">
                  <c:v>10.58695421015103</c:v>
                </c:pt>
                <c:pt idx="1973">
                  <c:v>10.59707220250661</c:v>
                </c:pt>
                <c:pt idx="1974">
                  <c:v>10.60719389150499</c:v>
                </c:pt>
                <c:pt idx="1975">
                  <c:v>10.61731927479253</c:v>
                </c:pt>
                <c:pt idx="1976">
                  <c:v>10.62744835001449</c:v>
                </c:pt>
                <c:pt idx="1977">
                  <c:v>10.63758111481504</c:v>
                </c:pt>
                <c:pt idx="1978">
                  <c:v>10.64771756683724</c:v>
                </c:pt>
                <c:pt idx="1979">
                  <c:v>10.65785770372306</c:v>
                </c:pt>
                <c:pt idx="1980">
                  <c:v>10.66800152311337</c:v>
                </c:pt>
                <c:pt idx="1981">
                  <c:v>10.67814902264795</c:v>
                </c:pt>
                <c:pt idx="1982">
                  <c:v>10.68830019996548</c:v>
                </c:pt>
                <c:pt idx="1983">
                  <c:v>10.69845505270355</c:v>
                </c:pt>
                <c:pt idx="1984">
                  <c:v>10.70861357849865</c:v>
                </c:pt>
                <c:pt idx="1985">
                  <c:v>10.71877577498619</c:v>
                </c:pt>
                <c:pt idx="1986">
                  <c:v>10.72894163980048</c:v>
                </c:pt>
                <c:pt idx="1987">
                  <c:v>10.73911117057474</c:v>
                </c:pt>
                <c:pt idx="1988">
                  <c:v>10.74928436494109</c:v>
                </c:pt>
                <c:pt idx="1989">
                  <c:v>10.75946122053057</c:v>
                </c:pt>
                <c:pt idx="1990">
                  <c:v>10.76964173497314</c:v>
                </c:pt>
                <c:pt idx="1991">
                  <c:v>10.77982590589765</c:v>
                </c:pt>
                <c:pt idx="1992">
                  <c:v>10.79001373093188</c:v>
                </c:pt>
                <c:pt idx="1993">
                  <c:v>10.80020520770251</c:v>
                </c:pt>
                <c:pt idx="1994">
                  <c:v>10.81040033383515</c:v>
                </c:pt>
                <c:pt idx="1995">
                  <c:v>10.82059910695431</c:v>
                </c:pt>
                <c:pt idx="1996">
                  <c:v>10.83080152468341</c:v>
                </c:pt>
                <c:pt idx="1997">
                  <c:v>10.8410075846448</c:v>
                </c:pt>
                <c:pt idx="1998">
                  <c:v>10.85121728445976</c:v>
                </c:pt>
                <c:pt idx="1999">
                  <c:v>10.86143062174845</c:v>
                </c:pt>
                <c:pt idx="2000">
                  <c:v>10.87164759412996</c:v>
                </c:pt>
                <c:pt idx="2001">
                  <c:v>10.88186819922232</c:v>
                </c:pt>
                <c:pt idx="2002">
                  <c:v>10.89209243464247</c:v>
                </c:pt>
                <c:pt idx="2003">
                  <c:v>10.90232029800626</c:v>
                </c:pt>
                <c:pt idx="2004">
                  <c:v>10.91255178692845</c:v>
                </c:pt>
                <c:pt idx="2005">
                  <c:v>10.92278689902276</c:v>
                </c:pt>
                <c:pt idx="2006">
                  <c:v>10.93302563190179</c:v>
                </c:pt>
                <c:pt idx="2007">
                  <c:v>10.9432679831771</c:v>
                </c:pt>
                <c:pt idx="2008">
                  <c:v>10.95351395045915</c:v>
                </c:pt>
                <c:pt idx="2009">
                  <c:v>10.96376353135733</c:v>
                </c:pt>
                <c:pt idx="2010">
                  <c:v>10.97401672347995</c:v>
                </c:pt>
                <c:pt idx="2011">
                  <c:v>10.98427352443425</c:v>
                </c:pt>
                <c:pt idx="2012">
                  <c:v>10.99453393182642</c:v>
                </c:pt>
                <c:pt idx="2013">
                  <c:v>11.00479794326152</c:v>
                </c:pt>
                <c:pt idx="2014">
                  <c:v>11.0150655563436</c:v>
                </c:pt>
                <c:pt idx="2015">
                  <c:v>11.0253367686756</c:v>
                </c:pt>
                <c:pt idx="2016">
                  <c:v>11.0356115778594</c:v>
                </c:pt>
                <c:pt idx="2017">
                  <c:v>11.04588998149581</c:v>
                </c:pt>
                <c:pt idx="2018">
                  <c:v>11.05617197718457</c:v>
                </c:pt>
                <c:pt idx="2019">
                  <c:v>11.06645756252437</c:v>
                </c:pt>
                <c:pt idx="2020">
                  <c:v>11.07674673511279</c:v>
                </c:pt>
                <c:pt idx="2021">
                  <c:v>11.08703949254639</c:v>
                </c:pt>
                <c:pt idx="2022">
                  <c:v>11.09733583242062</c:v>
                </c:pt>
                <c:pt idx="2023">
                  <c:v>11.1076357523299</c:v>
                </c:pt>
                <c:pt idx="2024">
                  <c:v>11.11793924986756</c:v>
                </c:pt>
                <c:pt idx="2025">
                  <c:v>11.12824632262589</c:v>
                </c:pt>
                <c:pt idx="2026">
                  <c:v>11.1385569681961</c:v>
                </c:pt>
                <c:pt idx="2027">
                  <c:v>11.14887118416832</c:v>
                </c:pt>
                <c:pt idx="2028">
                  <c:v>11.15918896813167</c:v>
                </c:pt>
                <c:pt idx="2029">
                  <c:v>11.16951031767415</c:v>
                </c:pt>
                <c:pt idx="2030">
                  <c:v>11.17983523038274</c:v>
                </c:pt>
                <c:pt idx="2031">
                  <c:v>11.19016370384334</c:v>
                </c:pt>
                <c:pt idx="2032">
                  <c:v>11.2004957356408</c:v>
                </c:pt>
                <c:pt idx="2033">
                  <c:v>11.2108313233589</c:v>
                </c:pt>
                <c:pt idx="2034">
                  <c:v>11.22117046458038</c:v>
                </c:pt>
                <c:pt idx="2035">
                  <c:v>11.23151315688691</c:v>
                </c:pt>
                <c:pt idx="2036">
                  <c:v>11.24185939785911</c:v>
                </c:pt>
                <c:pt idx="2037">
                  <c:v>11.25220918507653</c:v>
                </c:pt>
                <c:pt idx="2038">
                  <c:v>11.2625625161177</c:v>
                </c:pt>
                <c:pt idx="2039">
                  <c:v>11.27291938856004</c:v>
                </c:pt>
                <c:pt idx="2040">
                  <c:v>11.28327979997997</c:v>
                </c:pt>
                <c:pt idx="2041">
                  <c:v>11.29364374795282</c:v>
                </c:pt>
                <c:pt idx="2042">
                  <c:v>11.3040112300529</c:v>
                </c:pt>
                <c:pt idx="2043">
                  <c:v>11.31438224385345</c:v>
                </c:pt>
                <c:pt idx="2044">
                  <c:v>11.32475678692666</c:v>
                </c:pt>
                <c:pt idx="2045">
                  <c:v>11.33513485684367</c:v>
                </c:pt>
                <c:pt idx="2046">
                  <c:v>11.34551645117456</c:v>
                </c:pt>
                <c:pt idx="2047">
                  <c:v>11.3559015674884</c:v>
                </c:pt>
                <c:pt idx="2048">
                  <c:v>11.36629020335316</c:v>
                </c:pt>
                <c:pt idx="2049">
                  <c:v>11.37668235633581</c:v>
                </c:pt>
                <c:pt idx="2050">
                  <c:v>11.38707802400225</c:v>
                </c:pt>
                <c:pt idx="2051">
                  <c:v>11.39747720391733</c:v>
                </c:pt>
                <c:pt idx="2052">
                  <c:v>11.40787989364486</c:v>
                </c:pt>
                <c:pt idx="2053">
                  <c:v>11.41828609074763</c:v>
                </c:pt>
                <c:pt idx="2054">
                  <c:v>11.42869579278734</c:v>
                </c:pt>
                <c:pt idx="2055">
                  <c:v>11.4391089973247</c:v>
                </c:pt>
                <c:pt idx="2056">
                  <c:v>11.44952570191931</c:v>
                </c:pt>
                <c:pt idx="2057">
                  <c:v>11.45994590412981</c:v>
                </c:pt>
                <c:pt idx="2058">
                  <c:v>11.47036960151375</c:v>
                </c:pt>
                <c:pt idx="2059">
                  <c:v>11.48079679162763</c:v>
                </c:pt>
                <c:pt idx="2060">
                  <c:v>11.49122747202695</c:v>
                </c:pt>
                <c:pt idx="2061">
                  <c:v>11.50166164026615</c:v>
                </c:pt>
                <c:pt idx="2062">
                  <c:v>11.51209929389863</c:v>
                </c:pt>
                <c:pt idx="2063">
                  <c:v>11.52254043047675</c:v>
                </c:pt>
                <c:pt idx="2064">
                  <c:v>11.53298504755186</c:v>
                </c:pt>
                <c:pt idx="2065">
                  <c:v>11.54343314267425</c:v>
                </c:pt>
                <c:pt idx="2066">
                  <c:v>11.55388471339317</c:v>
                </c:pt>
                <c:pt idx="2067">
                  <c:v>11.56433975725686</c:v>
                </c:pt>
                <c:pt idx="2068">
                  <c:v>11.57479827181252</c:v>
                </c:pt>
                <c:pt idx="2069">
                  <c:v>11.5852602546063</c:v>
                </c:pt>
                <c:pt idx="2070">
                  <c:v>11.59572570318332</c:v>
                </c:pt>
                <c:pt idx="2071">
                  <c:v>11.60619461508771</c:v>
                </c:pt>
                <c:pt idx="2072">
                  <c:v>11.61666698786252</c:v>
                </c:pt>
                <c:pt idx="2073">
                  <c:v>11.6271428190498</c:v>
                </c:pt>
                <c:pt idx="2074">
                  <c:v>11.63762210619053</c:v>
                </c:pt>
                <c:pt idx="2075">
                  <c:v>11.64810484682474</c:v>
                </c:pt>
                <c:pt idx="2076">
                  <c:v>11.65859103849135</c:v>
                </c:pt>
                <c:pt idx="2077">
                  <c:v>11.66908067872831</c:v>
                </c:pt>
                <c:pt idx="2078">
                  <c:v>11.6795737650725</c:v>
                </c:pt>
                <c:pt idx="2079">
                  <c:v>11.69007029505982</c:v>
                </c:pt>
                <c:pt idx="2080">
                  <c:v>11.70057026622512</c:v>
                </c:pt>
                <c:pt idx="2081">
                  <c:v>11.71107367610222</c:v>
                </c:pt>
                <c:pt idx="2082">
                  <c:v>11.72158052222393</c:v>
                </c:pt>
                <c:pt idx="2083">
                  <c:v>11.73209080212204</c:v>
                </c:pt>
                <c:pt idx="2084">
                  <c:v>11.74260451332731</c:v>
                </c:pt>
                <c:pt idx="2085">
                  <c:v>11.75312165336948</c:v>
                </c:pt>
                <c:pt idx="2086">
                  <c:v>11.76364221977728</c:v>
                </c:pt>
                <c:pt idx="2087">
                  <c:v>11.7741662100784</c:v>
                </c:pt>
                <c:pt idx="2088">
                  <c:v>11.78469362179954</c:v>
                </c:pt>
                <c:pt idx="2089">
                  <c:v>11.79522445246635</c:v>
                </c:pt>
                <c:pt idx="2090">
                  <c:v>11.8057586996035</c:v>
                </c:pt>
                <c:pt idx="2091">
                  <c:v>11.8162963607346</c:v>
                </c:pt>
                <c:pt idx="2092">
                  <c:v>11.82683743338229</c:v>
                </c:pt>
                <c:pt idx="2093">
                  <c:v>11.83738191506816</c:v>
                </c:pt>
                <c:pt idx="2094">
                  <c:v>11.8479298033128</c:v>
                </c:pt>
                <c:pt idx="2095">
                  <c:v>11.8584810956358</c:v>
                </c:pt>
                <c:pt idx="2096">
                  <c:v>11.8690357895557</c:v>
                </c:pt>
                <c:pt idx="2097">
                  <c:v>11.87959388259006</c:v>
                </c:pt>
                <c:pt idx="2098">
                  <c:v>11.89015537225542</c:v>
                </c:pt>
                <c:pt idx="2099">
                  <c:v>11.90072025606732</c:v>
                </c:pt>
                <c:pt idx="2100">
                  <c:v>11.91128853154026</c:v>
                </c:pt>
                <c:pt idx="2101">
                  <c:v>11.92186019618777</c:v>
                </c:pt>
                <c:pt idx="2102">
                  <c:v>11.93243524752235</c:v>
                </c:pt>
                <c:pt idx="2103">
                  <c:v>11.94301368305547</c:v>
                </c:pt>
                <c:pt idx="2104">
                  <c:v>11.95359550029765</c:v>
                </c:pt>
                <c:pt idx="2105">
                  <c:v>11.96418069675836</c:v>
                </c:pt>
                <c:pt idx="2106">
                  <c:v>11.97476926994607</c:v>
                </c:pt>
                <c:pt idx="2107">
                  <c:v>11.98536121736827</c:v>
                </c:pt>
                <c:pt idx="2108">
                  <c:v>11.99595653653141</c:v>
                </c:pt>
                <c:pt idx="2109">
                  <c:v>12.00655522494096</c:v>
                </c:pt>
                <c:pt idx="2110">
                  <c:v>12.0171572801014</c:v>
                </c:pt>
                <c:pt idx="2111">
                  <c:v>12.02776269951617</c:v>
                </c:pt>
                <c:pt idx="2112">
                  <c:v>12.03837148068774</c:v>
                </c:pt>
                <c:pt idx="2113">
                  <c:v>12.04898362111758</c:v>
                </c:pt>
                <c:pt idx="2114">
                  <c:v>12.05959911830615</c:v>
                </c:pt>
                <c:pt idx="2115">
                  <c:v>12.07021796975289</c:v>
                </c:pt>
                <c:pt idx="2116">
                  <c:v>12.08084017295629</c:v>
                </c:pt>
                <c:pt idx="2117">
                  <c:v>12.09146572541382</c:v>
                </c:pt>
                <c:pt idx="2118">
                  <c:v>12.10209462462194</c:v>
                </c:pt>
                <c:pt idx="2119">
                  <c:v>12.11272686807613</c:v>
                </c:pt>
                <c:pt idx="2120">
                  <c:v>12.12336245327086</c:v>
                </c:pt>
                <c:pt idx="2121">
                  <c:v>12.13400137769965</c:v>
                </c:pt>
                <c:pt idx="2122">
                  <c:v>12.14464363885496</c:v>
                </c:pt>
                <c:pt idx="2123">
                  <c:v>12.15528923422832</c:v>
                </c:pt>
                <c:pt idx="2124">
                  <c:v>12.16593816131021</c:v>
                </c:pt>
                <c:pt idx="2125">
                  <c:v>12.17659041759017</c:v>
                </c:pt>
                <c:pt idx="2126">
                  <c:v>12.18724600055672</c:v>
                </c:pt>
                <c:pt idx="2127">
                  <c:v>12.1979049076974</c:v>
                </c:pt>
                <c:pt idx="2128">
                  <c:v>12.20856713649876</c:v>
                </c:pt>
                <c:pt idx="2129">
                  <c:v>12.21923268444637</c:v>
                </c:pt>
                <c:pt idx="2130">
                  <c:v>12.22990154902479</c:v>
                </c:pt>
                <c:pt idx="2131">
                  <c:v>12.24057372771762</c:v>
                </c:pt>
                <c:pt idx="2132">
                  <c:v>12.25124921800746</c:v>
                </c:pt>
                <c:pt idx="2133">
                  <c:v>12.26192801737592</c:v>
                </c:pt>
                <c:pt idx="2134">
                  <c:v>12.27261012330363</c:v>
                </c:pt>
                <c:pt idx="2135">
                  <c:v>12.28329553327025</c:v>
                </c:pt>
                <c:pt idx="2136">
                  <c:v>12.29398424475444</c:v>
                </c:pt>
                <c:pt idx="2137">
                  <c:v>12.30467625523388</c:v>
                </c:pt>
                <c:pt idx="2138">
                  <c:v>12.31537156218528</c:v>
                </c:pt>
                <c:pt idx="2139">
                  <c:v>12.32607016308435</c:v>
                </c:pt>
                <c:pt idx="2140">
                  <c:v>12.33677205540585</c:v>
                </c:pt>
                <c:pt idx="2141">
                  <c:v>12.34747723662353</c:v>
                </c:pt>
                <c:pt idx="2142">
                  <c:v>12.35818570421018</c:v>
                </c:pt>
                <c:pt idx="2143">
                  <c:v>12.3688974556376</c:v>
                </c:pt>
                <c:pt idx="2144">
                  <c:v>12.37961248837662</c:v>
                </c:pt>
                <c:pt idx="2145">
                  <c:v>12.3903307998971</c:v>
                </c:pt>
                <c:pt idx="2146">
                  <c:v>12.40105238766792</c:v>
                </c:pt>
                <c:pt idx="2147">
                  <c:v>12.41177724915697</c:v>
                </c:pt>
                <c:pt idx="2148">
                  <c:v>12.4225053818312</c:v>
                </c:pt>
                <c:pt idx="2149">
                  <c:v>12.43323678315655</c:v>
                </c:pt>
                <c:pt idx="2150">
                  <c:v>12.44397145059801</c:v>
                </c:pt>
                <c:pt idx="2151">
                  <c:v>12.45470938161959</c:v>
                </c:pt>
                <c:pt idx="2152">
                  <c:v>12.46545057368435</c:v>
                </c:pt>
                <c:pt idx="2153">
                  <c:v>12.47619502425433</c:v>
                </c:pt>
                <c:pt idx="2154">
                  <c:v>12.48694273079065</c:v>
                </c:pt>
                <c:pt idx="2155">
                  <c:v>12.49769369075345</c:v>
                </c:pt>
                <c:pt idx="2156">
                  <c:v>12.5084479016019</c:v>
                </c:pt>
                <c:pt idx="2157">
                  <c:v>12.51920536079417</c:v>
                </c:pt>
                <c:pt idx="2158">
                  <c:v>12.52996606578752</c:v>
                </c:pt>
                <c:pt idx="2159">
                  <c:v>12.54073001403821</c:v>
                </c:pt>
                <c:pt idx="2160">
                  <c:v>12.55149720300154</c:v>
                </c:pt>
                <c:pt idx="2161">
                  <c:v>12.56226763013184</c:v>
                </c:pt>
                <c:pt idx="2162">
                  <c:v>12.57304129288251</c:v>
                </c:pt>
                <c:pt idx="2163">
                  <c:v>12.58381818870594</c:v>
                </c:pt>
                <c:pt idx="2164">
                  <c:v>12.59459831505359</c:v>
                </c:pt>
                <c:pt idx="2165">
                  <c:v>12.60538166937595</c:v>
                </c:pt>
                <c:pt idx="2166">
                  <c:v>12.61616824912254</c:v>
                </c:pt>
                <c:pt idx="2167">
                  <c:v>12.62695805174194</c:v>
                </c:pt>
                <c:pt idx="2168">
                  <c:v>12.63775107468176</c:v>
                </c:pt>
                <c:pt idx="2169">
                  <c:v>12.64854731538866</c:v>
                </c:pt>
                <c:pt idx="2170">
                  <c:v>12.65934677130832</c:v>
                </c:pt>
                <c:pt idx="2171">
                  <c:v>12.6701494398855</c:v>
                </c:pt>
                <c:pt idx="2172">
                  <c:v>12.68095531856396</c:v>
                </c:pt>
                <c:pt idx="2173">
                  <c:v>12.69176440478654</c:v>
                </c:pt>
                <c:pt idx="2174">
                  <c:v>12.70257669599512</c:v>
                </c:pt>
                <c:pt idx="2175">
                  <c:v>12.71339218963062</c:v>
                </c:pt>
                <c:pt idx="2176">
                  <c:v>12.724210883133</c:v>
                </c:pt>
                <c:pt idx="2177">
                  <c:v>12.7350327739413</c:v>
                </c:pt>
                <c:pt idx="2178">
                  <c:v>12.74585785949355</c:v>
                </c:pt>
                <c:pt idx="2179">
                  <c:v>12.75668613722689</c:v>
                </c:pt>
                <c:pt idx="2180">
                  <c:v>12.76751760457748</c:v>
                </c:pt>
                <c:pt idx="2181">
                  <c:v>12.77835225898054</c:v>
                </c:pt>
                <c:pt idx="2182">
                  <c:v>12.78919009787033</c:v>
                </c:pt>
                <c:pt idx="2183">
                  <c:v>12.80003111868019</c:v>
                </c:pt>
                <c:pt idx="2184">
                  <c:v>12.81087531884247</c:v>
                </c:pt>
                <c:pt idx="2185">
                  <c:v>12.82172269578862</c:v>
                </c:pt>
                <c:pt idx="2186">
                  <c:v>12.83257324694911</c:v>
                </c:pt>
                <c:pt idx="2187">
                  <c:v>12.84342696975349</c:v>
                </c:pt>
                <c:pt idx="2188">
                  <c:v>12.85428386163036</c:v>
                </c:pt>
                <c:pt idx="2189">
                  <c:v>12.86514392000736</c:v>
                </c:pt>
                <c:pt idx="2190">
                  <c:v>12.8760071423112</c:v>
                </c:pt>
                <c:pt idx="2191">
                  <c:v>12.88687352596767</c:v>
                </c:pt>
                <c:pt idx="2192">
                  <c:v>12.89774306840159</c:v>
                </c:pt>
                <c:pt idx="2193">
                  <c:v>12.90861576703684</c:v>
                </c:pt>
                <c:pt idx="2194">
                  <c:v>12.9194916192964</c:v>
                </c:pt>
                <c:pt idx="2195">
                  <c:v>12.93037062260224</c:v>
                </c:pt>
                <c:pt idx="2196">
                  <c:v>12.94125277437547</c:v>
                </c:pt>
                <c:pt idx="2197">
                  <c:v>12.95213807203623</c:v>
                </c:pt>
                <c:pt idx="2198">
                  <c:v>12.96302651300371</c:v>
                </c:pt>
                <c:pt idx="2199">
                  <c:v>12.97391809469617</c:v>
                </c:pt>
                <c:pt idx="2200">
                  <c:v>12.98481281453097</c:v>
                </c:pt>
                <c:pt idx="2201">
                  <c:v>12.9957106699245</c:v>
                </c:pt>
                <c:pt idx="2202">
                  <c:v>13.00661165829222</c:v>
                </c:pt>
                <c:pt idx="2203">
                  <c:v>13.01751577704867</c:v>
                </c:pt>
                <c:pt idx="2204">
                  <c:v>13.02842302360745</c:v>
                </c:pt>
                <c:pt idx="2205">
                  <c:v>13.03933339538125</c:v>
                </c:pt>
                <c:pt idx="2206">
                  <c:v>13.05024688978181</c:v>
                </c:pt>
                <c:pt idx="2207">
                  <c:v>13.06116350421993</c:v>
                </c:pt>
                <c:pt idx="2208">
                  <c:v>13.07208323610552</c:v>
                </c:pt>
                <c:pt idx="2209">
                  <c:v>13.08300608284752</c:v>
                </c:pt>
                <c:pt idx="2210">
                  <c:v>13.09393204185398</c:v>
                </c:pt>
                <c:pt idx="2211">
                  <c:v>13.10486111053199</c:v>
                </c:pt>
                <c:pt idx="2212">
                  <c:v>13.11579328628775</c:v>
                </c:pt>
                <c:pt idx="2213">
                  <c:v>13.12672856652651</c:v>
                </c:pt>
                <c:pt idx="2214">
                  <c:v>13.13766694865261</c:v>
                </c:pt>
                <c:pt idx="2215">
                  <c:v>13.14860843006945</c:v>
                </c:pt>
                <c:pt idx="2216">
                  <c:v>13.15955300817954</c:v>
                </c:pt>
                <c:pt idx="2217">
                  <c:v>13.17050068038444</c:v>
                </c:pt>
                <c:pt idx="2218">
                  <c:v>13.18145144408479</c:v>
                </c:pt>
                <c:pt idx="2219">
                  <c:v>13.19240529668033</c:v>
                </c:pt>
                <c:pt idx="2220">
                  <c:v>13.20336223556986</c:v>
                </c:pt>
                <c:pt idx="2221">
                  <c:v>13.21432225815127</c:v>
                </c:pt>
                <c:pt idx="2222">
                  <c:v>13.22528536182156</c:v>
                </c:pt>
                <c:pt idx="2223">
                  <c:v>13.23625154397676</c:v>
                </c:pt>
                <c:pt idx="2224">
                  <c:v>13.24722080201202</c:v>
                </c:pt>
                <c:pt idx="2225">
                  <c:v>13.25819313332158</c:v>
                </c:pt>
                <c:pt idx="2226">
                  <c:v>13.26916853529874</c:v>
                </c:pt>
                <c:pt idx="2227">
                  <c:v>13.28014700533591</c:v>
                </c:pt>
                <c:pt idx="2228">
                  <c:v>13.29112854082455</c:v>
                </c:pt>
                <c:pt idx="2229">
                  <c:v>13.30211313915527</c:v>
                </c:pt>
                <c:pt idx="2230">
                  <c:v>13.31310079771772</c:v>
                </c:pt>
                <c:pt idx="2231">
                  <c:v>13.32409151390065</c:v>
                </c:pt>
                <c:pt idx="2232">
                  <c:v>13.3350852850919</c:v>
                </c:pt>
                <c:pt idx="2233">
                  <c:v>13.34608210867842</c:v>
                </c:pt>
                <c:pt idx="2234">
                  <c:v>13.35708198204622</c:v>
                </c:pt>
                <c:pt idx="2235">
                  <c:v>13.36808490258043</c:v>
                </c:pt>
                <c:pt idx="2236">
                  <c:v>13.37909086766527</c:v>
                </c:pt>
                <c:pt idx="2237">
                  <c:v>13.39009987468403</c:v>
                </c:pt>
                <c:pt idx="2238">
                  <c:v>13.40111192101912</c:v>
                </c:pt>
                <c:pt idx="2239">
                  <c:v>13.41212700405205</c:v>
                </c:pt>
                <c:pt idx="2240">
                  <c:v>13.4231451211634</c:v>
                </c:pt>
                <c:pt idx="2241">
                  <c:v>13.43416626973288</c:v>
                </c:pt>
                <c:pt idx="2242">
                  <c:v>13.44519044713926</c:v>
                </c:pt>
                <c:pt idx="2243">
                  <c:v>13.45621765076045</c:v>
                </c:pt>
                <c:pt idx="2244">
                  <c:v>13.46724787797342</c:v>
                </c:pt>
                <c:pt idx="2245">
                  <c:v>13.47828112615427</c:v>
                </c:pt>
                <c:pt idx="2246">
                  <c:v>13.4893173926782</c:v>
                </c:pt>
                <c:pt idx="2247">
                  <c:v>13.50035667491949</c:v>
                </c:pt>
                <c:pt idx="2248">
                  <c:v>13.51139897025155</c:v>
                </c:pt>
                <c:pt idx="2249">
                  <c:v>13.52244427604687</c:v>
                </c:pt>
                <c:pt idx="2250">
                  <c:v>13.53349258967705</c:v>
                </c:pt>
                <c:pt idx="2251">
                  <c:v>13.54454390851281</c:v>
                </c:pt>
                <c:pt idx="2252">
                  <c:v>13.55559822992397</c:v>
                </c:pt>
                <c:pt idx="2253">
                  <c:v>13.56665555127945</c:v>
                </c:pt>
                <c:pt idx="2254">
                  <c:v>13.57771586994727</c:v>
                </c:pt>
                <c:pt idx="2255">
                  <c:v>13.58877918329457</c:v>
                </c:pt>
                <c:pt idx="2256">
                  <c:v>13.59984548868761</c:v>
                </c:pt>
                <c:pt idx="2257">
                  <c:v>13.61091478349174</c:v>
                </c:pt>
                <c:pt idx="2258">
                  <c:v>13.62198706507143</c:v>
                </c:pt>
                <c:pt idx="2259">
                  <c:v>13.63306233079026</c:v>
                </c:pt>
                <c:pt idx="2260">
                  <c:v>13.64414057801092</c:v>
                </c:pt>
                <c:pt idx="2261">
                  <c:v>13.65522180409523</c:v>
                </c:pt>
                <c:pt idx="2262">
                  <c:v>13.66630600640409</c:v>
                </c:pt>
                <c:pt idx="2263">
                  <c:v>13.67739318229753</c:v>
                </c:pt>
                <c:pt idx="2264">
                  <c:v>13.68848332913472</c:v>
                </c:pt>
                <c:pt idx="2265">
                  <c:v>13.69957644427392</c:v>
                </c:pt>
                <c:pt idx="2266">
                  <c:v>13.71067252507251</c:v>
                </c:pt>
                <c:pt idx="2267">
                  <c:v>13.72177156888698</c:v>
                </c:pt>
                <c:pt idx="2268">
                  <c:v>13.73287357307296</c:v>
                </c:pt>
                <c:pt idx="2269">
                  <c:v>13.74397853498519</c:v>
                </c:pt>
                <c:pt idx="2270">
                  <c:v>13.75508645197752</c:v>
                </c:pt>
                <c:pt idx="2271">
                  <c:v>13.76619732140294</c:v>
                </c:pt>
                <c:pt idx="2272">
                  <c:v>13.77731114061353</c:v>
                </c:pt>
                <c:pt idx="2273">
                  <c:v>13.78842790696054</c:v>
                </c:pt>
                <c:pt idx="2274">
                  <c:v>13.79954761779431</c:v>
                </c:pt>
                <c:pt idx="2275">
                  <c:v>13.8106702704643</c:v>
                </c:pt>
                <c:pt idx="2276">
                  <c:v>13.82179586231911</c:v>
                </c:pt>
                <c:pt idx="2277">
                  <c:v>13.83292439070646</c:v>
                </c:pt>
                <c:pt idx="2278">
                  <c:v>13.84405585297321</c:v>
                </c:pt>
                <c:pt idx="2279">
                  <c:v>13.85519024646532</c:v>
                </c:pt>
                <c:pt idx="2280">
                  <c:v>13.8663275685279</c:v>
                </c:pt>
                <c:pt idx="2281">
                  <c:v>13.87746781650518</c:v>
                </c:pt>
                <c:pt idx="2282">
                  <c:v>13.88861098774052</c:v>
                </c:pt>
                <c:pt idx="2283">
                  <c:v>13.89975707957643</c:v>
                </c:pt>
                <c:pt idx="2284">
                  <c:v>13.9109060893545</c:v>
                </c:pt>
                <c:pt idx="2285">
                  <c:v>13.92205801441551</c:v>
                </c:pt>
                <c:pt idx="2286">
                  <c:v>13.93321285209935</c:v>
                </c:pt>
                <c:pt idx="2287">
                  <c:v>13.94437059974502</c:v>
                </c:pt>
                <c:pt idx="2288">
                  <c:v>13.9555312546907</c:v>
                </c:pt>
                <c:pt idx="2289">
                  <c:v>13.96669481427366</c:v>
                </c:pt>
                <c:pt idx="2290">
                  <c:v>13.97786127583033</c:v>
                </c:pt>
                <c:pt idx="2291">
                  <c:v>13.9890306366963</c:v>
                </c:pt>
                <c:pt idx="2292">
                  <c:v>14.00020289420623</c:v>
                </c:pt>
                <c:pt idx="2293">
                  <c:v>14.01137804569399</c:v>
                </c:pt>
                <c:pt idx="2294">
                  <c:v>14.02255608849255</c:v>
                </c:pt>
                <c:pt idx="2295">
                  <c:v>14.03373701993402</c:v>
                </c:pt>
                <c:pt idx="2296">
                  <c:v>14.04492083734967</c:v>
                </c:pt>
                <c:pt idx="2297">
                  <c:v>14.05610753806991</c:v>
                </c:pt>
                <c:pt idx="2298">
                  <c:v>14.06729711942425</c:v>
                </c:pt>
                <c:pt idx="2299">
                  <c:v>14.07848957874141</c:v>
                </c:pt>
                <c:pt idx="2300">
                  <c:v>14.0896849133492</c:v>
                </c:pt>
                <c:pt idx="2301">
                  <c:v>14.10088312057459</c:v>
                </c:pt>
                <c:pt idx="2302">
                  <c:v>14.11208419774372</c:v>
                </c:pt>
                <c:pt idx="2303">
                  <c:v>14.12328814218185</c:v>
                </c:pt>
                <c:pt idx="2304">
                  <c:v>14.13449495121338</c:v>
                </c:pt>
                <c:pt idx="2305">
                  <c:v>14.1457046221619</c:v>
                </c:pt>
                <c:pt idx="2306">
                  <c:v>14.15691715235008</c:v>
                </c:pt>
                <c:pt idx="2307">
                  <c:v>14.16813253909981</c:v>
                </c:pt>
                <c:pt idx="2308">
                  <c:v>14.17935077973208</c:v>
                </c:pt>
                <c:pt idx="2309">
                  <c:v>14.19057187156707</c:v>
                </c:pt>
                <c:pt idx="2310">
                  <c:v>14.20179581192408</c:v>
                </c:pt>
                <c:pt idx="2311">
                  <c:v>14.21302259812157</c:v>
                </c:pt>
                <c:pt idx="2312">
                  <c:v>14.22425222747717</c:v>
                </c:pt>
                <c:pt idx="2313">
                  <c:v>14.23548469730765</c:v>
                </c:pt>
                <c:pt idx="2314">
                  <c:v>14.24672000492893</c:v>
                </c:pt>
                <c:pt idx="2315">
                  <c:v>14.2579581476561</c:v>
                </c:pt>
                <c:pt idx="2316">
                  <c:v>14.26919912280341</c:v>
                </c:pt>
                <c:pt idx="2317">
                  <c:v>14.28044292768424</c:v>
                </c:pt>
                <c:pt idx="2318">
                  <c:v>14.29168955961114</c:v>
                </c:pt>
                <c:pt idx="2319">
                  <c:v>14.30293901589585</c:v>
                </c:pt>
                <c:pt idx="2320">
                  <c:v>14.31419129384923</c:v>
                </c:pt>
                <c:pt idx="2321">
                  <c:v>14.32544639078131</c:v>
                </c:pt>
                <c:pt idx="2322">
                  <c:v>14.3367043040013</c:v>
                </c:pt>
                <c:pt idx="2323">
                  <c:v>14.34796503081754</c:v>
                </c:pt>
                <c:pt idx="2324">
                  <c:v>14.35922856853757</c:v>
                </c:pt>
                <c:pt idx="2325">
                  <c:v>14.37049491446808</c:v>
                </c:pt>
                <c:pt idx="2326">
                  <c:v>14.3817640659149</c:v>
                </c:pt>
                <c:pt idx="2327">
                  <c:v>14.39303602018305</c:v>
                </c:pt>
                <c:pt idx="2328">
                  <c:v>14.40431077457672</c:v>
                </c:pt>
                <c:pt idx="2329">
                  <c:v>14.41558832639926</c:v>
                </c:pt>
                <c:pt idx="2330">
                  <c:v>14.42686867295318</c:v>
                </c:pt>
                <c:pt idx="2331">
                  <c:v>14.43815181154016</c:v>
                </c:pt>
                <c:pt idx="2332">
                  <c:v>14.44943773946108</c:v>
                </c:pt>
                <c:pt idx="2333">
                  <c:v>14.46072645401593</c:v>
                </c:pt>
                <c:pt idx="2334">
                  <c:v>14.47201795250393</c:v>
                </c:pt>
                <c:pt idx="2335">
                  <c:v>14.48331223222344</c:v>
                </c:pt>
                <c:pt idx="2336">
                  <c:v>14.494609290472</c:v>
                </c:pt>
                <c:pt idx="2337">
                  <c:v>14.50590912454633</c:v>
                </c:pt>
                <c:pt idx="2338">
                  <c:v>14.51721173174231</c:v>
                </c:pt>
                <c:pt idx="2339">
                  <c:v>14.52851710935501</c:v>
                </c:pt>
                <c:pt idx="2340">
                  <c:v>14.53982525467867</c:v>
                </c:pt>
                <c:pt idx="2341">
                  <c:v>14.5511361650067</c:v>
                </c:pt>
                <c:pt idx="2342">
                  <c:v>14.5624498376317</c:v>
                </c:pt>
                <c:pt idx="2343">
                  <c:v>14.57376626984542</c:v>
                </c:pt>
                <c:pt idx="2344">
                  <c:v>14.58508545893884</c:v>
                </c:pt>
                <c:pt idx="2345">
                  <c:v>14.59640740220207</c:v>
                </c:pt>
                <c:pt idx="2346">
                  <c:v>14.60773209692444</c:v>
                </c:pt>
                <c:pt idx="2347">
                  <c:v>14.61905954039442</c:v>
                </c:pt>
                <c:pt idx="2348">
                  <c:v>14.63038972989971</c:v>
                </c:pt>
                <c:pt idx="2349">
                  <c:v>14.64172266272715</c:v>
                </c:pt>
                <c:pt idx="2350">
                  <c:v>14.65305833616279</c:v>
                </c:pt>
                <c:pt idx="2351">
                  <c:v>14.66439674749185</c:v>
                </c:pt>
                <c:pt idx="2352">
                  <c:v>14.67573789399875</c:v>
                </c:pt>
                <c:pt idx="2353">
                  <c:v>14.68708177296708</c:v>
                </c:pt>
                <c:pt idx="2354">
                  <c:v>14.69842838167963</c:v>
                </c:pt>
                <c:pt idx="2355">
                  <c:v>14.70977771741838</c:v>
                </c:pt>
                <c:pt idx="2356">
                  <c:v>14.72112977746449</c:v>
                </c:pt>
                <c:pt idx="2357">
                  <c:v>14.73248455909831</c:v>
                </c:pt>
                <c:pt idx="2358">
                  <c:v>14.74384205959938</c:v>
                </c:pt>
                <c:pt idx="2359">
                  <c:v>14.75520227624643</c:v>
                </c:pt>
                <c:pt idx="2360">
                  <c:v>14.7665652063174</c:v>
                </c:pt>
                <c:pt idx="2361">
                  <c:v>14.7779308470894</c:v>
                </c:pt>
                <c:pt idx="2362">
                  <c:v>14.78929919583873</c:v>
                </c:pt>
                <c:pt idx="2363">
                  <c:v>14.80067024984092</c:v>
                </c:pt>
                <c:pt idx="2364">
                  <c:v>14.81204400637065</c:v>
                </c:pt>
                <c:pt idx="2365">
                  <c:v>14.82342046270184</c:v>
                </c:pt>
                <c:pt idx="2366">
                  <c:v>14.83479961610757</c:v>
                </c:pt>
                <c:pt idx="2367">
                  <c:v>14.84618146386013</c:v>
                </c:pt>
                <c:pt idx="2368">
                  <c:v>14.85756600323103</c:v>
                </c:pt>
                <c:pt idx="2369">
                  <c:v>14.86895323149094</c:v>
                </c:pt>
                <c:pt idx="2370">
                  <c:v>14.88034314590975</c:v>
                </c:pt>
                <c:pt idx="2371">
                  <c:v>14.89173574375657</c:v>
                </c:pt>
                <c:pt idx="2372">
                  <c:v>14.90313102229968</c:v>
                </c:pt>
                <c:pt idx="2373">
                  <c:v>14.91452897880657</c:v>
                </c:pt>
                <c:pt idx="2374">
                  <c:v>14.92592961054396</c:v>
                </c:pt>
                <c:pt idx="2375">
                  <c:v>14.93733291477773</c:v>
                </c:pt>
                <c:pt idx="2376">
                  <c:v>14.948738888773</c:v>
                </c:pt>
                <c:pt idx="2377">
                  <c:v>14.96014752979408</c:v>
                </c:pt>
                <c:pt idx="2378">
                  <c:v>14.9715588351045</c:v>
                </c:pt>
                <c:pt idx="2379">
                  <c:v>14.98297280196697</c:v>
                </c:pt>
                <c:pt idx="2380">
                  <c:v>14.99438942764344</c:v>
                </c:pt>
                <c:pt idx="2381">
                  <c:v>15.00580870939505</c:v>
                </c:pt>
                <c:pt idx="2382">
                  <c:v>15.01723064448216</c:v>
                </c:pt>
                <c:pt idx="2383">
                  <c:v>15.02865523016433</c:v>
                </c:pt>
                <c:pt idx="2384">
                  <c:v>15.04008246370035</c:v>
                </c:pt>
                <c:pt idx="2385">
                  <c:v>15.05151234234819</c:v>
                </c:pt>
                <c:pt idx="2386">
                  <c:v>15.06294486336507</c:v>
                </c:pt>
                <c:pt idx="2387">
                  <c:v>15.07438002400739</c:v>
                </c:pt>
                <c:pt idx="2388">
                  <c:v>15.08581782153079</c:v>
                </c:pt>
                <c:pt idx="2389">
                  <c:v>15.09725825319013</c:v>
                </c:pt>
                <c:pt idx="2390">
                  <c:v>15.10870131623945</c:v>
                </c:pt>
                <c:pt idx="2391">
                  <c:v>15.12014700793205</c:v>
                </c:pt>
                <c:pt idx="2392">
                  <c:v>15.13159532552042</c:v>
                </c:pt>
                <c:pt idx="2393">
                  <c:v>15.14304626625628</c:v>
                </c:pt>
                <c:pt idx="2394">
                  <c:v>15.15449982739057</c:v>
                </c:pt>
                <c:pt idx="2395">
                  <c:v>15.16595600617344</c:v>
                </c:pt>
                <c:pt idx="2396">
                  <c:v>15.17741479985427</c:v>
                </c:pt>
                <c:pt idx="2397">
                  <c:v>15.18887620568166</c:v>
                </c:pt>
                <c:pt idx="2398">
                  <c:v>15.20034022090345</c:v>
                </c:pt>
                <c:pt idx="2399">
                  <c:v>15.21180684276667</c:v>
                </c:pt>
                <c:pt idx="2400">
                  <c:v>15.2232760685176</c:v>
                </c:pt>
                <c:pt idx="2401">
                  <c:v>15.23474789540174</c:v>
                </c:pt>
                <c:pt idx="2402">
                  <c:v>15.2462223206638</c:v>
                </c:pt>
                <c:pt idx="2403">
                  <c:v>15.25769934154776</c:v>
                </c:pt>
                <c:pt idx="2404">
                  <c:v>15.26917895529677</c:v>
                </c:pt>
                <c:pt idx="2405">
                  <c:v>15.28066115915325</c:v>
                </c:pt>
                <c:pt idx="2406">
                  <c:v>15.29214595035884</c:v>
                </c:pt>
                <c:pt idx="2407">
                  <c:v>15.3036333261544</c:v>
                </c:pt>
                <c:pt idx="2408">
                  <c:v>15.31512328378004</c:v>
                </c:pt>
                <c:pt idx="2409">
                  <c:v>15.32661582047507</c:v>
                </c:pt>
                <c:pt idx="2410">
                  <c:v>15.33811093347808</c:v>
                </c:pt>
                <c:pt idx="2411">
                  <c:v>15.34960862002685</c:v>
                </c:pt>
                <c:pt idx="2412">
                  <c:v>15.36110887735841</c:v>
                </c:pt>
                <c:pt idx="2413">
                  <c:v>15.37261170270904</c:v>
                </c:pt>
                <c:pt idx="2414">
                  <c:v>15.38411709331423</c:v>
                </c:pt>
                <c:pt idx="2415">
                  <c:v>15.39562504640872</c:v>
                </c:pt>
                <c:pt idx="2416">
                  <c:v>15.4071355592265</c:v>
                </c:pt>
                <c:pt idx="2417">
                  <c:v>15.41864862900077</c:v>
                </c:pt>
                <c:pt idx="2418">
                  <c:v>15.430164252964</c:v>
                </c:pt>
                <c:pt idx="2419">
                  <c:v>15.44168242834788</c:v>
                </c:pt>
                <c:pt idx="2420">
                  <c:v>15.45320315238334</c:v>
                </c:pt>
                <c:pt idx="2421">
                  <c:v>15.46472642230057</c:v>
                </c:pt>
                <c:pt idx="2422">
                  <c:v>15.47625223532898</c:v>
                </c:pt>
                <c:pt idx="2423">
                  <c:v>15.48778058869724</c:v>
                </c:pt>
                <c:pt idx="2424">
                  <c:v>15.49931147963325</c:v>
                </c:pt>
                <c:pt idx="2425">
                  <c:v>15.51084490536418</c:v>
                </c:pt>
                <c:pt idx="2426">
                  <c:v>15.52238086311642</c:v>
                </c:pt>
                <c:pt idx="2427">
                  <c:v>15.53391935011562</c:v>
                </c:pt>
                <c:pt idx="2428">
                  <c:v>15.54546036358667</c:v>
                </c:pt>
                <c:pt idx="2429">
                  <c:v>15.55700390075372</c:v>
                </c:pt>
                <c:pt idx="2430">
                  <c:v>15.56854995884015</c:v>
                </c:pt>
                <c:pt idx="2431">
                  <c:v>15.58009853506861</c:v>
                </c:pt>
                <c:pt idx="2432">
                  <c:v>15.59164962666099</c:v>
                </c:pt>
                <c:pt idx="2433">
                  <c:v>15.60320323083844</c:v>
                </c:pt>
                <c:pt idx="2434">
                  <c:v>15.61475934482136</c:v>
                </c:pt>
                <c:pt idx="2435">
                  <c:v>15.62631796582938</c:v>
                </c:pt>
                <c:pt idx="2436">
                  <c:v>15.63787909108143</c:v>
                </c:pt>
                <c:pt idx="2437">
                  <c:v>15.64944271779566</c:v>
                </c:pt>
                <c:pt idx="2438">
                  <c:v>15.66100884318948</c:v>
                </c:pt>
                <c:pt idx="2439">
                  <c:v>15.67257746447957</c:v>
                </c:pt>
                <c:pt idx="2440">
                  <c:v>15.68414857888185</c:v>
                </c:pt>
                <c:pt idx="2441">
                  <c:v>15.69572218361152</c:v>
                </c:pt>
                <c:pt idx="2442">
                  <c:v>15.70729827588303</c:v>
                </c:pt>
                <c:pt idx="2443">
                  <c:v>15.71887685291007</c:v>
                </c:pt>
                <c:pt idx="2444">
                  <c:v>15.73045791190563</c:v>
                </c:pt>
                <c:pt idx="2445">
                  <c:v>15.74204145008192</c:v>
                </c:pt>
                <c:pt idx="2446">
                  <c:v>15.75362746465044</c:v>
                </c:pt>
                <c:pt idx="2447">
                  <c:v>15.76521595282195</c:v>
                </c:pt>
                <c:pt idx="2448">
                  <c:v>15.77680691180647</c:v>
                </c:pt>
                <c:pt idx="2449">
                  <c:v>15.78840033881328</c:v>
                </c:pt>
                <c:pt idx="2450">
                  <c:v>15.79999623105093</c:v>
                </c:pt>
                <c:pt idx="2451">
                  <c:v>15.81159458572725</c:v>
                </c:pt>
                <c:pt idx="2452">
                  <c:v>15.8231954000493</c:v>
                </c:pt>
                <c:pt idx="2453">
                  <c:v>15.83479867122346</c:v>
                </c:pt>
                <c:pt idx="2454">
                  <c:v>15.84640439645534</c:v>
                </c:pt>
                <c:pt idx="2455">
                  <c:v>15.85801257294983</c:v>
                </c:pt>
                <c:pt idx="2456">
                  <c:v>15.86962319791109</c:v>
                </c:pt>
                <c:pt idx="2457">
                  <c:v>15.88123626854257</c:v>
                </c:pt>
                <c:pt idx="2458">
                  <c:v>15.89285178204697</c:v>
                </c:pt>
                <c:pt idx="2459">
                  <c:v>15.90446973562627</c:v>
                </c:pt>
                <c:pt idx="2460">
                  <c:v>15.91609012648172</c:v>
                </c:pt>
                <c:pt idx="2461">
                  <c:v>15.92771295181385</c:v>
                </c:pt>
                <c:pt idx="2462">
                  <c:v>15.93933820882247</c:v>
                </c:pt>
                <c:pt idx="2463">
                  <c:v>15.95096589470666</c:v>
                </c:pt>
                <c:pt idx="2464">
                  <c:v>15.96259600666479</c:v>
                </c:pt>
                <c:pt idx="2465">
                  <c:v>15.97422854189447</c:v>
                </c:pt>
                <c:pt idx="2466">
                  <c:v>15.98586349759265</c:v>
                </c:pt>
                <c:pt idx="2467">
                  <c:v>15.99750087095551</c:v>
                </c:pt>
                <c:pt idx="2468">
                  <c:v>16.00914065917853</c:v>
                </c:pt>
                <c:pt idx="2469">
                  <c:v>16.02078285945647</c:v>
                </c:pt>
                <c:pt idx="2470">
                  <c:v>16.03242746898336</c:v>
                </c:pt>
                <c:pt idx="2471">
                  <c:v>16.04407448495256</c:v>
                </c:pt>
                <c:pt idx="2472">
                  <c:v>16.05572390455663</c:v>
                </c:pt>
                <c:pt idx="2473">
                  <c:v>16.06737572498751</c:v>
                </c:pt>
                <c:pt idx="2474">
                  <c:v>16.07902994343634</c:v>
                </c:pt>
                <c:pt idx="2475">
                  <c:v>16.09068655709362</c:v>
                </c:pt>
                <c:pt idx="2476">
                  <c:v>16.10234556314909</c:v>
                </c:pt>
                <c:pt idx="2477">
                  <c:v>16.1140069587918</c:v>
                </c:pt>
                <c:pt idx="2478">
                  <c:v>16.12567074121005</c:v>
                </c:pt>
                <c:pt idx="2479">
                  <c:v>16.1373369075915</c:v>
                </c:pt>
                <c:pt idx="2480">
                  <c:v>16.14900545512305</c:v>
                </c:pt>
                <c:pt idx="2481">
                  <c:v>16.1606763809909</c:v>
                </c:pt>
                <c:pt idx="2482">
                  <c:v>16.17234968238056</c:v>
                </c:pt>
                <c:pt idx="2483">
                  <c:v>16.18402535647681</c:v>
                </c:pt>
                <c:pt idx="2484">
                  <c:v>16.19570340046371</c:v>
                </c:pt>
                <c:pt idx="2485">
                  <c:v>16.20738381152469</c:v>
                </c:pt>
                <c:pt idx="2486">
                  <c:v>16.21906658684238</c:v>
                </c:pt>
                <c:pt idx="2487">
                  <c:v>16.23075172359878</c:v>
                </c:pt>
                <c:pt idx="2488">
                  <c:v>16.24243921897513</c:v>
                </c:pt>
                <c:pt idx="2489">
                  <c:v>16.25412907015204</c:v>
                </c:pt>
                <c:pt idx="2490">
                  <c:v>16.26582127430934</c:v>
                </c:pt>
                <c:pt idx="2491">
                  <c:v>16.27751582862621</c:v>
                </c:pt>
                <c:pt idx="2492">
                  <c:v>16.28921273028112</c:v>
                </c:pt>
                <c:pt idx="2493">
                  <c:v>16.30091197645184</c:v>
                </c:pt>
                <c:pt idx="2494">
                  <c:v>16.31261356431543</c:v>
                </c:pt>
                <c:pt idx="2495">
                  <c:v>16.32431749104828</c:v>
                </c:pt>
                <c:pt idx="2496">
                  <c:v>16.33602375382607</c:v>
                </c:pt>
                <c:pt idx="2497">
                  <c:v>16.34773234982376</c:v>
                </c:pt>
                <c:pt idx="2498">
                  <c:v>16.35944327621566</c:v>
                </c:pt>
                <c:pt idx="2499">
                  <c:v>16.37115653017538</c:v>
                </c:pt>
                <c:pt idx="2500">
                  <c:v>16.3828721088758</c:v>
                </c:pt>
                <c:pt idx="2501">
                  <c:v>16.39459000948915</c:v>
                </c:pt>
                <c:pt idx="2502">
                  <c:v>16.40631022918695</c:v>
                </c:pt>
                <c:pt idx="2503">
                  <c:v>16.41803276514003</c:v>
                </c:pt>
                <c:pt idx="2504">
                  <c:v>16.42975761451853</c:v>
                </c:pt>
                <c:pt idx="2505">
                  <c:v>16.4414847744919</c:v>
                </c:pt>
                <c:pt idx="2506">
                  <c:v>16.45321424222892</c:v>
                </c:pt>
                <c:pt idx="2507">
                  <c:v>16.46494601489768</c:v>
                </c:pt>
                <c:pt idx="2508">
                  <c:v>16.47668008966556</c:v>
                </c:pt>
                <c:pt idx="2509">
                  <c:v>16.48841646369927</c:v>
                </c:pt>
                <c:pt idx="2510">
                  <c:v>16.50015513416485</c:v>
                </c:pt>
                <c:pt idx="2511">
                  <c:v>16.51189609822763</c:v>
                </c:pt>
                <c:pt idx="2512">
                  <c:v>16.52363935305229</c:v>
                </c:pt>
                <c:pt idx="2513">
                  <c:v>16.53538489580279</c:v>
                </c:pt>
                <c:pt idx="2514">
                  <c:v>16.54713272364245</c:v>
                </c:pt>
                <c:pt idx="2515">
                  <c:v>16.55888283373386</c:v>
                </c:pt>
                <c:pt idx="2516">
                  <c:v>16.57063522323899</c:v>
                </c:pt>
                <c:pt idx="2517">
                  <c:v>16.58238988931909</c:v>
                </c:pt>
                <c:pt idx="2518">
                  <c:v>16.59414682913476</c:v>
                </c:pt>
                <c:pt idx="2519">
                  <c:v>16.60590603984589</c:v>
                </c:pt>
                <c:pt idx="2520">
                  <c:v>16.61766751861173</c:v>
                </c:pt>
                <c:pt idx="2521">
                  <c:v>16.62943126259082</c:v>
                </c:pt>
                <c:pt idx="2522">
                  <c:v>16.64119726894106</c:v>
                </c:pt>
                <c:pt idx="2523">
                  <c:v>16.65296553481966</c:v>
                </c:pt>
                <c:pt idx="2524">
                  <c:v>16.66473605738316</c:v>
                </c:pt>
                <c:pt idx="2525">
                  <c:v>16.67650883378742</c:v>
                </c:pt>
                <c:pt idx="2526">
                  <c:v>16.68828386118765</c:v>
                </c:pt>
                <c:pt idx="2527">
                  <c:v>16.70006113673838</c:v>
                </c:pt>
                <c:pt idx="2528">
                  <c:v>16.71184065759346</c:v>
                </c:pt>
                <c:pt idx="2529">
                  <c:v>16.72362242090609</c:v>
                </c:pt>
                <c:pt idx="2530">
                  <c:v>16.73540642382878</c:v>
                </c:pt>
                <c:pt idx="2531">
                  <c:v>16.74719266351341</c:v>
                </c:pt>
                <c:pt idx="2532">
                  <c:v>16.75898113711116</c:v>
                </c:pt>
                <c:pt idx="2533">
                  <c:v>16.77077184177256</c:v>
                </c:pt>
                <c:pt idx="2534">
                  <c:v>16.78256477464749</c:v>
                </c:pt>
                <c:pt idx="2535">
                  <c:v>16.79435993288513</c:v>
                </c:pt>
                <c:pt idx="2536">
                  <c:v>16.80615731363403</c:v>
                </c:pt>
                <c:pt idx="2537">
                  <c:v>16.81795691404206</c:v>
                </c:pt>
                <c:pt idx="2538">
                  <c:v>16.82975873125646</c:v>
                </c:pt>
                <c:pt idx="2539">
                  <c:v>16.84156276242377</c:v>
                </c:pt>
                <c:pt idx="2540">
                  <c:v>16.85336900468989</c:v>
                </c:pt>
                <c:pt idx="2541">
                  <c:v>16.86517745520009</c:v>
                </c:pt>
                <c:pt idx="2542">
                  <c:v>16.87698811109892</c:v>
                </c:pt>
                <c:pt idx="2543">
                  <c:v>16.88880096953033</c:v>
                </c:pt>
                <c:pt idx="2544">
                  <c:v>16.90061602763759</c:v>
                </c:pt>
                <c:pt idx="2545">
                  <c:v>16.91243328256332</c:v>
                </c:pt>
                <c:pt idx="2546">
                  <c:v>16.9242527314495</c:v>
                </c:pt>
                <c:pt idx="2547">
                  <c:v>16.93607437143742</c:v>
                </c:pt>
                <c:pt idx="2548">
                  <c:v>16.94789819966777</c:v>
                </c:pt>
                <c:pt idx="2549">
                  <c:v>16.95972421328053</c:v>
                </c:pt>
                <c:pt idx="2550">
                  <c:v>16.97155240941509</c:v>
                </c:pt>
                <c:pt idx="2551">
                  <c:v>16.98338278521014</c:v>
                </c:pt>
                <c:pt idx="2552">
                  <c:v>16.99521533780376</c:v>
                </c:pt>
                <c:pt idx="2553">
                  <c:v>17.00705006433336</c:v>
                </c:pt>
                <c:pt idx="2554">
                  <c:v>17.01888696193571</c:v>
                </c:pt>
                <c:pt idx="2555">
                  <c:v>17.03072602774693</c:v>
                </c:pt>
                <c:pt idx="2556">
                  <c:v>17.0425672589025</c:v>
                </c:pt>
                <c:pt idx="2557">
                  <c:v>17.05441065253727</c:v>
                </c:pt>
                <c:pt idx="2558">
                  <c:v>17.06625620578541</c:v>
                </c:pt>
                <c:pt idx="2559">
                  <c:v>17.07810391578048</c:v>
                </c:pt>
                <c:pt idx="2560">
                  <c:v>17.08995377965538</c:v>
                </c:pt>
                <c:pt idx="2561">
                  <c:v>17.10180579454238</c:v>
                </c:pt>
                <c:pt idx="2562">
                  <c:v>17.1136599575731</c:v>
                </c:pt>
                <c:pt idx="2563">
                  <c:v>17.12551626587855</c:v>
                </c:pt>
                <c:pt idx="2564">
                  <c:v>17.13737471658906</c:v>
                </c:pt>
                <c:pt idx="2565">
                  <c:v>17.14923530683433</c:v>
                </c:pt>
                <c:pt idx="2566">
                  <c:v>17.16109803374347</c:v>
                </c:pt>
                <c:pt idx="2567">
                  <c:v>17.17296289444489</c:v>
                </c:pt>
                <c:pt idx="2568">
                  <c:v>17.18482988606642</c:v>
                </c:pt>
                <c:pt idx="2569">
                  <c:v>17.1966990057352</c:v>
                </c:pt>
                <c:pt idx="2570">
                  <c:v>17.2085702505778</c:v>
                </c:pt>
                <c:pt idx="2571">
                  <c:v>17.22044361772011</c:v>
                </c:pt>
                <c:pt idx="2572">
                  <c:v>17.23231910428742</c:v>
                </c:pt>
                <c:pt idx="2573">
                  <c:v>17.24419670740434</c:v>
                </c:pt>
                <c:pt idx="2574">
                  <c:v>17.25607642419493</c:v>
                </c:pt>
                <c:pt idx="2575">
                  <c:v>17.26795825178253</c:v>
                </c:pt>
                <c:pt idx="2576">
                  <c:v>17.27984218728993</c:v>
                </c:pt>
                <c:pt idx="2577">
                  <c:v>17.29172822783925</c:v>
                </c:pt>
                <c:pt idx="2578">
                  <c:v>17.303616370552</c:v>
                </c:pt>
                <c:pt idx="2579">
                  <c:v>17.31550661254905</c:v>
                </c:pt>
                <c:pt idx="2580">
                  <c:v>17.32739895095067</c:v>
                </c:pt>
                <c:pt idx="2581">
                  <c:v>17.33929338287648</c:v>
                </c:pt>
                <c:pt idx="2582">
                  <c:v>17.35118990544548</c:v>
                </c:pt>
                <c:pt idx="2583">
                  <c:v>17.36308851577607</c:v>
                </c:pt>
                <c:pt idx="2584">
                  <c:v>17.37498921098602</c:v>
                </c:pt>
                <c:pt idx="2585">
                  <c:v>17.38689198819246</c:v>
                </c:pt>
                <c:pt idx="2586">
                  <c:v>17.39879684451192</c:v>
                </c:pt>
                <c:pt idx="2587">
                  <c:v>17.41070377706032</c:v>
                </c:pt>
                <c:pt idx="2588">
                  <c:v>17.42261278295293</c:v>
                </c:pt>
                <c:pt idx="2589">
                  <c:v>17.43452385930444</c:v>
                </c:pt>
                <c:pt idx="2590">
                  <c:v>17.44643700322891</c:v>
                </c:pt>
                <c:pt idx="2591">
                  <c:v>17.45835221183976</c:v>
                </c:pt>
                <c:pt idx="2592">
                  <c:v>17.47026948224984</c:v>
                </c:pt>
                <c:pt idx="2593">
                  <c:v>17.48218881157134</c:v>
                </c:pt>
                <c:pt idx="2594">
                  <c:v>17.4941101969159</c:v>
                </c:pt>
                <c:pt idx="2595">
                  <c:v>17.50603363539448</c:v>
                </c:pt>
                <c:pt idx="2596">
                  <c:v>17.51795912411747</c:v>
                </c:pt>
                <c:pt idx="2597">
                  <c:v>17.52988666019463</c:v>
                </c:pt>
                <c:pt idx="2598">
                  <c:v>17.54181624073512</c:v>
                </c:pt>
                <c:pt idx="2599">
                  <c:v>17.55374786284751</c:v>
                </c:pt>
                <c:pt idx="2600">
                  <c:v>17.56568152363974</c:v>
                </c:pt>
                <c:pt idx="2601">
                  <c:v>17.57761722021914</c:v>
                </c:pt>
                <c:pt idx="2602">
                  <c:v>17.58955494969245</c:v>
                </c:pt>
                <c:pt idx="2603">
                  <c:v>17.60149470916579</c:v>
                </c:pt>
                <c:pt idx="2604">
                  <c:v>17.61343649574469</c:v>
                </c:pt>
                <c:pt idx="2605">
                  <c:v>17.62538030653408</c:v>
                </c:pt>
                <c:pt idx="2606">
                  <c:v>17.63732613863827</c:v>
                </c:pt>
                <c:pt idx="2607">
                  <c:v>17.64927398916097</c:v>
                </c:pt>
                <c:pt idx="2608">
                  <c:v>17.66122385520532</c:v>
                </c:pt>
                <c:pt idx="2609">
                  <c:v>17.67317573387383</c:v>
                </c:pt>
                <c:pt idx="2610">
                  <c:v>17.68512962226839</c:v>
                </c:pt>
                <c:pt idx="2611">
                  <c:v>17.69708551749037</c:v>
                </c:pt>
                <c:pt idx="2612">
                  <c:v>17.70904341664046</c:v>
                </c:pt>
                <c:pt idx="2613">
                  <c:v>17.7210033168188</c:v>
                </c:pt>
                <c:pt idx="2614">
                  <c:v>17.73296521512492</c:v>
                </c:pt>
                <c:pt idx="2615">
                  <c:v>17.74492910865776</c:v>
                </c:pt>
                <c:pt idx="2616">
                  <c:v>17.75689499451568</c:v>
                </c:pt>
                <c:pt idx="2617">
                  <c:v>17.7688628697964</c:v>
                </c:pt>
                <c:pt idx="2618">
                  <c:v>17.7808327315971</c:v>
                </c:pt>
                <c:pt idx="2619">
                  <c:v>17.79280457701436</c:v>
                </c:pt>
                <c:pt idx="2620">
                  <c:v>17.80477840314415</c:v>
                </c:pt>
                <c:pt idx="2621">
                  <c:v>17.81675420708185</c:v>
                </c:pt>
                <c:pt idx="2622">
                  <c:v>17.82873198592227</c:v>
                </c:pt>
                <c:pt idx="2623">
                  <c:v>17.84071173675963</c:v>
                </c:pt>
                <c:pt idx="2624">
                  <c:v>17.85269345668756</c:v>
                </c:pt>
                <c:pt idx="2625">
                  <c:v>17.86467714279909</c:v>
                </c:pt>
                <c:pt idx="2626">
                  <c:v>17.87666279218669</c:v>
                </c:pt>
                <c:pt idx="2627">
                  <c:v>17.88865040194221</c:v>
                </c:pt>
                <c:pt idx="2628">
                  <c:v>17.90063996915696</c:v>
                </c:pt>
                <c:pt idx="2629">
                  <c:v>17.91263149092165</c:v>
                </c:pt>
                <c:pt idx="2630">
                  <c:v>17.92462496432641</c:v>
                </c:pt>
                <c:pt idx="2631">
                  <c:v>17.93662038646076</c:v>
                </c:pt>
                <c:pt idx="2632">
                  <c:v>17.94861775441369</c:v>
                </c:pt>
                <c:pt idx="2633">
                  <c:v>17.96061706527358</c:v>
                </c:pt>
                <c:pt idx="2634">
                  <c:v>17.97261831612824</c:v>
                </c:pt>
                <c:pt idx="2635">
                  <c:v>17.9846215040649</c:v>
                </c:pt>
                <c:pt idx="2636">
                  <c:v>17.99662662617023</c:v>
                </c:pt>
                <c:pt idx="2637">
                  <c:v>18.00863367953028</c:v>
                </c:pt>
                <c:pt idx="2638">
                  <c:v>18.02064266123059</c:v>
                </c:pt>
                <c:pt idx="2639">
                  <c:v>18.03265356835607</c:v>
                </c:pt>
                <c:pt idx="2640">
                  <c:v>18.04466639799108</c:v>
                </c:pt>
                <c:pt idx="2641">
                  <c:v>18.05668114721943</c:v>
                </c:pt>
                <c:pt idx="2642">
                  <c:v>18.0686978131243</c:v>
                </c:pt>
                <c:pt idx="2643">
                  <c:v>18.08071639278836</c:v>
                </c:pt>
                <c:pt idx="2644">
                  <c:v>18.0927368832937</c:v>
                </c:pt>
                <c:pt idx="2645">
                  <c:v>18.1047592817218</c:v>
                </c:pt>
                <c:pt idx="2646">
                  <c:v>18.11678358515363</c:v>
                </c:pt>
                <c:pt idx="2647">
                  <c:v>18.12880979066954</c:v>
                </c:pt>
                <c:pt idx="2648">
                  <c:v>18.14083789534934</c:v>
                </c:pt>
                <c:pt idx="2649">
                  <c:v>18.1528678962723</c:v>
                </c:pt>
                <c:pt idx="2650">
                  <c:v>18.16489979051707</c:v>
                </c:pt>
                <c:pt idx="2651">
                  <c:v>18.17693357516178</c:v>
                </c:pt>
                <c:pt idx="2652">
                  <c:v>18.18896924728398</c:v>
                </c:pt>
                <c:pt idx="2653">
                  <c:v>18.20100680396067</c:v>
                </c:pt>
                <c:pt idx="2654">
                  <c:v>18.21304624226827</c:v>
                </c:pt>
                <c:pt idx="2655">
                  <c:v>18.22508755928267</c:v>
                </c:pt>
                <c:pt idx="2656">
                  <c:v>18.23713075207916</c:v>
                </c:pt>
                <c:pt idx="2657">
                  <c:v>18.24917581773252</c:v>
                </c:pt>
                <c:pt idx="2658">
                  <c:v>18.26122275331693</c:v>
                </c:pt>
                <c:pt idx="2659">
                  <c:v>18.27327155590604</c:v>
                </c:pt>
                <c:pt idx="2660">
                  <c:v>18.28532222257292</c:v>
                </c:pt>
                <c:pt idx="2661">
                  <c:v>18.29737475039014</c:v>
                </c:pt>
                <c:pt idx="2662">
                  <c:v>18.30942913642965</c:v>
                </c:pt>
                <c:pt idx="2663">
                  <c:v>18.32148537776288</c:v>
                </c:pt>
                <c:pt idx="2664">
                  <c:v>18.33354347146069</c:v>
                </c:pt>
                <c:pt idx="2665">
                  <c:v>18.34560341459343</c:v>
                </c:pt>
                <c:pt idx="2666">
                  <c:v>18.35766520423087</c:v>
                </c:pt>
                <c:pt idx="2667">
                  <c:v>18.3697288374422</c:v>
                </c:pt>
                <c:pt idx="2668">
                  <c:v>18.38179431129613</c:v>
                </c:pt>
                <c:pt idx="2669">
                  <c:v>18.39386162286078</c:v>
                </c:pt>
                <c:pt idx="2670">
                  <c:v>18.40593076920372</c:v>
                </c:pt>
                <c:pt idx="2671">
                  <c:v>18.41800174739199</c:v>
                </c:pt>
                <c:pt idx="2672">
                  <c:v>18.4300745544921</c:v>
                </c:pt>
                <c:pt idx="2673">
                  <c:v>18.44214918756994</c:v>
                </c:pt>
                <c:pt idx="2674">
                  <c:v>18.45422564369098</c:v>
                </c:pt>
                <c:pt idx="2675">
                  <c:v>18.46630391992003</c:v>
                </c:pt>
                <c:pt idx="2676">
                  <c:v>18.47838401332143</c:v>
                </c:pt>
                <c:pt idx="2677">
                  <c:v>18.49046592095898</c:v>
                </c:pt>
                <c:pt idx="2678">
                  <c:v>18.50254963989586</c:v>
                </c:pt>
                <c:pt idx="2679">
                  <c:v>18.51463516719484</c:v>
                </c:pt>
                <c:pt idx="2680">
                  <c:v>18.52672249991802</c:v>
                </c:pt>
                <c:pt idx="2681">
                  <c:v>18.53881163512705</c:v>
                </c:pt>
                <c:pt idx="2682">
                  <c:v>18.55090256988304</c:v>
                </c:pt>
                <c:pt idx="2683">
                  <c:v>18.56299530124652</c:v>
                </c:pt>
                <c:pt idx="2684">
                  <c:v>18.57508982627749</c:v>
                </c:pt>
                <c:pt idx="2685">
                  <c:v>18.58718614203548</c:v>
                </c:pt>
                <c:pt idx="2686">
                  <c:v>18.59928424557941</c:v>
                </c:pt>
                <c:pt idx="2687">
                  <c:v>18.61138413396771</c:v>
                </c:pt>
                <c:pt idx="2688">
                  <c:v>18.62348580425828</c:v>
                </c:pt>
                <c:pt idx="2689">
                  <c:v>18.63558925350846</c:v>
                </c:pt>
                <c:pt idx="2690">
                  <c:v>18.64769447877509</c:v>
                </c:pt>
                <c:pt idx="2691">
                  <c:v>18.65980147711447</c:v>
                </c:pt>
                <c:pt idx="2692">
                  <c:v>18.67191024558239</c:v>
                </c:pt>
                <c:pt idx="2693">
                  <c:v>18.68402078123407</c:v>
                </c:pt>
                <c:pt idx="2694">
                  <c:v>18.69613308112425</c:v>
                </c:pt>
                <c:pt idx="2695">
                  <c:v>18.70824714230712</c:v>
                </c:pt>
                <c:pt idx="2696">
                  <c:v>18.72036296183638</c:v>
                </c:pt>
                <c:pt idx="2697">
                  <c:v>18.73248053676513</c:v>
                </c:pt>
                <c:pt idx="2698">
                  <c:v>18.74459986414605</c:v>
                </c:pt>
                <c:pt idx="2699">
                  <c:v>18.75672094103122</c:v>
                </c:pt>
                <c:pt idx="2700">
                  <c:v>18.76884376447223</c:v>
                </c:pt>
                <c:pt idx="2701">
                  <c:v>18.78096833152014</c:v>
                </c:pt>
                <c:pt idx="2702">
                  <c:v>18.79309463922551</c:v>
                </c:pt>
                <c:pt idx="2703">
                  <c:v>18.80522268463837</c:v>
                </c:pt>
                <c:pt idx="2704">
                  <c:v>18.81735246480824</c:v>
                </c:pt>
                <c:pt idx="2705">
                  <c:v>18.82948397678409</c:v>
                </c:pt>
                <c:pt idx="2706">
                  <c:v>18.84161721761443</c:v>
                </c:pt>
                <c:pt idx="2707">
                  <c:v>18.85375218434721</c:v>
                </c:pt>
                <c:pt idx="2708">
                  <c:v>18.86588887402991</c:v>
                </c:pt>
                <c:pt idx="2709">
                  <c:v>18.87802728370944</c:v>
                </c:pt>
                <c:pt idx="2710">
                  <c:v>18.89016741043226</c:v>
                </c:pt>
                <c:pt idx="2711">
                  <c:v>18.90230925124426</c:v>
                </c:pt>
                <c:pt idx="2712">
                  <c:v>18.91445280319088</c:v>
                </c:pt>
                <c:pt idx="2713">
                  <c:v>18.92659806331699</c:v>
                </c:pt>
                <c:pt idx="2714">
                  <c:v>18.93874502866701</c:v>
                </c:pt>
                <c:pt idx="2715">
                  <c:v>18.95089369628482</c:v>
                </c:pt>
                <c:pt idx="2716">
                  <c:v>18.96304406321378</c:v>
                </c:pt>
                <c:pt idx="2717">
                  <c:v>18.97519612649678</c:v>
                </c:pt>
                <c:pt idx="2718">
                  <c:v>18.98734988317618</c:v>
                </c:pt>
                <c:pt idx="2719">
                  <c:v>18.99950533029386</c:v>
                </c:pt>
                <c:pt idx="2720">
                  <c:v>19.01166246489117</c:v>
                </c:pt>
                <c:pt idx="2721">
                  <c:v>19.02382128400897</c:v>
                </c:pt>
                <c:pt idx="2722">
                  <c:v>19.03598178468763</c:v>
                </c:pt>
                <c:pt idx="2723">
                  <c:v>19.04814396396699</c:v>
                </c:pt>
                <c:pt idx="2724">
                  <c:v>19.06030781888643</c:v>
                </c:pt>
                <c:pt idx="2725">
                  <c:v>19.0724733464848</c:v>
                </c:pt>
                <c:pt idx="2726">
                  <c:v>19.08464054380046</c:v>
                </c:pt>
                <c:pt idx="2727">
                  <c:v>19.09680940787129</c:v>
                </c:pt>
                <c:pt idx="2728">
                  <c:v>19.10897993573464</c:v>
                </c:pt>
                <c:pt idx="2729">
                  <c:v>19.12115212442741</c:v>
                </c:pt>
                <c:pt idx="2730">
                  <c:v>19.13332597098596</c:v>
                </c:pt>
                <c:pt idx="2731">
                  <c:v>19.14550147244621</c:v>
                </c:pt>
                <c:pt idx="2732">
                  <c:v>19.15767862584352</c:v>
                </c:pt>
                <c:pt idx="2733">
                  <c:v>19.16985742821282</c:v>
                </c:pt>
                <c:pt idx="2734">
                  <c:v>19.1820378765885</c:v>
                </c:pt>
                <c:pt idx="2735">
                  <c:v>19.19421996800452</c:v>
                </c:pt>
                <c:pt idx="2736">
                  <c:v>19.20640369949428</c:v>
                </c:pt>
                <c:pt idx="2737">
                  <c:v>19.21858906809076</c:v>
                </c:pt>
                <c:pt idx="2738">
                  <c:v>19.23077607082639</c:v>
                </c:pt>
                <c:pt idx="2739">
                  <c:v>19.24296470473318</c:v>
                </c:pt>
                <c:pt idx="2740">
                  <c:v>19.2551549668426</c:v>
                </c:pt>
                <c:pt idx="2741">
                  <c:v>19.26734685418563</c:v>
                </c:pt>
                <c:pt idx="2742">
                  <c:v>19.27954036379284</c:v>
                </c:pt>
                <c:pt idx="2743">
                  <c:v>19.29173549269425</c:v>
                </c:pt>
                <c:pt idx="2744">
                  <c:v>19.3039322379194</c:v>
                </c:pt>
                <c:pt idx="2745">
                  <c:v>19.31613059649741</c:v>
                </c:pt>
                <c:pt idx="2746">
                  <c:v>19.32833056545683</c:v>
                </c:pt>
                <c:pt idx="2747">
                  <c:v>19.34053214182579</c:v>
                </c:pt>
                <c:pt idx="2748">
                  <c:v>19.35273532263196</c:v>
                </c:pt>
                <c:pt idx="2749">
                  <c:v>19.36494010490247</c:v>
                </c:pt>
                <c:pt idx="2750">
                  <c:v>19.37714648566402</c:v>
                </c:pt>
                <c:pt idx="2751">
                  <c:v>19.38935446194282</c:v>
                </c:pt>
                <c:pt idx="2752">
                  <c:v>19.40156403076459</c:v>
                </c:pt>
                <c:pt idx="2753">
                  <c:v>19.41377518915461</c:v>
                </c:pt>
                <c:pt idx="2754">
                  <c:v>19.42598793413766</c:v>
                </c:pt>
                <c:pt idx="2755">
                  <c:v>19.43820226273807</c:v>
                </c:pt>
                <c:pt idx="2756">
                  <c:v>19.45041817197967</c:v>
                </c:pt>
                <c:pt idx="2757">
                  <c:v>19.46263565888585</c:v>
                </c:pt>
                <c:pt idx="2758">
                  <c:v>19.47485472047952</c:v>
                </c:pt>
                <c:pt idx="2759">
                  <c:v>19.48707535378309</c:v>
                </c:pt>
                <c:pt idx="2760">
                  <c:v>19.49929755581856</c:v>
                </c:pt>
                <c:pt idx="2761">
                  <c:v>19.51152132360743</c:v>
                </c:pt>
                <c:pt idx="2762">
                  <c:v>19.52374665417072</c:v>
                </c:pt>
                <c:pt idx="2763">
                  <c:v>19.53597354452902</c:v>
                </c:pt>
                <c:pt idx="2764">
                  <c:v>19.54820199170243</c:v>
                </c:pt>
                <c:pt idx="2765">
                  <c:v>19.56043199271061</c:v>
                </c:pt>
                <c:pt idx="2766">
                  <c:v>19.57266354457273</c:v>
                </c:pt>
                <c:pt idx="2767">
                  <c:v>19.58489664430753</c:v>
                </c:pt>
                <c:pt idx="2768">
                  <c:v>19.59713128893325</c:v>
                </c:pt>
                <c:pt idx="2769">
                  <c:v>19.60936747546771</c:v>
                </c:pt>
                <c:pt idx="2770">
                  <c:v>19.62160520092824</c:v>
                </c:pt>
                <c:pt idx="2771">
                  <c:v>19.63384446233174</c:v>
                </c:pt>
                <c:pt idx="2772">
                  <c:v>19.64608525669463</c:v>
                </c:pt>
                <c:pt idx="2773">
                  <c:v>19.65832758103288</c:v>
                </c:pt>
                <c:pt idx="2774">
                  <c:v>19.67057143236202</c:v>
                </c:pt>
                <c:pt idx="2775">
                  <c:v>19.6828168076971</c:v>
                </c:pt>
                <c:pt idx="2776">
                  <c:v>19.69506370405276</c:v>
                </c:pt>
                <c:pt idx="2777">
                  <c:v>19.70731211844312</c:v>
                </c:pt>
                <c:pt idx="2778">
                  <c:v>19.7195620478819</c:v>
                </c:pt>
                <c:pt idx="2779">
                  <c:v>19.73181348938237</c:v>
                </c:pt>
                <c:pt idx="2780">
                  <c:v>19.74406643995732</c:v>
                </c:pt>
                <c:pt idx="2781">
                  <c:v>19.75632089661911</c:v>
                </c:pt>
                <c:pt idx="2782">
                  <c:v>19.76857685637965</c:v>
                </c:pt>
                <c:pt idx="2783">
                  <c:v>19.78083431625042</c:v>
                </c:pt>
                <c:pt idx="2784">
                  <c:v>19.79309327324239</c:v>
                </c:pt>
                <c:pt idx="2785">
                  <c:v>19.80535372436618</c:v>
                </c:pt>
                <c:pt idx="2786">
                  <c:v>19.81761566663189</c:v>
                </c:pt>
                <c:pt idx="2787">
                  <c:v>19.82987909704921</c:v>
                </c:pt>
                <c:pt idx="2788">
                  <c:v>19.84214401262737</c:v>
                </c:pt>
                <c:pt idx="2789">
                  <c:v>19.85441041037518</c:v>
                </c:pt>
                <c:pt idx="2790">
                  <c:v>19.86667828730099</c:v>
                </c:pt>
                <c:pt idx="2791">
                  <c:v>19.87894764041273</c:v>
                </c:pt>
                <c:pt idx="2792">
                  <c:v>19.89121846671786</c:v>
                </c:pt>
                <c:pt idx="2793">
                  <c:v>19.90349076322341</c:v>
                </c:pt>
                <c:pt idx="2794">
                  <c:v>19.91576452693601</c:v>
                </c:pt>
                <c:pt idx="2795">
                  <c:v>19.92803975486181</c:v>
                </c:pt>
                <c:pt idx="2796">
                  <c:v>19.94031644400654</c:v>
                </c:pt>
                <c:pt idx="2797">
                  <c:v>19.95259459137551</c:v>
                </c:pt>
                <c:pt idx="2798">
                  <c:v>19.96487419397356</c:v>
                </c:pt>
                <c:pt idx="2799">
                  <c:v>19.97715524880514</c:v>
                </c:pt>
                <c:pt idx="2800">
                  <c:v>19.98943775287422</c:v>
                </c:pt>
                <c:pt idx="2801">
                  <c:v>20.00172170318439</c:v>
                </c:pt>
                <c:pt idx="2802">
                  <c:v>20.01400709673878</c:v>
                </c:pt>
                <c:pt idx="2803">
                  <c:v>20.02629393054008</c:v>
                </c:pt>
                <c:pt idx="2804">
                  <c:v>20.03858220159059</c:v>
                </c:pt>
                <c:pt idx="2805">
                  <c:v>20.05087190689216</c:v>
                </c:pt>
                <c:pt idx="2806">
                  <c:v>20.06316304344619</c:v>
                </c:pt>
                <c:pt idx="2807">
                  <c:v>20.0754556082537</c:v>
                </c:pt>
                <c:pt idx="2808">
                  <c:v>20.08774959831523</c:v>
                </c:pt>
                <c:pt idx="2809">
                  <c:v>20.10004501063098</c:v>
                </c:pt>
                <c:pt idx="2810">
                  <c:v>20.11234184220063</c:v>
                </c:pt>
                <c:pt idx="2811">
                  <c:v>20.12464009002351</c:v>
                </c:pt>
                <c:pt idx="2812">
                  <c:v>20.1369397510985</c:v>
                </c:pt>
                <c:pt idx="2813">
                  <c:v>20.14924082242404</c:v>
                </c:pt>
                <c:pt idx="2814">
                  <c:v>20.1615433009982</c:v>
                </c:pt>
                <c:pt idx="2815">
                  <c:v>20.1738471838186</c:v>
                </c:pt>
                <c:pt idx="2816">
                  <c:v>20.18615246788242</c:v>
                </c:pt>
                <c:pt idx="2817">
                  <c:v>20.19845915018648</c:v>
                </c:pt>
                <c:pt idx="2818">
                  <c:v>20.21076722772712</c:v>
                </c:pt>
                <c:pt idx="2819">
                  <c:v>20.22307669750033</c:v>
                </c:pt>
                <c:pt idx="2820">
                  <c:v>20.23538755650164</c:v>
                </c:pt>
                <c:pt idx="2821">
                  <c:v>20.24769980172618</c:v>
                </c:pt>
                <c:pt idx="2822">
                  <c:v>20.26001343016868</c:v>
                </c:pt>
                <c:pt idx="2823">
                  <c:v>20.27232843882343</c:v>
                </c:pt>
                <c:pt idx="2824">
                  <c:v>20.28464482468433</c:v>
                </c:pt>
                <c:pt idx="2825">
                  <c:v>20.29696258474487</c:v>
                </c:pt>
                <c:pt idx="2826">
                  <c:v>20.30928171599814</c:v>
                </c:pt>
                <c:pt idx="2827">
                  <c:v>20.32160221543678</c:v>
                </c:pt>
                <c:pt idx="2828">
                  <c:v>20.33392408005308</c:v>
                </c:pt>
                <c:pt idx="2829">
                  <c:v>20.34624730683888</c:v>
                </c:pt>
                <c:pt idx="2830">
                  <c:v>20.35857189278564</c:v>
                </c:pt>
                <c:pt idx="2831">
                  <c:v>20.37089783488441</c:v>
                </c:pt>
                <c:pt idx="2832">
                  <c:v>20.38322513012582</c:v>
                </c:pt>
                <c:pt idx="2833">
                  <c:v>20.39555377550013</c:v>
                </c:pt>
                <c:pt idx="2834">
                  <c:v>20.40788376799717</c:v>
                </c:pt>
                <c:pt idx="2835">
                  <c:v>20.42021510460637</c:v>
                </c:pt>
                <c:pt idx="2836">
                  <c:v>20.43254778231678</c:v>
                </c:pt>
                <c:pt idx="2837">
                  <c:v>20.44488179811704</c:v>
                </c:pt>
                <c:pt idx="2838">
                  <c:v>20.45721714899539</c:v>
                </c:pt>
                <c:pt idx="2839">
                  <c:v>20.46955383193967</c:v>
                </c:pt>
                <c:pt idx="2840">
                  <c:v>20.48189184393734</c:v>
                </c:pt>
                <c:pt idx="2841">
                  <c:v>20.49423118197544</c:v>
                </c:pt>
                <c:pt idx="2842">
                  <c:v>20.50657184304064</c:v>
                </c:pt>
                <c:pt idx="2843">
                  <c:v>20.5189138241192</c:v>
                </c:pt>
                <c:pt idx="2844">
                  <c:v>20.531257122197</c:v>
                </c:pt>
                <c:pt idx="2845">
                  <c:v>20.54360173425949</c:v>
                </c:pt>
                <c:pt idx="2846">
                  <c:v>20.55594765729179</c:v>
                </c:pt>
                <c:pt idx="2847">
                  <c:v>20.56829488827859</c:v>
                </c:pt>
                <c:pt idx="2848">
                  <c:v>20.58064342420422</c:v>
                </c:pt>
                <c:pt idx="2849">
                  <c:v>20.59299326205258</c:v>
                </c:pt>
                <c:pt idx="2850">
                  <c:v>20.6053443988072</c:v>
                </c:pt>
                <c:pt idx="2851">
                  <c:v>20.61769683145124</c:v>
                </c:pt>
                <c:pt idx="2852">
                  <c:v>20.63005055696748</c:v>
                </c:pt>
                <c:pt idx="2853">
                  <c:v>20.64240557233827</c:v>
                </c:pt>
                <c:pt idx="2854">
                  <c:v>20.65476187454562</c:v>
                </c:pt>
                <c:pt idx="2855">
                  <c:v>20.66711946057114</c:v>
                </c:pt>
                <c:pt idx="2856">
                  <c:v>20.67947832739607</c:v>
                </c:pt>
                <c:pt idx="2857">
                  <c:v>20.69183847200124</c:v>
                </c:pt>
                <c:pt idx="2858">
                  <c:v>20.70419989136712</c:v>
                </c:pt>
                <c:pt idx="2859">
                  <c:v>20.71656258247382</c:v>
                </c:pt>
                <c:pt idx="2860">
                  <c:v>20.72892654230103</c:v>
                </c:pt>
                <c:pt idx="2861">
                  <c:v>20.74129176782811</c:v>
                </c:pt>
                <c:pt idx="2862">
                  <c:v>20.75365825603399</c:v>
                </c:pt>
                <c:pt idx="2863">
                  <c:v>20.76602600389727</c:v>
                </c:pt>
                <c:pt idx="2864">
                  <c:v>20.77839500839615</c:v>
                </c:pt>
                <c:pt idx="2865">
                  <c:v>20.79076526650847</c:v>
                </c:pt>
                <c:pt idx="2866">
                  <c:v>20.80313677521168</c:v>
                </c:pt>
                <c:pt idx="2867">
                  <c:v>20.81550953148287</c:v>
                </c:pt>
                <c:pt idx="2868">
                  <c:v>20.82788353229878</c:v>
                </c:pt>
                <c:pt idx="2869">
                  <c:v>20.84025877463572</c:v>
                </c:pt>
                <c:pt idx="2870">
                  <c:v>20.8526352554697</c:v>
                </c:pt>
                <c:pt idx="2871">
                  <c:v>20.86501297177631</c:v>
                </c:pt>
                <c:pt idx="2872">
                  <c:v>20.8773919205308</c:v>
                </c:pt>
                <c:pt idx="2873">
                  <c:v>20.88977209870805</c:v>
                </c:pt>
                <c:pt idx="2874">
                  <c:v>20.90215350328256</c:v>
                </c:pt>
                <c:pt idx="2875">
                  <c:v>20.91453613122848</c:v>
                </c:pt>
                <c:pt idx="2876">
                  <c:v>20.92691997951959</c:v>
                </c:pt>
                <c:pt idx="2877">
                  <c:v>20.93930504512931</c:v>
                </c:pt>
                <c:pt idx="2878">
                  <c:v>20.9516913250307</c:v>
                </c:pt>
                <c:pt idx="2879">
                  <c:v>20.96407881619644</c:v>
                </c:pt>
                <c:pt idx="2880">
                  <c:v>20.97646751559887</c:v>
                </c:pt>
                <c:pt idx="2881">
                  <c:v>20.98885742020997</c:v>
                </c:pt>
                <c:pt idx="2882">
                  <c:v>21.00124852700135</c:v>
                </c:pt>
                <c:pt idx="2883">
                  <c:v>21.01364083294428</c:v>
                </c:pt>
                <c:pt idx="2884">
                  <c:v>21.02603433500965</c:v>
                </c:pt>
                <c:pt idx="2885">
                  <c:v>21.03842903016801</c:v>
                </c:pt>
                <c:pt idx="2886">
                  <c:v>21.05082491538957</c:v>
                </c:pt>
                <c:pt idx="2887">
                  <c:v>21.06322198764412</c:v>
                </c:pt>
                <c:pt idx="2888">
                  <c:v>21.07562024390118</c:v>
                </c:pt>
                <c:pt idx="2889">
                  <c:v>21.08801968112988</c:v>
                </c:pt>
                <c:pt idx="2890">
                  <c:v>21.100420296299</c:v>
                </c:pt>
                <c:pt idx="2891">
                  <c:v>21.11282208637695</c:v>
                </c:pt>
                <c:pt idx="2892">
                  <c:v>21.12522504833184</c:v>
                </c:pt>
                <c:pt idx="2893">
                  <c:v>21.13762917913138</c:v>
                </c:pt>
                <c:pt idx="2894">
                  <c:v>21.15003447574298</c:v>
                </c:pt>
                <c:pt idx="2895">
                  <c:v>21.16244093513363</c:v>
                </c:pt>
                <c:pt idx="2896">
                  <c:v>21.17484855427008</c:v>
                </c:pt>
                <c:pt idx="2897">
                  <c:v>21.18725733011863</c:v>
                </c:pt>
                <c:pt idx="2898">
                  <c:v>21.19966725964531</c:v>
                </c:pt>
                <c:pt idx="2899">
                  <c:v>21.21207833981576</c:v>
                </c:pt>
                <c:pt idx="2900">
                  <c:v>21.22449056759531</c:v>
                </c:pt>
                <c:pt idx="2901">
                  <c:v>21.23690393994894</c:v>
                </c:pt>
                <c:pt idx="2902">
                  <c:v>21.24931845384128</c:v>
                </c:pt>
                <c:pt idx="2903">
                  <c:v>21.26173410623661</c:v>
                </c:pt>
                <c:pt idx="2904">
                  <c:v>21.27415089409891</c:v>
                </c:pt>
                <c:pt idx="2905">
                  <c:v>21.28656881439178</c:v>
                </c:pt>
                <c:pt idx="2906">
                  <c:v>21.29898786407853</c:v>
                </c:pt>
                <c:pt idx="2907">
                  <c:v>21.31140804012207</c:v>
                </c:pt>
                <c:pt idx="2908">
                  <c:v>21.32382933948503</c:v>
                </c:pt>
                <c:pt idx="2909">
                  <c:v>21.3362517591297</c:v>
                </c:pt>
                <c:pt idx="2910">
                  <c:v>21.34867529601799</c:v>
                </c:pt>
                <c:pt idx="2911">
                  <c:v>21.36109994711153</c:v>
                </c:pt>
                <c:pt idx="2912">
                  <c:v>21.37352570937162</c:v>
                </c:pt>
                <c:pt idx="2913">
                  <c:v>21.38595257975918</c:v>
                </c:pt>
                <c:pt idx="2914">
                  <c:v>21.39838055523484</c:v>
                </c:pt>
                <c:pt idx="2915">
                  <c:v>21.41080963275889</c:v>
                </c:pt>
                <c:pt idx="2916">
                  <c:v>21.4232398092913</c:v>
                </c:pt>
                <c:pt idx="2917">
                  <c:v>21.4356710817917</c:v>
                </c:pt>
                <c:pt idx="2918">
                  <c:v>21.44810344721941</c:v>
                </c:pt>
                <c:pt idx="2919">
                  <c:v>21.46053690253338</c:v>
                </c:pt>
                <c:pt idx="2920">
                  <c:v>21.47297144469233</c:v>
                </c:pt>
                <c:pt idx="2921">
                  <c:v>21.48540707065454</c:v>
                </c:pt>
                <c:pt idx="2922">
                  <c:v>21.49784377737805</c:v>
                </c:pt>
                <c:pt idx="2923">
                  <c:v>21.51028156182057</c:v>
                </c:pt>
                <c:pt idx="2924">
                  <c:v>21.52272042093944</c:v>
                </c:pt>
                <c:pt idx="2925">
                  <c:v>21.53516035169174</c:v>
                </c:pt>
                <c:pt idx="2926">
                  <c:v>21.5476013510342</c:v>
                </c:pt>
                <c:pt idx="2927">
                  <c:v>21.56004341592321</c:v>
                </c:pt>
                <c:pt idx="2928">
                  <c:v>21.57248654331491</c:v>
                </c:pt>
                <c:pt idx="2929">
                  <c:v>21.58493073016506</c:v>
                </c:pt>
                <c:pt idx="2930">
                  <c:v>21.59737597342914</c:v>
                </c:pt>
                <c:pt idx="2931">
                  <c:v>21.60982227006229</c:v>
                </c:pt>
                <c:pt idx="2932">
                  <c:v>21.62226961701936</c:v>
                </c:pt>
                <c:pt idx="2933">
                  <c:v>21.63471801125488</c:v>
                </c:pt>
                <c:pt idx="2934">
                  <c:v>21.64716744972306</c:v>
                </c:pt>
                <c:pt idx="2935">
                  <c:v>21.65961792937781</c:v>
                </c:pt>
                <c:pt idx="2936">
                  <c:v>21.67206944717273</c:v>
                </c:pt>
                <c:pt idx="2937">
                  <c:v>21.68452200006109</c:v>
                </c:pt>
                <c:pt idx="2938">
                  <c:v>21.69697558499591</c:v>
                </c:pt>
                <c:pt idx="2939">
                  <c:v>21.70943019892982</c:v>
                </c:pt>
                <c:pt idx="2940">
                  <c:v>21.72188583881521</c:v>
                </c:pt>
                <c:pt idx="2941">
                  <c:v>21.73434250160413</c:v>
                </c:pt>
                <c:pt idx="2942">
                  <c:v>21.74680018424834</c:v>
                </c:pt>
                <c:pt idx="2943">
                  <c:v>21.7592588836993</c:v>
                </c:pt>
                <c:pt idx="2944">
                  <c:v>21.77171859690816</c:v>
                </c:pt>
                <c:pt idx="2945">
                  <c:v>21.78417932082576</c:v>
                </c:pt>
                <c:pt idx="2946">
                  <c:v>21.79664105240267</c:v>
                </c:pt>
                <c:pt idx="2947">
                  <c:v>21.80910378858912</c:v>
                </c:pt>
                <c:pt idx="2948">
                  <c:v>21.82156752633506</c:v>
                </c:pt>
                <c:pt idx="2949">
                  <c:v>21.83403226259015</c:v>
                </c:pt>
                <c:pt idx="2950">
                  <c:v>21.84649799430375</c:v>
                </c:pt>
                <c:pt idx="2951">
                  <c:v>21.85896471842491</c:v>
                </c:pt>
                <c:pt idx="2952">
                  <c:v>21.8714324319024</c:v>
                </c:pt>
                <c:pt idx="2953">
                  <c:v>21.88390113168469</c:v>
                </c:pt>
                <c:pt idx="2954">
                  <c:v>21.89637081471994</c:v>
                </c:pt>
                <c:pt idx="2955">
                  <c:v>21.90884147795606</c:v>
                </c:pt>
                <c:pt idx="2956">
                  <c:v>21.92131311834063</c:v>
                </c:pt>
                <c:pt idx="2957">
                  <c:v>21.93378573282095</c:v>
                </c:pt>
                <c:pt idx="2958">
                  <c:v>21.94625931834403</c:v>
                </c:pt>
                <c:pt idx="2959">
                  <c:v>21.95873387185661</c:v>
                </c:pt>
                <c:pt idx="2960">
                  <c:v>21.9712093903051</c:v>
                </c:pt>
                <c:pt idx="2961">
                  <c:v>21.98368587063566</c:v>
                </c:pt>
                <c:pt idx="2962">
                  <c:v>21.99616330979417</c:v>
                </c:pt>
                <c:pt idx="2963">
                  <c:v>22.00864170472617</c:v>
                </c:pt>
                <c:pt idx="2964">
                  <c:v>22.02112105237698</c:v>
                </c:pt>
                <c:pt idx="2965">
                  <c:v>22.0336013496916</c:v>
                </c:pt>
                <c:pt idx="2966">
                  <c:v>22.04608259361476</c:v>
                </c:pt>
                <c:pt idx="2967">
                  <c:v>22.05856478109089</c:v>
                </c:pt>
                <c:pt idx="2968">
                  <c:v>22.07104790906418</c:v>
                </c:pt>
                <c:pt idx="2969">
                  <c:v>22.08353197447849</c:v>
                </c:pt>
                <c:pt idx="2970">
                  <c:v>22.09601697427744</c:v>
                </c:pt>
                <c:pt idx="2971">
                  <c:v>22.10850290540435</c:v>
                </c:pt>
                <c:pt idx="2972">
                  <c:v>22.12098976480228</c:v>
                </c:pt>
                <c:pt idx="2973">
                  <c:v>22.13347754941399</c:v>
                </c:pt>
                <c:pt idx="2974">
                  <c:v>22.14596625618199</c:v>
                </c:pt>
                <c:pt idx="2975">
                  <c:v>22.1584558820485</c:v>
                </c:pt>
                <c:pt idx="2976">
                  <c:v>22.17094642395548</c:v>
                </c:pt>
                <c:pt idx="2977">
                  <c:v>22.18343787884459</c:v>
                </c:pt>
                <c:pt idx="2978">
                  <c:v>22.19593024365727</c:v>
                </c:pt>
                <c:pt idx="2979">
                  <c:v>22.20842351533462</c:v>
                </c:pt>
                <c:pt idx="2980">
                  <c:v>22.22091769081753</c:v>
                </c:pt>
                <c:pt idx="2981">
                  <c:v>22.23341276704659</c:v>
                </c:pt>
                <c:pt idx="2982">
                  <c:v>22.24590874096212</c:v>
                </c:pt>
                <c:pt idx="2983">
                  <c:v>22.25840560950421</c:v>
                </c:pt>
                <c:pt idx="2984">
                  <c:v>22.27090336961264</c:v>
                </c:pt>
                <c:pt idx="2985">
                  <c:v>22.28340201822693</c:v>
                </c:pt>
                <c:pt idx="2986">
                  <c:v>22.29590155228637</c:v>
                </c:pt>
                <c:pt idx="2987">
                  <c:v>22.30840196872995</c:v>
                </c:pt>
                <c:pt idx="2988">
                  <c:v>22.32090326449643</c:v>
                </c:pt>
                <c:pt idx="2989">
                  <c:v>22.33340543652426</c:v>
                </c:pt>
                <c:pt idx="2990">
                  <c:v>22.34590848175168</c:v>
                </c:pt>
                <c:pt idx="2991">
                  <c:v>22.35841239711664</c:v>
                </c:pt>
                <c:pt idx="2992">
                  <c:v>22.37091717955685</c:v>
                </c:pt>
                <c:pt idx="2993">
                  <c:v>22.38342282600974</c:v>
                </c:pt>
                <c:pt idx="2994">
                  <c:v>22.39592933341251</c:v>
                </c:pt>
                <c:pt idx="2995">
                  <c:v>22.40843669870208</c:v>
                </c:pt>
                <c:pt idx="2996">
                  <c:v>22.42094491881513</c:v>
                </c:pt>
                <c:pt idx="2997">
                  <c:v>22.43345399068808</c:v>
                </c:pt>
                <c:pt idx="2998">
                  <c:v>22.44596391125708</c:v>
                </c:pt>
                <c:pt idx="2999">
                  <c:v>22.45847467745806</c:v>
                </c:pt>
                <c:pt idx="3000">
                  <c:v>22.47098628622669</c:v>
                </c:pt>
                <c:pt idx="3001">
                  <c:v>22.48349873449836</c:v>
                </c:pt>
                <c:pt idx="3002">
                  <c:v>22.49601201920825</c:v>
                </c:pt>
                <c:pt idx="3003">
                  <c:v>22.50852613729127</c:v>
                </c:pt>
                <c:pt idx="3004">
                  <c:v>22.52104108568209</c:v>
                </c:pt>
                <c:pt idx="3005">
                  <c:v>22.53355686131511</c:v>
                </c:pt>
                <c:pt idx="3006">
                  <c:v>22.54607346112452</c:v>
                </c:pt>
                <c:pt idx="3007">
                  <c:v>22.55859088204424</c:v>
                </c:pt>
                <c:pt idx="3008">
                  <c:v>22.57110912100796</c:v>
                </c:pt>
                <c:pt idx="3009">
                  <c:v>22.5836281749491</c:v>
                </c:pt>
                <c:pt idx="3010">
                  <c:v>22.59614804080089</c:v>
                </c:pt>
                <c:pt idx="3011">
                  <c:v>22.60866871549626</c:v>
                </c:pt>
                <c:pt idx="3012">
                  <c:v>22.62119019596793</c:v>
                </c:pt>
                <c:pt idx="3013">
                  <c:v>22.63371247914838</c:v>
                </c:pt>
                <c:pt idx="3014">
                  <c:v>22.64623556196984</c:v>
                </c:pt>
                <c:pt idx="3015">
                  <c:v>22.65875944136431</c:v>
                </c:pt>
                <c:pt idx="3016">
                  <c:v>22.67128411426357</c:v>
                </c:pt>
                <c:pt idx="3017">
                  <c:v>22.68380957759911</c:v>
                </c:pt>
                <c:pt idx="3018">
                  <c:v>22.69633582830226</c:v>
                </c:pt>
                <c:pt idx="3019">
                  <c:v>22.70886286330405</c:v>
                </c:pt>
                <c:pt idx="3020">
                  <c:v>22.7213906795353</c:v>
                </c:pt>
                <c:pt idx="3021">
                  <c:v>22.73391927392662</c:v>
                </c:pt>
                <c:pt idx="3022">
                  <c:v>22.74644864340836</c:v>
                </c:pt>
                <c:pt idx="3023">
                  <c:v>22.75897878491066</c:v>
                </c:pt>
                <c:pt idx="3024">
                  <c:v>22.77150969536338</c:v>
                </c:pt>
                <c:pt idx="3025">
                  <c:v>22.78404137169624</c:v>
                </c:pt>
                <c:pt idx="3026">
                  <c:v>22.79657381083865</c:v>
                </c:pt>
                <c:pt idx="3027">
                  <c:v>22.80910700971984</c:v>
                </c:pt>
                <c:pt idx="3028">
                  <c:v>22.8216409652688</c:v>
                </c:pt>
                <c:pt idx="3029">
                  <c:v>22.83417567441428</c:v>
                </c:pt>
                <c:pt idx="3030">
                  <c:v>22.84671113408483</c:v>
                </c:pt>
                <c:pt idx="3031">
                  <c:v>22.85924734120877</c:v>
                </c:pt>
                <c:pt idx="3032">
                  <c:v>22.87178429271419</c:v>
                </c:pt>
                <c:pt idx="3033">
                  <c:v>22.88432198552895</c:v>
                </c:pt>
                <c:pt idx="3034">
                  <c:v>22.89686041658074</c:v>
                </c:pt>
                <c:pt idx="3035">
                  <c:v>22.90939958279694</c:v>
                </c:pt>
                <c:pt idx="3036">
                  <c:v>22.92193948110482</c:v>
                </c:pt>
                <c:pt idx="3037">
                  <c:v>22.93448010843134</c:v>
                </c:pt>
                <c:pt idx="3038">
                  <c:v>22.94702146170329</c:v>
                </c:pt>
                <c:pt idx="3039">
                  <c:v>22.95956353784723</c:v>
                </c:pt>
                <c:pt idx="3040">
                  <c:v>22.97210633378952</c:v>
                </c:pt>
                <c:pt idx="3041">
                  <c:v>22.98464984645627</c:v>
                </c:pt>
                <c:pt idx="3042">
                  <c:v>22.99719407277343</c:v>
                </c:pt>
                <c:pt idx="3043">
                  <c:v>23.0097390096667</c:v>
                </c:pt>
                <c:pt idx="3044">
                  <c:v>23.02228465406156</c:v>
                </c:pt>
                <c:pt idx="3045">
                  <c:v>23.03483100288333</c:v>
                </c:pt>
                <c:pt idx="3046">
                  <c:v>23.04737805305706</c:v>
                </c:pt>
                <c:pt idx="3047">
                  <c:v>23.05992580150762</c:v>
                </c:pt>
                <c:pt idx="3048">
                  <c:v>23.07247424515969</c:v>
                </c:pt>
                <c:pt idx="3049">
                  <c:v>23.0850233809377</c:v>
                </c:pt>
                <c:pt idx="3050">
                  <c:v>23.09757320576593</c:v>
                </c:pt>
                <c:pt idx="3051">
                  <c:v>23.11012371656839</c:v>
                </c:pt>
                <c:pt idx="3052">
                  <c:v>23.12267491026894</c:v>
                </c:pt>
                <c:pt idx="3053">
                  <c:v>23.13522678379121</c:v>
                </c:pt>
                <c:pt idx="3054">
                  <c:v>23.14777933405864</c:v>
                </c:pt>
                <c:pt idx="3055">
                  <c:v>23.16033255799445</c:v>
                </c:pt>
                <c:pt idx="3056">
                  <c:v>23.17288645252169</c:v>
                </c:pt>
                <c:pt idx="3057">
                  <c:v>23.18544101456318</c:v>
                </c:pt>
                <c:pt idx="3058">
                  <c:v>23.19799624104156</c:v>
                </c:pt>
                <c:pt idx="3059">
                  <c:v>23.21055212887926</c:v>
                </c:pt>
                <c:pt idx="3060">
                  <c:v>23.22310867499853</c:v>
                </c:pt>
                <c:pt idx="3061">
                  <c:v>23.2356658763214</c:v>
                </c:pt>
                <c:pt idx="3062">
                  <c:v>23.24822372976973</c:v>
                </c:pt>
                <c:pt idx="3063">
                  <c:v>23.26078223226517</c:v>
                </c:pt>
                <c:pt idx="3064">
                  <c:v>23.27334138072919</c:v>
                </c:pt>
                <c:pt idx="3065">
                  <c:v>23.28590117208306</c:v>
                </c:pt>
                <c:pt idx="3066">
                  <c:v>23.29846160324785</c:v>
                </c:pt>
                <c:pt idx="3067">
                  <c:v>23.31102267114445</c:v>
                </c:pt>
                <c:pt idx="3068">
                  <c:v>23.32358437269356</c:v>
                </c:pt>
                <c:pt idx="3069">
                  <c:v>23.33614670481569</c:v>
                </c:pt>
                <c:pt idx="3070">
                  <c:v>23.34870966443117</c:v>
                </c:pt>
                <c:pt idx="3071">
                  <c:v>23.36127324846013</c:v>
                </c:pt>
                <c:pt idx="3072">
                  <c:v>23.37383745382252</c:v>
                </c:pt>
                <c:pt idx="3073">
                  <c:v>23.38640227743809</c:v>
                </c:pt>
                <c:pt idx="3074">
                  <c:v>23.39896771622647</c:v>
                </c:pt>
                <c:pt idx="3075">
                  <c:v>23.41153376710701</c:v>
                </c:pt>
                <c:pt idx="3076">
                  <c:v>23.42410042699894</c:v>
                </c:pt>
                <c:pt idx="3077">
                  <c:v>23.4366676928213</c:v>
                </c:pt>
                <c:pt idx="3078">
                  <c:v>23.44923556149295</c:v>
                </c:pt>
                <c:pt idx="3079">
                  <c:v>23.46180402993257</c:v>
                </c:pt>
                <c:pt idx="3080">
                  <c:v>23.47437309505863</c:v>
                </c:pt>
                <c:pt idx="3081">
                  <c:v>23.48694275378948</c:v>
                </c:pt>
                <c:pt idx="3082">
                  <c:v>23.49951300304324</c:v>
                </c:pt>
                <c:pt idx="3083">
                  <c:v>23.5120838397379</c:v>
                </c:pt>
                <c:pt idx="3084">
                  <c:v>23.52465526079125</c:v>
                </c:pt>
                <c:pt idx="3085">
                  <c:v>23.53722726312089</c:v>
                </c:pt>
                <c:pt idx="3086">
                  <c:v>23.54979984364427</c:v>
                </c:pt>
                <c:pt idx="3087">
                  <c:v>23.56237299927869</c:v>
                </c:pt>
                <c:pt idx="3088">
                  <c:v>23.57494672694122</c:v>
                </c:pt>
                <c:pt idx="3089">
                  <c:v>23.58752102354881</c:v>
                </c:pt>
                <c:pt idx="3090">
                  <c:v>23.60009588601823</c:v>
                </c:pt>
                <c:pt idx="3091">
                  <c:v>23.61267131126606</c:v>
                </c:pt>
                <c:pt idx="3092">
                  <c:v>23.62524729620873</c:v>
                </c:pt>
                <c:pt idx="3093">
                  <c:v>23.63782383776252</c:v>
                </c:pt>
                <c:pt idx="3094">
                  <c:v>23.6504009328435</c:v>
                </c:pt>
                <c:pt idx="3095">
                  <c:v>23.66297857836762</c:v>
                </c:pt>
                <c:pt idx="3096">
                  <c:v>23.67555677125064</c:v>
                </c:pt>
                <c:pt idx="3097">
                  <c:v>23.68813550840817</c:v>
                </c:pt>
                <c:pt idx="3098">
                  <c:v>23.70071478675564</c:v>
                </c:pt>
                <c:pt idx="3099">
                  <c:v>23.71329460320834</c:v>
                </c:pt>
                <c:pt idx="3100">
                  <c:v>23.72587495468141</c:v>
                </c:pt>
                <c:pt idx="3101">
                  <c:v>23.73845583808977</c:v>
                </c:pt>
                <c:pt idx="3102">
                  <c:v>23.75103725034826</c:v>
                </c:pt>
                <c:pt idx="3103">
                  <c:v>23.76361918837151</c:v>
                </c:pt>
                <c:pt idx="3104">
                  <c:v>23.77620164907404</c:v>
                </c:pt>
                <c:pt idx="3105">
                  <c:v>23.78878462937013</c:v>
                </c:pt>
                <c:pt idx="3106">
                  <c:v>23.80136812617402</c:v>
                </c:pt>
                <c:pt idx="3107">
                  <c:v>23.8139521363997</c:v>
                </c:pt>
                <c:pt idx="3108">
                  <c:v>23.82653665696104</c:v>
                </c:pt>
                <c:pt idx="3109">
                  <c:v>23.83912168477179</c:v>
                </c:pt>
                <c:pt idx="3110">
                  <c:v>23.8517072167455</c:v>
                </c:pt>
                <c:pt idx="3111">
                  <c:v>23.86429324979559</c:v>
                </c:pt>
                <c:pt idx="3112">
                  <c:v>23.87687978083535</c:v>
                </c:pt>
                <c:pt idx="3113">
                  <c:v>23.88946680677789</c:v>
                </c:pt>
                <c:pt idx="3114">
                  <c:v>23.9020543245362</c:v>
                </c:pt>
                <c:pt idx="3115">
                  <c:v>23.9146423310231</c:v>
                </c:pt>
                <c:pt idx="3116">
                  <c:v>23.92723082315128</c:v>
                </c:pt>
                <c:pt idx="3117">
                  <c:v>23.93981979783328</c:v>
                </c:pt>
                <c:pt idx="3118">
                  <c:v>23.95240925198149</c:v>
                </c:pt>
                <c:pt idx="3119">
                  <c:v>23.96499918250817</c:v>
                </c:pt>
                <c:pt idx="3120">
                  <c:v>23.97758958632543</c:v>
                </c:pt>
                <c:pt idx="3121">
                  <c:v>23.99018046034526</c:v>
                </c:pt>
                <c:pt idx="3122">
                  <c:v>24.00277180147948</c:v>
                </c:pt>
                <c:pt idx="3123">
                  <c:v>24.01536360663977</c:v>
                </c:pt>
                <c:pt idx="3124">
                  <c:v>24.02795587273771</c:v>
                </c:pt>
                <c:pt idx="3125">
                  <c:v>24.04054859668469</c:v>
                </c:pt>
                <c:pt idx="3126">
                  <c:v>24.05314177539202</c:v>
                </c:pt>
                <c:pt idx="3127">
                  <c:v>24.06573540577082</c:v>
                </c:pt>
                <c:pt idx="3128">
                  <c:v>24.07832948473213</c:v>
                </c:pt>
                <c:pt idx="3129">
                  <c:v>24.09092400918681</c:v>
                </c:pt>
                <c:pt idx="3130">
                  <c:v>24.10351897604562</c:v>
                </c:pt>
                <c:pt idx="3131">
                  <c:v>24.11611438221916</c:v>
                </c:pt>
                <c:pt idx="3132">
                  <c:v>24.12871022461791</c:v>
                </c:pt>
                <c:pt idx="3133">
                  <c:v>24.14130650015225</c:v>
                </c:pt>
                <c:pt idx="3134">
                  <c:v>24.15390320573239</c:v>
                </c:pt>
                <c:pt idx="3135">
                  <c:v>24.16650033826842</c:v>
                </c:pt>
                <c:pt idx="3136">
                  <c:v>24.17909789467032</c:v>
                </c:pt>
                <c:pt idx="3137">
                  <c:v>24.19169587184794</c:v>
                </c:pt>
                <c:pt idx="3138">
                  <c:v>24.20429426671099</c:v>
                </c:pt>
                <c:pt idx="3139">
                  <c:v>24.21689307616906</c:v>
                </c:pt>
                <c:pt idx="3140">
                  <c:v>24.22949229713163</c:v>
                </c:pt>
                <c:pt idx="3141">
                  <c:v>24.24209192650806</c:v>
                </c:pt>
                <c:pt idx="3142">
                  <c:v>24.25469196120756</c:v>
                </c:pt>
                <c:pt idx="3143">
                  <c:v>24.26729239813923</c:v>
                </c:pt>
                <c:pt idx="3144">
                  <c:v>24.27989323421209</c:v>
                </c:pt>
                <c:pt idx="3145">
                  <c:v>24.29249446633499</c:v>
                </c:pt>
                <c:pt idx="3146">
                  <c:v>24.30509609141667</c:v>
                </c:pt>
                <c:pt idx="3147">
                  <c:v>24.31769810636578</c:v>
                </c:pt>
                <c:pt idx="3148">
                  <c:v>24.33030050809083</c:v>
                </c:pt>
                <c:pt idx="3149">
                  <c:v>24.34290329350022</c:v>
                </c:pt>
                <c:pt idx="3150">
                  <c:v>24.35550645950226</c:v>
                </c:pt>
                <c:pt idx="3151">
                  <c:v>24.3681100030051</c:v>
                </c:pt>
                <c:pt idx="3152">
                  <c:v>24.38071392091683</c:v>
                </c:pt>
                <c:pt idx="3153">
                  <c:v>24.39331821014537</c:v>
                </c:pt>
                <c:pt idx="3154">
                  <c:v>24.40592286759858</c:v>
                </c:pt>
                <c:pt idx="3155">
                  <c:v>24.41852789018419</c:v>
                </c:pt>
                <c:pt idx="3156">
                  <c:v>24.43113327480982</c:v>
                </c:pt>
                <c:pt idx="3157">
                  <c:v>24.443739018383</c:v>
                </c:pt>
                <c:pt idx="3158">
                  <c:v>24.45634511781113</c:v>
                </c:pt>
                <c:pt idx="3159">
                  <c:v>24.46895157000149</c:v>
                </c:pt>
                <c:pt idx="3160">
                  <c:v>24.48155837186131</c:v>
                </c:pt>
                <c:pt idx="3161">
                  <c:v>24.49416552029769</c:v>
                </c:pt>
                <c:pt idx="3162">
                  <c:v>24.50677301221759</c:v>
                </c:pt>
                <c:pt idx="3163">
                  <c:v>24.51938084452791</c:v>
                </c:pt>
                <c:pt idx="3164">
                  <c:v>24.53198901413544</c:v>
                </c:pt>
                <c:pt idx="3165">
                  <c:v>24.54459751794688</c:v>
                </c:pt>
                <c:pt idx="3166">
                  <c:v>24.5572063528688</c:v>
                </c:pt>
                <c:pt idx="3167">
                  <c:v>24.5698155158077</c:v>
                </c:pt>
                <c:pt idx="3168">
                  <c:v>24.58242500366994</c:v>
                </c:pt>
                <c:pt idx="3169">
                  <c:v>24.59503481336187</c:v>
                </c:pt>
                <c:pt idx="3170">
                  <c:v>24.60764494178965</c:v>
                </c:pt>
                <c:pt idx="3171">
                  <c:v>24.62025538585941</c:v>
                </c:pt>
                <c:pt idx="3172">
                  <c:v>24.63286614247714</c:v>
                </c:pt>
                <c:pt idx="3173">
                  <c:v>24.64547720854875</c:v>
                </c:pt>
                <c:pt idx="3174">
                  <c:v>24.6580885809801</c:v>
                </c:pt>
                <c:pt idx="3175">
                  <c:v>24.67070025667689</c:v>
                </c:pt>
                <c:pt idx="3176">
                  <c:v>24.68331223254479</c:v>
                </c:pt>
                <c:pt idx="3177">
                  <c:v>24.69592450548934</c:v>
                </c:pt>
                <c:pt idx="3178">
                  <c:v>24.70853707241601</c:v>
                </c:pt>
                <c:pt idx="3179">
                  <c:v>24.72114993023018</c:v>
                </c:pt>
                <c:pt idx="3180">
                  <c:v>24.73376307583714</c:v>
                </c:pt>
                <c:pt idx="3181">
                  <c:v>24.74637650614211</c:v>
                </c:pt>
                <c:pt idx="3182">
                  <c:v>24.75899021805019</c:v>
                </c:pt>
                <c:pt idx="3183">
                  <c:v>24.77160420846644</c:v>
                </c:pt>
                <c:pt idx="3184">
                  <c:v>24.78421847429579</c:v>
                </c:pt>
                <c:pt idx="3185">
                  <c:v>24.79683301244314</c:v>
                </c:pt>
                <c:pt idx="3186">
                  <c:v>24.80944781981328</c:v>
                </c:pt>
                <c:pt idx="3187">
                  <c:v>24.8220628933109</c:v>
                </c:pt>
                <c:pt idx="3188">
                  <c:v>24.83467822984067</c:v>
                </c:pt>
                <c:pt idx="3189">
                  <c:v>24.8472938263071</c:v>
                </c:pt>
                <c:pt idx="3190">
                  <c:v>24.85990967961471</c:v>
                </c:pt>
                <c:pt idx="3191">
                  <c:v>24.87252578666786</c:v>
                </c:pt>
                <c:pt idx="3192">
                  <c:v>24.88514214437091</c:v>
                </c:pt>
                <c:pt idx="3193">
                  <c:v>24.89775874962811</c:v>
                </c:pt>
                <c:pt idx="3194">
                  <c:v>24.91037559934362</c:v>
                </c:pt>
                <c:pt idx="3195">
                  <c:v>24.92299269042156</c:v>
                </c:pt>
                <c:pt idx="3196">
                  <c:v>24.93561001976595</c:v>
                </c:pt>
                <c:pt idx="3197">
                  <c:v>24.94822758428076</c:v>
                </c:pt>
                <c:pt idx="3198">
                  <c:v>24.96084538086988</c:v>
                </c:pt>
                <c:pt idx="3199">
                  <c:v>24.97346340643715</c:v>
                </c:pt>
                <c:pt idx="3200">
                  <c:v>24.9860816578863</c:v>
                </c:pt>
                <c:pt idx="3201">
                  <c:v>24.99870013212102</c:v>
                </c:pt>
                <c:pt idx="3202">
                  <c:v>25.01131882604497</c:v>
                </c:pt>
                <c:pt idx="3203">
                  <c:v>25.02393773656165</c:v>
                </c:pt>
                <c:pt idx="3204">
                  <c:v>25.03655686057459</c:v>
                </c:pt>
                <c:pt idx="3205">
                  <c:v>25.0491761949872</c:v>
                </c:pt>
                <c:pt idx="3206">
                  <c:v>25.06179573670286</c:v>
                </c:pt>
                <c:pt idx="3207">
                  <c:v>25.07441548262487</c:v>
                </c:pt>
                <c:pt idx="3208">
                  <c:v>25.08703542965647</c:v>
                </c:pt>
                <c:pt idx="3209">
                  <c:v>25.09965557470084</c:v>
                </c:pt>
                <c:pt idx="3210">
                  <c:v>25.11227591466112</c:v>
                </c:pt>
                <c:pt idx="3211">
                  <c:v>25.12489644644036</c:v>
                </c:pt>
                <c:pt idx="3212">
                  <c:v>25.13751716694158</c:v>
                </c:pt>
                <c:pt idx="3213">
                  <c:v>25.15013807306773</c:v>
                </c:pt>
                <c:pt idx="3214">
                  <c:v>25.16275916172171</c:v>
                </c:pt>
                <c:pt idx="3215">
                  <c:v>25.17538042980637</c:v>
                </c:pt>
                <c:pt idx="3216">
                  <c:v>25.18800187422448</c:v>
                </c:pt>
                <c:pt idx="3217">
                  <c:v>25.20062349187879</c:v>
                </c:pt>
                <c:pt idx="3218">
                  <c:v>25.213245279672</c:v>
                </c:pt>
                <c:pt idx="3219">
                  <c:v>25.22586723450673</c:v>
                </c:pt>
                <c:pt idx="3220">
                  <c:v>25.23848935328558</c:v>
                </c:pt>
                <c:pt idx="3221">
                  <c:v>25.25111163291107</c:v>
                </c:pt>
                <c:pt idx="3222">
                  <c:v>25.2637340702857</c:v>
                </c:pt>
                <c:pt idx="3223">
                  <c:v>25.27635666231192</c:v>
                </c:pt>
                <c:pt idx="3224">
                  <c:v>25.28897940589212</c:v>
                </c:pt>
                <c:pt idx="3225">
                  <c:v>25.30160229792864</c:v>
                </c:pt>
                <c:pt idx="3226">
                  <c:v>25.3142253353238</c:v>
                </c:pt>
                <c:pt idx="3227">
                  <c:v>25.32684851497987</c:v>
                </c:pt>
                <c:pt idx="3228">
                  <c:v>25.33947183379906</c:v>
                </c:pt>
                <c:pt idx="3229">
                  <c:v>25.35209528868356</c:v>
                </c:pt>
                <c:pt idx="3230">
                  <c:v>25.3647188765355</c:v>
                </c:pt>
                <c:pt idx="3231">
                  <c:v>25.37734259425699</c:v>
                </c:pt>
                <c:pt idx="3232">
                  <c:v>25.38996643875009</c:v>
                </c:pt>
                <c:pt idx="3233">
                  <c:v>25.40259040691683</c:v>
                </c:pt>
                <c:pt idx="3234">
                  <c:v>25.41521449565918</c:v>
                </c:pt>
                <c:pt idx="3235">
                  <c:v>25.4278387018791</c:v>
                </c:pt>
                <c:pt idx="3236">
                  <c:v>25.44046302247852</c:v>
                </c:pt>
                <c:pt idx="3237">
                  <c:v>25.4530874543593</c:v>
                </c:pt>
                <c:pt idx="3238">
                  <c:v>25.4657119944233</c:v>
                </c:pt>
                <c:pt idx="3239">
                  <c:v>25.47833663957234</c:v>
                </c:pt>
                <c:pt idx="3240">
                  <c:v>25.49096138670822</c:v>
                </c:pt>
                <c:pt idx="3241">
                  <c:v>25.50358623273267</c:v>
                </c:pt>
                <c:pt idx="3242">
                  <c:v>25.51621117454743</c:v>
                </c:pt>
                <c:pt idx="3243">
                  <c:v>25.52883620905419</c:v>
                </c:pt>
                <c:pt idx="3244">
                  <c:v>25.54146133315463</c:v>
                </c:pt>
                <c:pt idx="3245">
                  <c:v>25.55408654375039</c:v>
                </c:pt>
                <c:pt idx="3246">
                  <c:v>25.56671183774308</c:v>
                </c:pt>
                <c:pt idx="3247">
                  <c:v>25.5793372120343</c:v>
                </c:pt>
                <c:pt idx="3248">
                  <c:v>25.59196266352562</c:v>
                </c:pt>
                <c:pt idx="3249">
                  <c:v>25.6045881891186</c:v>
                </c:pt>
                <c:pt idx="3250">
                  <c:v>25.61721378571473</c:v>
                </c:pt>
                <c:pt idx="3251">
                  <c:v>25.62983945021554</c:v>
                </c:pt>
                <c:pt idx="3252">
                  <c:v>25.6424651795225</c:v>
                </c:pt>
                <c:pt idx="3253">
                  <c:v>25.65509097053708</c:v>
                </c:pt>
                <c:pt idx="3254">
                  <c:v>25.66771682016073</c:v>
                </c:pt>
                <c:pt idx="3255">
                  <c:v>25.68034272529488</c:v>
                </c:pt>
                <c:pt idx="3256">
                  <c:v>25.69296868284093</c:v>
                </c:pt>
                <c:pt idx="3257">
                  <c:v>25.70559468970027</c:v>
                </c:pt>
                <c:pt idx="3258">
                  <c:v>25.7182207427743</c:v>
                </c:pt>
                <c:pt idx="3259">
                  <c:v>25.73084683896437</c:v>
                </c:pt>
                <c:pt idx="3260">
                  <c:v>25.74347297517184</c:v>
                </c:pt>
                <c:pt idx="3261">
                  <c:v>25.75609914829808</c:v>
                </c:pt>
                <c:pt idx="3262">
                  <c:v>25.76872535524437</c:v>
                </c:pt>
                <c:pt idx="3263">
                  <c:v>25.78135159291207</c:v>
                </c:pt>
                <c:pt idx="3264">
                  <c:v>25.79397785820248</c:v>
                </c:pt>
                <c:pt idx="3265">
                  <c:v>25.80660414801691</c:v>
                </c:pt>
                <c:pt idx="3266">
                  <c:v>25.81923045925664</c:v>
                </c:pt>
                <c:pt idx="3267">
                  <c:v>25.83185678882298</c:v>
                </c:pt>
                <c:pt idx="3268">
                  <c:v>25.8444831336172</c:v>
                </c:pt>
                <c:pt idx="3269">
                  <c:v>25.8571094905406</c:v>
                </c:pt>
                <c:pt idx="3270">
                  <c:v>25.86973585649443</c:v>
                </c:pt>
                <c:pt idx="3271">
                  <c:v>25.88236222837998</c:v>
                </c:pt>
                <c:pt idx="3272">
                  <c:v>25.89498860309854</c:v>
                </c:pt>
                <c:pt idx="3273">
                  <c:v>25.90761497755134</c:v>
                </c:pt>
                <c:pt idx="3274">
                  <c:v>25.92024134863969</c:v>
                </c:pt>
                <c:pt idx="3275">
                  <c:v>25.93286771326484</c:v>
                </c:pt>
                <c:pt idx="3276">
                  <c:v>25.94549406832808</c:v>
                </c:pt>
                <c:pt idx="3277">
                  <c:v>25.95812041073068</c:v>
                </c:pt>
                <c:pt idx="3278">
                  <c:v>25.9707467373739</c:v>
                </c:pt>
                <c:pt idx="3279">
                  <c:v>25.98337304515908</c:v>
                </c:pt>
                <c:pt idx="3280">
                  <c:v>25.99599933098746</c:v>
                </c:pt>
                <c:pt idx="3281">
                  <c:v>26.00862559176036</c:v>
                </c:pt>
                <c:pt idx="3282">
                  <c:v>26.02125182437909</c:v>
                </c:pt>
                <c:pt idx="3283">
                  <c:v>26.03387802574495</c:v>
                </c:pt>
                <c:pt idx="3284">
                  <c:v>26.04650419275926</c:v>
                </c:pt>
                <c:pt idx="3285">
                  <c:v>26.05913032232337</c:v>
                </c:pt>
                <c:pt idx="3286">
                  <c:v>26.07175641133862</c:v>
                </c:pt>
                <c:pt idx="3287">
                  <c:v>26.08438245670636</c:v>
                </c:pt>
                <c:pt idx="3288">
                  <c:v>26.09700845532797</c:v>
                </c:pt>
                <c:pt idx="3289">
                  <c:v>26.10963440410482</c:v>
                </c:pt>
                <c:pt idx="3290">
                  <c:v>26.12226029993831</c:v>
                </c:pt>
                <c:pt idx="3291">
                  <c:v>26.13488613972988</c:v>
                </c:pt>
                <c:pt idx="3292">
                  <c:v>26.14751192038092</c:v>
                </c:pt>
                <c:pt idx="3293">
                  <c:v>26.1601376387929</c:v>
                </c:pt>
                <c:pt idx="3294">
                  <c:v>26.17276329186729</c:v>
                </c:pt>
                <c:pt idx="3295">
                  <c:v>26.18538887650557</c:v>
                </c:pt>
                <c:pt idx="3296">
                  <c:v>26.19801438960926</c:v>
                </c:pt>
                <c:pt idx="3297">
                  <c:v>26.21063982807986</c:v>
                </c:pt>
                <c:pt idx="3298">
                  <c:v>26.22326518881896</c:v>
                </c:pt>
                <c:pt idx="3299">
                  <c:v>26.2358904687281</c:v>
                </c:pt>
                <c:pt idx="3300">
                  <c:v>26.24851566470887</c:v>
                </c:pt>
                <c:pt idx="3301">
                  <c:v>26.26114077366292</c:v>
                </c:pt>
                <c:pt idx="3302">
                  <c:v>26.27376579249189</c:v>
                </c:pt>
                <c:pt idx="3303">
                  <c:v>26.28639071809745</c:v>
                </c:pt>
                <c:pt idx="3304">
                  <c:v>26.29901554738131</c:v>
                </c:pt>
                <c:pt idx="3305">
                  <c:v>26.31164027724519</c:v>
                </c:pt>
                <c:pt idx="3306">
                  <c:v>26.32426490459087</c:v>
                </c:pt>
                <c:pt idx="3307">
                  <c:v>26.33688942632012</c:v>
                </c:pt>
                <c:pt idx="3308">
                  <c:v>26.34951383933477</c:v>
                </c:pt>
                <c:pt idx="3309">
                  <c:v>26.36213814053668</c:v>
                </c:pt>
                <c:pt idx="3310">
                  <c:v>26.37476232682773</c:v>
                </c:pt>
                <c:pt idx="3311">
                  <c:v>26.38738639510986</c:v>
                </c:pt>
                <c:pt idx="3312">
                  <c:v>26.40001034228501</c:v>
                </c:pt>
                <c:pt idx="3313">
                  <c:v>26.41263416525518</c:v>
                </c:pt>
                <c:pt idx="3314">
                  <c:v>26.4252578609224</c:v>
                </c:pt>
                <c:pt idx="3315">
                  <c:v>26.43788142618875</c:v>
                </c:pt>
                <c:pt idx="3316">
                  <c:v>26.45050485795631</c:v>
                </c:pt>
                <c:pt idx="3317">
                  <c:v>26.46312815312725</c:v>
                </c:pt>
                <c:pt idx="3318">
                  <c:v>26.47575130860376</c:v>
                </c:pt>
                <c:pt idx="3319">
                  <c:v>26.48837432128806</c:v>
                </c:pt>
                <c:pt idx="3320">
                  <c:v>26.50099718808242</c:v>
                </c:pt>
                <c:pt idx="3321">
                  <c:v>26.51361990588914</c:v>
                </c:pt>
                <c:pt idx="3322">
                  <c:v>26.52624247161062</c:v>
                </c:pt>
                <c:pt idx="3323">
                  <c:v>26.53886488214923</c:v>
                </c:pt>
                <c:pt idx="3324">
                  <c:v>26.55148713440744</c:v>
                </c:pt>
                <c:pt idx="3325">
                  <c:v>26.56410922528774</c:v>
                </c:pt>
                <c:pt idx="3326">
                  <c:v>26.57673115169268</c:v>
                </c:pt>
                <c:pt idx="3327">
                  <c:v>26.58935291052484</c:v>
                </c:pt>
                <c:pt idx="3328">
                  <c:v>26.6019744986869</c:v>
                </c:pt>
                <c:pt idx="3329">
                  <c:v>26.61459591308151</c:v>
                </c:pt>
                <c:pt idx="3330">
                  <c:v>26.62721715061144</c:v>
                </c:pt>
                <c:pt idx="3331">
                  <c:v>26.63983820817949</c:v>
                </c:pt>
                <c:pt idx="3332">
                  <c:v>26.65245908268852</c:v>
                </c:pt>
                <c:pt idx="3333">
                  <c:v>26.66507977104143</c:v>
                </c:pt>
                <c:pt idx="3334">
                  <c:v>26.67770027014117</c:v>
                </c:pt>
                <c:pt idx="3335">
                  <c:v>26.69032057689079</c:v>
                </c:pt>
                <c:pt idx="3336">
                  <c:v>26.70294068819334</c:v>
                </c:pt>
                <c:pt idx="3337">
                  <c:v>26.71556060095197</c:v>
                </c:pt>
                <c:pt idx="3338">
                  <c:v>26.72818031206986</c:v>
                </c:pt>
                <c:pt idx="3339">
                  <c:v>26.74079981845028</c:v>
                </c:pt>
                <c:pt idx="3340">
                  <c:v>26.75341911699654</c:v>
                </c:pt>
                <c:pt idx="3341">
                  <c:v>26.76603820461201</c:v>
                </c:pt>
                <c:pt idx="3342">
                  <c:v>26.77865707820013</c:v>
                </c:pt>
                <c:pt idx="3343">
                  <c:v>26.79127573466442</c:v>
                </c:pt>
                <c:pt idx="3344">
                  <c:v>26.80389417090842</c:v>
                </c:pt>
                <c:pt idx="3345">
                  <c:v>26.81651238383578</c:v>
                </c:pt>
                <c:pt idx="3346">
                  <c:v>26.82913037035019</c:v>
                </c:pt>
                <c:pt idx="3347">
                  <c:v>26.84174812735544</c:v>
                </c:pt>
                <c:pt idx="3348">
                  <c:v>26.85436565175534</c:v>
                </c:pt>
                <c:pt idx="3349">
                  <c:v>26.8669829404538</c:v>
                </c:pt>
                <c:pt idx="3350">
                  <c:v>26.8795999903548</c:v>
                </c:pt>
                <c:pt idx="3351">
                  <c:v>26.89221679836238</c:v>
                </c:pt>
                <c:pt idx="3352">
                  <c:v>26.90483336138068</c:v>
                </c:pt>
                <c:pt idx="3353">
                  <c:v>26.91744967631385</c:v>
                </c:pt>
                <c:pt idx="3354">
                  <c:v>26.93006574006619</c:v>
                </c:pt>
                <c:pt idx="3355">
                  <c:v>26.94268154954202</c:v>
                </c:pt>
                <c:pt idx="3356">
                  <c:v>26.95529710164576</c:v>
                </c:pt>
                <c:pt idx="3357">
                  <c:v>26.9679123932819</c:v>
                </c:pt>
                <c:pt idx="3358">
                  <c:v>26.980527421355</c:v>
                </c:pt>
                <c:pt idx="3359">
                  <c:v>26.99314218276972</c:v>
                </c:pt>
                <c:pt idx="3360">
                  <c:v>27.00575667443079</c:v>
                </c:pt>
                <c:pt idx="3361">
                  <c:v>27.01837089324301</c:v>
                </c:pt>
                <c:pt idx="3362">
                  <c:v>27.03098483611126</c:v>
                </c:pt>
                <c:pt idx="3363">
                  <c:v>27.04359849994053</c:v>
                </c:pt>
                <c:pt idx="3364">
                  <c:v>27.05621188163584</c:v>
                </c:pt>
                <c:pt idx="3365">
                  <c:v>27.06882497810235</c:v>
                </c:pt>
                <c:pt idx="3366">
                  <c:v>27.08143778624528</c:v>
                </c:pt>
                <c:pt idx="3367">
                  <c:v>27.09405030296994</c:v>
                </c:pt>
                <c:pt idx="3368">
                  <c:v>27.10666252518172</c:v>
                </c:pt>
                <c:pt idx="3369">
                  <c:v>27.1192744497861</c:v>
                </c:pt>
                <c:pt idx="3370">
                  <c:v>27.13188607368865</c:v>
                </c:pt>
                <c:pt idx="3371">
                  <c:v>27.14449739379502</c:v>
                </c:pt>
                <c:pt idx="3372">
                  <c:v>27.157108407011</c:v>
                </c:pt>
                <c:pt idx="3373">
                  <c:v>27.16971911024236</c:v>
                </c:pt>
                <c:pt idx="3374">
                  <c:v>27.1823295003951</c:v>
                </c:pt>
                <c:pt idx="3375">
                  <c:v>27.19493957437522</c:v>
                </c:pt>
                <c:pt idx="3376">
                  <c:v>27.20754932908885</c:v>
                </c:pt>
                <c:pt idx="3377">
                  <c:v>27.2201587614422</c:v>
                </c:pt>
                <c:pt idx="3378">
                  <c:v>27.23276786834156</c:v>
                </c:pt>
                <c:pt idx="3379">
                  <c:v>27.24537664669338</c:v>
                </c:pt>
                <c:pt idx="3380">
                  <c:v>27.25798509340414</c:v>
                </c:pt>
                <c:pt idx="3381">
                  <c:v>27.27059320538044</c:v>
                </c:pt>
                <c:pt idx="3382">
                  <c:v>27.283200979529</c:v>
                </c:pt>
                <c:pt idx="3383">
                  <c:v>27.29580841275664</c:v>
                </c:pt>
                <c:pt idx="3384">
                  <c:v>27.30841550197022</c:v>
                </c:pt>
                <c:pt idx="3385">
                  <c:v>27.32102224407678</c:v>
                </c:pt>
                <c:pt idx="3386">
                  <c:v>27.33362863598343</c:v>
                </c:pt>
                <c:pt idx="3387">
                  <c:v>27.34623467459738</c:v>
                </c:pt>
                <c:pt idx="3388">
                  <c:v>27.35884035682595</c:v>
                </c:pt>
                <c:pt idx="3389">
                  <c:v>27.37144567957658</c:v>
                </c:pt>
                <c:pt idx="3390">
                  <c:v>27.3840506397568</c:v>
                </c:pt>
                <c:pt idx="3391">
                  <c:v>27.39665523427423</c:v>
                </c:pt>
                <c:pt idx="3392">
                  <c:v>27.40925946003665</c:v>
                </c:pt>
                <c:pt idx="3393">
                  <c:v>27.4218633139519</c:v>
                </c:pt>
                <c:pt idx="3394">
                  <c:v>27.43446679292796</c:v>
                </c:pt>
                <c:pt idx="3395">
                  <c:v>27.44706989387291</c:v>
                </c:pt>
                <c:pt idx="3396">
                  <c:v>27.45967261369496</c:v>
                </c:pt>
                <c:pt idx="3397">
                  <c:v>27.47227494930239</c:v>
                </c:pt>
                <c:pt idx="3398">
                  <c:v>27.48487689760365</c:v>
                </c:pt>
                <c:pt idx="3399">
                  <c:v>27.49747845550726</c:v>
                </c:pt>
                <c:pt idx="3400">
                  <c:v>27.51007961992189</c:v>
                </c:pt>
                <c:pt idx="3401">
                  <c:v>27.52268038775629</c:v>
                </c:pt>
                <c:pt idx="3402">
                  <c:v>27.53528075591936</c:v>
                </c:pt>
                <c:pt idx="3403">
                  <c:v>27.54788072132012</c:v>
                </c:pt>
                <c:pt idx="3404">
                  <c:v>27.56048028086767</c:v>
                </c:pt>
                <c:pt idx="3405">
                  <c:v>27.57307943147128</c:v>
                </c:pt>
                <c:pt idx="3406">
                  <c:v>27.58567817004032</c:v>
                </c:pt>
                <c:pt idx="3407">
                  <c:v>27.59827649348428</c:v>
                </c:pt>
                <c:pt idx="3408">
                  <c:v>27.61087439871277</c:v>
                </c:pt>
                <c:pt idx="3409">
                  <c:v>27.62347188263553</c:v>
                </c:pt>
                <c:pt idx="3410">
                  <c:v>27.63606894216245</c:v>
                </c:pt>
                <c:pt idx="3411">
                  <c:v>27.64866557420348</c:v>
                </c:pt>
                <c:pt idx="3412">
                  <c:v>27.66126177566878</c:v>
                </c:pt>
                <c:pt idx="3413">
                  <c:v>27.67385754346857</c:v>
                </c:pt>
                <c:pt idx="3414">
                  <c:v>27.68645287451323</c:v>
                </c:pt>
                <c:pt idx="3415">
                  <c:v>27.69904776571328</c:v>
                </c:pt>
                <c:pt idx="3416">
                  <c:v>27.71164221397935</c:v>
                </c:pt>
                <c:pt idx="3417">
                  <c:v>27.72423621622221</c:v>
                </c:pt>
                <c:pt idx="3418">
                  <c:v>27.73682976935277</c:v>
                </c:pt>
                <c:pt idx="3419">
                  <c:v>27.74942287028204</c:v>
                </c:pt>
                <c:pt idx="3420">
                  <c:v>27.76201551592122</c:v>
                </c:pt>
                <c:pt idx="3421">
                  <c:v>27.7746077031816</c:v>
                </c:pt>
                <c:pt idx="3422">
                  <c:v>27.78719942897462</c:v>
                </c:pt>
                <c:pt idx="3423">
                  <c:v>27.79979069021186</c:v>
                </c:pt>
                <c:pt idx="3424">
                  <c:v>27.81238148380505</c:v>
                </c:pt>
                <c:pt idx="3425">
                  <c:v>27.82497180666603</c:v>
                </c:pt>
                <c:pt idx="3426">
                  <c:v>27.8375616557068</c:v>
                </c:pt>
                <c:pt idx="3427">
                  <c:v>27.8501510278395</c:v>
                </c:pt>
                <c:pt idx="3428">
                  <c:v>27.86273991997639</c:v>
                </c:pt>
                <c:pt idx="3429">
                  <c:v>27.87532832902993</c:v>
                </c:pt>
                <c:pt idx="3430">
                  <c:v>27.88791625191267</c:v>
                </c:pt>
                <c:pt idx="3431">
                  <c:v>27.9005036855373</c:v>
                </c:pt>
                <c:pt idx="3432">
                  <c:v>27.91309062681671</c:v>
                </c:pt>
                <c:pt idx="3433">
                  <c:v>27.92567707266387</c:v>
                </c:pt>
                <c:pt idx="3434">
                  <c:v>27.93826301999195</c:v>
                </c:pt>
                <c:pt idx="3435">
                  <c:v>27.95084846571424</c:v>
                </c:pt>
                <c:pt idx="3436">
                  <c:v>27.96343340674418</c:v>
                </c:pt>
                <c:pt idx="3437">
                  <c:v>27.97601783999539</c:v>
                </c:pt>
                <c:pt idx="3438">
                  <c:v>27.98860176238159</c:v>
                </c:pt>
                <c:pt idx="3439">
                  <c:v>28.00118517081671</c:v>
                </c:pt>
                <c:pt idx="3440">
                  <c:v>28.01376806221478</c:v>
                </c:pt>
                <c:pt idx="3441">
                  <c:v>28.02635043349001</c:v>
                </c:pt>
                <c:pt idx="3442">
                  <c:v>28.03893228155676</c:v>
                </c:pt>
                <c:pt idx="3443">
                  <c:v>28.05151360332957</c:v>
                </c:pt>
                <c:pt idx="3444">
                  <c:v>28.06409439572309</c:v>
                </c:pt>
                <c:pt idx="3445">
                  <c:v>28.07667465565217</c:v>
                </c:pt>
                <c:pt idx="3446">
                  <c:v>28.08925438003177</c:v>
                </c:pt>
                <c:pt idx="3447">
                  <c:v>28.10183356577707</c:v>
                </c:pt>
                <c:pt idx="3448">
                  <c:v>28.11441220980335</c:v>
                </c:pt>
                <c:pt idx="3449">
                  <c:v>28.12699030902612</c:v>
                </c:pt>
                <c:pt idx="3450">
                  <c:v>28.13956786036098</c:v>
                </c:pt>
                <c:pt idx="3451">
                  <c:v>28.15214486072373</c:v>
                </c:pt>
                <c:pt idx="3452">
                  <c:v>28.16472130703034</c:v>
                </c:pt>
                <c:pt idx="3453">
                  <c:v>28.17729719619694</c:v>
                </c:pt>
                <c:pt idx="3454">
                  <c:v>28.18987252513979</c:v>
                </c:pt>
                <c:pt idx="3455">
                  <c:v>28.20244729077537</c:v>
                </c:pt>
                <c:pt idx="3456">
                  <c:v>28.21502149002032</c:v>
                </c:pt>
                <c:pt idx="3457">
                  <c:v>28.22759511979139</c:v>
                </c:pt>
                <c:pt idx="3458">
                  <c:v>28.24016817700558</c:v>
                </c:pt>
                <c:pt idx="3459">
                  <c:v>28.25274065857998</c:v>
                </c:pt>
                <c:pt idx="3460">
                  <c:v>28.26531256143194</c:v>
                </c:pt>
                <c:pt idx="3461">
                  <c:v>28.27788388247893</c:v>
                </c:pt>
                <c:pt idx="3462">
                  <c:v>28.29045461863858</c:v>
                </c:pt>
                <c:pt idx="3463">
                  <c:v>28.30302476682871</c:v>
                </c:pt>
                <c:pt idx="3464">
                  <c:v>28.31559432396732</c:v>
                </c:pt>
                <c:pt idx="3465">
                  <c:v>28.3281632869726</c:v>
                </c:pt>
                <c:pt idx="3466">
                  <c:v>28.34073165276288</c:v>
                </c:pt>
                <c:pt idx="3467">
                  <c:v>28.35329941825672</c:v>
                </c:pt>
                <c:pt idx="3468">
                  <c:v>28.36586658037279</c:v>
                </c:pt>
                <c:pt idx="3469">
                  <c:v>28.37843313602998</c:v>
                </c:pt>
                <c:pt idx="3470">
                  <c:v>28.39099908214738</c:v>
                </c:pt>
                <c:pt idx="3471">
                  <c:v>28.40356441564423</c:v>
                </c:pt>
                <c:pt idx="3472">
                  <c:v>28.41612913343995</c:v>
                </c:pt>
                <c:pt idx="3473">
                  <c:v>28.42869323245416</c:v>
                </c:pt>
                <c:pt idx="3474">
                  <c:v>28.44125670960666</c:v>
                </c:pt>
                <c:pt idx="3475">
                  <c:v>28.45381956181742</c:v>
                </c:pt>
                <c:pt idx="3476">
                  <c:v>28.46638178600662</c:v>
                </c:pt>
                <c:pt idx="3477">
                  <c:v>28.47894337909461</c:v>
                </c:pt>
                <c:pt idx="3478">
                  <c:v>28.49150433800193</c:v>
                </c:pt>
                <c:pt idx="3479">
                  <c:v>28.50406465964933</c:v>
                </c:pt>
                <c:pt idx="3480">
                  <c:v>28.51662434095769</c:v>
                </c:pt>
                <c:pt idx="3481">
                  <c:v>28.52918337884817</c:v>
                </c:pt>
                <c:pt idx="3482">
                  <c:v>28.54174177024204</c:v>
                </c:pt>
                <c:pt idx="3483">
                  <c:v>28.55429951206081</c:v>
                </c:pt>
                <c:pt idx="3484">
                  <c:v>28.56685660122617</c:v>
                </c:pt>
                <c:pt idx="3485">
                  <c:v>28.57941303465999</c:v>
                </c:pt>
                <c:pt idx="3486">
                  <c:v>28.59196880928436</c:v>
                </c:pt>
                <c:pt idx="3487">
                  <c:v>28.60452392202155</c:v>
                </c:pt>
                <c:pt idx="3488">
                  <c:v>28.61707836979402</c:v>
                </c:pt>
                <c:pt idx="3489">
                  <c:v>28.62963214952445</c:v>
                </c:pt>
                <c:pt idx="3490">
                  <c:v>28.6421852581357</c:v>
                </c:pt>
                <c:pt idx="3491">
                  <c:v>28.65473769255085</c:v>
                </c:pt>
                <c:pt idx="3492">
                  <c:v>28.66728944969315</c:v>
                </c:pt>
                <c:pt idx="3493">
                  <c:v>28.67984052648609</c:v>
                </c:pt>
                <c:pt idx="3494">
                  <c:v>28.69239091985331</c:v>
                </c:pt>
                <c:pt idx="3495">
                  <c:v>28.70494062671872</c:v>
                </c:pt>
                <c:pt idx="3496">
                  <c:v>28.71748964400636</c:v>
                </c:pt>
                <c:pt idx="3497">
                  <c:v>28.73003796864055</c:v>
                </c:pt>
                <c:pt idx="3498">
                  <c:v>28.74258559754576</c:v>
                </c:pt>
                <c:pt idx="3499">
                  <c:v>28.75513252764669</c:v>
                </c:pt>
                <c:pt idx="3500">
                  <c:v>28.76767875586825</c:v>
                </c:pt>
                <c:pt idx="3501">
                  <c:v>28.78022427913553</c:v>
                </c:pt>
                <c:pt idx="3502">
                  <c:v>28.7927690943739</c:v>
                </c:pt>
                <c:pt idx="3503">
                  <c:v>28.80531319850886</c:v>
                </c:pt>
                <c:pt idx="3504">
                  <c:v>28.81785658846616</c:v>
                </c:pt>
                <c:pt idx="3505">
                  <c:v>28.83039926117175</c:v>
                </c:pt>
                <c:pt idx="3506">
                  <c:v>28.84294121355182</c:v>
                </c:pt>
                <c:pt idx="3507">
                  <c:v>28.85548244253275</c:v>
                </c:pt>
                <c:pt idx="3508">
                  <c:v>28.86802294504112</c:v>
                </c:pt>
                <c:pt idx="3509">
                  <c:v>28.88056271800378</c:v>
                </c:pt>
                <c:pt idx="3510">
                  <c:v>28.89310175834774</c:v>
                </c:pt>
                <c:pt idx="3511">
                  <c:v>28.90564006300026</c:v>
                </c:pt>
                <c:pt idx="3512">
                  <c:v>28.91817762888882</c:v>
                </c:pt>
                <c:pt idx="3513">
                  <c:v>28.93071445294108</c:v>
                </c:pt>
                <c:pt idx="3514">
                  <c:v>28.94325053208498</c:v>
                </c:pt>
                <c:pt idx="3515">
                  <c:v>28.95578586324864</c:v>
                </c:pt>
                <c:pt idx="3516">
                  <c:v>28.96832044336042</c:v>
                </c:pt>
                <c:pt idx="3517">
                  <c:v>28.9808542693489</c:v>
                </c:pt>
                <c:pt idx="3518">
                  <c:v>28.99338733814288</c:v>
                </c:pt>
                <c:pt idx="3519">
                  <c:v>29.00591964667138</c:v>
                </c:pt>
                <c:pt idx="3520">
                  <c:v>29.01845119186368</c:v>
                </c:pt>
                <c:pt idx="3521">
                  <c:v>29.03098197064923</c:v>
                </c:pt>
                <c:pt idx="3522">
                  <c:v>29.04351197995775</c:v>
                </c:pt>
                <c:pt idx="3523">
                  <c:v>29.05604121671918</c:v>
                </c:pt>
                <c:pt idx="3524">
                  <c:v>29.06856967786369</c:v>
                </c:pt>
                <c:pt idx="3525">
                  <c:v>29.08109736032169</c:v>
                </c:pt>
                <c:pt idx="3526">
                  <c:v>29.09362426102378</c:v>
                </c:pt>
                <c:pt idx="3527">
                  <c:v>29.10615037690086</c:v>
                </c:pt>
                <c:pt idx="3528">
                  <c:v>29.118675704884</c:v>
                </c:pt>
                <c:pt idx="3529">
                  <c:v>29.13120024190453</c:v>
                </c:pt>
                <c:pt idx="3530">
                  <c:v>29.14372398489403</c:v>
                </c:pt>
                <c:pt idx="3531">
                  <c:v>29.1562469307843</c:v>
                </c:pt>
                <c:pt idx="3532">
                  <c:v>29.16876907650737</c:v>
                </c:pt>
                <c:pt idx="3533">
                  <c:v>29.18129041899554</c:v>
                </c:pt>
                <c:pt idx="3534">
                  <c:v>29.19381095518129</c:v>
                </c:pt>
                <c:pt idx="3535">
                  <c:v>29.20633068199741</c:v>
                </c:pt>
                <c:pt idx="3536">
                  <c:v>29.21884959637688</c:v>
                </c:pt>
                <c:pt idx="3537">
                  <c:v>29.23136769525295</c:v>
                </c:pt>
                <c:pt idx="3538">
                  <c:v>29.24388497555908</c:v>
                </c:pt>
                <c:pt idx="3539">
                  <c:v>29.25640143422901</c:v>
                </c:pt>
                <c:pt idx="3540">
                  <c:v>29.26891706819671</c:v>
                </c:pt>
                <c:pt idx="3541">
                  <c:v>29.28143187439639</c:v>
                </c:pt>
                <c:pt idx="3542">
                  <c:v>29.29394584976252</c:v>
                </c:pt>
                <c:pt idx="3543">
                  <c:v>29.3064589912298</c:v>
                </c:pt>
                <c:pt idx="3544">
                  <c:v>29.31897129573318</c:v>
                </c:pt>
                <c:pt idx="3545">
                  <c:v>29.33148276020788</c:v>
                </c:pt>
                <c:pt idx="3546">
                  <c:v>29.34399338158933</c:v>
                </c:pt>
                <c:pt idx="3547">
                  <c:v>29.35650315681328</c:v>
                </c:pt>
                <c:pt idx="3548">
                  <c:v>29.36901208281563</c:v>
                </c:pt>
                <c:pt idx="3549">
                  <c:v>29.38152015653264</c:v>
                </c:pt>
                <c:pt idx="3550">
                  <c:v>29.39402737490074</c:v>
                </c:pt>
                <c:pt idx="3551">
                  <c:v>29.40653373485668</c:v>
                </c:pt>
                <c:pt idx="3552">
                  <c:v>29.4190392333374</c:v>
                </c:pt>
                <c:pt idx="3553">
                  <c:v>29.43154386728015</c:v>
                </c:pt>
                <c:pt idx="3554">
                  <c:v>29.44404763362241</c:v>
                </c:pt>
                <c:pt idx="3555">
                  <c:v>29.45655052930193</c:v>
                </c:pt>
                <c:pt idx="3556">
                  <c:v>29.46905255125671</c:v>
                </c:pt>
                <c:pt idx="3557">
                  <c:v>29.48155369642501</c:v>
                </c:pt>
                <c:pt idx="3558">
                  <c:v>29.49405396174537</c:v>
                </c:pt>
                <c:pt idx="3559">
                  <c:v>29.50655334415656</c:v>
                </c:pt>
                <c:pt idx="3560">
                  <c:v>29.51905184059763</c:v>
                </c:pt>
                <c:pt idx="3561">
                  <c:v>29.53154944800789</c:v>
                </c:pt>
                <c:pt idx="3562">
                  <c:v>29.54404616332694</c:v>
                </c:pt>
                <c:pt idx="3563">
                  <c:v>29.5565419834946</c:v>
                </c:pt>
                <c:pt idx="3564">
                  <c:v>29.56903690545098</c:v>
                </c:pt>
                <c:pt idx="3565">
                  <c:v>29.58153092613647</c:v>
                </c:pt>
                <c:pt idx="3566">
                  <c:v>29.5940240424917</c:v>
                </c:pt>
                <c:pt idx="3567">
                  <c:v>29.60651625145759</c:v>
                </c:pt>
                <c:pt idx="3568">
                  <c:v>29.61900754997531</c:v>
                </c:pt>
                <c:pt idx="3569">
                  <c:v>29.63149793498635</c:v>
                </c:pt>
                <c:pt idx="3570">
                  <c:v>29.6439874034324</c:v>
                </c:pt>
                <c:pt idx="3571">
                  <c:v>29.65647595225546</c:v>
                </c:pt>
                <c:pt idx="3572">
                  <c:v>29.66896357839781</c:v>
                </c:pt>
                <c:pt idx="3573">
                  <c:v>29.681450278802</c:v>
                </c:pt>
                <c:pt idx="3574">
                  <c:v>29.69393605041085</c:v>
                </c:pt>
                <c:pt idx="3575">
                  <c:v>29.70642089016746</c:v>
                </c:pt>
                <c:pt idx="3576">
                  <c:v>29.71890479501521</c:v>
                </c:pt>
                <c:pt idx="3577">
                  <c:v>29.73138776189774</c:v>
                </c:pt>
                <c:pt idx="3578">
                  <c:v>29.74386978775897</c:v>
                </c:pt>
                <c:pt idx="3579">
                  <c:v>29.75635086954314</c:v>
                </c:pt>
                <c:pt idx="3580">
                  <c:v>29.76883100419474</c:v>
                </c:pt>
                <c:pt idx="3581">
                  <c:v>29.78131018865854</c:v>
                </c:pt>
                <c:pt idx="3582">
                  <c:v>29.79378841987959</c:v>
                </c:pt>
                <c:pt idx="3583">
                  <c:v>29.80626569480323</c:v>
                </c:pt>
                <c:pt idx="3584">
                  <c:v>29.81874201037509</c:v>
                </c:pt>
                <c:pt idx="3585">
                  <c:v>29.8312173635411</c:v>
                </c:pt>
                <c:pt idx="3586">
                  <c:v>29.84369175124743</c:v>
                </c:pt>
                <c:pt idx="3587">
                  <c:v>29.85616517044058</c:v>
                </c:pt>
                <c:pt idx="3588">
                  <c:v>29.8686376180673</c:v>
                </c:pt>
                <c:pt idx="3589">
                  <c:v>29.88110909107468</c:v>
                </c:pt>
                <c:pt idx="3590">
                  <c:v>29.89357958641006</c:v>
                </c:pt>
                <c:pt idx="3591">
                  <c:v>29.90604910102108</c:v>
                </c:pt>
                <c:pt idx="3592">
                  <c:v>29.91851763185567</c:v>
                </c:pt>
                <c:pt idx="3593">
                  <c:v>29.93098517586208</c:v>
                </c:pt>
                <c:pt idx="3594">
                  <c:v>29.9434517299888</c:v>
                </c:pt>
                <c:pt idx="3595">
                  <c:v>29.95591729118467</c:v>
                </c:pt>
                <c:pt idx="3596">
                  <c:v>29.96838185639877</c:v>
                </c:pt>
                <c:pt idx="3597">
                  <c:v>29.98084542258054</c:v>
                </c:pt>
                <c:pt idx="3598">
                  <c:v>29.99330798667966</c:v>
                </c:pt>
                <c:pt idx="3599">
                  <c:v>30.00576954564615</c:v>
                </c:pt>
                <c:pt idx="3600">
                  <c:v>30.01823009643029</c:v>
                </c:pt>
                <c:pt idx="3601">
                  <c:v>30.0306896359827</c:v>
                </c:pt>
                <c:pt idx="3602">
                  <c:v>30.04314816125427</c:v>
                </c:pt>
                <c:pt idx="3603">
                  <c:v>30.0556056691962</c:v>
                </c:pt>
                <c:pt idx="3604">
                  <c:v>30.06806215676</c:v>
                </c:pt>
                <c:pt idx="3605">
                  <c:v>30.08051762089748</c:v>
                </c:pt>
                <c:pt idx="3606">
                  <c:v>30.09297205856076</c:v>
                </c:pt>
                <c:pt idx="3607">
                  <c:v>30.10542546670226</c:v>
                </c:pt>
                <c:pt idx="3608">
                  <c:v>30.1178778422747</c:v>
                </c:pt>
                <c:pt idx="3609">
                  <c:v>30.13032918223109</c:v>
                </c:pt>
                <c:pt idx="3610">
                  <c:v>30.14277948352481</c:v>
                </c:pt>
                <c:pt idx="3611">
                  <c:v>30.15522874310949</c:v>
                </c:pt>
                <c:pt idx="3612">
                  <c:v>30.16767695793909</c:v>
                </c:pt>
                <c:pt idx="3613">
                  <c:v>30.18012412496788</c:v>
                </c:pt>
                <c:pt idx="3614">
                  <c:v>30.19257024115044</c:v>
                </c:pt>
                <c:pt idx="3615">
                  <c:v>30.20501530344168</c:v>
                </c:pt>
                <c:pt idx="3616">
                  <c:v>30.2174593087968</c:v>
                </c:pt>
                <c:pt idx="3617">
                  <c:v>30.22990225417129</c:v>
                </c:pt>
                <c:pt idx="3618">
                  <c:v>30.24234413652103</c:v>
                </c:pt>
                <c:pt idx="3619">
                  <c:v>30.25478495280218</c:v>
                </c:pt>
                <c:pt idx="3620">
                  <c:v>30.26722469997117</c:v>
                </c:pt>
                <c:pt idx="3621">
                  <c:v>30.27966337498482</c:v>
                </c:pt>
                <c:pt idx="3622">
                  <c:v>30.29210097480022</c:v>
                </c:pt>
                <c:pt idx="3623">
                  <c:v>30.30453749637482</c:v>
                </c:pt>
                <c:pt idx="3624">
                  <c:v>30.31697293666635</c:v>
                </c:pt>
                <c:pt idx="3625">
                  <c:v>30.32940729263289</c:v>
                </c:pt>
                <c:pt idx="3626">
                  <c:v>30.34184056123282</c:v>
                </c:pt>
                <c:pt idx="3627">
                  <c:v>30.35427273942488</c:v>
                </c:pt>
                <c:pt idx="3628">
                  <c:v>30.36670382416808</c:v>
                </c:pt>
                <c:pt idx="3629">
                  <c:v>30.37913381242182</c:v>
                </c:pt>
                <c:pt idx="3630">
                  <c:v>30.39156270114577</c:v>
                </c:pt>
                <c:pt idx="3631">
                  <c:v>30.40399048729995</c:v>
                </c:pt>
                <c:pt idx="3632">
                  <c:v>30.41641716784471</c:v>
                </c:pt>
                <c:pt idx="3633">
                  <c:v>30.42884273974072</c:v>
                </c:pt>
                <c:pt idx="3634">
                  <c:v>30.44126719994902</c:v>
                </c:pt>
                <c:pt idx="3635">
                  <c:v>30.4536905454309</c:v>
                </c:pt>
                <c:pt idx="3636">
                  <c:v>30.46611277314805</c:v>
                </c:pt>
                <c:pt idx="3637">
                  <c:v>30.47853388006248</c:v>
                </c:pt>
                <c:pt idx="3638">
                  <c:v>30.49095386313651</c:v>
                </c:pt>
                <c:pt idx="3639">
                  <c:v>30.50337271933282</c:v>
                </c:pt>
                <c:pt idx="3640">
                  <c:v>30.5157904456144</c:v>
                </c:pt>
                <c:pt idx="3641">
                  <c:v>30.52820703894459</c:v>
                </c:pt>
                <c:pt idx="3642">
                  <c:v>30.54062249628708</c:v>
                </c:pt>
                <c:pt idx="3643">
                  <c:v>30.55303681460588</c:v>
                </c:pt>
                <c:pt idx="3644">
                  <c:v>30.56544999086534</c:v>
                </c:pt>
                <c:pt idx="3645">
                  <c:v>30.57786202203017</c:v>
                </c:pt>
                <c:pt idx="3646">
                  <c:v>30.59027290506537</c:v>
                </c:pt>
                <c:pt idx="3647">
                  <c:v>30.60268263693634</c:v>
                </c:pt>
                <c:pt idx="3648">
                  <c:v>30.61509121460881</c:v>
                </c:pt>
                <c:pt idx="3649">
                  <c:v>30.62749863504881</c:v>
                </c:pt>
                <c:pt idx="3650">
                  <c:v>30.63990489522276</c:v>
                </c:pt>
                <c:pt idx="3651">
                  <c:v>30.65230999209741</c:v>
                </c:pt>
                <c:pt idx="3652">
                  <c:v>30.66471392263987</c:v>
                </c:pt>
                <c:pt idx="3653">
                  <c:v>30.67711668381757</c:v>
                </c:pt>
                <c:pt idx="3654">
                  <c:v>30.68951827259829</c:v>
                </c:pt>
                <c:pt idx="3655">
                  <c:v>30.7019186859502</c:v>
                </c:pt>
                <c:pt idx="3656">
                  <c:v>30.71431792084178</c:v>
                </c:pt>
                <c:pt idx="3657">
                  <c:v>30.72671597424184</c:v>
                </c:pt>
                <c:pt idx="3658">
                  <c:v>30.73911284311962</c:v>
                </c:pt>
                <c:pt idx="3659">
                  <c:v>30.75150852444465</c:v>
                </c:pt>
                <c:pt idx="3660">
                  <c:v>30.76390301518679</c:v>
                </c:pt>
                <c:pt idx="3661">
                  <c:v>30.77629631231634</c:v>
                </c:pt>
                <c:pt idx="3662">
                  <c:v>30.78868841280389</c:v>
                </c:pt>
                <c:pt idx="3663">
                  <c:v>30.80107931362041</c:v>
                </c:pt>
                <c:pt idx="3664">
                  <c:v>30.8134690117372</c:v>
                </c:pt>
                <c:pt idx="3665">
                  <c:v>30.82585750412596</c:v>
                </c:pt>
                <c:pt idx="3666">
                  <c:v>30.83824478775871</c:v>
                </c:pt>
                <c:pt idx="3667">
                  <c:v>30.85063085960785</c:v>
                </c:pt>
                <c:pt idx="3668">
                  <c:v>30.86301571664615</c:v>
                </c:pt>
                <c:pt idx="3669">
                  <c:v>30.87539935584671</c:v>
                </c:pt>
                <c:pt idx="3670">
                  <c:v>30.88778177418301</c:v>
                </c:pt>
                <c:pt idx="3671">
                  <c:v>30.90016296862891</c:v>
                </c:pt>
                <c:pt idx="3672">
                  <c:v>30.91254293615859</c:v>
                </c:pt>
                <c:pt idx="3673">
                  <c:v>30.92492167374667</c:v>
                </c:pt>
                <c:pt idx="3674">
                  <c:v>30.93729917836804</c:v>
                </c:pt>
                <c:pt idx="3675">
                  <c:v>30.94967544699803</c:v>
                </c:pt>
                <c:pt idx="3676">
                  <c:v>30.96205047661229</c:v>
                </c:pt>
                <c:pt idx="3677">
                  <c:v>30.97442426418689</c:v>
                </c:pt>
                <c:pt idx="3678">
                  <c:v>30.98679680669823</c:v>
                </c:pt>
                <c:pt idx="3679">
                  <c:v>30.99916810112309</c:v>
                </c:pt>
                <c:pt idx="3680">
                  <c:v>31.01153814443862</c:v>
                </c:pt>
                <c:pt idx="3681">
                  <c:v>31.02390693362233</c:v>
                </c:pt>
                <c:pt idx="3682">
                  <c:v>31.03627446565216</c:v>
                </c:pt>
                <c:pt idx="3683">
                  <c:v>31.04864073750633</c:v>
                </c:pt>
                <c:pt idx="3684">
                  <c:v>31.06100574616352</c:v>
                </c:pt>
                <c:pt idx="3685">
                  <c:v>31.07336948860275</c:v>
                </c:pt>
                <c:pt idx="3686">
                  <c:v>31.08573196180341</c:v>
                </c:pt>
                <c:pt idx="3687">
                  <c:v>31.09809316274528</c:v>
                </c:pt>
                <c:pt idx="3688">
                  <c:v>31.11045308840852</c:v>
                </c:pt>
                <c:pt idx="3689">
                  <c:v>31.12281173577364</c:v>
                </c:pt>
                <c:pt idx="3690">
                  <c:v>31.13516910182159</c:v>
                </c:pt>
                <c:pt idx="3691">
                  <c:v>31.14752518353365</c:v>
                </c:pt>
                <c:pt idx="3692">
                  <c:v>31.1598799778915</c:v>
                </c:pt>
                <c:pt idx="3693">
                  <c:v>31.17223348187718</c:v>
                </c:pt>
                <c:pt idx="3694">
                  <c:v>31.18458569247316</c:v>
                </c:pt>
                <c:pt idx="3695">
                  <c:v>31.19693660666227</c:v>
                </c:pt>
                <c:pt idx="3696">
                  <c:v>31.20928622142771</c:v>
                </c:pt>
                <c:pt idx="3697">
                  <c:v>31.22163453375308</c:v>
                </c:pt>
                <c:pt idx="3698">
                  <c:v>31.23398154062239</c:v>
                </c:pt>
                <c:pt idx="3699">
                  <c:v>31.24632723902001</c:v>
                </c:pt>
                <c:pt idx="3700">
                  <c:v>31.25867162593069</c:v>
                </c:pt>
                <c:pt idx="3701">
                  <c:v>31.27101469833961</c:v>
                </c:pt>
                <c:pt idx="3702">
                  <c:v>31.2833564532323</c:v>
                </c:pt>
                <c:pt idx="3703">
                  <c:v>31.2956968875947</c:v>
                </c:pt>
                <c:pt idx="3704">
                  <c:v>31.30803599841316</c:v>
                </c:pt>
                <c:pt idx="3705">
                  <c:v>31.32037378267439</c:v>
                </c:pt>
                <c:pt idx="3706">
                  <c:v>31.33271023736552</c:v>
                </c:pt>
                <c:pt idx="3707">
                  <c:v>31.34504535947406</c:v>
                </c:pt>
                <c:pt idx="3708">
                  <c:v>31.35737914598792</c:v>
                </c:pt>
                <c:pt idx="3709">
                  <c:v>31.36971159389542</c:v>
                </c:pt>
                <c:pt idx="3710">
                  <c:v>31.38204270018526</c:v>
                </c:pt>
                <c:pt idx="3711">
                  <c:v>31.39437246184657</c:v>
                </c:pt>
                <c:pt idx="3712">
                  <c:v>31.40670087586881</c:v>
                </c:pt>
                <c:pt idx="3713">
                  <c:v>31.41902793924193</c:v>
                </c:pt>
                <c:pt idx="3714">
                  <c:v>31.43135364895624</c:v>
                </c:pt>
                <c:pt idx="3715">
                  <c:v>31.44367800200243</c:v>
                </c:pt>
                <c:pt idx="3716">
                  <c:v>31.45600099537162</c:v>
                </c:pt>
                <c:pt idx="3717">
                  <c:v>31.46832262605534</c:v>
                </c:pt>
                <c:pt idx="3718">
                  <c:v>31.48064289104551</c:v>
                </c:pt>
                <c:pt idx="3719">
                  <c:v>31.49296178733449</c:v>
                </c:pt>
                <c:pt idx="3720">
                  <c:v>31.50527931191497</c:v>
                </c:pt>
                <c:pt idx="3721">
                  <c:v>31.51759546178014</c:v>
                </c:pt>
                <c:pt idx="3722">
                  <c:v>31.52991023392352</c:v>
                </c:pt>
                <c:pt idx="3723">
                  <c:v>31.54222362533912</c:v>
                </c:pt>
                <c:pt idx="3724">
                  <c:v>31.55453563302128</c:v>
                </c:pt>
                <c:pt idx="3725">
                  <c:v>31.56684625396482</c:v>
                </c:pt>
                <c:pt idx="3726">
                  <c:v>31.57915548516491</c:v>
                </c:pt>
                <c:pt idx="3727">
                  <c:v>31.5914633236172</c:v>
                </c:pt>
                <c:pt idx="3728">
                  <c:v>31.60376976631767</c:v>
                </c:pt>
                <c:pt idx="3729">
                  <c:v>31.61607481026281</c:v>
                </c:pt>
                <c:pt idx="3730">
                  <c:v>31.62837845244946</c:v>
                </c:pt>
                <c:pt idx="3731">
                  <c:v>31.64068068987489</c:v>
                </c:pt>
                <c:pt idx="3732">
                  <c:v>31.65298151953682</c:v>
                </c:pt>
                <c:pt idx="3733">
                  <c:v>31.66528093843334</c:v>
                </c:pt>
                <c:pt idx="3734">
                  <c:v>31.67757894356301</c:v>
                </c:pt>
                <c:pt idx="3735">
                  <c:v>31.68987553192476</c:v>
                </c:pt>
                <c:pt idx="3736">
                  <c:v>31.70217070051797</c:v>
                </c:pt>
                <c:pt idx="3737">
                  <c:v>31.71446444634245</c:v>
                </c:pt>
                <c:pt idx="3738">
                  <c:v>31.72675676639841</c:v>
                </c:pt>
                <c:pt idx="3739">
                  <c:v>31.7390476576865</c:v>
                </c:pt>
                <c:pt idx="3740">
                  <c:v>31.75133711720779</c:v>
                </c:pt>
                <c:pt idx="3741">
                  <c:v>31.76362514196377</c:v>
                </c:pt>
                <c:pt idx="3742">
                  <c:v>31.77591172895638</c:v>
                </c:pt>
                <c:pt idx="3743">
                  <c:v>31.78819687518795</c:v>
                </c:pt>
                <c:pt idx="3744">
                  <c:v>31.80048057766128</c:v>
                </c:pt>
                <c:pt idx="3745">
                  <c:v>31.81276283337957</c:v>
                </c:pt>
                <c:pt idx="3746">
                  <c:v>31.82504363934645</c:v>
                </c:pt>
                <c:pt idx="3747">
                  <c:v>31.83732299256601</c:v>
                </c:pt>
                <c:pt idx="3748">
                  <c:v>31.84960089004274</c:v>
                </c:pt>
                <c:pt idx="3749">
                  <c:v>31.86187732878158</c:v>
                </c:pt>
                <c:pt idx="3750">
                  <c:v>31.87415230578789</c:v>
                </c:pt>
                <c:pt idx="3751">
                  <c:v>31.88642581806749</c:v>
                </c:pt>
                <c:pt idx="3752">
                  <c:v>31.89869786262661</c:v>
                </c:pt>
                <c:pt idx="3753">
                  <c:v>31.91096843647194</c:v>
                </c:pt>
                <c:pt idx="3754">
                  <c:v>31.92323753661057</c:v>
                </c:pt>
                <c:pt idx="3755">
                  <c:v>31.93550516005008</c:v>
                </c:pt>
                <c:pt idx="3756">
                  <c:v>31.94777130379845</c:v>
                </c:pt>
                <c:pt idx="3757">
                  <c:v>31.9600359648641</c:v>
                </c:pt>
                <c:pt idx="3758">
                  <c:v>31.97229914025592</c:v>
                </c:pt>
                <c:pt idx="3759">
                  <c:v>31.98456082698323</c:v>
                </c:pt>
                <c:pt idx="3760">
                  <c:v>31.99682102205579</c:v>
                </c:pt>
                <c:pt idx="3761">
                  <c:v>32.00907972248377</c:v>
                </c:pt>
                <c:pt idx="3762">
                  <c:v>32.02133692527785</c:v>
                </c:pt>
                <c:pt idx="3763">
                  <c:v>32.0335926274491</c:v>
                </c:pt>
                <c:pt idx="3764">
                  <c:v>32.04584682600908</c:v>
                </c:pt>
                <c:pt idx="3765">
                  <c:v>32.05809951796977</c:v>
                </c:pt>
                <c:pt idx="3766">
                  <c:v>32.07035070034358</c:v>
                </c:pt>
                <c:pt idx="3767">
                  <c:v>32.08260037014342</c:v>
                </c:pt>
                <c:pt idx="3768">
                  <c:v>32.09484852438262</c:v>
                </c:pt>
                <c:pt idx="3769">
                  <c:v>32.10709516007496</c:v>
                </c:pt>
                <c:pt idx="3770">
                  <c:v>32.11934027423467</c:v>
                </c:pt>
                <c:pt idx="3771">
                  <c:v>32.13158386387644</c:v>
                </c:pt>
                <c:pt idx="3772">
                  <c:v>32.14382592601543</c:v>
                </c:pt>
                <c:pt idx="3773">
                  <c:v>32.15606645766719</c:v>
                </c:pt>
                <c:pt idx="3774">
                  <c:v>32.16830545584784</c:v>
                </c:pt>
                <c:pt idx="3775">
                  <c:v>32.18054291757384</c:v>
                </c:pt>
                <c:pt idx="3776">
                  <c:v>32.19277883986216</c:v>
                </c:pt>
                <c:pt idx="3777">
                  <c:v>32.20501321973022</c:v>
                </c:pt>
                <c:pt idx="3778">
                  <c:v>32.2172460541959</c:v>
                </c:pt>
                <c:pt idx="3779">
                  <c:v>32.22947734027758</c:v>
                </c:pt>
                <c:pt idx="3780">
                  <c:v>32.241707074994</c:v>
                </c:pt>
                <c:pt idx="3781">
                  <c:v>32.25393525536447</c:v>
                </c:pt>
                <c:pt idx="3782">
                  <c:v>32.26616187840871</c:v>
                </c:pt>
                <c:pt idx="3783">
                  <c:v>32.2783869411469</c:v>
                </c:pt>
                <c:pt idx="3784">
                  <c:v>32.29061044059967</c:v>
                </c:pt>
                <c:pt idx="3785">
                  <c:v>32.30283237378818</c:v>
                </c:pt>
                <c:pt idx="3786">
                  <c:v>32.31505273773399</c:v>
                </c:pt>
                <c:pt idx="3787">
                  <c:v>32.32727152945915</c:v>
                </c:pt>
                <c:pt idx="3788">
                  <c:v>32.33948874598619</c:v>
                </c:pt>
                <c:pt idx="3789">
                  <c:v>32.35170438433809</c:v>
                </c:pt>
                <c:pt idx="3790">
                  <c:v>32.36391844153832</c:v>
                </c:pt>
                <c:pt idx="3791">
                  <c:v>32.37613091461078</c:v>
                </c:pt>
                <c:pt idx="3792">
                  <c:v>32.3883418005799</c:v>
                </c:pt>
                <c:pt idx="3793">
                  <c:v>32.40055109647052</c:v>
                </c:pt>
                <c:pt idx="3794">
                  <c:v>32.412758799308</c:v>
                </c:pt>
                <c:pt idx="3795">
                  <c:v>32.42496490611815</c:v>
                </c:pt>
                <c:pt idx="3796">
                  <c:v>32.43716941392726</c:v>
                </c:pt>
                <c:pt idx="3797">
                  <c:v>32.44937231976213</c:v>
                </c:pt>
                <c:pt idx="3798">
                  <c:v>32.46157362064996</c:v>
                </c:pt>
                <c:pt idx="3799">
                  <c:v>32.47377331361849</c:v>
                </c:pt>
                <c:pt idx="3800">
                  <c:v>32.48597139569593</c:v>
                </c:pt>
                <c:pt idx="3801">
                  <c:v>32.49816786391094</c:v>
                </c:pt>
                <c:pt idx="3802">
                  <c:v>32.51036271529269</c:v>
                </c:pt>
                <c:pt idx="3803">
                  <c:v>32.52255594687085</c:v>
                </c:pt>
                <c:pt idx="3804">
                  <c:v>32.53474755567545</c:v>
                </c:pt>
                <c:pt idx="3805">
                  <c:v>32.5469375387372</c:v>
                </c:pt>
                <c:pt idx="3806">
                  <c:v>32.55912589308714</c:v>
                </c:pt>
                <c:pt idx="3807">
                  <c:v>32.57131261575685</c:v>
                </c:pt>
                <c:pt idx="3808">
                  <c:v>32.58349770377837</c:v>
                </c:pt>
                <c:pt idx="3809">
                  <c:v>32.59568115418428</c:v>
                </c:pt>
                <c:pt idx="3810">
                  <c:v>32.60786296400757</c:v>
                </c:pt>
                <c:pt idx="3811">
                  <c:v>32.62004313028181</c:v>
                </c:pt>
                <c:pt idx="3812">
                  <c:v>32.63222165004096</c:v>
                </c:pt>
                <c:pt idx="3813">
                  <c:v>32.64439852031956</c:v>
                </c:pt>
                <c:pt idx="3814">
                  <c:v>32.65657373815257</c:v>
                </c:pt>
                <c:pt idx="3815">
                  <c:v>32.66874730057548</c:v>
                </c:pt>
                <c:pt idx="3816">
                  <c:v>32.68091920462426</c:v>
                </c:pt>
                <c:pt idx="3817">
                  <c:v>32.69308944733537</c:v>
                </c:pt>
                <c:pt idx="3818">
                  <c:v>32.70525802574581</c:v>
                </c:pt>
                <c:pt idx="3819">
                  <c:v>32.71742493689298</c:v>
                </c:pt>
                <c:pt idx="3820">
                  <c:v>32.7295901778149</c:v>
                </c:pt>
                <c:pt idx="3821">
                  <c:v>32.74175374554994</c:v>
                </c:pt>
                <c:pt idx="3822">
                  <c:v>32.7539156371371</c:v>
                </c:pt>
                <c:pt idx="3823">
                  <c:v>32.7660758496158</c:v>
                </c:pt>
                <c:pt idx="3824">
                  <c:v>32.778234380026</c:v>
                </c:pt>
                <c:pt idx="3825">
                  <c:v>32.79039122540813</c:v>
                </c:pt>
                <c:pt idx="3826">
                  <c:v>32.80254638280315</c:v>
                </c:pt>
                <c:pt idx="3827">
                  <c:v>32.81469984925249</c:v>
                </c:pt>
                <c:pt idx="3828">
                  <c:v>32.82685162179814</c:v>
                </c:pt>
                <c:pt idx="3829">
                  <c:v>32.83900169748252</c:v>
                </c:pt>
                <c:pt idx="3830">
                  <c:v>32.85115007334859</c:v>
                </c:pt>
                <c:pt idx="3831">
                  <c:v>32.86329674643987</c:v>
                </c:pt>
                <c:pt idx="3832">
                  <c:v>32.87544171380025</c:v>
                </c:pt>
                <c:pt idx="3833">
                  <c:v>32.88758497247426</c:v>
                </c:pt>
                <c:pt idx="3834">
                  <c:v>32.89972651950688</c:v>
                </c:pt>
                <c:pt idx="3835">
                  <c:v>32.91186635194358</c:v>
                </c:pt>
                <c:pt idx="3836">
                  <c:v>32.92400446683042</c:v>
                </c:pt>
                <c:pt idx="3837">
                  <c:v>32.93614086121388</c:v>
                </c:pt>
                <c:pt idx="3838">
                  <c:v>32.94827553214101</c:v>
                </c:pt>
                <c:pt idx="3839">
                  <c:v>32.96040847665932</c:v>
                </c:pt>
                <c:pt idx="3840">
                  <c:v>32.97253969181691</c:v>
                </c:pt>
                <c:pt idx="3841">
                  <c:v>32.98466917466229</c:v>
                </c:pt>
                <c:pt idx="3842">
                  <c:v>32.99679692224463</c:v>
                </c:pt>
                <c:pt idx="3843">
                  <c:v>33.00892293161346</c:v>
                </c:pt>
                <c:pt idx="3844">
                  <c:v>33.02104719981894</c:v>
                </c:pt>
                <c:pt idx="3845">
                  <c:v>33.0331697239117</c:v>
                </c:pt>
                <c:pt idx="3846">
                  <c:v>33.04529050094286</c:v>
                </c:pt>
                <c:pt idx="3847">
                  <c:v>33.05740952796415</c:v>
                </c:pt>
                <c:pt idx="3848">
                  <c:v>33.06952680202774</c:v>
                </c:pt>
                <c:pt idx="3849">
                  <c:v>33.08164232018634</c:v>
                </c:pt>
                <c:pt idx="3850">
                  <c:v>33.0937560794932</c:v>
                </c:pt>
                <c:pt idx="3851">
                  <c:v>33.10586807700209</c:v>
                </c:pt>
                <c:pt idx="3852">
                  <c:v>33.11797830976728</c:v>
                </c:pt>
                <c:pt idx="3853">
                  <c:v>33.1300867748436</c:v>
                </c:pt>
                <c:pt idx="3854">
                  <c:v>33.14219346928639</c:v>
                </c:pt>
                <c:pt idx="3855">
                  <c:v>33.15429839015151</c:v>
                </c:pt>
                <c:pt idx="3856">
                  <c:v>33.16640153449534</c:v>
                </c:pt>
                <c:pt idx="3857">
                  <c:v>33.17850289937481</c:v>
                </c:pt>
                <c:pt idx="3858">
                  <c:v>33.19060248184736</c:v>
                </c:pt>
                <c:pt idx="3859">
                  <c:v>33.202700278971</c:v>
                </c:pt>
                <c:pt idx="3860">
                  <c:v>33.21479628780421</c:v>
                </c:pt>
                <c:pt idx="3861">
                  <c:v>33.22689050540605</c:v>
                </c:pt>
                <c:pt idx="3862">
                  <c:v>33.2389829288361</c:v>
                </c:pt>
                <c:pt idx="3863">
                  <c:v>33.25107355515445</c:v>
                </c:pt>
                <c:pt idx="3864">
                  <c:v>33.2631623814218</c:v>
                </c:pt>
                <c:pt idx="3865">
                  <c:v>33.27524940469925</c:v>
                </c:pt>
                <c:pt idx="3866">
                  <c:v>33.28733462204855</c:v>
                </c:pt>
                <c:pt idx="3867">
                  <c:v>33.299418030532</c:v>
                </c:pt>
                <c:pt idx="3868">
                  <c:v>33.3114996272123</c:v>
                </c:pt>
                <c:pt idx="3869">
                  <c:v>33.32357940915288</c:v>
                </c:pt>
                <c:pt idx="3870">
                  <c:v>33.33565737341755</c:v>
                </c:pt>
                <c:pt idx="3871">
                  <c:v>33.34773351707074</c:v>
                </c:pt>
                <c:pt idx="3872">
                  <c:v>33.35980783717739</c:v>
                </c:pt>
                <c:pt idx="3873">
                  <c:v>33.371880330803</c:v>
                </c:pt>
                <c:pt idx="3874">
                  <c:v>33.38395099501363</c:v>
                </c:pt>
                <c:pt idx="3875">
                  <c:v>33.39601982687585</c:v>
                </c:pt>
                <c:pt idx="3876">
                  <c:v>33.40808682345677</c:v>
                </c:pt>
                <c:pt idx="3877">
                  <c:v>33.4201519818241</c:v>
                </c:pt>
                <c:pt idx="3878">
                  <c:v>33.43221529904602</c:v>
                </c:pt>
                <c:pt idx="3879">
                  <c:v>33.44427677219132</c:v>
                </c:pt>
                <c:pt idx="3880">
                  <c:v>33.45633639832934</c:v>
                </c:pt>
                <c:pt idx="3881">
                  <c:v>33.46839417452991</c:v>
                </c:pt>
                <c:pt idx="3882">
                  <c:v>33.48045009786345</c:v>
                </c:pt>
                <c:pt idx="3883">
                  <c:v>33.49250416540097</c:v>
                </c:pt>
                <c:pt idx="3884">
                  <c:v>33.50455637421394</c:v>
                </c:pt>
                <c:pt idx="3885">
                  <c:v>33.51660672137445</c:v>
                </c:pt>
                <c:pt idx="3886">
                  <c:v>33.52865520395516</c:v>
                </c:pt>
                <c:pt idx="3887">
                  <c:v>33.54070181902919</c:v>
                </c:pt>
                <c:pt idx="3888">
                  <c:v>33.5527465636703</c:v>
                </c:pt>
                <c:pt idx="3889">
                  <c:v>33.56478943495283</c:v>
                </c:pt>
                <c:pt idx="3890">
                  <c:v>33.57683042995158</c:v>
                </c:pt>
                <c:pt idx="3891">
                  <c:v>33.58886954574196</c:v>
                </c:pt>
                <c:pt idx="3892">
                  <c:v>33.60090677939998</c:v>
                </c:pt>
                <c:pt idx="3893">
                  <c:v>33.61294212800213</c:v>
                </c:pt>
                <c:pt idx="3894">
                  <c:v>33.6249755886255</c:v>
                </c:pt>
                <c:pt idx="3895">
                  <c:v>33.63700715834774</c:v>
                </c:pt>
                <c:pt idx="3896">
                  <c:v>33.6490368342471</c:v>
                </c:pt>
                <c:pt idx="3897">
                  <c:v>33.6610646134023</c:v>
                </c:pt>
                <c:pt idx="3898">
                  <c:v>33.67309049289274</c:v>
                </c:pt>
                <c:pt idx="3899">
                  <c:v>33.68511446979827</c:v>
                </c:pt>
                <c:pt idx="3900">
                  <c:v>33.69713654119941</c:v>
                </c:pt>
                <c:pt idx="3901">
                  <c:v>33.70915670417716</c:v>
                </c:pt>
                <c:pt idx="3902">
                  <c:v>33.72117495581315</c:v>
                </c:pt>
                <c:pt idx="3903">
                  <c:v>33.73319129318954</c:v>
                </c:pt>
                <c:pt idx="3904">
                  <c:v>33.74520571338908</c:v>
                </c:pt>
                <c:pt idx="3905">
                  <c:v>33.7572182134951</c:v>
                </c:pt>
                <c:pt idx="3906">
                  <c:v>33.76922879059146</c:v>
                </c:pt>
                <c:pt idx="3907">
                  <c:v>33.78123744176261</c:v>
                </c:pt>
                <c:pt idx="3908">
                  <c:v>33.79324416409363</c:v>
                </c:pt>
                <c:pt idx="3909">
                  <c:v>33.8052489546701</c:v>
                </c:pt>
                <c:pt idx="3910">
                  <c:v>33.81725181057817</c:v>
                </c:pt>
                <c:pt idx="3911">
                  <c:v>33.82925272890463</c:v>
                </c:pt>
                <c:pt idx="3912">
                  <c:v>33.84125170673678</c:v>
                </c:pt>
                <c:pt idx="3913">
                  <c:v>33.85324874116257</c:v>
                </c:pt>
                <c:pt idx="3914">
                  <c:v>33.86524382927045</c:v>
                </c:pt>
                <c:pt idx="3915">
                  <c:v>33.87723696814952</c:v>
                </c:pt>
                <c:pt idx="3916">
                  <c:v>33.88922815488939</c:v>
                </c:pt>
                <c:pt idx="3917">
                  <c:v>33.90121738658032</c:v>
                </c:pt>
                <c:pt idx="3918">
                  <c:v>33.91320466031307</c:v>
                </c:pt>
                <c:pt idx="3919">
                  <c:v>33.9251899731791</c:v>
                </c:pt>
                <c:pt idx="3920">
                  <c:v>33.93717332227031</c:v>
                </c:pt>
                <c:pt idx="3921">
                  <c:v>33.9491547046793</c:v>
                </c:pt>
                <c:pt idx="3922">
                  <c:v>33.9611341174992</c:v>
                </c:pt>
                <c:pt idx="3923">
                  <c:v>33.97311155782374</c:v>
                </c:pt>
                <c:pt idx="3924">
                  <c:v>33.98508702274722</c:v>
                </c:pt>
                <c:pt idx="3925">
                  <c:v>33.99706050936459</c:v>
                </c:pt>
                <c:pt idx="3926">
                  <c:v>34.00903201477131</c:v>
                </c:pt>
                <c:pt idx="3927">
                  <c:v>34.02100153606344</c:v>
                </c:pt>
                <c:pt idx="3928">
                  <c:v>34.03296907033769</c:v>
                </c:pt>
                <c:pt idx="3929">
                  <c:v>34.04493461469129</c:v>
                </c:pt>
                <c:pt idx="3930">
                  <c:v>34.05689816622212</c:v>
                </c:pt>
                <c:pt idx="3931">
                  <c:v>34.06885972202862</c:v>
                </c:pt>
                <c:pt idx="3932">
                  <c:v>34.08081927920982</c:v>
                </c:pt>
                <c:pt idx="3933">
                  <c:v>34.09277683486536</c:v>
                </c:pt>
                <c:pt idx="3934">
                  <c:v>34.10473238609548</c:v>
                </c:pt>
                <c:pt idx="3935">
                  <c:v>34.116685930001</c:v>
                </c:pt>
                <c:pt idx="3936">
                  <c:v>34.12863746368332</c:v>
                </c:pt>
                <c:pt idx="3937">
                  <c:v>34.1405869842445</c:v>
                </c:pt>
                <c:pt idx="3938">
                  <c:v>34.15253448878715</c:v>
                </c:pt>
                <c:pt idx="3939">
                  <c:v>34.1644799744145</c:v>
                </c:pt>
                <c:pt idx="3940">
                  <c:v>34.17642343823033</c:v>
                </c:pt>
                <c:pt idx="3941">
                  <c:v>34.1883648773391</c:v>
                </c:pt>
                <c:pt idx="3942">
                  <c:v>34.20030428884584</c:v>
                </c:pt>
                <c:pt idx="3943">
                  <c:v>34.21224166985615</c:v>
                </c:pt>
                <c:pt idx="3944">
                  <c:v>34.22417701747629</c:v>
                </c:pt>
                <c:pt idx="3945">
                  <c:v>34.23611032881307</c:v>
                </c:pt>
                <c:pt idx="3946">
                  <c:v>34.24804160097394</c:v>
                </c:pt>
                <c:pt idx="3947">
                  <c:v>34.25997083106696</c:v>
                </c:pt>
                <c:pt idx="3948">
                  <c:v>34.27189801620078</c:v>
                </c:pt>
                <c:pt idx="3949">
                  <c:v>34.28382315348465</c:v>
                </c:pt>
                <c:pt idx="3950">
                  <c:v>34.2957462400285</c:v>
                </c:pt>
                <c:pt idx="3951">
                  <c:v>34.30766727294274</c:v>
                </c:pt>
                <c:pt idx="3952">
                  <c:v>34.31958624933851</c:v>
                </c:pt>
                <c:pt idx="3953">
                  <c:v>34.33150316632751</c:v>
                </c:pt>
                <c:pt idx="3954">
                  <c:v>34.34341802102205</c:v>
                </c:pt>
                <c:pt idx="3955">
                  <c:v>34.3553308105351</c:v>
                </c:pt>
                <c:pt idx="3956">
                  <c:v>34.36724153198013</c:v>
                </c:pt>
                <c:pt idx="3957">
                  <c:v>34.3791501824714</c:v>
                </c:pt>
                <c:pt idx="3958">
                  <c:v>34.39105675912359</c:v>
                </c:pt>
                <c:pt idx="3959">
                  <c:v>34.40296125905217</c:v>
                </c:pt>
                <c:pt idx="3960">
                  <c:v>34.41486367937312</c:v>
                </c:pt>
                <c:pt idx="3961">
                  <c:v>34.42676401720309</c:v>
                </c:pt>
                <c:pt idx="3962">
                  <c:v>34.43866226965932</c:v>
                </c:pt>
                <c:pt idx="3963">
                  <c:v>34.45055843385968</c:v>
                </c:pt>
                <c:pt idx="3964">
                  <c:v>34.46245250692267</c:v>
                </c:pt>
                <c:pt idx="3965">
                  <c:v>34.47434448596739</c:v>
                </c:pt>
                <c:pt idx="3966">
                  <c:v>34.4862343681136</c:v>
                </c:pt>
                <c:pt idx="3967">
                  <c:v>34.49812215048166</c:v>
                </c:pt>
                <c:pt idx="3968">
                  <c:v>34.51000783019253</c:v>
                </c:pt>
                <c:pt idx="3969">
                  <c:v>34.52189140436785</c:v>
                </c:pt>
                <c:pt idx="3970">
                  <c:v>34.53377287012987</c:v>
                </c:pt>
                <c:pt idx="3971">
                  <c:v>34.54565222460141</c:v>
                </c:pt>
                <c:pt idx="3972">
                  <c:v>34.55752946490599</c:v>
                </c:pt>
                <c:pt idx="3973">
                  <c:v>34.56940458816774</c:v>
                </c:pt>
                <c:pt idx="3974">
                  <c:v>34.58127759151139</c:v>
                </c:pt>
                <c:pt idx="3975">
                  <c:v>34.59314847206235</c:v>
                </c:pt>
                <c:pt idx="3976">
                  <c:v>34.60501722694662</c:v>
                </c:pt>
                <c:pt idx="3977">
                  <c:v>34.61688385329084</c:v>
                </c:pt>
                <c:pt idx="3978">
                  <c:v>34.62874834822231</c:v>
                </c:pt>
                <c:pt idx="3979">
                  <c:v>34.64061070886893</c:v>
                </c:pt>
                <c:pt idx="3980">
                  <c:v>34.65247093235925</c:v>
                </c:pt>
                <c:pt idx="3981">
                  <c:v>34.66432901582245</c:v>
                </c:pt>
                <c:pt idx="3982">
                  <c:v>34.67618495638835</c:v>
                </c:pt>
                <c:pt idx="3983">
                  <c:v>34.68803875118743</c:v>
                </c:pt>
                <c:pt idx="3984">
                  <c:v>34.69989039735077</c:v>
                </c:pt>
                <c:pt idx="3985">
                  <c:v>34.7117398920101</c:v>
                </c:pt>
                <c:pt idx="3986">
                  <c:v>34.72358723229782</c:v>
                </c:pt>
                <c:pt idx="3987">
                  <c:v>34.73543241534692</c:v>
                </c:pt>
                <c:pt idx="3988">
                  <c:v>34.74727543829108</c:v>
                </c:pt>
                <c:pt idx="3989">
                  <c:v>34.75911629826459</c:v>
                </c:pt>
                <c:pt idx="3990">
                  <c:v>34.7709549924024</c:v>
                </c:pt>
                <c:pt idx="3991">
                  <c:v>34.78279151784008</c:v>
                </c:pt>
                <c:pt idx="3992">
                  <c:v>34.7946258717139</c:v>
                </c:pt>
                <c:pt idx="3993">
                  <c:v>34.80645805116072</c:v>
                </c:pt>
                <c:pt idx="3994">
                  <c:v>34.81828805331806</c:v>
                </c:pt>
                <c:pt idx="3995">
                  <c:v>34.83011587532413</c:v>
                </c:pt>
                <c:pt idx="3996">
                  <c:v>34.8419415143177</c:v>
                </c:pt>
                <c:pt idx="3997">
                  <c:v>34.85376496743829</c:v>
                </c:pt>
                <c:pt idx="3998">
                  <c:v>34.86558623182601</c:v>
                </c:pt>
                <c:pt idx="3999">
                  <c:v>34.8774053046216</c:v>
                </c:pt>
                <c:pt idx="4000">
                  <c:v>34.88922218296653</c:v>
                </c:pt>
                <c:pt idx="4001">
                  <c:v>34.90103686400288</c:v>
                </c:pt>
                <c:pt idx="4002">
                  <c:v>34.91284934487335</c:v>
                </c:pt>
                <c:pt idx="4003">
                  <c:v>34.92465962272134</c:v>
                </c:pt>
                <c:pt idx="4004">
                  <c:v>34.93646769469088</c:v>
                </c:pt>
                <c:pt idx="4005">
                  <c:v>34.9482735579267</c:v>
                </c:pt>
                <c:pt idx="4006">
                  <c:v>34.96007720957415</c:v>
                </c:pt>
                <c:pt idx="4007">
                  <c:v>34.97187864677923</c:v>
                </c:pt>
                <c:pt idx="4008">
                  <c:v>34.98367786668859</c:v>
                </c:pt>
                <c:pt idx="4009">
                  <c:v>34.99547486644961</c:v>
                </c:pt>
                <c:pt idx="4010">
                  <c:v>35.00726964321025</c:v>
                </c:pt>
                <c:pt idx="4011">
                  <c:v>35.0190621941192</c:v>
                </c:pt>
                <c:pt idx="4012">
                  <c:v>35.03085251632573</c:v>
                </c:pt>
                <c:pt idx="4013">
                  <c:v>35.04264060697983</c:v>
                </c:pt>
                <c:pt idx="4014">
                  <c:v>35.05442646323213</c:v>
                </c:pt>
                <c:pt idx="4015">
                  <c:v>35.06621008223402</c:v>
                </c:pt>
                <c:pt idx="4016">
                  <c:v>35.07799146113736</c:v>
                </c:pt>
                <c:pt idx="4017">
                  <c:v>35.08977059709486</c:v>
                </c:pt>
                <c:pt idx="4018">
                  <c:v>35.10154748725981</c:v>
                </c:pt>
                <c:pt idx="4019">
                  <c:v>35.11332212878618</c:v>
                </c:pt>
                <c:pt idx="4020">
                  <c:v>35.12509451882861</c:v>
                </c:pt>
                <c:pt idx="4021">
                  <c:v>35.13686465454241</c:v>
                </c:pt>
                <c:pt idx="4022">
                  <c:v>35.1486325330836</c:v>
                </c:pt>
                <c:pt idx="4023">
                  <c:v>35.16039815160878</c:v>
                </c:pt>
                <c:pt idx="4024">
                  <c:v>35.17216150727531</c:v>
                </c:pt>
                <c:pt idx="4025">
                  <c:v>35.18392259724119</c:v>
                </c:pt>
                <c:pt idx="4026">
                  <c:v>35.1956814186651</c:v>
                </c:pt>
                <c:pt idx="4027">
                  <c:v>35.20743796870636</c:v>
                </c:pt>
                <c:pt idx="4028">
                  <c:v>35.21919224452504</c:v>
                </c:pt>
                <c:pt idx="4029">
                  <c:v>35.2309442432818</c:v>
                </c:pt>
                <c:pt idx="4030">
                  <c:v>35.24269396213804</c:v>
                </c:pt>
                <c:pt idx="4031">
                  <c:v>35.25444139825581</c:v>
                </c:pt>
                <c:pt idx="4032">
                  <c:v>35.26618654879785</c:v>
                </c:pt>
                <c:pt idx="4033">
                  <c:v>35.27792941092758</c:v>
                </c:pt>
                <c:pt idx="4034">
                  <c:v>35.2896699818091</c:v>
                </c:pt>
                <c:pt idx="4035">
                  <c:v>35.30140825860715</c:v>
                </c:pt>
                <c:pt idx="4036">
                  <c:v>35.31314423848726</c:v>
                </c:pt>
                <c:pt idx="4037">
                  <c:v>35.32487791861553</c:v>
                </c:pt>
                <c:pt idx="4038">
                  <c:v>35.3366092961588</c:v>
                </c:pt>
                <c:pt idx="4039">
                  <c:v>35.34833836828457</c:v>
                </c:pt>
                <c:pt idx="4040">
                  <c:v>35.36006513216106</c:v>
                </c:pt>
                <c:pt idx="4041">
                  <c:v>35.37178958495713</c:v>
                </c:pt>
                <c:pt idx="4042">
                  <c:v>35.38351172384239</c:v>
                </c:pt>
                <c:pt idx="4043">
                  <c:v>35.39523154598708</c:v>
                </c:pt>
                <c:pt idx="4044">
                  <c:v>35.40694904856215</c:v>
                </c:pt>
                <c:pt idx="4045">
                  <c:v>35.41866422873923</c:v>
                </c:pt>
                <c:pt idx="4046">
                  <c:v>35.43037708369067</c:v>
                </c:pt>
                <c:pt idx="4047">
                  <c:v>35.4420876105895</c:v>
                </c:pt>
                <c:pt idx="4048">
                  <c:v>35.45379580660943</c:v>
                </c:pt>
                <c:pt idx="4049">
                  <c:v>35.46550166892485</c:v>
                </c:pt>
                <c:pt idx="4050">
                  <c:v>35.47720519471088</c:v>
                </c:pt>
                <c:pt idx="4051">
                  <c:v>35.48890638114332</c:v>
                </c:pt>
                <c:pt idx="4052">
                  <c:v>35.50060522539866</c:v>
                </c:pt>
                <c:pt idx="4053">
                  <c:v>35.5123017246541</c:v>
                </c:pt>
                <c:pt idx="4054">
                  <c:v>35.52399587608752</c:v>
                </c:pt>
                <c:pt idx="4055">
                  <c:v>35.5356876768775</c:v>
                </c:pt>
                <c:pt idx="4056">
                  <c:v>35.54737712420334</c:v>
                </c:pt>
                <c:pt idx="4057">
                  <c:v>35.55906421524502</c:v>
                </c:pt>
                <c:pt idx="4058">
                  <c:v>35.57074894718326</c:v>
                </c:pt>
                <c:pt idx="4059">
                  <c:v>35.5824313171994</c:v>
                </c:pt>
                <c:pt idx="4060">
                  <c:v>35.59411132247556</c:v>
                </c:pt>
                <c:pt idx="4061">
                  <c:v>35.60578896019451</c:v>
                </c:pt>
                <c:pt idx="4062">
                  <c:v>35.61746422753978</c:v>
                </c:pt>
                <c:pt idx="4063">
                  <c:v>35.62913712169556</c:v>
                </c:pt>
                <c:pt idx="4064">
                  <c:v>35.64080763984677</c:v>
                </c:pt>
                <c:pt idx="4065">
                  <c:v>35.65247577917903</c:v>
                </c:pt>
                <c:pt idx="4066">
                  <c:v>35.66414153687865</c:v>
                </c:pt>
                <c:pt idx="4067">
                  <c:v>35.67580491013268</c:v>
                </c:pt>
                <c:pt idx="4068">
                  <c:v>35.68746589612885</c:v>
                </c:pt>
                <c:pt idx="4069">
                  <c:v>35.69912449205562</c:v>
                </c:pt>
                <c:pt idx="4070">
                  <c:v>35.71078069510214</c:v>
                </c:pt>
                <c:pt idx="4071">
                  <c:v>35.72243450245833</c:v>
                </c:pt>
                <c:pt idx="4072">
                  <c:v>35.73408591131473</c:v>
                </c:pt>
                <c:pt idx="4073">
                  <c:v>35.74573491886267</c:v>
                </c:pt>
                <c:pt idx="4074">
                  <c:v>35.75738152229414</c:v>
                </c:pt>
                <c:pt idx="4075">
                  <c:v>35.76902571880193</c:v>
                </c:pt>
                <c:pt idx="4076">
                  <c:v>35.78066750557941</c:v>
                </c:pt>
                <c:pt idx="4077">
                  <c:v>35.7923068798208</c:v>
                </c:pt>
                <c:pt idx="4078">
                  <c:v>35.80394383872096</c:v>
                </c:pt>
                <c:pt idx="4079">
                  <c:v>35.8155783794755</c:v>
                </c:pt>
                <c:pt idx="4080">
                  <c:v>35.82721049928072</c:v>
                </c:pt>
                <c:pt idx="4081">
                  <c:v>35.8388401953337</c:v>
                </c:pt>
                <c:pt idx="4082">
                  <c:v>35.85046746483216</c:v>
                </c:pt>
                <c:pt idx="4083">
                  <c:v>35.86209230497463</c:v>
                </c:pt>
                <c:pt idx="4084">
                  <c:v>35.87371471296027</c:v>
                </c:pt>
                <c:pt idx="4085">
                  <c:v>35.88533468598904</c:v>
                </c:pt>
                <c:pt idx="4086">
                  <c:v>35.89695222126157</c:v>
                </c:pt>
                <c:pt idx="4087">
                  <c:v>35.90856731597926</c:v>
                </c:pt>
                <c:pt idx="4088">
                  <c:v>35.9201799673442</c:v>
                </c:pt>
                <c:pt idx="4089">
                  <c:v>35.93179017255923</c:v>
                </c:pt>
                <c:pt idx="4090">
                  <c:v>35.94339792882791</c:v>
                </c:pt>
                <c:pt idx="4091">
                  <c:v>35.95500323335452</c:v>
                </c:pt>
                <c:pt idx="4092">
                  <c:v>35.9666060833441</c:v>
                </c:pt>
                <c:pt idx="4093">
                  <c:v>35.97820647600237</c:v>
                </c:pt>
                <c:pt idx="4094">
                  <c:v>35.98980440853583</c:v>
                </c:pt>
                <c:pt idx="4095">
                  <c:v>36.00139987815167</c:v>
                </c:pt>
                <c:pt idx="4096">
                  <c:v>36.01299288205785</c:v>
                </c:pt>
                <c:pt idx="4097">
                  <c:v>36.02458341746303</c:v>
                </c:pt>
                <c:pt idx="4098">
                  <c:v>36.03617148157664</c:v>
                </c:pt>
                <c:pt idx="4099">
                  <c:v>36.04775707160882</c:v>
                </c:pt>
                <c:pt idx="4100">
                  <c:v>36.05934018477046</c:v>
                </c:pt>
                <c:pt idx="4101">
                  <c:v>36.07092081827315</c:v>
                </c:pt>
                <c:pt idx="4102">
                  <c:v>36.08249896932927</c:v>
                </c:pt>
                <c:pt idx="4103">
                  <c:v>36.09407463515191</c:v>
                </c:pt>
                <c:pt idx="4104">
                  <c:v>36.10564781295491</c:v>
                </c:pt>
                <c:pt idx="4105">
                  <c:v>36.11721849995283</c:v>
                </c:pt>
                <c:pt idx="4106">
                  <c:v>36.12878669336101</c:v>
                </c:pt>
                <c:pt idx="4107">
                  <c:v>36.14035239039548</c:v>
                </c:pt>
                <c:pt idx="4108">
                  <c:v>36.15191558827305</c:v>
                </c:pt>
                <c:pt idx="4109">
                  <c:v>36.16347628421127</c:v>
                </c:pt>
                <c:pt idx="4110">
                  <c:v>36.17503447542843</c:v>
                </c:pt>
                <c:pt idx="4111">
                  <c:v>36.18659015914353</c:v>
                </c:pt>
                <c:pt idx="4112">
                  <c:v>36.1981433325764</c:v>
                </c:pt>
                <c:pt idx="4113">
                  <c:v>36.20969399294753</c:v>
                </c:pt>
                <c:pt idx="4114">
                  <c:v>36.2212421374782</c:v>
                </c:pt>
                <c:pt idx="4115">
                  <c:v>36.23278776339043</c:v>
                </c:pt>
                <c:pt idx="4116">
                  <c:v>36.244330867907</c:v>
                </c:pt>
                <c:pt idx="4117">
                  <c:v>36.25587144825143</c:v>
                </c:pt>
                <c:pt idx="4118">
                  <c:v>36.26740950164797</c:v>
                </c:pt>
                <c:pt idx="4119">
                  <c:v>36.27894502532168</c:v>
                </c:pt>
                <c:pt idx="4120">
                  <c:v>36.29047801649831</c:v>
                </c:pt>
                <c:pt idx="4121">
                  <c:v>36.30200847240438</c:v>
                </c:pt>
                <c:pt idx="4122">
                  <c:v>36.3135363902672</c:v>
                </c:pt>
                <c:pt idx="4123">
                  <c:v>36.3250617673148</c:v>
                </c:pt>
                <c:pt idx="4124">
                  <c:v>36.33658460077597</c:v>
                </c:pt>
                <c:pt idx="4125">
                  <c:v>36.34810488788025</c:v>
                </c:pt>
                <c:pt idx="4126">
                  <c:v>36.35962262585797</c:v>
                </c:pt>
                <c:pt idx="4127">
                  <c:v>36.37113781194019</c:v>
                </c:pt>
                <c:pt idx="4128">
                  <c:v>36.38265044335873</c:v>
                </c:pt>
                <c:pt idx="4129">
                  <c:v>36.39416051734616</c:v>
                </c:pt>
                <c:pt idx="4130">
                  <c:v>36.40566803113587</c:v>
                </c:pt>
                <c:pt idx="4131">
                  <c:v>36.41717298196193</c:v>
                </c:pt>
                <c:pt idx="4132">
                  <c:v>36.42867536705921</c:v>
                </c:pt>
                <c:pt idx="4133">
                  <c:v>36.44017518366336</c:v>
                </c:pt>
                <c:pt idx="4134">
                  <c:v>36.45167242901078</c:v>
                </c:pt>
                <c:pt idx="4135">
                  <c:v>36.46316710033863</c:v>
                </c:pt>
                <c:pt idx="4136">
                  <c:v>36.47465919488484</c:v>
                </c:pt>
                <c:pt idx="4137">
                  <c:v>36.4861487098881</c:v>
                </c:pt>
                <c:pt idx="4138">
                  <c:v>36.49763564258787</c:v>
                </c:pt>
                <c:pt idx="4139">
                  <c:v>36.50911999022438</c:v>
                </c:pt>
                <c:pt idx="4140">
                  <c:v>36.52060175003862</c:v>
                </c:pt>
                <c:pt idx="4141">
                  <c:v>36.5320809192724</c:v>
                </c:pt>
                <c:pt idx="4142">
                  <c:v>36.5435574951682</c:v>
                </c:pt>
                <c:pt idx="4143">
                  <c:v>36.55503147496939</c:v>
                </c:pt>
                <c:pt idx="4144">
                  <c:v>36.56650285592002</c:v>
                </c:pt>
                <c:pt idx="4145">
                  <c:v>36.57797163526494</c:v>
                </c:pt>
                <c:pt idx="4146">
                  <c:v>36.58943781024981</c:v>
                </c:pt>
                <c:pt idx="4147">
                  <c:v>36.60090137812102</c:v>
                </c:pt>
                <c:pt idx="4148">
                  <c:v>36.61236233612576</c:v>
                </c:pt>
                <c:pt idx="4149">
                  <c:v>36.62382068151195</c:v>
                </c:pt>
                <c:pt idx="4150">
                  <c:v>36.63527641152836</c:v>
                </c:pt>
                <c:pt idx="4151">
                  <c:v>36.6467295234245</c:v>
                </c:pt>
                <c:pt idx="4152">
                  <c:v>36.65818001445066</c:v>
                </c:pt>
                <c:pt idx="4153">
                  <c:v>36.66962788185791</c:v>
                </c:pt>
                <c:pt idx="4154">
                  <c:v>36.6810731228981</c:v>
                </c:pt>
                <c:pt idx="4155">
                  <c:v>36.69251573482387</c:v>
                </c:pt>
                <c:pt idx="4156">
                  <c:v>36.70395571488861</c:v>
                </c:pt>
                <c:pt idx="4157">
                  <c:v>36.71539306034654</c:v>
                </c:pt>
                <c:pt idx="4158">
                  <c:v>36.72682776845264</c:v>
                </c:pt>
                <c:pt idx="4159">
                  <c:v>36.73825983646268</c:v>
                </c:pt>
                <c:pt idx="4160">
                  <c:v>36.74968926163319</c:v>
                </c:pt>
                <c:pt idx="4161">
                  <c:v>36.76111604122154</c:v>
                </c:pt>
                <c:pt idx="4162">
                  <c:v>36.77254017248583</c:v>
                </c:pt>
                <c:pt idx="4163">
                  <c:v>36.78396165268497</c:v>
                </c:pt>
                <c:pt idx="4164">
                  <c:v>36.79538047907869</c:v>
                </c:pt>
                <c:pt idx="4165">
                  <c:v>36.80679664892745</c:v>
                </c:pt>
                <c:pt idx="4166">
                  <c:v>36.81821015949254</c:v>
                </c:pt>
                <c:pt idx="4167">
                  <c:v>36.82962100803604</c:v>
                </c:pt>
                <c:pt idx="4168">
                  <c:v>36.84102919182081</c:v>
                </c:pt>
                <c:pt idx="4169">
                  <c:v>36.8524347081105</c:v>
                </c:pt>
                <c:pt idx="4170">
                  <c:v>36.86383755416957</c:v>
                </c:pt>
                <c:pt idx="4171">
                  <c:v>36.87523772726325</c:v>
                </c:pt>
                <c:pt idx="4172">
                  <c:v>36.88663522465761</c:v>
                </c:pt>
                <c:pt idx="4173">
                  <c:v>36.89803004361946</c:v>
                </c:pt>
                <c:pt idx="4174">
                  <c:v>36.90942218141642</c:v>
                </c:pt>
                <c:pt idx="4175">
                  <c:v>36.92081163531694</c:v>
                </c:pt>
                <c:pt idx="4176">
                  <c:v>36.93219840259026</c:v>
                </c:pt>
                <c:pt idx="4177">
                  <c:v>36.94358248050638</c:v>
                </c:pt>
                <c:pt idx="4178">
                  <c:v>36.95496386633614</c:v>
                </c:pt>
                <c:pt idx="4179">
                  <c:v>36.96634255735118</c:v>
                </c:pt>
                <c:pt idx="4180">
                  <c:v>36.97771855082392</c:v>
                </c:pt>
                <c:pt idx="4181">
                  <c:v>36.98909184402758</c:v>
                </c:pt>
                <c:pt idx="4182">
                  <c:v>37.0004624342362</c:v>
                </c:pt>
                <c:pt idx="4183">
                  <c:v>37.01183031872464</c:v>
                </c:pt>
                <c:pt idx="4184">
                  <c:v>37.02319549476853</c:v>
                </c:pt>
                <c:pt idx="4185">
                  <c:v>37.0345579596443</c:v>
                </c:pt>
                <c:pt idx="4186">
                  <c:v>37.04591771062927</c:v>
                </c:pt>
                <c:pt idx="4187">
                  <c:v>37.05727474500143</c:v>
                </c:pt>
                <c:pt idx="4188">
                  <c:v>37.06862906003971</c:v>
                </c:pt>
                <c:pt idx="4189">
                  <c:v>37.07998065302375</c:v>
                </c:pt>
                <c:pt idx="4190">
                  <c:v>37.09132952123405</c:v>
                </c:pt>
                <c:pt idx="4191">
                  <c:v>37.10267566195194</c:v>
                </c:pt>
                <c:pt idx="4192">
                  <c:v>37.11401907245951</c:v>
                </c:pt>
                <c:pt idx="4193">
                  <c:v>37.12535975003968</c:v>
                </c:pt>
                <c:pt idx="4194">
                  <c:v>37.1366976919762</c:v>
                </c:pt>
                <c:pt idx="4195">
                  <c:v>37.14803289555361</c:v>
                </c:pt>
                <c:pt idx="4196">
                  <c:v>37.1593653580573</c:v>
                </c:pt>
                <c:pt idx="4197">
                  <c:v>37.17069507677342</c:v>
                </c:pt>
                <c:pt idx="4198">
                  <c:v>37.182022048989</c:v>
                </c:pt>
                <c:pt idx="4199">
                  <c:v>37.19334627199182</c:v>
                </c:pt>
                <c:pt idx="4200">
                  <c:v>37.20466774307054</c:v>
                </c:pt>
                <c:pt idx="4201">
                  <c:v>37.2159864595146</c:v>
                </c:pt>
                <c:pt idx="4202">
                  <c:v>37.2273024186143</c:v>
                </c:pt>
                <c:pt idx="4203">
                  <c:v>37.23861561766068</c:v>
                </c:pt>
                <c:pt idx="4204">
                  <c:v>37.24992605394569</c:v>
                </c:pt>
                <c:pt idx="4205">
                  <c:v>37.26123372476206</c:v>
                </c:pt>
                <c:pt idx="4206">
                  <c:v>37.27253862740334</c:v>
                </c:pt>
                <c:pt idx="4207">
                  <c:v>37.28384075916389</c:v>
                </c:pt>
                <c:pt idx="4208">
                  <c:v>37.29514011733896</c:v>
                </c:pt>
                <c:pt idx="4209">
                  <c:v>37.30643669922454</c:v>
                </c:pt>
                <c:pt idx="4210">
                  <c:v>37.31773050211751</c:v>
                </c:pt>
                <c:pt idx="4211">
                  <c:v>37.32902152331555</c:v>
                </c:pt>
                <c:pt idx="4212">
                  <c:v>37.34030976011715</c:v>
                </c:pt>
                <c:pt idx="4213">
                  <c:v>37.35159520982167</c:v>
                </c:pt>
                <c:pt idx="4214">
                  <c:v>37.36287786972927</c:v>
                </c:pt>
                <c:pt idx="4215">
                  <c:v>37.37415773714095</c:v>
                </c:pt>
                <c:pt idx="4216">
                  <c:v>37.38543480935852</c:v>
                </c:pt>
                <c:pt idx="4217">
                  <c:v>37.39670908368466</c:v>
                </c:pt>
                <c:pt idx="4218">
                  <c:v>37.40798055742285</c:v>
                </c:pt>
                <c:pt idx="4219">
                  <c:v>37.41924922787744</c:v>
                </c:pt>
                <c:pt idx="4220">
                  <c:v>37.43051509235356</c:v>
                </c:pt>
                <c:pt idx="4221">
                  <c:v>37.44177814815721</c:v>
                </c:pt>
                <c:pt idx="4222">
                  <c:v>37.45303839259521</c:v>
                </c:pt>
                <c:pt idx="4223">
                  <c:v>37.46429582297525</c:v>
                </c:pt>
                <c:pt idx="4224">
                  <c:v>37.47555043660581</c:v>
                </c:pt>
                <c:pt idx="4225">
                  <c:v>37.48680223079624</c:v>
                </c:pt>
                <c:pt idx="4226">
                  <c:v>37.49805120285672</c:v>
                </c:pt>
                <c:pt idx="4227">
                  <c:v>37.50929735009827</c:v>
                </c:pt>
                <c:pt idx="4228">
                  <c:v>37.52054066983275</c:v>
                </c:pt>
                <c:pt idx="4229">
                  <c:v>37.53178115937284</c:v>
                </c:pt>
                <c:pt idx="4230">
                  <c:v>37.54301881603212</c:v>
                </c:pt>
                <c:pt idx="4231">
                  <c:v>37.55425363712494</c:v>
                </c:pt>
                <c:pt idx="4232">
                  <c:v>37.56548561996653</c:v>
                </c:pt>
                <c:pt idx="4233">
                  <c:v>37.57671476187299</c:v>
                </c:pt>
                <c:pt idx="4234">
                  <c:v>37.5879410601612</c:v>
                </c:pt>
                <c:pt idx="4235">
                  <c:v>37.59916451214896</c:v>
                </c:pt>
                <c:pt idx="4236">
                  <c:v>37.61038511515486</c:v>
                </c:pt>
                <c:pt idx="4237">
                  <c:v>37.62160286649836</c:v>
                </c:pt>
                <c:pt idx="4238">
                  <c:v>37.63281776349977</c:v>
                </c:pt>
                <c:pt idx="4239">
                  <c:v>37.64402980348023</c:v>
                </c:pt>
                <c:pt idx="4240">
                  <c:v>37.65523898376178</c:v>
                </c:pt>
                <c:pt idx="4241">
                  <c:v>37.66644530166723</c:v>
                </c:pt>
                <c:pt idx="4242">
                  <c:v>37.67764875452033</c:v>
                </c:pt>
                <c:pt idx="4243">
                  <c:v>37.68884933964561</c:v>
                </c:pt>
                <c:pt idx="4244">
                  <c:v>37.70004705436849</c:v>
                </c:pt>
                <c:pt idx="4245">
                  <c:v>37.71124189601525</c:v>
                </c:pt>
                <c:pt idx="4246">
                  <c:v>37.722433861913</c:v>
                </c:pt>
                <c:pt idx="4247">
                  <c:v>37.73362294938971</c:v>
                </c:pt>
                <c:pt idx="4248">
                  <c:v>37.74480915577421</c:v>
                </c:pt>
                <c:pt idx="4249">
                  <c:v>37.75599247839622</c:v>
                </c:pt>
                <c:pt idx="4250">
                  <c:v>37.76717291458626</c:v>
                </c:pt>
                <c:pt idx="4251">
                  <c:v>37.77835046167574</c:v>
                </c:pt>
                <c:pt idx="4252">
                  <c:v>37.78952511699694</c:v>
                </c:pt>
                <c:pt idx="4253">
                  <c:v>37.80069687788295</c:v>
                </c:pt>
                <c:pt idx="4254">
                  <c:v>37.8118657416678</c:v>
                </c:pt>
                <c:pt idx="4255">
                  <c:v>37.82303170568633</c:v>
                </c:pt>
                <c:pt idx="4256">
                  <c:v>37.83419476727424</c:v>
                </c:pt>
                <c:pt idx="4257">
                  <c:v>37.84535492376812</c:v>
                </c:pt>
                <c:pt idx="4258">
                  <c:v>37.8565121725054</c:v>
                </c:pt>
                <c:pt idx="4259">
                  <c:v>37.86766651082435</c:v>
                </c:pt>
                <c:pt idx="4260">
                  <c:v>37.8788179360642</c:v>
                </c:pt>
                <c:pt idx="4261">
                  <c:v>37.88996644556494</c:v>
                </c:pt>
                <c:pt idx="4262">
                  <c:v>37.90111203666751</c:v>
                </c:pt>
                <c:pt idx="4263">
                  <c:v>37.91225470671365</c:v>
                </c:pt>
                <c:pt idx="4264">
                  <c:v>37.92339445304602</c:v>
                </c:pt>
                <c:pt idx="4265">
                  <c:v>37.93453127300815</c:v>
                </c:pt>
                <c:pt idx="4266">
                  <c:v>37.94566516394437</c:v>
                </c:pt>
                <c:pt idx="4267">
                  <c:v>37.95679612319998</c:v>
                </c:pt>
                <c:pt idx="4268">
                  <c:v>37.96792414812108</c:v>
                </c:pt>
                <c:pt idx="4269">
                  <c:v>37.97904923605467</c:v>
                </c:pt>
                <c:pt idx="4270">
                  <c:v>37.99017138434863</c:v>
                </c:pt>
                <c:pt idx="4271">
                  <c:v>38.00129059035169</c:v>
                </c:pt>
                <c:pt idx="4272">
                  <c:v>38.01240685141349</c:v>
                </c:pt>
                <c:pt idx="4273">
                  <c:v>38.02352016488452</c:v>
                </c:pt>
                <c:pt idx="4274">
                  <c:v>38.03463052811615</c:v>
                </c:pt>
                <c:pt idx="4275">
                  <c:v>38.04573793846064</c:v>
                </c:pt>
                <c:pt idx="4276">
                  <c:v>38.0568423932711</c:v>
                </c:pt>
                <c:pt idx="4277">
                  <c:v>38.06794388990156</c:v>
                </c:pt>
                <c:pt idx="4278">
                  <c:v>38.0790424257069</c:v>
                </c:pt>
                <c:pt idx="4279">
                  <c:v>38.09013799804291</c:v>
                </c:pt>
                <c:pt idx="4280">
                  <c:v>38.1012306042662</c:v>
                </c:pt>
                <c:pt idx="4281">
                  <c:v>38.11232024173435</c:v>
                </c:pt>
                <c:pt idx="4282">
                  <c:v>38.12340690780574</c:v>
                </c:pt>
                <c:pt idx="4283">
                  <c:v>38.13449059983968</c:v>
                </c:pt>
                <c:pt idx="4284">
                  <c:v>38.14557131519638</c:v>
                </c:pt>
                <c:pt idx="4285">
                  <c:v>38.15664905123686</c:v>
                </c:pt>
                <c:pt idx="4286">
                  <c:v>38.16772380532316</c:v>
                </c:pt>
                <c:pt idx="4287">
                  <c:v>38.17879557481806</c:v>
                </c:pt>
                <c:pt idx="4288">
                  <c:v>38.18986435708529</c:v>
                </c:pt>
                <c:pt idx="4289">
                  <c:v>38.20093014948951</c:v>
                </c:pt>
                <c:pt idx="4290">
                  <c:v>38.2119929493962</c:v>
                </c:pt>
                <c:pt idx="4291">
                  <c:v>38.22305275417178</c:v>
                </c:pt>
                <c:pt idx="4292">
                  <c:v>38.2341095611835</c:v>
                </c:pt>
                <c:pt idx="4293">
                  <c:v>38.24516336779961</c:v>
                </c:pt>
                <c:pt idx="4294">
                  <c:v>38.25621417138913</c:v>
                </c:pt>
                <c:pt idx="4295">
                  <c:v>38.26726196932205</c:v>
                </c:pt>
                <c:pt idx="4296">
                  <c:v>38.27830675896925</c:v>
                </c:pt>
                <c:pt idx="4297">
                  <c:v>38.28934853770246</c:v>
                </c:pt>
                <c:pt idx="4298">
                  <c:v>38.30038730289435</c:v>
                </c:pt>
                <c:pt idx="4299">
                  <c:v>38.31142305191846</c:v>
                </c:pt>
                <c:pt idx="4300">
                  <c:v>38.32245578214926</c:v>
                </c:pt>
                <c:pt idx="4301">
                  <c:v>38.33348549096207</c:v>
                </c:pt>
                <c:pt idx="4302">
                  <c:v>38.34451217573314</c:v>
                </c:pt>
                <c:pt idx="4303">
                  <c:v>38.35553583383963</c:v>
                </c:pt>
                <c:pt idx="4304">
                  <c:v>38.36655646265956</c:v>
                </c:pt>
                <c:pt idx="4305">
                  <c:v>38.3775740595719</c:v>
                </c:pt>
                <c:pt idx="4306">
                  <c:v>38.38858862195647</c:v>
                </c:pt>
                <c:pt idx="4307">
                  <c:v>38.39960014719406</c:v>
                </c:pt>
                <c:pt idx="4308">
                  <c:v>38.41060863266627</c:v>
                </c:pt>
                <c:pt idx="4309">
                  <c:v>38.42161407575572</c:v>
                </c:pt>
                <c:pt idx="4310">
                  <c:v>38.43261647384583</c:v>
                </c:pt>
                <c:pt idx="4311">
                  <c:v>38.44361582432097</c:v>
                </c:pt>
                <c:pt idx="4312">
                  <c:v>38.45461212456643</c:v>
                </c:pt>
                <c:pt idx="4313">
                  <c:v>38.4656053719684</c:v>
                </c:pt>
                <c:pt idx="4314">
                  <c:v>38.47659556391395</c:v>
                </c:pt>
                <c:pt idx="4315">
                  <c:v>38.48758269779108</c:v>
                </c:pt>
                <c:pt idx="4316">
                  <c:v>38.49856677098873</c:v>
                </c:pt>
                <c:pt idx="4317">
                  <c:v>38.50954778089667</c:v>
                </c:pt>
                <c:pt idx="4318">
                  <c:v>38.5205257249057</c:v>
                </c:pt>
                <c:pt idx="4319">
                  <c:v>38.5315006004074</c:v>
                </c:pt>
                <c:pt idx="4320">
                  <c:v>38.54247240479435</c:v>
                </c:pt>
                <c:pt idx="4321">
                  <c:v>38.55344113546002</c:v>
                </c:pt>
                <c:pt idx="4322">
                  <c:v>38.5644067897988</c:v>
                </c:pt>
                <c:pt idx="4323">
                  <c:v>38.57536936520598</c:v>
                </c:pt>
                <c:pt idx="4324">
                  <c:v>38.58632885907778</c:v>
                </c:pt>
                <c:pt idx="4325">
                  <c:v>38.59728526881133</c:v>
                </c:pt>
                <c:pt idx="4326">
                  <c:v>38.60823859180469</c:v>
                </c:pt>
                <c:pt idx="4327">
                  <c:v>38.6191888254568</c:v>
                </c:pt>
                <c:pt idx="4328">
                  <c:v>38.63013596716758</c:v>
                </c:pt>
                <c:pt idx="4329">
                  <c:v>38.6410800143378</c:v>
                </c:pt>
                <c:pt idx="4330">
                  <c:v>38.65202096436923</c:v>
                </c:pt>
                <c:pt idx="4331">
                  <c:v>38.6629588146645</c:v>
                </c:pt>
                <c:pt idx="4332">
                  <c:v>38.67389356262714</c:v>
                </c:pt>
                <c:pt idx="4333">
                  <c:v>38.6848252056617</c:v>
                </c:pt>
                <c:pt idx="4334">
                  <c:v>38.6957537411736</c:v>
                </c:pt>
                <c:pt idx="4335">
                  <c:v>38.70667916656913</c:v>
                </c:pt>
                <c:pt idx="4336">
                  <c:v>38.71760147925557</c:v>
                </c:pt>
                <c:pt idx="4337">
                  <c:v>38.72852067664116</c:v>
                </c:pt>
                <c:pt idx="4338">
                  <c:v>38.73943675613497</c:v>
                </c:pt>
                <c:pt idx="4339">
                  <c:v>38.75034971514706</c:v>
                </c:pt>
                <c:pt idx="4340">
                  <c:v>38.76125955108841</c:v>
                </c:pt>
                <c:pt idx="4341">
                  <c:v>38.77216626137094</c:v>
                </c:pt>
                <c:pt idx="4342">
                  <c:v>38.78306984340745</c:v>
                </c:pt>
                <c:pt idx="4343">
                  <c:v>38.79397029461173</c:v>
                </c:pt>
                <c:pt idx="4344">
                  <c:v>38.80486761239844</c:v>
                </c:pt>
                <c:pt idx="4345">
                  <c:v>38.81576179418326</c:v>
                </c:pt>
                <c:pt idx="4346">
                  <c:v>38.82665283738273</c:v>
                </c:pt>
                <c:pt idx="4347">
                  <c:v>38.83754073941432</c:v>
                </c:pt>
                <c:pt idx="4348">
                  <c:v>38.84842549769647</c:v>
                </c:pt>
                <c:pt idx="4349">
                  <c:v>38.85930710964858</c:v>
                </c:pt>
                <c:pt idx="4350">
                  <c:v>38.87018557269091</c:v>
                </c:pt>
                <c:pt idx="4351">
                  <c:v>38.88106088424472</c:v>
                </c:pt>
                <c:pt idx="4352">
                  <c:v>38.89193304173217</c:v>
                </c:pt>
                <c:pt idx="4353">
                  <c:v>38.90280204257638</c:v>
                </c:pt>
                <c:pt idx="4354">
                  <c:v>38.91366788420137</c:v>
                </c:pt>
                <c:pt idx="4355">
                  <c:v>38.92453056403218</c:v>
                </c:pt>
                <c:pt idx="4356">
                  <c:v>38.93539007949473</c:v>
                </c:pt>
                <c:pt idx="4357">
                  <c:v>38.94624642801588</c:v>
                </c:pt>
                <c:pt idx="4358">
                  <c:v>38.95709960702342</c:v>
                </c:pt>
                <c:pt idx="4359">
                  <c:v>38.96794961394617</c:v>
                </c:pt>
                <c:pt idx="4360">
                  <c:v>38.97879644621381</c:v>
                </c:pt>
                <c:pt idx="4361">
                  <c:v>38.98964010125694</c:v>
                </c:pt>
                <c:pt idx="4362">
                  <c:v>39.00048057650721</c:v>
                </c:pt>
                <c:pt idx="4363">
                  <c:v>39.01131786939714</c:v>
                </c:pt>
                <c:pt idx="4364">
                  <c:v>39.02215197736021</c:v>
                </c:pt>
                <c:pt idx="4365">
                  <c:v>39.03298289783084</c:v>
                </c:pt>
                <c:pt idx="4366">
                  <c:v>39.04381062824442</c:v>
                </c:pt>
                <c:pt idx="4367">
                  <c:v>39.05463516603727</c:v>
                </c:pt>
                <c:pt idx="4368">
                  <c:v>39.06545650864669</c:v>
                </c:pt>
                <c:pt idx="4369">
                  <c:v>39.07627465351089</c:v>
                </c:pt>
                <c:pt idx="4370">
                  <c:v>39.08708959806906</c:v>
                </c:pt>
                <c:pt idx="4371">
                  <c:v>39.09790133976134</c:v>
                </c:pt>
                <c:pt idx="4372">
                  <c:v>39.1087098760288</c:v>
                </c:pt>
                <c:pt idx="4373">
                  <c:v>39.11951520431347</c:v>
                </c:pt>
                <c:pt idx="4374">
                  <c:v>39.13031732205836</c:v>
                </c:pt>
                <c:pt idx="4375">
                  <c:v>39.1411162267074</c:v>
                </c:pt>
                <c:pt idx="4376">
                  <c:v>39.15191191570551</c:v>
                </c:pt>
                <c:pt idx="4377">
                  <c:v>39.16270438649856</c:v>
                </c:pt>
                <c:pt idx="4378">
                  <c:v>39.17349363653335</c:v>
                </c:pt>
                <c:pt idx="4379">
                  <c:v>39.18427966325764</c:v>
                </c:pt>
                <c:pt idx="4380">
                  <c:v>39.19506246412022</c:v>
                </c:pt>
                <c:pt idx="4381">
                  <c:v>39.20584203657074</c:v>
                </c:pt>
                <c:pt idx="4382">
                  <c:v>39.21661837805985</c:v>
                </c:pt>
                <c:pt idx="4383">
                  <c:v>39.22739148603918</c:v>
                </c:pt>
                <c:pt idx="4384">
                  <c:v>39.2381613579613</c:v>
                </c:pt>
                <c:pt idx="4385">
                  <c:v>39.24892799127977</c:v>
                </c:pt>
                <c:pt idx="4386">
                  <c:v>39.25969138344907</c:v>
                </c:pt>
                <c:pt idx="4387">
                  <c:v>39.27045153192469</c:v>
                </c:pt>
                <c:pt idx="4388">
                  <c:v>39.28120843416304</c:v>
                </c:pt>
                <c:pt idx="4389">
                  <c:v>39.29196208762153</c:v>
                </c:pt>
                <c:pt idx="4390">
                  <c:v>39.30271248975853</c:v>
                </c:pt>
                <c:pt idx="4391">
                  <c:v>39.31345963803336</c:v>
                </c:pt>
                <c:pt idx="4392">
                  <c:v>39.32420352990633</c:v>
                </c:pt>
                <c:pt idx="4393">
                  <c:v>39.33494416283871</c:v>
                </c:pt>
                <c:pt idx="4394">
                  <c:v>39.34568153429272</c:v>
                </c:pt>
                <c:pt idx="4395">
                  <c:v>39.3564156417316</c:v>
                </c:pt>
                <c:pt idx="4396">
                  <c:v>39.3671464826195</c:v>
                </c:pt>
                <c:pt idx="4397">
                  <c:v>39.37787405442159</c:v>
                </c:pt>
                <c:pt idx="4398">
                  <c:v>39.388598354604</c:v>
                </c:pt>
                <c:pt idx="4399">
                  <c:v>39.3993193806338</c:v>
                </c:pt>
                <c:pt idx="4400">
                  <c:v>39.41003712997906</c:v>
                </c:pt>
                <c:pt idx="4401">
                  <c:v>39.42075160010885</c:v>
                </c:pt>
                <c:pt idx="4402">
                  <c:v>39.43146278849317</c:v>
                </c:pt>
                <c:pt idx="4403">
                  <c:v>39.44217069260305</c:v>
                </c:pt>
                <c:pt idx="4404">
                  <c:v>39.45287530991042</c:v>
                </c:pt>
                <c:pt idx="4405">
                  <c:v>39.46357663788828</c:v>
                </c:pt>
                <c:pt idx="4406">
                  <c:v>39.4742746740105</c:v>
                </c:pt>
                <c:pt idx="4407">
                  <c:v>39.48496941575204</c:v>
                </c:pt>
                <c:pt idx="4408">
                  <c:v>39.4956608605888</c:v>
                </c:pt>
                <c:pt idx="4409">
                  <c:v>39.5063490059976</c:v>
                </c:pt>
                <c:pt idx="4410">
                  <c:v>39.51703384945633</c:v>
                </c:pt>
                <c:pt idx="4411">
                  <c:v>39.5277153884438</c:v>
                </c:pt>
                <c:pt idx="4412">
                  <c:v>39.53839362043984</c:v>
                </c:pt>
                <c:pt idx="4413">
                  <c:v>39.54906854292525</c:v>
                </c:pt>
                <c:pt idx="4414">
                  <c:v>39.55974015338181</c:v>
                </c:pt>
                <c:pt idx="4415">
                  <c:v>39.57040844929229</c:v>
                </c:pt>
                <c:pt idx="4416">
                  <c:v>39.58107342814048</c:v>
                </c:pt>
                <c:pt idx="4417">
                  <c:v>39.59173508741109</c:v>
                </c:pt>
                <c:pt idx="4418">
                  <c:v>39.60239342458986</c:v>
                </c:pt>
                <c:pt idx="4419">
                  <c:v>39.61304843716348</c:v>
                </c:pt>
                <c:pt idx="4420">
                  <c:v>39.62370012261972</c:v>
                </c:pt>
                <c:pt idx="4421">
                  <c:v>39.63434847844722</c:v>
                </c:pt>
                <c:pt idx="4422">
                  <c:v>39.64499350213571</c:v>
                </c:pt>
                <c:pt idx="4423">
                  <c:v>39.65563519117586</c:v>
                </c:pt>
                <c:pt idx="4424">
                  <c:v>39.66627354305931</c:v>
                </c:pt>
                <c:pt idx="4425">
                  <c:v>39.67690855527876</c:v>
                </c:pt>
                <c:pt idx="4426">
                  <c:v>39.68754022532786</c:v>
                </c:pt>
                <c:pt idx="4427">
                  <c:v>39.69816855070126</c:v>
                </c:pt>
                <c:pt idx="4428">
                  <c:v>39.70879352889461</c:v>
                </c:pt>
                <c:pt idx="4429">
                  <c:v>39.71941515740455</c:v>
                </c:pt>
                <c:pt idx="4430">
                  <c:v>39.73003343372872</c:v>
                </c:pt>
                <c:pt idx="4431">
                  <c:v>39.74064835536574</c:v>
                </c:pt>
                <c:pt idx="4432">
                  <c:v>39.75125991981528</c:v>
                </c:pt>
                <c:pt idx="4433">
                  <c:v>39.76186812457794</c:v>
                </c:pt>
                <c:pt idx="4434">
                  <c:v>39.77247296715537</c:v>
                </c:pt>
                <c:pt idx="4435">
                  <c:v>39.7830744450502</c:v>
                </c:pt>
                <c:pt idx="4436">
                  <c:v>39.79367255576605</c:v>
                </c:pt>
                <c:pt idx="4437">
                  <c:v>39.80426729680757</c:v>
                </c:pt>
                <c:pt idx="4438">
                  <c:v>39.81485866568041</c:v>
                </c:pt>
                <c:pt idx="4439">
                  <c:v>39.8254466598912</c:v>
                </c:pt>
                <c:pt idx="4440">
                  <c:v>39.83603127694758</c:v>
                </c:pt>
                <c:pt idx="4441">
                  <c:v>39.84661251435821</c:v>
                </c:pt>
                <c:pt idx="4442">
                  <c:v>39.8571903696327</c:v>
                </c:pt>
                <c:pt idx="4443">
                  <c:v>39.8677648402818</c:v>
                </c:pt>
                <c:pt idx="4444">
                  <c:v>39.8783359238171</c:v>
                </c:pt>
                <c:pt idx="4445">
                  <c:v>39.88890361775128</c:v>
                </c:pt>
                <c:pt idx="4446">
                  <c:v>39.89946791959807</c:v>
                </c:pt>
                <c:pt idx="4447">
                  <c:v>39.91002882687214</c:v>
                </c:pt>
                <c:pt idx="4448">
                  <c:v>39.92058633708918</c:v>
                </c:pt>
                <c:pt idx="4449">
                  <c:v>39.93114044776591</c:v>
                </c:pt>
                <c:pt idx="4450">
                  <c:v>39.94169115642005</c:v>
                </c:pt>
                <c:pt idx="4451">
                  <c:v>39.95223846057037</c:v>
                </c:pt>
                <c:pt idx="4452">
                  <c:v>39.96278235773657</c:v>
                </c:pt>
                <c:pt idx="4453">
                  <c:v>39.97332284543946</c:v>
                </c:pt>
                <c:pt idx="4454">
                  <c:v>39.98385992120077</c:v>
                </c:pt>
                <c:pt idx="4455">
                  <c:v>39.99439358254332</c:v>
                </c:pt>
                <c:pt idx="4456">
                  <c:v>40.00492382699093</c:v>
                </c:pt>
                <c:pt idx="4457">
                  <c:v>40.01545065206838</c:v>
                </c:pt>
                <c:pt idx="4458">
                  <c:v>40.02597405530155</c:v>
                </c:pt>
                <c:pt idx="4459">
                  <c:v>40.03649403421729</c:v>
                </c:pt>
                <c:pt idx="4460">
                  <c:v>40.04701058634347</c:v>
                </c:pt>
                <c:pt idx="4461">
                  <c:v>40.057523709209</c:v>
                </c:pt>
                <c:pt idx="4462">
                  <c:v>40.0680334003438</c:v>
                </c:pt>
                <c:pt idx="4463">
                  <c:v>40.07853965727878</c:v>
                </c:pt>
                <c:pt idx="4464">
                  <c:v>40.08904247754592</c:v>
                </c:pt>
                <c:pt idx="4465">
                  <c:v>40.09954185867822</c:v>
                </c:pt>
                <c:pt idx="4466">
                  <c:v>40.11003779820965</c:v>
                </c:pt>
                <c:pt idx="4467">
                  <c:v>40.12053029367525</c:v>
                </c:pt>
                <c:pt idx="4468">
                  <c:v>40.1310193426111</c:v>
                </c:pt>
                <c:pt idx="4469">
                  <c:v>40.14150494255424</c:v>
                </c:pt>
                <c:pt idx="4470">
                  <c:v>40.15198709104278</c:v>
                </c:pt>
                <c:pt idx="4471">
                  <c:v>40.1624657856159</c:v>
                </c:pt>
                <c:pt idx="4472">
                  <c:v>40.17294102381369</c:v>
                </c:pt>
                <c:pt idx="4473">
                  <c:v>40.1834128031774</c:v>
                </c:pt>
                <c:pt idx="4474">
                  <c:v>40.19388112124919</c:v>
                </c:pt>
                <c:pt idx="4475">
                  <c:v>40.20434597557236</c:v>
                </c:pt>
                <c:pt idx="4476">
                  <c:v>40.21480736369113</c:v>
                </c:pt>
                <c:pt idx="4477">
                  <c:v>40.22526528315087</c:v>
                </c:pt>
                <c:pt idx="4478">
                  <c:v>40.23571973149787</c:v>
                </c:pt>
                <c:pt idx="4479">
                  <c:v>40.24617070627952</c:v>
                </c:pt>
                <c:pt idx="4480">
                  <c:v>40.25661820504421</c:v>
                </c:pt>
                <c:pt idx="4481">
                  <c:v>40.26706222534141</c:v>
                </c:pt>
                <c:pt idx="4482">
                  <c:v>40.27750276472156</c:v>
                </c:pt>
                <c:pt idx="4483">
                  <c:v>40.2879398207362</c:v>
                </c:pt>
                <c:pt idx="4484">
                  <c:v>40.29837339093786</c:v>
                </c:pt>
                <c:pt idx="4485">
                  <c:v>40.3088034728801</c:v>
                </c:pt>
                <c:pt idx="4486">
                  <c:v>40.31923006411758</c:v>
                </c:pt>
                <c:pt idx="4487">
                  <c:v>40.32965316220596</c:v>
                </c:pt>
                <c:pt idx="4488">
                  <c:v>40.3400727647019</c:v>
                </c:pt>
                <c:pt idx="4489">
                  <c:v>40.35048886916315</c:v>
                </c:pt>
                <c:pt idx="4490">
                  <c:v>40.36090147314851</c:v>
                </c:pt>
                <c:pt idx="4491">
                  <c:v>40.37131057421779</c:v>
                </c:pt>
                <c:pt idx="4492">
                  <c:v>40.38171616993186</c:v>
                </c:pt>
                <c:pt idx="4493">
                  <c:v>40.3921182578526</c:v>
                </c:pt>
                <c:pt idx="4494">
                  <c:v>40.40251683554296</c:v>
                </c:pt>
                <c:pt idx="4495">
                  <c:v>40.41291190056696</c:v>
                </c:pt>
                <c:pt idx="4496">
                  <c:v>40.42330345048961</c:v>
                </c:pt>
                <c:pt idx="4497">
                  <c:v>40.43369148287699</c:v>
                </c:pt>
                <c:pt idx="4498">
                  <c:v>40.44407599529625</c:v>
                </c:pt>
                <c:pt idx="4499">
                  <c:v>40.45445698531555</c:v>
                </c:pt>
                <c:pt idx="4500">
                  <c:v>40.46483445050414</c:v>
                </c:pt>
                <c:pt idx="4501">
                  <c:v>40.47520838843227</c:v>
                </c:pt>
                <c:pt idx="4502">
                  <c:v>40.48557879667126</c:v>
                </c:pt>
                <c:pt idx="4503">
                  <c:v>40.49594567279348</c:v>
                </c:pt>
                <c:pt idx="4504">
                  <c:v>40.50630901437238</c:v>
                </c:pt>
                <c:pt idx="4505">
                  <c:v>40.5166688189824</c:v>
                </c:pt>
                <c:pt idx="4506">
                  <c:v>40.52702508419909</c:v>
                </c:pt>
                <c:pt idx="4507">
                  <c:v>40.53737780759901</c:v>
                </c:pt>
                <c:pt idx="4508">
                  <c:v>40.54772698675981</c:v>
                </c:pt>
                <c:pt idx="4509">
                  <c:v>40.55807261926016</c:v>
                </c:pt>
                <c:pt idx="4510">
                  <c:v>40.56841470267983</c:v>
                </c:pt>
                <c:pt idx="4511">
                  <c:v>40.57875323459958</c:v>
                </c:pt>
                <c:pt idx="4512">
                  <c:v>40.5890882126013</c:v>
                </c:pt>
                <c:pt idx="4513">
                  <c:v>40.59941963426788</c:v>
                </c:pt>
                <c:pt idx="4514">
                  <c:v>40.60974749718329</c:v>
                </c:pt>
                <c:pt idx="4515">
                  <c:v>40.62007179893257</c:v>
                </c:pt>
                <c:pt idx="4516">
                  <c:v>40.6303925371018</c:v>
                </c:pt>
                <c:pt idx="4517">
                  <c:v>40.64070970927813</c:v>
                </c:pt>
                <c:pt idx="4518">
                  <c:v>40.65102331304976</c:v>
                </c:pt>
                <c:pt idx="4519">
                  <c:v>40.661333346006</c:v>
                </c:pt>
                <c:pt idx="4520">
                  <c:v>40.67163980573709</c:v>
                </c:pt>
                <c:pt idx="4521">
                  <c:v>40.68194268983451</c:v>
                </c:pt>
                <c:pt idx="4522">
                  <c:v>40.69224199589071</c:v>
                </c:pt>
                <c:pt idx="4523">
                  <c:v>40.7025377214992</c:v>
                </c:pt>
                <c:pt idx="4524">
                  <c:v>40.71282986425454</c:v>
                </c:pt>
                <c:pt idx="4525">
                  <c:v>40.72311842175243</c:v>
                </c:pt>
                <c:pt idx="4526">
                  <c:v>40.73340339158956</c:v>
                </c:pt>
                <c:pt idx="4527">
                  <c:v>40.74368477136372</c:v>
                </c:pt>
                <c:pt idx="4528">
                  <c:v>40.7539625586738</c:v>
                </c:pt>
                <c:pt idx="4529">
                  <c:v>40.76423675111968</c:v>
                </c:pt>
                <c:pt idx="4530">
                  <c:v>40.77450734630237</c:v>
                </c:pt>
                <c:pt idx="4531">
                  <c:v>40.78477434182394</c:v>
                </c:pt>
                <c:pt idx="4532">
                  <c:v>40.79503773528752</c:v>
                </c:pt>
                <c:pt idx="4533">
                  <c:v>40.80529752429731</c:v>
                </c:pt>
                <c:pt idx="4534">
                  <c:v>40.81555370645862</c:v>
                </c:pt>
                <c:pt idx="4535">
                  <c:v>40.82580627937777</c:v>
                </c:pt>
                <c:pt idx="4536">
                  <c:v>40.83605524066218</c:v>
                </c:pt>
                <c:pt idx="4537">
                  <c:v>40.84630058792037</c:v>
                </c:pt>
                <c:pt idx="4538">
                  <c:v>40.85654231876192</c:v>
                </c:pt>
                <c:pt idx="4539">
                  <c:v>40.86678043079745</c:v>
                </c:pt>
                <c:pt idx="4540">
                  <c:v>40.87701492163871</c:v>
                </c:pt>
                <c:pt idx="4541">
                  <c:v>40.8872457888985</c:v>
                </c:pt>
                <c:pt idx="4542">
                  <c:v>40.89747303019072</c:v>
                </c:pt>
                <c:pt idx="4543">
                  <c:v>40.90769664313029</c:v>
                </c:pt>
                <c:pt idx="4544">
                  <c:v>40.91791662533328</c:v>
                </c:pt>
                <c:pt idx="4545">
                  <c:v>40.92813297441681</c:v>
                </c:pt>
                <c:pt idx="4546">
                  <c:v>40.93834568799908</c:v>
                </c:pt>
                <c:pt idx="4547">
                  <c:v>40.94855476369935</c:v>
                </c:pt>
                <c:pt idx="4548">
                  <c:v>40.95876019913802</c:v>
                </c:pt>
                <c:pt idx="4549">
                  <c:v>40.9689619919365</c:v>
                </c:pt>
                <c:pt idx="4550">
                  <c:v>40.97916013971736</c:v>
                </c:pt>
                <c:pt idx="4551">
                  <c:v>40.9893546401042</c:v>
                </c:pt>
                <c:pt idx="4552">
                  <c:v>40.9995454907217</c:v>
                </c:pt>
                <c:pt idx="4553">
                  <c:v>41.00973268919567</c:v>
                </c:pt>
                <c:pt idx="4554">
                  <c:v>41.01991623315298</c:v>
                </c:pt>
                <c:pt idx="4555">
                  <c:v>41.03009612022158</c:v>
                </c:pt>
                <c:pt idx="4556">
                  <c:v>41.04027234803053</c:v>
                </c:pt>
                <c:pt idx="4557">
                  <c:v>41.05044491420995</c:v>
                </c:pt>
                <c:pt idx="4558">
                  <c:v>41.0606138163911</c:v>
                </c:pt>
                <c:pt idx="4559">
                  <c:v>41.07077905220624</c:v>
                </c:pt>
                <c:pt idx="4560">
                  <c:v>41.08094061928882</c:v>
                </c:pt>
                <c:pt idx="4561">
                  <c:v>41.09109851527333</c:v>
                </c:pt>
                <c:pt idx="4562">
                  <c:v>41.10125273779536</c:v>
                </c:pt>
                <c:pt idx="4563">
                  <c:v>41.11140328449158</c:v>
                </c:pt>
                <c:pt idx="4564">
                  <c:v>41.12155015299978</c:v>
                </c:pt>
                <c:pt idx="4565">
                  <c:v>41.13169334095882</c:v>
                </c:pt>
                <c:pt idx="4566">
                  <c:v>41.14183284600866</c:v>
                </c:pt>
                <c:pt idx="4567">
                  <c:v>41.15196866579036</c:v>
                </c:pt>
                <c:pt idx="4568">
                  <c:v>41.16210079794612</c:v>
                </c:pt>
                <c:pt idx="4569">
                  <c:v>41.17222924011914</c:v>
                </c:pt>
                <c:pt idx="4570">
                  <c:v>41.18235398995378</c:v>
                </c:pt>
                <c:pt idx="4571">
                  <c:v>41.19247504509551</c:v>
                </c:pt>
                <c:pt idx="4572">
                  <c:v>41.20259240319087</c:v>
                </c:pt>
                <c:pt idx="4573">
                  <c:v>41.2127060618875</c:v>
                </c:pt>
                <c:pt idx="4574">
                  <c:v>41.22281601883418</c:v>
                </c:pt>
                <c:pt idx="4575">
                  <c:v>41.23292227168072</c:v>
                </c:pt>
                <c:pt idx="4576">
                  <c:v>41.2430248180781</c:v>
                </c:pt>
                <c:pt idx="4577">
                  <c:v>41.25312365567834</c:v>
                </c:pt>
                <c:pt idx="4578">
                  <c:v>41.26321878213465</c:v>
                </c:pt>
                <c:pt idx="4579">
                  <c:v>41.27331019510125</c:v>
                </c:pt>
                <c:pt idx="4580">
                  <c:v>41.28339789223352</c:v>
                </c:pt>
                <c:pt idx="4581">
                  <c:v>41.29348187118795</c:v>
                </c:pt>
                <c:pt idx="4582">
                  <c:v>41.30356212962209</c:v>
                </c:pt>
                <c:pt idx="4583">
                  <c:v>41.31363866519464</c:v>
                </c:pt>
                <c:pt idx="4584">
                  <c:v>41.3237114755654</c:v>
                </c:pt>
                <c:pt idx="4585">
                  <c:v>41.33378055839525</c:v>
                </c:pt>
                <c:pt idx="4586">
                  <c:v>41.34384591134621</c:v>
                </c:pt>
                <c:pt idx="4587">
                  <c:v>41.35390753208141</c:v>
                </c:pt>
                <c:pt idx="4588">
                  <c:v>41.36396541826506</c:v>
                </c:pt>
                <c:pt idx="4589">
                  <c:v>41.37401956756251</c:v>
                </c:pt>
                <c:pt idx="4590">
                  <c:v>41.3840699776402</c:v>
                </c:pt>
                <c:pt idx="4591">
                  <c:v>41.39411664616575</c:v>
                </c:pt>
                <c:pt idx="4592">
                  <c:v>41.40415957080776</c:v>
                </c:pt>
                <c:pt idx="4593">
                  <c:v>41.41419874923605</c:v>
                </c:pt>
                <c:pt idx="4594">
                  <c:v>41.42423417912155</c:v>
                </c:pt>
                <c:pt idx="4595">
                  <c:v>41.43426585813624</c:v>
                </c:pt>
                <c:pt idx="4596">
                  <c:v>41.44429378395329</c:v>
                </c:pt>
                <c:pt idx="4597">
                  <c:v>41.45431795424694</c:v>
                </c:pt>
                <c:pt idx="4598">
                  <c:v>41.46433836669255</c:v>
                </c:pt>
                <c:pt idx="4599">
                  <c:v>41.47435501896663</c:v>
                </c:pt>
                <c:pt idx="4600">
                  <c:v>41.48436790874675</c:v>
                </c:pt>
                <c:pt idx="4601">
                  <c:v>41.49437703371169</c:v>
                </c:pt>
                <c:pt idx="4602">
                  <c:v>41.50438239154126</c:v>
                </c:pt>
                <c:pt idx="4603">
                  <c:v>41.5143839799164</c:v>
                </c:pt>
                <c:pt idx="4604">
                  <c:v>41.52438179651927</c:v>
                </c:pt>
                <c:pt idx="4605">
                  <c:v>41.53437583903303</c:v>
                </c:pt>
                <c:pt idx="4606">
                  <c:v>41.544366105142</c:v>
                </c:pt>
                <c:pt idx="4607">
                  <c:v>41.55435259253168</c:v>
                </c:pt>
                <c:pt idx="4608">
                  <c:v>41.56433529888862</c:v>
                </c:pt>
                <c:pt idx="4609">
                  <c:v>41.57431422190052</c:v>
                </c:pt>
                <c:pt idx="4610">
                  <c:v>41.58428935925621</c:v>
                </c:pt>
                <c:pt idx="4611">
                  <c:v>41.59426070864569</c:v>
                </c:pt>
                <c:pt idx="4612">
                  <c:v>41.60422826776</c:v>
                </c:pt>
                <c:pt idx="4613">
                  <c:v>41.61419203429137</c:v>
                </c:pt>
                <c:pt idx="4614">
                  <c:v>41.62415200593313</c:v>
                </c:pt>
                <c:pt idx="4615">
                  <c:v>41.63410818037975</c:v>
                </c:pt>
                <c:pt idx="4616">
                  <c:v>41.6440605553268</c:v>
                </c:pt>
                <c:pt idx="4617">
                  <c:v>41.65400912847106</c:v>
                </c:pt>
                <c:pt idx="4618">
                  <c:v>41.66395389751035</c:v>
                </c:pt>
                <c:pt idx="4619">
                  <c:v>41.67389486014367</c:v>
                </c:pt>
                <c:pt idx="4620">
                  <c:v>41.68383201407117</c:v>
                </c:pt>
                <c:pt idx="4621">
                  <c:v>41.69376535699406</c:v>
                </c:pt>
                <c:pt idx="4622">
                  <c:v>41.70369488661475</c:v>
                </c:pt>
                <c:pt idx="4623">
                  <c:v>41.71362060063676</c:v>
                </c:pt>
                <c:pt idx="4624">
                  <c:v>41.72354249676477</c:v>
                </c:pt>
                <c:pt idx="4625">
                  <c:v>41.73346057270453</c:v>
                </c:pt>
                <c:pt idx="4626">
                  <c:v>41.74337482616301</c:v>
                </c:pt>
                <c:pt idx="4627">
                  <c:v>41.75328525484826</c:v>
                </c:pt>
                <c:pt idx="4628">
                  <c:v>41.7631918564695</c:v>
                </c:pt>
                <c:pt idx="4629">
                  <c:v>41.77309462873706</c:v>
                </c:pt>
                <c:pt idx="4630">
                  <c:v>41.78299356936242</c:v>
                </c:pt>
                <c:pt idx="4631">
                  <c:v>41.79288867605822</c:v>
                </c:pt>
                <c:pt idx="4632">
                  <c:v>41.80277994653821</c:v>
                </c:pt>
                <c:pt idx="4633">
                  <c:v>41.81266737851729</c:v>
                </c:pt>
                <c:pt idx="4634">
                  <c:v>41.82255096971154</c:v>
                </c:pt>
                <c:pt idx="4635">
                  <c:v>41.83243071783811</c:v>
                </c:pt>
                <c:pt idx="4636">
                  <c:v>41.84230662061535</c:v>
                </c:pt>
                <c:pt idx="4637">
                  <c:v>41.85217867576272</c:v>
                </c:pt>
                <c:pt idx="4638">
                  <c:v>41.86204688100088</c:v>
                </c:pt>
                <c:pt idx="4639">
                  <c:v>41.87191123405156</c:v>
                </c:pt>
                <c:pt idx="4640">
                  <c:v>41.88177173263767</c:v>
                </c:pt>
                <c:pt idx="4641">
                  <c:v>41.8916283744833</c:v>
                </c:pt>
                <c:pt idx="4642">
                  <c:v>41.90148115731362</c:v>
                </c:pt>
                <c:pt idx="4643">
                  <c:v>41.91133007885504</c:v>
                </c:pt>
                <c:pt idx="4644">
                  <c:v>41.921175136835</c:v>
                </c:pt>
                <c:pt idx="4645">
                  <c:v>41.93101632898218</c:v>
                </c:pt>
                <c:pt idx="4646">
                  <c:v>41.94085365302636</c:v>
                </c:pt>
                <c:pt idx="4647">
                  <c:v>41.95068710669853</c:v>
                </c:pt>
                <c:pt idx="4648">
                  <c:v>41.9605166877308</c:v>
                </c:pt>
                <c:pt idx="4649">
                  <c:v>41.97034239385637</c:v>
                </c:pt>
                <c:pt idx="4650">
                  <c:v>41.9801642228097</c:v>
                </c:pt>
                <c:pt idx="4651">
                  <c:v>41.98998217232631</c:v>
                </c:pt>
                <c:pt idx="4652">
                  <c:v>41.99979624014296</c:v>
                </c:pt>
                <c:pt idx="4653">
                  <c:v>42.00960642399748</c:v>
                </c:pt>
                <c:pt idx="4654">
                  <c:v>42.01941272162894</c:v>
                </c:pt>
                <c:pt idx="4655">
                  <c:v>42.0292151307775</c:v>
                </c:pt>
                <c:pt idx="4656">
                  <c:v>42.03901364918447</c:v>
                </c:pt>
                <c:pt idx="4657">
                  <c:v>42.04880827459238</c:v>
                </c:pt>
                <c:pt idx="4658">
                  <c:v>42.0585990047449</c:v>
                </c:pt>
                <c:pt idx="4659">
                  <c:v>42.06838583738681</c:v>
                </c:pt>
                <c:pt idx="4660">
                  <c:v>42.0781687702641</c:v>
                </c:pt>
                <c:pt idx="4661">
                  <c:v>42.08794780112387</c:v>
                </c:pt>
                <c:pt idx="4662">
                  <c:v>42.09772292771447</c:v>
                </c:pt>
                <c:pt idx="4663">
                  <c:v>42.10749414778532</c:v>
                </c:pt>
                <c:pt idx="4664">
                  <c:v>42.11726145908703</c:v>
                </c:pt>
                <c:pt idx="4665">
                  <c:v>42.12702485937142</c:v>
                </c:pt>
                <c:pt idx="4666">
                  <c:v>42.1367843463914</c:v>
                </c:pt>
                <c:pt idx="4667">
                  <c:v>42.14653991790108</c:v>
                </c:pt>
                <c:pt idx="4668">
                  <c:v>42.15629157165573</c:v>
                </c:pt>
                <c:pt idx="4669">
                  <c:v>42.16603930541181</c:v>
                </c:pt>
                <c:pt idx="4670">
                  <c:v>42.1757831169269</c:v>
                </c:pt>
                <c:pt idx="4671">
                  <c:v>42.18552300395977</c:v>
                </c:pt>
                <c:pt idx="4672">
                  <c:v>42.19525896427038</c:v>
                </c:pt>
                <c:pt idx="4673">
                  <c:v>42.20499099561982</c:v>
                </c:pt>
                <c:pt idx="4674">
                  <c:v>42.21471909577036</c:v>
                </c:pt>
                <c:pt idx="4675">
                  <c:v>42.22444326248546</c:v>
                </c:pt>
                <c:pt idx="4676">
                  <c:v>42.23416349352972</c:v>
                </c:pt>
                <c:pt idx="4677">
                  <c:v>42.24387978666893</c:v>
                </c:pt>
                <c:pt idx="4678">
                  <c:v>42.25359213967006</c:v>
                </c:pt>
                <c:pt idx="4679">
                  <c:v>42.26330055030123</c:v>
                </c:pt>
                <c:pt idx="4680">
                  <c:v>42.27300501633173</c:v>
                </c:pt>
                <c:pt idx="4681">
                  <c:v>42.28270553553205</c:v>
                </c:pt>
                <c:pt idx="4682">
                  <c:v>42.29240210567383</c:v>
                </c:pt>
                <c:pt idx="4683">
                  <c:v>42.3020947245299</c:v>
                </c:pt>
                <c:pt idx="4684">
                  <c:v>42.31178338987425</c:v>
                </c:pt>
                <c:pt idx="4685">
                  <c:v>42.32146809948207</c:v>
                </c:pt>
                <c:pt idx="4686">
                  <c:v>42.33114885112971</c:v>
                </c:pt>
                <c:pt idx="4687">
                  <c:v>42.34082564259467</c:v>
                </c:pt>
                <c:pt idx="4688">
                  <c:v>42.3504984716557</c:v>
                </c:pt>
                <c:pt idx="4689">
                  <c:v>42.36016733609267</c:v>
                </c:pt>
                <c:pt idx="4690">
                  <c:v>42.36983223368663</c:v>
                </c:pt>
                <c:pt idx="4691">
                  <c:v>42.37949316221984</c:v>
                </c:pt>
                <c:pt idx="4692">
                  <c:v>42.38915011947575</c:v>
                </c:pt>
                <c:pt idx="4693">
                  <c:v>42.39880310323891</c:v>
                </c:pt>
                <c:pt idx="4694">
                  <c:v>42.40845211129516</c:v>
                </c:pt>
                <c:pt idx="4695">
                  <c:v>42.41809714143146</c:v>
                </c:pt>
                <c:pt idx="4696">
                  <c:v>42.42773819143597</c:v>
                </c:pt>
                <c:pt idx="4697">
                  <c:v>42.437375259098</c:v>
                </c:pt>
                <c:pt idx="4698">
                  <c:v>42.44700834220811</c:v>
                </c:pt>
                <c:pt idx="4699">
                  <c:v>42.456637438558</c:v>
                </c:pt>
                <c:pt idx="4700">
                  <c:v>42.46626254594054</c:v>
                </c:pt>
                <c:pt idx="4701">
                  <c:v>42.47588366214985</c:v>
                </c:pt>
                <c:pt idx="4702">
                  <c:v>42.4855007849812</c:v>
                </c:pt>
                <c:pt idx="4703">
                  <c:v>42.495113912231</c:v>
                </c:pt>
                <c:pt idx="4704">
                  <c:v>42.50472304169693</c:v>
                </c:pt>
                <c:pt idx="4705">
                  <c:v>42.51432817117785</c:v>
                </c:pt>
                <c:pt idx="4706">
                  <c:v>42.52392929847374</c:v>
                </c:pt>
                <c:pt idx="4707">
                  <c:v>42.53352642138584</c:v>
                </c:pt>
                <c:pt idx="4708">
                  <c:v>42.54311953771654</c:v>
                </c:pt>
                <c:pt idx="4709">
                  <c:v>42.55270864526946</c:v>
                </c:pt>
                <c:pt idx="4710">
                  <c:v>42.5622937418494</c:v>
                </c:pt>
                <c:pt idx="4711">
                  <c:v>42.57187482526229</c:v>
                </c:pt>
                <c:pt idx="4712">
                  <c:v>42.58145189331537</c:v>
                </c:pt>
                <c:pt idx="4713">
                  <c:v>42.591024943817</c:v>
                </c:pt>
                <c:pt idx="4714">
                  <c:v>42.60059397457674</c:v>
                </c:pt>
                <c:pt idx="4715">
                  <c:v>42.61015898340534</c:v>
                </c:pt>
                <c:pt idx="4716">
                  <c:v>42.61971996811477</c:v>
                </c:pt>
                <c:pt idx="4717">
                  <c:v>42.6292769265182</c:v>
                </c:pt>
                <c:pt idx="4718">
                  <c:v>42.63882985642997</c:v>
                </c:pt>
                <c:pt idx="4719">
                  <c:v>42.64837875566563</c:v>
                </c:pt>
                <c:pt idx="4720">
                  <c:v>42.65792362204195</c:v>
                </c:pt>
                <c:pt idx="4721">
                  <c:v>42.66746445337686</c:v>
                </c:pt>
                <c:pt idx="4722">
                  <c:v>42.67700124748955</c:v>
                </c:pt>
                <c:pt idx="4723">
                  <c:v>42.68653400220033</c:v>
                </c:pt>
                <c:pt idx="4724">
                  <c:v>42.6960627153308</c:v>
                </c:pt>
                <c:pt idx="4725">
                  <c:v>42.70558738470368</c:v>
                </c:pt>
                <c:pt idx="4726">
                  <c:v>42.71510800814294</c:v>
                </c:pt>
                <c:pt idx="4727">
                  <c:v>42.72462458347375</c:v>
                </c:pt>
                <c:pt idx="4728">
                  <c:v>42.73413710852248</c:v>
                </c:pt>
                <c:pt idx="4729">
                  <c:v>42.7436455811167</c:v>
                </c:pt>
                <c:pt idx="4730">
                  <c:v>42.75314999908519</c:v>
                </c:pt>
                <c:pt idx="4731">
                  <c:v>42.76265036025793</c:v>
                </c:pt>
                <c:pt idx="4732">
                  <c:v>42.77214666246611</c:v>
                </c:pt>
                <c:pt idx="4733">
                  <c:v>42.78163890354213</c:v>
                </c:pt>
                <c:pt idx="4734">
                  <c:v>42.79112708131961</c:v>
                </c:pt>
                <c:pt idx="4735">
                  <c:v>42.80061119363335</c:v>
                </c:pt>
                <c:pt idx="4736">
                  <c:v>42.8100912383194</c:v>
                </c:pt>
                <c:pt idx="4737">
                  <c:v>42.81956721321497</c:v>
                </c:pt>
                <c:pt idx="4738">
                  <c:v>42.82903911615852</c:v>
                </c:pt>
                <c:pt idx="4739">
                  <c:v>42.8385069449897</c:v>
                </c:pt>
                <c:pt idx="4740">
                  <c:v>42.84797069754936</c:v>
                </c:pt>
                <c:pt idx="4741">
                  <c:v>42.85743037167963</c:v>
                </c:pt>
                <c:pt idx="4742">
                  <c:v>42.86688596522377</c:v>
                </c:pt>
                <c:pt idx="4743">
                  <c:v>42.87633747602629</c:v>
                </c:pt>
                <c:pt idx="4744">
                  <c:v>42.88578490193293</c:v>
                </c:pt>
                <c:pt idx="4745">
                  <c:v>42.89522824079062</c:v>
                </c:pt>
                <c:pt idx="4746">
                  <c:v>42.90466749044749</c:v>
                </c:pt>
                <c:pt idx="4747">
                  <c:v>42.91410264875298</c:v>
                </c:pt>
                <c:pt idx="4748">
                  <c:v>42.92353371355761</c:v>
                </c:pt>
                <c:pt idx="4749">
                  <c:v>42.9329606827132</c:v>
                </c:pt>
                <c:pt idx="4750">
                  <c:v>42.9423835540728</c:v>
                </c:pt>
                <c:pt idx="4751">
                  <c:v>42.95180232549062</c:v>
                </c:pt>
                <c:pt idx="4752">
                  <c:v>42.96121699482217</c:v>
                </c:pt>
                <c:pt idx="4753">
                  <c:v>42.97062755992407</c:v>
                </c:pt>
                <c:pt idx="4754">
                  <c:v>42.98003401865427</c:v>
                </c:pt>
                <c:pt idx="4755">
                  <c:v>42.9894363688719</c:v>
                </c:pt>
                <c:pt idx="4756">
                  <c:v>42.99883460843726</c:v>
                </c:pt>
                <c:pt idx="4757">
                  <c:v>43.00822873521196</c:v>
                </c:pt>
                <c:pt idx="4758">
                  <c:v>43.0176187470588</c:v>
                </c:pt>
                <c:pt idx="4759">
                  <c:v>43.02700464184177</c:v>
                </c:pt>
                <c:pt idx="4760">
                  <c:v>43.03638641742612</c:v>
                </c:pt>
                <c:pt idx="4761">
                  <c:v>43.04576407167833</c:v>
                </c:pt>
                <c:pt idx="4762">
                  <c:v>43.0551376024661</c:v>
                </c:pt>
                <c:pt idx="4763">
                  <c:v>43.06450700765833</c:v>
                </c:pt>
                <c:pt idx="4764">
                  <c:v>43.0738722851252</c:v>
                </c:pt>
                <c:pt idx="4765">
                  <c:v>43.08323343273803</c:v>
                </c:pt>
                <c:pt idx="4766">
                  <c:v>43.09259044836947</c:v>
                </c:pt>
                <c:pt idx="4767">
                  <c:v>43.10194332989334</c:v>
                </c:pt>
                <c:pt idx="4768">
                  <c:v>43.11129207518473</c:v>
                </c:pt>
                <c:pt idx="4769">
                  <c:v>43.1206366821199</c:v>
                </c:pt>
                <c:pt idx="4770">
                  <c:v>43.12997714857637</c:v>
                </c:pt>
                <c:pt idx="4771">
                  <c:v>43.13931347243293</c:v>
                </c:pt>
                <c:pt idx="4772">
                  <c:v>43.14864565156953</c:v>
                </c:pt>
                <c:pt idx="4773">
                  <c:v>43.15797368386743</c:v>
                </c:pt>
                <c:pt idx="4774">
                  <c:v>43.16729756720907</c:v>
                </c:pt>
                <c:pt idx="4775">
                  <c:v>43.17661729947815</c:v>
                </c:pt>
                <c:pt idx="4776">
                  <c:v>43.18593287855957</c:v>
                </c:pt>
                <c:pt idx="4777">
                  <c:v>43.19524430233951</c:v>
                </c:pt>
                <c:pt idx="4778">
                  <c:v>43.20455156870536</c:v>
                </c:pt>
                <c:pt idx="4779">
                  <c:v>43.21385467554575</c:v>
                </c:pt>
                <c:pt idx="4780">
                  <c:v>43.22315362075057</c:v>
                </c:pt>
                <c:pt idx="4781">
                  <c:v>43.2324484022109</c:v>
                </c:pt>
                <c:pt idx="4782">
                  <c:v>43.2417390178191</c:v>
                </c:pt>
                <c:pt idx="4783">
                  <c:v>43.25102546546876</c:v>
                </c:pt>
                <c:pt idx="4784">
                  <c:v>43.26030774305471</c:v>
                </c:pt>
                <c:pt idx="4785">
                  <c:v>43.26958584847302</c:v>
                </c:pt>
                <c:pt idx="4786">
                  <c:v>43.27885977962096</c:v>
                </c:pt>
                <c:pt idx="4787">
                  <c:v>43.28812953439712</c:v>
                </c:pt>
                <c:pt idx="4788">
                  <c:v>43.29739511070128</c:v>
                </c:pt>
                <c:pt idx="4789">
                  <c:v>43.30665650643447</c:v>
                </c:pt>
                <c:pt idx="4790">
                  <c:v>43.31591371949899</c:v>
                </c:pt>
                <c:pt idx="4791">
                  <c:v>43.32516674779833</c:v>
                </c:pt>
                <c:pt idx="4792">
                  <c:v>43.33441558923727</c:v>
                </c:pt>
                <c:pt idx="4793">
                  <c:v>43.34366024172185</c:v>
                </c:pt>
                <c:pt idx="4794">
                  <c:v>43.3529007031593</c:v>
                </c:pt>
                <c:pt idx="4795">
                  <c:v>43.36213697145812</c:v>
                </c:pt>
                <c:pt idx="4796">
                  <c:v>43.37136904452808</c:v>
                </c:pt>
                <c:pt idx="4797">
                  <c:v>43.38059692028018</c:v>
                </c:pt>
                <c:pt idx="4798">
                  <c:v>43.38982059662666</c:v>
                </c:pt>
                <c:pt idx="4799">
                  <c:v>43.39904007148105</c:v>
                </c:pt>
                <c:pt idx="4800">
                  <c:v>43.40825534275806</c:v>
                </c:pt>
                <c:pt idx="4801">
                  <c:v>43.4174664083737</c:v>
                </c:pt>
                <c:pt idx="4802">
                  <c:v>43.42667326624525</c:v>
                </c:pt>
                <c:pt idx="4803">
                  <c:v>43.43587591429118</c:v>
                </c:pt>
                <c:pt idx="4804">
                  <c:v>43.44507435043125</c:v>
                </c:pt>
                <c:pt idx="4805">
                  <c:v>43.45426857258646</c:v>
                </c:pt>
                <c:pt idx="4806">
                  <c:v>43.46345857867911</c:v>
                </c:pt>
                <c:pt idx="4807">
                  <c:v>43.47264436663266</c:v>
                </c:pt>
                <c:pt idx="4808">
                  <c:v>43.48182593437193</c:v>
                </c:pt>
                <c:pt idx="4809">
                  <c:v>43.49100327982292</c:v>
                </c:pt>
                <c:pt idx="4810">
                  <c:v>43.50017640091291</c:v>
                </c:pt>
                <c:pt idx="4811">
                  <c:v>43.50934529557046</c:v>
                </c:pt>
                <c:pt idx="4812">
                  <c:v>43.51850996172534</c:v>
                </c:pt>
                <c:pt idx="4813">
                  <c:v>43.5276703973086</c:v>
                </c:pt>
                <c:pt idx="4814">
                  <c:v>43.53682660025259</c:v>
                </c:pt>
                <c:pt idx="4815">
                  <c:v>43.54597856849086</c:v>
                </c:pt>
                <c:pt idx="4816">
                  <c:v>43.55512629995823</c:v>
                </c:pt>
                <c:pt idx="4817">
                  <c:v>43.5642697925908</c:v>
                </c:pt>
                <c:pt idx="4818">
                  <c:v>43.57340904432592</c:v>
                </c:pt>
                <c:pt idx="4819">
                  <c:v>43.5825440531022</c:v>
                </c:pt>
                <c:pt idx="4820">
                  <c:v>43.59167481685954</c:v>
                </c:pt>
                <c:pt idx="4821">
                  <c:v>43.60080133353905</c:v>
                </c:pt>
                <c:pt idx="4822">
                  <c:v>43.60992360108313</c:v>
                </c:pt>
                <c:pt idx="4823">
                  <c:v>43.61904161743548</c:v>
                </c:pt>
                <c:pt idx="4824">
                  <c:v>43.62815538054102</c:v>
                </c:pt>
                <c:pt idx="4825">
                  <c:v>43.6372648883459</c:v>
                </c:pt>
                <c:pt idx="4826">
                  <c:v>43.64637013879765</c:v>
                </c:pt>
                <c:pt idx="4827">
                  <c:v>43.65547112984495</c:v>
                </c:pt>
                <c:pt idx="4828">
                  <c:v>43.66456785943782</c:v>
                </c:pt>
                <c:pt idx="4829">
                  <c:v>43.67366032552751</c:v>
                </c:pt>
                <c:pt idx="4830">
                  <c:v>43.68274852606655</c:v>
                </c:pt>
                <c:pt idx="4831">
                  <c:v>43.69183245900876</c:v>
                </c:pt>
                <c:pt idx="4832">
                  <c:v>43.7009121223092</c:v>
                </c:pt>
                <c:pt idx="4833">
                  <c:v>43.7099875139242</c:v>
                </c:pt>
                <c:pt idx="4834">
                  <c:v>43.71905863181137</c:v>
                </c:pt>
                <c:pt idx="4835">
                  <c:v>43.72812547392961</c:v>
                </c:pt>
                <c:pt idx="4836">
                  <c:v>43.73718803823906</c:v>
                </c:pt>
                <c:pt idx="4837">
                  <c:v>43.74624632270116</c:v>
                </c:pt>
                <c:pt idx="4838">
                  <c:v>43.7553003252786</c:v>
                </c:pt>
                <c:pt idx="4839">
                  <c:v>43.76435004393534</c:v>
                </c:pt>
                <c:pt idx="4840">
                  <c:v>43.77339547663664</c:v>
                </c:pt>
                <c:pt idx="4841">
                  <c:v>43.78243662134903</c:v>
                </c:pt>
                <c:pt idx="4842">
                  <c:v>43.79147347604031</c:v>
                </c:pt>
                <c:pt idx="4843">
                  <c:v>43.80050603867955</c:v>
                </c:pt>
                <c:pt idx="4844">
                  <c:v>43.80953430723709</c:v>
                </c:pt>
                <c:pt idx="4845">
                  <c:v>43.81855827968457</c:v>
                </c:pt>
                <c:pt idx="4846">
                  <c:v>43.8275779539949</c:v>
                </c:pt>
                <c:pt idx="4847">
                  <c:v>43.83659332814227</c:v>
                </c:pt>
                <c:pt idx="4848">
                  <c:v>43.84560440010212</c:v>
                </c:pt>
                <c:pt idx="4849">
                  <c:v>43.85461116785122</c:v>
                </c:pt>
                <c:pt idx="4850">
                  <c:v>43.86361362936758</c:v>
                </c:pt>
                <c:pt idx="4851">
                  <c:v>43.87261178263051</c:v>
                </c:pt>
                <c:pt idx="4852">
                  <c:v>43.88160562562059</c:v>
                </c:pt>
                <c:pt idx="4853">
                  <c:v>43.89059515631972</c:v>
                </c:pt>
                <c:pt idx="4854">
                  <c:v>43.89958037271101</c:v>
                </c:pt>
                <c:pt idx="4855">
                  <c:v>43.90856127277893</c:v>
                </c:pt>
                <c:pt idx="4856">
                  <c:v>43.91753785450918</c:v>
                </c:pt>
                <c:pt idx="4857">
                  <c:v>43.92651011588877</c:v>
                </c:pt>
                <c:pt idx="4858">
                  <c:v>43.935478054906</c:v>
                </c:pt>
                <c:pt idx="4859">
                  <c:v>43.9444416695504</c:v>
                </c:pt>
                <c:pt idx="4860">
                  <c:v>43.9534009578129</c:v>
                </c:pt>
                <c:pt idx="4861">
                  <c:v>43.96235591768562</c:v>
                </c:pt>
                <c:pt idx="4862">
                  <c:v>43.97130654716199</c:v>
                </c:pt>
                <c:pt idx="4863">
                  <c:v>43.98025284423673</c:v>
                </c:pt>
                <c:pt idx="4864">
                  <c:v>43.98919480690587</c:v>
                </c:pt>
                <c:pt idx="4865">
                  <c:v>43.9981324331667</c:v>
                </c:pt>
                <c:pt idx="4866">
                  <c:v>44.00706572101781</c:v>
                </c:pt>
                <c:pt idx="4867">
                  <c:v>44.01599466845911</c:v>
                </c:pt>
                <c:pt idx="4868">
                  <c:v>44.02491927349175</c:v>
                </c:pt>
                <c:pt idx="4869">
                  <c:v>44.0338395341182</c:v>
                </c:pt>
                <c:pt idx="4870">
                  <c:v>44.04275544834221</c:v>
                </c:pt>
                <c:pt idx="4871">
                  <c:v>44.05166701416885</c:v>
                </c:pt>
                <c:pt idx="4872">
                  <c:v>44.06057422960447</c:v>
                </c:pt>
                <c:pt idx="4873">
                  <c:v>44.06947709265668</c:v>
                </c:pt>
                <c:pt idx="4874">
                  <c:v>44.07837560133445</c:v>
                </c:pt>
                <c:pt idx="4875">
                  <c:v>44.08726975364796</c:v>
                </c:pt>
                <c:pt idx="4876">
                  <c:v>44.09615954760882</c:v>
                </c:pt>
                <c:pt idx="4877">
                  <c:v>44.10504498122976</c:v>
                </c:pt>
                <c:pt idx="4878">
                  <c:v>44.11392605252495</c:v>
                </c:pt>
                <c:pt idx="4879">
                  <c:v>44.1228027595098</c:v>
                </c:pt>
                <c:pt idx="4880">
                  <c:v>44.131675100201</c:v>
                </c:pt>
                <c:pt idx="4881">
                  <c:v>44.14054307261659</c:v>
                </c:pt>
                <c:pt idx="4882">
                  <c:v>44.14940667477589</c:v>
                </c:pt>
                <c:pt idx="4883">
                  <c:v>44.1582659046995</c:v>
                </c:pt>
                <c:pt idx="4884">
                  <c:v>44.16712076040933</c:v>
                </c:pt>
                <c:pt idx="4885">
                  <c:v>44.1759712399286</c:v>
                </c:pt>
                <c:pt idx="4886">
                  <c:v>44.18481734128183</c:v>
                </c:pt>
                <c:pt idx="4887">
                  <c:v>44.19365906249484</c:v>
                </c:pt>
                <c:pt idx="4888">
                  <c:v>44.20249640159474</c:v>
                </c:pt>
                <c:pt idx="4889">
                  <c:v>44.21132935660997</c:v>
                </c:pt>
                <c:pt idx="4890">
                  <c:v>44.22015792557026</c:v>
                </c:pt>
                <c:pt idx="4891">
                  <c:v>44.22898210650664</c:v>
                </c:pt>
                <c:pt idx="4892">
                  <c:v>44.23780189745145</c:v>
                </c:pt>
                <c:pt idx="4893">
                  <c:v>44.24661729643835</c:v>
                </c:pt>
                <c:pt idx="4894">
                  <c:v>44.25542830150226</c:v>
                </c:pt>
                <c:pt idx="4895">
                  <c:v>44.26423491067948</c:v>
                </c:pt>
                <c:pt idx="4896">
                  <c:v>44.27303712200755</c:v>
                </c:pt>
                <c:pt idx="4897">
                  <c:v>44.28183493352535</c:v>
                </c:pt>
                <c:pt idx="4898">
                  <c:v>44.29062834327307</c:v>
                </c:pt>
                <c:pt idx="4899">
                  <c:v>44.29941734929221</c:v>
                </c:pt>
                <c:pt idx="4900">
                  <c:v>44.30820194962556</c:v>
                </c:pt>
                <c:pt idx="4901">
                  <c:v>44.31698214231724</c:v>
                </c:pt>
                <c:pt idx="4902">
                  <c:v>44.3257579254127</c:v>
                </c:pt>
                <c:pt idx="4903">
                  <c:v>44.33452929695864</c:v>
                </c:pt>
                <c:pt idx="4904">
                  <c:v>44.34329625500312</c:v>
                </c:pt>
                <c:pt idx="4905">
                  <c:v>44.35205879759551</c:v>
                </c:pt>
                <c:pt idx="4906">
                  <c:v>44.3608169227865</c:v>
                </c:pt>
                <c:pt idx="4907">
                  <c:v>44.36957062862806</c:v>
                </c:pt>
                <c:pt idx="4908">
                  <c:v>44.3783199131735</c:v>
                </c:pt>
                <c:pt idx="4909">
                  <c:v>44.38706477447742</c:v>
                </c:pt>
                <c:pt idx="4910">
                  <c:v>44.39580521059581</c:v>
                </c:pt>
                <c:pt idx="4911">
                  <c:v>44.40454121958588</c:v>
                </c:pt>
                <c:pt idx="4912">
                  <c:v>44.4132727995062</c:v>
                </c:pt>
                <c:pt idx="4913">
                  <c:v>44.42199994841668</c:v>
                </c:pt>
                <c:pt idx="4914">
                  <c:v>44.43072266437851</c:v>
                </c:pt>
                <c:pt idx="4915">
                  <c:v>44.43944094545422</c:v>
                </c:pt>
                <c:pt idx="4916">
                  <c:v>44.44815478970764</c:v>
                </c:pt>
                <c:pt idx="4917">
                  <c:v>44.45686419520394</c:v>
                </c:pt>
                <c:pt idx="4918">
                  <c:v>44.46556916000964</c:v>
                </c:pt>
                <c:pt idx="4919">
                  <c:v>44.47426968219247</c:v>
                </c:pt>
                <c:pt idx="4920">
                  <c:v>44.48296575982162</c:v>
                </c:pt>
                <c:pt idx="4921">
                  <c:v>44.49165739096752</c:v>
                </c:pt>
                <c:pt idx="4922">
                  <c:v>44.50034457370192</c:v>
                </c:pt>
                <c:pt idx="4923">
                  <c:v>44.50902730609795</c:v>
                </c:pt>
                <c:pt idx="4924">
                  <c:v>44.51770558623</c:v>
                </c:pt>
                <c:pt idx="4925">
                  <c:v>44.52637941217382</c:v>
                </c:pt>
                <c:pt idx="4926">
                  <c:v>44.53504878200648</c:v>
                </c:pt>
                <c:pt idx="4927">
                  <c:v>44.54371369380637</c:v>
                </c:pt>
                <c:pt idx="4928">
                  <c:v>44.55237414565321</c:v>
                </c:pt>
                <c:pt idx="4929">
                  <c:v>44.56103013562807</c:v>
                </c:pt>
                <c:pt idx="4930">
                  <c:v>44.56968166181327</c:v>
                </c:pt>
                <c:pt idx="4931">
                  <c:v>44.57832872229258</c:v>
                </c:pt>
                <c:pt idx="4932">
                  <c:v>44.58697131515097</c:v>
                </c:pt>
                <c:pt idx="4933">
                  <c:v>44.59560943847483</c:v>
                </c:pt>
                <c:pt idx="4934">
                  <c:v>44.60424309035184</c:v>
                </c:pt>
                <c:pt idx="4935">
                  <c:v>44.61287226887102</c:v>
                </c:pt>
                <c:pt idx="4936">
                  <c:v>44.62149697212271</c:v>
                </c:pt>
                <c:pt idx="4937">
                  <c:v>44.63011719819861</c:v>
                </c:pt>
                <c:pt idx="4938">
                  <c:v>44.63873294519174</c:v>
                </c:pt>
                <c:pt idx="4939">
                  <c:v>44.64734421119637</c:v>
                </c:pt>
                <c:pt idx="4940">
                  <c:v>44.6559509943083</c:v>
                </c:pt>
                <c:pt idx="4941">
                  <c:v>44.66455329262443</c:v>
                </c:pt>
                <c:pt idx="4942">
                  <c:v>44.67315110424317</c:v>
                </c:pt>
                <c:pt idx="4943">
                  <c:v>44.68174442726417</c:v>
                </c:pt>
                <c:pt idx="4944">
                  <c:v>44.69033325978848</c:v>
                </c:pt>
                <c:pt idx="4945">
                  <c:v>44.69891759991842</c:v>
                </c:pt>
                <c:pt idx="4946">
                  <c:v>44.70749744575767</c:v>
                </c:pt>
                <c:pt idx="4947">
                  <c:v>44.7160727954113</c:v>
                </c:pt>
                <c:pt idx="4948">
                  <c:v>44.72464364698563</c:v>
                </c:pt>
                <c:pt idx="4949">
                  <c:v>44.73320999858838</c:v>
                </c:pt>
                <c:pt idx="4950">
                  <c:v>44.74177184832858</c:v>
                </c:pt>
                <c:pt idx="4951">
                  <c:v>44.7503291943166</c:v>
                </c:pt>
                <c:pt idx="4952">
                  <c:v>44.75888203466418</c:v>
                </c:pt>
                <c:pt idx="4953">
                  <c:v>44.76743036748437</c:v>
                </c:pt>
                <c:pt idx="4954">
                  <c:v>44.77597419089157</c:v>
                </c:pt>
                <c:pt idx="4955">
                  <c:v>44.78451350300151</c:v>
                </c:pt>
                <c:pt idx="4956">
                  <c:v>44.79304830193128</c:v>
                </c:pt>
                <c:pt idx="4957">
                  <c:v>44.8015785857993</c:v>
                </c:pt>
                <c:pt idx="4958">
                  <c:v>44.81010435272535</c:v>
                </c:pt>
                <c:pt idx="4959">
                  <c:v>44.81862560083053</c:v>
                </c:pt>
                <c:pt idx="4960">
                  <c:v>44.82714232823731</c:v>
                </c:pt>
                <c:pt idx="4961">
                  <c:v>44.83565453306948</c:v>
                </c:pt>
                <c:pt idx="4962">
                  <c:v>44.84416221345219</c:v>
                </c:pt>
                <c:pt idx="4963">
                  <c:v>44.85266536751192</c:v>
                </c:pt>
                <c:pt idx="4964">
                  <c:v>44.86116399337654</c:v>
                </c:pt>
                <c:pt idx="4965">
                  <c:v>44.86965808917521</c:v>
                </c:pt>
                <c:pt idx="4966">
                  <c:v>44.87814765303845</c:v>
                </c:pt>
                <c:pt idx="4967">
                  <c:v>44.88663268309819</c:v>
                </c:pt>
                <c:pt idx="4968">
                  <c:v>44.89511317748763</c:v>
                </c:pt>
                <c:pt idx="4969">
                  <c:v>44.90358913434133</c:v>
                </c:pt>
                <c:pt idx="4970">
                  <c:v>44.91206055179524</c:v>
                </c:pt>
                <c:pt idx="4971">
                  <c:v>44.92052742798666</c:v>
                </c:pt>
                <c:pt idx="4972">
                  <c:v>44.9289897610542</c:v>
                </c:pt>
                <c:pt idx="4973">
                  <c:v>44.93744754913784</c:v>
                </c:pt>
                <c:pt idx="4974">
                  <c:v>44.94590079037892</c:v>
                </c:pt>
                <c:pt idx="4975">
                  <c:v>44.95434948292011</c:v>
                </c:pt>
                <c:pt idx="4976">
                  <c:v>44.96279362490548</c:v>
                </c:pt>
                <c:pt idx="4977">
                  <c:v>44.9712332144804</c:v>
                </c:pt>
                <c:pt idx="4978">
                  <c:v>44.97966824979162</c:v>
                </c:pt>
                <c:pt idx="4979">
                  <c:v>44.98809872898727</c:v>
                </c:pt>
                <c:pt idx="4980">
                  <c:v>44.99652465021676</c:v>
                </c:pt>
                <c:pt idx="4981">
                  <c:v>45.00494601163094</c:v>
                </c:pt>
                <c:pt idx="4982">
                  <c:v>45.01336281138198</c:v>
                </c:pt>
                <c:pt idx="4983">
                  <c:v>45.0217750476234</c:v>
                </c:pt>
                <c:pt idx="4984">
                  <c:v>45.03018271851007</c:v>
                </c:pt>
                <c:pt idx="4985">
                  <c:v>45.03858582219825</c:v>
                </c:pt>
                <c:pt idx="4986">
                  <c:v>45.04698435684553</c:v>
                </c:pt>
                <c:pt idx="4987">
                  <c:v>45.0553783206109</c:v>
                </c:pt>
                <c:pt idx="4988">
                  <c:v>45.06376771165463</c:v>
                </c:pt>
                <c:pt idx="4989">
                  <c:v>45.07215252813846</c:v>
                </c:pt>
                <c:pt idx="4990">
                  <c:v>45.08053276822537</c:v>
                </c:pt>
                <c:pt idx="4991">
                  <c:v>45.08890843007981</c:v>
                </c:pt>
                <c:pt idx="4992">
                  <c:v>45.09727951186751</c:v>
                </c:pt>
                <c:pt idx="4993">
                  <c:v>45.10564601175565</c:v>
                </c:pt>
                <c:pt idx="4994">
                  <c:v>45.11400792791265</c:v>
                </c:pt>
                <c:pt idx="4995">
                  <c:v>45.12236525850844</c:v>
                </c:pt>
                <c:pt idx="4996">
                  <c:v>45.13071800171418</c:v>
                </c:pt>
                <c:pt idx="4997">
                  <c:v>45.13906615570246</c:v>
                </c:pt>
                <c:pt idx="4998">
                  <c:v>45.14740971864725</c:v>
                </c:pt>
                <c:pt idx="4999">
                  <c:v>45.15574868872388</c:v>
                </c:pt>
                <c:pt idx="5000">
                  <c:v>45.16408306410898</c:v>
                </c:pt>
                <c:pt idx="5001">
                  <c:v>45.17241284298063</c:v>
                </c:pt>
                <c:pt idx="5002">
                  <c:v>45.18073802351822</c:v>
                </c:pt>
                <c:pt idx="5003">
                  <c:v>45.18905860390255</c:v>
                </c:pt>
                <c:pt idx="5004">
                  <c:v>45.19737458231577</c:v>
                </c:pt>
                <c:pt idx="5005">
                  <c:v>45.2056859569414</c:v>
                </c:pt>
                <c:pt idx="5006">
                  <c:v>45.21399272596432</c:v>
                </c:pt>
                <c:pt idx="5007">
                  <c:v>45.2222948875708</c:v>
                </c:pt>
                <c:pt idx="5008">
                  <c:v>45.23059243994845</c:v>
                </c:pt>
                <c:pt idx="5009">
                  <c:v>45.23888538128629</c:v>
                </c:pt>
                <c:pt idx="5010">
                  <c:v>45.2471737097747</c:v>
                </c:pt>
                <c:pt idx="5011">
                  <c:v>45.25545742360539</c:v>
                </c:pt>
                <c:pt idx="5012">
                  <c:v>45.26373652097151</c:v>
                </c:pt>
                <c:pt idx="5013">
                  <c:v>45.27201100006754</c:v>
                </c:pt>
                <c:pt idx="5014">
                  <c:v>45.28028085908934</c:v>
                </c:pt>
                <c:pt idx="5015">
                  <c:v>45.28854609623417</c:v>
                </c:pt>
                <c:pt idx="5016">
                  <c:v>45.29680670970061</c:v>
                </c:pt>
                <c:pt idx="5017">
                  <c:v>45.30506269768867</c:v>
                </c:pt>
                <c:pt idx="5018">
                  <c:v>45.31331405839973</c:v>
                </c:pt>
                <c:pt idx="5019">
                  <c:v>45.3215607900365</c:v>
                </c:pt>
                <c:pt idx="5020">
                  <c:v>45.32980289080312</c:v>
                </c:pt>
                <c:pt idx="5021">
                  <c:v>45.33804035890508</c:v>
                </c:pt>
                <c:pt idx="5022">
                  <c:v>45.34627319254925</c:v>
                </c:pt>
                <c:pt idx="5023">
                  <c:v>45.35450138994388</c:v>
                </c:pt>
                <c:pt idx="5024">
                  <c:v>45.36272494929861</c:v>
                </c:pt>
                <c:pt idx="5025">
                  <c:v>45.37094386882445</c:v>
                </c:pt>
                <c:pt idx="5026">
                  <c:v>45.37915814673382</c:v>
                </c:pt>
                <c:pt idx="5027">
                  <c:v>45.38736778124042</c:v>
                </c:pt>
                <c:pt idx="5028">
                  <c:v>45.39557277055951</c:v>
                </c:pt>
                <c:pt idx="5029">
                  <c:v>45.40377311290753</c:v>
                </c:pt>
                <c:pt idx="5030">
                  <c:v>45.41196880650244</c:v>
                </c:pt>
                <c:pt idx="5031">
                  <c:v>45.42015984956355</c:v>
                </c:pt>
                <c:pt idx="5032">
                  <c:v>45.42834624031152</c:v>
                </c:pt>
                <c:pt idx="5033">
                  <c:v>45.43652797696843</c:v>
                </c:pt>
                <c:pt idx="5034">
                  <c:v>45.44470505775774</c:v>
                </c:pt>
                <c:pt idx="5035">
                  <c:v>45.45287748090428</c:v>
                </c:pt>
                <c:pt idx="5036">
                  <c:v>45.4610452446343</c:v>
                </c:pt>
                <c:pt idx="5037">
                  <c:v>45.46920834717536</c:v>
                </c:pt>
                <c:pt idx="5038">
                  <c:v>45.47736678675649</c:v>
                </c:pt>
                <c:pt idx="5039">
                  <c:v>45.48552056160808</c:v>
                </c:pt>
                <c:pt idx="5040">
                  <c:v>45.49366966996188</c:v>
                </c:pt>
                <c:pt idx="5041">
                  <c:v>45.50181411005107</c:v>
                </c:pt>
                <c:pt idx="5042">
                  <c:v>45.50995388011018</c:v>
                </c:pt>
                <c:pt idx="5043">
                  <c:v>45.51808897837516</c:v>
                </c:pt>
                <c:pt idx="5044">
                  <c:v>45.52621940308331</c:v>
                </c:pt>
                <c:pt idx="5045">
                  <c:v>45.5343451524734</c:v>
                </c:pt>
                <c:pt idx="5046">
                  <c:v>45.54246622478549</c:v>
                </c:pt>
                <c:pt idx="5047">
                  <c:v>45.5505826182611</c:v>
                </c:pt>
                <c:pt idx="5048">
                  <c:v>45.55869433114311</c:v>
                </c:pt>
                <c:pt idx="5049">
                  <c:v>45.56680136167584</c:v>
                </c:pt>
                <c:pt idx="5050">
                  <c:v>45.57490370810492</c:v>
                </c:pt>
                <c:pt idx="5051">
                  <c:v>45.58300136867744</c:v>
                </c:pt>
                <c:pt idx="5052">
                  <c:v>45.59109434164188</c:v>
                </c:pt>
                <c:pt idx="5053">
                  <c:v>45.59918262524808</c:v>
                </c:pt>
                <c:pt idx="5054">
                  <c:v>45.60726621774729</c:v>
                </c:pt>
                <c:pt idx="5055">
                  <c:v>45.61534511739217</c:v>
                </c:pt>
                <c:pt idx="5056">
                  <c:v>45.62341932243677</c:v>
                </c:pt>
                <c:pt idx="5057">
                  <c:v>45.63148883113651</c:v>
                </c:pt>
                <c:pt idx="5058">
                  <c:v>45.63955364174825</c:v>
                </c:pt>
                <c:pt idx="5059">
                  <c:v>45.64761375253021</c:v>
                </c:pt>
                <c:pt idx="5060">
                  <c:v>45.65566916174203</c:v>
                </c:pt>
                <c:pt idx="5061">
                  <c:v>45.66371986764477</c:v>
                </c:pt>
                <c:pt idx="5062">
                  <c:v>45.67176586850083</c:v>
                </c:pt>
                <c:pt idx="5063">
                  <c:v>45.67980716257404</c:v>
                </c:pt>
                <c:pt idx="5064">
                  <c:v>45.68784374812964</c:v>
                </c:pt>
                <c:pt idx="5065">
                  <c:v>45.69587562343427</c:v>
                </c:pt>
                <c:pt idx="5066">
                  <c:v>45.70390278675596</c:v>
                </c:pt>
                <c:pt idx="5067">
                  <c:v>45.71192523636414</c:v>
                </c:pt>
                <c:pt idx="5068">
                  <c:v>45.71994297052965</c:v>
                </c:pt>
                <c:pt idx="5069">
                  <c:v>45.72795598752475</c:v>
                </c:pt>
                <c:pt idx="5070">
                  <c:v>45.73596428562304</c:v>
                </c:pt>
                <c:pt idx="5071">
                  <c:v>45.7439678630996</c:v>
                </c:pt>
                <c:pt idx="5072">
                  <c:v>45.75196671823088</c:v>
                </c:pt>
                <c:pt idx="5073">
                  <c:v>45.75996084929474</c:v>
                </c:pt>
                <c:pt idx="5074">
                  <c:v>45.76795025457043</c:v>
                </c:pt>
                <c:pt idx="5075">
                  <c:v>45.77593493233862</c:v>
                </c:pt>
                <c:pt idx="5076">
                  <c:v>45.7839148808814</c:v>
                </c:pt>
                <c:pt idx="5077">
                  <c:v>45.79189009848221</c:v>
                </c:pt>
                <c:pt idx="5078">
                  <c:v>45.79986058342598</c:v>
                </c:pt>
                <c:pt idx="5079">
                  <c:v>45.80782633399898</c:v>
                </c:pt>
                <c:pt idx="5080">
                  <c:v>45.81578734848895</c:v>
                </c:pt>
                <c:pt idx="5081">
                  <c:v>45.82374362518496</c:v>
                </c:pt>
                <c:pt idx="5082">
                  <c:v>45.83169516237755</c:v>
                </c:pt>
                <c:pt idx="5083">
                  <c:v>45.83964195835865</c:v>
                </c:pt>
                <c:pt idx="5084">
                  <c:v>45.84758401142162</c:v>
                </c:pt>
                <c:pt idx="5085">
                  <c:v>45.85552131986121</c:v>
                </c:pt>
                <c:pt idx="5086">
                  <c:v>45.86345388197358</c:v>
                </c:pt>
                <c:pt idx="5087">
                  <c:v>45.87138169605628</c:v>
                </c:pt>
                <c:pt idx="5088">
                  <c:v>45.87930476040835</c:v>
                </c:pt>
                <c:pt idx="5089">
                  <c:v>45.88722307333013</c:v>
                </c:pt>
                <c:pt idx="5090">
                  <c:v>45.89513663312352</c:v>
                </c:pt>
                <c:pt idx="5091">
                  <c:v>45.90304543809167</c:v>
                </c:pt>
                <c:pt idx="5092">
                  <c:v>45.91094948653927</c:v>
                </c:pt>
                <c:pt idx="5093">
                  <c:v>45.91884877677236</c:v>
                </c:pt>
                <c:pt idx="5094">
                  <c:v>45.92674330709844</c:v>
                </c:pt>
                <c:pt idx="5095">
                  <c:v>45.93463307582637</c:v>
                </c:pt>
                <c:pt idx="5096">
                  <c:v>45.94251808126647</c:v>
                </c:pt>
                <c:pt idx="5097">
                  <c:v>45.95039832173047</c:v>
                </c:pt>
                <c:pt idx="5098">
                  <c:v>45.9582737955315</c:v>
                </c:pt>
                <c:pt idx="5099">
                  <c:v>45.96614450098414</c:v>
                </c:pt>
                <c:pt idx="5100">
                  <c:v>45.97401043640435</c:v>
                </c:pt>
                <c:pt idx="5101">
                  <c:v>45.98187160010952</c:v>
                </c:pt>
                <c:pt idx="5102">
                  <c:v>45.98972799041849</c:v>
                </c:pt>
                <c:pt idx="5103">
                  <c:v>45.9975796056515</c:v>
                </c:pt>
                <c:pt idx="5104">
                  <c:v>46.00542644413017</c:v>
                </c:pt>
                <c:pt idx="5105">
                  <c:v>46.01326850417761</c:v>
                </c:pt>
                <c:pt idx="5106">
                  <c:v>46.02110578411832</c:v>
                </c:pt>
                <c:pt idx="5107">
                  <c:v>46.02893828227821</c:v>
                </c:pt>
                <c:pt idx="5108">
                  <c:v>46.03676599698462</c:v>
                </c:pt>
                <c:pt idx="5109">
                  <c:v>46.04458892656633</c:v>
                </c:pt>
                <c:pt idx="5110">
                  <c:v>46.05240706935351</c:v>
                </c:pt>
                <c:pt idx="5111">
                  <c:v>46.06022042367781</c:v>
                </c:pt>
                <c:pt idx="5112">
                  <c:v>46.06802898787225</c:v>
                </c:pt>
                <c:pt idx="5113">
                  <c:v>46.0758327602713</c:v>
                </c:pt>
                <c:pt idx="5114">
                  <c:v>46.08363173921081</c:v>
                </c:pt>
                <c:pt idx="5115">
                  <c:v>46.09142592302816</c:v>
                </c:pt>
                <c:pt idx="5116">
                  <c:v>46.09921531006204</c:v>
                </c:pt>
                <c:pt idx="5117">
                  <c:v>46.10699989865265</c:v>
                </c:pt>
                <c:pt idx="5118">
                  <c:v>46.11477968714156</c:v>
                </c:pt>
                <c:pt idx="5119">
                  <c:v>46.12255467387182</c:v>
                </c:pt>
                <c:pt idx="5120">
                  <c:v>46.13032485718787</c:v>
                </c:pt>
                <c:pt idx="5121">
                  <c:v>46.1380902354356</c:v>
                </c:pt>
                <c:pt idx="5122">
                  <c:v>46.14585080696229</c:v>
                </c:pt>
                <c:pt idx="5123">
                  <c:v>46.15360657011671</c:v>
                </c:pt>
                <c:pt idx="5124">
                  <c:v>46.16135752324903</c:v>
                </c:pt>
                <c:pt idx="5125">
                  <c:v>46.16910366471086</c:v>
                </c:pt>
                <c:pt idx="5126">
                  <c:v>46.17684499285522</c:v>
                </c:pt>
                <c:pt idx="5127">
                  <c:v>46.18458150603655</c:v>
                </c:pt>
                <c:pt idx="5128">
                  <c:v>46.19231320261081</c:v>
                </c:pt>
                <c:pt idx="5129">
                  <c:v>46.20004008093528</c:v>
                </c:pt>
                <c:pt idx="5130">
                  <c:v>46.20776213936873</c:v>
                </c:pt>
                <c:pt idx="5131">
                  <c:v>46.21547937627138</c:v>
                </c:pt>
                <c:pt idx="5132">
                  <c:v>46.22319179000484</c:v>
                </c:pt>
                <c:pt idx="5133">
                  <c:v>46.23089937893217</c:v>
                </c:pt>
                <c:pt idx="5134">
                  <c:v>46.2386021414179</c:v>
                </c:pt>
                <c:pt idx="5135">
                  <c:v>46.24630007582795</c:v>
                </c:pt>
                <c:pt idx="5136">
                  <c:v>46.25399318052971</c:v>
                </c:pt>
                <c:pt idx="5137">
                  <c:v>46.26168145389195</c:v>
                </c:pt>
                <c:pt idx="5138">
                  <c:v>46.26936489428497</c:v>
                </c:pt>
                <c:pt idx="5139">
                  <c:v>46.27704350008042</c:v>
                </c:pt>
                <c:pt idx="5140">
                  <c:v>46.28471726965144</c:v>
                </c:pt>
                <c:pt idx="5141">
                  <c:v>46.2923862013726</c:v>
                </c:pt>
                <c:pt idx="5142">
                  <c:v>46.30005029361986</c:v>
                </c:pt>
                <c:pt idx="5143">
                  <c:v>46.30770954477072</c:v>
                </c:pt>
                <c:pt idx="5144">
                  <c:v>46.315363953204</c:v>
                </c:pt>
                <c:pt idx="5145">
                  <c:v>46.32301351730008</c:v>
                </c:pt>
                <c:pt idx="5146">
                  <c:v>46.33065823544069</c:v>
                </c:pt>
                <c:pt idx="5147">
                  <c:v>46.33829810600904</c:v>
                </c:pt>
                <c:pt idx="5148">
                  <c:v>46.34593312738978</c:v>
                </c:pt>
                <c:pt idx="5149">
                  <c:v>46.35356329796898</c:v>
                </c:pt>
                <c:pt idx="5150">
                  <c:v>46.36118861613421</c:v>
                </c:pt>
                <c:pt idx="5151">
                  <c:v>46.36880908027442</c:v>
                </c:pt>
                <c:pt idx="5152">
                  <c:v>46.37642468878003</c:v>
                </c:pt>
                <c:pt idx="5153">
                  <c:v>46.38403544004291</c:v>
                </c:pt>
                <c:pt idx="5154">
                  <c:v>46.39164133245637</c:v>
                </c:pt>
                <c:pt idx="5155">
                  <c:v>46.39924236441517</c:v>
                </c:pt>
                <c:pt idx="5156">
                  <c:v>46.4068385343155</c:v>
                </c:pt>
                <c:pt idx="5157">
                  <c:v>46.414429840555</c:v>
                </c:pt>
                <c:pt idx="5158">
                  <c:v>46.42201628153277</c:v>
                </c:pt>
                <c:pt idx="5159">
                  <c:v>46.42959785564935</c:v>
                </c:pt>
                <c:pt idx="5160">
                  <c:v>46.43717456130674</c:v>
                </c:pt>
                <c:pt idx="5161">
                  <c:v>46.44474639690837</c:v>
                </c:pt>
                <c:pt idx="5162">
                  <c:v>46.45231336085912</c:v>
                </c:pt>
                <c:pt idx="5163">
                  <c:v>46.45987545156532</c:v>
                </c:pt>
                <c:pt idx="5164">
                  <c:v>46.46743266743479</c:v>
                </c:pt>
                <c:pt idx="5165">
                  <c:v>46.47498500687671</c:v>
                </c:pt>
                <c:pt idx="5166">
                  <c:v>46.48253246830181</c:v>
                </c:pt>
                <c:pt idx="5167">
                  <c:v>46.4900750501222</c:v>
                </c:pt>
                <c:pt idx="5168">
                  <c:v>46.49761275075148</c:v>
                </c:pt>
                <c:pt idx="5169">
                  <c:v>46.50514556860468</c:v>
                </c:pt>
                <c:pt idx="5170">
                  <c:v>46.5126735020983</c:v>
                </c:pt>
                <c:pt idx="5171">
                  <c:v>46.5201965496503</c:v>
                </c:pt>
                <c:pt idx="5172">
                  <c:v>46.52771470968005</c:v>
                </c:pt>
                <c:pt idx="5173">
                  <c:v>46.53522798060843</c:v>
                </c:pt>
                <c:pt idx="5174">
                  <c:v>46.54273636085772</c:v>
                </c:pt>
                <c:pt idx="5175">
                  <c:v>46.5502398488517</c:v>
                </c:pt>
                <c:pt idx="5176">
                  <c:v>46.55773844301557</c:v>
                </c:pt>
                <c:pt idx="5177">
                  <c:v>46.56523214177605</c:v>
                </c:pt>
                <c:pt idx="5178">
                  <c:v>46.57272094356121</c:v>
                </c:pt>
                <c:pt idx="5179">
                  <c:v>46.58020484680066</c:v>
                </c:pt>
                <c:pt idx="5180">
                  <c:v>46.58768384992545</c:v>
                </c:pt>
                <c:pt idx="5181">
                  <c:v>46.5951579513681</c:v>
                </c:pt>
                <c:pt idx="5182">
                  <c:v>46.60262714956252</c:v>
                </c:pt>
                <c:pt idx="5183">
                  <c:v>46.61009144294416</c:v>
                </c:pt>
                <c:pt idx="5184">
                  <c:v>46.6175508299499</c:v>
                </c:pt>
                <c:pt idx="5185">
                  <c:v>46.62500530901806</c:v>
                </c:pt>
                <c:pt idx="5186">
                  <c:v>46.63245487858844</c:v>
                </c:pt>
                <c:pt idx="5187">
                  <c:v>46.6398995371023</c:v>
                </c:pt>
                <c:pt idx="5188">
                  <c:v>46.64733928300237</c:v>
                </c:pt>
                <c:pt idx="5189">
                  <c:v>46.65477411473281</c:v>
                </c:pt>
                <c:pt idx="5190">
                  <c:v>46.66220403073928</c:v>
                </c:pt>
                <c:pt idx="5191">
                  <c:v>46.66962902946887</c:v>
                </c:pt>
                <c:pt idx="5192">
                  <c:v>46.67704910937013</c:v>
                </c:pt>
                <c:pt idx="5193">
                  <c:v>46.68446426889312</c:v>
                </c:pt>
                <c:pt idx="5194">
                  <c:v>46.69187450648933</c:v>
                </c:pt>
                <c:pt idx="5195">
                  <c:v>46.69927982061171</c:v>
                </c:pt>
                <c:pt idx="5196">
                  <c:v>46.70668020971467</c:v>
                </c:pt>
                <c:pt idx="5197">
                  <c:v>46.71407567225411</c:v>
                </c:pt>
                <c:pt idx="5198">
                  <c:v>46.7214662066874</c:v>
                </c:pt>
                <c:pt idx="5199">
                  <c:v>46.72885181147332</c:v>
                </c:pt>
                <c:pt idx="5200">
                  <c:v>46.73623248507218</c:v>
                </c:pt>
                <c:pt idx="5201">
                  <c:v>46.74360822594573</c:v>
                </c:pt>
                <c:pt idx="5202">
                  <c:v>46.75097903255718</c:v>
                </c:pt>
                <c:pt idx="5203">
                  <c:v>46.75834490337123</c:v>
                </c:pt>
                <c:pt idx="5204">
                  <c:v>46.76570583685404</c:v>
                </c:pt>
                <c:pt idx="5205">
                  <c:v>46.7730618314732</c:v>
                </c:pt>
                <c:pt idx="5206">
                  <c:v>46.78041288569783</c:v>
                </c:pt>
                <c:pt idx="5207">
                  <c:v>46.7877589979985</c:v>
                </c:pt>
                <c:pt idx="5208">
                  <c:v>46.79510016684722</c:v>
                </c:pt>
                <c:pt idx="5209">
                  <c:v>46.80243639071751</c:v>
                </c:pt>
                <c:pt idx="5210">
                  <c:v>46.80976766808435</c:v>
                </c:pt>
                <c:pt idx="5211">
                  <c:v>46.81709399742417</c:v>
                </c:pt>
                <c:pt idx="5212">
                  <c:v>46.8244153772149</c:v>
                </c:pt>
                <c:pt idx="5213">
                  <c:v>46.83173180593594</c:v>
                </c:pt>
                <c:pt idx="5214">
                  <c:v>46.83904328206813</c:v>
                </c:pt>
                <c:pt idx="5215">
                  <c:v>46.8463498040938</c:v>
                </c:pt>
                <c:pt idx="5216">
                  <c:v>46.8536513704968</c:v>
                </c:pt>
                <c:pt idx="5217">
                  <c:v>46.86094797976238</c:v>
                </c:pt>
                <c:pt idx="5218">
                  <c:v>46.86823963037733</c:v>
                </c:pt>
                <c:pt idx="5219">
                  <c:v>46.87552632082986</c:v>
                </c:pt>
                <c:pt idx="5220">
                  <c:v>46.88280804960966</c:v>
                </c:pt>
                <c:pt idx="5221">
                  <c:v>46.89008481520796</c:v>
                </c:pt>
                <c:pt idx="5222">
                  <c:v>46.89735661611741</c:v>
                </c:pt>
                <c:pt idx="5223">
                  <c:v>46.90462345083213</c:v>
                </c:pt>
                <c:pt idx="5224">
                  <c:v>46.91188531784776</c:v>
                </c:pt>
                <c:pt idx="5225">
                  <c:v>46.91914221566138</c:v>
                </c:pt>
                <c:pt idx="5226">
                  <c:v>46.92639414277158</c:v>
                </c:pt>
                <c:pt idx="5227">
                  <c:v>46.93364109767837</c:v>
                </c:pt>
                <c:pt idx="5228">
                  <c:v>46.94088307888332</c:v>
                </c:pt>
                <c:pt idx="5229">
                  <c:v>46.94812008488944</c:v>
                </c:pt>
                <c:pt idx="5230">
                  <c:v>46.9553521142012</c:v>
                </c:pt>
                <c:pt idx="5231">
                  <c:v>46.96257916532458</c:v>
                </c:pt>
                <c:pt idx="5232">
                  <c:v>46.96980123676703</c:v>
                </c:pt>
                <c:pt idx="5233">
                  <c:v>46.97701832703748</c:v>
                </c:pt>
                <c:pt idx="5234">
                  <c:v>46.98423043464633</c:v>
                </c:pt>
                <c:pt idx="5235">
                  <c:v>46.99143755810552</c:v>
                </c:pt>
                <c:pt idx="5236">
                  <c:v>46.9986396959284</c:v>
                </c:pt>
                <c:pt idx="5237">
                  <c:v>47.00583684662984</c:v>
                </c:pt>
                <c:pt idx="5238">
                  <c:v>47.01302900872615</c:v>
                </c:pt>
                <c:pt idx="5239">
                  <c:v>47.02021618073522</c:v>
                </c:pt>
                <c:pt idx="5240">
                  <c:v>47.02739836117633</c:v>
                </c:pt>
                <c:pt idx="5241">
                  <c:v>47.03457554857028</c:v>
                </c:pt>
                <c:pt idx="5242">
                  <c:v>47.04174774143935</c:v>
                </c:pt>
                <c:pt idx="5243">
                  <c:v>47.04891493830734</c:v>
                </c:pt>
                <c:pt idx="5244">
                  <c:v>47.05607713769947</c:v>
                </c:pt>
                <c:pt idx="5245">
                  <c:v>47.06323433814252</c:v>
                </c:pt>
                <c:pt idx="5246">
                  <c:v>47.0703865381647</c:v>
                </c:pt>
                <c:pt idx="5247">
                  <c:v>47.07753373629571</c:v>
                </c:pt>
                <c:pt idx="5248">
                  <c:v>47.0846759310668</c:v>
                </c:pt>
                <c:pt idx="5249">
                  <c:v>47.0918131210106</c:v>
                </c:pt>
                <c:pt idx="5250">
                  <c:v>47.09894530466136</c:v>
                </c:pt>
                <c:pt idx="5251">
                  <c:v>47.10607248055472</c:v>
                </c:pt>
                <c:pt idx="5252">
                  <c:v>47.11319464722784</c:v>
                </c:pt>
                <c:pt idx="5253">
                  <c:v>47.12031180321939</c:v>
                </c:pt>
                <c:pt idx="5254">
                  <c:v>47.12742394706949</c:v>
                </c:pt>
                <c:pt idx="5255">
                  <c:v>47.13453107731979</c:v>
                </c:pt>
                <c:pt idx="5256">
                  <c:v>47.1416331925134</c:v>
                </c:pt>
                <c:pt idx="5257">
                  <c:v>47.14873029119496</c:v>
                </c:pt>
                <c:pt idx="5258">
                  <c:v>47.15582237191055</c:v>
                </c:pt>
                <c:pt idx="5259">
                  <c:v>47.16290943320781</c:v>
                </c:pt>
                <c:pt idx="5260">
                  <c:v>47.1699914736358</c:v>
                </c:pt>
                <c:pt idx="5261">
                  <c:v>47.1770684917451</c:v>
                </c:pt>
                <c:pt idx="5262">
                  <c:v>47.18414048608786</c:v>
                </c:pt>
                <c:pt idx="5263">
                  <c:v>47.19120745521756</c:v>
                </c:pt>
                <c:pt idx="5264">
                  <c:v>47.19826939768937</c:v>
                </c:pt>
                <c:pt idx="5265">
                  <c:v>47.2053263120598</c:v>
                </c:pt>
                <c:pt idx="5266">
                  <c:v>47.21237819688692</c:v>
                </c:pt>
                <c:pt idx="5267">
                  <c:v>47.21942505073028</c:v>
                </c:pt>
                <c:pt idx="5268">
                  <c:v>47.22646687215097</c:v>
                </c:pt>
                <c:pt idx="5269">
                  <c:v>47.2335036597115</c:v>
                </c:pt>
                <c:pt idx="5270">
                  <c:v>47.24053541197597</c:v>
                </c:pt>
                <c:pt idx="5271">
                  <c:v>47.2475621275099</c:v>
                </c:pt>
                <c:pt idx="5272">
                  <c:v>47.25458380488031</c:v>
                </c:pt>
                <c:pt idx="5273">
                  <c:v>47.26160044265581</c:v>
                </c:pt>
                <c:pt idx="5274">
                  <c:v>47.2686120394064</c:v>
                </c:pt>
                <c:pt idx="5275">
                  <c:v>47.27561859370361</c:v>
                </c:pt>
                <c:pt idx="5276">
                  <c:v>47.28262010412053</c:v>
                </c:pt>
                <c:pt idx="5277">
                  <c:v>47.28961656923165</c:v>
                </c:pt>
                <c:pt idx="5278">
                  <c:v>47.29660798761309</c:v>
                </c:pt>
                <c:pt idx="5279">
                  <c:v>47.30359435784233</c:v>
                </c:pt>
                <c:pt idx="5280">
                  <c:v>47.31057567849846</c:v>
                </c:pt>
                <c:pt idx="5281">
                  <c:v>47.31755194816201</c:v>
                </c:pt>
                <c:pt idx="5282">
                  <c:v>47.32452316541503</c:v>
                </c:pt>
                <c:pt idx="5283">
                  <c:v>47.33148932884109</c:v>
                </c:pt>
                <c:pt idx="5284">
                  <c:v>47.33845043702525</c:v>
                </c:pt>
                <c:pt idx="5285">
                  <c:v>47.34540648855405</c:v>
                </c:pt>
                <c:pt idx="5286">
                  <c:v>47.35235748201557</c:v>
                </c:pt>
                <c:pt idx="5287">
                  <c:v>47.3593034159994</c:v>
                </c:pt>
                <c:pt idx="5288">
                  <c:v>47.36624428909659</c:v>
                </c:pt>
                <c:pt idx="5289">
                  <c:v>47.37318009989976</c:v>
                </c:pt>
                <c:pt idx="5290">
                  <c:v>47.38011084700297</c:v>
                </c:pt>
                <c:pt idx="5291">
                  <c:v>47.3870365290018</c:v>
                </c:pt>
                <c:pt idx="5292">
                  <c:v>47.3939571444934</c:v>
                </c:pt>
                <c:pt idx="5293">
                  <c:v>47.40087269207634</c:v>
                </c:pt>
                <c:pt idx="5294">
                  <c:v>47.40778317035075</c:v>
                </c:pt>
                <c:pt idx="5295">
                  <c:v>47.41468857791823</c:v>
                </c:pt>
                <c:pt idx="5296">
                  <c:v>47.42158891338198</c:v>
                </c:pt>
                <c:pt idx="5297">
                  <c:v>47.42848417534655</c:v>
                </c:pt>
                <c:pt idx="5298">
                  <c:v>47.43537436241819</c:v>
                </c:pt>
                <c:pt idx="5299">
                  <c:v>47.44225947320447</c:v>
                </c:pt>
                <c:pt idx="5300">
                  <c:v>47.44913950631463</c:v>
                </c:pt>
                <c:pt idx="5301">
                  <c:v>47.45601446035931</c:v>
                </c:pt>
                <c:pt idx="5302">
                  <c:v>47.46288433395073</c:v>
                </c:pt>
                <c:pt idx="5303">
                  <c:v>47.46974912570256</c:v>
                </c:pt>
                <c:pt idx="5304">
                  <c:v>47.47660883423006</c:v>
                </c:pt>
                <c:pt idx="5305">
                  <c:v>47.4834634581499</c:v>
                </c:pt>
                <c:pt idx="5306">
                  <c:v>47.4903129960804</c:v>
                </c:pt>
                <c:pt idx="5307">
                  <c:v>47.49715744664121</c:v>
                </c:pt>
                <c:pt idx="5308">
                  <c:v>47.50399680845369</c:v>
                </c:pt>
                <c:pt idx="5309">
                  <c:v>47.51083108014056</c:v>
                </c:pt>
                <c:pt idx="5310">
                  <c:v>47.51766026032615</c:v>
                </c:pt>
                <c:pt idx="5311">
                  <c:v>47.52448434763625</c:v>
                </c:pt>
                <c:pt idx="5312">
                  <c:v>47.53130334069822</c:v>
                </c:pt>
                <c:pt idx="5313">
                  <c:v>47.53811723814085</c:v>
                </c:pt>
                <c:pt idx="5314">
                  <c:v>47.5449260385945</c:v>
                </c:pt>
                <c:pt idx="5315">
                  <c:v>47.55172974069107</c:v>
                </c:pt>
                <c:pt idx="5316">
                  <c:v>47.55852834306394</c:v>
                </c:pt>
                <c:pt idx="5317">
                  <c:v>47.56532184434801</c:v>
                </c:pt>
                <c:pt idx="5318">
                  <c:v>47.57211024317972</c:v>
                </c:pt>
                <c:pt idx="5319">
                  <c:v>47.57889353819697</c:v>
                </c:pt>
                <c:pt idx="5320">
                  <c:v>47.58567172803925</c:v>
                </c:pt>
                <c:pt idx="5321">
                  <c:v>47.59244481134752</c:v>
                </c:pt>
                <c:pt idx="5322">
                  <c:v>47.59921278676431</c:v>
                </c:pt>
                <c:pt idx="5323">
                  <c:v>47.6059756529336</c:v>
                </c:pt>
                <c:pt idx="5324">
                  <c:v>47.61273340850095</c:v>
                </c:pt>
                <c:pt idx="5325">
                  <c:v>47.61948605211339</c:v>
                </c:pt>
                <c:pt idx="5326">
                  <c:v>47.62623358241953</c:v>
                </c:pt>
                <c:pt idx="5327">
                  <c:v>47.63297599806946</c:v>
                </c:pt>
                <c:pt idx="5328">
                  <c:v>47.63971329771477</c:v>
                </c:pt>
                <c:pt idx="5329">
                  <c:v>47.64644548000862</c:v>
                </c:pt>
                <c:pt idx="5330">
                  <c:v>47.6531725436057</c:v>
                </c:pt>
                <c:pt idx="5331">
                  <c:v>47.65989448716214</c:v>
                </c:pt>
                <c:pt idx="5332">
                  <c:v>47.66661130933573</c:v>
                </c:pt>
                <c:pt idx="5333">
                  <c:v>47.67332300878563</c:v>
                </c:pt>
                <c:pt idx="5334">
                  <c:v>47.68002958417262</c:v>
                </c:pt>
                <c:pt idx="5335">
                  <c:v>47.686731034159</c:v>
                </c:pt>
                <c:pt idx="5336">
                  <c:v>47.69342735740855</c:v>
                </c:pt>
                <c:pt idx="5337">
                  <c:v>47.70011855258662</c:v>
                </c:pt>
                <c:pt idx="5338">
                  <c:v>47.70680461836005</c:v>
                </c:pt>
                <c:pt idx="5339">
                  <c:v>47.71348555339722</c:v>
                </c:pt>
                <c:pt idx="5340">
                  <c:v>47.72016135636808</c:v>
                </c:pt>
                <c:pt idx="5341">
                  <c:v>47.72683202594402</c:v>
                </c:pt>
                <c:pt idx="5342">
                  <c:v>47.73349756079801</c:v>
                </c:pt>
                <c:pt idx="5343">
                  <c:v>47.74015795960456</c:v>
                </c:pt>
                <c:pt idx="5344">
                  <c:v>47.74681322103968</c:v>
                </c:pt>
                <c:pt idx="5345">
                  <c:v>47.75346334378091</c:v>
                </c:pt>
                <c:pt idx="5346">
                  <c:v>47.76010832650733</c:v>
                </c:pt>
                <c:pt idx="5347">
                  <c:v>47.76674816789952</c:v>
                </c:pt>
                <c:pt idx="5348">
                  <c:v>47.77338286663965</c:v>
                </c:pt>
                <c:pt idx="5349">
                  <c:v>47.78001242141136</c:v>
                </c:pt>
                <c:pt idx="5350">
                  <c:v>47.78663683089986</c:v>
                </c:pt>
                <c:pt idx="5351">
                  <c:v>47.79325609379186</c:v>
                </c:pt>
                <c:pt idx="5352">
                  <c:v>47.79987020877561</c:v>
                </c:pt>
                <c:pt idx="5353">
                  <c:v>47.8064791745409</c:v>
                </c:pt>
                <c:pt idx="5354">
                  <c:v>47.81308298977908</c:v>
                </c:pt>
                <c:pt idx="5355">
                  <c:v>47.81968165318294</c:v>
                </c:pt>
                <c:pt idx="5356">
                  <c:v>47.82627516344692</c:v>
                </c:pt>
                <c:pt idx="5357">
                  <c:v>47.8328635192669</c:v>
                </c:pt>
                <c:pt idx="5358">
                  <c:v>47.83944671934035</c:v>
                </c:pt>
                <c:pt idx="5359">
                  <c:v>47.84602476236624</c:v>
                </c:pt>
                <c:pt idx="5360">
                  <c:v>47.8525976470451</c:v>
                </c:pt>
                <c:pt idx="5361">
                  <c:v>47.85916537207898</c:v>
                </c:pt>
                <c:pt idx="5362">
                  <c:v>47.86572793617144</c:v>
                </c:pt>
                <c:pt idx="5363">
                  <c:v>47.87228533802762</c:v>
                </c:pt>
                <c:pt idx="5364">
                  <c:v>47.87883757635418</c:v>
                </c:pt>
                <c:pt idx="5365">
                  <c:v>47.88538464985931</c:v>
                </c:pt>
                <c:pt idx="5366">
                  <c:v>47.89192655725274</c:v>
                </c:pt>
                <c:pt idx="5367">
                  <c:v>47.89846329724575</c:v>
                </c:pt>
                <c:pt idx="5368">
                  <c:v>47.90499486855112</c:v>
                </c:pt>
                <c:pt idx="5369">
                  <c:v>47.91152126988319</c:v>
                </c:pt>
                <c:pt idx="5370">
                  <c:v>47.91804249995788</c:v>
                </c:pt>
                <c:pt idx="5371">
                  <c:v>47.92455855749255</c:v>
                </c:pt>
                <c:pt idx="5372">
                  <c:v>47.93106944120619</c:v>
                </c:pt>
                <c:pt idx="5373">
                  <c:v>47.93757514981931</c:v>
                </c:pt>
                <c:pt idx="5374">
                  <c:v>47.94407568205391</c:v>
                </c:pt>
                <c:pt idx="5375">
                  <c:v>47.95057103663357</c:v>
                </c:pt>
                <c:pt idx="5376">
                  <c:v>47.95706121228341</c:v>
                </c:pt>
                <c:pt idx="5377">
                  <c:v>47.96354620773011</c:v>
                </c:pt>
                <c:pt idx="5378">
                  <c:v>47.97002602170185</c:v>
                </c:pt>
                <c:pt idx="5379">
                  <c:v>47.97650065292835</c:v>
                </c:pt>
                <c:pt idx="5380">
                  <c:v>47.9829701001409</c:v>
                </c:pt>
                <c:pt idx="5381">
                  <c:v>47.98943436207233</c:v>
                </c:pt>
                <c:pt idx="5382">
                  <c:v>47.99589343745701</c:v>
                </c:pt>
                <c:pt idx="5383">
                  <c:v>48.00234732503083</c:v>
                </c:pt>
                <c:pt idx="5384">
                  <c:v>48.00879602353124</c:v>
                </c:pt>
                <c:pt idx="5385">
                  <c:v>48.01523953169724</c:v>
                </c:pt>
                <c:pt idx="5386">
                  <c:v>48.02167784826938</c:v>
                </c:pt>
                <c:pt idx="5387">
                  <c:v>48.02811097198974</c:v>
                </c:pt>
                <c:pt idx="5388">
                  <c:v>48.03453890160192</c:v>
                </c:pt>
                <c:pt idx="5389">
                  <c:v>48.04096163585111</c:v>
                </c:pt>
                <c:pt idx="5390">
                  <c:v>48.04737917348405</c:v>
                </c:pt>
                <c:pt idx="5391">
                  <c:v>48.05379151324895</c:v>
                </c:pt>
                <c:pt idx="5392">
                  <c:v>48.06019865389568</c:v>
                </c:pt>
                <c:pt idx="5393">
                  <c:v>48.06660059417557</c:v>
                </c:pt>
                <c:pt idx="5394">
                  <c:v>48.07299733284151</c:v>
                </c:pt>
                <c:pt idx="5395">
                  <c:v>48.07938886864796</c:v>
                </c:pt>
                <c:pt idx="5396">
                  <c:v>48.08577520035094</c:v>
                </c:pt>
                <c:pt idx="5397">
                  <c:v>48.09215632670797</c:v>
                </c:pt>
                <c:pt idx="5398">
                  <c:v>48.09853224647817</c:v>
                </c:pt>
                <c:pt idx="5399">
                  <c:v>48.10490295842214</c:v>
                </c:pt>
                <c:pt idx="5400">
                  <c:v>48.11126846130209</c:v>
                </c:pt>
                <c:pt idx="5401">
                  <c:v>48.11762875388181</c:v>
                </c:pt>
                <c:pt idx="5402">
                  <c:v>48.12398383492656</c:v>
                </c:pt>
                <c:pt idx="5403">
                  <c:v>48.13033370320316</c:v>
                </c:pt>
                <c:pt idx="5404">
                  <c:v>48.13667835748004</c:v>
                </c:pt>
                <c:pt idx="5405">
                  <c:v>48.14301779652712</c:v>
                </c:pt>
                <c:pt idx="5406">
                  <c:v>48.14935201911591</c:v>
                </c:pt>
                <c:pt idx="5407">
                  <c:v>48.15568102401944</c:v>
                </c:pt>
                <c:pt idx="5408">
                  <c:v>48.16200481001235</c:v>
                </c:pt>
                <c:pt idx="5409">
                  <c:v>48.16832337587077</c:v>
                </c:pt>
                <c:pt idx="5410">
                  <c:v>48.17463672037238</c:v>
                </c:pt>
                <c:pt idx="5411">
                  <c:v>48.18094484229646</c:v>
                </c:pt>
                <c:pt idx="5412">
                  <c:v>48.18724774042384</c:v>
                </c:pt>
                <c:pt idx="5413">
                  <c:v>48.19354541353687</c:v>
                </c:pt>
                <c:pt idx="5414">
                  <c:v>48.19983786041946</c:v>
                </c:pt>
                <c:pt idx="5415">
                  <c:v>48.20612507985711</c:v>
                </c:pt>
                <c:pt idx="5416">
                  <c:v>48.21240707063682</c:v>
                </c:pt>
                <c:pt idx="5417">
                  <c:v>48.2186838315472</c:v>
                </c:pt>
                <c:pt idx="5418">
                  <c:v>48.2249553613784</c:v>
                </c:pt>
                <c:pt idx="5419">
                  <c:v>48.23122165892208</c:v>
                </c:pt>
                <c:pt idx="5420">
                  <c:v>48.23748272297154</c:v>
                </c:pt>
                <c:pt idx="5421">
                  <c:v>48.24373855232155</c:v>
                </c:pt>
                <c:pt idx="5422">
                  <c:v>48.2499891457685</c:v>
                </c:pt>
                <c:pt idx="5423">
                  <c:v>48.25623450211031</c:v>
                </c:pt>
                <c:pt idx="5424">
                  <c:v>48.26247462014648</c:v>
                </c:pt>
                <c:pt idx="5425">
                  <c:v>48.26870949867803</c:v>
                </c:pt>
                <c:pt idx="5426">
                  <c:v>48.27493913650757</c:v>
                </c:pt>
                <c:pt idx="5427">
                  <c:v>48.28116353243926</c:v>
                </c:pt>
                <c:pt idx="5428">
                  <c:v>48.28738268527881</c:v>
                </c:pt>
                <c:pt idx="5429">
                  <c:v>48.29359659383352</c:v>
                </c:pt>
                <c:pt idx="5430">
                  <c:v>48.29980525691221</c:v>
                </c:pt>
                <c:pt idx="5431">
                  <c:v>48.30600867332527</c:v>
                </c:pt>
                <c:pt idx="5432">
                  <c:v>48.3122068418847</c:v>
                </c:pt>
                <c:pt idx="5433">
                  <c:v>48.31839976140398</c:v>
                </c:pt>
                <c:pt idx="5434">
                  <c:v>48.32458743069821</c:v>
                </c:pt>
                <c:pt idx="5435">
                  <c:v>48.33076984858406</c:v>
                </c:pt>
                <c:pt idx="5436">
                  <c:v>48.33694701387968</c:v>
                </c:pt>
                <c:pt idx="5437">
                  <c:v>48.3431189254049</c:v>
                </c:pt>
                <c:pt idx="5438">
                  <c:v>48.34928558198098</c:v>
                </c:pt>
                <c:pt idx="5439">
                  <c:v>48.35544698243088</c:v>
                </c:pt>
                <c:pt idx="5440">
                  <c:v>48.36160312557904</c:v>
                </c:pt>
                <c:pt idx="5441">
                  <c:v>48.36775401025146</c:v>
                </c:pt>
                <c:pt idx="5442">
                  <c:v>48.37389963527576</c:v>
                </c:pt>
                <c:pt idx="5443">
                  <c:v>48.38003999948108</c:v>
                </c:pt>
                <c:pt idx="5444">
                  <c:v>48.38617510169811</c:v>
                </c:pt>
                <c:pt idx="5445">
                  <c:v>48.39230494075918</c:v>
                </c:pt>
                <c:pt idx="5446">
                  <c:v>48.3984295154981</c:v>
                </c:pt>
                <c:pt idx="5447">
                  <c:v>48.40454882475031</c:v>
                </c:pt>
                <c:pt idx="5448">
                  <c:v>48.41066286735277</c:v>
                </c:pt>
                <c:pt idx="5449">
                  <c:v>48.41677164214404</c:v>
                </c:pt>
                <c:pt idx="5450">
                  <c:v>48.42287514796423</c:v>
                </c:pt>
                <c:pt idx="5451">
                  <c:v>48.42897338365501</c:v>
                </c:pt>
                <c:pt idx="5452">
                  <c:v>48.43506634805964</c:v>
                </c:pt>
                <c:pt idx="5453">
                  <c:v>48.44115404002293</c:v>
                </c:pt>
                <c:pt idx="5454">
                  <c:v>48.44723645839127</c:v>
                </c:pt>
                <c:pt idx="5455">
                  <c:v>48.45331360201262</c:v>
                </c:pt>
                <c:pt idx="5456">
                  <c:v>48.45938546973649</c:v>
                </c:pt>
                <c:pt idx="5457">
                  <c:v>48.46545206041401</c:v>
                </c:pt>
                <c:pt idx="5458">
                  <c:v>48.4715133728978</c:v>
                </c:pt>
                <c:pt idx="5459">
                  <c:v>48.47756940604209</c:v>
                </c:pt>
                <c:pt idx="5460">
                  <c:v>48.48362015870271</c:v>
                </c:pt>
                <c:pt idx="5461">
                  <c:v>48.48966562973703</c:v>
                </c:pt>
                <c:pt idx="5462">
                  <c:v>48.495705818004</c:v>
                </c:pt>
                <c:pt idx="5463">
                  <c:v>48.5017407223641</c:v>
                </c:pt>
                <c:pt idx="5464">
                  <c:v>48.50777034167947</c:v>
                </c:pt>
                <c:pt idx="5465">
                  <c:v>48.51379467481372</c:v>
                </c:pt>
                <c:pt idx="5466">
                  <c:v>48.51981372063213</c:v>
                </c:pt>
                <c:pt idx="5467">
                  <c:v>48.52582747800148</c:v>
                </c:pt>
                <c:pt idx="5468">
                  <c:v>48.53183594579016</c:v>
                </c:pt>
                <c:pt idx="5469">
                  <c:v>48.53783912286811</c:v>
                </c:pt>
                <c:pt idx="5470">
                  <c:v>48.54383700810687</c:v>
                </c:pt>
                <c:pt idx="5471">
                  <c:v>48.54982960037952</c:v>
                </c:pt>
                <c:pt idx="5472">
                  <c:v>48.55581689856078</c:v>
                </c:pt>
                <c:pt idx="5473">
                  <c:v>48.56179890152686</c:v>
                </c:pt>
                <c:pt idx="5474">
                  <c:v>48.5677756081556</c:v>
                </c:pt>
                <c:pt idx="5475">
                  <c:v>48.57374701732638</c:v>
                </c:pt>
                <c:pt idx="5476">
                  <c:v>48.57971312792022</c:v>
                </c:pt>
                <c:pt idx="5477">
                  <c:v>48.58567393881965</c:v>
                </c:pt>
                <c:pt idx="5478">
                  <c:v>48.59162944890878</c:v>
                </c:pt>
                <c:pt idx="5479">
                  <c:v>48.59757965707335</c:v>
                </c:pt>
                <c:pt idx="5480">
                  <c:v>48.6035245622006</c:v>
                </c:pt>
                <c:pt idx="5481">
                  <c:v>48.60946416317946</c:v>
                </c:pt>
                <c:pt idx="5482">
                  <c:v>48.61539845890032</c:v>
                </c:pt>
                <c:pt idx="5483">
                  <c:v>48.62132744825521</c:v>
                </c:pt>
                <c:pt idx="5484">
                  <c:v>48.62725113013772</c:v>
                </c:pt>
                <c:pt idx="5485">
                  <c:v>48.63316950344301</c:v>
                </c:pt>
                <c:pt idx="5486">
                  <c:v>48.63908256706787</c:v>
                </c:pt>
                <c:pt idx="5487">
                  <c:v>48.64499031991063</c:v>
                </c:pt>
                <c:pt idx="5488">
                  <c:v>48.65089276087118</c:v>
                </c:pt>
                <c:pt idx="5489">
                  <c:v>48.65678988885102</c:v>
                </c:pt>
                <c:pt idx="5490">
                  <c:v>48.66268170275323</c:v>
                </c:pt>
                <c:pt idx="5491">
                  <c:v>48.66856820148246</c:v>
                </c:pt>
                <c:pt idx="5492">
                  <c:v>48.67444938394495</c:v>
                </c:pt>
                <c:pt idx="5493">
                  <c:v>48.68032524904853</c:v>
                </c:pt>
                <c:pt idx="5494">
                  <c:v>48.68619579570257</c:v>
                </c:pt>
                <c:pt idx="5495">
                  <c:v>48.69206102281807</c:v>
                </c:pt>
                <c:pt idx="5496">
                  <c:v>48.6979209293076</c:v>
                </c:pt>
                <c:pt idx="5497">
                  <c:v>48.7037755140853</c:v>
                </c:pt>
                <c:pt idx="5498">
                  <c:v>48.70962477606687</c:v>
                </c:pt>
                <c:pt idx="5499">
                  <c:v>48.71546871416968</c:v>
                </c:pt>
                <c:pt idx="5500">
                  <c:v>48.72130732731258</c:v>
                </c:pt>
                <c:pt idx="5501">
                  <c:v>48.72714061441609</c:v>
                </c:pt>
                <c:pt idx="5502">
                  <c:v>48.73296857440224</c:v>
                </c:pt>
                <c:pt idx="5503">
                  <c:v>48.7387912061947</c:v>
                </c:pt>
                <c:pt idx="5504">
                  <c:v>48.74460850871868</c:v>
                </c:pt>
                <c:pt idx="5505">
                  <c:v>48.75042048090104</c:v>
                </c:pt>
                <c:pt idx="5506">
                  <c:v>48.75622712167016</c:v>
                </c:pt>
                <c:pt idx="5507">
                  <c:v>48.76202842995604</c:v>
                </c:pt>
                <c:pt idx="5508">
                  <c:v>48.76782440469024</c:v>
                </c:pt>
                <c:pt idx="5509">
                  <c:v>48.77361504480597</c:v>
                </c:pt>
                <c:pt idx="5510">
                  <c:v>48.77940034923793</c:v>
                </c:pt>
                <c:pt idx="5511">
                  <c:v>48.7851803169225</c:v>
                </c:pt>
                <c:pt idx="5512">
                  <c:v>48.79095494679757</c:v>
                </c:pt>
                <c:pt idx="5513">
                  <c:v>48.79672423780269</c:v>
                </c:pt>
                <c:pt idx="5514">
                  <c:v>48.80248818887893</c:v>
                </c:pt>
                <c:pt idx="5515">
                  <c:v>48.80824679896901</c:v>
                </c:pt>
                <c:pt idx="5516">
                  <c:v>48.81400006701718</c:v>
                </c:pt>
                <c:pt idx="5517">
                  <c:v>48.81974799196934</c:v>
                </c:pt>
                <c:pt idx="5518">
                  <c:v>48.82549057277295</c:v>
                </c:pt>
                <c:pt idx="5519">
                  <c:v>48.83122780837702</c:v>
                </c:pt>
                <c:pt idx="5520">
                  <c:v>48.83695969773222</c:v>
                </c:pt>
                <c:pt idx="5521">
                  <c:v>48.84268623979078</c:v>
                </c:pt>
                <c:pt idx="5522">
                  <c:v>48.8484074335065</c:v>
                </c:pt>
                <c:pt idx="5523">
                  <c:v>48.85412327783482</c:v>
                </c:pt>
                <c:pt idx="5524">
                  <c:v>48.8598337717327</c:v>
                </c:pt>
                <c:pt idx="5525">
                  <c:v>48.8655389141588</c:v>
                </c:pt>
                <c:pt idx="5526">
                  <c:v>48.87123870407322</c:v>
                </c:pt>
                <c:pt idx="5527">
                  <c:v>48.8769331404378</c:v>
                </c:pt>
                <c:pt idx="5528">
                  <c:v>48.88262222221589</c:v>
                </c:pt>
                <c:pt idx="5529">
                  <c:v>48.88830594837245</c:v>
                </c:pt>
                <c:pt idx="5530">
                  <c:v>48.89398431787404</c:v>
                </c:pt>
                <c:pt idx="5531">
                  <c:v>48.89965732968881</c:v>
                </c:pt>
                <c:pt idx="5532">
                  <c:v>48.9053249827865</c:v>
                </c:pt>
                <c:pt idx="5533">
                  <c:v>48.91098727613846</c:v>
                </c:pt>
                <c:pt idx="5534">
                  <c:v>48.91664420871761</c:v>
                </c:pt>
                <c:pt idx="5535">
                  <c:v>48.9222957794985</c:v>
                </c:pt>
                <c:pt idx="5536">
                  <c:v>48.92794198745722</c:v>
                </c:pt>
                <c:pt idx="5537">
                  <c:v>48.93358283157151</c:v>
                </c:pt>
                <c:pt idx="5538">
                  <c:v>48.93921831082067</c:v>
                </c:pt>
                <c:pt idx="5539">
                  <c:v>48.94484842418559</c:v>
                </c:pt>
                <c:pt idx="5540">
                  <c:v>48.95047317064882</c:v>
                </c:pt>
                <c:pt idx="5541">
                  <c:v>48.95609254919444</c:v>
                </c:pt>
                <c:pt idx="5542">
                  <c:v>48.96170655880815</c:v>
                </c:pt>
                <c:pt idx="5543">
                  <c:v>48.96731519847723</c:v>
                </c:pt>
                <c:pt idx="5544">
                  <c:v>48.9729184671906</c:v>
                </c:pt>
                <c:pt idx="5545">
                  <c:v>48.97851636393873</c:v>
                </c:pt>
                <c:pt idx="5546">
                  <c:v>48.9841088877137</c:v>
                </c:pt>
                <c:pt idx="5547">
                  <c:v>48.98969603750924</c:v>
                </c:pt>
                <c:pt idx="5548">
                  <c:v>48.9952778123206</c:v>
                </c:pt>
                <c:pt idx="5549">
                  <c:v>49.00085421114467</c:v>
                </c:pt>
                <c:pt idx="5550">
                  <c:v>49.00642523297996</c:v>
                </c:pt>
                <c:pt idx="5551">
                  <c:v>49.01199087682649</c:v>
                </c:pt>
                <c:pt idx="5552">
                  <c:v>49.01755114168601</c:v>
                </c:pt>
                <c:pt idx="5553">
                  <c:v>49.0231060265618</c:v>
                </c:pt>
                <c:pt idx="5554">
                  <c:v>49.02865553045868</c:v>
                </c:pt>
                <c:pt idx="5555">
                  <c:v>49.03419965238318</c:v>
                </c:pt>
                <c:pt idx="5556">
                  <c:v>49.0397383913434</c:v>
                </c:pt>
                <c:pt idx="5557">
                  <c:v>49.045271746349</c:v>
                </c:pt>
                <c:pt idx="5558">
                  <c:v>49.05079971641128</c:v>
                </c:pt>
                <c:pt idx="5559">
                  <c:v>49.05632230054313</c:v>
                </c:pt>
                <c:pt idx="5560">
                  <c:v>49.06183949775903</c:v>
                </c:pt>
                <c:pt idx="5561">
                  <c:v>49.0673513070751</c:v>
                </c:pt>
                <c:pt idx="5562">
                  <c:v>49.07285772750902</c:v>
                </c:pt>
                <c:pt idx="5563">
                  <c:v>49.0783587580801</c:v>
                </c:pt>
                <c:pt idx="5564">
                  <c:v>49.08385439780921</c:v>
                </c:pt>
                <c:pt idx="5565">
                  <c:v>49.08934464571891</c:v>
                </c:pt>
                <c:pt idx="5566">
                  <c:v>49.09482950083328</c:v>
                </c:pt>
                <c:pt idx="5567">
                  <c:v>49.10030896217806</c:v>
                </c:pt>
                <c:pt idx="5568">
                  <c:v>49.10578302878055</c:v>
                </c:pt>
                <c:pt idx="5569">
                  <c:v>49.11125169966967</c:v>
                </c:pt>
                <c:pt idx="5570">
                  <c:v>49.11671497387598</c:v>
                </c:pt>
                <c:pt idx="5571">
                  <c:v>49.1221728504316</c:v>
                </c:pt>
                <c:pt idx="5572">
                  <c:v>49.12762532837025</c:v>
                </c:pt>
                <c:pt idx="5573">
                  <c:v>49.1330724067273</c:v>
                </c:pt>
                <c:pt idx="5574">
                  <c:v>49.13851408453972</c:v>
                </c:pt>
                <c:pt idx="5575">
                  <c:v>49.14395036084603</c:v>
                </c:pt>
                <c:pt idx="5576">
                  <c:v>49.14938123468642</c:v>
                </c:pt>
                <c:pt idx="5577">
                  <c:v>49.15480670510266</c:v>
                </c:pt>
                <c:pt idx="5578">
                  <c:v>49.16022677113816</c:v>
                </c:pt>
                <c:pt idx="5579">
                  <c:v>49.16564143183786</c:v>
                </c:pt>
                <c:pt idx="5580">
                  <c:v>49.17105068624839</c:v>
                </c:pt>
                <c:pt idx="5581">
                  <c:v>49.17645453341795</c:v>
                </c:pt>
                <c:pt idx="5582">
                  <c:v>49.18185297239636</c:v>
                </c:pt>
                <c:pt idx="5583">
                  <c:v>49.18724600223503</c:v>
                </c:pt>
                <c:pt idx="5584">
                  <c:v>49.192633621987</c:v>
                </c:pt>
                <c:pt idx="5585">
                  <c:v>49.19801583070692</c:v>
                </c:pt>
                <c:pt idx="5586">
                  <c:v>49.203392627451</c:v>
                </c:pt>
                <c:pt idx="5587">
                  <c:v>49.20876401127715</c:v>
                </c:pt>
                <c:pt idx="5588">
                  <c:v>49.21412998124481</c:v>
                </c:pt>
                <c:pt idx="5589">
                  <c:v>49.2194905364151</c:v>
                </c:pt>
                <c:pt idx="5590">
                  <c:v>49.22484567585066</c:v>
                </c:pt>
                <c:pt idx="5591">
                  <c:v>49.23019539861585</c:v>
                </c:pt>
                <c:pt idx="5592">
                  <c:v>49.23553970377653</c:v>
                </c:pt>
                <c:pt idx="5593">
                  <c:v>49.24087859040026</c:v>
                </c:pt>
                <c:pt idx="5594">
                  <c:v>49.24621205755618</c:v>
                </c:pt>
                <c:pt idx="5595">
                  <c:v>49.25154010431503</c:v>
                </c:pt>
                <c:pt idx="5596">
                  <c:v>49.25686272974916</c:v>
                </c:pt>
                <c:pt idx="5597">
                  <c:v>49.26217993293258</c:v>
                </c:pt>
                <c:pt idx="5598">
                  <c:v>49.26749171294086</c:v>
                </c:pt>
                <c:pt idx="5599">
                  <c:v>49.2727980688512</c:v>
                </c:pt>
                <c:pt idx="5600">
                  <c:v>49.2780989997424</c:v>
                </c:pt>
                <c:pt idx="5601">
                  <c:v>49.28339450469494</c:v>
                </c:pt>
                <c:pt idx="5602">
                  <c:v>49.28868458279081</c:v>
                </c:pt>
                <c:pt idx="5603">
                  <c:v>49.2939692331137</c:v>
                </c:pt>
                <c:pt idx="5604">
                  <c:v>49.29924845474887</c:v>
                </c:pt>
                <c:pt idx="5605">
                  <c:v>49.30452224678321</c:v>
                </c:pt>
                <c:pt idx="5606">
                  <c:v>49.30979060830522</c:v>
                </c:pt>
                <c:pt idx="5607">
                  <c:v>49.31505353840503</c:v>
                </c:pt>
                <c:pt idx="5608">
                  <c:v>49.32031103617435</c:v>
                </c:pt>
                <c:pt idx="5609">
                  <c:v>49.32556310070655</c:v>
                </c:pt>
                <c:pt idx="5610">
                  <c:v>49.33080973109659</c:v>
                </c:pt>
                <c:pt idx="5611">
                  <c:v>49.33605092644107</c:v>
                </c:pt>
                <c:pt idx="5612">
                  <c:v>49.34128668583814</c:v>
                </c:pt>
                <c:pt idx="5613">
                  <c:v>49.3465170083877</c:v>
                </c:pt>
                <c:pt idx="5614">
                  <c:v>49.3517418931911</c:v>
                </c:pt>
                <c:pt idx="5615">
                  <c:v>49.35696133935144</c:v>
                </c:pt>
                <c:pt idx="5616">
                  <c:v>49.36217534597338</c:v>
                </c:pt>
                <c:pt idx="5617">
                  <c:v>49.36738391216318</c:v>
                </c:pt>
                <c:pt idx="5618">
                  <c:v>49.37258703702879</c:v>
                </c:pt>
                <c:pt idx="5619">
                  <c:v>49.3777847196797</c:v>
                </c:pt>
                <c:pt idx="5620">
                  <c:v>49.38297695922707</c:v>
                </c:pt>
                <c:pt idx="5621">
                  <c:v>49.38816375478367</c:v>
                </c:pt>
                <c:pt idx="5622">
                  <c:v>49.39334510546387</c:v>
                </c:pt>
                <c:pt idx="5623">
                  <c:v>49.39852101038367</c:v>
                </c:pt>
                <c:pt idx="5624">
                  <c:v>49.40369146866069</c:v>
                </c:pt>
                <c:pt idx="5625">
                  <c:v>49.4088564794142</c:v>
                </c:pt>
                <c:pt idx="5626">
                  <c:v>49.41401604176503</c:v>
                </c:pt>
                <c:pt idx="5627">
                  <c:v>49.41917015483568</c:v>
                </c:pt>
                <c:pt idx="5628">
                  <c:v>49.42431881775025</c:v>
                </c:pt>
                <c:pt idx="5629">
                  <c:v>49.42946202963445</c:v>
                </c:pt>
                <c:pt idx="5630">
                  <c:v>49.43459978961565</c:v>
                </c:pt>
                <c:pt idx="5631">
                  <c:v>49.43973209682284</c:v>
                </c:pt>
                <c:pt idx="5632">
                  <c:v>49.44485895038655</c:v>
                </c:pt>
                <c:pt idx="5633">
                  <c:v>49.44998034943905</c:v>
                </c:pt>
                <c:pt idx="5634">
                  <c:v>49.45509629311415</c:v>
                </c:pt>
                <c:pt idx="5635">
                  <c:v>49.46020678054731</c:v>
                </c:pt>
                <c:pt idx="5636">
                  <c:v>49.46531181087564</c:v>
                </c:pt>
                <c:pt idx="5637">
                  <c:v>49.47041138323778</c:v>
                </c:pt>
                <c:pt idx="5638">
                  <c:v>49.47550549677413</c:v>
                </c:pt>
                <c:pt idx="5639">
                  <c:v>49.48059415062659</c:v>
                </c:pt>
                <c:pt idx="5640">
                  <c:v>49.4856773439388</c:v>
                </c:pt>
                <c:pt idx="5641">
                  <c:v>49.4907550758559</c:v>
                </c:pt>
                <c:pt idx="5642">
                  <c:v>49.49582734552475</c:v>
                </c:pt>
                <c:pt idx="5643">
                  <c:v>49.50089415209377</c:v>
                </c:pt>
                <c:pt idx="5644">
                  <c:v>49.50595549471308</c:v>
                </c:pt>
                <c:pt idx="5645">
                  <c:v>49.51101137253435</c:v>
                </c:pt>
                <c:pt idx="5646">
                  <c:v>49.51606178471091</c:v>
                </c:pt>
                <c:pt idx="5647">
                  <c:v>49.52110673039773</c:v>
                </c:pt>
                <c:pt idx="5648">
                  <c:v>49.52614620875138</c:v>
                </c:pt>
                <c:pt idx="5649">
                  <c:v>49.53118021893006</c:v>
                </c:pt>
                <c:pt idx="5650">
                  <c:v>49.5362087600936</c:v>
                </c:pt>
                <c:pt idx="5651">
                  <c:v>49.54123183140348</c:v>
                </c:pt>
                <c:pt idx="5652">
                  <c:v>49.54624943202278</c:v>
                </c:pt>
                <c:pt idx="5653">
                  <c:v>49.55126156111618</c:v>
                </c:pt>
                <c:pt idx="5654">
                  <c:v>49.55626821785008</c:v>
                </c:pt>
                <c:pt idx="5655">
                  <c:v>49.5612694013924</c:v>
                </c:pt>
                <c:pt idx="5656">
                  <c:v>49.5662651109128</c:v>
                </c:pt>
                <c:pt idx="5657">
                  <c:v>49.57125534558243</c:v>
                </c:pt>
                <c:pt idx="5658">
                  <c:v>49.57624010457418</c:v>
                </c:pt>
                <c:pt idx="5659">
                  <c:v>49.58121938706253</c:v>
                </c:pt>
                <c:pt idx="5660">
                  <c:v>49.5861931922236</c:v>
                </c:pt>
                <c:pt idx="5661">
                  <c:v>49.59116151923513</c:v>
                </c:pt>
                <c:pt idx="5662">
                  <c:v>49.5961243672765</c:v>
                </c:pt>
                <c:pt idx="5663">
                  <c:v>49.60108173552868</c:v>
                </c:pt>
                <c:pt idx="5664">
                  <c:v>49.60603362317434</c:v>
                </c:pt>
                <c:pt idx="5665">
                  <c:v>49.61098002939772</c:v>
                </c:pt>
                <c:pt idx="5666">
                  <c:v>49.61592095338472</c:v>
                </c:pt>
                <c:pt idx="5667">
                  <c:v>49.62085639432287</c:v>
                </c:pt>
                <c:pt idx="5668">
                  <c:v>49.6257863514013</c:v>
                </c:pt>
                <c:pt idx="5669">
                  <c:v>49.63071082381082</c:v>
                </c:pt>
                <c:pt idx="5670">
                  <c:v>49.63562981074384</c:v>
                </c:pt>
                <c:pt idx="5671">
                  <c:v>49.64054331139441</c:v>
                </c:pt>
                <c:pt idx="5672">
                  <c:v>49.64545132495822</c:v>
                </c:pt>
                <c:pt idx="5673">
                  <c:v>49.65035385063255</c:v>
                </c:pt>
                <c:pt idx="5674">
                  <c:v>49.6552508876164</c:v>
                </c:pt>
                <c:pt idx="5675">
                  <c:v>49.66014243511032</c:v>
                </c:pt>
                <c:pt idx="5676">
                  <c:v>49.6650284923165</c:v>
                </c:pt>
                <c:pt idx="5677">
                  <c:v>49.66990905843883</c:v>
                </c:pt>
                <c:pt idx="5678">
                  <c:v>49.67478413268276</c:v>
                </c:pt>
                <c:pt idx="5679">
                  <c:v>49.67965371425542</c:v>
                </c:pt>
                <c:pt idx="5680">
                  <c:v>49.68451780236553</c:v>
                </c:pt>
                <c:pt idx="5681">
                  <c:v>49.6893763962235</c:v>
                </c:pt>
                <c:pt idx="5682">
                  <c:v>49.69422949504132</c:v>
                </c:pt>
                <c:pt idx="5683">
                  <c:v>49.69907709803266</c:v>
                </c:pt>
                <c:pt idx="5684">
                  <c:v>49.70391920441281</c:v>
                </c:pt>
                <c:pt idx="5685">
                  <c:v>49.70875581339866</c:v>
                </c:pt>
                <c:pt idx="5686">
                  <c:v>49.7135869242088</c:v>
                </c:pt>
                <c:pt idx="5687">
                  <c:v>49.71841253606337</c:v>
                </c:pt>
                <c:pt idx="5688">
                  <c:v>49.72323264818425</c:v>
                </c:pt>
                <c:pt idx="5689">
                  <c:v>49.72804725979487</c:v>
                </c:pt>
                <c:pt idx="5690">
                  <c:v>49.73285637012035</c:v>
                </c:pt>
                <c:pt idx="5691">
                  <c:v>49.73765997838741</c:v>
                </c:pt>
                <c:pt idx="5692">
                  <c:v>49.74245808382443</c:v>
                </c:pt>
                <c:pt idx="5693">
                  <c:v>49.7472506856614</c:v>
                </c:pt>
                <c:pt idx="5694">
                  <c:v>49.75203778313001</c:v>
                </c:pt>
                <c:pt idx="5695">
                  <c:v>49.7568193754635</c:v>
                </c:pt>
                <c:pt idx="5696">
                  <c:v>49.76159546189682</c:v>
                </c:pt>
                <c:pt idx="5697">
                  <c:v>49.76636604166651</c:v>
                </c:pt>
                <c:pt idx="5698">
                  <c:v>49.77113111401078</c:v>
                </c:pt>
                <c:pt idx="5699">
                  <c:v>49.77589067816945</c:v>
                </c:pt>
                <c:pt idx="5700">
                  <c:v>49.78064473338401</c:v>
                </c:pt>
                <c:pt idx="5701">
                  <c:v>49.78539327889757</c:v>
                </c:pt>
                <c:pt idx="5702">
                  <c:v>49.7901363139549</c:v>
                </c:pt>
                <c:pt idx="5703">
                  <c:v>49.79487383780233</c:v>
                </c:pt>
                <c:pt idx="5704">
                  <c:v>49.79960584968795</c:v>
                </c:pt>
                <c:pt idx="5705">
                  <c:v>49.80433234886142</c:v>
                </c:pt>
                <c:pt idx="5706">
                  <c:v>49.80905333457403</c:v>
                </c:pt>
                <c:pt idx="5707">
                  <c:v>49.81376880607875</c:v>
                </c:pt>
                <c:pt idx="5708">
                  <c:v>49.81847876263015</c:v>
                </c:pt>
                <c:pt idx="5709">
                  <c:v>49.8231832034845</c:v>
                </c:pt>
                <c:pt idx="5710">
                  <c:v>49.82788212789963</c:v>
                </c:pt>
                <c:pt idx="5711">
                  <c:v>49.83257553513508</c:v>
                </c:pt>
                <c:pt idx="5712">
                  <c:v>49.837263424452</c:v>
                </c:pt>
                <c:pt idx="5713">
                  <c:v>49.84194579511315</c:v>
                </c:pt>
                <c:pt idx="5714">
                  <c:v>49.84662264638303</c:v>
                </c:pt>
                <c:pt idx="5715">
                  <c:v>49.85129397752767</c:v>
                </c:pt>
                <c:pt idx="5716">
                  <c:v>49.85595978781483</c:v>
                </c:pt>
                <c:pt idx="5717">
                  <c:v>49.86062007651385</c:v>
                </c:pt>
                <c:pt idx="5718">
                  <c:v>49.86527484289573</c:v>
                </c:pt>
                <c:pt idx="5719">
                  <c:v>49.86992408623313</c:v>
                </c:pt>
                <c:pt idx="5720">
                  <c:v>49.87456780580034</c:v>
                </c:pt>
                <c:pt idx="5721">
                  <c:v>49.8792060008733</c:v>
                </c:pt>
                <c:pt idx="5722">
                  <c:v>49.8838386707296</c:v>
                </c:pt>
                <c:pt idx="5723">
                  <c:v>49.88846581464843</c:v>
                </c:pt>
                <c:pt idx="5724">
                  <c:v>49.89308743191067</c:v>
                </c:pt>
                <c:pt idx="5725">
                  <c:v>49.89770352179885</c:v>
                </c:pt>
                <c:pt idx="5726">
                  <c:v>49.90231408359711</c:v>
                </c:pt>
                <c:pt idx="5727">
                  <c:v>49.90691911659126</c:v>
                </c:pt>
                <c:pt idx="5728">
                  <c:v>49.91151862006871</c:v>
                </c:pt>
                <c:pt idx="5729">
                  <c:v>49.91611259331857</c:v>
                </c:pt>
                <c:pt idx="5730">
                  <c:v>49.92070103563159</c:v>
                </c:pt>
                <c:pt idx="5731">
                  <c:v>49.92528394630014</c:v>
                </c:pt>
                <c:pt idx="5732">
                  <c:v>49.92986132461822</c:v>
                </c:pt>
                <c:pt idx="5733">
                  <c:v>49.93443316988153</c:v>
                </c:pt>
                <c:pt idx="5734">
                  <c:v>49.93899948138738</c:v>
                </c:pt>
                <c:pt idx="5735">
                  <c:v>49.94356025843473</c:v>
                </c:pt>
                <c:pt idx="5736">
                  <c:v>49.9481155003242</c:v>
                </c:pt>
                <c:pt idx="5737">
                  <c:v>49.95266520635801</c:v>
                </c:pt>
                <c:pt idx="5738">
                  <c:v>49.95720937584009</c:v>
                </c:pt>
                <c:pt idx="5739">
                  <c:v>49.961748008076</c:v>
                </c:pt>
                <c:pt idx="5740">
                  <c:v>49.96628110237291</c:v>
                </c:pt>
                <c:pt idx="5741">
                  <c:v>49.97080865803968</c:v>
                </c:pt>
                <c:pt idx="5742">
                  <c:v>49.97533067438681</c:v>
                </c:pt>
                <c:pt idx="5743">
                  <c:v>49.9798471507264</c:v>
                </c:pt>
                <c:pt idx="5744">
                  <c:v>49.9843580863723</c:v>
                </c:pt>
                <c:pt idx="5745">
                  <c:v>49.98886348063989</c:v>
                </c:pt>
                <c:pt idx="5746">
                  <c:v>49.99336333284628</c:v>
                </c:pt>
                <c:pt idx="5747">
                  <c:v>49.99785764231019</c:v>
                </c:pt>
                <c:pt idx="5748">
                  <c:v>50.00234640835201</c:v>
                </c:pt>
                <c:pt idx="5749">
                  <c:v>50.00682963029378</c:v>
                </c:pt>
                <c:pt idx="5750">
                  <c:v>50.01130730745918</c:v>
                </c:pt>
                <c:pt idx="5751">
                  <c:v>50.01577943917351</c:v>
                </c:pt>
                <c:pt idx="5752">
                  <c:v>50.02024602476378</c:v>
                </c:pt>
                <c:pt idx="5753">
                  <c:v>50.02470706355859</c:v>
                </c:pt>
                <c:pt idx="5754">
                  <c:v>50.02916255488826</c:v>
                </c:pt>
                <c:pt idx="5755">
                  <c:v>50.03361249808469</c:v>
                </c:pt>
                <c:pt idx="5756">
                  <c:v>50.03805689248146</c:v>
                </c:pt>
                <c:pt idx="5757">
                  <c:v>50.04249573741381</c:v>
                </c:pt>
                <c:pt idx="5758">
                  <c:v>50.04692903221861</c:v>
                </c:pt>
                <c:pt idx="5759">
                  <c:v>50.0513567762344</c:v>
                </c:pt>
                <c:pt idx="5760">
                  <c:v>50.05577896880138</c:v>
                </c:pt>
                <c:pt idx="5761">
                  <c:v>50.06019560926135</c:v>
                </c:pt>
                <c:pt idx="5762">
                  <c:v>50.06460669695782</c:v>
                </c:pt>
                <c:pt idx="5763">
                  <c:v>50.06901223123592</c:v>
                </c:pt>
                <c:pt idx="5764">
                  <c:v>50.07341221144243</c:v>
                </c:pt>
                <c:pt idx="5765">
                  <c:v>50.07780663692583</c:v>
                </c:pt>
                <c:pt idx="5766">
                  <c:v>50.08219550703618</c:v>
                </c:pt>
                <c:pt idx="5767">
                  <c:v>50.08657882112523</c:v>
                </c:pt>
                <c:pt idx="5768">
                  <c:v>50.0909565785464</c:v>
                </c:pt>
                <c:pt idx="5769">
                  <c:v>50.09532877865473</c:v>
                </c:pt>
                <c:pt idx="5770">
                  <c:v>50.09969542080692</c:v>
                </c:pt>
                <c:pt idx="5771">
                  <c:v>50.10405650436133</c:v>
                </c:pt>
                <c:pt idx="5772">
                  <c:v>50.108412028678</c:v>
                </c:pt>
                <c:pt idx="5773">
                  <c:v>50.11276199311857</c:v>
                </c:pt>
                <c:pt idx="5774">
                  <c:v>50.11710639704637</c:v>
                </c:pt>
                <c:pt idx="5775">
                  <c:v>50.12144523982639</c:v>
                </c:pt>
                <c:pt idx="5776">
                  <c:v>50.12577852082524</c:v>
                </c:pt>
                <c:pt idx="5777">
                  <c:v>50.1301062394112</c:v>
                </c:pt>
                <c:pt idx="5778">
                  <c:v>50.1344283949542</c:v>
                </c:pt>
                <c:pt idx="5779">
                  <c:v>50.13874498682586</c:v>
                </c:pt>
                <c:pt idx="5780">
                  <c:v>50.14305601439943</c:v>
                </c:pt>
                <c:pt idx="5781">
                  <c:v>50.14736147704979</c:v>
                </c:pt>
                <c:pt idx="5782">
                  <c:v>50.15166137415353</c:v>
                </c:pt>
                <c:pt idx="5783">
                  <c:v>50.15595570508885</c:v>
                </c:pt>
                <c:pt idx="5784">
                  <c:v>50.16024446923559</c:v>
                </c:pt>
                <c:pt idx="5785">
                  <c:v>50.16452766597533</c:v>
                </c:pt>
                <c:pt idx="5786">
                  <c:v>50.16880529469123</c:v>
                </c:pt>
                <c:pt idx="5787">
                  <c:v>50.17307735476813</c:v>
                </c:pt>
                <c:pt idx="5788">
                  <c:v>50.1773438455925</c:v>
                </c:pt>
                <c:pt idx="5789">
                  <c:v>50.18160476655254</c:v>
                </c:pt>
                <c:pt idx="5790">
                  <c:v>50.18586011703804</c:v>
                </c:pt>
                <c:pt idx="5791">
                  <c:v>50.19010989644046</c:v>
                </c:pt>
                <c:pt idx="5792">
                  <c:v>50.19435410415292</c:v>
                </c:pt>
                <c:pt idx="5793">
                  <c:v>50.1985927395702</c:v>
                </c:pt>
                <c:pt idx="5794">
                  <c:v>50.20282580208876</c:v>
                </c:pt>
                <c:pt idx="5795">
                  <c:v>50.20705329110667</c:v>
                </c:pt>
                <c:pt idx="5796">
                  <c:v>50.21127520602372</c:v>
                </c:pt>
                <c:pt idx="5797">
                  <c:v>50.2154915462413</c:v>
                </c:pt>
                <c:pt idx="5798">
                  <c:v>50.21970231116247</c:v>
                </c:pt>
                <c:pt idx="5799">
                  <c:v>50.223907500192</c:v>
                </c:pt>
                <c:pt idx="5800">
                  <c:v>50.22810711273622</c:v>
                </c:pt>
                <c:pt idx="5801">
                  <c:v>50.23230114820322</c:v>
                </c:pt>
                <c:pt idx="5802">
                  <c:v>50.23648960600269</c:v>
                </c:pt>
                <c:pt idx="5803">
                  <c:v>50.24067248554601</c:v>
                </c:pt>
                <c:pt idx="5804">
                  <c:v>50.24484978624619</c:v>
                </c:pt>
                <c:pt idx="5805">
                  <c:v>50.24902150751794</c:v>
                </c:pt>
                <c:pt idx="5806">
                  <c:v>50.2531876487776</c:v>
                </c:pt>
                <c:pt idx="5807">
                  <c:v>50.25734820944312</c:v>
                </c:pt>
                <c:pt idx="5808">
                  <c:v>50.26150318893424</c:v>
                </c:pt>
                <c:pt idx="5809">
                  <c:v>50.26565258667223</c:v>
                </c:pt>
                <c:pt idx="5810">
                  <c:v>50.26979640208011</c:v>
                </c:pt>
                <c:pt idx="5811">
                  <c:v>50.2739346345825</c:v>
                </c:pt>
                <c:pt idx="5812">
                  <c:v>50.27806728360571</c:v>
                </c:pt>
                <c:pt idx="5813">
                  <c:v>50.28219434857774</c:v>
                </c:pt>
                <c:pt idx="5814">
                  <c:v>50.2863158289282</c:v>
                </c:pt>
                <c:pt idx="5815">
                  <c:v>50.29043172408834</c:v>
                </c:pt>
                <c:pt idx="5816">
                  <c:v>50.29454203349116</c:v>
                </c:pt>
                <c:pt idx="5817">
                  <c:v>50.29864675657127</c:v>
                </c:pt>
                <c:pt idx="5818">
                  <c:v>50.30274589276493</c:v>
                </c:pt>
                <c:pt idx="5819">
                  <c:v>50.30683944151007</c:v>
                </c:pt>
                <c:pt idx="5820">
                  <c:v>50.3109274022463</c:v>
                </c:pt>
                <c:pt idx="5821">
                  <c:v>50.31500977441491</c:v>
                </c:pt>
                <c:pt idx="5822">
                  <c:v>50.31908655745877</c:v>
                </c:pt>
                <c:pt idx="5823">
                  <c:v>50.32315775082252</c:v>
                </c:pt>
                <c:pt idx="5824">
                  <c:v>50.32722335395236</c:v>
                </c:pt>
                <c:pt idx="5825">
                  <c:v>50.33128336629623</c:v>
                </c:pt>
                <c:pt idx="5826">
                  <c:v>50.33533778730371</c:v>
                </c:pt>
                <c:pt idx="5827">
                  <c:v>50.33938661642603</c:v>
                </c:pt>
                <c:pt idx="5828">
                  <c:v>50.34342985311606</c:v>
                </c:pt>
                <c:pt idx="5829">
                  <c:v>50.34746749682842</c:v>
                </c:pt>
                <c:pt idx="5830">
                  <c:v>50.35149954701932</c:v>
                </c:pt>
                <c:pt idx="5831">
                  <c:v>50.35552600314665</c:v>
                </c:pt>
                <c:pt idx="5832">
                  <c:v>50.35954686466997</c:v>
                </c:pt>
                <c:pt idx="5833">
                  <c:v>50.36356213105051</c:v>
                </c:pt>
                <c:pt idx="5834">
                  <c:v>50.36757180175113</c:v>
                </c:pt>
                <c:pt idx="5835">
                  <c:v>50.3715758762364</c:v>
                </c:pt>
                <c:pt idx="5836">
                  <c:v>50.37557435397253</c:v>
                </c:pt>
                <c:pt idx="5837">
                  <c:v>50.37956723442741</c:v>
                </c:pt>
                <c:pt idx="5838">
                  <c:v>50.38355451707058</c:v>
                </c:pt>
                <c:pt idx="5839">
                  <c:v>50.38753620137325</c:v>
                </c:pt>
                <c:pt idx="5840">
                  <c:v>50.39151228680831</c:v>
                </c:pt>
                <c:pt idx="5841">
                  <c:v>50.39548277285027</c:v>
                </c:pt>
                <c:pt idx="5842">
                  <c:v>50.39944765897535</c:v>
                </c:pt>
                <c:pt idx="5843">
                  <c:v>50.40340694466146</c:v>
                </c:pt>
                <c:pt idx="5844">
                  <c:v>50.40736062938808</c:v>
                </c:pt>
                <c:pt idx="5845">
                  <c:v>50.41130871263645</c:v>
                </c:pt>
                <c:pt idx="5846">
                  <c:v>50.41525119388945</c:v>
                </c:pt>
                <c:pt idx="5847">
                  <c:v>50.4191880726316</c:v>
                </c:pt>
                <c:pt idx="5848">
                  <c:v>50.42311934834912</c:v>
                </c:pt>
                <c:pt idx="5849">
                  <c:v>50.42704502052986</c:v>
                </c:pt>
                <c:pt idx="5850">
                  <c:v>50.43096508866336</c:v>
                </c:pt>
                <c:pt idx="5851">
                  <c:v>50.43487955224084</c:v>
                </c:pt>
                <c:pt idx="5852">
                  <c:v>50.4387884107552</c:v>
                </c:pt>
                <c:pt idx="5853">
                  <c:v>50.44269166370091</c:v>
                </c:pt>
                <c:pt idx="5854">
                  <c:v>50.44658931057425</c:v>
                </c:pt>
                <c:pt idx="5855">
                  <c:v>50.45048135087304</c:v>
                </c:pt>
                <c:pt idx="5856">
                  <c:v>50.45436778409685</c:v>
                </c:pt>
                <c:pt idx="5857">
                  <c:v>50.4582486097469</c:v>
                </c:pt>
                <c:pt idx="5858">
                  <c:v>50.46212382732608</c:v>
                </c:pt>
                <c:pt idx="5859">
                  <c:v>50.4659934363389</c:v>
                </c:pt>
                <c:pt idx="5860">
                  <c:v>50.46985743629156</c:v>
                </c:pt>
                <c:pt idx="5861">
                  <c:v>50.47371582669201</c:v>
                </c:pt>
                <c:pt idx="5862">
                  <c:v>50.47756860704975</c:v>
                </c:pt>
                <c:pt idx="5863">
                  <c:v>50.48141577687605</c:v>
                </c:pt>
                <c:pt idx="5864">
                  <c:v>50.48525733568376</c:v>
                </c:pt>
                <c:pt idx="5865">
                  <c:v>50.48909328298745</c:v>
                </c:pt>
                <c:pt idx="5866">
                  <c:v>50.49292361830336</c:v>
                </c:pt>
                <c:pt idx="5867">
                  <c:v>50.4967483411494</c:v>
                </c:pt>
                <c:pt idx="5868">
                  <c:v>50.50056745104508</c:v>
                </c:pt>
                <c:pt idx="5869">
                  <c:v>50.50438094751172</c:v>
                </c:pt>
                <c:pt idx="5870">
                  <c:v>50.50818883007218</c:v>
                </c:pt>
                <c:pt idx="5871">
                  <c:v>50.51199109825104</c:v>
                </c:pt>
                <c:pt idx="5872">
                  <c:v>50.51578775157456</c:v>
                </c:pt>
                <c:pt idx="5873">
                  <c:v>50.51957878957067</c:v>
                </c:pt>
                <c:pt idx="5874">
                  <c:v>50.52336421176894</c:v>
                </c:pt>
                <c:pt idx="5875">
                  <c:v>50.52714401770063</c:v>
                </c:pt>
                <c:pt idx="5876">
                  <c:v>50.5309182068987</c:v>
                </c:pt>
                <c:pt idx="5877">
                  <c:v>50.53468677889769</c:v>
                </c:pt>
                <c:pt idx="5878">
                  <c:v>50.53844973323393</c:v>
                </c:pt>
                <c:pt idx="5879">
                  <c:v>50.54220706944535</c:v>
                </c:pt>
                <c:pt idx="5880">
                  <c:v>50.54595878707156</c:v>
                </c:pt>
                <c:pt idx="5881">
                  <c:v>50.54970488565385</c:v>
                </c:pt>
                <c:pt idx="5882">
                  <c:v>50.55344536473515</c:v>
                </c:pt>
                <c:pt idx="5883">
                  <c:v>50.55718022386013</c:v>
                </c:pt>
                <c:pt idx="5884">
                  <c:v>50.56090946257508</c:v>
                </c:pt>
                <c:pt idx="5885">
                  <c:v>50.56463308042797</c:v>
                </c:pt>
                <c:pt idx="5886">
                  <c:v>50.56835107696843</c:v>
                </c:pt>
                <c:pt idx="5887">
                  <c:v>50.57206345174779</c:v>
                </c:pt>
                <c:pt idx="5888">
                  <c:v>50.57577020431906</c:v>
                </c:pt>
                <c:pt idx="5889">
                  <c:v>50.57947133423687</c:v>
                </c:pt>
                <c:pt idx="5890">
                  <c:v>50.58316684105756</c:v>
                </c:pt>
                <c:pt idx="5891">
                  <c:v>50.58685672433916</c:v>
                </c:pt>
                <c:pt idx="5892">
                  <c:v>50.59054098364134</c:v>
                </c:pt>
                <c:pt idx="5893">
                  <c:v>50.59421961852545</c:v>
                </c:pt>
                <c:pt idx="5894">
                  <c:v>50.59789262855451</c:v>
                </c:pt>
                <c:pt idx="5895">
                  <c:v>50.60156001329322</c:v>
                </c:pt>
                <c:pt idx="5896">
                  <c:v>50.60522177230798</c:v>
                </c:pt>
                <c:pt idx="5897">
                  <c:v>50.60887790516681</c:v>
                </c:pt>
                <c:pt idx="5898">
                  <c:v>50.61252841143943</c:v>
                </c:pt>
                <c:pt idx="5899">
                  <c:v>50.61617329069725</c:v>
                </c:pt>
                <c:pt idx="5900">
                  <c:v>50.61981254251335</c:v>
                </c:pt>
                <c:pt idx="5901">
                  <c:v>50.62344616646244</c:v>
                </c:pt>
                <c:pt idx="5902">
                  <c:v>50.62707416212096</c:v>
                </c:pt>
                <c:pt idx="5903">
                  <c:v>50.63069652906697</c:v>
                </c:pt>
                <c:pt idx="5904">
                  <c:v>50.6343132668803</c:v>
                </c:pt>
                <c:pt idx="5905">
                  <c:v>50.6379243751423</c:v>
                </c:pt>
                <c:pt idx="5906">
                  <c:v>50.64152985343615</c:v>
                </c:pt>
                <c:pt idx="5907">
                  <c:v>50.64512970134662</c:v>
                </c:pt>
                <c:pt idx="5908">
                  <c:v>50.6487239184602</c:v>
                </c:pt>
                <c:pt idx="5909">
                  <c:v>50.65231250436497</c:v>
                </c:pt>
                <c:pt idx="5910">
                  <c:v>50.6558954586508</c:v>
                </c:pt>
                <c:pt idx="5911">
                  <c:v>50.65947278090915</c:v>
                </c:pt>
                <c:pt idx="5912">
                  <c:v>50.66304447073319</c:v>
                </c:pt>
                <c:pt idx="5913">
                  <c:v>50.66661052771778</c:v>
                </c:pt>
                <c:pt idx="5914">
                  <c:v>50.67017095145941</c:v>
                </c:pt>
                <c:pt idx="5915">
                  <c:v>50.67372574155629</c:v>
                </c:pt>
                <c:pt idx="5916">
                  <c:v>50.67727489760827</c:v>
                </c:pt>
                <c:pt idx="5917">
                  <c:v>50.68081841921691</c:v>
                </c:pt>
                <c:pt idx="5918">
                  <c:v>50.68435630598544</c:v>
                </c:pt>
                <c:pt idx="5919">
                  <c:v>50.68788855751872</c:v>
                </c:pt>
                <c:pt idx="5920">
                  <c:v>50.69141517342336</c:v>
                </c:pt>
                <c:pt idx="5921">
                  <c:v>50.69493615330758</c:v>
                </c:pt>
                <c:pt idx="5922">
                  <c:v>50.69845149678133</c:v>
                </c:pt>
                <c:pt idx="5923">
                  <c:v>50.70196120345619</c:v>
                </c:pt>
                <c:pt idx="5924">
                  <c:v>50.70546527294547</c:v>
                </c:pt>
                <c:pt idx="5925">
                  <c:v>50.7089637048641</c:v>
                </c:pt>
                <c:pt idx="5926">
                  <c:v>50.71245649882872</c:v>
                </c:pt>
                <c:pt idx="5927">
                  <c:v>50.71594365445763</c:v>
                </c:pt>
                <c:pt idx="5928">
                  <c:v>50.71942517137084</c:v>
                </c:pt>
                <c:pt idx="5929">
                  <c:v>50.72290104919</c:v>
                </c:pt>
                <c:pt idx="5930">
                  <c:v>50.72637128753846</c:v>
                </c:pt>
                <c:pt idx="5931">
                  <c:v>50.72983588604123</c:v>
                </c:pt>
                <c:pt idx="5932">
                  <c:v>50.73329484432502</c:v>
                </c:pt>
                <c:pt idx="5933">
                  <c:v>50.7367481620182</c:v>
                </c:pt>
                <c:pt idx="5934">
                  <c:v>50.74019583875082</c:v>
                </c:pt>
                <c:pt idx="5935">
                  <c:v>50.74363787415461</c:v>
                </c:pt>
                <c:pt idx="5936">
                  <c:v>50.74707426786299</c:v>
                </c:pt>
                <c:pt idx="5937">
                  <c:v>50.75050501951106</c:v>
                </c:pt>
                <c:pt idx="5938">
                  <c:v>50.75393012873556</c:v>
                </c:pt>
                <c:pt idx="5939">
                  <c:v>50.75734959517495</c:v>
                </c:pt>
                <c:pt idx="5940">
                  <c:v>50.76076341846934</c:v>
                </c:pt>
                <c:pt idx="5941">
                  <c:v>50.76417159826055</c:v>
                </c:pt>
                <c:pt idx="5942">
                  <c:v>50.76757413419205</c:v>
                </c:pt>
                <c:pt idx="5943">
                  <c:v>50.770971025909</c:v>
                </c:pt>
                <c:pt idx="5944">
                  <c:v>50.77436227305825</c:v>
                </c:pt>
                <c:pt idx="5945">
                  <c:v>50.7777478752883</c:v>
                </c:pt>
                <c:pt idx="5946">
                  <c:v>50.78112783224937</c:v>
                </c:pt>
                <c:pt idx="5947">
                  <c:v>50.78450214359333</c:v>
                </c:pt>
                <c:pt idx="5948">
                  <c:v>50.78787080897372</c:v>
                </c:pt>
                <c:pt idx="5949">
                  <c:v>50.7912338280458</c:v>
                </c:pt>
                <c:pt idx="5950">
                  <c:v>50.79459120046646</c:v>
                </c:pt>
                <c:pt idx="5951">
                  <c:v>50.79794292589432</c:v>
                </c:pt>
                <c:pt idx="5952">
                  <c:v>50.80128900398962</c:v>
                </c:pt>
                <c:pt idx="5953">
                  <c:v>50.80462943441437</c:v>
                </c:pt>
                <c:pt idx="5954">
                  <c:v>50.80796421683217</c:v>
                </c:pt>
                <c:pt idx="5955">
                  <c:v>50.81129335090834</c:v>
                </c:pt>
                <c:pt idx="5956">
                  <c:v>50.81461683630988</c:v>
                </c:pt>
                <c:pt idx="5957">
                  <c:v>50.81793467270544</c:v>
                </c:pt>
                <c:pt idx="5958">
                  <c:v>50.8212468597654</c:v>
                </c:pt>
                <c:pt idx="5959">
                  <c:v>50.82455339716182</c:v>
                </c:pt>
                <c:pt idx="5960">
                  <c:v>50.82785428456837</c:v>
                </c:pt>
                <c:pt idx="5961">
                  <c:v>50.83114952166048</c:v>
                </c:pt>
                <c:pt idx="5962">
                  <c:v>50.83443910811523</c:v>
                </c:pt>
                <c:pt idx="5963">
                  <c:v>50.83772304361135</c:v>
                </c:pt>
                <c:pt idx="5964">
                  <c:v>50.84100132782932</c:v>
                </c:pt>
                <c:pt idx="5965">
                  <c:v>50.84427396045125</c:v>
                </c:pt>
                <c:pt idx="5966">
                  <c:v>50.84754094116093</c:v>
                </c:pt>
                <c:pt idx="5967">
                  <c:v>50.85080226964384</c:v>
                </c:pt>
                <c:pt idx="5968">
                  <c:v>50.85405794558717</c:v>
                </c:pt>
                <c:pt idx="5969">
                  <c:v>50.85730796867977</c:v>
                </c:pt>
                <c:pt idx="5970">
                  <c:v>50.86055233861215</c:v>
                </c:pt>
                <c:pt idx="5971">
                  <c:v>50.8637910550765</c:v>
                </c:pt>
                <c:pt idx="5972">
                  <c:v>50.86702411776677</c:v>
                </c:pt>
                <c:pt idx="5973">
                  <c:v>50.8702515263785</c:v>
                </c:pt>
                <c:pt idx="5974">
                  <c:v>50.87347328060896</c:v>
                </c:pt>
                <c:pt idx="5975">
                  <c:v>50.87668938015707</c:v>
                </c:pt>
                <c:pt idx="5976">
                  <c:v>50.87989982472346</c:v>
                </c:pt>
                <c:pt idx="5977">
                  <c:v>50.88310461401043</c:v>
                </c:pt>
                <c:pt idx="5978">
                  <c:v>50.88630374772199</c:v>
                </c:pt>
                <c:pt idx="5979">
                  <c:v>50.88949722556377</c:v>
                </c:pt>
                <c:pt idx="5980">
                  <c:v>50.89268504724314</c:v>
                </c:pt>
                <c:pt idx="5981">
                  <c:v>50.89586721246914</c:v>
                </c:pt>
                <c:pt idx="5982">
                  <c:v>50.89904372095248</c:v>
                </c:pt>
                <c:pt idx="5983">
                  <c:v>50.90221457240555</c:v>
                </c:pt>
                <c:pt idx="5984">
                  <c:v>50.90537976654242</c:v>
                </c:pt>
                <c:pt idx="5985">
                  <c:v>50.9085393030789</c:v>
                </c:pt>
                <c:pt idx="5986">
                  <c:v>50.91169318173237</c:v>
                </c:pt>
                <c:pt idx="5987">
                  <c:v>50.91484140222202</c:v>
                </c:pt>
                <c:pt idx="5988">
                  <c:v>50.91798396426865</c:v>
                </c:pt>
                <c:pt idx="5989">
                  <c:v>50.92112086759476</c:v>
                </c:pt>
                <c:pt idx="5990">
                  <c:v>50.9242521119245</c:v>
                </c:pt>
                <c:pt idx="5991">
                  <c:v>50.92737769698376</c:v>
                </c:pt>
                <c:pt idx="5992">
                  <c:v>50.93049762250007</c:v>
                </c:pt>
                <c:pt idx="5993">
                  <c:v>50.93361188820266</c:v>
                </c:pt>
                <c:pt idx="5994">
                  <c:v>50.93672049382247</c:v>
                </c:pt>
                <c:pt idx="5995">
                  <c:v>50.93982343909207</c:v>
                </c:pt>
                <c:pt idx="5996">
                  <c:v>50.94292072374578</c:v>
                </c:pt>
                <c:pt idx="5997">
                  <c:v>50.94601234751952</c:v>
                </c:pt>
                <c:pt idx="5998">
                  <c:v>50.94909831015096</c:v>
                </c:pt>
                <c:pt idx="5999">
                  <c:v>50.95217861137943</c:v>
                </c:pt>
                <c:pt idx="6000">
                  <c:v>50.95525325094596</c:v>
                </c:pt>
                <c:pt idx="6001">
                  <c:v>50.95832222859323</c:v>
                </c:pt>
                <c:pt idx="6002">
                  <c:v>50.96138554406565</c:v>
                </c:pt>
                <c:pt idx="6003">
                  <c:v>50.96444319710928</c:v>
                </c:pt>
                <c:pt idx="6004">
                  <c:v>50.96749518747187</c:v>
                </c:pt>
                <c:pt idx="6005">
                  <c:v>50.97054151490287</c:v>
                </c:pt>
                <c:pt idx="6006">
                  <c:v>50.9735821791534</c:v>
                </c:pt>
                <c:pt idx="6007">
                  <c:v>50.97661717997626</c:v>
                </c:pt>
                <c:pt idx="6008">
                  <c:v>50.97964651712596</c:v>
                </c:pt>
                <c:pt idx="6009">
                  <c:v>50.98267019035868</c:v>
                </c:pt>
                <c:pt idx="6010">
                  <c:v>50.98568819943225</c:v>
                </c:pt>
                <c:pt idx="6011">
                  <c:v>50.98870054410627</c:v>
                </c:pt>
                <c:pt idx="6012">
                  <c:v>50.99170722414194</c:v>
                </c:pt>
                <c:pt idx="6013">
                  <c:v>50.99470823930218</c:v>
                </c:pt>
                <c:pt idx="6014">
                  <c:v>50.99770358935159</c:v>
                </c:pt>
                <c:pt idx="6015">
                  <c:v>51.00069327405648</c:v>
                </c:pt>
                <c:pt idx="6016">
                  <c:v>51.00367729318481</c:v>
                </c:pt>
                <c:pt idx="6017">
                  <c:v>51.00665564650625</c:v>
                </c:pt>
                <c:pt idx="6018">
                  <c:v>51.00962833379212</c:v>
                </c:pt>
                <c:pt idx="6019">
                  <c:v>51.01259535481549</c:v>
                </c:pt>
                <c:pt idx="6020">
                  <c:v>51.01555670935104</c:v>
                </c:pt>
                <c:pt idx="6021">
                  <c:v>51.0185123971752</c:v>
                </c:pt>
                <c:pt idx="6022">
                  <c:v>51.02146241806602</c:v>
                </c:pt>
                <c:pt idx="6023">
                  <c:v>51.02440677180331</c:v>
                </c:pt>
                <c:pt idx="6024">
                  <c:v>51.02734545816851</c:v>
                </c:pt>
                <c:pt idx="6025">
                  <c:v>51.03027847694479</c:v>
                </c:pt>
                <c:pt idx="6026">
                  <c:v>51.03320582791695</c:v>
                </c:pt>
                <c:pt idx="6027">
                  <c:v>51.03612751087152</c:v>
                </c:pt>
                <c:pt idx="6028">
                  <c:v>51.0390435255967</c:v>
                </c:pt>
                <c:pt idx="6029">
                  <c:v>51.04195387188239</c:v>
                </c:pt>
                <c:pt idx="6030">
                  <c:v>51.04485854952017</c:v>
                </c:pt>
                <c:pt idx="6031">
                  <c:v>51.04775755830327</c:v>
                </c:pt>
                <c:pt idx="6032">
                  <c:v>51.05065089802667</c:v>
                </c:pt>
                <c:pt idx="6033">
                  <c:v>51.05353856848701</c:v>
                </c:pt>
                <c:pt idx="6034">
                  <c:v>51.05642056948256</c:v>
                </c:pt>
                <c:pt idx="6035">
                  <c:v>51.05929690081339</c:v>
                </c:pt>
                <c:pt idx="6036">
                  <c:v>51.06216756228118</c:v>
                </c:pt>
                <c:pt idx="6037">
                  <c:v>51.06503255368928</c:v>
                </c:pt>
                <c:pt idx="6038">
                  <c:v>51.06789187484277</c:v>
                </c:pt>
                <c:pt idx="6039">
                  <c:v>51.07074552554842</c:v>
                </c:pt>
                <c:pt idx="6040">
                  <c:v>51.07359350561467</c:v>
                </c:pt>
                <c:pt idx="6041">
                  <c:v>51.07643581485164</c:v>
                </c:pt>
                <c:pt idx="6042">
                  <c:v>51.07927245307114</c:v>
                </c:pt>
                <c:pt idx="6043">
                  <c:v>51.08210342008667</c:v>
                </c:pt>
                <c:pt idx="6044">
                  <c:v>51.08492871571344</c:v>
                </c:pt>
                <c:pt idx="6045">
                  <c:v>51.08774833976832</c:v>
                </c:pt>
                <c:pt idx="6046">
                  <c:v>51.09056229206987</c:v>
                </c:pt>
                <c:pt idx="6047">
                  <c:v>51.09337057243833</c:v>
                </c:pt>
                <c:pt idx="6048">
                  <c:v>51.09617318069565</c:v>
                </c:pt>
                <c:pt idx="6049">
                  <c:v>51.09897011666546</c:v>
                </c:pt>
                <c:pt idx="6050">
                  <c:v>51.10176138017305</c:v>
                </c:pt>
                <c:pt idx="6051">
                  <c:v>51.10454697104544</c:v>
                </c:pt>
                <c:pt idx="6052">
                  <c:v>51.10732688911133</c:v>
                </c:pt>
                <c:pt idx="6053">
                  <c:v>51.11010113420108</c:v>
                </c:pt>
                <c:pt idx="6054">
                  <c:v>51.11286970614672</c:v>
                </c:pt>
                <c:pt idx="6055">
                  <c:v>51.11563260478206</c:v>
                </c:pt>
                <c:pt idx="6056">
                  <c:v>51.1183898299425</c:v>
                </c:pt>
                <c:pt idx="6057">
                  <c:v>51.1211413814652</c:v>
                </c:pt>
                <c:pt idx="6058">
                  <c:v>51.12388725918893</c:v>
                </c:pt>
                <c:pt idx="6059">
                  <c:v>51.1266274629542</c:v>
                </c:pt>
                <c:pt idx="6060">
                  <c:v>51.12936199260324</c:v>
                </c:pt>
                <c:pt idx="6061">
                  <c:v>51.1320908479799</c:v>
                </c:pt>
                <c:pt idx="6062">
                  <c:v>51.13481402892971</c:v>
                </c:pt>
                <c:pt idx="6063">
                  <c:v>51.13753153529998</c:v>
                </c:pt>
                <c:pt idx="6064">
                  <c:v>51.14024336693962</c:v>
                </c:pt>
                <c:pt idx="6065">
                  <c:v>51.14294952369927</c:v>
                </c:pt>
                <c:pt idx="6066">
                  <c:v>51.14565000543125</c:v>
                </c:pt>
                <c:pt idx="6067">
                  <c:v>51.14834481198956</c:v>
                </c:pt>
                <c:pt idx="6068">
                  <c:v>51.1510339432299</c:v>
                </c:pt>
                <c:pt idx="6069">
                  <c:v>51.15371739900964</c:v>
                </c:pt>
                <c:pt idx="6070">
                  <c:v>51.15639517918787</c:v>
                </c:pt>
                <c:pt idx="6071">
                  <c:v>51.15906728362532</c:v>
                </c:pt>
                <c:pt idx="6072">
                  <c:v>51.1617337121845</c:v>
                </c:pt>
                <c:pt idx="6073">
                  <c:v>51.16439446472945</c:v>
                </c:pt>
                <c:pt idx="6074">
                  <c:v>51.16704954112606</c:v>
                </c:pt>
                <c:pt idx="6075">
                  <c:v>51.16969894124184</c:v>
                </c:pt>
                <c:pt idx="6076">
                  <c:v>51.17234266494597</c:v>
                </c:pt>
                <c:pt idx="6077">
                  <c:v>51.17498071210936</c:v>
                </c:pt>
                <c:pt idx="6078">
                  <c:v>51.17761308260457</c:v>
                </c:pt>
                <c:pt idx="6079">
                  <c:v>51.18023977630588</c:v>
                </c:pt>
                <c:pt idx="6080">
                  <c:v>51.18286079308925</c:v>
                </c:pt>
                <c:pt idx="6081">
                  <c:v>51.18547613283231</c:v>
                </c:pt>
                <c:pt idx="6082">
                  <c:v>51.18808579541439</c:v>
                </c:pt>
                <c:pt idx="6083">
                  <c:v>51.19068978071654</c:v>
                </c:pt>
                <c:pt idx="6084">
                  <c:v>51.19328808862146</c:v>
                </c:pt>
                <c:pt idx="6085">
                  <c:v>51.19588071901353</c:v>
                </c:pt>
                <c:pt idx="6086">
                  <c:v>51.19846767177887</c:v>
                </c:pt>
                <c:pt idx="6087">
                  <c:v>51.20104894680524</c:v>
                </c:pt>
                <c:pt idx="6088">
                  <c:v>51.20362454398209</c:v>
                </c:pt>
                <c:pt idx="6089">
                  <c:v>51.20619446320062</c:v>
                </c:pt>
                <c:pt idx="6090">
                  <c:v>51.20875870435365</c:v>
                </c:pt>
                <c:pt idx="6091">
                  <c:v>51.21131726733571</c:v>
                </c:pt>
                <c:pt idx="6092">
                  <c:v>51.21387015204302</c:v>
                </c:pt>
                <c:pt idx="6093">
                  <c:v>51.21641735837353</c:v>
                </c:pt>
                <c:pt idx="6094">
                  <c:v>51.2189588862268</c:v>
                </c:pt>
                <c:pt idx="6095">
                  <c:v>51.22149473550413</c:v>
                </c:pt>
                <c:pt idx="6096">
                  <c:v>51.22402490610851</c:v>
                </c:pt>
                <c:pt idx="6097">
                  <c:v>51.22654939794461</c:v>
                </c:pt>
                <c:pt idx="6098">
                  <c:v>51.22906821091878</c:v>
                </c:pt>
                <c:pt idx="6099">
                  <c:v>51.23158134493908</c:v>
                </c:pt>
                <c:pt idx="6100">
                  <c:v>51.23408879991523</c:v>
                </c:pt>
                <c:pt idx="6101">
                  <c:v>51.23659057575868</c:v>
                </c:pt>
                <c:pt idx="6102">
                  <c:v>51.23908667238251</c:v>
                </c:pt>
                <c:pt idx="6103">
                  <c:v>51.24157708970157</c:v>
                </c:pt>
                <c:pt idx="6104">
                  <c:v>51.24406182763233</c:v>
                </c:pt>
                <c:pt idx="6105">
                  <c:v>51.246540886093</c:v>
                </c:pt>
                <c:pt idx="6106">
                  <c:v>51.2490142650034</c:v>
                </c:pt>
                <c:pt idx="6107">
                  <c:v>51.25148196428515</c:v>
                </c:pt>
                <c:pt idx="6108">
                  <c:v>51.25394398386148</c:v>
                </c:pt>
                <c:pt idx="6109">
                  <c:v>51.25640032365733</c:v>
                </c:pt>
                <c:pt idx="6110">
                  <c:v>51.25885098359935</c:v>
                </c:pt>
                <c:pt idx="6111">
                  <c:v>51.26129596361585</c:v>
                </c:pt>
                <c:pt idx="6112">
                  <c:v>51.26373526363683</c:v>
                </c:pt>
                <c:pt idx="6113">
                  <c:v>51.26616888359401</c:v>
                </c:pt>
                <c:pt idx="6114">
                  <c:v>51.26859682342077</c:v>
                </c:pt>
                <c:pt idx="6115">
                  <c:v>51.2710190830522</c:v>
                </c:pt>
                <c:pt idx="6116">
                  <c:v>51.27343566242506</c:v>
                </c:pt>
                <c:pt idx="6117">
                  <c:v>51.27584656147782</c:v>
                </c:pt>
                <c:pt idx="6118">
                  <c:v>51.27825178015063</c:v>
                </c:pt>
                <c:pt idx="6119">
                  <c:v>51.28065131838533</c:v>
                </c:pt>
                <c:pt idx="6120">
                  <c:v>51.28304517612545</c:v>
                </c:pt>
                <c:pt idx="6121">
                  <c:v>51.28543335331619</c:v>
                </c:pt>
                <c:pt idx="6122">
                  <c:v>51.28781584990451</c:v>
                </c:pt>
                <c:pt idx="6123">
                  <c:v>51.29019266583895</c:v>
                </c:pt>
                <c:pt idx="6124">
                  <c:v>51.29256380106983</c:v>
                </c:pt>
                <c:pt idx="6125">
                  <c:v>51.29492925554913</c:v>
                </c:pt>
                <c:pt idx="6126">
                  <c:v>51.2972890292305</c:v>
                </c:pt>
                <c:pt idx="6127">
                  <c:v>51.29964312206934</c:v>
                </c:pt>
                <c:pt idx="6128">
                  <c:v>51.30199153402265</c:v>
                </c:pt>
                <c:pt idx="6129">
                  <c:v>51.30433426504921</c:v>
                </c:pt>
                <c:pt idx="6130">
                  <c:v>51.30667131510941</c:v>
                </c:pt>
                <c:pt idx="6131">
                  <c:v>51.30900268416541</c:v>
                </c:pt>
                <c:pt idx="6132">
                  <c:v>51.31132837218098</c:v>
                </c:pt>
                <c:pt idx="6133">
                  <c:v>51.31364837912163</c:v>
                </c:pt>
                <c:pt idx="6134">
                  <c:v>51.31596270495457</c:v>
                </c:pt>
                <c:pt idx="6135">
                  <c:v>51.31827134964865</c:v>
                </c:pt>
                <c:pt idx="6136">
                  <c:v>51.32057431317447</c:v>
                </c:pt>
                <c:pt idx="6137">
                  <c:v>51.32287159550425</c:v>
                </c:pt>
                <c:pt idx="6138">
                  <c:v>51.32516319661198</c:v>
                </c:pt>
                <c:pt idx="6139">
                  <c:v>51.32744911647326</c:v>
                </c:pt>
                <c:pt idx="6140">
                  <c:v>51.32972935506545</c:v>
                </c:pt>
                <c:pt idx="6141">
                  <c:v>51.33200391236755</c:v>
                </c:pt>
                <c:pt idx="6142">
                  <c:v>51.33427278836027</c:v>
                </c:pt>
                <c:pt idx="6143">
                  <c:v>51.33653598302603</c:v>
                </c:pt>
                <c:pt idx="6144">
                  <c:v>51.3387934963489</c:v>
                </c:pt>
                <c:pt idx="6145">
                  <c:v>51.34104532831464</c:v>
                </c:pt>
                <c:pt idx="6146">
                  <c:v>51.34329147891076</c:v>
                </c:pt>
                <c:pt idx="6147">
                  <c:v>51.3455319481264</c:v>
                </c:pt>
                <c:pt idx="6148">
                  <c:v>51.3477667359524</c:v>
                </c:pt>
                <c:pt idx="6149">
                  <c:v>51.34999584238133</c:v>
                </c:pt>
                <c:pt idx="6150">
                  <c:v>51.35221926740738</c:v>
                </c:pt>
                <c:pt idx="6151">
                  <c:v>51.35443701102649</c:v>
                </c:pt>
                <c:pt idx="6152">
                  <c:v>51.35664907323628</c:v>
                </c:pt>
                <c:pt idx="6153">
                  <c:v>51.35885545403604</c:v>
                </c:pt>
                <c:pt idx="6154">
                  <c:v>51.36105615342676</c:v>
                </c:pt>
                <c:pt idx="6155">
                  <c:v>51.36325117141111</c:v>
                </c:pt>
                <c:pt idx="6156">
                  <c:v>51.36544050799347</c:v>
                </c:pt>
                <c:pt idx="6157">
                  <c:v>51.3676241631799</c:v>
                </c:pt>
                <c:pt idx="6158">
                  <c:v>51.36980213697817</c:v>
                </c:pt>
                <c:pt idx="6159">
                  <c:v>51.37197442939766</c:v>
                </c:pt>
                <c:pt idx="6160">
                  <c:v>51.37414104044957</c:v>
                </c:pt>
                <c:pt idx="6161">
                  <c:v>51.37630197014668</c:v>
                </c:pt>
                <c:pt idx="6162">
                  <c:v>51.37845721850353</c:v>
                </c:pt>
                <c:pt idx="6163">
                  <c:v>51.38060678553627</c:v>
                </c:pt>
                <c:pt idx="6164">
                  <c:v>51.38275067126285</c:v>
                </c:pt>
                <c:pt idx="6165">
                  <c:v>51.38488887570281</c:v>
                </c:pt>
                <c:pt idx="6166">
                  <c:v>51.38702139887744</c:v>
                </c:pt>
                <c:pt idx="6167">
                  <c:v>51.38914824080971</c:v>
                </c:pt>
                <c:pt idx="6168">
                  <c:v>51.39126940152424</c:v>
                </c:pt>
                <c:pt idx="6169">
                  <c:v>51.39338488104739</c:v>
                </c:pt>
                <c:pt idx="6170">
                  <c:v>51.3954946794072</c:v>
                </c:pt>
                <c:pt idx="6171">
                  <c:v>51.39759879663337</c:v>
                </c:pt>
                <c:pt idx="6172">
                  <c:v>51.39969723275734</c:v>
                </c:pt>
                <c:pt idx="6173">
                  <c:v>51.40178998781217</c:v>
                </c:pt>
                <c:pt idx="6174">
                  <c:v>51.40387706183268</c:v>
                </c:pt>
                <c:pt idx="6175">
                  <c:v>51.40595845485537</c:v>
                </c:pt>
                <c:pt idx="6176">
                  <c:v>51.40803416691836</c:v>
                </c:pt>
                <c:pt idx="6177">
                  <c:v>51.41010419806155</c:v>
                </c:pt>
                <c:pt idx="6178">
                  <c:v>51.41216854832646</c:v>
                </c:pt>
                <c:pt idx="6179">
                  <c:v>51.41422721775634</c:v>
                </c:pt>
                <c:pt idx="6180">
                  <c:v>51.41628020639616</c:v>
                </c:pt>
                <c:pt idx="6181">
                  <c:v>51.4183275142925</c:v>
                </c:pt>
                <c:pt idx="6182">
                  <c:v>51.42036914149369</c:v>
                </c:pt>
                <c:pt idx="6183">
                  <c:v>51.42240508804972</c:v>
                </c:pt>
                <c:pt idx="6184">
                  <c:v>51.42443535401226</c:v>
                </c:pt>
                <c:pt idx="6185">
                  <c:v>51.42645993943474</c:v>
                </c:pt>
                <c:pt idx="6186">
                  <c:v>51.4284788443722</c:v>
                </c:pt>
                <c:pt idx="6187">
                  <c:v>51.43049206888138</c:v>
                </c:pt>
                <c:pt idx="6188">
                  <c:v>51.43249961302077</c:v>
                </c:pt>
                <c:pt idx="6189">
                  <c:v>51.43450147685048</c:v>
                </c:pt>
                <c:pt idx="6190">
                  <c:v>51.43649766043235</c:v>
                </c:pt>
                <c:pt idx="6191">
                  <c:v>51.43848816382992</c:v>
                </c:pt>
                <c:pt idx="6192">
                  <c:v>51.44047298710837</c:v>
                </c:pt>
                <c:pt idx="6193">
                  <c:v>51.44245213033461</c:v>
                </c:pt>
                <c:pt idx="6194">
                  <c:v>51.44442559357721</c:v>
                </c:pt>
                <c:pt idx="6195">
                  <c:v>51.44639337690649</c:v>
                </c:pt>
                <c:pt idx="6196">
                  <c:v>51.44835548039436</c:v>
                </c:pt>
                <c:pt idx="6197">
                  <c:v>51.45031190411454</c:v>
                </c:pt>
                <c:pt idx="6198">
                  <c:v>51.45226264814232</c:v>
                </c:pt>
                <c:pt idx="6199">
                  <c:v>51.45420771255476</c:v>
                </c:pt>
                <c:pt idx="6200">
                  <c:v>51.45614709743059</c:v>
                </c:pt>
                <c:pt idx="6201">
                  <c:v>51.45808080285024</c:v>
                </c:pt>
                <c:pt idx="6202">
                  <c:v>51.4600088288958</c:v>
                </c:pt>
                <c:pt idx="6203">
                  <c:v>51.46193117565102</c:v>
                </c:pt>
                <c:pt idx="6204">
                  <c:v>51.46384784320146</c:v>
                </c:pt>
                <c:pt idx="6205">
                  <c:v>51.46575883163426</c:v>
                </c:pt>
                <c:pt idx="6206">
                  <c:v>51.46766414103825</c:v>
                </c:pt>
                <c:pt idx="6207">
                  <c:v>51.46956377150405</c:v>
                </c:pt>
                <c:pt idx="6208">
                  <c:v>51.47145772312385</c:v>
                </c:pt>
                <c:pt idx="6209">
                  <c:v>51.4733459959916</c:v>
                </c:pt>
                <c:pt idx="6210">
                  <c:v>51.4752285902029</c:v>
                </c:pt>
                <c:pt idx="6211">
                  <c:v>51.47710550585509</c:v>
                </c:pt>
                <c:pt idx="6212">
                  <c:v>51.47897674304714</c:v>
                </c:pt>
                <c:pt idx="6213">
                  <c:v>51.48084230187976</c:v>
                </c:pt>
                <c:pt idx="6214">
                  <c:v>51.48270218245532</c:v>
                </c:pt>
                <c:pt idx="6215">
                  <c:v>51.4845563848779</c:v>
                </c:pt>
                <c:pt idx="6216">
                  <c:v>51.48640490925319</c:v>
                </c:pt>
                <c:pt idx="6217">
                  <c:v>51.48824775568872</c:v>
                </c:pt>
                <c:pt idx="6218">
                  <c:v>51.49008492429359</c:v>
                </c:pt>
                <c:pt idx="6219">
                  <c:v>51.49191641517862</c:v>
                </c:pt>
                <c:pt idx="6220">
                  <c:v>51.49374222845632</c:v>
                </c:pt>
                <c:pt idx="6221">
                  <c:v>51.4955623642409</c:v>
                </c:pt>
                <c:pt idx="6222">
                  <c:v>51.49737682264822</c:v>
                </c:pt>
                <c:pt idx="6223">
                  <c:v>51.49918560379589</c:v>
                </c:pt>
                <c:pt idx="6224">
                  <c:v>51.50098870780315</c:v>
                </c:pt>
                <c:pt idx="6225">
                  <c:v>51.502786134791</c:v>
                </c:pt>
                <c:pt idx="6226">
                  <c:v>51.50457788488203</c:v>
                </c:pt>
                <c:pt idx="6227">
                  <c:v>51.50636395820062</c:v>
                </c:pt>
                <c:pt idx="6228">
                  <c:v>51.50814435487277</c:v>
                </c:pt>
                <c:pt idx="6229">
                  <c:v>51.50991907502619</c:v>
                </c:pt>
                <c:pt idx="6230">
                  <c:v>51.51168811879027</c:v>
                </c:pt>
                <c:pt idx="6231">
                  <c:v>51.51345148629613</c:v>
                </c:pt>
                <c:pt idx="6232">
                  <c:v>51.51520917767652</c:v>
                </c:pt>
                <c:pt idx="6233">
                  <c:v>51.51696119306592</c:v>
                </c:pt>
                <c:pt idx="6234">
                  <c:v>51.51870753260048</c:v>
                </c:pt>
                <c:pt idx="6235">
                  <c:v>51.52044819641804</c:v>
                </c:pt>
                <c:pt idx="6236">
                  <c:v>51.52218318465812</c:v>
                </c:pt>
                <c:pt idx="6237">
                  <c:v>51.52391249746195</c:v>
                </c:pt>
                <c:pt idx="6238">
                  <c:v>51.52563613497244</c:v>
                </c:pt>
                <c:pt idx="6239">
                  <c:v>51.52735409733418</c:v>
                </c:pt>
                <c:pt idx="6240">
                  <c:v>51.52906638469344</c:v>
                </c:pt>
                <c:pt idx="6241">
                  <c:v>51.53077299719822</c:v>
                </c:pt>
                <c:pt idx="6242">
                  <c:v>51.53247393499817</c:v>
                </c:pt>
                <c:pt idx="6243">
                  <c:v>51.53416919824462</c:v>
                </c:pt>
                <c:pt idx="6244">
                  <c:v>51.53585878709063</c:v>
                </c:pt>
                <c:pt idx="6245">
                  <c:v>51.53754270169092</c:v>
                </c:pt>
                <c:pt idx="6246">
                  <c:v>51.5392209422019</c:v>
                </c:pt>
                <c:pt idx="6247">
                  <c:v>51.54089350878164</c:v>
                </c:pt>
                <c:pt idx="6248">
                  <c:v>51.54256040158999</c:v>
                </c:pt>
                <c:pt idx="6249">
                  <c:v>51.54422162078836</c:v>
                </c:pt>
                <c:pt idx="6250">
                  <c:v>51.54587716653998</c:v>
                </c:pt>
                <c:pt idx="6251">
                  <c:v>51.54752703900963</c:v>
                </c:pt>
                <c:pt idx="6252">
                  <c:v>51.54917123836391</c:v>
                </c:pt>
                <c:pt idx="6253">
                  <c:v>51.550809764771</c:v>
                </c:pt>
                <c:pt idx="6254">
                  <c:v>51.55244261840085</c:v>
                </c:pt>
                <c:pt idx="6255">
                  <c:v>51.55406979942504</c:v>
                </c:pt>
                <c:pt idx="6256">
                  <c:v>51.55569130801688</c:v>
                </c:pt>
                <c:pt idx="6257">
                  <c:v>51.55730714435133</c:v>
                </c:pt>
                <c:pt idx="6258">
                  <c:v>51.55891730860505</c:v>
                </c:pt>
                <c:pt idx="6259">
                  <c:v>51.5605218009564</c:v>
                </c:pt>
                <c:pt idx="6260">
                  <c:v>51.56212062158541</c:v>
                </c:pt>
                <c:pt idx="6261">
                  <c:v>51.56371377067382</c:v>
                </c:pt>
                <c:pt idx="6262">
                  <c:v>51.56530124840504</c:v>
                </c:pt>
                <c:pt idx="6263">
                  <c:v>51.56688305496414</c:v>
                </c:pt>
                <c:pt idx="6264">
                  <c:v>51.56845919053795</c:v>
                </c:pt>
                <c:pt idx="6265">
                  <c:v>51.57002965531492</c:v>
                </c:pt>
                <c:pt idx="6266">
                  <c:v>51.57159444948523</c:v>
                </c:pt>
                <c:pt idx="6267">
                  <c:v>51.5731535732407</c:v>
                </c:pt>
                <c:pt idx="6268">
                  <c:v>51.57470702677489</c:v>
                </c:pt>
                <c:pt idx="6269">
                  <c:v>51.576254810283</c:v>
                </c:pt>
                <c:pt idx="6270">
                  <c:v>51.57779692396196</c:v>
                </c:pt>
                <c:pt idx="6271">
                  <c:v>51.57933336801035</c:v>
                </c:pt>
                <c:pt idx="6272">
                  <c:v>51.58086414262845</c:v>
                </c:pt>
                <c:pt idx="6273">
                  <c:v>51.58238924801825</c:v>
                </c:pt>
                <c:pt idx="6274">
                  <c:v>51.58390868438336</c:v>
                </c:pt>
                <c:pt idx="6275">
                  <c:v>51.58542245192916</c:v>
                </c:pt>
                <c:pt idx="6276">
                  <c:v>51.58693055086267</c:v>
                </c:pt>
                <c:pt idx="6277">
                  <c:v>51.58843298139259</c:v>
                </c:pt>
                <c:pt idx="6278">
                  <c:v>51.58992974372935</c:v>
                </c:pt>
                <c:pt idx="6279">
                  <c:v>51.591420838085</c:v>
                </c:pt>
                <c:pt idx="6280">
                  <c:v>51.59290626467333</c:v>
                </c:pt>
                <c:pt idx="6281">
                  <c:v>51.59438602370979</c:v>
                </c:pt>
                <c:pt idx="6282">
                  <c:v>51.59586011541153</c:v>
                </c:pt>
                <c:pt idx="6283">
                  <c:v>51.59732853999737</c:v>
                </c:pt>
                <c:pt idx="6284">
                  <c:v>51.59879129768784</c:v>
                </c:pt>
                <c:pt idx="6285">
                  <c:v>51.60024838870513</c:v>
                </c:pt>
                <c:pt idx="6286">
                  <c:v>51.60169981327314</c:v>
                </c:pt>
                <c:pt idx="6287">
                  <c:v>51.60314557161742</c:v>
                </c:pt>
                <c:pt idx="6288">
                  <c:v>51.60458566396527</c:v>
                </c:pt>
                <c:pt idx="6289">
                  <c:v>51.6060200905456</c:v>
                </c:pt>
                <c:pt idx="6290">
                  <c:v>51.60744885158904</c:v>
                </c:pt>
                <c:pt idx="6291">
                  <c:v>51.60887194732791</c:v>
                </c:pt>
                <c:pt idx="6292">
                  <c:v>51.6102893779962</c:v>
                </c:pt>
                <c:pt idx="6293">
                  <c:v>51.61170114382964</c:v>
                </c:pt>
                <c:pt idx="6294">
                  <c:v>51.61310724506555</c:v>
                </c:pt>
                <c:pt idx="6295">
                  <c:v>51.61450768194299</c:v>
                </c:pt>
                <c:pt idx="6296">
                  <c:v>51.61590245470273</c:v>
                </c:pt>
                <c:pt idx="6297">
                  <c:v>51.61729156358717</c:v>
                </c:pt>
                <c:pt idx="6298">
                  <c:v>51.61867500884044</c:v>
                </c:pt>
                <c:pt idx="6299">
                  <c:v>51.62005279070832</c:v>
                </c:pt>
                <c:pt idx="6300">
                  <c:v>51.62142490943828</c:v>
                </c:pt>
                <c:pt idx="6301">
                  <c:v>51.62279136527951</c:v>
                </c:pt>
                <c:pt idx="6302">
                  <c:v>51.62415215848285</c:v>
                </c:pt>
                <c:pt idx="6303">
                  <c:v>51.62550728930082</c:v>
                </c:pt>
                <c:pt idx="6304">
                  <c:v>51.62685675798765</c:v>
                </c:pt>
                <c:pt idx="6305">
                  <c:v>51.62820056479926</c:v>
                </c:pt>
                <c:pt idx="6306">
                  <c:v>51.62953870999321</c:v>
                </c:pt>
                <c:pt idx="6307">
                  <c:v>51.63087119382878</c:v>
                </c:pt>
                <c:pt idx="6308">
                  <c:v>51.63219801656692</c:v>
                </c:pt>
                <c:pt idx="6309">
                  <c:v>51.63351917847027</c:v>
                </c:pt>
                <c:pt idx="6310">
                  <c:v>51.63483467980315</c:v>
                </c:pt>
                <c:pt idx="6311">
                  <c:v>51.6361445208316</c:v>
                </c:pt>
                <c:pt idx="6312">
                  <c:v>51.63744870182326</c:v>
                </c:pt>
                <c:pt idx="6313">
                  <c:v>51.63874722304755</c:v>
                </c:pt>
                <c:pt idx="6314">
                  <c:v>51.6400400847755</c:v>
                </c:pt>
                <c:pt idx="6315">
                  <c:v>51.64132728727984</c:v>
                </c:pt>
                <c:pt idx="6316">
                  <c:v>51.64260883083503</c:v>
                </c:pt>
                <c:pt idx="6317">
                  <c:v>51.64388471571714</c:v>
                </c:pt>
                <c:pt idx="6318">
                  <c:v>51.64515494220403</c:v>
                </c:pt>
                <c:pt idx="6319">
                  <c:v>51.6464195105751</c:v>
                </c:pt>
                <c:pt idx="6320">
                  <c:v>51.64767842111154</c:v>
                </c:pt>
                <c:pt idx="6321">
                  <c:v>51.6489316740962</c:v>
                </c:pt>
                <c:pt idx="6322">
                  <c:v>51.65017926981358</c:v>
                </c:pt>
                <c:pt idx="6323">
                  <c:v>51.65142120854991</c:v>
                </c:pt>
                <c:pt idx="6324">
                  <c:v>51.65265749059306</c:v>
                </c:pt>
                <c:pt idx="6325">
                  <c:v>51.65388811623262</c:v>
                </c:pt>
                <c:pt idx="6326">
                  <c:v>51.65511308575987</c:v>
                </c:pt>
                <c:pt idx="6327">
                  <c:v>51.65633239946769</c:v>
                </c:pt>
                <c:pt idx="6328">
                  <c:v>51.65754605765072</c:v>
                </c:pt>
                <c:pt idx="6329">
                  <c:v>51.65875406060529</c:v>
                </c:pt>
                <c:pt idx="6330">
                  <c:v>51.65995640862936</c:v>
                </c:pt>
                <c:pt idx="6331">
                  <c:v>51.66115310202261</c:v>
                </c:pt>
                <c:pt idx="6332">
                  <c:v>51.66234414108639</c:v>
                </c:pt>
                <c:pt idx="6333">
                  <c:v>51.66352952612372</c:v>
                </c:pt>
                <c:pt idx="6334">
                  <c:v>51.66470925743932</c:v>
                </c:pt>
                <c:pt idx="6335">
                  <c:v>51.66588333533959</c:v>
                </c:pt>
                <c:pt idx="6336">
                  <c:v>51.66705176013259</c:v>
                </c:pt>
                <c:pt idx="6337">
                  <c:v>51.66821453212811</c:v>
                </c:pt>
                <c:pt idx="6338">
                  <c:v>51.66937165163755</c:v>
                </c:pt>
                <c:pt idx="6339">
                  <c:v>51.67052311897408</c:v>
                </c:pt>
                <c:pt idx="6340">
                  <c:v>51.67166893445247</c:v>
                </c:pt>
                <c:pt idx="6341">
                  <c:v>51.67280909838921</c:v>
                </c:pt>
                <c:pt idx="6342">
                  <c:v>51.67394361110247</c:v>
                </c:pt>
                <c:pt idx="6343">
                  <c:v>51.6750724729121</c:v>
                </c:pt>
                <c:pt idx="6344">
                  <c:v>51.67619568413962</c:v>
                </c:pt>
                <c:pt idx="6345">
                  <c:v>51.67731324510825</c:v>
                </c:pt>
                <c:pt idx="6346">
                  <c:v>51.67842515614286</c:v>
                </c:pt>
                <c:pt idx="6347">
                  <c:v>51.67953141757005</c:v>
                </c:pt>
                <c:pt idx="6348">
                  <c:v>51.68063202971805</c:v>
                </c:pt>
                <c:pt idx="6349">
                  <c:v>51.6817269929168</c:v>
                </c:pt>
                <c:pt idx="6350">
                  <c:v>51.6828163074979</c:v>
                </c:pt>
                <c:pt idx="6351">
                  <c:v>51.68389997379464</c:v>
                </c:pt>
                <c:pt idx="6352">
                  <c:v>51.68497799214202</c:v>
                </c:pt>
                <c:pt idx="6353">
                  <c:v>51.68605036287668</c:v>
                </c:pt>
                <c:pt idx="6354">
                  <c:v>51.68711708633695</c:v>
                </c:pt>
                <c:pt idx="6355">
                  <c:v>51.68817816286285</c:v>
                </c:pt>
                <c:pt idx="6356">
                  <c:v>51.68923359279604</c:v>
                </c:pt>
                <c:pt idx="6357">
                  <c:v>51.69028337647996</c:v>
                </c:pt>
                <c:pt idx="6358">
                  <c:v>51.69132751425958</c:v>
                </c:pt>
                <c:pt idx="6359">
                  <c:v>51.6923660064817</c:v>
                </c:pt>
                <c:pt idx="6360">
                  <c:v>51.69339885349468</c:v>
                </c:pt>
                <c:pt idx="6361">
                  <c:v>51.69442605564863</c:v>
                </c:pt>
                <c:pt idx="6362">
                  <c:v>51.69544761329535</c:v>
                </c:pt>
                <c:pt idx="6363">
                  <c:v>51.69646352678826</c:v>
                </c:pt>
                <c:pt idx="6364">
                  <c:v>51.69747379648248</c:v>
                </c:pt>
                <c:pt idx="6365">
                  <c:v>51.69847842273482</c:v>
                </c:pt>
                <c:pt idx="6366">
                  <c:v>51.69947740590378</c:v>
                </c:pt>
                <c:pt idx="6367">
                  <c:v>51.70047074634951</c:v>
                </c:pt>
                <c:pt idx="6368">
                  <c:v>51.70145844443386</c:v>
                </c:pt>
                <c:pt idx="6369">
                  <c:v>51.70244050052035</c:v>
                </c:pt>
                <c:pt idx="6370">
                  <c:v>51.7034169149742</c:v>
                </c:pt>
                <c:pt idx="6371">
                  <c:v>51.70438768816222</c:v>
                </c:pt>
                <c:pt idx="6372">
                  <c:v>51.70535282045306</c:v>
                </c:pt>
                <c:pt idx="6373">
                  <c:v>51.70631231221688</c:v>
                </c:pt>
                <c:pt idx="6374">
                  <c:v>51.70726616382562</c:v>
                </c:pt>
                <c:pt idx="6375">
                  <c:v>51.70821437565289</c:v>
                </c:pt>
                <c:pt idx="6376">
                  <c:v>51.70915694807393</c:v>
                </c:pt>
                <c:pt idx="6377">
                  <c:v>51.71009388146567</c:v>
                </c:pt>
                <c:pt idx="6378">
                  <c:v>51.71102517620677</c:v>
                </c:pt>
                <c:pt idx="6379">
                  <c:v>51.71195083267752</c:v>
                </c:pt>
                <c:pt idx="6380">
                  <c:v>51.71287085125988</c:v>
                </c:pt>
                <c:pt idx="6381">
                  <c:v>51.71378523233752</c:v>
                </c:pt>
                <c:pt idx="6382">
                  <c:v>51.71469397629577</c:v>
                </c:pt>
                <c:pt idx="6383">
                  <c:v>51.71559708352163</c:v>
                </c:pt>
                <c:pt idx="6384">
                  <c:v>51.71649455440378</c:v>
                </c:pt>
                <c:pt idx="6385">
                  <c:v>51.7173863893326</c:v>
                </c:pt>
                <c:pt idx="6386">
                  <c:v>51.71827258870014</c:v>
                </c:pt>
                <c:pt idx="6387">
                  <c:v>51.71915315290008</c:v>
                </c:pt>
                <c:pt idx="6388">
                  <c:v>51.72002808232782</c:v>
                </c:pt>
                <c:pt idx="6389">
                  <c:v>51.72089737738045</c:v>
                </c:pt>
                <c:pt idx="6390">
                  <c:v>51.72176103845668</c:v>
                </c:pt>
                <c:pt idx="6391">
                  <c:v>51.72261906595696</c:v>
                </c:pt>
                <c:pt idx="6392">
                  <c:v>51.72347146028336</c:v>
                </c:pt>
                <c:pt idx="6393">
                  <c:v>51.72431822183968</c:v>
                </c:pt>
                <c:pt idx="6394">
                  <c:v>51.72515935103135</c:v>
                </c:pt>
                <c:pt idx="6395">
                  <c:v>51.72599484826548</c:v>
                </c:pt>
                <c:pt idx="6396">
                  <c:v>51.72682471395088</c:v>
                </c:pt>
                <c:pt idx="6397">
                  <c:v>51.72764894849803</c:v>
                </c:pt>
                <c:pt idx="6398">
                  <c:v>51.72846755231906</c:v>
                </c:pt>
                <c:pt idx="6399">
                  <c:v>51.72928052582782</c:v>
                </c:pt>
                <c:pt idx="6400">
                  <c:v>51.73008786943978</c:v>
                </c:pt>
                <c:pt idx="6401">
                  <c:v>51.73088958357212</c:v>
                </c:pt>
                <c:pt idx="6402">
                  <c:v>51.7316856686437</c:v>
                </c:pt>
                <c:pt idx="6403">
                  <c:v>51.73247612507504</c:v>
                </c:pt>
                <c:pt idx="6404">
                  <c:v>51.73326095328832</c:v>
                </c:pt>
                <c:pt idx="6405">
                  <c:v>51.73404015370742</c:v>
                </c:pt>
                <c:pt idx="6406">
                  <c:v>51.7348137267579</c:v>
                </c:pt>
                <c:pt idx="6407">
                  <c:v>51.73558167286694</c:v>
                </c:pt>
                <c:pt idx="6408">
                  <c:v>51.73634399246347</c:v>
                </c:pt>
                <c:pt idx="6409">
                  <c:v>51.73710068597804</c:v>
                </c:pt>
                <c:pt idx="6410">
                  <c:v>51.73785175384289</c:v>
                </c:pt>
                <c:pt idx="6411">
                  <c:v>51.73859719649195</c:v>
                </c:pt>
                <c:pt idx="6412">
                  <c:v>51.73933701436078</c:v>
                </c:pt>
                <c:pt idx="6413">
                  <c:v>51.74007120788664</c:v>
                </c:pt>
                <c:pt idx="6414">
                  <c:v>51.7407997775085</c:v>
                </c:pt>
                <c:pt idx="6415">
                  <c:v>51.74152272366693</c:v>
                </c:pt>
                <c:pt idx="6416">
                  <c:v>51.74224004680423</c:v>
                </c:pt>
                <c:pt idx="6417">
                  <c:v>51.74295174736434</c:v>
                </c:pt>
                <c:pt idx="6418">
                  <c:v>51.74365782579288</c:v>
                </c:pt>
                <c:pt idx="6419">
                  <c:v>51.74435828253717</c:v>
                </c:pt>
                <c:pt idx="6420">
                  <c:v>51.74505311804616</c:v>
                </c:pt>
                <c:pt idx="6421">
                  <c:v>51.7457423327705</c:v>
                </c:pt>
                <c:pt idx="6422">
                  <c:v>51.74642592716248</c:v>
                </c:pt>
                <c:pt idx="6423">
                  <c:v>51.74710390167611</c:v>
                </c:pt>
                <c:pt idx="6424">
                  <c:v>51.74777625676705</c:v>
                </c:pt>
                <c:pt idx="6425">
                  <c:v>51.74844299289261</c:v>
                </c:pt>
                <c:pt idx="6426">
                  <c:v>51.7491041105118</c:v>
                </c:pt>
                <c:pt idx="6427">
                  <c:v>51.7497596100853</c:v>
                </c:pt>
                <c:pt idx="6428">
                  <c:v>51.75040949207544</c:v>
                </c:pt>
                <c:pt idx="6429">
                  <c:v>51.75105375694623</c:v>
                </c:pt>
                <c:pt idx="6430">
                  <c:v>51.75169240516337</c:v>
                </c:pt>
                <c:pt idx="6431">
                  <c:v>51.75232543719422</c:v>
                </c:pt>
                <c:pt idx="6432">
                  <c:v>51.7529528535078</c:v>
                </c:pt>
                <c:pt idx="6433">
                  <c:v>51.7535746545748</c:v>
                </c:pt>
                <c:pt idx="6434">
                  <c:v>51.75419084086757</c:v>
                </c:pt>
                <c:pt idx="6435">
                  <c:v>51.75480141286017</c:v>
                </c:pt>
                <c:pt idx="6436">
                  <c:v>51.75540637102832</c:v>
                </c:pt>
                <c:pt idx="6437">
                  <c:v>51.75600571584938</c:v>
                </c:pt>
                <c:pt idx="6438">
                  <c:v>51.7565994478024</c:v>
                </c:pt>
                <c:pt idx="6439">
                  <c:v>51.75718756736809</c:v>
                </c:pt>
                <c:pt idx="6440">
                  <c:v>51.75777007502887</c:v>
                </c:pt>
                <c:pt idx="6441">
                  <c:v>51.75834697126876</c:v>
                </c:pt>
                <c:pt idx="6442">
                  <c:v>51.7589182565735</c:v>
                </c:pt>
                <c:pt idx="6443">
                  <c:v>51.75948393143047</c:v>
                </c:pt>
                <c:pt idx="6444">
                  <c:v>51.76004399632877</c:v>
                </c:pt>
                <c:pt idx="6445">
                  <c:v>51.7605984517591</c:v>
                </c:pt>
                <c:pt idx="6446">
                  <c:v>51.76114729821386</c:v>
                </c:pt>
                <c:pt idx="6447">
                  <c:v>51.76169053618715</c:v>
                </c:pt>
                <c:pt idx="6448">
                  <c:v>51.76222816617467</c:v>
                </c:pt>
                <c:pt idx="6449">
                  <c:v>51.76276018867386</c:v>
                </c:pt>
                <c:pt idx="6450">
                  <c:v>51.76328660418378</c:v>
                </c:pt>
                <c:pt idx="6451">
                  <c:v>51.76380741320516</c:v>
                </c:pt>
                <c:pt idx="6452">
                  <c:v>51.76432261624043</c:v>
                </c:pt>
                <c:pt idx="6453">
                  <c:v>51.76483221379366</c:v>
                </c:pt>
                <c:pt idx="6454">
                  <c:v>51.76533620637061</c:v>
                </c:pt>
                <c:pt idx="6455">
                  <c:v>51.76583459447867</c:v>
                </c:pt>
                <c:pt idx="6456">
                  <c:v>51.76632737862693</c:v>
                </c:pt>
                <c:pt idx="6457">
                  <c:v>51.76681455932614</c:v>
                </c:pt>
                <c:pt idx="6458">
                  <c:v>51.76729613708872</c:v>
                </c:pt>
                <c:pt idx="6459">
                  <c:v>51.76777211242873</c:v>
                </c:pt>
                <c:pt idx="6460">
                  <c:v>51.76824248586193</c:v>
                </c:pt>
                <c:pt idx="6461">
                  <c:v>51.76870725790573</c:v>
                </c:pt>
                <c:pt idx="6462">
                  <c:v>51.76916642907922</c:v>
                </c:pt>
                <c:pt idx="6463">
                  <c:v>51.76961999990314</c:v>
                </c:pt>
                <c:pt idx="6464">
                  <c:v>51.7700679708999</c:v>
                </c:pt>
                <c:pt idx="6465">
                  <c:v>51.77051034259358</c:v>
                </c:pt>
                <c:pt idx="6466">
                  <c:v>51.77094711550992</c:v>
                </c:pt>
                <c:pt idx="6467">
                  <c:v>51.77137829017634</c:v>
                </c:pt>
                <c:pt idx="6468">
                  <c:v>51.7718038671219</c:v>
                </c:pt>
                <c:pt idx="6469">
                  <c:v>51.77222384687736</c:v>
                </c:pt>
                <c:pt idx="6470">
                  <c:v>51.77263822997512</c:v>
                </c:pt>
                <c:pt idx="6471">
                  <c:v>51.77304701694922</c:v>
                </c:pt>
                <c:pt idx="6472">
                  <c:v>51.77345020833543</c:v>
                </c:pt>
                <c:pt idx="6473">
                  <c:v>51.77384780467113</c:v>
                </c:pt>
                <c:pt idx="6474">
                  <c:v>51.77423980649539</c:v>
                </c:pt>
                <c:pt idx="6475">
                  <c:v>51.77462621434893</c:v>
                </c:pt>
                <c:pt idx="6476">
                  <c:v>51.77500702877416</c:v>
                </c:pt>
                <c:pt idx="6477">
                  <c:v>51.77538225031513</c:v>
                </c:pt>
                <c:pt idx="6478">
                  <c:v>51.77575187951754</c:v>
                </c:pt>
                <c:pt idx="6479">
                  <c:v>51.7761159169288</c:v>
                </c:pt>
                <c:pt idx="6480">
                  <c:v>51.77647436309793</c:v>
                </c:pt>
                <c:pt idx="6481">
                  <c:v>51.77682721857566</c:v>
                </c:pt>
                <c:pt idx="6482">
                  <c:v>51.77717448391435</c:v>
                </c:pt>
                <c:pt idx="6483">
                  <c:v>51.77751615966805</c:v>
                </c:pt>
                <c:pt idx="6484">
                  <c:v>51.77785224639246</c:v>
                </c:pt>
                <c:pt idx="6485">
                  <c:v>51.77818274464492</c:v>
                </c:pt>
                <c:pt idx="6486">
                  <c:v>51.77850765498447</c:v>
                </c:pt>
                <c:pt idx="6487">
                  <c:v>51.7788269779718</c:v>
                </c:pt>
                <c:pt idx="6488">
                  <c:v>51.77914071416924</c:v>
                </c:pt>
                <c:pt idx="6489">
                  <c:v>51.77944886414081</c:v>
                </c:pt>
                <c:pt idx="6490">
                  <c:v>51.77975142845217</c:v>
                </c:pt>
                <c:pt idx="6491">
                  <c:v>51.78004840767067</c:v>
                </c:pt>
                <c:pt idx="6492">
                  <c:v>51.78033980236531</c:v>
                </c:pt>
                <c:pt idx="6493">
                  <c:v>51.78062561310674</c:v>
                </c:pt>
                <c:pt idx="6494">
                  <c:v>51.78090584046726</c:v>
                </c:pt>
                <c:pt idx="6495">
                  <c:v>51.78118048502086</c:v>
                </c:pt>
                <c:pt idx="6496">
                  <c:v>51.78144954734318</c:v>
                </c:pt>
                <c:pt idx="6497">
                  <c:v>51.78171302801154</c:v>
                </c:pt>
                <c:pt idx="6498">
                  <c:v>51.78197092760486</c:v>
                </c:pt>
                <c:pt idx="6499">
                  <c:v>51.78222324670378</c:v>
                </c:pt>
                <c:pt idx="6500">
                  <c:v>51.78246998589057</c:v>
                </c:pt>
                <c:pt idx="6501">
                  <c:v>51.78271114574921</c:v>
                </c:pt>
                <c:pt idx="6502">
                  <c:v>51.78294672686525</c:v>
                </c:pt>
                <c:pt idx="6503">
                  <c:v>51.78317672982597</c:v>
                </c:pt>
                <c:pt idx="6504">
                  <c:v>51.78340115522028</c:v>
                </c:pt>
                <c:pt idx="6505">
                  <c:v>51.78362000363878</c:v>
                </c:pt>
                <c:pt idx="6506">
                  <c:v>51.78383327567369</c:v>
                </c:pt>
                <c:pt idx="6507">
                  <c:v>51.78404097191891</c:v>
                </c:pt>
                <c:pt idx="6508">
                  <c:v>51.78424309297</c:v>
                </c:pt>
                <c:pt idx="6509">
                  <c:v>51.78443963942415</c:v>
                </c:pt>
                <c:pt idx="6510">
                  <c:v>51.78463061188025</c:v>
                </c:pt>
                <c:pt idx="6511">
                  <c:v>51.78481601093883</c:v>
                </c:pt>
                <c:pt idx="6512">
                  <c:v>51.78499583720208</c:v>
                </c:pt>
                <c:pt idx="6513">
                  <c:v>51.78517009127384</c:v>
                </c:pt>
                <c:pt idx="6514">
                  <c:v>51.78533877375961</c:v>
                </c:pt>
                <c:pt idx="6515">
                  <c:v>51.78550188526655</c:v>
                </c:pt>
                <c:pt idx="6516">
                  <c:v>51.7856594264035</c:v>
                </c:pt>
                <c:pt idx="6517">
                  <c:v>51.7858113977809</c:v>
                </c:pt>
                <c:pt idx="6518">
                  <c:v>51.7859578000109</c:v>
                </c:pt>
                <c:pt idx="6519">
                  <c:v>51.78609863370725</c:v>
                </c:pt>
                <c:pt idx="6520">
                  <c:v>51.78623389948548</c:v>
                </c:pt>
                <c:pt idx="6521">
                  <c:v>51.7863635979626</c:v>
                </c:pt>
                <c:pt idx="6522">
                  <c:v>51.78648772975743</c:v>
                </c:pt>
                <c:pt idx="6523">
                  <c:v>51.78660629549036</c:v>
                </c:pt>
                <c:pt idx="6524">
                  <c:v>51.78671929578346</c:v>
                </c:pt>
                <c:pt idx="6525">
                  <c:v>51.78682673126045</c:v>
                </c:pt>
                <c:pt idx="6526">
                  <c:v>51.78692860254672</c:v>
                </c:pt>
                <c:pt idx="6527">
                  <c:v>51.7870249102693</c:v>
                </c:pt>
                <c:pt idx="6528">
                  <c:v>51.78711565505688</c:v>
                </c:pt>
                <c:pt idx="6529">
                  <c:v>51.7872008375398</c:v>
                </c:pt>
                <c:pt idx="6530">
                  <c:v>51.78728045835005</c:v>
                </c:pt>
                <c:pt idx="6531">
                  <c:v>51.78735451812133</c:v>
                </c:pt>
                <c:pt idx="6532">
                  <c:v>51.7874230174889</c:v>
                </c:pt>
                <c:pt idx="6533">
                  <c:v>51.78748595708974</c:v>
                </c:pt>
                <c:pt idx="6534">
                  <c:v>51.78754333756245</c:v>
                </c:pt>
                <c:pt idx="6535">
                  <c:v>51.78759515954734</c:v>
                </c:pt>
                <c:pt idx="6536">
                  <c:v>51.78764142368628</c:v>
                </c:pt>
                <c:pt idx="6537">
                  <c:v>51.78768213062291</c:v>
                </c:pt>
                <c:pt idx="6538">
                  <c:v>51.78771728100241</c:v>
                </c:pt>
                <c:pt idx="6539">
                  <c:v>51.7877468754717</c:v>
                </c:pt>
                <c:pt idx="6540">
                  <c:v>51.78777091467928</c:v>
                </c:pt>
                <c:pt idx="6541">
                  <c:v>51.78778939927535</c:v>
                </c:pt>
                <c:pt idx="6542">
                  <c:v>51.78780232991176</c:v>
                </c:pt>
                <c:pt idx="6543">
                  <c:v>51.78780970724199</c:v>
                </c:pt>
                <c:pt idx="6544">
                  <c:v>51.78781153192121</c:v>
                </c:pt>
                <c:pt idx="6545">
                  <c:v>51.78780780460617</c:v>
                </c:pt>
                <c:pt idx="6546">
                  <c:v>51.78779852595539</c:v>
                </c:pt>
                <c:pt idx="6547">
                  <c:v>51.78778369662891</c:v>
                </c:pt>
                <c:pt idx="6548">
                  <c:v>51.78776331728849</c:v>
                </c:pt>
                <c:pt idx="6549">
                  <c:v>51.78773738859755</c:v>
                </c:pt>
                <c:pt idx="6550">
                  <c:v>51.78770591122113</c:v>
                </c:pt>
                <c:pt idx="6551">
                  <c:v>51.78766888582594</c:v>
                </c:pt>
                <c:pt idx="6552">
                  <c:v>51.78762631308032</c:v>
                </c:pt>
                <c:pt idx="6553">
                  <c:v>51.7875781936543</c:v>
                </c:pt>
                <c:pt idx="6554">
                  <c:v>51.78752452821951</c:v>
                </c:pt>
                <c:pt idx="6555">
                  <c:v>51.78746531744926</c:v>
                </c:pt>
                <c:pt idx="6556">
                  <c:v>51.7874005620185</c:v>
                </c:pt>
                <c:pt idx="6557">
                  <c:v>51.78733026260388</c:v>
                </c:pt>
                <c:pt idx="6558">
                  <c:v>51.78725441988357</c:v>
                </c:pt>
                <c:pt idx="6559">
                  <c:v>51.78717303453754</c:v>
                </c:pt>
                <c:pt idx="6560">
                  <c:v>51.78708610724728</c:v>
                </c:pt>
                <c:pt idx="6561">
                  <c:v>51.78699363869605</c:v>
                </c:pt>
                <c:pt idx="6562">
                  <c:v>51.78689562956866</c:v>
                </c:pt>
                <c:pt idx="6563">
                  <c:v>51.78679208055162</c:v>
                </c:pt>
                <c:pt idx="6564">
                  <c:v>51.78668299233306</c:v>
                </c:pt>
                <c:pt idx="6565">
                  <c:v>51.78656836560278</c:v>
                </c:pt>
                <c:pt idx="6566">
                  <c:v>51.78644820105221</c:v>
                </c:pt>
                <c:pt idx="6567">
                  <c:v>51.78632249937445</c:v>
                </c:pt>
                <c:pt idx="6568">
                  <c:v>51.78619126126421</c:v>
                </c:pt>
                <c:pt idx="6569">
                  <c:v>51.7860544874179</c:v>
                </c:pt>
                <c:pt idx="6570">
                  <c:v>51.78591217853354</c:v>
                </c:pt>
                <c:pt idx="6571">
                  <c:v>51.78576433531078</c:v>
                </c:pt>
                <c:pt idx="6572">
                  <c:v>51.78561095845096</c:v>
                </c:pt>
                <c:pt idx="6573">
                  <c:v>51.78545204865704</c:v>
                </c:pt>
                <c:pt idx="6574">
                  <c:v>51.78528760663362</c:v>
                </c:pt>
                <c:pt idx="6575">
                  <c:v>51.78511763308698</c:v>
                </c:pt>
                <c:pt idx="6576">
                  <c:v>51.78494212872502</c:v>
                </c:pt>
                <c:pt idx="6577">
                  <c:v>51.78476109425726</c:v>
                </c:pt>
                <c:pt idx="6578">
                  <c:v>51.78457453039494</c:v>
                </c:pt>
                <c:pt idx="6579">
                  <c:v>51.78438243785087</c:v>
                </c:pt>
                <c:pt idx="6580">
                  <c:v>51.78418481733951</c:v>
                </c:pt>
                <c:pt idx="6581">
                  <c:v>51.78398166957705</c:v>
                </c:pt>
                <c:pt idx="6582">
                  <c:v>51.78377299528121</c:v>
                </c:pt>
                <c:pt idx="6583">
                  <c:v>51.78355879517141</c:v>
                </c:pt>
                <c:pt idx="6584">
                  <c:v>51.78333906996873</c:v>
                </c:pt>
                <c:pt idx="6585">
                  <c:v>51.78311382039586</c:v>
                </c:pt>
                <c:pt idx="6586">
                  <c:v>51.78288304717715</c:v>
                </c:pt>
                <c:pt idx="6587">
                  <c:v>51.78264675103857</c:v>
                </c:pt>
                <c:pt idx="6588">
                  <c:v>51.7824049327078</c:v>
                </c:pt>
                <c:pt idx="6589">
                  <c:v>51.78215759291406</c:v>
                </c:pt>
                <c:pt idx="6590">
                  <c:v>51.78190473238831</c:v>
                </c:pt>
                <c:pt idx="6591">
                  <c:v>51.78164635186307</c:v>
                </c:pt>
                <c:pt idx="6592">
                  <c:v>51.7813824520726</c:v>
                </c:pt>
                <c:pt idx="6593">
                  <c:v>51.7811130337527</c:v>
                </c:pt>
                <c:pt idx="6594">
                  <c:v>51.78083809764086</c:v>
                </c:pt>
                <c:pt idx="6595">
                  <c:v>51.78055764447622</c:v>
                </c:pt>
                <c:pt idx="6596">
                  <c:v>51.78027167499953</c:v>
                </c:pt>
                <c:pt idx="6597">
                  <c:v>51.77998018995322</c:v>
                </c:pt>
                <c:pt idx="6598">
                  <c:v>51.77968319008133</c:v>
                </c:pt>
                <c:pt idx="6599">
                  <c:v>51.77938067612954</c:v>
                </c:pt>
                <c:pt idx="6600">
                  <c:v>51.7790726488452</c:v>
                </c:pt>
                <c:pt idx="6601">
                  <c:v>51.77875910897727</c:v>
                </c:pt>
                <c:pt idx="6602">
                  <c:v>51.77844005727635</c:v>
                </c:pt>
                <c:pt idx="6603">
                  <c:v>51.77811549449474</c:v>
                </c:pt>
                <c:pt idx="6604">
                  <c:v>51.77778542138625</c:v>
                </c:pt>
                <c:pt idx="6605">
                  <c:v>51.77744983870647</c:v>
                </c:pt>
                <c:pt idx="6606">
                  <c:v>51.77710874721255</c:v>
                </c:pt>
                <c:pt idx="6607">
                  <c:v>51.77676214766331</c:v>
                </c:pt>
                <c:pt idx="6608">
                  <c:v>51.77641004081917</c:v>
                </c:pt>
                <c:pt idx="6609">
                  <c:v>51.77605242744222</c:v>
                </c:pt>
                <c:pt idx="6610">
                  <c:v>51.77568930829619</c:v>
                </c:pt>
                <c:pt idx="6611">
                  <c:v>51.77532068414646</c:v>
                </c:pt>
                <c:pt idx="6612">
                  <c:v>51.77494655575998</c:v>
                </c:pt>
                <c:pt idx="6613">
                  <c:v>51.77456692390543</c:v>
                </c:pt>
                <c:pt idx="6614">
                  <c:v>51.77418178935304</c:v>
                </c:pt>
                <c:pt idx="6615">
                  <c:v>51.77379115287475</c:v>
                </c:pt>
                <c:pt idx="6616">
                  <c:v>51.7733950152441</c:v>
                </c:pt>
                <c:pt idx="6617">
                  <c:v>51.77299337723625</c:v>
                </c:pt>
                <c:pt idx="6618">
                  <c:v>51.77258623962804</c:v>
                </c:pt>
                <c:pt idx="6619">
                  <c:v>51.77217360319792</c:v>
                </c:pt>
                <c:pt idx="6620">
                  <c:v>51.77175546872598</c:v>
                </c:pt>
                <c:pt idx="6621">
                  <c:v>51.77133183699395</c:v>
                </c:pt>
                <c:pt idx="6622">
                  <c:v>51.77090270878517</c:v>
                </c:pt>
                <c:pt idx="6623">
                  <c:v>51.77046808488465</c:v>
                </c:pt>
                <c:pt idx="6624">
                  <c:v>51.77002796607904</c:v>
                </c:pt>
                <c:pt idx="6625">
                  <c:v>51.76958235315658</c:v>
                </c:pt>
                <c:pt idx="6626">
                  <c:v>51.76913124690718</c:v>
                </c:pt>
                <c:pt idx="6627">
                  <c:v>51.76867464812236</c:v>
                </c:pt>
                <c:pt idx="6628">
                  <c:v>51.7682125575953</c:v>
                </c:pt>
                <c:pt idx="6629">
                  <c:v>51.7677449761208</c:v>
                </c:pt>
                <c:pt idx="6630">
                  <c:v>51.76727190449529</c:v>
                </c:pt>
                <c:pt idx="6631">
                  <c:v>51.76679334351684</c:v>
                </c:pt>
                <c:pt idx="6632">
                  <c:v>51.76630929398515</c:v>
                </c:pt>
                <c:pt idx="6633">
                  <c:v>51.76581975670156</c:v>
                </c:pt>
                <c:pt idx="6634">
                  <c:v>51.76532473246903</c:v>
                </c:pt>
                <c:pt idx="6635">
                  <c:v>51.76482422209216</c:v>
                </c:pt>
                <c:pt idx="6636">
                  <c:v>51.7643182263772</c:v>
                </c:pt>
                <c:pt idx="6637">
                  <c:v>51.76380674613197</c:v>
                </c:pt>
                <c:pt idx="6638">
                  <c:v>51.763289782166</c:v>
                </c:pt>
                <c:pt idx="6639">
                  <c:v>51.76276733529038</c:v>
                </c:pt>
                <c:pt idx="6640">
                  <c:v>51.7622394063179</c:v>
                </c:pt>
                <c:pt idx="6641">
                  <c:v>51.76170599606294</c:v>
                </c:pt>
                <c:pt idx="6642">
                  <c:v>51.7611671053415</c:v>
                </c:pt>
                <c:pt idx="6643">
                  <c:v>51.76062273497127</c:v>
                </c:pt>
                <c:pt idx="6644">
                  <c:v>51.76007288577147</c:v>
                </c:pt>
                <c:pt idx="6645">
                  <c:v>51.75951755856303</c:v>
                </c:pt>
                <c:pt idx="6646">
                  <c:v>51.75895675416851</c:v>
                </c:pt>
                <c:pt idx="6647">
                  <c:v>51.75839047341204</c:v>
                </c:pt>
                <c:pt idx="6648">
                  <c:v>51.75781871711946</c:v>
                </c:pt>
                <c:pt idx="6649">
                  <c:v>51.75724148611814</c:v>
                </c:pt>
                <c:pt idx="6650">
                  <c:v>51.75665878123718</c:v>
                </c:pt>
                <c:pt idx="6651">
                  <c:v>51.75607060330724</c:v>
                </c:pt>
                <c:pt idx="6652">
                  <c:v>51.75547695316063</c:v>
                </c:pt>
                <c:pt idx="6653">
                  <c:v>51.75487783163129</c:v>
                </c:pt>
                <c:pt idx="6654">
                  <c:v>51.7542732395548</c:v>
                </c:pt>
                <c:pt idx="6655">
                  <c:v>51.7536631777683</c:v>
                </c:pt>
                <c:pt idx="6656">
                  <c:v>51.75304764711068</c:v>
                </c:pt>
                <c:pt idx="6657">
                  <c:v>51.75242664842236</c:v>
                </c:pt>
                <c:pt idx="6658">
                  <c:v>51.75180018254538</c:v>
                </c:pt>
                <c:pt idx="6659">
                  <c:v>51.75116825032348</c:v>
                </c:pt>
                <c:pt idx="6660">
                  <c:v>51.75053085260198</c:v>
                </c:pt>
                <c:pt idx="6661">
                  <c:v>51.7498879902278</c:v>
                </c:pt>
                <c:pt idx="6662">
                  <c:v>51.74923966404955</c:v>
                </c:pt>
                <c:pt idx="6663">
                  <c:v>51.74858587491744</c:v>
                </c:pt>
                <c:pt idx="6664">
                  <c:v>51.74792662368325</c:v>
                </c:pt>
                <c:pt idx="6665">
                  <c:v>51.74726191120047</c:v>
                </c:pt>
                <c:pt idx="6666">
                  <c:v>51.7465917383242</c:v>
                </c:pt>
                <c:pt idx="6667">
                  <c:v>51.74591610591108</c:v>
                </c:pt>
                <c:pt idx="6668">
                  <c:v>51.74523501481947</c:v>
                </c:pt>
                <c:pt idx="6669">
                  <c:v>51.74454846590931</c:v>
                </c:pt>
                <c:pt idx="6670">
                  <c:v>51.74385646004217</c:v>
                </c:pt>
                <c:pt idx="6671">
                  <c:v>51.7431589980813</c:v>
                </c:pt>
                <c:pt idx="6672">
                  <c:v>51.74245608089142</c:v>
                </c:pt>
                <c:pt idx="6673">
                  <c:v>51.74174770933904</c:v>
                </c:pt>
                <c:pt idx="6674">
                  <c:v>51.74103388429221</c:v>
                </c:pt>
                <c:pt idx="6675">
                  <c:v>51.74031460662062</c:v>
                </c:pt>
                <c:pt idx="6676">
                  <c:v>51.73958987719557</c:v>
                </c:pt>
                <c:pt idx="6677">
                  <c:v>51.73885969689001</c:v>
                </c:pt>
                <c:pt idx="6678">
                  <c:v>51.73812406657845</c:v>
                </c:pt>
                <c:pt idx="6679">
                  <c:v>51.7373829871371</c:v>
                </c:pt>
                <c:pt idx="6680">
                  <c:v>51.73663645944374</c:v>
                </c:pt>
                <c:pt idx="6681">
                  <c:v>51.73588448437781</c:v>
                </c:pt>
                <c:pt idx="6682">
                  <c:v>51.73512706282032</c:v>
                </c:pt>
                <c:pt idx="6683">
                  <c:v>51.73436419565392</c:v>
                </c:pt>
                <c:pt idx="6684">
                  <c:v>51.73359588376291</c:v>
                </c:pt>
                <c:pt idx="6685">
                  <c:v>51.73282212803316</c:v>
                </c:pt>
                <c:pt idx="6686">
                  <c:v>51.73204292935221</c:v>
                </c:pt>
                <c:pt idx="6687">
                  <c:v>51.73125828860917</c:v>
                </c:pt>
                <c:pt idx="6688">
                  <c:v>51.73046820669481</c:v>
                </c:pt>
                <c:pt idx="6689">
                  <c:v>51.7296726845015</c:v>
                </c:pt>
                <c:pt idx="6690">
                  <c:v>51.72887172292322</c:v>
                </c:pt>
                <c:pt idx="6691">
                  <c:v>51.7280653228556</c:v>
                </c:pt>
                <c:pt idx="6692">
                  <c:v>51.72725348519583</c:v>
                </c:pt>
                <c:pt idx="6693">
                  <c:v>51.72643621084277</c:v>
                </c:pt>
                <c:pt idx="6694">
                  <c:v>51.7256135006969</c:v>
                </c:pt>
                <c:pt idx="6695">
                  <c:v>51.72478535566026</c:v>
                </c:pt>
                <c:pt idx="6696">
                  <c:v>51.72395177663658</c:v>
                </c:pt>
                <c:pt idx="6697">
                  <c:v>51.72311276453118</c:v>
                </c:pt>
                <c:pt idx="6698">
                  <c:v>51.72226832025094</c:v>
                </c:pt>
                <c:pt idx="6699">
                  <c:v>51.72141844470441</c:v>
                </c:pt>
                <c:pt idx="6700">
                  <c:v>51.7205631388018</c:v>
                </c:pt>
                <c:pt idx="6701">
                  <c:v>51.71970240345483</c:v>
                </c:pt>
                <c:pt idx="6702">
                  <c:v>51.71883623957691</c:v>
                </c:pt>
                <c:pt idx="6703">
                  <c:v>51.71796464808305</c:v>
                </c:pt>
                <c:pt idx="6704">
                  <c:v>51.71708762988985</c:v>
                </c:pt>
                <c:pt idx="6705">
                  <c:v>51.71620518591558</c:v>
                </c:pt>
                <c:pt idx="6706">
                  <c:v>51.71531731708005</c:v>
                </c:pt>
                <c:pt idx="6707">
                  <c:v>51.71442402430473</c:v>
                </c:pt>
                <c:pt idx="6708">
                  <c:v>51.71352530851271</c:v>
                </c:pt>
                <c:pt idx="6709">
                  <c:v>51.71262117062865</c:v>
                </c:pt>
                <c:pt idx="6710">
                  <c:v>51.7117116115789</c:v>
                </c:pt>
                <c:pt idx="6711">
                  <c:v>51.71079663229131</c:v>
                </c:pt>
                <c:pt idx="6712">
                  <c:v>51.70987623369543</c:v>
                </c:pt>
                <c:pt idx="6713">
                  <c:v>51.70895041672243</c:v>
                </c:pt>
                <c:pt idx="6714">
                  <c:v>51.70801918230502</c:v>
                </c:pt>
                <c:pt idx="6715">
                  <c:v>51.70708253137757</c:v>
                </c:pt>
                <c:pt idx="6716">
                  <c:v>51.70614046487608</c:v>
                </c:pt>
                <c:pt idx="6717">
                  <c:v>51.7051929837381</c:v>
                </c:pt>
                <c:pt idx="6718">
                  <c:v>51.70424008890283</c:v>
                </c:pt>
                <c:pt idx="6719">
                  <c:v>51.70328178131108</c:v>
                </c:pt>
                <c:pt idx="6720">
                  <c:v>51.70231806190528</c:v>
                </c:pt>
                <c:pt idx="6721">
                  <c:v>51.70134893162943</c:v>
                </c:pt>
                <c:pt idx="6722">
                  <c:v>51.70037439142917</c:v>
                </c:pt>
                <c:pt idx="6723">
                  <c:v>51.69939444225175</c:v>
                </c:pt>
                <c:pt idx="6724">
                  <c:v>51.69840908504602</c:v>
                </c:pt>
                <c:pt idx="6725">
                  <c:v>51.69741832076245</c:v>
                </c:pt>
                <c:pt idx="6726">
                  <c:v>51.6964221503531</c:v>
                </c:pt>
                <c:pt idx="6727">
                  <c:v>51.69542057477165</c:v>
                </c:pt>
                <c:pt idx="6728">
                  <c:v>51.6944135949734</c:v>
                </c:pt>
                <c:pt idx="6729">
                  <c:v>51.69340121191521</c:v>
                </c:pt>
                <c:pt idx="6730">
                  <c:v>51.69238342655562</c:v>
                </c:pt>
                <c:pt idx="6731">
                  <c:v>51.69136023985471</c:v>
                </c:pt>
                <c:pt idx="6732">
                  <c:v>51.69033165277421</c:v>
                </c:pt>
                <c:pt idx="6733">
                  <c:v>51.68929766627743</c:v>
                </c:pt>
                <c:pt idx="6734">
                  <c:v>51.68825828132933</c:v>
                </c:pt>
                <c:pt idx="6735">
                  <c:v>51.68721349889639</c:v>
                </c:pt>
                <c:pt idx="6736">
                  <c:v>51.6861633199468</c:v>
                </c:pt>
                <c:pt idx="6737">
                  <c:v>51.68510774545028</c:v>
                </c:pt>
                <c:pt idx="6738">
                  <c:v>51.68404677637817</c:v>
                </c:pt>
                <c:pt idx="6739">
                  <c:v>51.68298041370344</c:v>
                </c:pt>
                <c:pt idx="6740">
                  <c:v>51.68190865840065</c:v>
                </c:pt>
                <c:pt idx="6741">
                  <c:v>51.68083151144596</c:v>
                </c:pt>
                <c:pt idx="6742">
                  <c:v>51.67974897381714</c:v>
                </c:pt>
                <c:pt idx="6743">
                  <c:v>51.67866104649354</c:v>
                </c:pt>
                <c:pt idx="6744">
                  <c:v>51.67756773045618</c:v>
                </c:pt>
                <c:pt idx="6745">
                  <c:v>51.67646902668758</c:v>
                </c:pt>
                <c:pt idx="6746">
                  <c:v>51.675364936172</c:v>
                </c:pt>
                <c:pt idx="6747">
                  <c:v>51.6742554598951</c:v>
                </c:pt>
                <c:pt idx="6748">
                  <c:v>51.67314059884438</c:v>
                </c:pt>
                <c:pt idx="6749">
                  <c:v>51.67202035400877</c:v>
                </c:pt>
                <c:pt idx="6750">
                  <c:v>51.67089472637886</c:v>
                </c:pt>
                <c:pt idx="6751">
                  <c:v>51.66976371694686</c:v>
                </c:pt>
                <c:pt idx="6752">
                  <c:v>51.66862732670653</c:v>
                </c:pt>
                <c:pt idx="6753">
                  <c:v>51.66748555665328</c:v>
                </c:pt>
                <c:pt idx="6754">
                  <c:v>51.66633840778412</c:v>
                </c:pt>
                <c:pt idx="6755">
                  <c:v>51.66518588109761</c:v>
                </c:pt>
                <c:pt idx="6756">
                  <c:v>51.66402797759395</c:v>
                </c:pt>
                <c:pt idx="6757">
                  <c:v>51.66286469827492</c:v>
                </c:pt>
                <c:pt idx="6758">
                  <c:v>51.66169604414393</c:v>
                </c:pt>
                <c:pt idx="6759">
                  <c:v>51.66052201620596</c:v>
                </c:pt>
                <c:pt idx="6760">
                  <c:v>51.65934261546759</c:v>
                </c:pt>
                <c:pt idx="6761">
                  <c:v>51.65815784293702</c:v>
                </c:pt>
                <c:pt idx="6762">
                  <c:v>51.656967699624</c:v>
                </c:pt>
                <c:pt idx="6763">
                  <c:v>51.65577218653998</c:v>
                </c:pt>
                <c:pt idx="6764">
                  <c:v>51.65457130469785</c:v>
                </c:pt>
                <c:pt idx="6765">
                  <c:v>51.65336505511225</c:v>
                </c:pt>
                <c:pt idx="6766">
                  <c:v>51.65215343879934</c:v>
                </c:pt>
                <c:pt idx="6767">
                  <c:v>51.65093645677686</c:v>
                </c:pt>
                <c:pt idx="6768">
                  <c:v>51.64971411006422</c:v>
                </c:pt>
                <c:pt idx="6769">
                  <c:v>51.64848639968233</c:v>
                </c:pt>
                <c:pt idx="6770">
                  <c:v>51.6472533266538</c:v>
                </c:pt>
                <c:pt idx="6771">
                  <c:v>51.64601489200273</c:v>
                </c:pt>
                <c:pt idx="6772">
                  <c:v>51.6447710967549</c:v>
                </c:pt>
                <c:pt idx="6773">
                  <c:v>51.64352194193764</c:v>
                </c:pt>
                <c:pt idx="6774">
                  <c:v>51.6422674285799</c:v>
                </c:pt>
                <c:pt idx="6775">
                  <c:v>51.64100755771216</c:v>
                </c:pt>
                <c:pt idx="6776">
                  <c:v>51.63974233036662</c:v>
                </c:pt>
                <c:pt idx="6777">
                  <c:v>51.63847174757695</c:v>
                </c:pt>
                <c:pt idx="6778">
                  <c:v>51.63719581037847</c:v>
                </c:pt>
                <c:pt idx="6779">
                  <c:v>51.63591451980807</c:v>
                </c:pt>
                <c:pt idx="6780">
                  <c:v>51.63462787690425</c:v>
                </c:pt>
                <c:pt idx="6781">
                  <c:v>51.63333588270712</c:v>
                </c:pt>
                <c:pt idx="6782">
                  <c:v>51.63203853825833</c:v>
                </c:pt>
                <c:pt idx="6783">
                  <c:v>51.63073584460116</c:v>
                </c:pt>
                <c:pt idx="6784">
                  <c:v>51.62942780278048</c:v>
                </c:pt>
                <c:pt idx="6785">
                  <c:v>51.62811441384275</c:v>
                </c:pt>
                <c:pt idx="6786">
                  <c:v>51.626795678836</c:v>
                </c:pt>
                <c:pt idx="6787">
                  <c:v>51.62547159880985</c:v>
                </c:pt>
                <c:pt idx="6788">
                  <c:v>51.62414217481555</c:v>
                </c:pt>
                <c:pt idx="6789">
                  <c:v>51.6228074079059</c:v>
                </c:pt>
                <c:pt idx="6790">
                  <c:v>51.6214672991353</c:v>
                </c:pt>
                <c:pt idx="6791">
                  <c:v>51.62012184955978</c:v>
                </c:pt>
                <c:pt idx="6792">
                  <c:v>51.61877106023686</c:v>
                </c:pt>
                <c:pt idx="6793">
                  <c:v>51.61741493222576</c:v>
                </c:pt>
                <c:pt idx="6794">
                  <c:v>51.61605346658721</c:v>
                </c:pt>
                <c:pt idx="6795">
                  <c:v>51.61468666438356</c:v>
                </c:pt>
                <c:pt idx="6796">
                  <c:v>51.61331452667877</c:v>
                </c:pt>
                <c:pt idx="6797">
                  <c:v>51.61193705453832</c:v>
                </c:pt>
                <c:pt idx="6798">
                  <c:v>51.61055424902934</c:v>
                </c:pt>
                <c:pt idx="6799">
                  <c:v>51.60916611122051</c:v>
                </c:pt>
                <c:pt idx="6800">
                  <c:v>51.60777264218214</c:v>
                </c:pt>
                <c:pt idx="6801">
                  <c:v>51.60637384298605</c:v>
                </c:pt>
                <c:pt idx="6802">
                  <c:v>51.60496971470573</c:v>
                </c:pt>
                <c:pt idx="6803">
                  <c:v>51.60356025841619</c:v>
                </c:pt>
                <c:pt idx="6804">
                  <c:v>51.60214547519409</c:v>
                </c:pt>
                <c:pt idx="6805">
                  <c:v>51.6007253661176</c:v>
                </c:pt>
                <c:pt idx="6806">
                  <c:v>51.5992999322665</c:v>
                </c:pt>
                <c:pt idx="6807">
                  <c:v>51.5978691747222</c:v>
                </c:pt>
                <c:pt idx="6808">
                  <c:v>51.59643309456766</c:v>
                </c:pt>
                <c:pt idx="6809">
                  <c:v>51.5949916928874</c:v>
                </c:pt>
                <c:pt idx="6810">
                  <c:v>51.59354497076755</c:v>
                </c:pt>
                <c:pt idx="6811">
                  <c:v>51.59209292929582</c:v>
                </c:pt>
                <c:pt idx="6812">
                  <c:v>51.5906355695615</c:v>
                </c:pt>
                <c:pt idx="6813">
                  <c:v>51.58917289265545</c:v>
                </c:pt>
                <c:pt idx="6814">
                  <c:v>51.58770489967013</c:v>
                </c:pt>
                <c:pt idx="6815">
                  <c:v>51.58623159169959</c:v>
                </c:pt>
                <c:pt idx="6816">
                  <c:v>51.58475296983944</c:v>
                </c:pt>
                <c:pt idx="6817">
                  <c:v>51.58326903518687</c:v>
                </c:pt>
                <c:pt idx="6818">
                  <c:v>51.58177978884065</c:v>
                </c:pt>
                <c:pt idx="6819">
                  <c:v>51.58028523190117</c:v>
                </c:pt>
                <c:pt idx="6820">
                  <c:v>51.57878536547034</c:v>
                </c:pt>
                <c:pt idx="6821">
                  <c:v>51.57728019065166</c:v>
                </c:pt>
                <c:pt idx="6822">
                  <c:v>51.57576970855028</c:v>
                </c:pt>
                <c:pt idx="6823">
                  <c:v>51.57425392027283</c:v>
                </c:pt>
                <c:pt idx="6824">
                  <c:v>51.57273282692757</c:v>
                </c:pt>
                <c:pt idx="6825">
                  <c:v>51.57120642962432</c:v>
                </c:pt>
                <c:pt idx="6826">
                  <c:v>51.56967472947453</c:v>
                </c:pt>
                <c:pt idx="6827">
                  <c:v>51.56813772759117</c:v>
                </c:pt>
                <c:pt idx="6828">
                  <c:v>51.56659542508878</c:v>
                </c:pt>
                <c:pt idx="6829">
                  <c:v>51.56504782308351</c:v>
                </c:pt>
                <c:pt idx="6830">
                  <c:v>51.5634949226931</c:v>
                </c:pt>
                <c:pt idx="6831">
                  <c:v>51.56193672503682</c:v>
                </c:pt>
                <c:pt idx="6832">
                  <c:v>51.56037323123555</c:v>
                </c:pt>
                <c:pt idx="6833">
                  <c:v>51.55880444241173</c:v>
                </c:pt>
                <c:pt idx="6834">
                  <c:v>51.55723035968938</c:v>
                </c:pt>
                <c:pt idx="6835">
                  <c:v>51.5556509841941</c:v>
                </c:pt>
                <c:pt idx="6836">
                  <c:v>51.55406631705304</c:v>
                </c:pt>
                <c:pt idx="6837">
                  <c:v>51.55247635939497</c:v>
                </c:pt>
                <c:pt idx="6838">
                  <c:v>51.55088111235019</c:v>
                </c:pt>
                <c:pt idx="6839">
                  <c:v>51.54928057705059</c:v>
                </c:pt>
                <c:pt idx="6840">
                  <c:v>51.54767475462965</c:v>
                </c:pt>
                <c:pt idx="6841">
                  <c:v>51.54606364622239</c:v>
                </c:pt>
                <c:pt idx="6842">
                  <c:v>51.54444725296542</c:v>
                </c:pt>
                <c:pt idx="6843">
                  <c:v>51.54282557599692</c:v>
                </c:pt>
                <c:pt idx="6844">
                  <c:v>51.54119861645665</c:v>
                </c:pt>
                <c:pt idx="6845">
                  <c:v>51.53956637548595</c:v>
                </c:pt>
                <c:pt idx="6846">
                  <c:v>51.53792885422767</c:v>
                </c:pt>
                <c:pt idx="6847">
                  <c:v>51.53628605382631</c:v>
                </c:pt>
                <c:pt idx="6848">
                  <c:v>51.53463797542791</c:v>
                </c:pt>
                <c:pt idx="6849">
                  <c:v>51.53298462018006</c:v>
                </c:pt>
                <c:pt idx="6850">
                  <c:v>51.53132598923194</c:v>
                </c:pt>
                <c:pt idx="6851">
                  <c:v>51.52966208373429</c:v>
                </c:pt>
                <c:pt idx="6852">
                  <c:v>51.52799290483945</c:v>
                </c:pt>
                <c:pt idx="6853">
                  <c:v>51.52631845370126</c:v>
                </c:pt>
                <c:pt idx="6854">
                  <c:v>51.52463873147522</c:v>
                </c:pt>
                <c:pt idx="6855">
                  <c:v>51.52295373931831</c:v>
                </c:pt>
                <c:pt idx="6856">
                  <c:v>51.52126347838914</c:v>
                </c:pt>
                <c:pt idx="6857">
                  <c:v>51.51956794984786</c:v>
                </c:pt>
                <c:pt idx="6858">
                  <c:v>51.51786715485619</c:v>
                </c:pt>
                <c:pt idx="6859">
                  <c:v>51.51616109457744</c:v>
                </c:pt>
                <c:pt idx="6860">
                  <c:v>51.51444977017643</c:v>
                </c:pt>
                <c:pt idx="6861">
                  <c:v>51.5127331828196</c:v>
                </c:pt>
                <c:pt idx="6862">
                  <c:v>51.51101133367493</c:v>
                </c:pt>
                <c:pt idx="6863">
                  <c:v>51.50928422391198</c:v>
                </c:pt>
                <c:pt idx="6864">
                  <c:v>51.50755185470185</c:v>
                </c:pt>
                <c:pt idx="6865">
                  <c:v>51.50581422721723</c:v>
                </c:pt>
                <c:pt idx="6866">
                  <c:v>51.50407134263237</c:v>
                </c:pt>
                <c:pt idx="6867">
                  <c:v>51.5023232021231</c:v>
                </c:pt>
                <c:pt idx="6868">
                  <c:v>51.50056980686674</c:v>
                </c:pt>
                <c:pt idx="6869">
                  <c:v>51.49881115804227</c:v>
                </c:pt>
                <c:pt idx="6870">
                  <c:v>51.49704725683016</c:v>
                </c:pt>
                <c:pt idx="6871">
                  <c:v>51.49527810441251</c:v>
                </c:pt>
                <c:pt idx="6872">
                  <c:v>51.49350370197291</c:v>
                </c:pt>
                <c:pt idx="6873">
                  <c:v>51.49172405069654</c:v>
                </c:pt>
                <c:pt idx="6874">
                  <c:v>51.48993915177018</c:v>
                </c:pt>
                <c:pt idx="6875">
                  <c:v>51.48814900638212</c:v>
                </c:pt>
                <c:pt idx="6876">
                  <c:v>51.48635361572222</c:v>
                </c:pt>
                <c:pt idx="6877">
                  <c:v>51.48455298098192</c:v>
                </c:pt>
                <c:pt idx="6878">
                  <c:v>51.48274710335419</c:v>
                </c:pt>
                <c:pt idx="6879">
                  <c:v>51.48093598403361</c:v>
                </c:pt>
                <c:pt idx="6880">
                  <c:v>51.47911962421626</c:v>
                </c:pt>
                <c:pt idx="6881">
                  <c:v>51.47729802509983</c:v>
                </c:pt>
                <c:pt idx="6882">
                  <c:v>51.47547118788351</c:v>
                </c:pt>
                <c:pt idx="6883">
                  <c:v>51.47363911376812</c:v>
                </c:pt>
                <c:pt idx="6884">
                  <c:v>51.471801803956</c:v>
                </c:pt>
                <c:pt idx="6885">
                  <c:v>51.46995925965102</c:v>
                </c:pt>
                <c:pt idx="6886">
                  <c:v>51.46811148205865</c:v>
                </c:pt>
                <c:pt idx="6887">
                  <c:v>51.46625847238591</c:v>
                </c:pt>
                <c:pt idx="6888">
                  <c:v>51.46440023184135</c:v>
                </c:pt>
                <c:pt idx="6889">
                  <c:v>51.46253676163513</c:v>
                </c:pt>
                <c:pt idx="6890">
                  <c:v>51.4606680629789</c:v>
                </c:pt>
                <c:pt idx="6891">
                  <c:v>51.4587941370859</c:v>
                </c:pt>
                <c:pt idx="6892">
                  <c:v>51.45691498517093</c:v>
                </c:pt>
                <c:pt idx="6893">
                  <c:v>51.45503060845034</c:v>
                </c:pt>
                <c:pt idx="6894">
                  <c:v>51.453141008142</c:v>
                </c:pt>
                <c:pt idx="6895">
                  <c:v>51.4512461854654</c:v>
                </c:pt>
                <c:pt idx="6896">
                  <c:v>51.44934614164155</c:v>
                </c:pt>
                <c:pt idx="6897">
                  <c:v>51.44744087789297</c:v>
                </c:pt>
                <c:pt idx="6898">
                  <c:v>51.44553039544383</c:v>
                </c:pt>
                <c:pt idx="6899">
                  <c:v>51.44361469551975</c:v>
                </c:pt>
                <c:pt idx="6900">
                  <c:v>51.44169377934794</c:v>
                </c:pt>
                <c:pt idx="6901">
                  <c:v>51.43976764815723</c:v>
                </c:pt>
                <c:pt idx="6902">
                  <c:v>51.43783630317788</c:v>
                </c:pt>
                <c:pt idx="6903">
                  <c:v>51.4358997456418</c:v>
                </c:pt>
                <c:pt idx="6904">
                  <c:v>51.43395797678237</c:v>
                </c:pt>
                <c:pt idx="6905">
                  <c:v>51.43201099783463</c:v>
                </c:pt>
                <c:pt idx="6906">
                  <c:v>51.43005881003504</c:v>
                </c:pt>
                <c:pt idx="6907">
                  <c:v>51.4281014146217</c:v>
                </c:pt>
                <c:pt idx="6908">
                  <c:v>51.42613881283423</c:v>
                </c:pt>
                <c:pt idx="6909">
                  <c:v>51.4241710059138</c:v>
                </c:pt>
                <c:pt idx="6910">
                  <c:v>51.42219799510313</c:v>
                </c:pt>
                <c:pt idx="6911">
                  <c:v>51.42021978164646</c:v>
                </c:pt>
                <c:pt idx="6912">
                  <c:v>51.41823636678966</c:v>
                </c:pt>
                <c:pt idx="6913">
                  <c:v>51.41624775178004</c:v>
                </c:pt>
                <c:pt idx="6914">
                  <c:v>51.41425393786655</c:v>
                </c:pt>
                <c:pt idx="6915">
                  <c:v>51.41225492629961</c:v>
                </c:pt>
                <c:pt idx="6916">
                  <c:v>51.41025071833125</c:v>
                </c:pt>
                <c:pt idx="6917">
                  <c:v>51.40824131521498</c:v>
                </c:pt>
                <c:pt idx="6918">
                  <c:v>51.40622671820594</c:v>
                </c:pt>
                <c:pt idx="6919">
                  <c:v>51.40420692856073</c:v>
                </c:pt>
                <c:pt idx="6920">
                  <c:v>51.40218194753754</c:v>
                </c:pt>
                <c:pt idx="6921">
                  <c:v>51.4001517763961</c:v>
                </c:pt>
                <c:pt idx="6922">
                  <c:v>51.3981164163977</c:v>
                </c:pt>
                <c:pt idx="6923">
                  <c:v>51.39607586880513</c:v>
                </c:pt>
                <c:pt idx="6924">
                  <c:v>51.39403013488276</c:v>
                </c:pt>
                <c:pt idx="6925">
                  <c:v>51.39197921589647</c:v>
                </c:pt>
                <c:pt idx="6926">
                  <c:v>51.38992311311373</c:v>
                </c:pt>
                <c:pt idx="6927">
                  <c:v>51.3878618278035</c:v>
                </c:pt>
                <c:pt idx="6928">
                  <c:v>51.38579536123634</c:v>
                </c:pt>
                <c:pt idx="6929">
                  <c:v>51.38372371468429</c:v>
                </c:pt>
                <c:pt idx="6930">
                  <c:v>51.38164688942096</c:v>
                </c:pt>
                <c:pt idx="6931">
                  <c:v>51.37956488672151</c:v>
                </c:pt>
                <c:pt idx="6932">
                  <c:v>51.37747770786261</c:v>
                </c:pt>
                <c:pt idx="6933">
                  <c:v>51.37538535412254</c:v>
                </c:pt>
                <c:pt idx="6934">
                  <c:v>51.37328782678101</c:v>
                </c:pt>
                <c:pt idx="6935">
                  <c:v>51.37118512711935</c:v>
                </c:pt>
                <c:pt idx="6936">
                  <c:v>51.36907725642041</c:v>
                </c:pt>
                <c:pt idx="6937">
                  <c:v>51.36696421596857</c:v>
                </c:pt>
                <c:pt idx="6938">
                  <c:v>51.36484600704975</c:v>
                </c:pt>
                <c:pt idx="6939">
                  <c:v>51.36272263095143</c:v>
                </c:pt>
                <c:pt idx="6940">
                  <c:v>51.36059408896258</c:v>
                </c:pt>
                <c:pt idx="6941">
                  <c:v>51.35846038237375</c:v>
                </c:pt>
                <c:pt idx="6942">
                  <c:v>51.356321512477</c:v>
                </c:pt>
                <c:pt idx="6943">
                  <c:v>51.35417748056594</c:v>
                </c:pt>
                <c:pt idx="6944">
                  <c:v>51.35202828793573</c:v>
                </c:pt>
                <c:pt idx="6945">
                  <c:v>51.349873935883</c:v>
                </c:pt>
                <c:pt idx="6946">
                  <c:v>51.34771442570601</c:v>
                </c:pt>
                <c:pt idx="6947">
                  <c:v>51.34554975870449</c:v>
                </c:pt>
                <c:pt idx="6948">
                  <c:v>51.34337993617974</c:v>
                </c:pt>
                <c:pt idx="6949">
                  <c:v>51.34120495943451</c:v>
                </c:pt>
                <c:pt idx="6950">
                  <c:v>51.33902482977321</c:v>
                </c:pt>
                <c:pt idx="6951">
                  <c:v>51.33683954850171</c:v>
                </c:pt>
                <c:pt idx="6952">
                  <c:v>51.33464911692739</c:v>
                </c:pt>
                <c:pt idx="6953">
                  <c:v>51.33245353635924</c:v>
                </c:pt>
                <c:pt idx="6954">
                  <c:v>51.3302528081077</c:v>
                </c:pt>
                <c:pt idx="6955">
                  <c:v>51.3280469334848</c:v>
                </c:pt>
                <c:pt idx="6956">
                  <c:v>51.32583591380406</c:v>
                </c:pt>
                <c:pt idx="6957">
                  <c:v>51.32361975038055</c:v>
                </c:pt>
                <c:pt idx="6958">
                  <c:v>51.3213984445309</c:v>
                </c:pt>
                <c:pt idx="6959">
                  <c:v>51.31917199757321</c:v>
                </c:pt>
                <c:pt idx="6960">
                  <c:v>51.31694041082714</c:v>
                </c:pt>
                <c:pt idx="6961">
                  <c:v>51.31470368561388</c:v>
                </c:pt>
                <c:pt idx="6962">
                  <c:v>51.31246182325616</c:v>
                </c:pt>
                <c:pt idx="6963">
                  <c:v>51.31021482507821</c:v>
                </c:pt>
                <c:pt idx="6964">
                  <c:v>51.30796269240582</c:v>
                </c:pt>
                <c:pt idx="6965">
                  <c:v>51.30570542656626</c:v>
                </c:pt>
                <c:pt idx="6966">
                  <c:v>51.30344302888836</c:v>
                </c:pt>
                <c:pt idx="6967">
                  <c:v>51.3011755007025</c:v>
                </c:pt>
                <c:pt idx="6968">
                  <c:v>51.29890284334054</c:v>
                </c:pt>
                <c:pt idx="6969">
                  <c:v>51.2966250581359</c:v>
                </c:pt>
                <c:pt idx="6970">
                  <c:v>51.29434214642348</c:v>
                </c:pt>
                <c:pt idx="6971">
                  <c:v>51.29205410953976</c:v>
                </c:pt>
                <c:pt idx="6972">
                  <c:v>51.28976094882271</c:v>
                </c:pt>
                <c:pt idx="6973">
                  <c:v>51.28746266561184</c:v>
                </c:pt>
                <c:pt idx="6974">
                  <c:v>51.28515926124818</c:v>
                </c:pt>
                <c:pt idx="6975">
                  <c:v>51.2828507370743</c:v>
                </c:pt>
                <c:pt idx="6976">
                  <c:v>51.28053709443422</c:v>
                </c:pt>
                <c:pt idx="6977">
                  <c:v>51.2782183346736</c:v>
                </c:pt>
                <c:pt idx="6978">
                  <c:v>51.27589445913949</c:v>
                </c:pt>
                <c:pt idx="6979">
                  <c:v>51.2735654691806</c:v>
                </c:pt>
                <c:pt idx="6980">
                  <c:v>51.27123136614706</c:v>
                </c:pt>
                <c:pt idx="6981">
                  <c:v>51.26889215139055</c:v>
                </c:pt>
                <c:pt idx="6982">
                  <c:v>51.2665478262643</c:v>
                </c:pt>
                <c:pt idx="6983">
                  <c:v>51.26419839212302</c:v>
                </c:pt>
                <c:pt idx="6984">
                  <c:v>51.26184385032293</c:v>
                </c:pt>
                <c:pt idx="6985">
                  <c:v>51.25948420222182</c:v>
                </c:pt>
                <c:pt idx="6986">
                  <c:v>51.25711944917897</c:v>
                </c:pt>
                <c:pt idx="6987">
                  <c:v>51.25474959255519</c:v>
                </c:pt>
                <c:pt idx="6988">
                  <c:v>51.25237463371278</c:v>
                </c:pt>
                <c:pt idx="6989">
                  <c:v>51.24999457401557</c:v>
                </c:pt>
                <c:pt idx="6990">
                  <c:v>51.24760941482896</c:v>
                </c:pt>
                <c:pt idx="6991">
                  <c:v>51.24521915751978</c:v>
                </c:pt>
                <c:pt idx="6992">
                  <c:v>51.24282380345642</c:v>
                </c:pt>
                <c:pt idx="6993">
                  <c:v>51.24042335400882</c:v>
                </c:pt>
                <c:pt idx="6994">
                  <c:v>51.23801781054837</c:v>
                </c:pt>
                <c:pt idx="6995">
                  <c:v>51.235607174448</c:v>
                </c:pt>
                <c:pt idx="6996">
                  <c:v>51.23319144708218</c:v>
                </c:pt>
                <c:pt idx="6997">
                  <c:v>51.23077062982687</c:v>
                </c:pt>
                <c:pt idx="6998">
                  <c:v>51.22834472405954</c:v>
                </c:pt>
                <c:pt idx="6999">
                  <c:v>51.2259137311592</c:v>
                </c:pt>
                <c:pt idx="7000">
                  <c:v>51.22347765250634</c:v>
                </c:pt>
                <c:pt idx="7001">
                  <c:v>51.221036489483</c:v>
                </c:pt>
                <c:pt idx="7002">
                  <c:v>51.21859024347268</c:v>
                </c:pt>
                <c:pt idx="7003">
                  <c:v>51.21613891586044</c:v>
                </c:pt>
                <c:pt idx="7004">
                  <c:v>51.21368250803285</c:v>
                </c:pt>
                <c:pt idx="7005">
                  <c:v>51.21122102137794</c:v>
                </c:pt>
                <c:pt idx="7006">
                  <c:v>51.20875445728534</c:v>
                </c:pt>
                <c:pt idx="7007">
                  <c:v>51.2062828171461</c:v>
                </c:pt>
                <c:pt idx="7008">
                  <c:v>51.20380610235283</c:v>
                </c:pt>
                <c:pt idx="7009">
                  <c:v>51.20132431429963</c:v>
                </c:pt>
                <c:pt idx="7010">
                  <c:v>51.19883745438212</c:v>
                </c:pt>
                <c:pt idx="7011">
                  <c:v>51.19634552399745</c:v>
                </c:pt>
                <c:pt idx="7012">
                  <c:v>51.19384852454421</c:v>
                </c:pt>
                <c:pt idx="7013">
                  <c:v>51.19134645742255</c:v>
                </c:pt>
                <c:pt idx="7014">
                  <c:v>51.18883932403416</c:v>
                </c:pt>
                <c:pt idx="7015">
                  <c:v>51.18632712578215</c:v>
                </c:pt>
                <c:pt idx="7016">
                  <c:v>51.18380986407121</c:v>
                </c:pt>
                <c:pt idx="7017">
                  <c:v>51.18128754030749</c:v>
                </c:pt>
                <c:pt idx="7018">
                  <c:v>51.17876015589871</c:v>
                </c:pt>
                <c:pt idx="7019">
                  <c:v>51.17622771225399</c:v>
                </c:pt>
                <c:pt idx="7020">
                  <c:v>51.17369021078405</c:v>
                </c:pt>
                <c:pt idx="7021">
                  <c:v>51.17114765290108</c:v>
                </c:pt>
                <c:pt idx="7022">
                  <c:v>51.16860004001876</c:v>
                </c:pt>
                <c:pt idx="7023">
                  <c:v>51.1660473735523</c:v>
                </c:pt>
                <c:pt idx="7024">
                  <c:v>51.16348965491839</c:v>
                </c:pt>
                <c:pt idx="7025">
                  <c:v>51.16092688553526</c:v>
                </c:pt>
                <c:pt idx="7026">
                  <c:v>51.15835906682258</c:v>
                </c:pt>
                <c:pt idx="7027">
                  <c:v>51.15578620020159</c:v>
                </c:pt>
                <c:pt idx="7028">
                  <c:v>51.15320828709498</c:v>
                </c:pt>
                <c:pt idx="7029">
                  <c:v>51.15062532892698</c:v>
                </c:pt>
                <c:pt idx="7030">
                  <c:v>51.1480373271233</c:v>
                </c:pt>
                <c:pt idx="7031">
                  <c:v>51.14544428311111</c:v>
                </c:pt>
                <c:pt idx="7032">
                  <c:v>51.1428461983192</c:v>
                </c:pt>
                <c:pt idx="7033">
                  <c:v>51.14024307417772</c:v>
                </c:pt>
                <c:pt idx="7034">
                  <c:v>51.13763491211841</c:v>
                </c:pt>
                <c:pt idx="7035">
                  <c:v>51.13502171357448</c:v>
                </c:pt>
                <c:pt idx="7036">
                  <c:v>51.13240347998062</c:v>
                </c:pt>
                <c:pt idx="7037">
                  <c:v>51.12978021277306</c:v>
                </c:pt>
                <c:pt idx="7038">
                  <c:v>51.1271519133895</c:v>
                </c:pt>
                <c:pt idx="7039">
                  <c:v>51.12451858326911</c:v>
                </c:pt>
                <c:pt idx="7040">
                  <c:v>51.12188022385261</c:v>
                </c:pt>
                <c:pt idx="7041">
                  <c:v>51.11923683658222</c:v>
                </c:pt>
                <c:pt idx="7042">
                  <c:v>51.11658842290159</c:v>
                </c:pt>
                <c:pt idx="7043">
                  <c:v>51.11393498425591</c:v>
                </c:pt>
                <c:pt idx="7044">
                  <c:v>51.11127652209188</c:v>
                </c:pt>
                <c:pt idx="7045">
                  <c:v>51.10861303785765</c:v>
                </c:pt>
                <c:pt idx="7046">
                  <c:v>51.1059445330029</c:v>
                </c:pt>
                <c:pt idx="7047">
                  <c:v>51.1032710089788</c:v>
                </c:pt>
                <c:pt idx="7048">
                  <c:v>51.10059246723796</c:v>
                </c:pt>
                <c:pt idx="7049">
                  <c:v>51.09790890923458</c:v>
                </c:pt>
                <c:pt idx="7050">
                  <c:v>51.0952203364243</c:v>
                </c:pt>
                <c:pt idx="7051">
                  <c:v>51.09252675026418</c:v>
                </c:pt>
                <c:pt idx="7052">
                  <c:v>51.0898281522129</c:v>
                </c:pt>
                <c:pt idx="7053">
                  <c:v>51.08712454373057</c:v>
                </c:pt>
                <c:pt idx="7054">
                  <c:v>51.0844159262788</c:v>
                </c:pt>
                <c:pt idx="7055">
                  <c:v>51.08170230132065</c:v>
                </c:pt>
                <c:pt idx="7056">
                  <c:v>51.07898367032075</c:v>
                </c:pt>
                <c:pt idx="7057">
                  <c:v>51.07626003474513</c:v>
                </c:pt>
                <c:pt idx="7058">
                  <c:v>51.07353139606136</c:v>
                </c:pt>
                <c:pt idx="7059">
                  <c:v>51.0707977557385</c:v>
                </c:pt>
                <c:pt idx="7060">
                  <c:v>51.06805911524708</c:v>
                </c:pt>
                <c:pt idx="7061">
                  <c:v>51.06531547605916</c:v>
                </c:pt>
                <c:pt idx="7062">
                  <c:v>51.06256683964818</c:v>
                </c:pt>
                <c:pt idx="7063">
                  <c:v>51.0598132074892</c:v>
                </c:pt>
                <c:pt idx="7064">
                  <c:v>51.05705458105867</c:v>
                </c:pt>
                <c:pt idx="7065">
                  <c:v>51.05429096183457</c:v>
                </c:pt>
                <c:pt idx="7066">
                  <c:v>51.05152235129637</c:v>
                </c:pt>
                <c:pt idx="7067">
                  <c:v>51.04874875092502</c:v>
                </c:pt>
                <c:pt idx="7068">
                  <c:v>51.0459701622029</c:v>
                </c:pt>
                <c:pt idx="7069">
                  <c:v>51.04318658661393</c:v>
                </c:pt>
                <c:pt idx="7070">
                  <c:v>51.04039802564352</c:v>
                </c:pt>
                <c:pt idx="7071">
                  <c:v>51.03760448077854</c:v>
                </c:pt>
                <c:pt idx="7072">
                  <c:v>51.03480595350735</c:v>
                </c:pt>
                <c:pt idx="7073">
                  <c:v>51.0320024453198</c:v>
                </c:pt>
                <c:pt idx="7074">
                  <c:v>51.02919395770717</c:v>
                </c:pt>
                <c:pt idx="7075">
                  <c:v>51.0263804921623</c:v>
                </c:pt>
                <c:pt idx="7076">
                  <c:v>51.02356205017947</c:v>
                </c:pt>
                <c:pt idx="7077">
                  <c:v>51.02073863325443</c:v>
                </c:pt>
                <c:pt idx="7078">
                  <c:v>51.01791024288443</c:v>
                </c:pt>
                <c:pt idx="7079">
                  <c:v>51.0150768805682</c:v>
                </c:pt>
                <c:pt idx="7080">
                  <c:v>51.01223854780593</c:v>
                </c:pt>
                <c:pt idx="7081">
                  <c:v>51.00939524609931</c:v>
                </c:pt>
                <c:pt idx="7082">
                  <c:v>51.0065469769515</c:v>
                </c:pt>
                <c:pt idx="7083">
                  <c:v>51.00369374186712</c:v>
                </c:pt>
                <c:pt idx="7084">
                  <c:v>51.00083554235232</c:v>
                </c:pt>
                <c:pt idx="7085">
                  <c:v>50.99797237991466</c:v>
                </c:pt>
                <c:pt idx="7086">
                  <c:v>50.99510425606321</c:v>
                </c:pt>
                <c:pt idx="7087">
                  <c:v>50.99223117230852</c:v>
                </c:pt>
                <c:pt idx="7088">
                  <c:v>50.98935313016261</c:v>
                </c:pt>
                <c:pt idx="7089">
                  <c:v>50.98647013113897</c:v>
                </c:pt>
                <c:pt idx="7090">
                  <c:v>50.98358217675256</c:v>
                </c:pt>
                <c:pt idx="7091">
                  <c:v>50.98068926851985</c:v>
                </c:pt>
                <c:pt idx="7092">
                  <c:v>50.97779140795873</c:v>
                </c:pt>
                <c:pt idx="7093">
                  <c:v>50.97488859658859</c:v>
                </c:pt>
                <c:pt idx="7094">
                  <c:v>50.97198083593031</c:v>
                </c:pt>
                <c:pt idx="7095">
                  <c:v>50.96906812750621</c:v>
                </c:pt>
                <c:pt idx="7096">
                  <c:v>50.96615047284011</c:v>
                </c:pt>
                <c:pt idx="7097">
                  <c:v>50.96322787345726</c:v>
                </c:pt>
                <c:pt idx="7098">
                  <c:v>50.96030033088444</c:v>
                </c:pt>
                <c:pt idx="7099">
                  <c:v>50.95736784664983</c:v>
                </c:pt>
                <c:pt idx="7100">
                  <c:v>50.95443042228315</c:v>
                </c:pt>
                <c:pt idx="7101">
                  <c:v>50.95148805931556</c:v>
                </c:pt>
                <c:pt idx="7102">
                  <c:v>50.9485407592797</c:v>
                </c:pt>
                <c:pt idx="7103">
                  <c:v>50.94558852370962</c:v>
                </c:pt>
                <c:pt idx="7104">
                  <c:v>50.94263135414092</c:v>
                </c:pt>
                <c:pt idx="7105">
                  <c:v>50.9396692521106</c:v>
                </c:pt>
                <c:pt idx="7106">
                  <c:v>50.93670221915722</c:v>
                </c:pt>
                <c:pt idx="7107">
                  <c:v>50.93373025682069</c:v>
                </c:pt>
                <c:pt idx="7108">
                  <c:v>50.93075336664245</c:v>
                </c:pt>
                <c:pt idx="7109">
                  <c:v>50.92777155016542</c:v>
                </c:pt>
                <c:pt idx="7110">
                  <c:v>50.92478480893396</c:v>
                </c:pt>
                <c:pt idx="7111">
                  <c:v>50.92179314449388</c:v>
                </c:pt>
                <c:pt idx="7112">
                  <c:v>50.91879655839249</c:v>
                </c:pt>
                <c:pt idx="7113">
                  <c:v>50.91579505217856</c:v>
                </c:pt>
                <c:pt idx="7114">
                  <c:v>50.91278862740228</c:v>
                </c:pt>
                <c:pt idx="7115">
                  <c:v>50.90977728561535</c:v>
                </c:pt>
                <c:pt idx="7116">
                  <c:v>50.90676102837095</c:v>
                </c:pt>
                <c:pt idx="7117">
                  <c:v>50.90373985722363</c:v>
                </c:pt>
                <c:pt idx="7118">
                  <c:v>50.9007137737295</c:v>
                </c:pt>
                <c:pt idx="7119">
                  <c:v>50.89768277944606</c:v>
                </c:pt>
                <c:pt idx="7120">
                  <c:v>50.89464687593235</c:v>
                </c:pt>
                <c:pt idx="7121">
                  <c:v>50.89160606474881</c:v>
                </c:pt>
                <c:pt idx="7122">
                  <c:v>50.88856034745733</c:v>
                </c:pt>
                <c:pt idx="7123">
                  <c:v>50.8855097256213</c:v>
                </c:pt>
                <c:pt idx="7124">
                  <c:v>50.88245420080554</c:v>
                </c:pt>
                <c:pt idx="7125">
                  <c:v>50.87939377457636</c:v>
                </c:pt>
                <c:pt idx="7126">
                  <c:v>50.87632844850149</c:v>
                </c:pt>
                <c:pt idx="7127">
                  <c:v>50.87325822415015</c:v>
                </c:pt>
                <c:pt idx="7128">
                  <c:v>50.87018310309299</c:v>
                </c:pt>
                <c:pt idx="7129">
                  <c:v>50.86710308690215</c:v>
                </c:pt>
                <c:pt idx="7130">
                  <c:v>50.8640181771512</c:v>
                </c:pt>
                <c:pt idx="7131">
                  <c:v>50.86092837541516</c:v>
                </c:pt>
                <c:pt idx="7132">
                  <c:v>50.85783368327051</c:v>
                </c:pt>
                <c:pt idx="7133">
                  <c:v>50.85473410229523</c:v>
                </c:pt>
                <c:pt idx="7134">
                  <c:v>50.85162963406869</c:v>
                </c:pt>
                <c:pt idx="7135">
                  <c:v>50.84852028017176</c:v>
                </c:pt>
                <c:pt idx="7136">
                  <c:v>50.84540604218671</c:v>
                </c:pt>
                <c:pt idx="7137">
                  <c:v>50.8422869216973</c:v>
                </c:pt>
                <c:pt idx="7138">
                  <c:v>50.8391629202888</c:v>
                </c:pt>
                <c:pt idx="7139">
                  <c:v>50.83603403954778</c:v>
                </c:pt>
                <c:pt idx="7140">
                  <c:v>50.83290028106241</c:v>
                </c:pt>
                <c:pt idx="7141">
                  <c:v>50.82976164642226</c:v>
                </c:pt>
                <c:pt idx="7142">
                  <c:v>50.82661813721831</c:v>
                </c:pt>
                <c:pt idx="7143">
                  <c:v>50.82346975504304</c:v>
                </c:pt>
                <c:pt idx="7144">
                  <c:v>50.82031650149037</c:v>
                </c:pt>
                <c:pt idx="7145">
                  <c:v>50.81715837815566</c:v>
                </c:pt>
                <c:pt idx="7146">
                  <c:v>50.81399538663572</c:v>
                </c:pt>
                <c:pt idx="7147">
                  <c:v>50.8108275285288</c:v>
                </c:pt>
                <c:pt idx="7148">
                  <c:v>50.8076548054346</c:v>
                </c:pt>
                <c:pt idx="7149">
                  <c:v>50.80447721895433</c:v>
                </c:pt>
                <c:pt idx="7150">
                  <c:v>50.80129477069051</c:v>
                </c:pt>
                <c:pt idx="7151">
                  <c:v>50.79810746224726</c:v>
                </c:pt>
                <c:pt idx="7152">
                  <c:v>50.79491529523004</c:v>
                </c:pt>
                <c:pt idx="7153">
                  <c:v>50.7917182712458</c:v>
                </c:pt>
                <c:pt idx="7154">
                  <c:v>50.7885163919029</c:v>
                </c:pt>
                <c:pt idx="7155">
                  <c:v>50.78530965881117</c:v>
                </c:pt>
                <c:pt idx="7156">
                  <c:v>50.78209807358191</c:v>
                </c:pt>
                <c:pt idx="7157">
                  <c:v>50.77888163782783</c:v>
                </c:pt>
                <c:pt idx="7158">
                  <c:v>50.77566035316308</c:v>
                </c:pt>
                <c:pt idx="7159">
                  <c:v>50.77243422120325</c:v>
                </c:pt>
                <c:pt idx="7160">
                  <c:v>50.7692032435654</c:v>
                </c:pt>
                <c:pt idx="7161">
                  <c:v>50.765967421868</c:v>
                </c:pt>
                <c:pt idx="7162">
                  <c:v>50.76272675773098</c:v>
                </c:pt>
                <c:pt idx="7163">
                  <c:v>50.75948125277571</c:v>
                </c:pt>
                <c:pt idx="7164">
                  <c:v>50.756230908625</c:v>
                </c:pt>
                <c:pt idx="7165">
                  <c:v>50.7529757269031</c:v>
                </c:pt>
                <c:pt idx="7166">
                  <c:v>50.74971570923566</c:v>
                </c:pt>
                <c:pt idx="7167">
                  <c:v>50.74645085724983</c:v>
                </c:pt>
                <c:pt idx="7168">
                  <c:v>50.74318117257418</c:v>
                </c:pt>
                <c:pt idx="7169">
                  <c:v>50.73990665683868</c:v>
                </c:pt>
                <c:pt idx="7170">
                  <c:v>50.7366273116748</c:v>
                </c:pt>
                <c:pt idx="7171">
                  <c:v>50.7333431387154</c:v>
                </c:pt>
                <c:pt idx="7172">
                  <c:v>50.73005413959475</c:v>
                </c:pt>
                <c:pt idx="7173">
                  <c:v>50.72676031594865</c:v>
                </c:pt>
                <c:pt idx="7174">
                  <c:v>50.72346166941424</c:v>
                </c:pt>
                <c:pt idx="7175">
                  <c:v>50.72015820163017</c:v>
                </c:pt>
                <c:pt idx="7176">
                  <c:v>50.71684991423645</c:v>
                </c:pt>
                <c:pt idx="7177">
                  <c:v>50.71353680887461</c:v>
                </c:pt>
                <c:pt idx="7178">
                  <c:v>50.71021888718752</c:v>
                </c:pt>
                <c:pt idx="7179">
                  <c:v>50.70689615081953</c:v>
                </c:pt>
                <c:pt idx="7180">
                  <c:v>50.70356860141645</c:v>
                </c:pt>
                <c:pt idx="7181">
                  <c:v>50.7002362406255</c:v>
                </c:pt>
                <c:pt idx="7182">
                  <c:v>50.69689907009526</c:v>
                </c:pt>
                <c:pt idx="7183">
                  <c:v>50.69355709147587</c:v>
                </c:pt>
                <c:pt idx="7184">
                  <c:v>50.6902103064188</c:v>
                </c:pt>
                <c:pt idx="7185">
                  <c:v>50.686858716577</c:v>
                </c:pt>
                <c:pt idx="7186">
                  <c:v>50.68350232360482</c:v>
                </c:pt>
                <c:pt idx="7187">
                  <c:v>50.68014112915807</c:v>
                </c:pt>
                <c:pt idx="7188">
                  <c:v>50.67677513489395</c:v>
                </c:pt>
                <c:pt idx="7189">
                  <c:v>50.67340434247113</c:v>
                </c:pt>
                <c:pt idx="7190">
                  <c:v>50.67002875354966</c:v>
                </c:pt>
                <c:pt idx="7191">
                  <c:v>50.66664836979108</c:v>
                </c:pt>
                <c:pt idx="7192">
                  <c:v>50.66326319285828</c:v>
                </c:pt>
                <c:pt idx="7193">
                  <c:v>50.65987322441564</c:v>
                </c:pt>
                <c:pt idx="7194">
                  <c:v>50.65647846612893</c:v>
                </c:pt>
                <c:pt idx="7195">
                  <c:v>50.65307891966535</c:v>
                </c:pt>
                <c:pt idx="7196">
                  <c:v>50.64967458669354</c:v>
                </c:pt>
                <c:pt idx="7197">
                  <c:v>50.64626546888357</c:v>
                </c:pt>
                <c:pt idx="7198">
                  <c:v>50.6428515679069</c:v>
                </c:pt>
                <c:pt idx="7199">
                  <c:v>50.63943288543641</c:v>
                </c:pt>
                <c:pt idx="7200">
                  <c:v>50.63600942314643</c:v>
                </c:pt>
                <c:pt idx="7201">
                  <c:v>50.63258118271274</c:v>
                </c:pt>
                <c:pt idx="7202">
                  <c:v>50.62914816581246</c:v>
                </c:pt>
                <c:pt idx="7203">
                  <c:v>50.62571037412422</c:v>
                </c:pt>
                <c:pt idx="7204">
                  <c:v>50.62226780932798</c:v>
                </c:pt>
                <c:pt idx="7205">
                  <c:v>50.6188204731052</c:v>
                </c:pt>
                <c:pt idx="7206">
                  <c:v>50.61536836713871</c:v>
                </c:pt>
                <c:pt idx="7207">
                  <c:v>50.61191149311278</c:v>
                </c:pt>
                <c:pt idx="7208">
                  <c:v>50.6084498527131</c:v>
                </c:pt>
                <c:pt idx="7209">
                  <c:v>50.60498344762676</c:v>
                </c:pt>
                <c:pt idx="7210">
                  <c:v>50.6015122795423</c:v>
                </c:pt>
                <c:pt idx="7211">
                  <c:v>50.59803635014963</c:v>
                </c:pt>
                <c:pt idx="7212">
                  <c:v>50.59455566114011</c:v>
                </c:pt>
                <c:pt idx="7213">
                  <c:v>50.5910702142065</c:v>
                </c:pt>
                <c:pt idx="7214">
                  <c:v>50.58758001104299</c:v>
                </c:pt>
                <c:pt idx="7215">
                  <c:v>50.58408505334519</c:v>
                </c:pt>
                <c:pt idx="7216">
                  <c:v>50.58058534281013</c:v>
                </c:pt>
                <c:pt idx="7217">
                  <c:v>50.57708088113617</c:v>
                </c:pt>
                <c:pt idx="7218">
                  <c:v>50.57357167002321</c:v>
                </c:pt>
                <c:pt idx="7219">
                  <c:v>50.57005771117247</c:v>
                </c:pt>
                <c:pt idx="7220">
                  <c:v>50.56653900628663</c:v>
                </c:pt>
                <c:pt idx="7221">
                  <c:v>50.56301555706978</c:v>
                </c:pt>
                <c:pt idx="7222">
                  <c:v>50.55948736522735</c:v>
                </c:pt>
                <c:pt idx="7223">
                  <c:v>50.55595443246632</c:v>
                </c:pt>
                <c:pt idx="7224">
                  <c:v>50.55241676049495</c:v>
                </c:pt>
                <c:pt idx="7225">
                  <c:v>50.54887435102295</c:v>
                </c:pt>
                <c:pt idx="7226">
                  <c:v>50.54532720576148</c:v>
                </c:pt>
                <c:pt idx="7227">
                  <c:v>50.54177532642307</c:v>
                </c:pt>
                <c:pt idx="7228">
                  <c:v>50.53821871472165</c:v>
                </c:pt>
                <c:pt idx="7229">
                  <c:v>50.53465737237258</c:v>
                </c:pt>
                <c:pt idx="7230">
                  <c:v>50.53109130109262</c:v>
                </c:pt>
                <c:pt idx="7231">
                  <c:v>50.52752050259996</c:v>
                </c:pt>
                <c:pt idx="7232">
                  <c:v>50.52394497861413</c:v>
                </c:pt>
                <c:pt idx="7233">
                  <c:v>50.52036473085614</c:v>
                </c:pt>
                <c:pt idx="7234">
                  <c:v>50.51677976104835</c:v>
                </c:pt>
                <c:pt idx="7235">
                  <c:v>50.51319007091459</c:v>
                </c:pt>
                <c:pt idx="7236">
                  <c:v>50.50959566218002</c:v>
                </c:pt>
                <c:pt idx="7237">
                  <c:v>50.50599653657124</c:v>
                </c:pt>
                <c:pt idx="7238">
                  <c:v>50.50239269581625</c:v>
                </c:pt>
                <c:pt idx="7239">
                  <c:v>50.49878414164446</c:v>
                </c:pt>
                <c:pt idx="7240">
                  <c:v>50.4951708757867</c:v>
                </c:pt>
                <c:pt idx="7241">
                  <c:v>50.49155289997512</c:v>
                </c:pt>
                <c:pt idx="7242">
                  <c:v>50.48793021594336</c:v>
                </c:pt>
                <c:pt idx="7243">
                  <c:v>50.48430282542643</c:v>
                </c:pt>
                <c:pt idx="7244">
                  <c:v>50.48067073016074</c:v>
                </c:pt>
                <c:pt idx="7245">
                  <c:v>50.47703393188409</c:v>
                </c:pt>
                <c:pt idx="7246">
                  <c:v>50.47339243233568</c:v>
                </c:pt>
                <c:pt idx="7247">
                  <c:v>50.46974623325612</c:v>
                </c:pt>
                <c:pt idx="7248">
                  <c:v>50.46609533638743</c:v>
                </c:pt>
                <c:pt idx="7249">
                  <c:v>50.462439743473</c:v>
                </c:pt>
                <c:pt idx="7250">
                  <c:v>50.45877945625759</c:v>
                </c:pt>
                <c:pt idx="7251">
                  <c:v>50.45511447648746</c:v>
                </c:pt>
                <c:pt idx="7252">
                  <c:v>50.45144480591016</c:v>
                </c:pt>
                <c:pt idx="7253">
                  <c:v>50.4477704462747</c:v>
                </c:pt>
                <c:pt idx="7254">
                  <c:v>50.44409139933143</c:v>
                </c:pt>
                <c:pt idx="7255">
                  <c:v>50.44040766683214</c:v>
                </c:pt>
                <c:pt idx="7256">
                  <c:v>50.43671925053003</c:v>
                </c:pt>
                <c:pt idx="7257">
                  <c:v>50.43302615217961</c:v>
                </c:pt>
                <c:pt idx="7258">
                  <c:v>50.42932837353686</c:v>
                </c:pt>
                <c:pt idx="7259">
                  <c:v>50.42562591635912</c:v>
                </c:pt>
                <c:pt idx="7260">
                  <c:v>50.42191878240513</c:v>
                </c:pt>
                <c:pt idx="7261">
                  <c:v>50.41820697343503</c:v>
                </c:pt>
                <c:pt idx="7262">
                  <c:v>50.41449049121031</c:v>
                </c:pt>
                <c:pt idx="7263">
                  <c:v>50.41076933749395</c:v>
                </c:pt>
                <c:pt idx="7264">
                  <c:v>50.40704351405017</c:v>
                </c:pt>
                <c:pt idx="7265">
                  <c:v>50.40331302264472</c:v>
                </c:pt>
                <c:pt idx="7266">
                  <c:v>50.39957786504463</c:v>
                </c:pt>
                <c:pt idx="7267">
                  <c:v>50.39583804301841</c:v>
                </c:pt>
                <c:pt idx="7268">
                  <c:v>50.3920935583359</c:v>
                </c:pt>
                <c:pt idx="7269">
                  <c:v>50.3883444127683</c:v>
                </c:pt>
                <c:pt idx="7270">
                  <c:v>50.38459060808831</c:v>
                </c:pt>
                <c:pt idx="7271">
                  <c:v>50.38083214606991</c:v>
                </c:pt>
                <c:pt idx="7272">
                  <c:v>50.37706902848847</c:v>
                </c:pt>
                <c:pt idx="7273">
                  <c:v>50.37330125712082</c:v>
                </c:pt>
                <c:pt idx="7274">
                  <c:v>50.36952883374511</c:v>
                </c:pt>
                <c:pt idx="7275">
                  <c:v>50.36575176014088</c:v>
                </c:pt>
                <c:pt idx="7276">
                  <c:v>50.36197003808908</c:v>
                </c:pt>
                <c:pt idx="7277">
                  <c:v>50.35818366937202</c:v>
                </c:pt>
                <c:pt idx="7278">
                  <c:v>50.35439265577342</c:v>
                </c:pt>
                <c:pt idx="7279">
                  <c:v>50.35059699907835</c:v>
                </c:pt>
                <c:pt idx="7280">
                  <c:v>50.34679670107326</c:v>
                </c:pt>
                <c:pt idx="7281">
                  <c:v>50.342991763546</c:v>
                </c:pt>
                <c:pt idx="7282">
                  <c:v>50.33918218828583</c:v>
                </c:pt>
                <c:pt idx="7283">
                  <c:v>50.33536797708331</c:v>
                </c:pt>
                <c:pt idx="7284">
                  <c:v>50.33154913173044</c:v>
                </c:pt>
                <c:pt idx="7285">
                  <c:v>50.32772565402059</c:v>
                </c:pt>
                <c:pt idx="7286">
                  <c:v>50.32389754574847</c:v>
                </c:pt>
                <c:pt idx="7287">
                  <c:v>50.32006480871024</c:v>
                </c:pt>
                <c:pt idx="7288">
                  <c:v>50.31622744470335</c:v>
                </c:pt>
                <c:pt idx="7289">
                  <c:v>50.31238545552672</c:v>
                </c:pt>
                <c:pt idx="7290">
                  <c:v>50.30853884298056</c:v>
                </c:pt>
                <c:pt idx="7291">
                  <c:v>50.30468760886648</c:v>
                </c:pt>
                <c:pt idx="7292">
                  <c:v>50.30083175498753</c:v>
                </c:pt>
                <c:pt idx="7293">
                  <c:v>50.29697128314805</c:v>
                </c:pt>
                <c:pt idx="7294">
                  <c:v>50.29310619515377</c:v>
                </c:pt>
                <c:pt idx="7295">
                  <c:v>50.28923649281183</c:v>
                </c:pt>
                <c:pt idx="7296">
                  <c:v>50.2853621779307</c:v>
                </c:pt>
                <c:pt idx="7297">
                  <c:v>50.28148325232026</c:v>
                </c:pt>
                <c:pt idx="7298">
                  <c:v>50.27759971779175</c:v>
                </c:pt>
                <c:pt idx="7299">
                  <c:v>50.27371157615777</c:v>
                </c:pt>
                <c:pt idx="7300">
                  <c:v>50.26981882923228</c:v>
                </c:pt>
                <c:pt idx="7301">
                  <c:v>50.26592147883064</c:v>
                </c:pt>
                <c:pt idx="7302">
                  <c:v>50.26201952676957</c:v>
                </c:pt>
                <c:pt idx="7303">
                  <c:v>50.25811297486714</c:v>
                </c:pt>
                <c:pt idx="7304">
                  <c:v>50.2542018249428</c:v>
                </c:pt>
                <c:pt idx="7305">
                  <c:v>50.25028607881739</c:v>
                </c:pt>
                <c:pt idx="7306">
                  <c:v>50.2463657383131</c:v>
                </c:pt>
                <c:pt idx="7307">
                  <c:v>50.24244080525346</c:v>
                </c:pt>
                <c:pt idx="7308">
                  <c:v>50.23851128146341</c:v>
                </c:pt>
                <c:pt idx="7309">
                  <c:v>50.23457716876923</c:v>
                </c:pt>
                <c:pt idx="7310">
                  <c:v>50.23063846899856</c:v>
                </c:pt>
                <c:pt idx="7311">
                  <c:v>50.22669518398044</c:v>
                </c:pt>
                <c:pt idx="7312">
                  <c:v>50.22274731554523</c:v>
                </c:pt>
                <c:pt idx="7313">
                  <c:v>50.21879486552468</c:v>
                </c:pt>
                <c:pt idx="7314">
                  <c:v>50.2148378357519</c:v>
                </c:pt>
                <c:pt idx="7315">
                  <c:v>50.21087622806135</c:v>
                </c:pt>
                <c:pt idx="7316">
                  <c:v>50.20691004428886</c:v>
                </c:pt>
                <c:pt idx="7317">
                  <c:v>50.20293928627164</c:v>
                </c:pt>
                <c:pt idx="7318">
                  <c:v>50.19896395584822</c:v>
                </c:pt>
                <c:pt idx="7319">
                  <c:v>50.19498405485852</c:v>
                </c:pt>
                <c:pt idx="7320">
                  <c:v>50.19099958514384</c:v>
                </c:pt>
                <c:pt idx="7321">
                  <c:v>50.18701054854677</c:v>
                </c:pt>
                <c:pt idx="7322">
                  <c:v>50.18301694691131</c:v>
                </c:pt>
                <c:pt idx="7323">
                  <c:v>50.17901878208282</c:v>
                </c:pt>
                <c:pt idx="7324">
                  <c:v>50.175016055908</c:v>
                </c:pt>
                <c:pt idx="7325">
                  <c:v>50.17100877023491</c:v>
                </c:pt>
                <c:pt idx="7326">
                  <c:v>50.16699692691297</c:v>
                </c:pt>
                <c:pt idx="7327">
                  <c:v>50.16298052779295</c:v>
                </c:pt>
                <c:pt idx="7328">
                  <c:v>50.158959574727</c:v>
                </c:pt>
                <c:pt idx="7329">
                  <c:v>50.15493406956857</c:v>
                </c:pt>
                <c:pt idx="7330">
                  <c:v>50.15090401417253</c:v>
                </c:pt>
                <c:pt idx="7331">
                  <c:v>50.14686941039505</c:v>
                </c:pt>
                <c:pt idx="7332">
                  <c:v>50.1428302600937</c:v>
                </c:pt>
                <c:pt idx="7333">
                  <c:v>50.13878656512735</c:v>
                </c:pt>
                <c:pt idx="7334">
                  <c:v>50.13473832735628</c:v>
                </c:pt>
                <c:pt idx="7335">
                  <c:v>50.13068554864205</c:v>
                </c:pt>
                <c:pt idx="7336">
                  <c:v>50.12662823084766</c:v>
                </c:pt>
                <c:pt idx="7337">
                  <c:v>50.12256637583738</c:v>
                </c:pt>
                <c:pt idx="7338">
                  <c:v>50.11849998547687</c:v>
                </c:pt>
                <c:pt idx="7339">
                  <c:v>50.11442906163311</c:v>
                </c:pt>
                <c:pt idx="7340">
                  <c:v>50.1103536061745</c:v>
                </c:pt>
                <c:pt idx="7341">
                  <c:v>50.1062736209707</c:v>
                </c:pt>
                <c:pt idx="7342">
                  <c:v>50.10218910789276</c:v>
                </c:pt>
                <c:pt idx="7343">
                  <c:v>50.09810006881307</c:v>
                </c:pt>
                <c:pt idx="7344">
                  <c:v>50.09400650560537</c:v>
                </c:pt>
                <c:pt idx="7345">
                  <c:v>50.08990842014477</c:v>
                </c:pt>
                <c:pt idx="7346">
                  <c:v>50.08580581430765</c:v>
                </c:pt>
                <c:pt idx="7347">
                  <c:v>50.08169868997184</c:v>
                </c:pt>
                <c:pt idx="7348">
                  <c:v>50.0775870490164</c:v>
                </c:pt>
                <c:pt idx="7349">
                  <c:v>50.07347089332186</c:v>
                </c:pt>
                <c:pt idx="7350">
                  <c:v>50.06935022476996</c:v>
                </c:pt>
                <c:pt idx="7351">
                  <c:v>50.06522504524388</c:v>
                </c:pt>
                <c:pt idx="7352">
                  <c:v>50.06109535662811</c:v>
                </c:pt>
                <c:pt idx="7353">
                  <c:v>50.05696116080846</c:v>
                </c:pt>
                <c:pt idx="7354">
                  <c:v>50.05282245967213</c:v>
                </c:pt>
                <c:pt idx="7355">
                  <c:v>50.04867925510762</c:v>
                </c:pt>
                <c:pt idx="7356">
                  <c:v>50.04453154900479</c:v>
                </c:pt>
                <c:pt idx="7357">
                  <c:v>50.04037934325481</c:v>
                </c:pt>
                <c:pt idx="7358">
                  <c:v>50.03622263975022</c:v>
                </c:pt>
                <c:pt idx="7359">
                  <c:v>50.0320614403849</c:v>
                </c:pt>
                <c:pt idx="7360">
                  <c:v>50.02789574705403</c:v>
                </c:pt>
                <c:pt idx="7361">
                  <c:v>50.02372556165415</c:v>
                </c:pt>
                <c:pt idx="7362">
                  <c:v>50.01955088608318</c:v>
                </c:pt>
                <c:pt idx="7363">
                  <c:v>50.0153717222403</c:v>
                </c:pt>
                <c:pt idx="7364">
                  <c:v>50.01118807202604</c:v>
                </c:pt>
                <c:pt idx="7365">
                  <c:v>50.00699993734233</c:v>
                </c:pt>
                <c:pt idx="7366">
                  <c:v>50.00280732009236</c:v>
                </c:pt>
                <c:pt idx="7367">
                  <c:v>49.9986102221807</c:v>
                </c:pt>
                <c:pt idx="7368">
                  <c:v>49.99440864551319</c:v>
                </c:pt>
                <c:pt idx="7369">
                  <c:v>49.99020259199709</c:v>
                </c:pt>
                <c:pt idx="7370">
                  <c:v>49.98599206354093</c:v>
                </c:pt>
                <c:pt idx="7371">
                  <c:v>49.98177706205458</c:v>
                </c:pt>
                <c:pt idx="7372">
                  <c:v>49.97755758944927</c:v>
                </c:pt>
                <c:pt idx="7373">
                  <c:v>49.97333364763755</c:v>
                </c:pt>
                <c:pt idx="7374">
                  <c:v>49.96910523853325</c:v>
                </c:pt>
                <c:pt idx="7375">
                  <c:v>49.96487236405159</c:v>
                </c:pt>
                <c:pt idx="7376">
                  <c:v>49.9606350261091</c:v>
                </c:pt>
                <c:pt idx="7377">
                  <c:v>49.95639322662361</c:v>
                </c:pt>
                <c:pt idx="7378">
                  <c:v>49.95214696751433</c:v>
                </c:pt>
                <c:pt idx="7379">
                  <c:v>49.94789625070176</c:v>
                </c:pt>
                <c:pt idx="7380">
                  <c:v>49.94364107810773</c:v>
                </c:pt>
                <c:pt idx="7381">
                  <c:v>49.9393814516554</c:v>
                </c:pt>
                <c:pt idx="7382">
                  <c:v>49.93511737326927</c:v>
                </c:pt>
                <c:pt idx="7383">
                  <c:v>49.93084884487513</c:v>
                </c:pt>
                <c:pt idx="7384">
                  <c:v>49.92657586840012</c:v>
                </c:pt>
                <c:pt idx="7385">
                  <c:v>49.92229844577268</c:v>
                </c:pt>
                <c:pt idx="7386">
                  <c:v>49.9180165789226</c:v>
                </c:pt>
                <c:pt idx="7387">
                  <c:v>49.913730269781</c:v>
                </c:pt>
                <c:pt idx="7388">
                  <c:v>49.90943952028027</c:v>
                </c:pt>
                <c:pt idx="7389">
                  <c:v>49.90514433235418</c:v>
                </c:pt>
                <c:pt idx="7390">
                  <c:v>49.90084470793776</c:v>
                </c:pt>
                <c:pt idx="7391">
                  <c:v>49.89654064896743</c:v>
                </c:pt>
                <c:pt idx="7392">
                  <c:v>49.89223215738087</c:v>
                </c:pt>
                <c:pt idx="7393">
                  <c:v>49.8879192351171</c:v>
                </c:pt>
                <c:pt idx="7394">
                  <c:v>49.88360188411646</c:v>
                </c:pt>
                <c:pt idx="7395">
                  <c:v>49.87928010632063</c:v>
                </c:pt>
                <c:pt idx="7396">
                  <c:v>49.87495390367255</c:v>
                </c:pt>
                <c:pt idx="7397">
                  <c:v>49.87062327811654</c:v>
                </c:pt>
                <c:pt idx="7398">
                  <c:v>49.8662882315982</c:v>
                </c:pt>
                <c:pt idx="7399">
                  <c:v>49.8619487660644</c:v>
                </c:pt>
                <c:pt idx="7400">
                  <c:v>49.85760488346343</c:v>
                </c:pt>
                <c:pt idx="7401">
                  <c:v>49.85325658574484</c:v>
                </c:pt>
                <c:pt idx="7402">
                  <c:v>49.84890387485947</c:v>
                </c:pt>
                <c:pt idx="7403">
                  <c:v>49.84454675275948</c:v>
                </c:pt>
                <c:pt idx="7404">
                  <c:v>49.8401852213984</c:v>
                </c:pt>
                <c:pt idx="7405">
                  <c:v>49.83581928273101</c:v>
                </c:pt>
                <c:pt idx="7406">
                  <c:v>49.8314489387134</c:v>
                </c:pt>
                <c:pt idx="7407">
                  <c:v>49.82707419130301</c:v>
                </c:pt>
                <c:pt idx="7408">
                  <c:v>49.8226950424586</c:v>
                </c:pt>
                <c:pt idx="7409">
                  <c:v>49.81831149414013</c:v>
                </c:pt>
                <c:pt idx="7410">
                  <c:v>49.81392354830902</c:v>
                </c:pt>
                <c:pt idx="7411">
                  <c:v>49.8095312069279</c:v>
                </c:pt>
                <c:pt idx="7412">
                  <c:v>49.80513447196073</c:v>
                </c:pt>
                <c:pt idx="7413">
                  <c:v>49.8007333453728</c:v>
                </c:pt>
                <c:pt idx="7414">
                  <c:v>49.79632782913067</c:v>
                </c:pt>
                <c:pt idx="7415">
                  <c:v>49.79191792520223</c:v>
                </c:pt>
                <c:pt idx="7416">
                  <c:v>49.78750363555666</c:v>
                </c:pt>
                <c:pt idx="7417">
                  <c:v>49.78308496216447</c:v>
                </c:pt>
                <c:pt idx="7418">
                  <c:v>49.77866190699746</c:v>
                </c:pt>
                <c:pt idx="7419">
                  <c:v>49.7742344720287</c:v>
                </c:pt>
                <c:pt idx="7420">
                  <c:v>49.76980265923262</c:v>
                </c:pt>
                <c:pt idx="7421">
                  <c:v>49.76536647058493</c:v>
                </c:pt>
                <c:pt idx="7422">
                  <c:v>49.76092590806262</c:v>
                </c:pt>
                <c:pt idx="7423">
                  <c:v>49.75648097364399</c:v>
                </c:pt>
                <c:pt idx="7424">
                  <c:v>49.7520316693087</c:v>
                </c:pt>
                <c:pt idx="7425">
                  <c:v>49.7475779970376</c:v>
                </c:pt>
                <c:pt idx="7426">
                  <c:v>49.74311995881295</c:v>
                </c:pt>
                <c:pt idx="7427">
                  <c:v>49.73865755661821</c:v>
                </c:pt>
                <c:pt idx="7428">
                  <c:v>49.73419079243822</c:v>
                </c:pt>
                <c:pt idx="7429">
                  <c:v>49.72971966825907</c:v>
                </c:pt>
                <c:pt idx="7430">
                  <c:v>49.72524418606815</c:v>
                </c:pt>
                <c:pt idx="7431">
                  <c:v>49.72076434785418</c:v>
                </c:pt>
                <c:pt idx="7432">
                  <c:v>49.71628015560712</c:v>
                </c:pt>
                <c:pt idx="7433">
                  <c:v>49.7117916113183</c:v>
                </c:pt>
                <c:pt idx="7434">
                  <c:v>49.7072987169803</c:v>
                </c:pt>
                <c:pt idx="7435">
                  <c:v>49.70280147458696</c:v>
                </c:pt>
                <c:pt idx="7436">
                  <c:v>49.69829988613346</c:v>
                </c:pt>
                <c:pt idx="7437">
                  <c:v>49.69379395361627</c:v>
                </c:pt>
                <c:pt idx="7438">
                  <c:v>49.68928367903315</c:v>
                </c:pt>
                <c:pt idx="7439">
                  <c:v>49.68476906438315</c:v>
                </c:pt>
                <c:pt idx="7440">
                  <c:v>49.6802501116666</c:v>
                </c:pt>
                <c:pt idx="7441">
                  <c:v>49.67572682288515</c:v>
                </c:pt>
                <c:pt idx="7442">
                  <c:v>49.67119920004167</c:v>
                </c:pt>
                <c:pt idx="7443">
                  <c:v>49.6666672451404</c:v>
                </c:pt>
                <c:pt idx="7444">
                  <c:v>49.66213096018685</c:v>
                </c:pt>
                <c:pt idx="7445">
                  <c:v>49.65759034718776</c:v>
                </c:pt>
                <c:pt idx="7446">
                  <c:v>49.65304540815124</c:v>
                </c:pt>
                <c:pt idx="7447">
                  <c:v>49.64849614508663</c:v>
                </c:pt>
                <c:pt idx="7448">
                  <c:v>49.64394256000458</c:v>
                </c:pt>
                <c:pt idx="7449">
                  <c:v>49.63938465491703</c:v>
                </c:pt>
                <c:pt idx="7450">
                  <c:v>49.63482243183719</c:v>
                </c:pt>
                <c:pt idx="7451">
                  <c:v>49.63025589277956</c:v>
                </c:pt>
                <c:pt idx="7452">
                  <c:v>49.62568503975992</c:v>
                </c:pt>
                <c:pt idx="7453">
                  <c:v>49.62110987479533</c:v>
                </c:pt>
                <c:pt idx="7454">
                  <c:v>49.61653039990416</c:v>
                </c:pt>
                <c:pt idx="7455">
                  <c:v>49.61194661710601</c:v>
                </c:pt>
                <c:pt idx="7456">
                  <c:v>49.60735852842186</c:v>
                </c:pt>
                <c:pt idx="7457">
                  <c:v>49.60276613587382</c:v>
                </c:pt>
                <c:pt idx="7458">
                  <c:v>49.59816944148543</c:v>
                </c:pt>
                <c:pt idx="7459">
                  <c:v>49.59356844728141</c:v>
                </c:pt>
                <c:pt idx="7460">
                  <c:v>49.58896315528779</c:v>
                </c:pt>
                <c:pt idx="7461">
                  <c:v>49.58435356753193</c:v>
                </c:pt>
                <c:pt idx="7462">
                  <c:v>49.57973968604236</c:v>
                </c:pt>
                <c:pt idx="7463">
                  <c:v>49.575121512849</c:v>
                </c:pt>
                <c:pt idx="7464">
                  <c:v>49.57049904998295</c:v>
                </c:pt>
                <c:pt idx="7465">
                  <c:v>49.56587229947665</c:v>
                </c:pt>
                <c:pt idx="7466">
                  <c:v>49.5612412633638</c:v>
                </c:pt>
                <c:pt idx="7467">
                  <c:v>49.55660594367937</c:v>
                </c:pt>
                <c:pt idx="7468">
                  <c:v>49.5519663424596</c:v>
                </c:pt>
                <c:pt idx="7469">
                  <c:v>49.54732246174199</c:v>
                </c:pt>
                <c:pt idx="7470">
                  <c:v>49.54267430356538</c:v>
                </c:pt>
                <c:pt idx="7471">
                  <c:v>49.5380218699698</c:v>
                </c:pt>
                <c:pt idx="7472">
                  <c:v>49.53336516299657</c:v>
                </c:pt>
                <c:pt idx="7473">
                  <c:v>49.52870418468835</c:v>
                </c:pt>
                <c:pt idx="7474">
                  <c:v>49.52403893708897</c:v>
                </c:pt>
                <c:pt idx="7475">
                  <c:v>49.51936942224358</c:v>
                </c:pt>
                <c:pt idx="7476">
                  <c:v>49.51469564219863</c:v>
                </c:pt>
                <c:pt idx="7477">
                  <c:v>49.5100175990018</c:v>
                </c:pt>
                <c:pt idx="7478">
                  <c:v>49.50533529470201</c:v>
                </c:pt>
                <c:pt idx="7479">
                  <c:v>49.5006487313495</c:v>
                </c:pt>
                <c:pt idx="7480">
                  <c:v>49.4959579109958</c:v>
                </c:pt>
                <c:pt idx="7481">
                  <c:v>49.49126283569357</c:v>
                </c:pt>
                <c:pt idx="7482">
                  <c:v>49.48656350749692</c:v>
                </c:pt>
                <c:pt idx="7483">
                  <c:v>49.48185992846111</c:v>
                </c:pt>
                <c:pt idx="7484">
                  <c:v>49.47715210064267</c:v>
                </c:pt>
                <c:pt idx="7485">
                  <c:v>49.47244002609944</c:v>
                </c:pt>
                <c:pt idx="7486">
                  <c:v>49.46772370689048</c:v>
                </c:pt>
                <c:pt idx="7487">
                  <c:v>49.46300314507615</c:v>
                </c:pt>
                <c:pt idx="7488">
                  <c:v>49.45827834271804</c:v>
                </c:pt>
                <c:pt idx="7489">
                  <c:v>49.45354930187901</c:v>
                </c:pt>
                <c:pt idx="7490">
                  <c:v>49.44881602462318</c:v>
                </c:pt>
                <c:pt idx="7491">
                  <c:v>49.44407851301595</c:v>
                </c:pt>
                <c:pt idx="7492">
                  <c:v>49.43933676912398</c:v>
                </c:pt>
                <c:pt idx="7493">
                  <c:v>49.43459079501513</c:v>
                </c:pt>
                <c:pt idx="7494">
                  <c:v>49.42984059275859</c:v>
                </c:pt>
                <c:pt idx="7495">
                  <c:v>49.42508616442478</c:v>
                </c:pt>
                <c:pt idx="7496">
                  <c:v>49.42032751208537</c:v>
                </c:pt>
                <c:pt idx="7497">
                  <c:v>49.41556463781329</c:v>
                </c:pt>
                <c:pt idx="7498">
                  <c:v>49.41079754368275</c:v>
                </c:pt>
                <c:pt idx="7499">
                  <c:v>49.40602623176918</c:v>
                </c:pt>
                <c:pt idx="7500">
                  <c:v>49.40125070414928</c:v>
                </c:pt>
                <c:pt idx="7501">
                  <c:v>49.396470962901</c:v>
                </c:pt>
                <c:pt idx="7502">
                  <c:v>49.39168701010354</c:v>
                </c:pt>
                <c:pt idx="7503">
                  <c:v>49.38689884783739</c:v>
                </c:pt>
                <c:pt idx="7504">
                  <c:v>49.38210647818424</c:v>
                </c:pt>
                <c:pt idx="7505">
                  <c:v>49.37730990322705</c:v>
                </c:pt>
                <c:pt idx="7506">
                  <c:v>49.37250912505006</c:v>
                </c:pt>
                <c:pt idx="7507">
                  <c:v>49.36770414573871</c:v>
                </c:pt>
                <c:pt idx="7508">
                  <c:v>49.36289496737972</c:v>
                </c:pt>
                <c:pt idx="7509">
                  <c:v>49.35808159206105</c:v>
                </c:pt>
                <c:pt idx="7510">
                  <c:v>49.35326402187192</c:v>
                </c:pt>
                <c:pt idx="7511">
                  <c:v>49.34844225890281</c:v>
                </c:pt>
                <c:pt idx="7512">
                  <c:v>49.34361630524538</c:v>
                </c:pt>
                <c:pt idx="7513">
                  <c:v>49.33878616299262</c:v>
                </c:pt>
                <c:pt idx="7514">
                  <c:v>49.33395183423874</c:v>
                </c:pt>
                <c:pt idx="7515">
                  <c:v>49.32911332107916</c:v>
                </c:pt>
                <c:pt idx="7516">
                  <c:v>49.32427062561055</c:v>
                </c:pt>
                <c:pt idx="7517">
                  <c:v>49.31942374993091</c:v>
                </c:pt>
                <c:pt idx="7518">
                  <c:v>49.31457269613937</c:v>
                </c:pt>
                <c:pt idx="7519">
                  <c:v>49.30971746633635</c:v>
                </c:pt>
                <c:pt idx="7520">
                  <c:v>49.30485806262354</c:v>
                </c:pt>
                <c:pt idx="7521">
                  <c:v>49.29999448710384</c:v>
                </c:pt>
                <c:pt idx="7522">
                  <c:v>49.29512674188138</c:v>
                </c:pt>
                <c:pt idx="7523">
                  <c:v>49.29025482906155</c:v>
                </c:pt>
                <c:pt idx="7524">
                  <c:v>49.28537875075097</c:v>
                </c:pt>
                <c:pt idx="7525">
                  <c:v>49.28049850905752</c:v>
                </c:pt>
                <c:pt idx="7526">
                  <c:v>49.2756141060903</c:v>
                </c:pt>
                <c:pt idx="7527">
                  <c:v>49.27072554395966</c:v>
                </c:pt>
                <c:pt idx="7528">
                  <c:v>49.26583282477717</c:v>
                </c:pt>
                <c:pt idx="7529">
                  <c:v>49.26093595065562</c:v>
                </c:pt>
                <c:pt idx="7530">
                  <c:v>49.2560349237091</c:v>
                </c:pt>
                <c:pt idx="7531">
                  <c:v>49.25112974605289</c:v>
                </c:pt>
                <c:pt idx="7532">
                  <c:v>49.24622041980349</c:v>
                </c:pt>
                <c:pt idx="7533">
                  <c:v>49.2413069470787</c:v>
                </c:pt>
                <c:pt idx="7534">
                  <c:v>49.23638932999746</c:v>
                </c:pt>
                <c:pt idx="7535">
                  <c:v>49.23146757068</c:v>
                </c:pt>
                <c:pt idx="7536">
                  <c:v>49.22654167124782</c:v>
                </c:pt>
                <c:pt idx="7537">
                  <c:v>49.22161163382356</c:v>
                </c:pt>
                <c:pt idx="7538">
                  <c:v>49.21667746053114</c:v>
                </c:pt>
                <c:pt idx="7539">
                  <c:v>49.21173915349573</c:v>
                </c:pt>
                <c:pt idx="7540">
                  <c:v>49.2067967148437</c:v>
                </c:pt>
                <c:pt idx="7541">
                  <c:v>49.20185014670264</c:v>
                </c:pt>
                <c:pt idx="7542">
                  <c:v>49.19689945120139</c:v>
                </c:pt>
                <c:pt idx="7543">
                  <c:v>49.19194463047003</c:v>
                </c:pt>
                <c:pt idx="7544">
                  <c:v>49.18698568663984</c:v>
                </c:pt>
                <c:pt idx="7545">
                  <c:v>49.18202262184331</c:v>
                </c:pt>
                <c:pt idx="7546">
                  <c:v>49.17705543821423</c:v>
                </c:pt>
                <c:pt idx="7547">
                  <c:v>49.17208413788752</c:v>
                </c:pt>
                <c:pt idx="7548">
                  <c:v>49.16710872299941</c:v>
                </c:pt>
                <c:pt idx="7549">
                  <c:v>49.1621291956873</c:v>
                </c:pt>
                <c:pt idx="7550">
                  <c:v>49.15714555808982</c:v>
                </c:pt>
                <c:pt idx="7551">
                  <c:v>49.15215781234684</c:v>
                </c:pt>
                <c:pt idx="7552">
                  <c:v>49.14716596059945</c:v>
                </c:pt>
                <c:pt idx="7553">
                  <c:v>49.14217000498995</c:v>
                </c:pt>
                <c:pt idx="7554">
                  <c:v>49.13716994766185</c:v>
                </c:pt>
                <c:pt idx="7555">
                  <c:v>49.13216579075994</c:v>
                </c:pt>
                <c:pt idx="7556">
                  <c:v>49.12715753643013</c:v>
                </c:pt>
                <c:pt idx="7557">
                  <c:v>49.12214518681965</c:v>
                </c:pt>
                <c:pt idx="7558">
                  <c:v>49.1171287440769</c:v>
                </c:pt>
                <c:pt idx="7559">
                  <c:v>49.11210821035146</c:v>
                </c:pt>
                <c:pt idx="7560">
                  <c:v>49.10708358779419</c:v>
                </c:pt>
                <c:pt idx="7561">
                  <c:v>49.10205487855717</c:v>
                </c:pt>
                <c:pt idx="7562">
                  <c:v>49.09702208479363</c:v>
                </c:pt>
                <c:pt idx="7563">
                  <c:v>49.09198520865809</c:v>
                </c:pt>
                <c:pt idx="7564">
                  <c:v>49.08694425230622</c:v>
                </c:pt>
                <c:pt idx="7565">
                  <c:v>49.08189921789494</c:v>
                </c:pt>
                <c:pt idx="7566">
                  <c:v>49.07685010758239</c:v>
                </c:pt>
                <c:pt idx="7567">
                  <c:v>49.07179692352791</c:v>
                </c:pt>
                <c:pt idx="7568">
                  <c:v>49.06673966789202</c:v>
                </c:pt>
                <c:pt idx="7569">
                  <c:v>49.06167834283652</c:v>
                </c:pt>
                <c:pt idx="7570">
                  <c:v>49.05661295052436</c:v>
                </c:pt>
                <c:pt idx="7571">
                  <c:v>49.0515434931197</c:v>
                </c:pt>
                <c:pt idx="7572">
                  <c:v>49.04646997278797</c:v>
                </c:pt>
                <c:pt idx="7573">
                  <c:v>49.04139239169577</c:v>
                </c:pt>
                <c:pt idx="7574">
                  <c:v>49.0363107520109</c:v>
                </c:pt>
                <c:pt idx="7575">
                  <c:v>49.03122505590234</c:v>
                </c:pt>
                <c:pt idx="7576">
                  <c:v>49.02613530554037</c:v>
                </c:pt>
                <c:pt idx="7577">
                  <c:v>49.02104150309636</c:v>
                </c:pt>
                <c:pt idx="7578">
                  <c:v>49.015943650743</c:v>
                </c:pt>
                <c:pt idx="7579">
                  <c:v>49.01084175065409</c:v>
                </c:pt>
                <c:pt idx="7580">
                  <c:v>49.00573580500471</c:v>
                </c:pt>
                <c:pt idx="7581">
                  <c:v>49.00062581597106</c:v>
                </c:pt>
                <c:pt idx="7582">
                  <c:v>48.99551178573061</c:v>
                </c:pt>
                <c:pt idx="7583">
                  <c:v>48.990393716462</c:v>
                </c:pt>
                <c:pt idx="7584">
                  <c:v>48.98527161034509</c:v>
                </c:pt>
                <c:pt idx="7585">
                  <c:v>48.98014546956095</c:v>
                </c:pt>
                <c:pt idx="7586">
                  <c:v>48.97501529629182</c:v>
                </c:pt>
                <c:pt idx="7587">
                  <c:v>48.96988109272113</c:v>
                </c:pt>
                <c:pt idx="7588">
                  <c:v>48.96474286103356</c:v>
                </c:pt>
                <c:pt idx="7589">
                  <c:v>48.95960060341496</c:v>
                </c:pt>
                <c:pt idx="7590">
                  <c:v>48.95445432205237</c:v>
                </c:pt>
                <c:pt idx="7591">
                  <c:v>48.94930401913405</c:v>
                </c:pt>
                <c:pt idx="7592">
                  <c:v>48.9441496968494</c:v>
                </c:pt>
                <c:pt idx="7593">
                  <c:v>48.93899135738911</c:v>
                </c:pt>
                <c:pt idx="7594">
                  <c:v>48.93382900294496</c:v>
                </c:pt>
                <c:pt idx="7595">
                  <c:v>48.92866263571001</c:v>
                </c:pt>
                <c:pt idx="7596">
                  <c:v>48.92349225787849</c:v>
                </c:pt>
                <c:pt idx="7597">
                  <c:v>48.91831787164578</c:v>
                </c:pt>
                <c:pt idx="7598">
                  <c:v>48.91313947920849</c:v>
                </c:pt>
                <c:pt idx="7599">
                  <c:v>48.90795708276443</c:v>
                </c:pt>
                <c:pt idx="7600">
                  <c:v>48.9027706845126</c:v>
                </c:pt>
                <c:pt idx="7601">
                  <c:v>48.89758028665315</c:v>
                </c:pt>
                <c:pt idx="7602">
                  <c:v>48.89238589138748</c:v>
                </c:pt>
                <c:pt idx="7603">
                  <c:v>48.8871875009181</c:v>
                </c:pt>
                <c:pt idx="7604">
                  <c:v>48.88198511744881</c:v>
                </c:pt>
                <c:pt idx="7605">
                  <c:v>48.87677874318453</c:v>
                </c:pt>
                <c:pt idx="7606">
                  <c:v>48.87156838033135</c:v>
                </c:pt>
                <c:pt idx="7607">
                  <c:v>48.86635403109659</c:v>
                </c:pt>
                <c:pt idx="7608">
                  <c:v>48.86113569768877</c:v>
                </c:pt>
                <c:pt idx="7609">
                  <c:v>48.85591338231755</c:v>
                </c:pt>
                <c:pt idx="7610">
                  <c:v>48.85068708719378</c:v>
                </c:pt>
                <c:pt idx="7611">
                  <c:v>48.84545681452955</c:v>
                </c:pt>
                <c:pt idx="7612">
                  <c:v>48.84022256653805</c:v>
                </c:pt>
                <c:pt idx="7613">
                  <c:v>48.83498434543369</c:v>
                </c:pt>
                <c:pt idx="7614">
                  <c:v>48.82974215343209</c:v>
                </c:pt>
                <c:pt idx="7615">
                  <c:v>48.82449599275002</c:v>
                </c:pt>
                <c:pt idx="7616">
                  <c:v>48.81924586560542</c:v>
                </c:pt>
                <c:pt idx="7617">
                  <c:v>48.81399177421743</c:v>
                </c:pt>
                <c:pt idx="7618">
                  <c:v>48.80873372080641</c:v>
                </c:pt>
                <c:pt idx="7619">
                  <c:v>48.80347170759379</c:v>
                </c:pt>
                <c:pt idx="7620">
                  <c:v>48.79820573680228</c:v>
                </c:pt>
                <c:pt idx="7621">
                  <c:v>48.79293581065574</c:v>
                </c:pt>
                <c:pt idx="7622">
                  <c:v>48.78766193137913</c:v>
                </c:pt>
                <c:pt idx="7623">
                  <c:v>48.78238410119873</c:v>
                </c:pt>
                <c:pt idx="7624">
                  <c:v>48.77710232234188</c:v>
                </c:pt>
                <c:pt idx="7625">
                  <c:v>48.77181659703714</c:v>
                </c:pt>
                <c:pt idx="7626">
                  <c:v>48.76652692751424</c:v>
                </c:pt>
                <c:pt idx="7627">
                  <c:v>48.76123331600408</c:v>
                </c:pt>
                <c:pt idx="7628">
                  <c:v>48.75593576473873</c:v>
                </c:pt>
                <c:pt idx="7629">
                  <c:v>48.75063427595142</c:v>
                </c:pt>
                <c:pt idx="7630">
                  <c:v>48.74532885187659</c:v>
                </c:pt>
                <c:pt idx="7631">
                  <c:v>48.7400194947498</c:v>
                </c:pt>
                <c:pt idx="7632">
                  <c:v>48.73470620680783</c:v>
                </c:pt>
                <c:pt idx="7633">
                  <c:v>48.7293889902886</c:v>
                </c:pt>
                <c:pt idx="7634">
                  <c:v>48.72406784743119</c:v>
                </c:pt>
                <c:pt idx="7635">
                  <c:v>48.71874278047588</c:v>
                </c:pt>
                <c:pt idx="7636">
                  <c:v>48.71341379166407</c:v>
                </c:pt>
                <c:pt idx="7637">
                  <c:v>48.7080808832384</c:v>
                </c:pt>
                <c:pt idx="7638">
                  <c:v>48.7027440574426</c:v>
                </c:pt>
                <c:pt idx="7639">
                  <c:v>48.69740331652163</c:v>
                </c:pt>
                <c:pt idx="7640">
                  <c:v>48.69205866272154</c:v>
                </c:pt>
                <c:pt idx="7641">
                  <c:v>48.68671009828961</c:v>
                </c:pt>
                <c:pt idx="7642">
                  <c:v>48.68135762547426</c:v>
                </c:pt>
                <c:pt idx="7643">
                  <c:v>48.67600124652506</c:v>
                </c:pt>
                <c:pt idx="7644">
                  <c:v>48.67064096369275</c:v>
                </c:pt>
                <c:pt idx="7645">
                  <c:v>48.66527677922928</c:v>
                </c:pt>
                <c:pt idx="7646">
                  <c:v>48.65990869538766</c:v>
                </c:pt>
                <c:pt idx="7647">
                  <c:v>48.65453671442215</c:v>
                </c:pt>
                <c:pt idx="7648">
                  <c:v>48.64916083858813</c:v>
                </c:pt>
                <c:pt idx="7649">
                  <c:v>48.64378107014212</c:v>
                </c:pt>
                <c:pt idx="7650">
                  <c:v>48.63839741134186</c:v>
                </c:pt>
                <c:pt idx="7651">
                  <c:v>48.63300986444617</c:v>
                </c:pt>
                <c:pt idx="7652">
                  <c:v>48.62761843171511</c:v>
                </c:pt>
                <c:pt idx="7653">
                  <c:v>48.62222311540982</c:v>
                </c:pt>
                <c:pt idx="7654">
                  <c:v>48.61682391779262</c:v>
                </c:pt>
                <c:pt idx="7655">
                  <c:v>48.61142084112703</c:v>
                </c:pt>
                <c:pt idx="7656">
                  <c:v>48.60601388767765</c:v>
                </c:pt>
                <c:pt idx="7657">
                  <c:v>48.60060305971027</c:v>
                </c:pt>
                <c:pt idx="7658">
                  <c:v>48.59518835949188</c:v>
                </c:pt>
                <c:pt idx="7659">
                  <c:v>48.5897697892905</c:v>
                </c:pt>
                <c:pt idx="7660">
                  <c:v>48.58434735137543</c:v>
                </c:pt>
                <c:pt idx="7661">
                  <c:v>48.57892104801706</c:v>
                </c:pt>
                <c:pt idx="7662">
                  <c:v>48.5734908814869</c:v>
                </c:pt>
                <c:pt idx="7663">
                  <c:v>48.56805685405768</c:v>
                </c:pt>
                <c:pt idx="7664">
                  <c:v>48.56261896800322</c:v>
                </c:pt>
                <c:pt idx="7665">
                  <c:v>48.55717722559852</c:v>
                </c:pt>
                <c:pt idx="7666">
                  <c:v>48.55173162911972</c:v>
                </c:pt>
                <c:pt idx="7667">
                  <c:v>48.5462821808441</c:v>
                </c:pt>
                <c:pt idx="7668">
                  <c:v>48.5408288830501</c:v>
                </c:pt>
                <c:pt idx="7669">
                  <c:v>48.5353717380173</c:v>
                </c:pt>
                <c:pt idx="7670">
                  <c:v>48.52991074802638</c:v>
                </c:pt>
                <c:pt idx="7671">
                  <c:v>48.52444591535925</c:v>
                </c:pt>
                <c:pt idx="7672">
                  <c:v>48.51897724229889</c:v>
                </c:pt>
                <c:pt idx="7673">
                  <c:v>48.51350473112946</c:v>
                </c:pt>
                <c:pt idx="7674">
                  <c:v>48.50802838413625</c:v>
                </c:pt>
                <c:pt idx="7675">
                  <c:v>48.50254820360568</c:v>
                </c:pt>
                <c:pt idx="7676">
                  <c:v>48.49706419182534</c:v>
                </c:pt>
                <c:pt idx="7677">
                  <c:v>48.49157635108395</c:v>
                </c:pt>
                <c:pt idx="7678">
                  <c:v>48.48608468367132</c:v>
                </c:pt>
                <c:pt idx="7679">
                  <c:v>48.48058919187849</c:v>
                </c:pt>
                <c:pt idx="7680">
                  <c:v>48.47508987799755</c:v>
                </c:pt>
                <c:pt idx="7681">
                  <c:v>48.4695867443218</c:v>
                </c:pt>
                <c:pt idx="7682">
                  <c:v>48.46407979314559</c:v>
                </c:pt>
                <c:pt idx="7683">
                  <c:v>48.4585690267645</c:v>
                </c:pt>
                <c:pt idx="7684">
                  <c:v>48.45305444747518</c:v>
                </c:pt>
                <c:pt idx="7685">
                  <c:v>48.44753605757545</c:v>
                </c:pt>
                <c:pt idx="7686">
                  <c:v>48.44201385936422</c:v>
                </c:pt>
                <c:pt idx="7687">
                  <c:v>48.43648785514158</c:v>
                </c:pt>
                <c:pt idx="7688">
                  <c:v>48.43095804720876</c:v>
                </c:pt>
                <c:pt idx="7689">
                  <c:v>48.42542443786805</c:v>
                </c:pt>
                <c:pt idx="7690">
                  <c:v>48.41988702942292</c:v>
                </c:pt>
                <c:pt idx="7691">
                  <c:v>48.41434582417802</c:v>
                </c:pt>
                <c:pt idx="7692">
                  <c:v>48.40880082443902</c:v>
                </c:pt>
                <c:pt idx="7693">
                  <c:v>48.4032520325128</c:v>
                </c:pt>
                <c:pt idx="7694">
                  <c:v>48.39769945070731</c:v>
                </c:pt>
                <c:pt idx="7695">
                  <c:v>48.39214308133173</c:v>
                </c:pt>
                <c:pt idx="7696">
                  <c:v>48.38658292669622</c:v>
                </c:pt>
                <c:pt idx="7697">
                  <c:v>48.38101898911219</c:v>
                </c:pt>
                <c:pt idx="7698">
                  <c:v>48.37545127089211</c:v>
                </c:pt>
                <c:pt idx="7699">
                  <c:v>48.3698797743496</c:v>
                </c:pt>
                <c:pt idx="7700">
                  <c:v>48.3643045017994</c:v>
                </c:pt>
                <c:pt idx="7701">
                  <c:v>48.35872545555736</c:v>
                </c:pt>
                <c:pt idx="7702">
                  <c:v>48.35314263794047</c:v>
                </c:pt>
                <c:pt idx="7703">
                  <c:v>48.34755605126683</c:v>
                </c:pt>
                <c:pt idx="7704">
                  <c:v>48.34196569785567</c:v>
                </c:pt>
                <c:pt idx="7705">
                  <c:v>48.33637158002734</c:v>
                </c:pt>
                <c:pt idx="7706">
                  <c:v>48.3307737001033</c:v>
                </c:pt>
                <c:pt idx="7707">
                  <c:v>48.32517206040613</c:v>
                </c:pt>
                <c:pt idx="7708">
                  <c:v>48.31956666325952</c:v>
                </c:pt>
                <c:pt idx="7709">
                  <c:v>48.31395751098835</c:v>
                </c:pt>
                <c:pt idx="7710">
                  <c:v>48.30834460591849</c:v>
                </c:pt>
                <c:pt idx="7711">
                  <c:v>48.30272795037705</c:v>
                </c:pt>
                <c:pt idx="7712">
                  <c:v>48.29710754669215</c:v>
                </c:pt>
                <c:pt idx="7713">
                  <c:v>48.29148339719313</c:v>
                </c:pt>
                <c:pt idx="7714">
                  <c:v>48.28585550421035</c:v>
                </c:pt>
                <c:pt idx="7715">
                  <c:v>48.28022387007533</c:v>
                </c:pt>
                <c:pt idx="7716">
                  <c:v>48.2745884971207</c:v>
                </c:pt>
                <c:pt idx="7717">
                  <c:v>48.2689493876802</c:v>
                </c:pt>
                <c:pt idx="7718">
                  <c:v>48.2633065440887</c:v>
                </c:pt>
                <c:pt idx="7719">
                  <c:v>48.2576599686821</c:v>
                </c:pt>
                <c:pt idx="7720">
                  <c:v>48.25200966379754</c:v>
                </c:pt>
                <c:pt idx="7721">
                  <c:v>48.2463556317732</c:v>
                </c:pt>
                <c:pt idx="7722">
                  <c:v>48.2406978749483</c:v>
                </c:pt>
                <c:pt idx="7723">
                  <c:v>48.2350363956633</c:v>
                </c:pt>
                <c:pt idx="7724">
                  <c:v>48.2293711962597</c:v>
                </c:pt>
                <c:pt idx="7725">
                  <c:v>48.22370227908007</c:v>
                </c:pt>
                <c:pt idx="7726">
                  <c:v>48.21802964646816</c:v>
                </c:pt>
                <c:pt idx="7727">
                  <c:v>48.2123533007688</c:v>
                </c:pt>
                <c:pt idx="7728">
                  <c:v>48.2066732443279</c:v>
                </c:pt>
                <c:pt idx="7729">
                  <c:v>48.20098947949246</c:v>
                </c:pt>
                <c:pt idx="7730">
                  <c:v>48.1953020086107</c:v>
                </c:pt>
                <c:pt idx="7731">
                  <c:v>48.18961083403178</c:v>
                </c:pt>
                <c:pt idx="7732">
                  <c:v>48.18391595810608</c:v>
                </c:pt>
                <c:pt idx="7733">
                  <c:v>48.17821738318502</c:v>
                </c:pt>
                <c:pt idx="7734">
                  <c:v>48.17251511162114</c:v>
                </c:pt>
                <c:pt idx="7735">
                  <c:v>48.16680914576808</c:v>
                </c:pt>
                <c:pt idx="7736">
                  <c:v>48.16109948798059</c:v>
                </c:pt>
                <c:pt idx="7737">
                  <c:v>48.1553861406145</c:v>
                </c:pt>
                <c:pt idx="7738">
                  <c:v>48.14966910602674</c:v>
                </c:pt>
                <c:pt idx="7739">
                  <c:v>48.14394838657536</c:v>
                </c:pt>
                <c:pt idx="7740">
                  <c:v>48.13822398461945</c:v>
                </c:pt>
                <c:pt idx="7741">
                  <c:v>48.13249590251926</c:v>
                </c:pt>
                <c:pt idx="7742">
                  <c:v>48.12676414263611</c:v>
                </c:pt>
                <c:pt idx="7743">
                  <c:v>48.12102870733239</c:v>
                </c:pt>
                <c:pt idx="7744">
                  <c:v>48.11528959897164</c:v>
                </c:pt>
                <c:pt idx="7745">
                  <c:v>48.10954681991844</c:v>
                </c:pt>
                <c:pt idx="7746">
                  <c:v>48.10380037253846</c:v>
                </c:pt>
                <c:pt idx="7747">
                  <c:v>48.0980502591985</c:v>
                </c:pt>
                <c:pt idx="7748">
                  <c:v>48.09229648226643</c:v>
                </c:pt>
                <c:pt idx="7749">
                  <c:v>48.08653904411122</c:v>
                </c:pt>
                <c:pt idx="7750">
                  <c:v>48.08077794710291</c:v>
                </c:pt>
                <c:pt idx="7751">
                  <c:v>48.07501319361263</c:v>
                </c:pt>
                <c:pt idx="7752">
                  <c:v>48.06924478601262</c:v>
                </c:pt>
                <c:pt idx="7753">
                  <c:v>48.0634727266762</c:v>
                </c:pt>
                <c:pt idx="7754">
                  <c:v>48.05769701797774</c:v>
                </c:pt>
                <c:pt idx="7755">
                  <c:v>48.05191766229276</c:v>
                </c:pt>
                <c:pt idx="7756">
                  <c:v>48.04613466199783</c:v>
                </c:pt>
                <c:pt idx="7757">
                  <c:v>48.04034801947058</c:v>
                </c:pt>
                <c:pt idx="7758">
                  <c:v>48.03455773708976</c:v>
                </c:pt>
                <c:pt idx="7759">
                  <c:v>48.02876381723518</c:v>
                </c:pt>
                <c:pt idx="7760">
                  <c:v>48.02296626228776</c:v>
                </c:pt>
                <c:pt idx="7761">
                  <c:v>48.01716507462947</c:v>
                </c:pt>
                <c:pt idx="7762">
                  <c:v>48.01136025664338</c:v>
                </c:pt>
                <c:pt idx="7763">
                  <c:v>48.00555181071365</c:v>
                </c:pt>
                <c:pt idx="7764">
                  <c:v>47.9997397392255</c:v>
                </c:pt>
                <c:pt idx="7765">
                  <c:v>47.9939240445652</c:v>
                </c:pt>
                <c:pt idx="7766">
                  <c:v>47.98810472912016</c:v>
                </c:pt>
                <c:pt idx="7767">
                  <c:v>47.98228179527883</c:v>
                </c:pt>
                <c:pt idx="7768">
                  <c:v>47.97645524543076</c:v>
                </c:pt>
                <c:pt idx="7769">
                  <c:v>47.97062508196652</c:v>
                </c:pt>
                <c:pt idx="7770">
                  <c:v>47.96479130727785</c:v>
                </c:pt>
                <c:pt idx="7771">
                  <c:v>47.95895392375747</c:v>
                </c:pt>
                <c:pt idx="7772">
                  <c:v>47.95311293379922</c:v>
                </c:pt>
                <c:pt idx="7773">
                  <c:v>47.94726833979799</c:v>
                </c:pt>
                <c:pt idx="7774">
                  <c:v>47.9414201441498</c:v>
                </c:pt>
                <c:pt idx="7775">
                  <c:v>47.93556834925167</c:v>
                </c:pt>
                <c:pt idx="7776">
                  <c:v>47.92971295750172</c:v>
                </c:pt>
                <c:pt idx="7777">
                  <c:v>47.92385397129912</c:v>
                </c:pt>
                <c:pt idx="7778">
                  <c:v>47.91799139304417</c:v>
                </c:pt>
                <c:pt idx="7779">
                  <c:v>47.91212522513818</c:v>
                </c:pt>
                <c:pt idx="7780">
                  <c:v>47.90625546998353</c:v>
                </c:pt>
                <c:pt idx="7781">
                  <c:v>47.90038212998371</c:v>
                </c:pt>
                <c:pt idx="7782">
                  <c:v>47.89450520754323</c:v>
                </c:pt>
                <c:pt idx="7783">
                  <c:v>47.88862470506767</c:v>
                </c:pt>
                <c:pt idx="7784">
                  <c:v>47.88274062496374</c:v>
                </c:pt>
                <c:pt idx="7785">
                  <c:v>47.8768529696391</c:v>
                </c:pt>
                <c:pt idx="7786">
                  <c:v>47.87096174150258</c:v>
                </c:pt>
                <c:pt idx="7787">
                  <c:v>47.86506694296404</c:v>
                </c:pt>
                <c:pt idx="7788">
                  <c:v>47.85916857643434</c:v>
                </c:pt>
                <c:pt idx="7789">
                  <c:v>47.8532666443255</c:v>
                </c:pt>
                <c:pt idx="7790">
                  <c:v>47.84736114905053</c:v>
                </c:pt>
                <c:pt idx="7791">
                  <c:v>47.84145209302354</c:v>
                </c:pt>
                <c:pt idx="7792">
                  <c:v>47.83553947865968</c:v>
                </c:pt>
                <c:pt idx="7793">
                  <c:v>47.82962330837516</c:v>
                </c:pt>
                <c:pt idx="7794">
                  <c:v>47.82370358458724</c:v>
                </c:pt>
                <c:pt idx="7795">
                  <c:v>47.81778030971424</c:v>
                </c:pt>
                <c:pt idx="7796">
                  <c:v>47.81185348617557</c:v>
                </c:pt>
                <c:pt idx="7797">
                  <c:v>47.80592311639166</c:v>
                </c:pt>
                <c:pt idx="7798">
                  <c:v>47.79998920278401</c:v>
                </c:pt>
                <c:pt idx="7799">
                  <c:v>47.79405174777514</c:v>
                </c:pt>
                <c:pt idx="7800">
                  <c:v>47.78811075378868</c:v>
                </c:pt>
                <c:pt idx="7801">
                  <c:v>47.78216622324927</c:v>
                </c:pt>
                <c:pt idx="7802">
                  <c:v>47.77621815858262</c:v>
                </c:pt>
                <c:pt idx="7803">
                  <c:v>47.77026656221548</c:v>
                </c:pt>
                <c:pt idx="7804">
                  <c:v>47.76431143657568</c:v>
                </c:pt>
                <c:pt idx="7805">
                  <c:v>47.75835278409206</c:v>
                </c:pt>
                <c:pt idx="7806">
                  <c:v>47.75239060719453</c:v>
                </c:pt>
                <c:pt idx="7807">
                  <c:v>47.74642490831405</c:v>
                </c:pt>
                <c:pt idx="7808">
                  <c:v>47.74045568988262</c:v>
                </c:pt>
                <c:pt idx="7809">
                  <c:v>47.73448295433329</c:v>
                </c:pt>
                <c:pt idx="7810">
                  <c:v>47.72850670410016</c:v>
                </c:pt>
                <c:pt idx="7811">
                  <c:v>47.72252694161837</c:v>
                </c:pt>
                <c:pt idx="7812">
                  <c:v>47.7165436693241</c:v>
                </c:pt>
                <c:pt idx="7813">
                  <c:v>47.7105568896546</c:v>
                </c:pt>
                <c:pt idx="7814">
                  <c:v>47.70456660504811</c:v>
                </c:pt>
                <c:pt idx="7815">
                  <c:v>47.698572817944</c:v>
                </c:pt>
                <c:pt idx="7816">
                  <c:v>47.6925755307826</c:v>
                </c:pt>
                <c:pt idx="7817">
                  <c:v>47.68657474600528</c:v>
                </c:pt>
                <c:pt idx="7818">
                  <c:v>47.68057046605451</c:v>
                </c:pt>
                <c:pt idx="7819">
                  <c:v>47.6745626933738</c:v>
                </c:pt>
                <c:pt idx="7820">
                  <c:v>47.66855143040762</c:v>
                </c:pt>
                <c:pt idx="7821">
                  <c:v>47.66253667960155</c:v>
                </c:pt>
                <c:pt idx="7822">
                  <c:v>47.65651844340218</c:v>
                </c:pt>
                <c:pt idx="7823">
                  <c:v>47.65049672425715</c:v>
                </c:pt>
                <c:pt idx="7824">
                  <c:v>47.64447152461511</c:v>
                </c:pt>
                <c:pt idx="7825">
                  <c:v>47.6384428469258</c:v>
                </c:pt>
                <c:pt idx="7826">
                  <c:v>47.63241069363992</c:v>
                </c:pt>
                <c:pt idx="7827">
                  <c:v>47.62637506720926</c:v>
                </c:pt>
                <c:pt idx="7828">
                  <c:v>47.62033597008662</c:v>
                </c:pt>
                <c:pt idx="7829">
                  <c:v>47.61429340472584</c:v>
                </c:pt>
                <c:pt idx="7830">
                  <c:v>47.6082473735818</c:v>
                </c:pt>
                <c:pt idx="7831">
                  <c:v>47.60219787911037</c:v>
                </c:pt>
                <c:pt idx="7832">
                  <c:v>47.59614492376851</c:v>
                </c:pt>
                <c:pt idx="7833">
                  <c:v>47.59008851001418</c:v>
                </c:pt>
                <c:pt idx="7834">
                  <c:v>47.58402864030634</c:v>
                </c:pt>
                <c:pt idx="7835">
                  <c:v>47.57796531710505</c:v>
                </c:pt>
                <c:pt idx="7836">
                  <c:v>47.57189854287132</c:v>
                </c:pt>
                <c:pt idx="7837">
                  <c:v>47.56582832006723</c:v>
                </c:pt>
                <c:pt idx="7838">
                  <c:v>47.55975465115588</c:v>
                </c:pt>
                <c:pt idx="7839">
                  <c:v>47.55367753860139</c:v>
                </c:pt>
                <c:pt idx="7840">
                  <c:v>47.54759698486893</c:v>
                </c:pt>
                <c:pt idx="7841">
                  <c:v>47.54151299242463</c:v>
                </c:pt>
                <c:pt idx="7842">
                  <c:v>47.53542556373571</c:v>
                </c:pt>
                <c:pt idx="7843">
                  <c:v>47.52933470127037</c:v>
                </c:pt>
                <c:pt idx="7844">
                  <c:v>47.52324040749785</c:v>
                </c:pt>
                <c:pt idx="7845">
                  <c:v>47.51714268488843</c:v>
                </c:pt>
                <c:pt idx="7846">
                  <c:v>47.51104153591334</c:v>
                </c:pt>
                <c:pt idx="7847">
                  <c:v>47.50493696304494</c:v>
                </c:pt>
                <c:pt idx="7848">
                  <c:v>47.4988289687565</c:v>
                </c:pt>
                <c:pt idx="7849">
                  <c:v>47.49271755552235</c:v>
                </c:pt>
                <c:pt idx="7850">
                  <c:v>47.48660272581785</c:v>
                </c:pt>
                <c:pt idx="7851">
                  <c:v>47.48048448211939</c:v>
                </c:pt>
                <c:pt idx="7852">
                  <c:v>47.47436282690433</c:v>
                </c:pt>
                <c:pt idx="7853">
                  <c:v>47.46823776265107</c:v>
                </c:pt>
                <c:pt idx="7854">
                  <c:v>47.46210929183902</c:v>
                </c:pt>
                <c:pt idx="7855">
                  <c:v>47.4559774169486</c:v>
                </c:pt>
                <c:pt idx="7856">
                  <c:v>47.44984214046126</c:v>
                </c:pt>
                <c:pt idx="7857">
                  <c:v>47.44370346485945</c:v>
                </c:pt>
                <c:pt idx="7858">
                  <c:v>47.4375613926266</c:v>
                </c:pt>
                <c:pt idx="7859">
                  <c:v>47.43141592624721</c:v>
                </c:pt>
                <c:pt idx="7860">
                  <c:v>47.42526706820676</c:v>
                </c:pt>
                <c:pt idx="7861">
                  <c:v>47.41911482099174</c:v>
                </c:pt>
                <c:pt idx="7862">
                  <c:v>47.41295918708963</c:v>
                </c:pt>
                <c:pt idx="7863">
                  <c:v>47.40680016898895</c:v>
                </c:pt>
                <c:pt idx="7864">
                  <c:v>47.4006377691792</c:v>
                </c:pt>
                <c:pt idx="7865">
                  <c:v>47.39447199015091</c:v>
                </c:pt>
                <c:pt idx="7866">
                  <c:v>47.38830283439559</c:v>
                </c:pt>
                <c:pt idx="7867">
                  <c:v>47.3821303044058</c:v>
                </c:pt>
                <c:pt idx="7868">
                  <c:v>47.375954402675</c:v>
                </c:pt>
                <c:pt idx="7869">
                  <c:v>47.3697751316978</c:v>
                </c:pt>
                <c:pt idx="7870">
                  <c:v>47.3635924939697</c:v>
                </c:pt>
                <c:pt idx="7871">
                  <c:v>47.35740649198721</c:v>
                </c:pt>
                <c:pt idx="7872">
                  <c:v>47.35121712824794</c:v>
                </c:pt>
                <c:pt idx="7873">
                  <c:v>47.34502440525038</c:v>
                </c:pt>
                <c:pt idx="7874">
                  <c:v>47.3388283254941</c:v>
                </c:pt>
                <c:pt idx="7875">
                  <c:v>47.3326288914796</c:v>
                </c:pt>
                <c:pt idx="7876">
                  <c:v>47.32642610570841</c:v>
                </c:pt>
                <c:pt idx="7877">
                  <c:v>47.32021997068311</c:v>
                </c:pt>
                <c:pt idx="7878">
                  <c:v>47.31401048890719</c:v>
                </c:pt>
                <c:pt idx="7879">
                  <c:v>47.30779766288518</c:v>
                </c:pt>
                <c:pt idx="7880">
                  <c:v>47.30158149512259</c:v>
                </c:pt>
                <c:pt idx="7881">
                  <c:v>47.295361988126</c:v>
                </c:pt>
                <c:pt idx="7882">
                  <c:v>47.2891391444028</c:v>
                </c:pt>
                <c:pt idx="7883">
                  <c:v>47.28291296646157</c:v>
                </c:pt>
                <c:pt idx="7884">
                  <c:v>47.27668345681176</c:v>
                </c:pt>
                <c:pt idx="7885">
                  <c:v>47.27045061796389</c:v>
                </c:pt>
                <c:pt idx="7886">
                  <c:v>47.2642144524294</c:v>
                </c:pt>
                <c:pt idx="7887">
                  <c:v>47.25797496272077</c:v>
                </c:pt>
                <c:pt idx="7888">
                  <c:v>47.25173215135143</c:v>
                </c:pt>
                <c:pt idx="7889">
                  <c:v>47.24548602083584</c:v>
                </c:pt>
                <c:pt idx="7890">
                  <c:v>47.23923657368941</c:v>
                </c:pt>
                <c:pt idx="7891">
                  <c:v>47.23298381242857</c:v>
                </c:pt>
                <c:pt idx="7892">
                  <c:v>47.22672773957071</c:v>
                </c:pt>
                <c:pt idx="7893">
                  <c:v>47.2204683576342</c:v>
                </c:pt>
                <c:pt idx="7894">
                  <c:v>47.21420566913841</c:v>
                </c:pt>
                <c:pt idx="7895">
                  <c:v>47.20793967660371</c:v>
                </c:pt>
                <c:pt idx="7896">
                  <c:v>47.20167038255143</c:v>
                </c:pt>
                <c:pt idx="7897">
                  <c:v>47.19539778950387</c:v>
                </c:pt>
                <c:pt idx="7898">
                  <c:v>47.18912189998434</c:v>
                </c:pt>
                <c:pt idx="7899">
                  <c:v>47.18284271651711</c:v>
                </c:pt>
                <c:pt idx="7900">
                  <c:v>47.17656024162745</c:v>
                </c:pt>
                <c:pt idx="7901">
                  <c:v>47.17027447784157</c:v>
                </c:pt>
                <c:pt idx="7902">
                  <c:v>47.16398542768674</c:v>
                </c:pt>
                <c:pt idx="7903">
                  <c:v>47.15769309369109</c:v>
                </c:pt>
                <c:pt idx="7904">
                  <c:v>47.15139747838383</c:v>
                </c:pt>
                <c:pt idx="7905">
                  <c:v>47.14509858429511</c:v>
                </c:pt>
                <c:pt idx="7906">
                  <c:v>47.13879641395603</c:v>
                </c:pt>
                <c:pt idx="7907">
                  <c:v>47.1324909698987</c:v>
                </c:pt>
                <c:pt idx="7908">
                  <c:v>47.12618225465616</c:v>
                </c:pt>
                <c:pt idx="7909">
                  <c:v>47.11987027076249</c:v>
                </c:pt>
                <c:pt idx="7910">
                  <c:v>47.11355502075271</c:v>
                </c:pt>
                <c:pt idx="7911">
                  <c:v>47.10723650716277</c:v>
                </c:pt>
                <c:pt idx="7912">
                  <c:v>47.10091473252966</c:v>
                </c:pt>
                <c:pt idx="7913">
                  <c:v>47.09458969939129</c:v>
                </c:pt>
                <c:pt idx="7914">
                  <c:v>47.08826141028656</c:v>
                </c:pt>
                <c:pt idx="7915">
                  <c:v>47.08192986775535</c:v>
                </c:pt>
                <c:pt idx="7916">
                  <c:v>47.07559507433849</c:v>
                </c:pt>
                <c:pt idx="7917">
                  <c:v>47.06925703257776</c:v>
                </c:pt>
                <c:pt idx="7918">
                  <c:v>47.06291574501595</c:v>
                </c:pt>
                <c:pt idx="7919">
                  <c:v>47.05657121419677</c:v>
                </c:pt>
                <c:pt idx="7920">
                  <c:v>47.05022344266494</c:v>
                </c:pt>
                <c:pt idx="7921">
                  <c:v>47.04387243296611</c:v>
                </c:pt>
                <c:pt idx="7922">
                  <c:v>47.03751818764692</c:v>
                </c:pt>
                <c:pt idx="7923">
                  <c:v>47.03116070925494</c:v>
                </c:pt>
                <c:pt idx="7924">
                  <c:v>47.02480000033872</c:v>
                </c:pt>
                <c:pt idx="7925">
                  <c:v>47.01843606344777</c:v>
                </c:pt>
                <c:pt idx="7926">
                  <c:v>47.01206890113258</c:v>
                </c:pt>
                <c:pt idx="7927">
                  <c:v>47.00569851594456</c:v>
                </c:pt>
                <c:pt idx="7928">
                  <c:v>46.99932491043611</c:v>
                </c:pt>
                <c:pt idx="7929">
                  <c:v>46.99294808716056</c:v>
                </c:pt>
                <c:pt idx="7930">
                  <c:v>46.98656804867223</c:v>
                </c:pt>
                <c:pt idx="7931">
                  <c:v>46.98018479752637</c:v>
                </c:pt>
                <c:pt idx="7932">
                  <c:v>46.97379833627922</c:v>
                </c:pt>
                <c:pt idx="7933">
                  <c:v>46.96740866748791</c:v>
                </c:pt>
                <c:pt idx="7934">
                  <c:v>46.96101579371059</c:v>
                </c:pt>
                <c:pt idx="7935">
                  <c:v>46.95461971750635</c:v>
                </c:pt>
                <c:pt idx="7936">
                  <c:v>46.9482204414352</c:v>
                </c:pt>
                <c:pt idx="7937">
                  <c:v>46.94181796805812</c:v>
                </c:pt>
                <c:pt idx="7938">
                  <c:v>46.93541229993707</c:v>
                </c:pt>
                <c:pt idx="7939">
                  <c:v>46.9290034396349</c:v>
                </c:pt>
                <c:pt idx="7940">
                  <c:v>46.92259138971549</c:v>
                </c:pt>
                <c:pt idx="7941">
                  <c:v>46.91617615274357</c:v>
                </c:pt>
                <c:pt idx="7942">
                  <c:v>46.90975773128491</c:v>
                </c:pt>
                <c:pt idx="7943">
                  <c:v>46.90333612790617</c:v>
                </c:pt>
                <c:pt idx="7944">
                  <c:v>46.896911345175</c:v>
                </c:pt>
                <c:pt idx="7945">
                  <c:v>46.89048338565992</c:v>
                </c:pt>
                <c:pt idx="7946">
                  <c:v>46.88405225193048</c:v>
                </c:pt>
                <c:pt idx="7947">
                  <c:v>46.87761794655716</c:v>
                </c:pt>
                <c:pt idx="7948">
                  <c:v>46.87118047211132</c:v>
                </c:pt>
                <c:pt idx="7949">
                  <c:v>46.86473983116534</c:v>
                </c:pt>
                <c:pt idx="7950">
                  <c:v>46.85829602629247</c:v>
                </c:pt>
                <c:pt idx="7951">
                  <c:v>46.85184906006698</c:v>
                </c:pt>
                <c:pt idx="7952">
                  <c:v>46.84539893506404</c:v>
                </c:pt>
                <c:pt idx="7953">
                  <c:v>46.83894565385973</c:v>
                </c:pt>
                <c:pt idx="7954">
                  <c:v>46.8324892190311</c:v>
                </c:pt>
                <c:pt idx="7955">
                  <c:v>46.82602963315616</c:v>
                </c:pt>
                <c:pt idx="7956">
                  <c:v>46.81956689881383</c:v>
                </c:pt>
                <c:pt idx="7957">
                  <c:v>46.81310101858395</c:v>
                </c:pt>
                <c:pt idx="7958">
                  <c:v>46.80663199504732</c:v>
                </c:pt>
                <c:pt idx="7959">
                  <c:v>46.8001598307857</c:v>
                </c:pt>
                <c:pt idx="7960">
                  <c:v>46.79368452838173</c:v>
                </c:pt>
                <c:pt idx="7961">
                  <c:v>46.78720609041901</c:v>
                </c:pt>
                <c:pt idx="7962">
                  <c:v>46.78072451948209</c:v>
                </c:pt>
                <c:pt idx="7963">
                  <c:v>46.77423981815642</c:v>
                </c:pt>
                <c:pt idx="7964">
                  <c:v>46.76775198902838</c:v>
                </c:pt>
                <c:pt idx="7965">
                  <c:v>46.76126103468533</c:v>
                </c:pt>
                <c:pt idx="7966">
                  <c:v>46.75476695771549</c:v>
                </c:pt>
                <c:pt idx="7967">
                  <c:v>46.74826976070808</c:v>
                </c:pt>
                <c:pt idx="7968">
                  <c:v>46.74176944625317</c:v>
                </c:pt>
                <c:pt idx="7969">
                  <c:v>46.73526601694185</c:v>
                </c:pt>
                <c:pt idx="7970">
                  <c:v>46.72875947536605</c:v>
                </c:pt>
                <c:pt idx="7971">
                  <c:v>46.72224982411867</c:v>
                </c:pt>
                <c:pt idx="7972">
                  <c:v>46.71573706579352</c:v>
                </c:pt>
                <c:pt idx="7973">
                  <c:v>46.70922120298538</c:v>
                </c:pt>
                <c:pt idx="7974">
                  <c:v>46.70270223828988</c:v>
                </c:pt>
                <c:pt idx="7975">
                  <c:v>46.6961801743036</c:v>
                </c:pt>
                <c:pt idx="7976">
                  <c:v>46.68965501362405</c:v>
                </c:pt>
                <c:pt idx="7977">
                  <c:v>46.6831267588497</c:v>
                </c:pt>
                <c:pt idx="7978">
                  <c:v>46.67659541257988</c:v>
                </c:pt>
                <c:pt idx="7979">
                  <c:v>46.67006097741483</c:v>
                </c:pt>
                <c:pt idx="7980">
                  <c:v>46.66352345595578</c:v>
                </c:pt>
                <c:pt idx="7981">
                  <c:v>46.65698285080483</c:v>
                </c:pt>
                <c:pt idx="7982">
                  <c:v>46.650439164565</c:v>
                </c:pt>
                <c:pt idx="7983">
                  <c:v>46.64389239984023</c:v>
                </c:pt>
                <c:pt idx="7984">
                  <c:v>46.63734255923538</c:v>
                </c:pt>
                <c:pt idx="7985">
                  <c:v>46.63078964535622</c:v>
                </c:pt>
                <c:pt idx="7986">
                  <c:v>46.62423366080945</c:v>
                </c:pt>
                <c:pt idx="7987">
                  <c:v>46.61767460820264</c:v>
                </c:pt>
                <c:pt idx="7988">
                  <c:v>46.61111249014435</c:v>
                </c:pt>
                <c:pt idx="7989">
                  <c:v>46.60454730924395</c:v>
                </c:pt>
                <c:pt idx="7990">
                  <c:v>46.59797906811183</c:v>
                </c:pt>
                <c:pt idx="7991">
                  <c:v>46.59140776935919</c:v>
                </c:pt>
                <c:pt idx="7992">
                  <c:v>46.58483341559822</c:v>
                </c:pt>
                <c:pt idx="7993">
                  <c:v>46.57825600944197</c:v>
                </c:pt>
                <c:pt idx="7994">
                  <c:v>46.5716755535044</c:v>
                </c:pt>
                <c:pt idx="7995">
                  <c:v>46.56509205040043</c:v>
                </c:pt>
                <c:pt idx="7996">
                  <c:v>46.5585055027458</c:v>
                </c:pt>
                <c:pt idx="7997">
                  <c:v>46.55191591315723</c:v>
                </c:pt>
                <c:pt idx="7998">
                  <c:v>46.54532328425231</c:v>
                </c:pt>
                <c:pt idx="7999">
                  <c:v>46.53872761864955</c:v>
                </c:pt>
                <c:pt idx="8000">
                  <c:v>46.53212891896833</c:v>
                </c:pt>
                <c:pt idx="8001">
                  <c:v>46.525527187829</c:v>
                </c:pt>
                <c:pt idx="8002">
                  <c:v>46.51892242785271</c:v>
                </c:pt>
                <c:pt idx="8003">
                  <c:v>46.5123146416616</c:v>
                </c:pt>
                <c:pt idx="8004">
                  <c:v>46.50570383187871</c:v>
                </c:pt>
                <c:pt idx="8005">
                  <c:v>46.49909000112791</c:v>
                </c:pt>
                <c:pt idx="8006">
                  <c:v>46.49247315203402</c:v>
                </c:pt>
                <c:pt idx="8007">
                  <c:v>46.48585328722275</c:v>
                </c:pt>
                <c:pt idx="8008">
                  <c:v>46.47923040932069</c:v>
                </c:pt>
                <c:pt idx="8009">
                  <c:v>46.47260452095536</c:v>
                </c:pt>
                <c:pt idx="8010">
                  <c:v>46.46597562475514</c:v>
                </c:pt>
                <c:pt idx="8011">
                  <c:v>46.45934372334932</c:v>
                </c:pt>
                <c:pt idx="8012">
                  <c:v>46.45270881936811</c:v>
                </c:pt>
                <c:pt idx="8013">
                  <c:v>46.44607091544254</c:v>
                </c:pt>
                <c:pt idx="8014">
                  <c:v>46.43943001420462</c:v>
                </c:pt>
                <c:pt idx="8015">
                  <c:v>46.4327861182872</c:v>
                </c:pt>
                <c:pt idx="8016">
                  <c:v>46.42613923032402</c:v>
                </c:pt>
                <c:pt idx="8017">
                  <c:v>46.41948935294972</c:v>
                </c:pt>
                <c:pt idx="8018">
                  <c:v>46.41283648879986</c:v>
                </c:pt>
                <c:pt idx="8019">
                  <c:v>46.40618064051085</c:v>
                </c:pt>
                <c:pt idx="8020">
                  <c:v>46.39952181071998</c:v>
                </c:pt>
                <c:pt idx="8021">
                  <c:v>46.39286000206545</c:v>
                </c:pt>
                <c:pt idx="8022">
                  <c:v>46.38619521718635</c:v>
                </c:pt>
                <c:pt idx="8023">
                  <c:v>46.37952745872263</c:v>
                </c:pt>
                <c:pt idx="8024">
                  <c:v>46.37285672931517</c:v>
                </c:pt>
                <c:pt idx="8025">
                  <c:v>46.36618303160568</c:v>
                </c:pt>
                <c:pt idx="8026">
                  <c:v>46.35950636823679</c:v>
                </c:pt>
                <c:pt idx="8027">
                  <c:v>46.352826741852</c:v>
                </c:pt>
                <c:pt idx="8028">
                  <c:v>46.34614415509565</c:v>
                </c:pt>
                <c:pt idx="8029">
                  <c:v>46.33945861061307</c:v>
                </c:pt>
                <c:pt idx="8030">
                  <c:v>46.33277011105037</c:v>
                </c:pt>
                <c:pt idx="8031">
                  <c:v>46.32607865905454</c:v>
                </c:pt>
                <c:pt idx="8032">
                  <c:v>46.31938425727353</c:v>
                </c:pt>
                <c:pt idx="8033">
                  <c:v>46.31268690835609</c:v>
                </c:pt>
                <c:pt idx="8034">
                  <c:v>46.3059866149519</c:v>
                </c:pt>
                <c:pt idx="8035">
                  <c:v>46.29928337971143</c:v>
                </c:pt>
                <c:pt idx="8036">
                  <c:v>46.29257720528613</c:v>
                </c:pt>
                <c:pt idx="8037">
                  <c:v>46.28586809432827</c:v>
                </c:pt>
                <c:pt idx="8038">
                  <c:v>46.27915604949101</c:v>
                </c:pt>
                <c:pt idx="8039">
                  <c:v>46.27244107342835</c:v>
                </c:pt>
                <c:pt idx="8040">
                  <c:v>46.26572316879523</c:v>
                </c:pt>
                <c:pt idx="8041">
                  <c:v>46.25900233824737</c:v>
                </c:pt>
                <c:pt idx="8042">
                  <c:v>46.25227858444143</c:v>
                </c:pt>
                <c:pt idx="8043">
                  <c:v>46.24555191003494</c:v>
                </c:pt>
                <c:pt idx="8044">
                  <c:v>46.23882231768622</c:v>
                </c:pt>
                <c:pt idx="8045">
                  <c:v>46.23208981005457</c:v>
                </c:pt>
                <c:pt idx="8046">
                  <c:v>46.22535438980008</c:v>
                </c:pt>
                <c:pt idx="8047">
                  <c:v>46.21861605958373</c:v>
                </c:pt>
                <c:pt idx="8048">
                  <c:v>46.21187482206735</c:v>
                </c:pt>
                <c:pt idx="8049">
                  <c:v>46.20513067991369</c:v>
                </c:pt>
                <c:pt idx="8050">
                  <c:v>46.19838363578628</c:v>
                </c:pt>
                <c:pt idx="8051">
                  <c:v>46.19163369234958</c:v>
                </c:pt>
                <c:pt idx="8052">
                  <c:v>46.18488085226887</c:v>
                </c:pt>
                <c:pt idx="8053">
                  <c:v>46.17812511821033</c:v>
                </c:pt>
                <c:pt idx="8054">
                  <c:v>46.17136649284097</c:v>
                </c:pt>
                <c:pt idx="8055">
                  <c:v>46.16460497882868</c:v>
                </c:pt>
                <c:pt idx="8056">
                  <c:v>46.15784057884218</c:v>
                </c:pt>
                <c:pt idx="8057">
                  <c:v>46.15107329555111</c:v>
                </c:pt>
                <c:pt idx="8058">
                  <c:v>46.1443031316259</c:v>
                </c:pt>
                <c:pt idx="8059">
                  <c:v>46.13753008973786</c:v>
                </c:pt>
                <c:pt idx="8060">
                  <c:v>46.13075417255917</c:v>
                </c:pt>
                <c:pt idx="8061">
                  <c:v>46.12397538276285</c:v>
                </c:pt>
                <c:pt idx="8062">
                  <c:v>46.11719372302277</c:v>
                </c:pt>
                <c:pt idx="8063">
                  <c:v>46.11040919601368</c:v>
                </c:pt>
                <c:pt idx="8064">
                  <c:v>46.10362180441118</c:v>
                </c:pt>
                <c:pt idx="8065">
                  <c:v>46.09683155089167</c:v>
                </c:pt>
                <c:pt idx="8066">
                  <c:v>46.09003843813248</c:v>
                </c:pt>
                <c:pt idx="8067">
                  <c:v>46.08324246881173</c:v>
                </c:pt>
                <c:pt idx="8068">
                  <c:v>46.07644364560839</c:v>
                </c:pt>
                <c:pt idx="8069">
                  <c:v>46.06964197120234</c:v>
                </c:pt>
                <c:pt idx="8070">
                  <c:v>46.06283744827426</c:v>
                </c:pt>
                <c:pt idx="8071">
                  <c:v>46.05603007950566</c:v>
                </c:pt>
                <c:pt idx="8072">
                  <c:v>46.04921986757895</c:v>
                </c:pt>
                <c:pt idx="8073">
                  <c:v>46.04240681517734</c:v>
                </c:pt>
                <c:pt idx="8074">
                  <c:v>46.0355909249849</c:v>
                </c:pt>
                <c:pt idx="8075">
                  <c:v>46.02877219968656</c:v>
                </c:pt>
                <c:pt idx="8076">
                  <c:v>46.02195064196807</c:v>
                </c:pt>
                <c:pt idx="8077">
                  <c:v>46.01512625451603</c:v>
                </c:pt>
                <c:pt idx="8078">
                  <c:v>46.0082990400179</c:v>
                </c:pt>
                <c:pt idx="8079">
                  <c:v>46.00146900116195</c:v>
                </c:pt>
                <c:pt idx="8080">
                  <c:v>45.99463614063733</c:v>
                </c:pt>
                <c:pt idx="8081">
                  <c:v>45.98780046113395</c:v>
                </c:pt>
                <c:pt idx="8082">
                  <c:v>45.98096196534267</c:v>
                </c:pt>
                <c:pt idx="8083">
                  <c:v>45.97412065595513</c:v>
                </c:pt>
                <c:pt idx="8084">
                  <c:v>45.96727653566376</c:v>
                </c:pt>
                <c:pt idx="8085">
                  <c:v>45.96042960716192</c:v>
                </c:pt>
                <c:pt idx="8086">
                  <c:v>45.95357987314373</c:v>
                </c:pt>
                <c:pt idx="8087">
                  <c:v>45.9467273363042</c:v>
                </c:pt>
                <c:pt idx="8088">
                  <c:v>45.93987199933913</c:v>
                </c:pt>
                <c:pt idx="8089">
                  <c:v>45.93301386494518</c:v>
                </c:pt>
                <c:pt idx="8090">
                  <c:v>45.92615293581983</c:v>
                </c:pt>
                <c:pt idx="8091">
                  <c:v>45.91928921466137</c:v>
                </c:pt>
                <c:pt idx="8092">
                  <c:v>45.912422704169</c:v>
                </c:pt>
                <c:pt idx="8093">
                  <c:v>45.90555340704265</c:v>
                </c:pt>
                <c:pt idx="8094">
                  <c:v>45.89868132598315</c:v>
                </c:pt>
                <c:pt idx="8095">
                  <c:v>45.8918064636921</c:v>
                </c:pt>
                <c:pt idx="8096">
                  <c:v>45.88492882287201</c:v>
                </c:pt>
                <c:pt idx="8097">
                  <c:v>45.87804840622612</c:v>
                </c:pt>
                <c:pt idx="8098">
                  <c:v>45.87116521645857</c:v>
                </c:pt>
                <c:pt idx="8099">
                  <c:v>45.86427925627427</c:v>
                </c:pt>
                <c:pt idx="8100">
                  <c:v>45.85739052837901</c:v>
                </c:pt>
                <c:pt idx="8101">
                  <c:v>45.85049903547934</c:v>
                </c:pt>
                <c:pt idx="8102">
                  <c:v>45.8436047802827</c:v>
                </c:pt>
                <c:pt idx="8103">
                  <c:v>45.8367077654973</c:v>
                </c:pt>
                <c:pt idx="8104">
                  <c:v>45.8298079938322</c:v>
                </c:pt>
                <c:pt idx="8105">
                  <c:v>45.82290546799727</c:v>
                </c:pt>
                <c:pt idx="8106">
                  <c:v>45.81600019070318</c:v>
                </c:pt>
                <c:pt idx="8107">
                  <c:v>45.80909216466145</c:v>
                </c:pt>
                <c:pt idx="8108">
                  <c:v>45.80218139258442</c:v>
                </c:pt>
                <c:pt idx="8109">
                  <c:v>45.79526787718521</c:v>
                </c:pt>
                <c:pt idx="8110">
                  <c:v>45.78835162117778</c:v>
                </c:pt>
                <c:pt idx="8111">
                  <c:v>45.78143262727691</c:v>
                </c:pt>
                <c:pt idx="8112">
                  <c:v>45.77451089819818</c:v>
                </c:pt>
                <c:pt idx="8113">
                  <c:v>45.767586436658</c:v>
                </c:pt>
                <c:pt idx="8114">
                  <c:v>45.76065924537358</c:v>
                </c:pt>
                <c:pt idx="8115">
                  <c:v>45.75372932706295</c:v>
                </c:pt>
                <c:pt idx="8116">
                  <c:v>45.74679668444495</c:v>
                </c:pt>
                <c:pt idx="8117">
                  <c:v>45.73986132023921</c:v>
                </c:pt>
                <c:pt idx="8118">
                  <c:v>45.73292323716621</c:v>
                </c:pt>
                <c:pt idx="8119">
                  <c:v>45.7259824379472</c:v>
                </c:pt>
                <c:pt idx="8120">
                  <c:v>45.71903892530427</c:v>
                </c:pt>
                <c:pt idx="8121">
                  <c:v>45.71209270196029</c:v>
                </c:pt>
                <c:pt idx="8122">
                  <c:v>45.70514377063894</c:v>
                </c:pt>
                <c:pt idx="8123">
                  <c:v>45.69819213406474</c:v>
                </c:pt>
                <c:pt idx="8124">
                  <c:v>45.69123779496295</c:v>
                </c:pt>
                <c:pt idx="8125">
                  <c:v>45.6842807560597</c:v>
                </c:pt>
                <c:pt idx="8126">
                  <c:v>45.6773210200819</c:v>
                </c:pt>
                <c:pt idx="8127">
                  <c:v>45.67035858975723</c:v>
                </c:pt>
                <c:pt idx="8128">
                  <c:v>45.66339346781422</c:v>
                </c:pt>
                <c:pt idx="8129">
                  <c:v>45.65642565698217</c:v>
                </c:pt>
                <c:pt idx="8130">
                  <c:v>45.64945515999121</c:v>
                </c:pt>
                <c:pt idx="8131">
                  <c:v>45.64248197957222</c:v>
                </c:pt>
                <c:pt idx="8132">
                  <c:v>45.63550611845694</c:v>
                </c:pt>
                <c:pt idx="8133">
                  <c:v>45.62852757937784</c:v>
                </c:pt>
                <c:pt idx="8134">
                  <c:v>45.62154636506823</c:v>
                </c:pt>
                <c:pt idx="8135">
                  <c:v>45.61456247826221</c:v>
                </c:pt>
                <c:pt idx="8136">
                  <c:v>45.6075759216947</c:v>
                </c:pt>
                <c:pt idx="8137">
                  <c:v>45.60058669810134</c:v>
                </c:pt>
                <c:pt idx="8138">
                  <c:v>45.59359481021863</c:v>
                </c:pt>
                <c:pt idx="8139">
                  <c:v>45.58660026078385</c:v>
                </c:pt>
                <c:pt idx="8140">
                  <c:v>45.57960305253505</c:v>
                </c:pt>
                <c:pt idx="8141">
                  <c:v>45.5726031882111</c:v>
                </c:pt>
                <c:pt idx="8142">
                  <c:v>45.56560067055162</c:v>
                </c:pt>
                <c:pt idx="8143">
                  <c:v>45.55859550229705</c:v>
                </c:pt>
                <c:pt idx="8144">
                  <c:v>45.55158768618864</c:v>
                </c:pt>
                <c:pt idx="8145">
                  <c:v>45.54457722496839</c:v>
                </c:pt>
                <c:pt idx="8146">
                  <c:v>45.53756412137907</c:v>
                </c:pt>
                <c:pt idx="8147">
                  <c:v>45.5305483781643</c:v>
                </c:pt>
                <c:pt idx="8148">
                  <c:v>45.52352999806841</c:v>
                </c:pt>
                <c:pt idx="8149">
                  <c:v>45.51650898383658</c:v>
                </c:pt>
                <c:pt idx="8150">
                  <c:v>45.50948533821475</c:v>
                </c:pt>
                <c:pt idx="8151">
                  <c:v>45.50245906394962</c:v>
                </c:pt>
                <c:pt idx="8152">
                  <c:v>45.49543016378871</c:v>
                </c:pt>
                <c:pt idx="8153">
                  <c:v>45.4883986404803</c:v>
                </c:pt>
                <c:pt idx="8154">
                  <c:v>45.4813644967734</c:v>
                </c:pt>
                <c:pt idx="8155">
                  <c:v>45.47432773541794</c:v>
                </c:pt>
                <c:pt idx="8156">
                  <c:v>45.46728835916448</c:v>
                </c:pt>
                <c:pt idx="8157">
                  <c:v>45.46024637076445</c:v>
                </c:pt>
                <c:pt idx="8158">
                  <c:v>45.45320177297001</c:v>
                </c:pt>
                <c:pt idx="8159">
                  <c:v>45.44615456853413</c:v>
                </c:pt>
                <c:pt idx="8160">
                  <c:v>45.4391047602105</c:v>
                </c:pt>
                <c:pt idx="8161">
                  <c:v>45.43205235075366</c:v>
                </c:pt>
                <c:pt idx="8162">
                  <c:v>45.42499734291887</c:v>
                </c:pt>
                <c:pt idx="8163">
                  <c:v>45.41793973946216</c:v>
                </c:pt>
                <c:pt idx="8164">
                  <c:v>45.41087954314039</c:v>
                </c:pt>
                <c:pt idx="8165">
                  <c:v>45.40381675671112</c:v>
                </c:pt>
                <c:pt idx="8166">
                  <c:v>45.39675138293274</c:v>
                </c:pt>
                <c:pt idx="8167">
                  <c:v>45.38968342456435</c:v>
                </c:pt>
                <c:pt idx="8168">
                  <c:v>45.3826128843659</c:v>
                </c:pt>
                <c:pt idx="8169">
                  <c:v>45.375539765098</c:v>
                </c:pt>
                <c:pt idx="8170">
                  <c:v>45.3684640695221</c:v>
                </c:pt>
                <c:pt idx="8171">
                  <c:v>45.36138580040046</c:v>
                </c:pt>
                <c:pt idx="8172">
                  <c:v>45.35430496049597</c:v>
                </c:pt>
                <c:pt idx="8173">
                  <c:v>45.34722155257241</c:v>
                </c:pt>
                <c:pt idx="8174">
                  <c:v>45.34013557939429</c:v>
                </c:pt>
                <c:pt idx="8175">
                  <c:v>45.33304704372683</c:v>
                </c:pt>
                <c:pt idx="8176">
                  <c:v>45.32595594833608</c:v>
                </c:pt>
                <c:pt idx="8177">
                  <c:v>45.3188622959888</c:v>
                </c:pt>
                <c:pt idx="8178">
                  <c:v>45.31176608945254</c:v>
                </c:pt>
                <c:pt idx="8179">
                  <c:v>45.30466733149564</c:v>
                </c:pt>
                <c:pt idx="8180">
                  <c:v>45.29756602488713</c:v>
                </c:pt>
                <c:pt idx="8181">
                  <c:v>45.29046217239683</c:v>
                </c:pt>
                <c:pt idx="8182">
                  <c:v>45.28335577679533</c:v>
                </c:pt>
                <c:pt idx="8183">
                  <c:v>45.27624684085396</c:v>
                </c:pt>
                <c:pt idx="8184">
                  <c:v>45.26913536734481</c:v>
                </c:pt>
                <c:pt idx="8185">
                  <c:v>45.26202135904074</c:v>
                </c:pt>
                <c:pt idx="8186">
                  <c:v>45.25490481871532</c:v>
                </c:pt>
                <c:pt idx="8187">
                  <c:v>45.24778574914295</c:v>
                </c:pt>
                <c:pt idx="8188">
                  <c:v>45.24066415309868</c:v>
                </c:pt>
                <c:pt idx="8189">
                  <c:v>45.23354003335843</c:v>
                </c:pt>
                <c:pt idx="8190">
                  <c:v>45.22641339269876</c:v>
                </c:pt>
                <c:pt idx="8191">
                  <c:v>45.21928423389704</c:v>
                </c:pt>
                <c:pt idx="8192">
                  <c:v>45.21215255973139</c:v>
                </c:pt>
                <c:pt idx="8193">
                  <c:v>45.20501837298066</c:v>
                </c:pt>
                <c:pt idx="8194">
                  <c:v>45.19788167642442</c:v>
                </c:pt>
                <c:pt idx="8195">
                  <c:v>45.19074247284306</c:v>
                </c:pt>
                <c:pt idx="8196">
                  <c:v>45.18360076501765</c:v>
                </c:pt>
                <c:pt idx="8197">
                  <c:v>45.17645655573006</c:v>
                </c:pt>
                <c:pt idx="8198">
                  <c:v>45.16930984776287</c:v>
                </c:pt>
                <c:pt idx="8199">
                  <c:v>45.16216064389938</c:v>
                </c:pt>
                <c:pt idx="8200">
                  <c:v>45.15500894692367</c:v>
                </c:pt>
                <c:pt idx="8201">
                  <c:v>45.14785475962055</c:v>
                </c:pt>
                <c:pt idx="8202">
                  <c:v>45.1406980847756</c:v>
                </c:pt>
                <c:pt idx="8203">
                  <c:v>45.1335389251751</c:v>
                </c:pt>
                <c:pt idx="8204">
                  <c:v>45.12637728360603</c:v>
                </c:pt>
                <c:pt idx="8205">
                  <c:v>45.11921316285623</c:v>
                </c:pt>
                <c:pt idx="8206">
                  <c:v>45.11204656571417</c:v>
                </c:pt>
                <c:pt idx="8207">
                  <c:v>45.10487749496911</c:v>
                </c:pt>
                <c:pt idx="8208">
                  <c:v>45.09770595341103</c:v>
                </c:pt>
                <c:pt idx="8209">
                  <c:v>45.09053194383064</c:v>
                </c:pt>
                <c:pt idx="8210">
                  <c:v>45.08335546901937</c:v>
                </c:pt>
                <c:pt idx="8211">
                  <c:v>45.07617653176944</c:v>
                </c:pt>
                <c:pt idx="8212">
                  <c:v>45.06899513487376</c:v>
                </c:pt>
                <c:pt idx="8213">
                  <c:v>45.06181128112593</c:v>
                </c:pt>
                <c:pt idx="8214">
                  <c:v>45.05462497332036</c:v>
                </c:pt>
                <c:pt idx="8215">
                  <c:v>45.04743621425218</c:v>
                </c:pt>
                <c:pt idx="8216">
                  <c:v>45.0402450067172</c:v>
                </c:pt>
                <c:pt idx="8217">
                  <c:v>45.033051353512</c:v>
                </c:pt>
                <c:pt idx="8218">
                  <c:v>45.02585525743385</c:v>
                </c:pt>
                <c:pt idx="8219">
                  <c:v>45.01865672128078</c:v>
                </c:pt>
                <c:pt idx="8220">
                  <c:v>45.01145574785154</c:v>
                </c:pt>
                <c:pt idx="8221">
                  <c:v>45.0042523399456</c:v>
                </c:pt>
                <c:pt idx="8222">
                  <c:v>44.99704650036315</c:v>
                </c:pt>
                <c:pt idx="8223">
                  <c:v>44.98983823190512</c:v>
                </c:pt>
                <c:pt idx="8224">
                  <c:v>44.98262753737312</c:v>
                </c:pt>
                <c:pt idx="8225">
                  <c:v>44.97541441956955</c:v>
                </c:pt>
                <c:pt idx="8226">
                  <c:v>44.96819888129748</c:v>
                </c:pt>
                <c:pt idx="8227">
                  <c:v>44.96098092536071</c:v>
                </c:pt>
                <c:pt idx="8228">
                  <c:v>44.95376055456374</c:v>
                </c:pt>
                <c:pt idx="8229">
                  <c:v>44.94653777171185</c:v>
                </c:pt>
                <c:pt idx="8230">
                  <c:v>44.939312579611</c:v>
                </c:pt>
                <c:pt idx="8231">
                  <c:v>44.93208498106781</c:v>
                </c:pt>
                <c:pt idx="8232">
                  <c:v>44.92485497888973</c:v>
                </c:pt>
                <c:pt idx="8233">
                  <c:v>44.91762257588482</c:v>
                </c:pt>
                <c:pt idx="8234">
                  <c:v>44.91038777486193</c:v>
                </c:pt>
                <c:pt idx="8235">
                  <c:v>44.90315057863059</c:v>
                </c:pt>
                <c:pt idx="8236">
                  <c:v>44.89591099000105</c:v>
                </c:pt>
                <c:pt idx="8237">
                  <c:v>44.88866901178422</c:v>
                </c:pt>
                <c:pt idx="8238">
                  <c:v>44.88142464679184</c:v>
                </c:pt>
                <c:pt idx="8239">
                  <c:v>44.87417789783625</c:v>
                </c:pt>
                <c:pt idx="8240">
                  <c:v>44.86692876773055</c:v>
                </c:pt>
                <c:pt idx="8241">
                  <c:v>44.85967725928851</c:v>
                </c:pt>
                <c:pt idx="8242">
                  <c:v>44.85242337532467</c:v>
                </c:pt>
                <c:pt idx="8243">
                  <c:v>44.84516711865421</c:v>
                </c:pt>
                <c:pt idx="8244">
                  <c:v>44.83790849209306</c:v>
                </c:pt>
                <c:pt idx="8245">
                  <c:v>44.83064749845784</c:v>
                </c:pt>
                <c:pt idx="8246">
                  <c:v>44.8233841405659</c:v>
                </c:pt>
                <c:pt idx="8247">
                  <c:v>44.8161184212352</c:v>
                </c:pt>
                <c:pt idx="8248">
                  <c:v>44.80885034328453</c:v>
                </c:pt>
                <c:pt idx="8249">
                  <c:v>44.8015799095333</c:v>
                </c:pt>
                <c:pt idx="8250">
                  <c:v>44.79430712280166</c:v>
                </c:pt>
                <c:pt idx="8251">
                  <c:v>44.78703198591042</c:v>
                </c:pt>
                <c:pt idx="8252">
                  <c:v>44.77975450168114</c:v>
                </c:pt>
                <c:pt idx="8253">
                  <c:v>44.77247467293603</c:v>
                </c:pt>
                <c:pt idx="8254">
                  <c:v>44.76519250249802</c:v>
                </c:pt>
                <c:pt idx="8255">
                  <c:v>44.75790799319073</c:v>
                </c:pt>
                <c:pt idx="8256">
                  <c:v>44.75062114783849</c:v>
                </c:pt>
                <c:pt idx="8257">
                  <c:v>44.74333196926632</c:v>
                </c:pt>
                <c:pt idx="8258">
                  <c:v>44.73604046029993</c:v>
                </c:pt>
                <c:pt idx="8259">
                  <c:v>44.72874662376571</c:v>
                </c:pt>
                <c:pt idx="8260">
                  <c:v>44.72145046249076</c:v>
                </c:pt>
                <c:pt idx="8261">
                  <c:v>44.71415197930285</c:v>
                </c:pt>
                <c:pt idx="8262">
                  <c:v>44.70685117703049</c:v>
                </c:pt>
                <c:pt idx="8263">
                  <c:v>44.69954805850284</c:v>
                </c:pt>
                <c:pt idx="8264">
                  <c:v>44.69224262654975</c:v>
                </c:pt>
                <c:pt idx="8265">
                  <c:v>44.68493488400174</c:v>
                </c:pt>
                <c:pt idx="8266">
                  <c:v>44.67762483369007</c:v>
                </c:pt>
                <c:pt idx="8267">
                  <c:v>44.67031247844665</c:v>
                </c:pt>
                <c:pt idx="8268">
                  <c:v>44.66299782110411</c:v>
                </c:pt>
                <c:pt idx="8269">
                  <c:v>44.65568086449569</c:v>
                </c:pt>
                <c:pt idx="8270">
                  <c:v>44.6483616114554</c:v>
                </c:pt>
                <c:pt idx="8271">
                  <c:v>44.64104006481787</c:v>
                </c:pt>
                <c:pt idx="8272">
                  <c:v>44.63371622741848</c:v>
                </c:pt>
                <c:pt idx="8273">
                  <c:v>44.6263901020932</c:v>
                </c:pt>
                <c:pt idx="8274">
                  <c:v>44.61906169167874</c:v>
                </c:pt>
                <c:pt idx="8275">
                  <c:v>44.61173099901251</c:v>
                </c:pt>
                <c:pt idx="8276">
                  <c:v>44.60439802693256</c:v>
                </c:pt>
                <c:pt idx="8277">
                  <c:v>44.5970627782776</c:v>
                </c:pt>
                <c:pt idx="8278">
                  <c:v>44.58972525588707</c:v>
                </c:pt>
                <c:pt idx="8279">
                  <c:v>44.58238546260106</c:v>
                </c:pt>
                <c:pt idx="8280">
                  <c:v>44.57504340126032</c:v>
                </c:pt>
                <c:pt idx="8281">
                  <c:v>44.5676990747063</c:v>
                </c:pt>
                <c:pt idx="8282">
                  <c:v>44.56035248578114</c:v>
                </c:pt>
                <c:pt idx="8283">
                  <c:v>44.55300363732757</c:v>
                </c:pt>
                <c:pt idx="8284">
                  <c:v>44.5456525321891</c:v>
                </c:pt>
                <c:pt idx="8285">
                  <c:v>44.53829917320984</c:v>
                </c:pt>
                <c:pt idx="8286">
                  <c:v>44.53094356323459</c:v>
                </c:pt>
                <c:pt idx="8287">
                  <c:v>44.52358570510884</c:v>
                </c:pt>
                <c:pt idx="8288">
                  <c:v>44.51622560167871</c:v>
                </c:pt>
                <c:pt idx="8289">
                  <c:v>44.508863255791</c:v>
                </c:pt>
                <c:pt idx="8290">
                  <c:v>44.5014986702932</c:v>
                </c:pt>
                <c:pt idx="8291">
                  <c:v>44.49413184803348</c:v>
                </c:pt>
                <c:pt idx="8292">
                  <c:v>44.4867627918606</c:v>
                </c:pt>
                <c:pt idx="8293">
                  <c:v>44.47939150462405</c:v>
                </c:pt>
                <c:pt idx="8294">
                  <c:v>44.47201798917397</c:v>
                </c:pt>
                <c:pt idx="8295">
                  <c:v>44.46464224836115</c:v>
                </c:pt>
                <c:pt idx="8296">
                  <c:v>44.45726428503703</c:v>
                </c:pt>
                <c:pt idx="8297">
                  <c:v>44.44988410205378</c:v>
                </c:pt>
                <c:pt idx="8298">
                  <c:v>44.44250170226415</c:v>
                </c:pt>
                <c:pt idx="8299">
                  <c:v>44.4351170885216</c:v>
                </c:pt>
                <c:pt idx="8300">
                  <c:v>44.42773026368017</c:v>
                </c:pt>
                <c:pt idx="8301">
                  <c:v>44.4203412305947</c:v>
                </c:pt>
                <c:pt idx="8302">
                  <c:v>44.41294999212055</c:v>
                </c:pt>
                <c:pt idx="8303">
                  <c:v>44.4055565511138</c:v>
                </c:pt>
                <c:pt idx="8304">
                  <c:v>44.39816091043118</c:v>
                </c:pt>
                <c:pt idx="8305">
                  <c:v>44.39076307293008</c:v>
                </c:pt>
                <c:pt idx="8306">
                  <c:v>44.3833630414685</c:v>
                </c:pt>
                <c:pt idx="8307">
                  <c:v>44.37596081890518</c:v>
                </c:pt>
                <c:pt idx="8308">
                  <c:v>44.36855640809941</c:v>
                </c:pt>
                <c:pt idx="8309">
                  <c:v>44.3611498119112</c:v>
                </c:pt>
                <c:pt idx="8310">
                  <c:v>44.35374103320117</c:v>
                </c:pt>
                <c:pt idx="8311">
                  <c:v>44.34633007483063</c:v>
                </c:pt>
                <c:pt idx="8312">
                  <c:v>44.33891693966151</c:v>
                </c:pt>
                <c:pt idx="8313">
                  <c:v>44.33150163055638</c:v>
                </c:pt>
                <c:pt idx="8314">
                  <c:v>44.32408415037849</c:v>
                </c:pt>
                <c:pt idx="8315">
                  <c:v>44.3166645019917</c:v>
                </c:pt>
                <c:pt idx="8316">
                  <c:v>44.30924268826055</c:v>
                </c:pt>
                <c:pt idx="8317">
                  <c:v>44.3018187120502</c:v>
                </c:pt>
                <c:pt idx="8318">
                  <c:v>44.29439257622644</c:v>
                </c:pt>
                <c:pt idx="8319">
                  <c:v>44.28696428365574</c:v>
                </c:pt>
                <c:pt idx="8320">
                  <c:v>44.2795338372052</c:v>
                </c:pt>
                <c:pt idx="8321">
                  <c:v>44.2721012397425</c:v>
                </c:pt>
                <c:pt idx="8322">
                  <c:v>44.26466649413609</c:v>
                </c:pt>
                <c:pt idx="8323">
                  <c:v>44.25722960325493</c:v>
                </c:pt>
                <c:pt idx="8324">
                  <c:v>44.24979056996871</c:v>
                </c:pt>
                <c:pt idx="8325">
                  <c:v>44.24234939714768</c:v>
                </c:pt>
                <c:pt idx="8326">
                  <c:v>44.23490608766277</c:v>
                </c:pt>
                <c:pt idx="8327">
                  <c:v>44.22746064438557</c:v>
                </c:pt>
                <c:pt idx="8328">
                  <c:v>44.22001307018824</c:v>
                </c:pt>
                <c:pt idx="8329">
                  <c:v>44.21256336794362</c:v>
                </c:pt>
                <c:pt idx="8330">
                  <c:v>44.2051115405252</c:v>
                </c:pt>
                <c:pt idx="8331">
                  <c:v>44.197657590807</c:v>
                </c:pt>
                <c:pt idx="8332">
                  <c:v>44.19020152166382</c:v>
                </c:pt>
                <c:pt idx="8333">
                  <c:v>44.182743335971</c:v>
                </c:pt>
                <c:pt idx="8334">
                  <c:v>44.1752830366045</c:v>
                </c:pt>
                <c:pt idx="8335">
                  <c:v>44.16782062644095</c:v>
                </c:pt>
                <c:pt idx="8336">
                  <c:v>44.1603561083576</c:v>
                </c:pt>
                <c:pt idx="8337">
                  <c:v>44.15288948523228</c:v>
                </c:pt>
                <c:pt idx="8338">
                  <c:v>44.14542075994355</c:v>
                </c:pt>
                <c:pt idx="8339">
                  <c:v>44.13794993537049</c:v>
                </c:pt>
                <c:pt idx="8340">
                  <c:v>44.13047701439283</c:v>
                </c:pt>
                <c:pt idx="8341">
                  <c:v>44.12300199989098</c:v>
                </c:pt>
                <c:pt idx="8342">
                  <c:v>44.1155248947459</c:v>
                </c:pt>
                <c:pt idx="8343">
                  <c:v>44.10804570183923</c:v>
                </c:pt>
                <c:pt idx="8344">
                  <c:v>44.10056442405316</c:v>
                </c:pt>
                <c:pt idx="8345">
                  <c:v>44.09308106427059</c:v>
                </c:pt>
                <c:pt idx="8346">
                  <c:v>44.085595625375</c:v>
                </c:pt>
                <c:pt idx="8347">
                  <c:v>44.06762929445151</c:v>
                </c:pt>
                <c:pt idx="8348">
                  <c:v>44.04965858890303</c:v>
                </c:pt>
                <c:pt idx="8349">
                  <c:v>44.03168788335453</c:v>
                </c:pt>
                <c:pt idx="8350">
                  <c:v>44.01371717780605</c:v>
                </c:pt>
                <c:pt idx="8351">
                  <c:v>43.99574647225757</c:v>
                </c:pt>
                <c:pt idx="8352">
                  <c:v>43.97777576670909</c:v>
                </c:pt>
                <c:pt idx="8353">
                  <c:v>43.95980506116059</c:v>
                </c:pt>
                <c:pt idx="8354">
                  <c:v>43.94183435561209</c:v>
                </c:pt>
                <c:pt idx="8355">
                  <c:v>43.92386365006362</c:v>
                </c:pt>
                <c:pt idx="8356">
                  <c:v>43.90589294451515</c:v>
                </c:pt>
                <c:pt idx="8357">
                  <c:v>43.88792223896665</c:v>
                </c:pt>
                <c:pt idx="8358">
                  <c:v>43.86995153341817</c:v>
                </c:pt>
                <c:pt idx="8359">
                  <c:v>43.85198082786967</c:v>
                </c:pt>
                <c:pt idx="8360">
                  <c:v>43.8340101223212</c:v>
                </c:pt>
                <c:pt idx="8361">
                  <c:v>43.81603941677271</c:v>
                </c:pt>
                <c:pt idx="8362">
                  <c:v>43.79806871122423</c:v>
                </c:pt>
                <c:pt idx="8363">
                  <c:v>43.78009800567575</c:v>
                </c:pt>
                <c:pt idx="8364">
                  <c:v>43.76212730012726</c:v>
                </c:pt>
                <c:pt idx="8365">
                  <c:v>43.74415659457878</c:v>
                </c:pt>
                <c:pt idx="8366">
                  <c:v>43.7261858890303</c:v>
                </c:pt>
                <c:pt idx="8367">
                  <c:v>43.70821518348181</c:v>
                </c:pt>
                <c:pt idx="8368">
                  <c:v>43.69024447793331</c:v>
                </c:pt>
                <c:pt idx="8369">
                  <c:v>43.67227377238484</c:v>
                </c:pt>
                <c:pt idx="8370">
                  <c:v>43.65430306683634</c:v>
                </c:pt>
                <c:pt idx="8371">
                  <c:v>43.63633236128786</c:v>
                </c:pt>
                <c:pt idx="8372">
                  <c:v>43.61836165573937</c:v>
                </c:pt>
                <c:pt idx="8373">
                  <c:v>43.6003909501909</c:v>
                </c:pt>
                <c:pt idx="8374">
                  <c:v>43.5824202446424</c:v>
                </c:pt>
                <c:pt idx="8375">
                  <c:v>43.56444953909391</c:v>
                </c:pt>
                <c:pt idx="8376">
                  <c:v>43.54647883354544</c:v>
                </c:pt>
                <c:pt idx="8377">
                  <c:v>43.52850812799695</c:v>
                </c:pt>
                <c:pt idx="8378">
                  <c:v>43.51053742244846</c:v>
                </c:pt>
                <c:pt idx="8379">
                  <c:v>43.49256671689998</c:v>
                </c:pt>
                <c:pt idx="8380">
                  <c:v>43.47459601135149</c:v>
                </c:pt>
                <c:pt idx="8381">
                  <c:v>43.456625305803</c:v>
                </c:pt>
                <c:pt idx="8382">
                  <c:v>43.43865460025452</c:v>
                </c:pt>
                <c:pt idx="8383">
                  <c:v>43.42068389470603</c:v>
                </c:pt>
                <c:pt idx="8384">
                  <c:v>43.40271318915755</c:v>
                </c:pt>
                <c:pt idx="8385">
                  <c:v>43.38474248360905</c:v>
                </c:pt>
                <c:pt idx="8386">
                  <c:v>43.36677177806057</c:v>
                </c:pt>
                <c:pt idx="8387">
                  <c:v>43.34880107251209</c:v>
                </c:pt>
                <c:pt idx="8388">
                  <c:v>43.3308303669636</c:v>
                </c:pt>
                <c:pt idx="8389">
                  <c:v>43.31285966141512</c:v>
                </c:pt>
                <c:pt idx="8390">
                  <c:v>43.29488895586663</c:v>
                </c:pt>
                <c:pt idx="8391">
                  <c:v>43.27691825031816</c:v>
                </c:pt>
                <c:pt idx="8392">
                  <c:v>43.25894754476966</c:v>
                </c:pt>
                <c:pt idx="8393">
                  <c:v>43.24097683922118</c:v>
                </c:pt>
                <c:pt idx="8394">
                  <c:v>43.2230061336727</c:v>
                </c:pt>
                <c:pt idx="8395">
                  <c:v>43.20503542812421</c:v>
                </c:pt>
                <c:pt idx="8396">
                  <c:v>43.18706472257573</c:v>
                </c:pt>
                <c:pt idx="8397">
                  <c:v>43.16909401702724</c:v>
                </c:pt>
                <c:pt idx="8398">
                  <c:v>43.15112331147876</c:v>
                </c:pt>
                <c:pt idx="8399">
                  <c:v>43.13315260593027</c:v>
                </c:pt>
                <c:pt idx="8400">
                  <c:v>43.1151819003818</c:v>
                </c:pt>
                <c:pt idx="8401">
                  <c:v>43.0972111948333</c:v>
                </c:pt>
                <c:pt idx="8402">
                  <c:v>43.07924048928481</c:v>
                </c:pt>
                <c:pt idx="8403">
                  <c:v>43.06126978373631</c:v>
                </c:pt>
                <c:pt idx="8404">
                  <c:v>43.04329907818784</c:v>
                </c:pt>
                <c:pt idx="8405">
                  <c:v>43.02532837263936</c:v>
                </c:pt>
                <c:pt idx="8406">
                  <c:v>43.00735766709087</c:v>
                </c:pt>
                <c:pt idx="8407">
                  <c:v>42.98938696154237</c:v>
                </c:pt>
                <c:pt idx="8408">
                  <c:v>42.97141625599389</c:v>
                </c:pt>
                <c:pt idx="8409">
                  <c:v>42.9534455504454</c:v>
                </c:pt>
                <c:pt idx="8410">
                  <c:v>42.93547484489693</c:v>
                </c:pt>
                <c:pt idx="8411">
                  <c:v>42.91750413934844</c:v>
                </c:pt>
                <c:pt idx="8412">
                  <c:v>42.89953343379996</c:v>
                </c:pt>
                <c:pt idx="8413">
                  <c:v>42.88156272825147</c:v>
                </c:pt>
                <c:pt idx="8414">
                  <c:v>42.86359202270299</c:v>
                </c:pt>
                <c:pt idx="8415">
                  <c:v>42.8456213171545</c:v>
                </c:pt>
                <c:pt idx="8416">
                  <c:v>42.827650611606</c:v>
                </c:pt>
                <c:pt idx="8417">
                  <c:v>42.80967990605752</c:v>
                </c:pt>
                <c:pt idx="8418">
                  <c:v>42.79170920050906</c:v>
                </c:pt>
                <c:pt idx="8419">
                  <c:v>42.77373849496056</c:v>
                </c:pt>
                <c:pt idx="8420">
                  <c:v>42.75576778941207</c:v>
                </c:pt>
                <c:pt idx="8421">
                  <c:v>42.73779708386358</c:v>
                </c:pt>
                <c:pt idx="8422">
                  <c:v>42.7198263783151</c:v>
                </c:pt>
                <c:pt idx="8423">
                  <c:v>42.70185567276661</c:v>
                </c:pt>
                <c:pt idx="8424">
                  <c:v>42.68388496721812</c:v>
                </c:pt>
                <c:pt idx="8425">
                  <c:v>42.66591426166965</c:v>
                </c:pt>
                <c:pt idx="8426">
                  <c:v>42.64794355612116</c:v>
                </c:pt>
                <c:pt idx="8427">
                  <c:v>42.62997285057268</c:v>
                </c:pt>
                <c:pt idx="8428">
                  <c:v>42.6120021450242</c:v>
                </c:pt>
                <c:pt idx="8429">
                  <c:v>42.59403143947571</c:v>
                </c:pt>
                <c:pt idx="8430">
                  <c:v>42.57606073392722</c:v>
                </c:pt>
                <c:pt idx="8431">
                  <c:v>42.55809002837874</c:v>
                </c:pt>
                <c:pt idx="8432">
                  <c:v>42.54011932283025</c:v>
                </c:pt>
                <c:pt idx="8433">
                  <c:v>42.52214861728177</c:v>
                </c:pt>
                <c:pt idx="8434">
                  <c:v>42.50417791173327</c:v>
                </c:pt>
                <c:pt idx="8435">
                  <c:v>42.4862072061848</c:v>
                </c:pt>
                <c:pt idx="8436">
                  <c:v>42.4682365006363</c:v>
                </c:pt>
                <c:pt idx="8437">
                  <c:v>42.45026579508782</c:v>
                </c:pt>
                <c:pt idx="8438">
                  <c:v>42.43229508953934</c:v>
                </c:pt>
                <c:pt idx="8439">
                  <c:v>42.41432438399085</c:v>
                </c:pt>
                <c:pt idx="8440">
                  <c:v>42.39635367844236</c:v>
                </c:pt>
                <c:pt idx="8441">
                  <c:v>42.37838297289388</c:v>
                </c:pt>
                <c:pt idx="8442">
                  <c:v>42.3604122673454</c:v>
                </c:pt>
                <c:pt idx="8443">
                  <c:v>42.34244156179689</c:v>
                </c:pt>
                <c:pt idx="8444">
                  <c:v>42.32447085624842</c:v>
                </c:pt>
                <c:pt idx="8445">
                  <c:v>42.30650015069993</c:v>
                </c:pt>
                <c:pt idx="8446">
                  <c:v>42.28852944515146</c:v>
                </c:pt>
                <c:pt idx="8447">
                  <c:v>42.27055873960297</c:v>
                </c:pt>
                <c:pt idx="8448">
                  <c:v>42.25258803405448</c:v>
                </c:pt>
                <c:pt idx="8449">
                  <c:v>42.23461732850601</c:v>
                </c:pt>
                <c:pt idx="8450">
                  <c:v>42.21664662295751</c:v>
                </c:pt>
                <c:pt idx="8451">
                  <c:v>42.19867591740904</c:v>
                </c:pt>
                <c:pt idx="8452">
                  <c:v>42.18070521186054</c:v>
                </c:pt>
                <c:pt idx="8453">
                  <c:v>42.16273450631206</c:v>
                </c:pt>
                <c:pt idx="8454">
                  <c:v>42.14476380076356</c:v>
                </c:pt>
                <c:pt idx="8455">
                  <c:v>42.12679309521508</c:v>
                </c:pt>
                <c:pt idx="8456">
                  <c:v>42.10882238966659</c:v>
                </c:pt>
                <c:pt idx="8457">
                  <c:v>42.09085168411811</c:v>
                </c:pt>
                <c:pt idx="8458">
                  <c:v>42.07288097856963</c:v>
                </c:pt>
                <c:pt idx="8459">
                  <c:v>42.05491027302114</c:v>
                </c:pt>
                <c:pt idx="8460">
                  <c:v>42.03693956747265</c:v>
                </c:pt>
                <c:pt idx="8461">
                  <c:v>42.01896886192417</c:v>
                </c:pt>
                <c:pt idx="8462">
                  <c:v>42.00099815637569</c:v>
                </c:pt>
                <c:pt idx="8463">
                  <c:v>41.98302745082719</c:v>
                </c:pt>
                <c:pt idx="8464">
                  <c:v>41.96505674527872</c:v>
                </c:pt>
                <c:pt idx="8465">
                  <c:v>41.94708603973022</c:v>
                </c:pt>
                <c:pt idx="8466">
                  <c:v>41.92911533418177</c:v>
                </c:pt>
                <c:pt idx="8467">
                  <c:v>41.91114462863325</c:v>
                </c:pt>
                <c:pt idx="8468">
                  <c:v>41.89317392308478</c:v>
                </c:pt>
                <c:pt idx="8469">
                  <c:v>41.87520321753628</c:v>
                </c:pt>
                <c:pt idx="8470">
                  <c:v>41.8572325119878</c:v>
                </c:pt>
                <c:pt idx="8471">
                  <c:v>41.83926180643931</c:v>
                </c:pt>
                <c:pt idx="8472">
                  <c:v>41.82129110089082</c:v>
                </c:pt>
                <c:pt idx="8473">
                  <c:v>41.80332039534234</c:v>
                </c:pt>
                <c:pt idx="8474">
                  <c:v>41.78534968979385</c:v>
                </c:pt>
                <c:pt idx="8475">
                  <c:v>41.76737898424538</c:v>
                </c:pt>
                <c:pt idx="8476">
                  <c:v>41.7494082786969</c:v>
                </c:pt>
                <c:pt idx="8477">
                  <c:v>41.7314375731484</c:v>
                </c:pt>
                <c:pt idx="8478">
                  <c:v>41.71346686759991</c:v>
                </c:pt>
                <c:pt idx="8479">
                  <c:v>41.69549616205144</c:v>
                </c:pt>
                <c:pt idx="8480">
                  <c:v>41.67752545650295</c:v>
                </c:pt>
                <c:pt idx="8481">
                  <c:v>41.65955475095446</c:v>
                </c:pt>
                <c:pt idx="8482">
                  <c:v>41.64158404540598</c:v>
                </c:pt>
                <c:pt idx="8483">
                  <c:v>41.6236133398575</c:v>
                </c:pt>
                <c:pt idx="8484">
                  <c:v>41.60564263430901</c:v>
                </c:pt>
                <c:pt idx="8485">
                  <c:v>41.58767192876051</c:v>
                </c:pt>
                <c:pt idx="8486">
                  <c:v>41.56970122321203</c:v>
                </c:pt>
                <c:pt idx="8487">
                  <c:v>41.55173051766354</c:v>
                </c:pt>
                <c:pt idx="8488">
                  <c:v>41.53375981211507</c:v>
                </c:pt>
                <c:pt idx="8489">
                  <c:v>41.51578910656657</c:v>
                </c:pt>
                <c:pt idx="8490">
                  <c:v>41.49781840101809</c:v>
                </c:pt>
                <c:pt idx="8491">
                  <c:v>41.47984769546959</c:v>
                </c:pt>
                <c:pt idx="8492">
                  <c:v>41.46187698992112</c:v>
                </c:pt>
                <c:pt idx="8493">
                  <c:v>41.44390628437263</c:v>
                </c:pt>
                <c:pt idx="8494">
                  <c:v>41.42593557882415</c:v>
                </c:pt>
                <c:pt idx="8495">
                  <c:v>41.40796487327565</c:v>
                </c:pt>
                <c:pt idx="8496">
                  <c:v>41.38999416772717</c:v>
                </c:pt>
                <c:pt idx="8497">
                  <c:v>41.3720234621787</c:v>
                </c:pt>
                <c:pt idx="8498">
                  <c:v>41.3540527566302</c:v>
                </c:pt>
                <c:pt idx="8499">
                  <c:v>41.33608205108172</c:v>
                </c:pt>
                <c:pt idx="8500">
                  <c:v>41.31811134553324</c:v>
                </c:pt>
                <c:pt idx="8501">
                  <c:v>41.30014063998476</c:v>
                </c:pt>
                <c:pt idx="8502">
                  <c:v>41.28216993443627</c:v>
                </c:pt>
                <c:pt idx="8503">
                  <c:v>41.2641992288878</c:v>
                </c:pt>
                <c:pt idx="8504">
                  <c:v>41.2462285233393</c:v>
                </c:pt>
                <c:pt idx="8505">
                  <c:v>41.22825781779081</c:v>
                </c:pt>
                <c:pt idx="8506">
                  <c:v>41.21028711224231</c:v>
                </c:pt>
                <c:pt idx="8507">
                  <c:v>41.19231640669384</c:v>
                </c:pt>
                <c:pt idx="8508">
                  <c:v>41.17434570114536</c:v>
                </c:pt>
                <c:pt idx="8509">
                  <c:v>41.15637499559687</c:v>
                </c:pt>
                <c:pt idx="8510">
                  <c:v>41.13840429004838</c:v>
                </c:pt>
                <c:pt idx="8511">
                  <c:v>41.1204335844999</c:v>
                </c:pt>
                <c:pt idx="8512">
                  <c:v>41.10246287895142</c:v>
                </c:pt>
                <c:pt idx="8513">
                  <c:v>41.08449217340292</c:v>
                </c:pt>
                <c:pt idx="8514">
                  <c:v>41.06652146785444</c:v>
                </c:pt>
                <c:pt idx="8515">
                  <c:v>41.04855076230596</c:v>
                </c:pt>
                <c:pt idx="8516">
                  <c:v>41.03058005675746</c:v>
                </c:pt>
                <c:pt idx="8517">
                  <c:v>41.01260935120898</c:v>
                </c:pt>
                <c:pt idx="8518">
                  <c:v>40.99463864566049</c:v>
                </c:pt>
                <c:pt idx="8519">
                  <c:v>40.97666794011201</c:v>
                </c:pt>
                <c:pt idx="8520">
                  <c:v>40.95869723456352</c:v>
                </c:pt>
                <c:pt idx="8521">
                  <c:v>40.94072652901504</c:v>
                </c:pt>
                <c:pt idx="8522">
                  <c:v>40.92275582346656</c:v>
                </c:pt>
                <c:pt idx="8523">
                  <c:v>40.90478511791807</c:v>
                </c:pt>
                <c:pt idx="8524">
                  <c:v>40.88681441236957</c:v>
                </c:pt>
                <c:pt idx="8525">
                  <c:v>40.8688437068211</c:v>
                </c:pt>
                <c:pt idx="8526">
                  <c:v>40.8508730012726</c:v>
                </c:pt>
                <c:pt idx="8527">
                  <c:v>40.83290229572413</c:v>
                </c:pt>
                <c:pt idx="8528">
                  <c:v>40.81493159017565</c:v>
                </c:pt>
                <c:pt idx="8529">
                  <c:v>40.79696088462716</c:v>
                </c:pt>
                <c:pt idx="8530">
                  <c:v>40.77899017907868</c:v>
                </c:pt>
                <c:pt idx="8531">
                  <c:v>40.7610194735302</c:v>
                </c:pt>
                <c:pt idx="8532">
                  <c:v>40.74304876798171</c:v>
                </c:pt>
                <c:pt idx="8533">
                  <c:v>40.72507806243322</c:v>
                </c:pt>
                <c:pt idx="8534">
                  <c:v>40.70710735688474</c:v>
                </c:pt>
                <c:pt idx="8535">
                  <c:v>40.68913665133624</c:v>
                </c:pt>
                <c:pt idx="8536">
                  <c:v>40.67116594578776</c:v>
                </c:pt>
                <c:pt idx="8537">
                  <c:v>40.65319524023928</c:v>
                </c:pt>
                <c:pt idx="8538">
                  <c:v>40.6352245346908</c:v>
                </c:pt>
                <c:pt idx="8539">
                  <c:v>40.6172538291423</c:v>
                </c:pt>
                <c:pt idx="8540">
                  <c:v>40.59928312359382</c:v>
                </c:pt>
                <c:pt idx="8541">
                  <c:v>40.58131241804534</c:v>
                </c:pt>
                <c:pt idx="8542">
                  <c:v>40.56334171249685</c:v>
                </c:pt>
                <c:pt idx="8543">
                  <c:v>40.54537100694836</c:v>
                </c:pt>
                <c:pt idx="8544">
                  <c:v>40.52740030139988</c:v>
                </c:pt>
                <c:pt idx="8545">
                  <c:v>40.50942959585139</c:v>
                </c:pt>
                <c:pt idx="8546">
                  <c:v>40.49145889030291</c:v>
                </c:pt>
                <c:pt idx="8547">
                  <c:v>40.47348818475442</c:v>
                </c:pt>
                <c:pt idx="8548">
                  <c:v>40.45551747920593</c:v>
                </c:pt>
                <c:pt idx="8549">
                  <c:v>40.43754677365744</c:v>
                </c:pt>
                <c:pt idx="8550">
                  <c:v>40.41957606810897</c:v>
                </c:pt>
                <c:pt idx="8551">
                  <c:v>40.40160536256047</c:v>
                </c:pt>
                <c:pt idx="8552">
                  <c:v>40.38363465701199</c:v>
                </c:pt>
                <c:pt idx="8553">
                  <c:v>40.3656639514635</c:v>
                </c:pt>
                <c:pt idx="8554">
                  <c:v>40.34769324591502</c:v>
                </c:pt>
                <c:pt idx="8555">
                  <c:v>40.32972254036653</c:v>
                </c:pt>
                <c:pt idx="8556">
                  <c:v>40.31175183481805</c:v>
                </c:pt>
                <c:pt idx="8557">
                  <c:v>40.29378112926956</c:v>
                </c:pt>
                <c:pt idx="8558">
                  <c:v>40.27581042372108</c:v>
                </c:pt>
                <c:pt idx="8559">
                  <c:v>40.2578397181726</c:v>
                </c:pt>
                <c:pt idx="8560">
                  <c:v>40.2398690126241</c:v>
                </c:pt>
                <c:pt idx="8561">
                  <c:v>40.22189830707563</c:v>
                </c:pt>
                <c:pt idx="8562">
                  <c:v>40.20392760152714</c:v>
                </c:pt>
                <c:pt idx="8563">
                  <c:v>40.18595689597866</c:v>
                </c:pt>
                <c:pt idx="8564">
                  <c:v>40.16798619043017</c:v>
                </c:pt>
                <c:pt idx="8565">
                  <c:v>40.15001548488168</c:v>
                </c:pt>
                <c:pt idx="8566">
                  <c:v>40.13204477933319</c:v>
                </c:pt>
                <c:pt idx="8567">
                  <c:v>40.11407407378471</c:v>
                </c:pt>
                <c:pt idx="8568">
                  <c:v>40.09610336823623</c:v>
                </c:pt>
                <c:pt idx="8569">
                  <c:v>40.07813266268775</c:v>
                </c:pt>
                <c:pt idx="8570">
                  <c:v>40.06016195713926</c:v>
                </c:pt>
                <c:pt idx="8571">
                  <c:v>40.04219125159077</c:v>
                </c:pt>
                <c:pt idx="8572">
                  <c:v>40.02422054604228</c:v>
                </c:pt>
                <c:pt idx="8573">
                  <c:v>40.0062498404938</c:v>
                </c:pt>
                <c:pt idx="8574">
                  <c:v>39.98827913494532</c:v>
                </c:pt>
                <c:pt idx="8575">
                  <c:v>39.97030842939682</c:v>
                </c:pt>
                <c:pt idx="8576">
                  <c:v>39.95233772384834</c:v>
                </c:pt>
                <c:pt idx="8577">
                  <c:v>39.93436701829985</c:v>
                </c:pt>
                <c:pt idx="8578">
                  <c:v>39.91639631275138</c:v>
                </c:pt>
                <c:pt idx="8579">
                  <c:v>39.89842560720288</c:v>
                </c:pt>
                <c:pt idx="8580">
                  <c:v>39.88045490165439</c:v>
                </c:pt>
                <c:pt idx="8581">
                  <c:v>39.86248419610592</c:v>
                </c:pt>
                <c:pt idx="8582">
                  <c:v>39.84451349055742</c:v>
                </c:pt>
                <c:pt idx="8583">
                  <c:v>39.82654278500895</c:v>
                </c:pt>
                <c:pt idx="8584">
                  <c:v>39.80857207946045</c:v>
                </c:pt>
                <c:pt idx="8585">
                  <c:v>39.79060137391198</c:v>
                </c:pt>
                <c:pt idx="8586">
                  <c:v>39.7726306683635</c:v>
                </c:pt>
                <c:pt idx="8587">
                  <c:v>39.754659962815</c:v>
                </c:pt>
                <c:pt idx="8588">
                  <c:v>39.7366892572665</c:v>
                </c:pt>
                <c:pt idx="8589">
                  <c:v>39.71871855171803</c:v>
                </c:pt>
                <c:pt idx="8590">
                  <c:v>39.70074784616955</c:v>
                </c:pt>
                <c:pt idx="8591">
                  <c:v>39.68277714062106</c:v>
                </c:pt>
                <c:pt idx="8592">
                  <c:v>39.66480643507257</c:v>
                </c:pt>
                <c:pt idx="8593">
                  <c:v>39.6468357295241</c:v>
                </c:pt>
                <c:pt idx="8594">
                  <c:v>39.62886502397561</c:v>
                </c:pt>
                <c:pt idx="8595">
                  <c:v>39.61089431842712</c:v>
                </c:pt>
                <c:pt idx="8596">
                  <c:v>39.59292361287864</c:v>
                </c:pt>
                <c:pt idx="8597">
                  <c:v>39.57495290733015</c:v>
                </c:pt>
                <c:pt idx="8598">
                  <c:v>39.55698220178166</c:v>
                </c:pt>
                <c:pt idx="8599">
                  <c:v>39.53901149623317</c:v>
                </c:pt>
                <c:pt idx="8600">
                  <c:v>39.52104079068469</c:v>
                </c:pt>
                <c:pt idx="8601">
                  <c:v>39.5030700851362</c:v>
                </c:pt>
                <c:pt idx="8602">
                  <c:v>39.48509937958772</c:v>
                </c:pt>
                <c:pt idx="8603">
                  <c:v>39.46712867403924</c:v>
                </c:pt>
                <c:pt idx="8604">
                  <c:v>39.44915796849075</c:v>
                </c:pt>
                <c:pt idx="8605">
                  <c:v>39.43118726294225</c:v>
                </c:pt>
                <c:pt idx="8606">
                  <c:v>39.41321655739377</c:v>
                </c:pt>
                <c:pt idx="8607">
                  <c:v>39.3952458518453</c:v>
                </c:pt>
                <c:pt idx="8608">
                  <c:v>39.3772751462968</c:v>
                </c:pt>
                <c:pt idx="8609">
                  <c:v>39.35930444074832</c:v>
                </c:pt>
                <c:pt idx="8610">
                  <c:v>39.34133373519984</c:v>
                </c:pt>
                <c:pt idx="8611">
                  <c:v>39.32336302965135</c:v>
                </c:pt>
                <c:pt idx="8612">
                  <c:v>39.30539232410287</c:v>
                </c:pt>
                <c:pt idx="8613">
                  <c:v>39.28742161855438</c:v>
                </c:pt>
                <c:pt idx="8614">
                  <c:v>39.2694509130059</c:v>
                </c:pt>
                <c:pt idx="8615">
                  <c:v>39.2514802074574</c:v>
                </c:pt>
                <c:pt idx="8616">
                  <c:v>39.23350950190893</c:v>
                </c:pt>
                <c:pt idx="8617">
                  <c:v>39.21553879636044</c:v>
                </c:pt>
                <c:pt idx="8618">
                  <c:v>39.19756809081196</c:v>
                </c:pt>
                <c:pt idx="8619">
                  <c:v>39.17959738526346</c:v>
                </c:pt>
                <c:pt idx="8620">
                  <c:v>39.16162667971498</c:v>
                </c:pt>
                <c:pt idx="8621">
                  <c:v>39.1436559741665</c:v>
                </c:pt>
                <c:pt idx="8622">
                  <c:v>39.12568526861801</c:v>
                </c:pt>
                <c:pt idx="8623">
                  <c:v>39.10771456306952</c:v>
                </c:pt>
                <c:pt idx="8624">
                  <c:v>39.08974385752104</c:v>
                </c:pt>
                <c:pt idx="8625">
                  <c:v>39.07177315197255</c:v>
                </c:pt>
                <c:pt idx="8626">
                  <c:v>39.05380244642407</c:v>
                </c:pt>
                <c:pt idx="8627">
                  <c:v>39.0358317408756</c:v>
                </c:pt>
                <c:pt idx="8628">
                  <c:v>39.01786103532709</c:v>
                </c:pt>
                <c:pt idx="8629">
                  <c:v>38.99989032977862</c:v>
                </c:pt>
                <c:pt idx="8630">
                  <c:v>38.98191962423012</c:v>
                </c:pt>
                <c:pt idx="8631">
                  <c:v>38.96394891868165</c:v>
                </c:pt>
                <c:pt idx="8632">
                  <c:v>38.94597821313316</c:v>
                </c:pt>
                <c:pt idx="8633">
                  <c:v>38.92800750758467</c:v>
                </c:pt>
                <c:pt idx="8634">
                  <c:v>38.91003680203618</c:v>
                </c:pt>
                <c:pt idx="8635">
                  <c:v>38.8920660964877</c:v>
                </c:pt>
                <c:pt idx="8636">
                  <c:v>38.87409539093922</c:v>
                </c:pt>
                <c:pt idx="8637">
                  <c:v>38.85612468539072</c:v>
                </c:pt>
                <c:pt idx="8638">
                  <c:v>38.83815397984225</c:v>
                </c:pt>
                <c:pt idx="8639">
                  <c:v>38.82018327429375</c:v>
                </c:pt>
                <c:pt idx="8640">
                  <c:v>38.80221256874528</c:v>
                </c:pt>
                <c:pt idx="8641">
                  <c:v>38.78424186319678</c:v>
                </c:pt>
                <c:pt idx="8642">
                  <c:v>38.7662711576483</c:v>
                </c:pt>
                <c:pt idx="8643">
                  <c:v>38.74830045209982</c:v>
                </c:pt>
                <c:pt idx="8644">
                  <c:v>38.73032974655134</c:v>
                </c:pt>
                <c:pt idx="8645">
                  <c:v>38.71235904100285</c:v>
                </c:pt>
                <c:pt idx="8646">
                  <c:v>38.69438833545436</c:v>
                </c:pt>
                <c:pt idx="8647">
                  <c:v>38.67641762990588</c:v>
                </c:pt>
                <c:pt idx="8648">
                  <c:v>38.6584469243574</c:v>
                </c:pt>
                <c:pt idx="8649">
                  <c:v>38.64047621880891</c:v>
                </c:pt>
                <c:pt idx="8650">
                  <c:v>38.62250551326042</c:v>
                </c:pt>
                <c:pt idx="8651">
                  <c:v>38.60453480771194</c:v>
                </c:pt>
                <c:pt idx="8652">
                  <c:v>38.58656410216344</c:v>
                </c:pt>
                <c:pt idx="8653">
                  <c:v>38.56859339661497</c:v>
                </c:pt>
                <c:pt idx="8654">
                  <c:v>38.55062269106647</c:v>
                </c:pt>
                <c:pt idx="8655">
                  <c:v>38.532651985518</c:v>
                </c:pt>
                <c:pt idx="8656">
                  <c:v>38.51468127996949</c:v>
                </c:pt>
                <c:pt idx="8657">
                  <c:v>38.49671057442103</c:v>
                </c:pt>
                <c:pt idx="8658">
                  <c:v>38.47873986887254</c:v>
                </c:pt>
                <c:pt idx="8659">
                  <c:v>38.46076916332404</c:v>
                </c:pt>
                <c:pt idx="8660">
                  <c:v>38.44279845777556</c:v>
                </c:pt>
                <c:pt idx="8661">
                  <c:v>38.42482775222707</c:v>
                </c:pt>
                <c:pt idx="8662">
                  <c:v>38.4068570466786</c:v>
                </c:pt>
                <c:pt idx="8663">
                  <c:v>38.3888863411301</c:v>
                </c:pt>
                <c:pt idx="8664">
                  <c:v>38.37091563558163</c:v>
                </c:pt>
                <c:pt idx="8665">
                  <c:v>38.35294493003313</c:v>
                </c:pt>
                <c:pt idx="8666">
                  <c:v>38.33497422448465</c:v>
                </c:pt>
                <c:pt idx="8667">
                  <c:v>38.31700351893615</c:v>
                </c:pt>
                <c:pt idx="8668">
                  <c:v>38.29903281338768</c:v>
                </c:pt>
                <c:pt idx="8669">
                  <c:v>38.2810621078392</c:v>
                </c:pt>
                <c:pt idx="8670">
                  <c:v>38.2630914022907</c:v>
                </c:pt>
                <c:pt idx="8671">
                  <c:v>38.24512069674223</c:v>
                </c:pt>
                <c:pt idx="8672">
                  <c:v>38.22714999119374</c:v>
                </c:pt>
                <c:pt idx="8673">
                  <c:v>38.20917928564526</c:v>
                </c:pt>
                <c:pt idx="8674">
                  <c:v>38.19120858009677</c:v>
                </c:pt>
                <c:pt idx="8675">
                  <c:v>38.17323787454828</c:v>
                </c:pt>
                <c:pt idx="8676">
                  <c:v>38.1552671689998</c:v>
                </c:pt>
                <c:pt idx="8677">
                  <c:v>38.13729646345131</c:v>
                </c:pt>
                <c:pt idx="8678">
                  <c:v>38.11932575790283</c:v>
                </c:pt>
                <c:pt idx="8679">
                  <c:v>38.10135505235434</c:v>
                </c:pt>
                <c:pt idx="8680">
                  <c:v>38.08338434680586</c:v>
                </c:pt>
                <c:pt idx="8681">
                  <c:v>38.06541364125737</c:v>
                </c:pt>
                <c:pt idx="8682">
                  <c:v>38.04744293570889</c:v>
                </c:pt>
                <c:pt idx="8683">
                  <c:v>38.0294722301604</c:v>
                </c:pt>
                <c:pt idx="8684">
                  <c:v>38.01150152461191</c:v>
                </c:pt>
                <c:pt idx="8685">
                  <c:v>37.99353081906343</c:v>
                </c:pt>
                <c:pt idx="8686">
                  <c:v>37.97556011351495</c:v>
                </c:pt>
                <c:pt idx="8687">
                  <c:v>37.95758940796644</c:v>
                </c:pt>
                <c:pt idx="8688">
                  <c:v>37.93961870241798</c:v>
                </c:pt>
                <c:pt idx="8689">
                  <c:v>37.92164799686948</c:v>
                </c:pt>
                <c:pt idx="8690">
                  <c:v>37.903677291321</c:v>
                </c:pt>
                <c:pt idx="8691">
                  <c:v>37.8857065857725</c:v>
                </c:pt>
                <c:pt idx="8692">
                  <c:v>37.86773588022403</c:v>
                </c:pt>
                <c:pt idx="8693">
                  <c:v>37.84976517467555</c:v>
                </c:pt>
                <c:pt idx="8694">
                  <c:v>37.83179446912705</c:v>
                </c:pt>
                <c:pt idx="8695">
                  <c:v>37.81382376357857</c:v>
                </c:pt>
                <c:pt idx="8696">
                  <c:v>37.7958530580301</c:v>
                </c:pt>
                <c:pt idx="8697">
                  <c:v>37.7778823524816</c:v>
                </c:pt>
                <c:pt idx="8698">
                  <c:v>37.75991164693312</c:v>
                </c:pt>
                <c:pt idx="8699">
                  <c:v>37.74194094138463</c:v>
                </c:pt>
                <c:pt idx="8700">
                  <c:v>37.72397023583615</c:v>
                </c:pt>
                <c:pt idx="8701">
                  <c:v>37.70599953028766</c:v>
                </c:pt>
                <c:pt idx="8702">
                  <c:v>37.68802882473918</c:v>
                </c:pt>
                <c:pt idx="8703">
                  <c:v>37.6700581191907</c:v>
                </c:pt>
                <c:pt idx="8704">
                  <c:v>37.65208741364219</c:v>
                </c:pt>
                <c:pt idx="8705">
                  <c:v>37.63411670809372</c:v>
                </c:pt>
                <c:pt idx="8706">
                  <c:v>37.61614600254524</c:v>
                </c:pt>
                <c:pt idx="8707">
                  <c:v>37.59817529699676</c:v>
                </c:pt>
                <c:pt idx="8708">
                  <c:v>37.58020459144825</c:v>
                </c:pt>
                <c:pt idx="8709">
                  <c:v>37.56223388589978</c:v>
                </c:pt>
                <c:pt idx="8710">
                  <c:v>37.54426318035129</c:v>
                </c:pt>
                <c:pt idx="8711">
                  <c:v>37.52629247480281</c:v>
                </c:pt>
                <c:pt idx="8712">
                  <c:v>37.50832176925432</c:v>
                </c:pt>
                <c:pt idx="8713">
                  <c:v>37.49035106370584</c:v>
                </c:pt>
                <c:pt idx="8714">
                  <c:v>37.47238035815735</c:v>
                </c:pt>
                <c:pt idx="8715">
                  <c:v>37.45440965260885</c:v>
                </c:pt>
                <c:pt idx="8716">
                  <c:v>37.43643894706038</c:v>
                </c:pt>
                <c:pt idx="8717">
                  <c:v>37.4184682415119</c:v>
                </c:pt>
                <c:pt idx="8718">
                  <c:v>37.4004975359634</c:v>
                </c:pt>
                <c:pt idx="8719">
                  <c:v>37.38252683041493</c:v>
                </c:pt>
                <c:pt idx="8720">
                  <c:v>37.36455612486643</c:v>
                </c:pt>
                <c:pt idx="8721">
                  <c:v>37.34658541931795</c:v>
                </c:pt>
                <c:pt idx="8722">
                  <c:v>37.32861471376946</c:v>
                </c:pt>
                <c:pt idx="8723">
                  <c:v>37.31064400822097</c:v>
                </c:pt>
                <c:pt idx="8724">
                  <c:v>37.2926733026725</c:v>
                </c:pt>
                <c:pt idx="8725">
                  <c:v>37.27470259712401</c:v>
                </c:pt>
                <c:pt idx="8726">
                  <c:v>37.25673189157553</c:v>
                </c:pt>
                <c:pt idx="8727">
                  <c:v>37.23876118602704</c:v>
                </c:pt>
                <c:pt idx="8728">
                  <c:v>37.22079048047856</c:v>
                </c:pt>
                <c:pt idx="8729">
                  <c:v>37.20281977493007</c:v>
                </c:pt>
                <c:pt idx="8730">
                  <c:v>37.18484906938157</c:v>
                </c:pt>
                <c:pt idx="8731">
                  <c:v>37.1668783638331</c:v>
                </c:pt>
                <c:pt idx="8732">
                  <c:v>37.14890765828461</c:v>
                </c:pt>
                <c:pt idx="8733">
                  <c:v>37.13093695273613</c:v>
                </c:pt>
                <c:pt idx="8734">
                  <c:v>37.11296624718764</c:v>
                </c:pt>
                <c:pt idx="8735">
                  <c:v>37.09499554163916</c:v>
                </c:pt>
                <c:pt idx="8736">
                  <c:v>37.07702483609066</c:v>
                </c:pt>
                <c:pt idx="8737">
                  <c:v>37.05905413054218</c:v>
                </c:pt>
                <c:pt idx="8738">
                  <c:v>37.04108342499369</c:v>
                </c:pt>
                <c:pt idx="8739">
                  <c:v>37.02311271944522</c:v>
                </c:pt>
                <c:pt idx="8740">
                  <c:v>37.00514201389673</c:v>
                </c:pt>
                <c:pt idx="8741">
                  <c:v>36.98717130834824</c:v>
                </c:pt>
                <c:pt idx="8742">
                  <c:v>36.96920060279976</c:v>
                </c:pt>
                <c:pt idx="8743">
                  <c:v>36.95122989725127</c:v>
                </c:pt>
                <c:pt idx="8744">
                  <c:v>36.93325919170278</c:v>
                </c:pt>
                <c:pt idx="8745">
                  <c:v>36.9152884861543</c:v>
                </c:pt>
                <c:pt idx="8746">
                  <c:v>36.89731778060582</c:v>
                </c:pt>
                <c:pt idx="8747">
                  <c:v>36.87934707505732</c:v>
                </c:pt>
                <c:pt idx="8748">
                  <c:v>36.86137636950885</c:v>
                </c:pt>
                <c:pt idx="8749">
                  <c:v>36.84340566396035</c:v>
                </c:pt>
                <c:pt idx="8750">
                  <c:v>36.82543495841188</c:v>
                </c:pt>
                <c:pt idx="8751">
                  <c:v>36.80746425286338</c:v>
                </c:pt>
                <c:pt idx="8752">
                  <c:v>36.7894935473149</c:v>
                </c:pt>
                <c:pt idx="8753">
                  <c:v>36.77152284176641</c:v>
                </c:pt>
                <c:pt idx="8754">
                  <c:v>36.75355213621794</c:v>
                </c:pt>
                <c:pt idx="8755">
                  <c:v>36.73558143066945</c:v>
                </c:pt>
                <c:pt idx="8756">
                  <c:v>36.71761072512096</c:v>
                </c:pt>
                <c:pt idx="8757">
                  <c:v>36.69964001957248</c:v>
                </c:pt>
                <c:pt idx="8758">
                  <c:v>36.681669314024</c:v>
                </c:pt>
                <c:pt idx="8759">
                  <c:v>36.66369860847551</c:v>
                </c:pt>
                <c:pt idx="8760">
                  <c:v>36.64572790292702</c:v>
                </c:pt>
                <c:pt idx="8761">
                  <c:v>36.62775719737854</c:v>
                </c:pt>
                <c:pt idx="8762">
                  <c:v>36.60978649183004</c:v>
                </c:pt>
                <c:pt idx="8763">
                  <c:v>36.59181578628156</c:v>
                </c:pt>
                <c:pt idx="8764">
                  <c:v>36.57384508073307</c:v>
                </c:pt>
                <c:pt idx="8765">
                  <c:v>36.55587437518459</c:v>
                </c:pt>
                <c:pt idx="8766">
                  <c:v>36.53790366963609</c:v>
                </c:pt>
                <c:pt idx="8767">
                  <c:v>36.51993296408762</c:v>
                </c:pt>
                <c:pt idx="8768">
                  <c:v>36.50196225853914</c:v>
                </c:pt>
                <c:pt idx="8769">
                  <c:v>36.48399155299064</c:v>
                </c:pt>
                <c:pt idx="8770">
                  <c:v>36.46602084744216</c:v>
                </c:pt>
                <c:pt idx="8771">
                  <c:v>36.44805014189367</c:v>
                </c:pt>
                <c:pt idx="8772">
                  <c:v>36.4300794363452</c:v>
                </c:pt>
                <c:pt idx="8773">
                  <c:v>36.41210873079671</c:v>
                </c:pt>
                <c:pt idx="8774">
                  <c:v>36.39413802524822</c:v>
                </c:pt>
                <c:pt idx="8775">
                  <c:v>36.37616731969973</c:v>
                </c:pt>
                <c:pt idx="8776">
                  <c:v>36.35819661415126</c:v>
                </c:pt>
                <c:pt idx="8777">
                  <c:v>36.34022590860276</c:v>
                </c:pt>
                <c:pt idx="8778">
                  <c:v>36.32225520305428</c:v>
                </c:pt>
                <c:pt idx="8779">
                  <c:v>36.30428449750579</c:v>
                </c:pt>
                <c:pt idx="8780">
                  <c:v>36.28631379195731</c:v>
                </c:pt>
                <c:pt idx="8781">
                  <c:v>36.26834308640884</c:v>
                </c:pt>
                <c:pt idx="8782">
                  <c:v>36.25037238086034</c:v>
                </c:pt>
                <c:pt idx="8783">
                  <c:v>36.23240167531186</c:v>
                </c:pt>
                <c:pt idx="8784">
                  <c:v>36.21443096976336</c:v>
                </c:pt>
                <c:pt idx="8785">
                  <c:v>36.19646026421488</c:v>
                </c:pt>
                <c:pt idx="8786">
                  <c:v>36.17848955866639</c:v>
                </c:pt>
                <c:pt idx="8787">
                  <c:v>36.16051885311792</c:v>
                </c:pt>
                <c:pt idx="8788">
                  <c:v>36.14254814756943</c:v>
                </c:pt>
                <c:pt idx="8789">
                  <c:v>36.12457744202094</c:v>
                </c:pt>
                <c:pt idx="8790">
                  <c:v>36.10660673647246</c:v>
                </c:pt>
                <c:pt idx="8791">
                  <c:v>36.08863603092397</c:v>
                </c:pt>
                <c:pt idx="8792">
                  <c:v>36.07066532537549</c:v>
                </c:pt>
                <c:pt idx="8793">
                  <c:v>36.05269461982699</c:v>
                </c:pt>
                <c:pt idx="8794">
                  <c:v>36.03472391427852</c:v>
                </c:pt>
                <c:pt idx="8795">
                  <c:v>36.01675320873003</c:v>
                </c:pt>
                <c:pt idx="8796">
                  <c:v>35.99878250318155</c:v>
                </c:pt>
                <c:pt idx="8797">
                  <c:v>35.98081179763305</c:v>
                </c:pt>
                <c:pt idx="8798">
                  <c:v>35.96284109208457</c:v>
                </c:pt>
                <c:pt idx="8799">
                  <c:v>35.94487038653608</c:v>
                </c:pt>
                <c:pt idx="8800">
                  <c:v>35.9268996809876</c:v>
                </c:pt>
                <c:pt idx="8801">
                  <c:v>35.90892897543912</c:v>
                </c:pt>
                <c:pt idx="8802">
                  <c:v>35.89095826989062</c:v>
                </c:pt>
                <c:pt idx="8803">
                  <c:v>35.87298756434213</c:v>
                </c:pt>
                <c:pt idx="8804">
                  <c:v>35.85501685879365</c:v>
                </c:pt>
                <c:pt idx="8805">
                  <c:v>35.83704615324516</c:v>
                </c:pt>
                <c:pt idx="8806">
                  <c:v>35.81907544769668</c:v>
                </c:pt>
                <c:pt idx="8807">
                  <c:v>35.8011047421482</c:v>
                </c:pt>
                <c:pt idx="8808">
                  <c:v>35.78313403659972</c:v>
                </c:pt>
                <c:pt idx="8809">
                  <c:v>35.76516333105124</c:v>
                </c:pt>
                <c:pt idx="8810">
                  <c:v>35.74719262550275</c:v>
                </c:pt>
                <c:pt idx="8811">
                  <c:v>35.72922191995426</c:v>
                </c:pt>
                <c:pt idx="8812">
                  <c:v>35.71125121440578</c:v>
                </c:pt>
                <c:pt idx="8813">
                  <c:v>35.6932805088573</c:v>
                </c:pt>
                <c:pt idx="8814">
                  <c:v>35.67530980330881</c:v>
                </c:pt>
                <c:pt idx="8815">
                  <c:v>35.65733909776031</c:v>
                </c:pt>
                <c:pt idx="8816">
                  <c:v>35.63936839221184</c:v>
                </c:pt>
                <c:pt idx="8817">
                  <c:v>35.62139768666334</c:v>
                </c:pt>
                <c:pt idx="8818">
                  <c:v>35.60342698111486</c:v>
                </c:pt>
                <c:pt idx="8819">
                  <c:v>35.58545627556637</c:v>
                </c:pt>
                <c:pt idx="8820">
                  <c:v>35.56748557001789</c:v>
                </c:pt>
                <c:pt idx="8821">
                  <c:v>35.54951486446941</c:v>
                </c:pt>
                <c:pt idx="8822">
                  <c:v>35.53154415892092</c:v>
                </c:pt>
                <c:pt idx="8823">
                  <c:v>35.51357345337242</c:v>
                </c:pt>
                <c:pt idx="8824">
                  <c:v>35.49560274782395</c:v>
                </c:pt>
                <c:pt idx="8825">
                  <c:v>35.47763204227547</c:v>
                </c:pt>
                <c:pt idx="8826">
                  <c:v>35.45966133672697</c:v>
                </c:pt>
                <c:pt idx="8827">
                  <c:v>35.4416906311785</c:v>
                </c:pt>
                <c:pt idx="8828">
                  <c:v>35.42371992563001</c:v>
                </c:pt>
                <c:pt idx="8829">
                  <c:v>35.40574922008153</c:v>
                </c:pt>
                <c:pt idx="8830">
                  <c:v>35.38777851453303</c:v>
                </c:pt>
                <c:pt idx="8831">
                  <c:v>35.36980780898455</c:v>
                </c:pt>
                <c:pt idx="8832">
                  <c:v>35.35183710343605</c:v>
                </c:pt>
                <c:pt idx="8833">
                  <c:v>35.33386639788757</c:v>
                </c:pt>
                <c:pt idx="8834">
                  <c:v>35.3158956923391</c:v>
                </c:pt>
                <c:pt idx="8835">
                  <c:v>35.2979249867906</c:v>
                </c:pt>
                <c:pt idx="8836">
                  <c:v>35.27995428124212</c:v>
                </c:pt>
                <c:pt idx="8837">
                  <c:v>35.26198357569363</c:v>
                </c:pt>
                <c:pt idx="8838">
                  <c:v>35.24401287014516</c:v>
                </c:pt>
                <c:pt idx="8839">
                  <c:v>35.22604216459667</c:v>
                </c:pt>
                <c:pt idx="8840">
                  <c:v>35.20807145904818</c:v>
                </c:pt>
                <c:pt idx="8841">
                  <c:v>35.1901007534997</c:v>
                </c:pt>
                <c:pt idx="8842">
                  <c:v>35.17213004795122</c:v>
                </c:pt>
                <c:pt idx="8843">
                  <c:v>35.15415934240273</c:v>
                </c:pt>
                <c:pt idx="8844">
                  <c:v>35.13618863685424</c:v>
                </c:pt>
                <c:pt idx="8845">
                  <c:v>35.11821793130576</c:v>
                </c:pt>
                <c:pt idx="8846">
                  <c:v>35.10024722575726</c:v>
                </c:pt>
                <c:pt idx="8847">
                  <c:v>35.08227652020879</c:v>
                </c:pt>
                <c:pt idx="8848">
                  <c:v>35.0643058146603</c:v>
                </c:pt>
                <c:pt idx="8849">
                  <c:v>35.04633510911182</c:v>
                </c:pt>
                <c:pt idx="8850">
                  <c:v>35.02836440356332</c:v>
                </c:pt>
                <c:pt idx="8851">
                  <c:v>35.01039369801485</c:v>
                </c:pt>
                <c:pt idx="8852">
                  <c:v>34.99242299246636</c:v>
                </c:pt>
                <c:pt idx="8853">
                  <c:v>34.97445228691788</c:v>
                </c:pt>
                <c:pt idx="8854">
                  <c:v>34.95648158136937</c:v>
                </c:pt>
                <c:pt idx="8855">
                  <c:v>34.9385108758209</c:v>
                </c:pt>
                <c:pt idx="8856">
                  <c:v>34.92054017027241</c:v>
                </c:pt>
                <c:pt idx="8857">
                  <c:v>34.90256946472392</c:v>
                </c:pt>
                <c:pt idx="8858">
                  <c:v>34.88459875917545</c:v>
                </c:pt>
                <c:pt idx="8859">
                  <c:v>34.86662805362695</c:v>
                </c:pt>
                <c:pt idx="8860">
                  <c:v>34.84865734807848</c:v>
                </c:pt>
                <c:pt idx="8861">
                  <c:v>34.83068664253</c:v>
                </c:pt>
                <c:pt idx="8862">
                  <c:v>34.81271593698151</c:v>
                </c:pt>
                <c:pt idx="8863">
                  <c:v>34.79474523143302</c:v>
                </c:pt>
                <c:pt idx="8864">
                  <c:v>34.77677452588453</c:v>
                </c:pt>
                <c:pt idx="8865">
                  <c:v>34.75880382033605</c:v>
                </c:pt>
                <c:pt idx="8866">
                  <c:v>34.74083311478756</c:v>
                </c:pt>
                <c:pt idx="8867">
                  <c:v>34.72286240923908</c:v>
                </c:pt>
                <c:pt idx="8868">
                  <c:v>34.70489170369058</c:v>
                </c:pt>
                <c:pt idx="8869">
                  <c:v>34.68692099814211</c:v>
                </c:pt>
                <c:pt idx="8870">
                  <c:v>34.66895029259362</c:v>
                </c:pt>
                <c:pt idx="8871">
                  <c:v>34.65097958704513</c:v>
                </c:pt>
                <c:pt idx="8872">
                  <c:v>34.63300888149664</c:v>
                </c:pt>
                <c:pt idx="8873">
                  <c:v>34.61503817594816</c:v>
                </c:pt>
                <c:pt idx="8874">
                  <c:v>34.59706747039966</c:v>
                </c:pt>
                <c:pt idx="8875">
                  <c:v>34.5790967648512</c:v>
                </c:pt>
                <c:pt idx="8876">
                  <c:v>34.5611260593027</c:v>
                </c:pt>
                <c:pt idx="8877">
                  <c:v>34.54315535375422</c:v>
                </c:pt>
                <c:pt idx="8878">
                  <c:v>34.52518464820574</c:v>
                </c:pt>
                <c:pt idx="8879">
                  <c:v>34.50721394265725</c:v>
                </c:pt>
                <c:pt idx="8880">
                  <c:v>34.48924323710877</c:v>
                </c:pt>
                <c:pt idx="8881">
                  <c:v>34.47127253156027</c:v>
                </c:pt>
                <c:pt idx="8882">
                  <c:v>34.4533018260118</c:v>
                </c:pt>
                <c:pt idx="8883">
                  <c:v>34.43533112046331</c:v>
                </c:pt>
                <c:pt idx="8884">
                  <c:v>34.41736041491482</c:v>
                </c:pt>
                <c:pt idx="8885">
                  <c:v>34.39938970936632</c:v>
                </c:pt>
                <c:pt idx="8886">
                  <c:v>34.38141900381785</c:v>
                </c:pt>
                <c:pt idx="8887">
                  <c:v>34.36344829826936</c:v>
                </c:pt>
                <c:pt idx="8888">
                  <c:v>34.34547759272088</c:v>
                </c:pt>
                <c:pt idx="8889">
                  <c:v>34.3275068871724</c:v>
                </c:pt>
                <c:pt idx="8890">
                  <c:v>34.3095361816239</c:v>
                </c:pt>
                <c:pt idx="8891">
                  <c:v>34.29156547607543</c:v>
                </c:pt>
                <c:pt idx="8892">
                  <c:v>34.27359477052694</c:v>
                </c:pt>
                <c:pt idx="8893">
                  <c:v>34.25562406497846</c:v>
                </c:pt>
                <c:pt idx="8894">
                  <c:v>34.23765335942997</c:v>
                </c:pt>
                <c:pt idx="8895">
                  <c:v>34.21968265388148</c:v>
                </c:pt>
                <c:pt idx="8896">
                  <c:v>34.201711948333</c:v>
                </c:pt>
                <c:pt idx="8897">
                  <c:v>34.18374124278451</c:v>
                </c:pt>
                <c:pt idx="8898">
                  <c:v>34.16577053723603</c:v>
                </c:pt>
                <c:pt idx="8899">
                  <c:v>34.14779983168754</c:v>
                </c:pt>
                <c:pt idx="8900">
                  <c:v>34.12982912613906</c:v>
                </c:pt>
                <c:pt idx="8901">
                  <c:v>34.11185842059056</c:v>
                </c:pt>
                <c:pt idx="8902">
                  <c:v>34.09388771504207</c:v>
                </c:pt>
                <c:pt idx="8903">
                  <c:v>34.07591700949359</c:v>
                </c:pt>
                <c:pt idx="8904">
                  <c:v>34.05794630394511</c:v>
                </c:pt>
                <c:pt idx="8905">
                  <c:v>34.03997559839662</c:v>
                </c:pt>
                <c:pt idx="8906">
                  <c:v>34.02200489284815</c:v>
                </c:pt>
                <c:pt idx="8907">
                  <c:v>34.00403418729964</c:v>
                </c:pt>
                <c:pt idx="8908">
                  <c:v>33.98606348175117</c:v>
                </c:pt>
                <c:pt idx="8909">
                  <c:v>33.96809277620268</c:v>
                </c:pt>
                <c:pt idx="8910">
                  <c:v>33.9501220706542</c:v>
                </c:pt>
                <c:pt idx="8911">
                  <c:v>33.93215136510572</c:v>
                </c:pt>
                <c:pt idx="8912">
                  <c:v>33.91418065955722</c:v>
                </c:pt>
                <c:pt idx="8913">
                  <c:v>33.89620995400875</c:v>
                </c:pt>
                <c:pt idx="8914">
                  <c:v>33.87823924846026</c:v>
                </c:pt>
                <c:pt idx="8915">
                  <c:v>33.86026854291178</c:v>
                </c:pt>
                <c:pt idx="8916">
                  <c:v>33.84229783736328</c:v>
                </c:pt>
                <c:pt idx="8917">
                  <c:v>33.8243271318148</c:v>
                </c:pt>
                <c:pt idx="8918">
                  <c:v>33.8063564262663</c:v>
                </c:pt>
                <c:pt idx="8919">
                  <c:v>33.78838572071784</c:v>
                </c:pt>
                <c:pt idx="8920">
                  <c:v>33.77041501516935</c:v>
                </c:pt>
                <c:pt idx="8921">
                  <c:v>33.75244430962086</c:v>
                </c:pt>
                <c:pt idx="8922">
                  <c:v>33.73447360407238</c:v>
                </c:pt>
                <c:pt idx="8923">
                  <c:v>33.7165028985239</c:v>
                </c:pt>
                <c:pt idx="8924">
                  <c:v>33.69853219297542</c:v>
                </c:pt>
                <c:pt idx="8925">
                  <c:v>33.68056148742691</c:v>
                </c:pt>
                <c:pt idx="8926">
                  <c:v>33.66259078187844</c:v>
                </c:pt>
                <c:pt idx="8927">
                  <c:v>33.64462007632995</c:v>
                </c:pt>
                <c:pt idx="8928">
                  <c:v>33.62664937078146</c:v>
                </c:pt>
                <c:pt idx="8929">
                  <c:v>33.60867866523297</c:v>
                </c:pt>
                <c:pt idx="8930">
                  <c:v>33.59070795968449</c:v>
                </c:pt>
                <c:pt idx="8931">
                  <c:v>33.57273725413601</c:v>
                </c:pt>
                <c:pt idx="8932">
                  <c:v>33.55476654858752</c:v>
                </c:pt>
                <c:pt idx="8933">
                  <c:v>33.53679584303904</c:v>
                </c:pt>
                <c:pt idx="8934">
                  <c:v>33.51882513749054</c:v>
                </c:pt>
                <c:pt idx="8935">
                  <c:v>33.50085443194205</c:v>
                </c:pt>
                <c:pt idx="8936">
                  <c:v>33.48288372639357</c:v>
                </c:pt>
                <c:pt idx="8937">
                  <c:v>33.4649130208451</c:v>
                </c:pt>
                <c:pt idx="8938">
                  <c:v>33.4469423152966</c:v>
                </c:pt>
                <c:pt idx="8939">
                  <c:v>33.42897160974812</c:v>
                </c:pt>
                <c:pt idx="8940">
                  <c:v>33.41100090419963</c:v>
                </c:pt>
                <c:pt idx="8941">
                  <c:v>33.39303019865116</c:v>
                </c:pt>
                <c:pt idx="8942">
                  <c:v>33.37505949310265</c:v>
                </c:pt>
                <c:pt idx="8943">
                  <c:v>33.35708878755417</c:v>
                </c:pt>
                <c:pt idx="8944">
                  <c:v>33.3391180820057</c:v>
                </c:pt>
                <c:pt idx="8945">
                  <c:v>33.3211473764572</c:v>
                </c:pt>
                <c:pt idx="8946">
                  <c:v>33.30317667090873</c:v>
                </c:pt>
                <c:pt idx="8947">
                  <c:v>33.28520596536024</c:v>
                </c:pt>
                <c:pt idx="8948">
                  <c:v>33.26723525981176</c:v>
                </c:pt>
                <c:pt idx="8949">
                  <c:v>33.24926455426326</c:v>
                </c:pt>
                <c:pt idx="8950">
                  <c:v>33.2312938487148</c:v>
                </c:pt>
                <c:pt idx="8951">
                  <c:v>33.2133231431663</c:v>
                </c:pt>
                <c:pt idx="8952">
                  <c:v>33.19535243761782</c:v>
                </c:pt>
                <c:pt idx="8953">
                  <c:v>33.17738173206933</c:v>
                </c:pt>
                <c:pt idx="8954">
                  <c:v>33.15941102652084</c:v>
                </c:pt>
                <c:pt idx="8955">
                  <c:v>33.14144032097236</c:v>
                </c:pt>
                <c:pt idx="8956">
                  <c:v>33.12346961542387</c:v>
                </c:pt>
                <c:pt idx="8957">
                  <c:v>33.1054989098754</c:v>
                </c:pt>
                <c:pt idx="8958">
                  <c:v>33.0875282043269</c:v>
                </c:pt>
                <c:pt idx="8959">
                  <c:v>33.06955749877842</c:v>
                </c:pt>
                <c:pt idx="8960">
                  <c:v>33.05158679322992</c:v>
                </c:pt>
                <c:pt idx="8961">
                  <c:v>33.03361608768144</c:v>
                </c:pt>
                <c:pt idx="8962">
                  <c:v>33.01564538213296</c:v>
                </c:pt>
                <c:pt idx="8963">
                  <c:v>32.99767467658447</c:v>
                </c:pt>
                <c:pt idx="8964">
                  <c:v>32.97970397103599</c:v>
                </c:pt>
                <c:pt idx="8965">
                  <c:v>32.9617332654875</c:v>
                </c:pt>
                <c:pt idx="8966">
                  <c:v>32.94376255993901</c:v>
                </c:pt>
                <c:pt idx="8967">
                  <c:v>32.92579185439052</c:v>
                </c:pt>
                <c:pt idx="8968">
                  <c:v>32.90782114884204</c:v>
                </c:pt>
                <c:pt idx="8969">
                  <c:v>32.88985044329354</c:v>
                </c:pt>
                <c:pt idx="8970">
                  <c:v>32.87187973774507</c:v>
                </c:pt>
                <c:pt idx="8971">
                  <c:v>32.85390903219658</c:v>
                </c:pt>
                <c:pt idx="8972">
                  <c:v>32.83593832664811</c:v>
                </c:pt>
                <c:pt idx="8973">
                  <c:v>32.8179676210996</c:v>
                </c:pt>
                <c:pt idx="8974">
                  <c:v>32.79999691555114</c:v>
                </c:pt>
                <c:pt idx="8975">
                  <c:v>32.78202621000265</c:v>
                </c:pt>
                <c:pt idx="8976">
                  <c:v>32.76405550445416</c:v>
                </c:pt>
                <c:pt idx="8977">
                  <c:v>32.74608479890568</c:v>
                </c:pt>
                <c:pt idx="8978">
                  <c:v>32.7281140933572</c:v>
                </c:pt>
                <c:pt idx="8979">
                  <c:v>32.71014338780871</c:v>
                </c:pt>
                <c:pt idx="8980">
                  <c:v>32.69217268226022</c:v>
                </c:pt>
                <c:pt idx="8981">
                  <c:v>32.67420197671174</c:v>
                </c:pt>
                <c:pt idx="8982">
                  <c:v>32.65623127116324</c:v>
                </c:pt>
                <c:pt idx="8983">
                  <c:v>32.63826056561476</c:v>
                </c:pt>
                <c:pt idx="8984">
                  <c:v>32.62028986006627</c:v>
                </c:pt>
                <c:pt idx="8985">
                  <c:v>32.6023191545178</c:v>
                </c:pt>
                <c:pt idx="8986">
                  <c:v>32.58434844896931</c:v>
                </c:pt>
                <c:pt idx="8987">
                  <c:v>32.56637774342082</c:v>
                </c:pt>
                <c:pt idx="8988">
                  <c:v>32.54840703787233</c:v>
                </c:pt>
                <c:pt idx="8989">
                  <c:v>32.53043633232385</c:v>
                </c:pt>
                <c:pt idx="8990">
                  <c:v>32.51246562677537</c:v>
                </c:pt>
                <c:pt idx="8991">
                  <c:v>32.49449492122687</c:v>
                </c:pt>
                <c:pt idx="8992">
                  <c:v>32.4765242156784</c:v>
                </c:pt>
                <c:pt idx="8993">
                  <c:v>32.45855351012991</c:v>
                </c:pt>
                <c:pt idx="8994">
                  <c:v>32.44058280458143</c:v>
                </c:pt>
                <c:pt idx="8995">
                  <c:v>32.42261209903294</c:v>
                </c:pt>
                <c:pt idx="8996">
                  <c:v>32.40464139348445</c:v>
                </c:pt>
                <c:pt idx="8997">
                  <c:v>32.38667068793596</c:v>
                </c:pt>
                <c:pt idx="8998">
                  <c:v>32.36869998238748</c:v>
                </c:pt>
                <c:pt idx="8999">
                  <c:v>32.350729276839</c:v>
                </c:pt>
                <c:pt idx="9000">
                  <c:v>32.3327585712905</c:v>
                </c:pt>
                <c:pt idx="9001">
                  <c:v>32.31478786574201</c:v>
                </c:pt>
                <c:pt idx="9002">
                  <c:v>32.29681716019354</c:v>
                </c:pt>
                <c:pt idx="9003">
                  <c:v>32.27884645464505</c:v>
                </c:pt>
                <c:pt idx="9004">
                  <c:v>32.26087574909657</c:v>
                </c:pt>
                <c:pt idx="9005">
                  <c:v>32.2429050435481</c:v>
                </c:pt>
                <c:pt idx="9006">
                  <c:v>32.2249343379996</c:v>
                </c:pt>
                <c:pt idx="9007">
                  <c:v>32.20696363245112</c:v>
                </c:pt>
                <c:pt idx="9008">
                  <c:v>32.18899292690263</c:v>
                </c:pt>
                <c:pt idx="9009">
                  <c:v>32.17102222135414</c:v>
                </c:pt>
                <c:pt idx="9010">
                  <c:v>32.15305151580565</c:v>
                </c:pt>
                <c:pt idx="9011">
                  <c:v>32.13508081025717</c:v>
                </c:pt>
                <c:pt idx="9012">
                  <c:v>32.11711010470869</c:v>
                </c:pt>
                <c:pt idx="9013">
                  <c:v>32.0991393991602</c:v>
                </c:pt>
                <c:pt idx="9014">
                  <c:v>32.08116869361171</c:v>
                </c:pt>
                <c:pt idx="9015">
                  <c:v>32.06319798806323</c:v>
                </c:pt>
                <c:pt idx="9016">
                  <c:v>32.04522728251475</c:v>
                </c:pt>
                <c:pt idx="9017">
                  <c:v>32.02725657696625</c:v>
                </c:pt>
                <c:pt idx="9018">
                  <c:v>32.00928587141777</c:v>
                </c:pt>
                <c:pt idx="9019">
                  <c:v>31.99131516586929</c:v>
                </c:pt>
                <c:pt idx="9020">
                  <c:v>31.9733444603208</c:v>
                </c:pt>
                <c:pt idx="9021">
                  <c:v>31.95537375477231</c:v>
                </c:pt>
                <c:pt idx="9022">
                  <c:v>31.93740304922383</c:v>
                </c:pt>
                <c:pt idx="9023">
                  <c:v>31.91943234367534</c:v>
                </c:pt>
                <c:pt idx="9024">
                  <c:v>31.90146163812686</c:v>
                </c:pt>
                <c:pt idx="9025">
                  <c:v>31.88349093257837</c:v>
                </c:pt>
                <c:pt idx="9026">
                  <c:v>31.86552022702988</c:v>
                </c:pt>
                <c:pt idx="9027">
                  <c:v>31.8475495214814</c:v>
                </c:pt>
                <c:pt idx="9028">
                  <c:v>31.82957881593292</c:v>
                </c:pt>
                <c:pt idx="9029">
                  <c:v>31.81160811038444</c:v>
                </c:pt>
                <c:pt idx="9030">
                  <c:v>31.79363740483594</c:v>
                </c:pt>
                <c:pt idx="9031">
                  <c:v>31.77566669928746</c:v>
                </c:pt>
                <c:pt idx="9032">
                  <c:v>31.75769599373898</c:v>
                </c:pt>
                <c:pt idx="9033">
                  <c:v>31.73972528819049</c:v>
                </c:pt>
                <c:pt idx="9034">
                  <c:v>31.72175458264201</c:v>
                </c:pt>
                <c:pt idx="9035">
                  <c:v>31.70378387709352</c:v>
                </c:pt>
                <c:pt idx="9036">
                  <c:v>31.68581317154503</c:v>
                </c:pt>
                <c:pt idx="9037">
                  <c:v>31.66784246599655</c:v>
                </c:pt>
                <c:pt idx="9038">
                  <c:v>31.64987176044807</c:v>
                </c:pt>
                <c:pt idx="9039">
                  <c:v>31.63190105489958</c:v>
                </c:pt>
                <c:pt idx="9040">
                  <c:v>31.61393034935109</c:v>
                </c:pt>
                <c:pt idx="9041">
                  <c:v>31.59595964380261</c:v>
                </c:pt>
                <c:pt idx="9042">
                  <c:v>31.57798893825413</c:v>
                </c:pt>
                <c:pt idx="9043">
                  <c:v>31.56001823270563</c:v>
                </c:pt>
                <c:pt idx="9044">
                  <c:v>31.54204752715715</c:v>
                </c:pt>
                <c:pt idx="9045">
                  <c:v>31.52407682160867</c:v>
                </c:pt>
                <c:pt idx="9046">
                  <c:v>31.50610611606018</c:v>
                </c:pt>
                <c:pt idx="9047">
                  <c:v>31.48813541051169</c:v>
                </c:pt>
                <c:pt idx="9048">
                  <c:v>31.47016470496321</c:v>
                </c:pt>
                <c:pt idx="9049">
                  <c:v>31.45219399941472</c:v>
                </c:pt>
                <c:pt idx="9050">
                  <c:v>31.43422329386624</c:v>
                </c:pt>
                <c:pt idx="9051">
                  <c:v>31.41625258831775</c:v>
                </c:pt>
                <c:pt idx="9052">
                  <c:v>31.39828188276926</c:v>
                </c:pt>
                <c:pt idx="9053">
                  <c:v>31.38031117722078</c:v>
                </c:pt>
                <c:pt idx="9054">
                  <c:v>31.36234047167229</c:v>
                </c:pt>
                <c:pt idx="9055">
                  <c:v>31.34436976612381</c:v>
                </c:pt>
                <c:pt idx="9056">
                  <c:v>31.32639906057532</c:v>
                </c:pt>
                <c:pt idx="9057">
                  <c:v>31.30842835502684</c:v>
                </c:pt>
                <c:pt idx="9058">
                  <c:v>31.29045764947836</c:v>
                </c:pt>
                <c:pt idx="9059">
                  <c:v>31.27248694392986</c:v>
                </c:pt>
                <c:pt idx="9060">
                  <c:v>31.25451623838138</c:v>
                </c:pt>
                <c:pt idx="9061">
                  <c:v>31.2365455328329</c:v>
                </c:pt>
                <c:pt idx="9062">
                  <c:v>31.21857482728442</c:v>
                </c:pt>
                <c:pt idx="9063">
                  <c:v>31.20060412173592</c:v>
                </c:pt>
                <c:pt idx="9064">
                  <c:v>31.18263341618744</c:v>
                </c:pt>
                <c:pt idx="9065">
                  <c:v>31.16466271063896</c:v>
                </c:pt>
                <c:pt idx="9066">
                  <c:v>31.14669200509048</c:v>
                </c:pt>
                <c:pt idx="9067">
                  <c:v>31.12872129954198</c:v>
                </c:pt>
                <c:pt idx="9068">
                  <c:v>31.1107505939935</c:v>
                </c:pt>
                <c:pt idx="9069">
                  <c:v>31.09277988844501</c:v>
                </c:pt>
                <c:pt idx="9070">
                  <c:v>31.07480918289653</c:v>
                </c:pt>
                <c:pt idx="9071">
                  <c:v>31.05683847734804</c:v>
                </c:pt>
                <c:pt idx="9072">
                  <c:v>31.03886777179956</c:v>
                </c:pt>
                <c:pt idx="9073">
                  <c:v>31.02089706625108</c:v>
                </c:pt>
                <c:pt idx="9074">
                  <c:v>31.00292636070259</c:v>
                </c:pt>
                <c:pt idx="9075">
                  <c:v>30.98495565515411</c:v>
                </c:pt>
                <c:pt idx="9076">
                  <c:v>30.96698494960562</c:v>
                </c:pt>
                <c:pt idx="9077">
                  <c:v>30.94901424405713</c:v>
                </c:pt>
                <c:pt idx="9078">
                  <c:v>30.93104353850864</c:v>
                </c:pt>
                <c:pt idx="9079">
                  <c:v>30.91307283296015</c:v>
                </c:pt>
                <c:pt idx="9080">
                  <c:v>30.89510212741168</c:v>
                </c:pt>
                <c:pt idx="9081">
                  <c:v>30.87713142186319</c:v>
                </c:pt>
                <c:pt idx="9082">
                  <c:v>30.85916071631471</c:v>
                </c:pt>
                <c:pt idx="9083">
                  <c:v>30.84119001076622</c:v>
                </c:pt>
                <c:pt idx="9084">
                  <c:v>30.82321930521773</c:v>
                </c:pt>
                <c:pt idx="9085">
                  <c:v>30.80524859966924</c:v>
                </c:pt>
                <c:pt idx="9086">
                  <c:v>30.78727789412076</c:v>
                </c:pt>
                <c:pt idx="9087">
                  <c:v>30.76930718857227</c:v>
                </c:pt>
                <c:pt idx="9088">
                  <c:v>30.75133648302379</c:v>
                </c:pt>
                <c:pt idx="9089">
                  <c:v>30.73336577747531</c:v>
                </c:pt>
                <c:pt idx="9090">
                  <c:v>30.71539507192682</c:v>
                </c:pt>
                <c:pt idx="9091">
                  <c:v>30.69742436637833</c:v>
                </c:pt>
                <c:pt idx="9092">
                  <c:v>30.67945366082985</c:v>
                </c:pt>
                <c:pt idx="9093">
                  <c:v>30.66148295528136</c:v>
                </c:pt>
                <c:pt idx="9094">
                  <c:v>30.64351224973288</c:v>
                </c:pt>
                <c:pt idx="9095">
                  <c:v>30.62554154418439</c:v>
                </c:pt>
                <c:pt idx="9096">
                  <c:v>30.6075708386359</c:v>
                </c:pt>
                <c:pt idx="9097">
                  <c:v>30.58960013308742</c:v>
                </c:pt>
                <c:pt idx="9098">
                  <c:v>30.57162942753893</c:v>
                </c:pt>
                <c:pt idx="9099">
                  <c:v>30.55365872199046</c:v>
                </c:pt>
                <c:pt idx="9100">
                  <c:v>30.53568801644197</c:v>
                </c:pt>
                <c:pt idx="9101">
                  <c:v>30.51771731089348</c:v>
                </c:pt>
                <c:pt idx="9102">
                  <c:v>30.49974660534498</c:v>
                </c:pt>
                <c:pt idx="9103">
                  <c:v>30.48177589979651</c:v>
                </c:pt>
                <c:pt idx="9104">
                  <c:v>30.46380519424803</c:v>
                </c:pt>
                <c:pt idx="9105">
                  <c:v>30.44583448869954</c:v>
                </c:pt>
                <c:pt idx="9106">
                  <c:v>30.42786378315105</c:v>
                </c:pt>
                <c:pt idx="9107">
                  <c:v>30.40989307760257</c:v>
                </c:pt>
                <c:pt idx="9108">
                  <c:v>30.39192237205409</c:v>
                </c:pt>
                <c:pt idx="9109">
                  <c:v>30.3739516665056</c:v>
                </c:pt>
                <c:pt idx="9110">
                  <c:v>30.35598096095712</c:v>
                </c:pt>
                <c:pt idx="9111">
                  <c:v>30.33801025540863</c:v>
                </c:pt>
                <c:pt idx="9112">
                  <c:v>30.32003954986013</c:v>
                </c:pt>
                <c:pt idx="9113">
                  <c:v>30.30206884431165</c:v>
                </c:pt>
                <c:pt idx="9114">
                  <c:v>30.28409813876317</c:v>
                </c:pt>
                <c:pt idx="9115">
                  <c:v>30.26612743321468</c:v>
                </c:pt>
                <c:pt idx="9116">
                  <c:v>30.2481567276662</c:v>
                </c:pt>
                <c:pt idx="9117">
                  <c:v>30.23018602211771</c:v>
                </c:pt>
                <c:pt idx="9118">
                  <c:v>30.21221531656922</c:v>
                </c:pt>
                <c:pt idx="9119">
                  <c:v>30.19424461102074</c:v>
                </c:pt>
                <c:pt idx="9120">
                  <c:v>30.17627390547226</c:v>
                </c:pt>
                <c:pt idx="9121">
                  <c:v>30.15830319992377</c:v>
                </c:pt>
                <c:pt idx="9122">
                  <c:v>30.14033249437528</c:v>
                </c:pt>
                <c:pt idx="9123">
                  <c:v>30.1223617888268</c:v>
                </c:pt>
                <c:pt idx="9124">
                  <c:v>30.10439108327832</c:v>
                </c:pt>
                <c:pt idx="9125">
                  <c:v>30.08642037772982</c:v>
                </c:pt>
                <c:pt idx="9126">
                  <c:v>30.06844967218133</c:v>
                </c:pt>
                <c:pt idx="9127">
                  <c:v>30.05047896663286</c:v>
                </c:pt>
                <c:pt idx="9128">
                  <c:v>30.03250826108437</c:v>
                </c:pt>
                <c:pt idx="9129">
                  <c:v>30.01453755553588</c:v>
                </c:pt>
                <c:pt idx="9130">
                  <c:v>29.9965668499874</c:v>
                </c:pt>
                <c:pt idx="9131">
                  <c:v>29.97859614443891</c:v>
                </c:pt>
                <c:pt idx="9132">
                  <c:v>29.96062543889043</c:v>
                </c:pt>
                <c:pt idx="9133">
                  <c:v>29.94265473334194</c:v>
                </c:pt>
                <c:pt idx="9134">
                  <c:v>29.92468402779346</c:v>
                </c:pt>
                <c:pt idx="9135">
                  <c:v>29.90671332224497</c:v>
                </c:pt>
                <c:pt idx="9136">
                  <c:v>29.88874261669649</c:v>
                </c:pt>
                <c:pt idx="9137">
                  <c:v>29.870771911148</c:v>
                </c:pt>
                <c:pt idx="9138">
                  <c:v>29.85280120559952</c:v>
                </c:pt>
                <c:pt idx="9139">
                  <c:v>29.83483050005103</c:v>
                </c:pt>
                <c:pt idx="9140">
                  <c:v>29.81685979450255</c:v>
                </c:pt>
                <c:pt idx="9141">
                  <c:v>29.79888908895406</c:v>
                </c:pt>
                <c:pt idx="9142">
                  <c:v>29.78091838340558</c:v>
                </c:pt>
                <c:pt idx="9143">
                  <c:v>29.76294767785709</c:v>
                </c:pt>
                <c:pt idx="9144">
                  <c:v>29.74497697230861</c:v>
                </c:pt>
                <c:pt idx="9145">
                  <c:v>29.72700626676012</c:v>
                </c:pt>
                <c:pt idx="9146">
                  <c:v>29.70903556121163</c:v>
                </c:pt>
                <c:pt idx="9147">
                  <c:v>29.69106485566315</c:v>
                </c:pt>
                <c:pt idx="9148">
                  <c:v>29.67309415011467</c:v>
                </c:pt>
                <c:pt idx="9149">
                  <c:v>29.65512344456618</c:v>
                </c:pt>
                <c:pt idx="9150">
                  <c:v>29.6371527390177</c:v>
                </c:pt>
                <c:pt idx="9151">
                  <c:v>29.6191820334692</c:v>
                </c:pt>
                <c:pt idx="9152">
                  <c:v>29.60121132792073</c:v>
                </c:pt>
                <c:pt idx="9153">
                  <c:v>29.58324062237223</c:v>
                </c:pt>
                <c:pt idx="9154">
                  <c:v>29.56526991682375</c:v>
                </c:pt>
                <c:pt idx="9155">
                  <c:v>29.54729921127526</c:v>
                </c:pt>
                <c:pt idx="9156">
                  <c:v>29.52932850572678</c:v>
                </c:pt>
                <c:pt idx="9157">
                  <c:v>29.51135780017829</c:v>
                </c:pt>
                <c:pt idx="9158">
                  <c:v>29.49338709462981</c:v>
                </c:pt>
                <c:pt idx="9159">
                  <c:v>29.47541638908132</c:v>
                </c:pt>
                <c:pt idx="9160">
                  <c:v>29.45744568353284</c:v>
                </c:pt>
                <c:pt idx="9161">
                  <c:v>29.43947497798435</c:v>
                </c:pt>
                <c:pt idx="9162">
                  <c:v>29.42150427243586</c:v>
                </c:pt>
                <c:pt idx="9163">
                  <c:v>29.40353356688738</c:v>
                </c:pt>
                <c:pt idx="9164">
                  <c:v>29.38556286133889</c:v>
                </c:pt>
                <c:pt idx="9165">
                  <c:v>29.36759215579042</c:v>
                </c:pt>
                <c:pt idx="9166">
                  <c:v>29.34962145024193</c:v>
                </c:pt>
                <c:pt idx="9167">
                  <c:v>29.33165074469344</c:v>
                </c:pt>
                <c:pt idx="9168">
                  <c:v>29.31368003914495</c:v>
                </c:pt>
                <c:pt idx="9169">
                  <c:v>29.29570933359647</c:v>
                </c:pt>
                <c:pt idx="9170">
                  <c:v>29.27773862804798</c:v>
                </c:pt>
                <c:pt idx="9171">
                  <c:v>29.2597679224995</c:v>
                </c:pt>
                <c:pt idx="9172">
                  <c:v>29.24179721695101</c:v>
                </c:pt>
                <c:pt idx="9173">
                  <c:v>29.22382651140253</c:v>
                </c:pt>
                <c:pt idx="9174">
                  <c:v>29.20585580585405</c:v>
                </c:pt>
                <c:pt idx="9175">
                  <c:v>29.18788510030556</c:v>
                </c:pt>
                <c:pt idx="9176">
                  <c:v>29.16991439475708</c:v>
                </c:pt>
                <c:pt idx="9177">
                  <c:v>29.1519436892086</c:v>
                </c:pt>
                <c:pt idx="9178">
                  <c:v>29.1339729836601</c:v>
                </c:pt>
                <c:pt idx="9179">
                  <c:v>29.11600227811161</c:v>
                </c:pt>
                <c:pt idx="9180">
                  <c:v>29.09803157256312</c:v>
                </c:pt>
                <c:pt idx="9181">
                  <c:v>29.08006086701464</c:v>
                </c:pt>
                <c:pt idx="9182">
                  <c:v>29.06209016146616</c:v>
                </c:pt>
                <c:pt idx="9183">
                  <c:v>29.04411945591767</c:v>
                </c:pt>
                <c:pt idx="9184">
                  <c:v>29.02614875036918</c:v>
                </c:pt>
                <c:pt idx="9185">
                  <c:v>29.0081780448207</c:v>
                </c:pt>
                <c:pt idx="9186">
                  <c:v>28.99020733927221</c:v>
                </c:pt>
                <c:pt idx="9187">
                  <c:v>28.97223663372372</c:v>
                </c:pt>
                <c:pt idx="9188">
                  <c:v>28.95426592817525</c:v>
                </c:pt>
                <c:pt idx="9189">
                  <c:v>28.93629522262676</c:v>
                </c:pt>
                <c:pt idx="9190">
                  <c:v>28.91832451707827</c:v>
                </c:pt>
                <c:pt idx="9191">
                  <c:v>28.90035381152978</c:v>
                </c:pt>
                <c:pt idx="9192">
                  <c:v>28.8823831059813</c:v>
                </c:pt>
                <c:pt idx="9193">
                  <c:v>28.86441240043282</c:v>
                </c:pt>
                <c:pt idx="9194">
                  <c:v>28.84644169488433</c:v>
                </c:pt>
                <c:pt idx="9195">
                  <c:v>28.82847098933584</c:v>
                </c:pt>
                <c:pt idx="9196">
                  <c:v>28.81050028378736</c:v>
                </c:pt>
                <c:pt idx="9197">
                  <c:v>28.79252957823887</c:v>
                </c:pt>
                <c:pt idx="9198">
                  <c:v>28.77455887269039</c:v>
                </c:pt>
                <c:pt idx="9199">
                  <c:v>28.75658816714191</c:v>
                </c:pt>
                <c:pt idx="9200">
                  <c:v>28.73861746159342</c:v>
                </c:pt>
                <c:pt idx="9201">
                  <c:v>28.72064675604493</c:v>
                </c:pt>
                <c:pt idx="9202">
                  <c:v>28.70267605049645</c:v>
                </c:pt>
                <c:pt idx="9203">
                  <c:v>28.68470534494796</c:v>
                </c:pt>
                <c:pt idx="9204">
                  <c:v>28.66673463939948</c:v>
                </c:pt>
                <c:pt idx="9205">
                  <c:v>28.64876393385099</c:v>
                </c:pt>
                <c:pt idx="9206">
                  <c:v>28.63079322830251</c:v>
                </c:pt>
                <c:pt idx="9207">
                  <c:v>28.61282252275403</c:v>
                </c:pt>
                <c:pt idx="9208">
                  <c:v>28.59485181720554</c:v>
                </c:pt>
                <c:pt idx="9209">
                  <c:v>28.57688111165706</c:v>
                </c:pt>
                <c:pt idx="9210">
                  <c:v>28.55891040610857</c:v>
                </c:pt>
                <c:pt idx="9211">
                  <c:v>28.54093970056008</c:v>
                </c:pt>
                <c:pt idx="9212">
                  <c:v>28.5229689950116</c:v>
                </c:pt>
                <c:pt idx="9213">
                  <c:v>28.50499828946311</c:v>
                </c:pt>
                <c:pt idx="9214">
                  <c:v>28.48702758391462</c:v>
                </c:pt>
                <c:pt idx="9215">
                  <c:v>28.46905687836613</c:v>
                </c:pt>
                <c:pt idx="9216">
                  <c:v>28.45108617281765</c:v>
                </c:pt>
                <c:pt idx="9217">
                  <c:v>28.43311546726917</c:v>
                </c:pt>
                <c:pt idx="9218">
                  <c:v>28.41514476172068</c:v>
                </c:pt>
                <c:pt idx="9219">
                  <c:v>28.3971740561722</c:v>
                </c:pt>
                <c:pt idx="9220">
                  <c:v>28.37920335062371</c:v>
                </c:pt>
                <c:pt idx="9221">
                  <c:v>28.36123264507522</c:v>
                </c:pt>
                <c:pt idx="9222">
                  <c:v>28.34326193952674</c:v>
                </c:pt>
                <c:pt idx="9223">
                  <c:v>28.32529123397825</c:v>
                </c:pt>
                <c:pt idx="9224">
                  <c:v>28.30732052842977</c:v>
                </c:pt>
                <c:pt idx="9225">
                  <c:v>28.28934982288128</c:v>
                </c:pt>
                <c:pt idx="9226">
                  <c:v>28.2713791173328</c:v>
                </c:pt>
                <c:pt idx="9227">
                  <c:v>28.25340841178431</c:v>
                </c:pt>
                <c:pt idx="9228">
                  <c:v>28.23543770623582</c:v>
                </c:pt>
                <c:pt idx="9229">
                  <c:v>28.21746700068734</c:v>
                </c:pt>
                <c:pt idx="9230">
                  <c:v>28.19949629513885</c:v>
                </c:pt>
                <c:pt idx="9231">
                  <c:v>28.18152558959037</c:v>
                </c:pt>
                <c:pt idx="9232">
                  <c:v>28.16355488404189</c:v>
                </c:pt>
                <c:pt idx="9233">
                  <c:v>28.1455841784934</c:v>
                </c:pt>
                <c:pt idx="9234">
                  <c:v>28.12761347294491</c:v>
                </c:pt>
                <c:pt idx="9235">
                  <c:v>28.10964276739643</c:v>
                </c:pt>
                <c:pt idx="9236">
                  <c:v>28.09167206184794</c:v>
                </c:pt>
                <c:pt idx="9237">
                  <c:v>28.07370135629946</c:v>
                </c:pt>
                <c:pt idx="9238">
                  <c:v>28.05573065075097</c:v>
                </c:pt>
                <c:pt idx="9239">
                  <c:v>28.0377599452025</c:v>
                </c:pt>
                <c:pt idx="9240">
                  <c:v>28.019789239654</c:v>
                </c:pt>
                <c:pt idx="9241">
                  <c:v>28.00181853410552</c:v>
                </c:pt>
                <c:pt idx="9242">
                  <c:v>27.98384782855703</c:v>
                </c:pt>
                <c:pt idx="9243">
                  <c:v>27.96587712300855</c:v>
                </c:pt>
                <c:pt idx="9244">
                  <c:v>27.94790641746006</c:v>
                </c:pt>
                <c:pt idx="9245">
                  <c:v>27.92993571191158</c:v>
                </c:pt>
                <c:pt idx="9246">
                  <c:v>27.91196500636309</c:v>
                </c:pt>
                <c:pt idx="9247">
                  <c:v>27.89399430081461</c:v>
                </c:pt>
                <c:pt idx="9248">
                  <c:v>27.87602359526612</c:v>
                </c:pt>
                <c:pt idx="9249">
                  <c:v>27.85805288971763</c:v>
                </c:pt>
                <c:pt idx="9250">
                  <c:v>27.84008218416914</c:v>
                </c:pt>
                <c:pt idx="9251">
                  <c:v>27.82211147862066</c:v>
                </c:pt>
                <c:pt idx="9252">
                  <c:v>27.80414077307218</c:v>
                </c:pt>
                <c:pt idx="9253">
                  <c:v>27.78617006752369</c:v>
                </c:pt>
                <c:pt idx="9254">
                  <c:v>27.7681993619752</c:v>
                </c:pt>
                <c:pt idx="9255">
                  <c:v>27.75022865642672</c:v>
                </c:pt>
                <c:pt idx="9256">
                  <c:v>27.73225795087823</c:v>
                </c:pt>
                <c:pt idx="9257">
                  <c:v>27.71428724532975</c:v>
                </c:pt>
                <c:pt idx="9258">
                  <c:v>27.69631653978126</c:v>
                </c:pt>
                <c:pt idx="9259">
                  <c:v>27.67834583423278</c:v>
                </c:pt>
                <c:pt idx="9260">
                  <c:v>27.6603751286843</c:v>
                </c:pt>
                <c:pt idx="9261">
                  <c:v>27.6424044231358</c:v>
                </c:pt>
                <c:pt idx="9262">
                  <c:v>27.62443371758732</c:v>
                </c:pt>
                <c:pt idx="9263">
                  <c:v>27.60646301203884</c:v>
                </c:pt>
                <c:pt idx="9264">
                  <c:v>27.58849230649035</c:v>
                </c:pt>
                <c:pt idx="9265">
                  <c:v>27.57052160094186</c:v>
                </c:pt>
                <c:pt idx="9266">
                  <c:v>27.55255089539338</c:v>
                </c:pt>
                <c:pt idx="9267">
                  <c:v>27.5345801898449</c:v>
                </c:pt>
                <c:pt idx="9268">
                  <c:v>27.51660948429641</c:v>
                </c:pt>
                <c:pt idx="9269">
                  <c:v>27.49863877874792</c:v>
                </c:pt>
                <c:pt idx="9270">
                  <c:v>27.48066807319944</c:v>
                </c:pt>
                <c:pt idx="9271">
                  <c:v>27.46269736765095</c:v>
                </c:pt>
                <c:pt idx="9272">
                  <c:v>27.44472666210246</c:v>
                </c:pt>
                <c:pt idx="9273">
                  <c:v>27.42675595655398</c:v>
                </c:pt>
                <c:pt idx="9274">
                  <c:v>27.40878525100549</c:v>
                </c:pt>
                <c:pt idx="9275">
                  <c:v>27.39081454545702</c:v>
                </c:pt>
                <c:pt idx="9276">
                  <c:v>27.37284383990853</c:v>
                </c:pt>
                <c:pt idx="9277">
                  <c:v>27.35487313436004</c:v>
                </c:pt>
                <c:pt idx="9278">
                  <c:v>27.33690242881156</c:v>
                </c:pt>
                <c:pt idx="9279">
                  <c:v>27.31893172326307</c:v>
                </c:pt>
                <c:pt idx="9280">
                  <c:v>27.3009610177146</c:v>
                </c:pt>
                <c:pt idx="9281">
                  <c:v>27.2829903121661</c:v>
                </c:pt>
                <c:pt idx="9282">
                  <c:v>27.26501960661761</c:v>
                </c:pt>
                <c:pt idx="9283">
                  <c:v>27.24704890106912</c:v>
                </c:pt>
                <c:pt idx="9284">
                  <c:v>27.22907819552064</c:v>
                </c:pt>
                <c:pt idx="9285">
                  <c:v>27.21110748997216</c:v>
                </c:pt>
                <c:pt idx="9286">
                  <c:v>27.19313678442367</c:v>
                </c:pt>
                <c:pt idx="9287">
                  <c:v>27.17516607887519</c:v>
                </c:pt>
                <c:pt idx="9288">
                  <c:v>27.1571953733267</c:v>
                </c:pt>
                <c:pt idx="9289">
                  <c:v>27.13922466777822</c:v>
                </c:pt>
                <c:pt idx="9290">
                  <c:v>27.12125396222973</c:v>
                </c:pt>
                <c:pt idx="9291">
                  <c:v>27.10328325668124</c:v>
                </c:pt>
                <c:pt idx="9292">
                  <c:v>27.08531255113275</c:v>
                </c:pt>
                <c:pt idx="9293">
                  <c:v>27.06734184558427</c:v>
                </c:pt>
                <c:pt idx="9294">
                  <c:v>27.04937114003579</c:v>
                </c:pt>
                <c:pt idx="9295">
                  <c:v>27.0314004344873</c:v>
                </c:pt>
                <c:pt idx="9296">
                  <c:v>27.01342972893882</c:v>
                </c:pt>
                <c:pt idx="9297">
                  <c:v>26.99545902339033</c:v>
                </c:pt>
                <c:pt idx="9298">
                  <c:v>26.97748831784185</c:v>
                </c:pt>
                <c:pt idx="9299">
                  <c:v>26.95951761229336</c:v>
                </c:pt>
                <c:pt idx="9300">
                  <c:v>26.94154690674487</c:v>
                </c:pt>
                <c:pt idx="9301">
                  <c:v>26.92357620119638</c:v>
                </c:pt>
                <c:pt idx="9302">
                  <c:v>26.9056054956479</c:v>
                </c:pt>
                <c:pt idx="9303">
                  <c:v>26.88763479009942</c:v>
                </c:pt>
                <c:pt idx="9304">
                  <c:v>26.86966408455093</c:v>
                </c:pt>
                <c:pt idx="9305">
                  <c:v>26.85169337900245</c:v>
                </c:pt>
                <c:pt idx="9306">
                  <c:v>26.83372267345396</c:v>
                </c:pt>
                <c:pt idx="9307">
                  <c:v>26.81575196790548</c:v>
                </c:pt>
                <c:pt idx="9308">
                  <c:v>26.79778126235699</c:v>
                </c:pt>
                <c:pt idx="9309">
                  <c:v>26.77981055680851</c:v>
                </c:pt>
                <c:pt idx="9310">
                  <c:v>26.76183985126002</c:v>
                </c:pt>
                <c:pt idx="9311">
                  <c:v>26.74386914571153</c:v>
                </c:pt>
                <c:pt idx="9312">
                  <c:v>26.72589844016305</c:v>
                </c:pt>
                <c:pt idx="9313">
                  <c:v>26.70792773461457</c:v>
                </c:pt>
                <c:pt idx="9314">
                  <c:v>26.68995702906608</c:v>
                </c:pt>
                <c:pt idx="9315">
                  <c:v>26.6719863235176</c:v>
                </c:pt>
                <c:pt idx="9316">
                  <c:v>26.65401561796911</c:v>
                </c:pt>
                <c:pt idx="9317">
                  <c:v>26.63604491242063</c:v>
                </c:pt>
                <c:pt idx="9318">
                  <c:v>26.61807420687214</c:v>
                </c:pt>
                <c:pt idx="9319">
                  <c:v>26.60010350132365</c:v>
                </c:pt>
                <c:pt idx="9320">
                  <c:v>26.58213279577516</c:v>
                </c:pt>
                <c:pt idx="9321">
                  <c:v>26.56416209022668</c:v>
                </c:pt>
                <c:pt idx="9322">
                  <c:v>26.54619138467819</c:v>
                </c:pt>
                <c:pt idx="9323">
                  <c:v>26.5282206791297</c:v>
                </c:pt>
                <c:pt idx="9324">
                  <c:v>26.51024997358122</c:v>
                </c:pt>
                <c:pt idx="9325">
                  <c:v>26.49227926803274</c:v>
                </c:pt>
                <c:pt idx="9326">
                  <c:v>26.47430856248425</c:v>
                </c:pt>
                <c:pt idx="9327">
                  <c:v>26.45633785693576</c:v>
                </c:pt>
                <c:pt idx="9328">
                  <c:v>26.43836715138728</c:v>
                </c:pt>
                <c:pt idx="9329">
                  <c:v>26.42039644583879</c:v>
                </c:pt>
                <c:pt idx="9330">
                  <c:v>26.40242574029031</c:v>
                </c:pt>
                <c:pt idx="9331">
                  <c:v>26.38445503474183</c:v>
                </c:pt>
                <c:pt idx="9332">
                  <c:v>26.36648432919334</c:v>
                </c:pt>
                <c:pt idx="9333">
                  <c:v>26.34851362364485</c:v>
                </c:pt>
                <c:pt idx="9334">
                  <c:v>26.33054291809637</c:v>
                </c:pt>
                <c:pt idx="9335">
                  <c:v>26.31257221254788</c:v>
                </c:pt>
                <c:pt idx="9336">
                  <c:v>26.2946015069994</c:v>
                </c:pt>
                <c:pt idx="9337">
                  <c:v>26.27663080145091</c:v>
                </c:pt>
                <c:pt idx="9338">
                  <c:v>26.25866009590243</c:v>
                </c:pt>
                <c:pt idx="9339">
                  <c:v>26.24068939035394</c:v>
                </c:pt>
                <c:pt idx="9340">
                  <c:v>26.22271868480545</c:v>
                </c:pt>
                <c:pt idx="9341">
                  <c:v>26.20474797925697</c:v>
                </c:pt>
                <c:pt idx="9342">
                  <c:v>26.18677727370849</c:v>
                </c:pt>
                <c:pt idx="9343">
                  <c:v>26.16880656816</c:v>
                </c:pt>
                <c:pt idx="9344">
                  <c:v>26.15083586261152</c:v>
                </c:pt>
                <c:pt idx="9345">
                  <c:v>26.13286515706303</c:v>
                </c:pt>
                <c:pt idx="9346">
                  <c:v>26.11489445151455</c:v>
                </c:pt>
                <c:pt idx="9347">
                  <c:v>26.09692374596606</c:v>
                </c:pt>
                <c:pt idx="9348">
                  <c:v>26.07895304041758</c:v>
                </c:pt>
                <c:pt idx="9349">
                  <c:v>26.06098233486908</c:v>
                </c:pt>
                <c:pt idx="9350">
                  <c:v>26.0430116293206</c:v>
                </c:pt>
                <c:pt idx="9351">
                  <c:v>26.02504092377211</c:v>
                </c:pt>
                <c:pt idx="9352">
                  <c:v>26.00707021822363</c:v>
                </c:pt>
                <c:pt idx="9353">
                  <c:v>25.98909951267514</c:v>
                </c:pt>
                <c:pt idx="9354">
                  <c:v>25.97112880712666</c:v>
                </c:pt>
                <c:pt idx="9355">
                  <c:v>25.95315810157818</c:v>
                </c:pt>
                <c:pt idx="9356">
                  <c:v>25.93518739602969</c:v>
                </c:pt>
                <c:pt idx="9357">
                  <c:v>25.9172166904812</c:v>
                </c:pt>
                <c:pt idx="9358">
                  <c:v>25.89924598493272</c:v>
                </c:pt>
                <c:pt idx="9359">
                  <c:v>25.88127527938423</c:v>
                </c:pt>
                <c:pt idx="9360">
                  <c:v>25.86330457383574</c:v>
                </c:pt>
                <c:pt idx="9361">
                  <c:v>25.84533386828726</c:v>
                </c:pt>
                <c:pt idx="9362">
                  <c:v>25.82736316273878</c:v>
                </c:pt>
                <c:pt idx="9363">
                  <c:v>25.80939245719029</c:v>
                </c:pt>
                <c:pt idx="9364">
                  <c:v>25.79142175164181</c:v>
                </c:pt>
                <c:pt idx="9365">
                  <c:v>25.77345104609332</c:v>
                </c:pt>
                <c:pt idx="9366">
                  <c:v>25.75548034054483</c:v>
                </c:pt>
                <c:pt idx="9367">
                  <c:v>25.73750963499635</c:v>
                </c:pt>
                <c:pt idx="9368">
                  <c:v>25.71953892944786</c:v>
                </c:pt>
                <c:pt idx="9369">
                  <c:v>25.70156822389938</c:v>
                </c:pt>
                <c:pt idx="9370">
                  <c:v>25.68359751835089</c:v>
                </c:pt>
                <c:pt idx="9371">
                  <c:v>25.6656268128024</c:v>
                </c:pt>
                <c:pt idx="9372">
                  <c:v>25.64765610725393</c:v>
                </c:pt>
                <c:pt idx="9373">
                  <c:v>25.62968540170544</c:v>
                </c:pt>
                <c:pt idx="9374">
                  <c:v>25.61171469615696</c:v>
                </c:pt>
                <c:pt idx="9375">
                  <c:v>25.59374399060847</c:v>
                </c:pt>
                <c:pt idx="9376">
                  <c:v>25.57577328505998</c:v>
                </c:pt>
                <c:pt idx="9377">
                  <c:v>25.55780257951149</c:v>
                </c:pt>
                <c:pt idx="9378">
                  <c:v>25.53983187396301</c:v>
                </c:pt>
                <c:pt idx="9379">
                  <c:v>25.52186116841453</c:v>
                </c:pt>
                <c:pt idx="9380">
                  <c:v>25.50389046286604</c:v>
                </c:pt>
                <c:pt idx="9381">
                  <c:v>25.48591975731755</c:v>
                </c:pt>
                <c:pt idx="9382">
                  <c:v>25.46794905176906</c:v>
                </c:pt>
                <c:pt idx="9383">
                  <c:v>25.44997834622059</c:v>
                </c:pt>
                <c:pt idx="9384">
                  <c:v>25.43200764067209</c:v>
                </c:pt>
                <c:pt idx="9385">
                  <c:v>25.41403693512361</c:v>
                </c:pt>
                <c:pt idx="9386">
                  <c:v>25.39606622957513</c:v>
                </c:pt>
                <c:pt idx="9387">
                  <c:v>25.37809552402664</c:v>
                </c:pt>
                <c:pt idx="9388">
                  <c:v>25.36012481847815</c:v>
                </c:pt>
                <c:pt idx="9389">
                  <c:v>25.34215411292967</c:v>
                </c:pt>
                <c:pt idx="9390">
                  <c:v>25.32418340738118</c:v>
                </c:pt>
                <c:pt idx="9391">
                  <c:v>25.3062127018327</c:v>
                </c:pt>
                <c:pt idx="9392">
                  <c:v>25.28824199628421</c:v>
                </c:pt>
                <c:pt idx="9393">
                  <c:v>25.27027129073572</c:v>
                </c:pt>
                <c:pt idx="9394">
                  <c:v>25.25230058518724</c:v>
                </c:pt>
                <c:pt idx="9395">
                  <c:v>25.23432987963875</c:v>
                </c:pt>
                <c:pt idx="9396">
                  <c:v>25.21635917409028</c:v>
                </c:pt>
                <c:pt idx="9397">
                  <c:v>25.19838846854179</c:v>
                </c:pt>
                <c:pt idx="9398">
                  <c:v>25.1804177629933</c:v>
                </c:pt>
                <c:pt idx="9399">
                  <c:v>25.16244705744481</c:v>
                </c:pt>
                <c:pt idx="9400">
                  <c:v>25.14447635189633</c:v>
                </c:pt>
                <c:pt idx="9401">
                  <c:v>25.12650564634784</c:v>
                </c:pt>
                <c:pt idx="9402">
                  <c:v>25.10853494079936</c:v>
                </c:pt>
                <c:pt idx="9403">
                  <c:v>25.09056423525087</c:v>
                </c:pt>
                <c:pt idx="9404">
                  <c:v>25.07259352970238</c:v>
                </c:pt>
                <c:pt idx="9405">
                  <c:v>25.0546228241539</c:v>
                </c:pt>
                <c:pt idx="9406">
                  <c:v>25.03665211860542</c:v>
                </c:pt>
                <c:pt idx="9407">
                  <c:v>25.01868141305694</c:v>
                </c:pt>
                <c:pt idx="9408">
                  <c:v>25.00071070750845</c:v>
                </c:pt>
                <c:pt idx="9409">
                  <c:v>24.98274000195995</c:v>
                </c:pt>
                <c:pt idx="9410">
                  <c:v>24.96476929641147</c:v>
                </c:pt>
                <c:pt idx="9411">
                  <c:v>24.94679859086298</c:v>
                </c:pt>
                <c:pt idx="9412">
                  <c:v>24.9288278853145</c:v>
                </c:pt>
                <c:pt idx="9413">
                  <c:v>24.91085717976602</c:v>
                </c:pt>
                <c:pt idx="9414">
                  <c:v>24.89288647421753</c:v>
                </c:pt>
                <c:pt idx="9415">
                  <c:v>24.87491576866905</c:v>
                </c:pt>
                <c:pt idx="9416">
                  <c:v>24.85694506312057</c:v>
                </c:pt>
                <c:pt idx="9417">
                  <c:v>24.83897435757208</c:v>
                </c:pt>
                <c:pt idx="9418">
                  <c:v>24.82100365202359</c:v>
                </c:pt>
                <c:pt idx="9419">
                  <c:v>24.8030329464751</c:v>
                </c:pt>
                <c:pt idx="9420">
                  <c:v>24.78506224092661</c:v>
                </c:pt>
                <c:pt idx="9421">
                  <c:v>24.76709153537813</c:v>
                </c:pt>
                <c:pt idx="9422">
                  <c:v>24.74912082982965</c:v>
                </c:pt>
                <c:pt idx="9423">
                  <c:v>24.73115012428117</c:v>
                </c:pt>
                <c:pt idx="9424">
                  <c:v>24.71317941873268</c:v>
                </c:pt>
                <c:pt idx="9425">
                  <c:v>24.69520871318419</c:v>
                </c:pt>
                <c:pt idx="9426">
                  <c:v>24.67723800763571</c:v>
                </c:pt>
                <c:pt idx="9427">
                  <c:v>24.65926730208723</c:v>
                </c:pt>
                <c:pt idx="9428">
                  <c:v>24.64129659653873</c:v>
                </c:pt>
                <c:pt idx="9429">
                  <c:v>24.62332589099025</c:v>
                </c:pt>
                <c:pt idx="9430">
                  <c:v>24.60535518544177</c:v>
                </c:pt>
                <c:pt idx="9431">
                  <c:v>24.58738447989328</c:v>
                </c:pt>
                <c:pt idx="9432">
                  <c:v>24.56941377434479</c:v>
                </c:pt>
                <c:pt idx="9433">
                  <c:v>24.55144306879631</c:v>
                </c:pt>
                <c:pt idx="9434">
                  <c:v>24.53347236324782</c:v>
                </c:pt>
                <c:pt idx="9435">
                  <c:v>24.51550165769934</c:v>
                </c:pt>
                <c:pt idx="9436">
                  <c:v>24.49753095215085</c:v>
                </c:pt>
                <c:pt idx="9437">
                  <c:v>24.47956024660236</c:v>
                </c:pt>
                <c:pt idx="9438">
                  <c:v>24.46158954105388</c:v>
                </c:pt>
                <c:pt idx="9439">
                  <c:v>24.44361883550539</c:v>
                </c:pt>
                <c:pt idx="9440">
                  <c:v>24.42564812995691</c:v>
                </c:pt>
                <c:pt idx="9441">
                  <c:v>24.40767742440843</c:v>
                </c:pt>
                <c:pt idx="9442">
                  <c:v>24.38970671885994</c:v>
                </c:pt>
                <c:pt idx="9443">
                  <c:v>24.37173601331145</c:v>
                </c:pt>
                <c:pt idx="9444">
                  <c:v>24.35376530776297</c:v>
                </c:pt>
                <c:pt idx="9445">
                  <c:v>24.33579460221449</c:v>
                </c:pt>
                <c:pt idx="9446">
                  <c:v>24.317823896666</c:v>
                </c:pt>
                <c:pt idx="9447">
                  <c:v>24.29985319111752</c:v>
                </c:pt>
                <c:pt idx="9448">
                  <c:v>24.28188248556902</c:v>
                </c:pt>
                <c:pt idx="9449">
                  <c:v>24.26391178002054</c:v>
                </c:pt>
                <c:pt idx="9450">
                  <c:v>24.24594107447205</c:v>
                </c:pt>
                <c:pt idx="9451">
                  <c:v>24.22797036892358</c:v>
                </c:pt>
                <c:pt idx="9452">
                  <c:v>24.20999966337509</c:v>
                </c:pt>
                <c:pt idx="9453">
                  <c:v>24.1920289578266</c:v>
                </c:pt>
                <c:pt idx="9454">
                  <c:v>24.17405825227812</c:v>
                </c:pt>
                <c:pt idx="9455">
                  <c:v>24.15608754672963</c:v>
                </c:pt>
                <c:pt idx="9456">
                  <c:v>24.13811684118114</c:v>
                </c:pt>
                <c:pt idx="9457">
                  <c:v>24.12014613563266</c:v>
                </c:pt>
                <c:pt idx="9458">
                  <c:v>24.10217543008418</c:v>
                </c:pt>
                <c:pt idx="9459">
                  <c:v>24.08420472453569</c:v>
                </c:pt>
                <c:pt idx="9460">
                  <c:v>24.0662340189872</c:v>
                </c:pt>
                <c:pt idx="9461">
                  <c:v>24.04826331343872</c:v>
                </c:pt>
                <c:pt idx="9462">
                  <c:v>24.03029260789023</c:v>
                </c:pt>
                <c:pt idx="9463">
                  <c:v>24.01232190234174</c:v>
                </c:pt>
                <c:pt idx="9464">
                  <c:v>23.99435119679326</c:v>
                </c:pt>
                <c:pt idx="9465">
                  <c:v>23.97638049124478</c:v>
                </c:pt>
                <c:pt idx="9466">
                  <c:v>23.95840978569629</c:v>
                </c:pt>
                <c:pt idx="9467">
                  <c:v>23.94043908014779</c:v>
                </c:pt>
                <c:pt idx="9468">
                  <c:v>23.92246837459932</c:v>
                </c:pt>
                <c:pt idx="9469">
                  <c:v>23.90449766905083</c:v>
                </c:pt>
                <c:pt idx="9470">
                  <c:v>23.88652696350234</c:v>
                </c:pt>
                <c:pt idx="9471">
                  <c:v>23.86855625795386</c:v>
                </c:pt>
                <c:pt idx="9472">
                  <c:v>23.85058555240538</c:v>
                </c:pt>
                <c:pt idx="9473">
                  <c:v>23.83261484685689</c:v>
                </c:pt>
                <c:pt idx="9474">
                  <c:v>23.81464414130841</c:v>
                </c:pt>
                <c:pt idx="9475">
                  <c:v>23.79667343575992</c:v>
                </c:pt>
                <c:pt idx="9476">
                  <c:v>23.77870273021143</c:v>
                </c:pt>
                <c:pt idx="9477">
                  <c:v>23.76073202466294</c:v>
                </c:pt>
                <c:pt idx="9478">
                  <c:v>23.74276131911446</c:v>
                </c:pt>
                <c:pt idx="9479">
                  <c:v>23.72479061356598</c:v>
                </c:pt>
                <c:pt idx="9480">
                  <c:v>23.70681990801749</c:v>
                </c:pt>
                <c:pt idx="9481">
                  <c:v>23.688849202469</c:v>
                </c:pt>
                <c:pt idx="9482">
                  <c:v>23.67087849692053</c:v>
                </c:pt>
                <c:pt idx="9483">
                  <c:v>23.65290779137204</c:v>
                </c:pt>
                <c:pt idx="9484">
                  <c:v>23.63493708582356</c:v>
                </c:pt>
                <c:pt idx="9485">
                  <c:v>23.61696638027507</c:v>
                </c:pt>
                <c:pt idx="9486">
                  <c:v>23.59899567472658</c:v>
                </c:pt>
                <c:pt idx="9487">
                  <c:v>23.58102496917809</c:v>
                </c:pt>
                <c:pt idx="9488">
                  <c:v>23.56305426362961</c:v>
                </c:pt>
                <c:pt idx="9489">
                  <c:v>23.54508355808112</c:v>
                </c:pt>
                <c:pt idx="9490">
                  <c:v>23.52711285253264</c:v>
                </c:pt>
                <c:pt idx="9491">
                  <c:v>23.50914214698415</c:v>
                </c:pt>
                <c:pt idx="9492">
                  <c:v>23.49117144143567</c:v>
                </c:pt>
                <c:pt idx="9493">
                  <c:v>23.47320073588718</c:v>
                </c:pt>
                <c:pt idx="9494">
                  <c:v>23.45523003033869</c:v>
                </c:pt>
                <c:pt idx="9495">
                  <c:v>23.43725932479022</c:v>
                </c:pt>
                <c:pt idx="9496">
                  <c:v>23.41928861924173</c:v>
                </c:pt>
                <c:pt idx="9497">
                  <c:v>23.40131791369324</c:v>
                </c:pt>
                <c:pt idx="9498">
                  <c:v>23.38334720814475</c:v>
                </c:pt>
                <c:pt idx="9499">
                  <c:v>23.36537650259627</c:v>
                </c:pt>
                <c:pt idx="9500">
                  <c:v>23.34740579704779</c:v>
                </c:pt>
                <c:pt idx="9501">
                  <c:v>23.3294350914993</c:v>
                </c:pt>
                <c:pt idx="9502">
                  <c:v>23.31146438595082</c:v>
                </c:pt>
                <c:pt idx="9503">
                  <c:v>23.29349368040232</c:v>
                </c:pt>
                <c:pt idx="9504">
                  <c:v>23.27552297485384</c:v>
                </c:pt>
                <c:pt idx="9505">
                  <c:v>23.25755226930535</c:v>
                </c:pt>
                <c:pt idx="9506">
                  <c:v>23.23958156375688</c:v>
                </c:pt>
                <c:pt idx="9507">
                  <c:v>23.22161085820839</c:v>
                </c:pt>
                <c:pt idx="9508">
                  <c:v>23.2036401526599</c:v>
                </c:pt>
                <c:pt idx="9509">
                  <c:v>23.18566944711141</c:v>
                </c:pt>
                <c:pt idx="9510">
                  <c:v>23.16769874156293</c:v>
                </c:pt>
                <c:pt idx="9511">
                  <c:v>23.14972803601444</c:v>
                </c:pt>
                <c:pt idx="9512">
                  <c:v>23.13175733046596</c:v>
                </c:pt>
                <c:pt idx="9513">
                  <c:v>23.11378662491748</c:v>
                </c:pt>
                <c:pt idx="9514">
                  <c:v>23.09581591936899</c:v>
                </c:pt>
                <c:pt idx="9515">
                  <c:v>23.07784521382051</c:v>
                </c:pt>
                <c:pt idx="9516">
                  <c:v>23.05987450827202</c:v>
                </c:pt>
                <c:pt idx="9517">
                  <c:v>23.04190380272353</c:v>
                </c:pt>
                <c:pt idx="9518">
                  <c:v>23.02393309717504</c:v>
                </c:pt>
                <c:pt idx="9519">
                  <c:v>23.00596239162656</c:v>
                </c:pt>
                <c:pt idx="9520">
                  <c:v>22.98799168607808</c:v>
                </c:pt>
                <c:pt idx="9521">
                  <c:v>22.97002098052958</c:v>
                </c:pt>
                <c:pt idx="9522">
                  <c:v>22.9520502749811</c:v>
                </c:pt>
                <c:pt idx="9523">
                  <c:v>22.93407956943262</c:v>
                </c:pt>
                <c:pt idx="9524">
                  <c:v>22.91610886388413</c:v>
                </c:pt>
                <c:pt idx="9525">
                  <c:v>22.89813815833564</c:v>
                </c:pt>
                <c:pt idx="9526">
                  <c:v>22.88016745278716</c:v>
                </c:pt>
                <c:pt idx="9527">
                  <c:v>22.86219674723868</c:v>
                </c:pt>
                <c:pt idx="9528">
                  <c:v>22.84422604169019</c:v>
                </c:pt>
                <c:pt idx="9529">
                  <c:v>22.82625533614171</c:v>
                </c:pt>
                <c:pt idx="9530">
                  <c:v>22.80828463059322</c:v>
                </c:pt>
                <c:pt idx="9531">
                  <c:v>22.79031392504473</c:v>
                </c:pt>
                <c:pt idx="9532">
                  <c:v>22.77234321949625</c:v>
                </c:pt>
                <c:pt idx="9533">
                  <c:v>22.75437251394776</c:v>
                </c:pt>
                <c:pt idx="9534">
                  <c:v>22.73640180839928</c:v>
                </c:pt>
                <c:pt idx="9535">
                  <c:v>22.71843110285079</c:v>
                </c:pt>
                <c:pt idx="9536">
                  <c:v>22.7004603973023</c:v>
                </c:pt>
                <c:pt idx="9537">
                  <c:v>22.68248969175382</c:v>
                </c:pt>
                <c:pt idx="9538">
                  <c:v>22.66451898620533</c:v>
                </c:pt>
                <c:pt idx="9539">
                  <c:v>22.64654828065685</c:v>
                </c:pt>
                <c:pt idx="9540">
                  <c:v>22.62857757510836</c:v>
                </c:pt>
                <c:pt idx="9541">
                  <c:v>22.61060686955988</c:v>
                </c:pt>
                <c:pt idx="9542">
                  <c:v>22.59263616401139</c:v>
                </c:pt>
                <c:pt idx="9543">
                  <c:v>22.57466545846291</c:v>
                </c:pt>
                <c:pt idx="9544">
                  <c:v>22.55669475291443</c:v>
                </c:pt>
                <c:pt idx="9545">
                  <c:v>22.53872404736593</c:v>
                </c:pt>
                <c:pt idx="9546">
                  <c:v>22.52075334181745</c:v>
                </c:pt>
                <c:pt idx="9547">
                  <c:v>22.50278263626896</c:v>
                </c:pt>
                <c:pt idx="9548">
                  <c:v>22.48481193072048</c:v>
                </c:pt>
                <c:pt idx="9549">
                  <c:v>22.46684122517199</c:v>
                </c:pt>
                <c:pt idx="9550">
                  <c:v>22.44887051962351</c:v>
                </c:pt>
                <c:pt idx="9551">
                  <c:v>22.43089981407503</c:v>
                </c:pt>
                <c:pt idx="9552">
                  <c:v>22.41292910852654</c:v>
                </c:pt>
                <c:pt idx="9553">
                  <c:v>22.39495840297806</c:v>
                </c:pt>
                <c:pt idx="9554">
                  <c:v>22.37698769742957</c:v>
                </c:pt>
                <c:pt idx="9555">
                  <c:v>22.35901699188108</c:v>
                </c:pt>
                <c:pt idx="9556">
                  <c:v>22.3410462863326</c:v>
                </c:pt>
                <c:pt idx="9557">
                  <c:v>22.32307558078411</c:v>
                </c:pt>
                <c:pt idx="9558">
                  <c:v>22.30510487523562</c:v>
                </c:pt>
                <c:pt idx="9559">
                  <c:v>22.28713416968714</c:v>
                </c:pt>
                <c:pt idx="9560">
                  <c:v>22.26916346413866</c:v>
                </c:pt>
                <c:pt idx="9561">
                  <c:v>22.25119275859018</c:v>
                </c:pt>
                <c:pt idx="9562">
                  <c:v>22.23322205304169</c:v>
                </c:pt>
                <c:pt idx="9563">
                  <c:v>22.2152513474932</c:v>
                </c:pt>
                <c:pt idx="9564">
                  <c:v>22.19728064194472</c:v>
                </c:pt>
                <c:pt idx="9565">
                  <c:v>22.17930993639623</c:v>
                </c:pt>
                <c:pt idx="9566">
                  <c:v>22.16133923084774</c:v>
                </c:pt>
                <c:pt idx="9567">
                  <c:v>22.14336852529926</c:v>
                </c:pt>
                <c:pt idx="9568">
                  <c:v>22.12539781975077</c:v>
                </c:pt>
                <c:pt idx="9569">
                  <c:v>22.1074271142023</c:v>
                </c:pt>
                <c:pt idx="9570">
                  <c:v>22.0894564086538</c:v>
                </c:pt>
                <c:pt idx="9571">
                  <c:v>22.07148570310532</c:v>
                </c:pt>
                <c:pt idx="9572">
                  <c:v>22.05351499755683</c:v>
                </c:pt>
                <c:pt idx="9573">
                  <c:v>22.03554429200834</c:v>
                </c:pt>
                <c:pt idx="9574">
                  <c:v>22.01757358645986</c:v>
                </c:pt>
                <c:pt idx="9575">
                  <c:v>21.99960288091136</c:v>
                </c:pt>
                <c:pt idx="9576">
                  <c:v>21.98163217536288</c:v>
                </c:pt>
                <c:pt idx="9577">
                  <c:v>21.96366146981441</c:v>
                </c:pt>
                <c:pt idx="9578">
                  <c:v>21.94569076426592</c:v>
                </c:pt>
                <c:pt idx="9579">
                  <c:v>21.92772005871743</c:v>
                </c:pt>
                <c:pt idx="9580">
                  <c:v>21.90974935316894</c:v>
                </c:pt>
                <c:pt idx="9581">
                  <c:v>21.89177864762047</c:v>
                </c:pt>
                <c:pt idx="9582">
                  <c:v>21.87380794207198</c:v>
                </c:pt>
                <c:pt idx="9583">
                  <c:v>21.85583723652349</c:v>
                </c:pt>
                <c:pt idx="9584">
                  <c:v>21.83786653097501</c:v>
                </c:pt>
                <c:pt idx="9585">
                  <c:v>21.81989582542652</c:v>
                </c:pt>
                <c:pt idx="9586">
                  <c:v>21.80192511987804</c:v>
                </c:pt>
                <c:pt idx="9587">
                  <c:v>21.78395441432955</c:v>
                </c:pt>
                <c:pt idx="9588">
                  <c:v>21.76598370878106</c:v>
                </c:pt>
                <c:pt idx="9589">
                  <c:v>21.74801300323258</c:v>
                </c:pt>
                <c:pt idx="9590">
                  <c:v>21.73004229768409</c:v>
                </c:pt>
                <c:pt idx="9591">
                  <c:v>21.7120715921356</c:v>
                </c:pt>
                <c:pt idx="9592">
                  <c:v>21.69410088658712</c:v>
                </c:pt>
                <c:pt idx="9593">
                  <c:v>21.67613018103864</c:v>
                </c:pt>
                <c:pt idx="9594">
                  <c:v>21.65815947549016</c:v>
                </c:pt>
                <c:pt idx="9595">
                  <c:v>21.64018876994167</c:v>
                </c:pt>
                <c:pt idx="9596">
                  <c:v>21.62221806439318</c:v>
                </c:pt>
                <c:pt idx="9597">
                  <c:v>21.6042473588447</c:v>
                </c:pt>
                <c:pt idx="9598">
                  <c:v>21.58627665329621</c:v>
                </c:pt>
                <c:pt idx="9599">
                  <c:v>21.56830594774772</c:v>
                </c:pt>
                <c:pt idx="9600">
                  <c:v>21.55033524219924</c:v>
                </c:pt>
                <c:pt idx="9601">
                  <c:v>21.53236453665075</c:v>
                </c:pt>
                <c:pt idx="9602">
                  <c:v>21.51439383110226</c:v>
                </c:pt>
                <c:pt idx="9603">
                  <c:v>21.49642312555378</c:v>
                </c:pt>
                <c:pt idx="9604">
                  <c:v>21.47845242000529</c:v>
                </c:pt>
                <c:pt idx="9605">
                  <c:v>21.46048171445682</c:v>
                </c:pt>
                <c:pt idx="9606">
                  <c:v>21.44251100890832</c:v>
                </c:pt>
                <c:pt idx="9607">
                  <c:v>21.42454030335983</c:v>
                </c:pt>
                <c:pt idx="9608">
                  <c:v>21.40656959781135</c:v>
                </c:pt>
                <c:pt idx="9609">
                  <c:v>21.38859889226287</c:v>
                </c:pt>
                <c:pt idx="9610">
                  <c:v>21.37062818671438</c:v>
                </c:pt>
                <c:pt idx="9611">
                  <c:v>21.3526574811659</c:v>
                </c:pt>
                <c:pt idx="9612">
                  <c:v>21.33468677561742</c:v>
                </c:pt>
                <c:pt idx="9613">
                  <c:v>21.31671607006892</c:v>
                </c:pt>
                <c:pt idx="9614">
                  <c:v>21.29874536452044</c:v>
                </c:pt>
                <c:pt idx="9615">
                  <c:v>21.28077465897195</c:v>
                </c:pt>
                <c:pt idx="9616">
                  <c:v>21.26280395342347</c:v>
                </c:pt>
                <c:pt idx="9617">
                  <c:v>21.24483324787499</c:v>
                </c:pt>
                <c:pt idx="9618">
                  <c:v>21.2268625423265</c:v>
                </c:pt>
                <c:pt idx="9619">
                  <c:v>21.20889183677801</c:v>
                </c:pt>
                <c:pt idx="9620">
                  <c:v>21.19092113122953</c:v>
                </c:pt>
                <c:pt idx="9621">
                  <c:v>21.17295042568105</c:v>
                </c:pt>
                <c:pt idx="9622">
                  <c:v>21.15497972013256</c:v>
                </c:pt>
                <c:pt idx="9623">
                  <c:v>21.13700901458408</c:v>
                </c:pt>
                <c:pt idx="9624">
                  <c:v>21.1190383090356</c:v>
                </c:pt>
                <c:pt idx="9625">
                  <c:v>21.10106760348711</c:v>
                </c:pt>
                <c:pt idx="9626">
                  <c:v>21.08309689793861</c:v>
                </c:pt>
                <c:pt idx="9627">
                  <c:v>21.06512619239013</c:v>
                </c:pt>
                <c:pt idx="9628">
                  <c:v>21.04715548684165</c:v>
                </c:pt>
                <c:pt idx="9629">
                  <c:v>21.02918478129316</c:v>
                </c:pt>
                <c:pt idx="9630">
                  <c:v>21.01121407574468</c:v>
                </c:pt>
                <c:pt idx="9631">
                  <c:v>20.99324337019618</c:v>
                </c:pt>
                <c:pt idx="9632">
                  <c:v>20.9752726646477</c:v>
                </c:pt>
                <c:pt idx="9633">
                  <c:v>20.95730195909922</c:v>
                </c:pt>
                <c:pt idx="9634">
                  <c:v>20.93933125355073</c:v>
                </c:pt>
                <c:pt idx="9635">
                  <c:v>20.92136054800224</c:v>
                </c:pt>
                <c:pt idx="9636">
                  <c:v>20.90338984245376</c:v>
                </c:pt>
                <c:pt idx="9637">
                  <c:v>20.88541913690527</c:v>
                </c:pt>
                <c:pt idx="9638">
                  <c:v>20.86744843135679</c:v>
                </c:pt>
                <c:pt idx="9639">
                  <c:v>20.84947772580831</c:v>
                </c:pt>
                <c:pt idx="9640">
                  <c:v>20.83150702025982</c:v>
                </c:pt>
                <c:pt idx="9641">
                  <c:v>20.81353631471133</c:v>
                </c:pt>
                <c:pt idx="9642">
                  <c:v>20.79556560916285</c:v>
                </c:pt>
                <c:pt idx="9643">
                  <c:v>20.77759490361436</c:v>
                </c:pt>
                <c:pt idx="9644">
                  <c:v>20.75962419806588</c:v>
                </c:pt>
                <c:pt idx="9645">
                  <c:v>20.74165349251739</c:v>
                </c:pt>
                <c:pt idx="9646">
                  <c:v>20.7236827869689</c:v>
                </c:pt>
                <c:pt idx="9647">
                  <c:v>20.70571208142042</c:v>
                </c:pt>
                <c:pt idx="9648">
                  <c:v>20.68774137587193</c:v>
                </c:pt>
                <c:pt idx="9649">
                  <c:v>20.66977067032345</c:v>
                </c:pt>
                <c:pt idx="9650">
                  <c:v>20.65179996477497</c:v>
                </c:pt>
                <c:pt idx="9651">
                  <c:v>20.63382925922648</c:v>
                </c:pt>
                <c:pt idx="9652">
                  <c:v>20.615858553678</c:v>
                </c:pt>
                <c:pt idx="9653">
                  <c:v>20.59788784812951</c:v>
                </c:pt>
                <c:pt idx="9654">
                  <c:v>20.57991714258102</c:v>
                </c:pt>
                <c:pt idx="9655">
                  <c:v>20.56194643703254</c:v>
                </c:pt>
                <c:pt idx="9656">
                  <c:v>20.54397573148406</c:v>
                </c:pt>
                <c:pt idx="9657">
                  <c:v>20.52600502593557</c:v>
                </c:pt>
                <c:pt idx="9658">
                  <c:v>20.50803432038708</c:v>
                </c:pt>
                <c:pt idx="9659">
                  <c:v>20.4900636148386</c:v>
                </c:pt>
                <c:pt idx="9660">
                  <c:v>20.47209290929011</c:v>
                </c:pt>
                <c:pt idx="9661">
                  <c:v>20.45412220374162</c:v>
                </c:pt>
                <c:pt idx="9662">
                  <c:v>20.43615149819314</c:v>
                </c:pt>
                <c:pt idx="9663">
                  <c:v>20.41818079264466</c:v>
                </c:pt>
                <c:pt idx="9664">
                  <c:v>20.40021008709617</c:v>
                </c:pt>
                <c:pt idx="9665">
                  <c:v>20.38223938154768</c:v>
                </c:pt>
                <c:pt idx="9666">
                  <c:v>20.3642686759992</c:v>
                </c:pt>
                <c:pt idx="9667">
                  <c:v>20.34629797045071</c:v>
                </c:pt>
                <c:pt idx="9668">
                  <c:v>20.32832726490222</c:v>
                </c:pt>
                <c:pt idx="9669">
                  <c:v>20.31035655935374</c:v>
                </c:pt>
                <c:pt idx="9670">
                  <c:v>20.29238585380525</c:v>
                </c:pt>
                <c:pt idx="9671">
                  <c:v>20.27441514825678</c:v>
                </c:pt>
                <c:pt idx="9672">
                  <c:v>20.25644444270829</c:v>
                </c:pt>
                <c:pt idx="9673">
                  <c:v>20.2384737371598</c:v>
                </c:pt>
                <c:pt idx="9674">
                  <c:v>20.22050303161131</c:v>
                </c:pt>
                <c:pt idx="9675">
                  <c:v>20.20253232606282</c:v>
                </c:pt>
                <c:pt idx="9676">
                  <c:v>20.18456162051434</c:v>
                </c:pt>
                <c:pt idx="9677">
                  <c:v>20.16659091496586</c:v>
                </c:pt>
                <c:pt idx="9678">
                  <c:v>20.14862020941737</c:v>
                </c:pt>
                <c:pt idx="9679">
                  <c:v>20.13064950386888</c:v>
                </c:pt>
                <c:pt idx="9680">
                  <c:v>20.11267879832041</c:v>
                </c:pt>
                <c:pt idx="9681">
                  <c:v>20.09470809277191</c:v>
                </c:pt>
                <c:pt idx="9682">
                  <c:v>20.07673738722343</c:v>
                </c:pt>
                <c:pt idx="9683">
                  <c:v>20.05876668167494</c:v>
                </c:pt>
                <c:pt idx="9684">
                  <c:v>20.04079597612646</c:v>
                </c:pt>
                <c:pt idx="9685">
                  <c:v>20.02282527057797</c:v>
                </c:pt>
                <c:pt idx="9686">
                  <c:v>20.0048545650295</c:v>
                </c:pt>
                <c:pt idx="9687">
                  <c:v>19.986883859481</c:v>
                </c:pt>
                <c:pt idx="9688">
                  <c:v>19.96891315393252</c:v>
                </c:pt>
                <c:pt idx="9689">
                  <c:v>19.95094244838403</c:v>
                </c:pt>
                <c:pt idx="9690">
                  <c:v>19.93297174283555</c:v>
                </c:pt>
                <c:pt idx="9691">
                  <c:v>19.91500103728706</c:v>
                </c:pt>
                <c:pt idx="9692">
                  <c:v>19.89703033173858</c:v>
                </c:pt>
                <c:pt idx="9693">
                  <c:v>19.8790596261901</c:v>
                </c:pt>
                <c:pt idx="9694">
                  <c:v>19.86108892064161</c:v>
                </c:pt>
                <c:pt idx="9695">
                  <c:v>19.84311821509312</c:v>
                </c:pt>
                <c:pt idx="9696">
                  <c:v>19.82514750954463</c:v>
                </c:pt>
                <c:pt idx="9697">
                  <c:v>19.80717680399615</c:v>
                </c:pt>
                <c:pt idx="9698">
                  <c:v>19.78920609844766</c:v>
                </c:pt>
                <c:pt idx="9699">
                  <c:v>19.77123539289918</c:v>
                </c:pt>
                <c:pt idx="9700">
                  <c:v>19.75326468735069</c:v>
                </c:pt>
                <c:pt idx="9701">
                  <c:v>19.7352939818022</c:v>
                </c:pt>
                <c:pt idx="9702">
                  <c:v>19.71732327625372</c:v>
                </c:pt>
                <c:pt idx="9703">
                  <c:v>19.69935257070523</c:v>
                </c:pt>
                <c:pt idx="9704">
                  <c:v>19.68138186515676</c:v>
                </c:pt>
                <c:pt idx="9705">
                  <c:v>19.66341115960827</c:v>
                </c:pt>
                <c:pt idx="9706">
                  <c:v>19.64544045405978</c:v>
                </c:pt>
                <c:pt idx="9707">
                  <c:v>19.62746974851129</c:v>
                </c:pt>
                <c:pt idx="9708">
                  <c:v>19.60949904296281</c:v>
                </c:pt>
                <c:pt idx="9709">
                  <c:v>19.59152833741432</c:v>
                </c:pt>
                <c:pt idx="9710">
                  <c:v>19.57355763186584</c:v>
                </c:pt>
                <c:pt idx="9711">
                  <c:v>19.55558692631735</c:v>
                </c:pt>
                <c:pt idx="9712">
                  <c:v>19.53761622076886</c:v>
                </c:pt>
                <c:pt idx="9713">
                  <c:v>19.51964551522038</c:v>
                </c:pt>
                <c:pt idx="9714">
                  <c:v>19.50167480967189</c:v>
                </c:pt>
                <c:pt idx="9715">
                  <c:v>19.48370410412341</c:v>
                </c:pt>
                <c:pt idx="9716">
                  <c:v>19.46573339857492</c:v>
                </c:pt>
                <c:pt idx="9717">
                  <c:v>19.44776269302644</c:v>
                </c:pt>
                <c:pt idx="9718">
                  <c:v>19.42979198747795</c:v>
                </c:pt>
                <c:pt idx="9719">
                  <c:v>19.41182128192947</c:v>
                </c:pt>
                <c:pt idx="9720">
                  <c:v>19.39385057638098</c:v>
                </c:pt>
                <c:pt idx="9721">
                  <c:v>19.3758798708325</c:v>
                </c:pt>
                <c:pt idx="9722">
                  <c:v>19.35790916528402</c:v>
                </c:pt>
                <c:pt idx="9723">
                  <c:v>19.33993845973553</c:v>
                </c:pt>
                <c:pt idx="9724">
                  <c:v>19.32196775418705</c:v>
                </c:pt>
                <c:pt idx="9725">
                  <c:v>19.30399704863856</c:v>
                </c:pt>
                <c:pt idx="9726">
                  <c:v>19.28602634309007</c:v>
                </c:pt>
                <c:pt idx="9727">
                  <c:v>19.26805563754159</c:v>
                </c:pt>
                <c:pt idx="9728">
                  <c:v>19.2500849319931</c:v>
                </c:pt>
                <c:pt idx="9729">
                  <c:v>19.23211422644462</c:v>
                </c:pt>
                <c:pt idx="9730">
                  <c:v>19.21414352089613</c:v>
                </c:pt>
                <c:pt idx="9731">
                  <c:v>19.19617281534764</c:v>
                </c:pt>
                <c:pt idx="9732">
                  <c:v>19.17820210979916</c:v>
                </c:pt>
                <c:pt idx="9733">
                  <c:v>19.16023140425068</c:v>
                </c:pt>
                <c:pt idx="9734">
                  <c:v>19.14226069870219</c:v>
                </c:pt>
                <c:pt idx="9735">
                  <c:v>19.1242899931537</c:v>
                </c:pt>
                <c:pt idx="9736">
                  <c:v>19.10631928760521</c:v>
                </c:pt>
                <c:pt idx="9737">
                  <c:v>19.08834858205673</c:v>
                </c:pt>
                <c:pt idx="9738">
                  <c:v>19.07037787650824</c:v>
                </c:pt>
                <c:pt idx="9739">
                  <c:v>19.05240717095976</c:v>
                </c:pt>
                <c:pt idx="9740">
                  <c:v>19.03443646541128</c:v>
                </c:pt>
                <c:pt idx="9741">
                  <c:v>19.0164657598628</c:v>
                </c:pt>
                <c:pt idx="9742">
                  <c:v>18.9984950543143</c:v>
                </c:pt>
                <c:pt idx="9743">
                  <c:v>18.98052434876581</c:v>
                </c:pt>
                <c:pt idx="9744">
                  <c:v>18.96255364321733</c:v>
                </c:pt>
                <c:pt idx="9745">
                  <c:v>18.94458293766884</c:v>
                </c:pt>
                <c:pt idx="9746">
                  <c:v>18.92661223212035</c:v>
                </c:pt>
                <c:pt idx="9747">
                  <c:v>18.90864152657187</c:v>
                </c:pt>
                <c:pt idx="9748">
                  <c:v>18.89067082102339</c:v>
                </c:pt>
                <c:pt idx="9749">
                  <c:v>18.87270011547491</c:v>
                </c:pt>
                <c:pt idx="9750">
                  <c:v>18.85472940992642</c:v>
                </c:pt>
                <c:pt idx="9751">
                  <c:v>18.83675870437793</c:v>
                </c:pt>
                <c:pt idx="9752">
                  <c:v>18.81878799882945</c:v>
                </c:pt>
                <c:pt idx="9753">
                  <c:v>18.80081729328096</c:v>
                </c:pt>
                <c:pt idx="9754">
                  <c:v>18.78284658773248</c:v>
                </c:pt>
                <c:pt idx="9755">
                  <c:v>18.76487588218399</c:v>
                </c:pt>
                <c:pt idx="9756">
                  <c:v>18.74690517663551</c:v>
                </c:pt>
                <c:pt idx="9757">
                  <c:v>18.72893447108702</c:v>
                </c:pt>
                <c:pt idx="9758">
                  <c:v>18.71096376553854</c:v>
                </c:pt>
                <c:pt idx="9759">
                  <c:v>18.69299305999006</c:v>
                </c:pt>
                <c:pt idx="9760">
                  <c:v>18.67502235444157</c:v>
                </c:pt>
                <c:pt idx="9761">
                  <c:v>18.65705164889308</c:v>
                </c:pt>
                <c:pt idx="9762">
                  <c:v>18.6390809433446</c:v>
                </c:pt>
                <c:pt idx="9763">
                  <c:v>18.62111023779611</c:v>
                </c:pt>
                <c:pt idx="9764">
                  <c:v>18.61361116954295</c:v>
                </c:pt>
                <c:pt idx="9765">
                  <c:v>18.60612026757158</c:v>
                </c:pt>
                <c:pt idx="9766">
                  <c:v>18.5986272969716</c:v>
                </c:pt>
                <c:pt idx="9767">
                  <c:v>18.59113226062936</c:v>
                </c:pt>
                <c:pt idx="9768">
                  <c:v>18.58363516143179</c:v>
                </c:pt>
                <c:pt idx="9769">
                  <c:v>18.57613600226647</c:v>
                </c:pt>
                <c:pt idx="9770">
                  <c:v>18.56863478602154</c:v>
                </c:pt>
                <c:pt idx="9771">
                  <c:v>18.56113151558582</c:v>
                </c:pt>
                <c:pt idx="9772">
                  <c:v>18.5536261938487</c:v>
                </c:pt>
                <c:pt idx="9773">
                  <c:v>18.54611882370018</c:v>
                </c:pt>
                <c:pt idx="9774">
                  <c:v>18.53860940803088</c:v>
                </c:pt>
                <c:pt idx="9775">
                  <c:v>18.53109794973203</c:v>
                </c:pt>
                <c:pt idx="9776">
                  <c:v>18.52358445169545</c:v>
                </c:pt>
                <c:pt idx="9777">
                  <c:v>18.51606891681358</c:v>
                </c:pt>
                <c:pt idx="9778">
                  <c:v>18.50855134797948</c:v>
                </c:pt>
                <c:pt idx="9779">
                  <c:v>18.50103174808679</c:v>
                </c:pt>
                <c:pt idx="9780">
                  <c:v>18.49351012002976</c:v>
                </c:pt>
                <c:pt idx="9781">
                  <c:v>18.48598646670326</c:v>
                </c:pt>
                <c:pt idx="9782">
                  <c:v>18.47846079100275</c:v>
                </c:pt>
                <c:pt idx="9783">
                  <c:v>18.47093309582429</c:v>
                </c:pt>
                <c:pt idx="9784">
                  <c:v>18.46340338406452</c:v>
                </c:pt>
                <c:pt idx="9785">
                  <c:v>18.45587165862075</c:v>
                </c:pt>
                <c:pt idx="9786">
                  <c:v>18.4483379223908</c:v>
                </c:pt>
                <c:pt idx="9787">
                  <c:v>18.44080217827315</c:v>
                </c:pt>
                <c:pt idx="9788">
                  <c:v>18.43326442916685</c:v>
                </c:pt>
                <c:pt idx="9789">
                  <c:v>18.42572467797155</c:v>
                </c:pt>
                <c:pt idx="9790">
                  <c:v>18.41818292758752</c:v>
                </c:pt>
                <c:pt idx="9791">
                  <c:v>18.41063918091558</c:v>
                </c:pt>
                <c:pt idx="9792">
                  <c:v>18.40309344085718</c:v>
                </c:pt>
                <c:pt idx="9793">
                  <c:v>18.39554571031434</c:v>
                </c:pt>
                <c:pt idx="9794">
                  <c:v>18.3879959921897</c:v>
                </c:pt>
                <c:pt idx="9795">
                  <c:v>18.38044428938645</c:v>
                </c:pt>
                <c:pt idx="9796">
                  <c:v>18.37289060480843</c:v>
                </c:pt>
                <c:pt idx="9797">
                  <c:v>18.36533494135999</c:v>
                </c:pt>
                <c:pt idx="9798">
                  <c:v>18.35777730194616</c:v>
                </c:pt>
                <c:pt idx="9799">
                  <c:v>18.35021768947248</c:v>
                </c:pt>
                <c:pt idx="9800">
                  <c:v>18.34265610684511</c:v>
                </c:pt>
                <c:pt idx="9801">
                  <c:v>18.3350925569708</c:v>
                </c:pt>
                <c:pt idx="9802">
                  <c:v>18.32752704275688</c:v>
                </c:pt>
                <c:pt idx="9803">
                  <c:v>18.31995956711125</c:v>
                </c:pt>
                <c:pt idx="9804">
                  <c:v>18.31239013294243</c:v>
                </c:pt>
                <c:pt idx="9805">
                  <c:v>18.30481874315948</c:v>
                </c:pt>
                <c:pt idx="9806">
                  <c:v>18.29724540067207</c:v>
                </c:pt>
                <c:pt idx="9807">
                  <c:v>18.28967010839043</c:v>
                </c:pt>
                <c:pt idx="9808">
                  <c:v>18.28209286922539</c:v>
                </c:pt>
                <c:pt idx="9809">
                  <c:v>18.27451368608837</c:v>
                </c:pt>
                <c:pt idx="9810">
                  <c:v>18.26693256189132</c:v>
                </c:pt>
                <c:pt idx="9811">
                  <c:v>18.2593494995468</c:v>
                </c:pt>
                <c:pt idx="9812">
                  <c:v>18.25176450196797</c:v>
                </c:pt>
                <c:pt idx="9813">
                  <c:v>18.24417757206851</c:v>
                </c:pt>
                <c:pt idx="9814">
                  <c:v>18.23658871276272</c:v>
                </c:pt>
                <c:pt idx="9815">
                  <c:v>18.22899792696544</c:v>
                </c:pt>
                <c:pt idx="9816">
                  <c:v>18.22140521759213</c:v>
                </c:pt>
                <c:pt idx="9817">
                  <c:v>18.21381058755877</c:v>
                </c:pt>
                <c:pt idx="9818">
                  <c:v>18.20621403978193</c:v>
                </c:pt>
                <c:pt idx="9819">
                  <c:v>18.19861557717878</c:v>
                </c:pt>
                <c:pt idx="9820">
                  <c:v>18.19101520266702</c:v>
                </c:pt>
                <c:pt idx="9821">
                  <c:v>18.18341291916492</c:v>
                </c:pt>
                <c:pt idx="9822">
                  <c:v>18.17580872959137</c:v>
                </c:pt>
                <c:pt idx="9823">
                  <c:v>18.16820263686574</c:v>
                </c:pt>
                <c:pt idx="9824">
                  <c:v>18.16059464390805</c:v>
                </c:pt>
                <c:pt idx="9825">
                  <c:v>18.15298475363884</c:v>
                </c:pt>
                <c:pt idx="9826">
                  <c:v>18.14537296897921</c:v>
                </c:pt>
                <c:pt idx="9827">
                  <c:v>18.13775929285087</c:v>
                </c:pt>
                <c:pt idx="9828">
                  <c:v>18.13014372817602</c:v>
                </c:pt>
                <c:pt idx="9829">
                  <c:v>18.12252627787748</c:v>
                </c:pt>
                <c:pt idx="9830">
                  <c:v>18.11490694487863</c:v>
                </c:pt>
                <c:pt idx="9831">
                  <c:v>18.10728573210337</c:v>
                </c:pt>
                <c:pt idx="9832">
                  <c:v>18.09966264247619</c:v>
                </c:pt>
                <c:pt idx="9833">
                  <c:v>18.09203767892213</c:v>
                </c:pt>
                <c:pt idx="9834">
                  <c:v>18.08441084436678</c:v>
                </c:pt>
                <c:pt idx="9835">
                  <c:v>18.07678214173632</c:v>
                </c:pt>
                <c:pt idx="9836">
                  <c:v>18.06915157395743</c:v>
                </c:pt>
                <c:pt idx="9837">
                  <c:v>18.0615191439574</c:v>
                </c:pt>
                <c:pt idx="9838">
                  <c:v>18.05388485466403</c:v>
                </c:pt>
                <c:pt idx="9839">
                  <c:v>18.04624870900571</c:v>
                </c:pt>
                <c:pt idx="9840">
                  <c:v>18.03861070991134</c:v>
                </c:pt>
                <c:pt idx="9841">
                  <c:v>18.03097086031043</c:v>
                </c:pt>
                <c:pt idx="9842">
                  <c:v>18.02332916313296</c:v>
                </c:pt>
                <c:pt idx="9843">
                  <c:v>18.01568562130955</c:v>
                </c:pt>
                <c:pt idx="9844">
                  <c:v>18.0080402377713</c:v>
                </c:pt>
                <c:pt idx="9845">
                  <c:v>18.00039301544991</c:v>
                </c:pt>
                <c:pt idx="9846">
                  <c:v>17.99274395727756</c:v>
                </c:pt>
                <c:pt idx="9847">
                  <c:v>17.98509306618704</c:v>
                </c:pt>
                <c:pt idx="9848">
                  <c:v>17.97744034511166</c:v>
                </c:pt>
                <c:pt idx="9849">
                  <c:v>17.96978579698526</c:v>
                </c:pt>
                <c:pt idx="9850">
                  <c:v>17.96212942474226</c:v>
                </c:pt>
                <c:pt idx="9851">
                  <c:v>17.95447123131759</c:v>
                </c:pt>
                <c:pt idx="9852">
                  <c:v>17.94681121964674</c:v>
                </c:pt>
                <c:pt idx="9853">
                  <c:v>17.93914939266572</c:v>
                </c:pt>
                <c:pt idx="9854">
                  <c:v>17.93148575331112</c:v>
                </c:pt>
                <c:pt idx="9855">
                  <c:v>17.92382030452001</c:v>
                </c:pt>
                <c:pt idx="9856">
                  <c:v>17.91615304923006</c:v>
                </c:pt>
                <c:pt idx="9857">
                  <c:v>17.90848399037942</c:v>
                </c:pt>
                <c:pt idx="9858">
                  <c:v>17.90081313090684</c:v>
                </c:pt>
                <c:pt idx="9859">
                  <c:v>17.89314047375154</c:v>
                </c:pt>
                <c:pt idx="9860">
                  <c:v>17.88546602185333</c:v>
                </c:pt>
                <c:pt idx="9861">
                  <c:v>17.87778977815251</c:v>
                </c:pt>
                <c:pt idx="9862">
                  <c:v>17.87011174558995</c:v>
                </c:pt>
                <c:pt idx="9863">
                  <c:v>17.86243192710702</c:v>
                </c:pt>
                <c:pt idx="9864">
                  <c:v>17.85475032564565</c:v>
                </c:pt>
                <c:pt idx="9865">
                  <c:v>17.84706694414827</c:v>
                </c:pt>
                <c:pt idx="9866">
                  <c:v>17.83938178555788</c:v>
                </c:pt>
                <c:pt idx="9867">
                  <c:v>17.83169485281795</c:v>
                </c:pt>
                <c:pt idx="9868">
                  <c:v>17.82400614887255</c:v>
                </c:pt>
                <c:pt idx="9869">
                  <c:v>17.81631567666621</c:v>
                </c:pt>
                <c:pt idx="9870">
                  <c:v>17.80862343914403</c:v>
                </c:pt>
                <c:pt idx="9871">
                  <c:v>17.80092943925163</c:v>
                </c:pt>
                <c:pt idx="9872">
                  <c:v>17.79323367993512</c:v>
                </c:pt>
                <c:pt idx="9873">
                  <c:v>17.78553616414117</c:v>
                </c:pt>
                <c:pt idx="9874">
                  <c:v>17.77783689481698</c:v>
                </c:pt>
                <c:pt idx="9875">
                  <c:v>17.77013587491022</c:v>
                </c:pt>
                <c:pt idx="9876">
                  <c:v>17.76243310736912</c:v>
                </c:pt>
                <c:pt idx="9877">
                  <c:v>17.75472859514245</c:v>
                </c:pt>
                <c:pt idx="9878">
                  <c:v>17.74702234117943</c:v>
                </c:pt>
                <c:pt idx="9879">
                  <c:v>17.73931434842989</c:v>
                </c:pt>
                <c:pt idx="9880">
                  <c:v>17.73160461984408</c:v>
                </c:pt>
                <c:pt idx="9881">
                  <c:v>17.72389315837284</c:v>
                </c:pt>
                <c:pt idx="9882">
                  <c:v>17.71617996696749</c:v>
                </c:pt>
                <c:pt idx="9883">
                  <c:v>17.70846504857988</c:v>
                </c:pt>
                <c:pt idx="9884">
                  <c:v>17.70074840616237</c:v>
                </c:pt>
                <c:pt idx="9885">
                  <c:v>17.69303004266782</c:v>
                </c:pt>
                <c:pt idx="9886">
                  <c:v>17.68530996104962</c:v>
                </c:pt>
                <c:pt idx="9887">
                  <c:v>17.67758816426166</c:v>
                </c:pt>
                <c:pt idx="9888">
                  <c:v>17.66986465525834</c:v>
                </c:pt>
                <c:pt idx="9889">
                  <c:v>17.66213943699458</c:v>
                </c:pt>
                <c:pt idx="9890">
                  <c:v>17.6544125124258</c:v>
                </c:pt>
                <c:pt idx="9891">
                  <c:v>17.64668388450793</c:v>
                </c:pt>
                <c:pt idx="9892">
                  <c:v>17.63895355619742</c:v>
                </c:pt>
                <c:pt idx="9893">
                  <c:v>17.63122153045119</c:v>
                </c:pt>
                <c:pt idx="9894">
                  <c:v>17.62348781022668</c:v>
                </c:pt>
                <c:pt idx="9895">
                  <c:v>17.61575239848186</c:v>
                </c:pt>
                <c:pt idx="9896">
                  <c:v>17.60801529817518</c:v>
                </c:pt>
                <c:pt idx="9897">
                  <c:v>17.60027651226559</c:v>
                </c:pt>
                <c:pt idx="9898">
                  <c:v>17.59253604371256</c:v>
                </c:pt>
                <c:pt idx="9899">
                  <c:v>17.58479389547603</c:v>
                </c:pt>
                <c:pt idx="9900">
                  <c:v>17.57705007051648</c:v>
                </c:pt>
                <c:pt idx="9901">
                  <c:v>17.56930457179485</c:v>
                </c:pt>
                <c:pt idx="9902">
                  <c:v>17.56155740227261</c:v>
                </c:pt>
                <c:pt idx="9903">
                  <c:v>17.55380856491169</c:v>
                </c:pt>
                <c:pt idx="9904">
                  <c:v>17.54605806267455</c:v>
                </c:pt>
                <c:pt idx="9905">
                  <c:v>17.53830589852413</c:v>
                </c:pt>
                <c:pt idx="9906">
                  <c:v>17.53055207542386</c:v>
                </c:pt>
                <c:pt idx="9907">
                  <c:v>17.52279659633769</c:v>
                </c:pt>
                <c:pt idx="9908">
                  <c:v>17.51503946423005</c:v>
                </c:pt>
                <c:pt idx="9909">
                  <c:v>17.50728068206582</c:v>
                </c:pt>
                <c:pt idx="9910">
                  <c:v>17.49952025281043</c:v>
                </c:pt>
                <c:pt idx="9911">
                  <c:v>17.49175817942978</c:v>
                </c:pt>
                <c:pt idx="9912">
                  <c:v>17.48399446489023</c:v>
                </c:pt>
                <c:pt idx="9913">
                  <c:v>17.47622911215868</c:v>
                </c:pt>
                <c:pt idx="9914">
                  <c:v>17.46846212420249</c:v>
                </c:pt>
                <c:pt idx="9915">
                  <c:v>17.46069350398948</c:v>
                </c:pt>
                <c:pt idx="9916">
                  <c:v>17.45292325448801</c:v>
                </c:pt>
                <c:pt idx="9917">
                  <c:v>17.44515137866688</c:v>
                </c:pt>
                <c:pt idx="9918">
                  <c:v>17.43737787949541</c:v>
                </c:pt>
                <c:pt idx="9919">
                  <c:v>17.42960275994336</c:v>
                </c:pt>
                <c:pt idx="9920">
                  <c:v>17.42182602298103</c:v>
                </c:pt>
                <c:pt idx="9921">
                  <c:v>17.41404767157913</c:v>
                </c:pt>
                <c:pt idx="9922">
                  <c:v>17.40626770870892</c:v>
                </c:pt>
                <c:pt idx="9923">
                  <c:v>17.39848613734208</c:v>
                </c:pt>
                <c:pt idx="9924">
                  <c:v>17.39070296045081</c:v>
                </c:pt>
                <c:pt idx="9925">
                  <c:v>17.38291818100777</c:v>
                </c:pt>
                <c:pt idx="9926">
                  <c:v>17.37513180198609</c:v>
                </c:pt>
                <c:pt idx="9927">
                  <c:v>17.36734382635941</c:v>
                </c:pt>
                <c:pt idx="9928">
                  <c:v>17.3595542571018</c:v>
                </c:pt>
                <c:pt idx="9929">
                  <c:v>17.35176309718783</c:v>
                </c:pt>
                <c:pt idx="9930">
                  <c:v>17.34397034959253</c:v>
                </c:pt>
                <c:pt idx="9931">
                  <c:v>17.33617601729144</c:v>
                </c:pt>
                <c:pt idx="9932">
                  <c:v>17.3283801032605</c:v>
                </c:pt>
                <c:pt idx="9933">
                  <c:v>17.32058261047619</c:v>
                </c:pt>
                <c:pt idx="9934">
                  <c:v>17.31278354191542</c:v>
                </c:pt>
                <c:pt idx="9935">
                  <c:v>17.30498290055559</c:v>
                </c:pt>
                <c:pt idx="9936">
                  <c:v>17.29718068937455</c:v>
                </c:pt>
                <c:pt idx="9937">
                  <c:v>17.28937691135062</c:v>
                </c:pt>
                <c:pt idx="9938">
                  <c:v>17.28157156946261</c:v>
                </c:pt>
                <c:pt idx="9939">
                  <c:v>17.27376466668976</c:v>
                </c:pt>
                <c:pt idx="9940">
                  <c:v>17.26595620601179</c:v>
                </c:pt>
                <c:pt idx="9941">
                  <c:v>17.2581461904089</c:v>
                </c:pt>
                <c:pt idx="9942">
                  <c:v>17.25033462286173</c:v>
                </c:pt>
                <c:pt idx="9943">
                  <c:v>17.24252150635138</c:v>
                </c:pt>
                <c:pt idx="9944">
                  <c:v>17.23470684385943</c:v>
                </c:pt>
                <c:pt idx="9945">
                  <c:v>17.22689063836791</c:v>
                </c:pt>
                <c:pt idx="9946">
                  <c:v>17.21907289285929</c:v>
                </c:pt>
                <c:pt idx="9947">
                  <c:v>17.21125361031655</c:v>
                </c:pt>
                <c:pt idx="9948">
                  <c:v>17.20343279372305</c:v>
                </c:pt>
                <c:pt idx="9949">
                  <c:v>17.19561044606269</c:v>
                </c:pt>
                <c:pt idx="9950">
                  <c:v>17.18778657031977</c:v>
                </c:pt>
                <c:pt idx="9951">
                  <c:v>17.17996116947906</c:v>
                </c:pt>
                <c:pt idx="9952">
                  <c:v>17.17213424652577</c:v>
                </c:pt>
                <c:pt idx="9953">
                  <c:v>17.1643058044456</c:v>
                </c:pt>
                <c:pt idx="9954">
                  <c:v>17.15647584622467</c:v>
                </c:pt>
                <c:pt idx="9955">
                  <c:v>17.14864437484955</c:v>
                </c:pt>
                <c:pt idx="9956">
                  <c:v>17.14081139330728</c:v>
                </c:pt>
                <c:pt idx="9957">
                  <c:v>17.13297690458533</c:v>
                </c:pt>
                <c:pt idx="9958">
                  <c:v>17.12514091167164</c:v>
                </c:pt>
                <c:pt idx="9959">
                  <c:v>17.11730341755458</c:v>
                </c:pt>
                <c:pt idx="9960">
                  <c:v>17.10946442522297</c:v>
                </c:pt>
                <c:pt idx="9961">
                  <c:v>17.10162393766607</c:v>
                </c:pt>
                <c:pt idx="9962">
                  <c:v>17.0937819578736</c:v>
                </c:pt>
                <c:pt idx="9963">
                  <c:v>17.0859384888357</c:v>
                </c:pt>
                <c:pt idx="9964">
                  <c:v>17.07809353354299</c:v>
                </c:pt>
                <c:pt idx="9965">
                  <c:v>17.07024709498652</c:v>
                </c:pt>
                <c:pt idx="9966">
                  <c:v>17.06239917615773</c:v>
                </c:pt>
                <c:pt idx="9967">
                  <c:v>17.05454978004859</c:v>
                </c:pt>
                <c:pt idx="9968">
                  <c:v>17.04669890965142</c:v>
                </c:pt>
                <c:pt idx="9969">
                  <c:v>17.03884656795904</c:v>
                </c:pt>
                <c:pt idx="9970">
                  <c:v>17.03099275796469</c:v>
                </c:pt>
                <c:pt idx="9971">
                  <c:v>17.02313748266204</c:v>
                </c:pt>
                <c:pt idx="9972">
                  <c:v>17.01528074504521</c:v>
                </c:pt>
                <c:pt idx="9973">
                  <c:v>17.00742254810872</c:v>
                </c:pt>
                <c:pt idx="9974">
                  <c:v>16.99956289484759</c:v>
                </c:pt>
                <c:pt idx="9975">
                  <c:v>16.9917017882572</c:v>
                </c:pt>
                <c:pt idx="9976">
                  <c:v>16.98383923133339</c:v>
                </c:pt>
                <c:pt idx="9977">
                  <c:v>16.97597522707249</c:v>
                </c:pt>
                <c:pt idx="9978">
                  <c:v>16.96810977847113</c:v>
                </c:pt>
                <c:pt idx="9979">
                  <c:v>16.96024288852652</c:v>
                </c:pt>
                <c:pt idx="9980">
                  <c:v>16.95237456023619</c:v>
                </c:pt>
                <c:pt idx="9981">
                  <c:v>16.94450479659813</c:v>
                </c:pt>
                <c:pt idx="9982">
                  <c:v>16.93663360061077</c:v>
                </c:pt>
                <c:pt idx="9983">
                  <c:v>16.92876097527294</c:v>
                </c:pt>
                <c:pt idx="9984">
                  <c:v>16.92088692358395</c:v>
                </c:pt>
                <c:pt idx="9985">
                  <c:v>16.91301144854346</c:v>
                </c:pt>
                <c:pt idx="9986">
                  <c:v>16.9051345531516</c:v>
                </c:pt>
                <c:pt idx="9987">
                  <c:v>16.89725624040893</c:v>
                </c:pt>
                <c:pt idx="9988">
                  <c:v>16.88937651331638</c:v>
                </c:pt>
                <c:pt idx="9989">
                  <c:v>16.88149537487536</c:v>
                </c:pt>
                <c:pt idx="9990">
                  <c:v>16.87361282808768</c:v>
                </c:pt>
                <c:pt idx="9991">
                  <c:v>16.86572887595553</c:v>
                </c:pt>
                <c:pt idx="9992">
                  <c:v>16.8578435214816</c:v>
                </c:pt>
                <c:pt idx="9993">
                  <c:v>16.8499567676689</c:v>
                </c:pt>
                <c:pt idx="9994">
                  <c:v>16.84206861752093</c:v>
                </c:pt>
                <c:pt idx="9995">
                  <c:v>16.83417907404158</c:v>
                </c:pt>
                <c:pt idx="9996">
                  <c:v>16.82628814023514</c:v>
                </c:pt>
                <c:pt idx="9997">
                  <c:v>16.81839581910635</c:v>
                </c:pt>
                <c:pt idx="9998">
                  <c:v>16.81050211366032</c:v>
                </c:pt>
                <c:pt idx="9999">
                  <c:v>16.80260702690261</c:v>
                </c:pt>
                <c:pt idx="10000">
                  <c:v>16.79471056183917</c:v>
                </c:pt>
                <c:pt idx="10001">
                  <c:v>16.78681272147636</c:v>
                </c:pt>
                <c:pt idx="10002">
                  <c:v>16.77891350882095</c:v>
                </c:pt>
                <c:pt idx="10003">
                  <c:v>16.77101292688013</c:v>
                </c:pt>
                <c:pt idx="10004">
                  <c:v>16.76311097866147</c:v>
                </c:pt>
                <c:pt idx="10005">
                  <c:v>16.75520766717299</c:v>
                </c:pt>
                <c:pt idx="10006">
                  <c:v>16.74730299542308</c:v>
                </c:pt>
                <c:pt idx="10007">
                  <c:v>16.73939696642054</c:v>
                </c:pt>
                <c:pt idx="10008">
                  <c:v>16.73148958317458</c:v>
                </c:pt>
                <c:pt idx="10009">
                  <c:v>16.72358084869482</c:v>
                </c:pt>
                <c:pt idx="10010">
                  <c:v>16.71567076599126</c:v>
                </c:pt>
                <c:pt idx="10011">
                  <c:v>16.70775933807433</c:v>
                </c:pt>
                <c:pt idx="10012">
                  <c:v>16.69984656795483</c:v>
                </c:pt>
                <c:pt idx="10013">
                  <c:v>16.69193245864399</c:v>
                </c:pt>
                <c:pt idx="10014">
                  <c:v>16.6840170131534</c:v>
                </c:pt>
                <c:pt idx="10015">
                  <c:v>16.6761002344951</c:v>
                </c:pt>
                <c:pt idx="10016">
                  <c:v>16.66818212568148</c:v>
                </c:pt>
                <c:pt idx="10017">
                  <c:v>16.66026268972533</c:v>
                </c:pt>
                <c:pt idx="10018">
                  <c:v>16.65234192963987</c:v>
                </c:pt>
                <c:pt idx="10019">
                  <c:v>16.64441984843868</c:v>
                </c:pt>
                <c:pt idx="10020">
                  <c:v>16.63649644913574</c:v>
                </c:pt>
                <c:pt idx="10021">
                  <c:v>16.62857173474543</c:v>
                </c:pt>
                <c:pt idx="10022">
                  <c:v>16.62064570828253</c:v>
                </c:pt>
                <c:pt idx="10023">
                  <c:v>16.61271837276217</c:v>
                </c:pt>
                <c:pt idx="10024">
                  <c:v>16.60478973119993</c:v>
                </c:pt>
                <c:pt idx="10025">
                  <c:v>16.59685978661172</c:v>
                </c:pt>
                <c:pt idx="10026">
                  <c:v>16.58892854201387</c:v>
                </c:pt>
                <c:pt idx="10027">
                  <c:v>16.58099600042309</c:v>
                </c:pt>
                <c:pt idx="10028">
                  <c:v>16.5730621648565</c:v>
                </c:pt>
                <c:pt idx="10029">
                  <c:v>16.56512703833152</c:v>
                </c:pt>
                <c:pt idx="10030">
                  <c:v>16.55719062386608</c:v>
                </c:pt>
                <c:pt idx="10031">
                  <c:v>16.54925292447839</c:v>
                </c:pt>
                <c:pt idx="10032">
                  <c:v>16.5413139431871</c:v>
                </c:pt>
                <c:pt idx="10033">
                  <c:v>16.53337368301121</c:v>
                </c:pt>
                <c:pt idx="10034">
                  <c:v>16.5254321469701</c:v>
                </c:pt>
                <c:pt idx="10035">
                  <c:v>16.51748933808357</c:v>
                </c:pt>
                <c:pt idx="10036">
                  <c:v>16.50954525937175</c:v>
                </c:pt>
                <c:pt idx="10037">
                  <c:v>16.50159991385518</c:v>
                </c:pt>
                <c:pt idx="10038">
                  <c:v>16.49365330455475</c:v>
                </c:pt>
                <c:pt idx="10039">
                  <c:v>16.48570543449175</c:v>
                </c:pt>
                <c:pt idx="10040">
                  <c:v>16.47775630668783</c:v>
                </c:pt>
                <c:pt idx="10041">
                  <c:v>16.46980592416503</c:v>
                </c:pt>
                <c:pt idx="10042">
                  <c:v>16.46185428994575</c:v>
                </c:pt>
                <c:pt idx="10043">
                  <c:v>16.45390140705276</c:v>
                </c:pt>
                <c:pt idx="10044">
                  <c:v>16.44594727850919</c:v>
                </c:pt>
                <c:pt idx="10045">
                  <c:v>16.43799190733861</c:v>
                </c:pt>
                <c:pt idx="10046">
                  <c:v>16.43003529656485</c:v>
                </c:pt>
                <c:pt idx="10047">
                  <c:v>16.4220774492122</c:v>
                </c:pt>
                <c:pt idx="10048">
                  <c:v>16.41411836830526</c:v>
                </c:pt>
                <c:pt idx="10049">
                  <c:v>16.40615805686905</c:v>
                </c:pt>
                <c:pt idx="10050">
                  <c:v>16.39819651792889</c:v>
                </c:pt>
                <c:pt idx="10051">
                  <c:v>16.39023375451054</c:v>
                </c:pt>
                <c:pt idx="10052">
                  <c:v>16.38226976964006</c:v>
                </c:pt>
                <c:pt idx="10053">
                  <c:v>16.37430456634391</c:v>
                </c:pt>
                <c:pt idx="10054">
                  <c:v>16.3663381476489</c:v>
                </c:pt>
                <c:pt idx="10055">
                  <c:v>16.3583705165822</c:v>
                </c:pt>
                <c:pt idx="10056">
                  <c:v>16.35040167617134</c:v>
                </c:pt>
                <c:pt idx="10057">
                  <c:v>16.34243162944423</c:v>
                </c:pt>
                <c:pt idx="10058">
                  <c:v>16.33446037942911</c:v>
                </c:pt>
                <c:pt idx="10059">
                  <c:v>16.3264879291546</c:v>
                </c:pt>
                <c:pt idx="10060">
                  <c:v>16.31851428164965</c:v>
                </c:pt>
                <c:pt idx="10061">
                  <c:v>16.3105394399436</c:v>
                </c:pt>
                <c:pt idx="10062">
                  <c:v>16.30256340706613</c:v>
                </c:pt>
                <c:pt idx="10063">
                  <c:v>16.29458618604727</c:v>
                </c:pt>
                <c:pt idx="10064">
                  <c:v>16.28660777991739</c:v>
                </c:pt>
                <c:pt idx="10065">
                  <c:v>16.27862819170726</c:v>
                </c:pt>
                <c:pt idx="10066">
                  <c:v>16.27064742444794</c:v>
                </c:pt>
                <c:pt idx="10067">
                  <c:v>16.2626654811709</c:v>
                </c:pt>
                <c:pt idx="10068">
                  <c:v>16.25468236490791</c:v>
                </c:pt>
                <c:pt idx="10069">
                  <c:v>16.24669807869113</c:v>
                </c:pt>
                <c:pt idx="10070">
                  <c:v>16.23871262555303</c:v>
                </c:pt>
                <c:pt idx="10071">
                  <c:v>16.23072600852646</c:v>
                </c:pt>
                <c:pt idx="10072">
                  <c:v>16.22273823064458</c:v>
                </c:pt>
                <c:pt idx="10073">
                  <c:v>16.21474929494095</c:v>
                </c:pt>
                <c:pt idx="10074">
                  <c:v>16.20675920444942</c:v>
                </c:pt>
                <c:pt idx="10075">
                  <c:v>16.19876796220422</c:v>
                </c:pt>
                <c:pt idx="10076">
                  <c:v>16.19077557123988</c:v>
                </c:pt>
                <c:pt idx="10077">
                  <c:v>16.18278203459132</c:v>
                </c:pt>
                <c:pt idx="10078">
                  <c:v>16.17478735529379</c:v>
                </c:pt>
                <c:pt idx="10079">
                  <c:v>16.16679153638284</c:v>
                </c:pt>
                <c:pt idx="10080">
                  <c:v>16.15879458089443</c:v>
                </c:pt>
                <c:pt idx="10081">
                  <c:v>16.15079649186477</c:v>
                </c:pt>
                <c:pt idx="10082">
                  <c:v>16.14279727233049</c:v>
                </c:pt>
                <c:pt idx="10083">
                  <c:v>16.13479692532852</c:v>
                </c:pt>
                <c:pt idx="10084">
                  <c:v>16.12679545389611</c:v>
                </c:pt>
                <c:pt idx="10085">
                  <c:v>16.11879286107086</c:v>
                </c:pt>
                <c:pt idx="10086">
                  <c:v>16.11078914989073</c:v>
                </c:pt>
                <c:pt idx="10087">
                  <c:v>16.10278432339395</c:v>
                </c:pt>
                <c:pt idx="10088">
                  <c:v>16.09477838461915</c:v>
                </c:pt>
                <c:pt idx="10089">
                  <c:v>16.08677133660525</c:v>
                </c:pt>
                <c:pt idx="10090">
                  <c:v>16.0787631823915</c:v>
                </c:pt>
                <c:pt idx="10091">
                  <c:v>16.07075392501751</c:v>
                </c:pt>
                <c:pt idx="10092">
                  <c:v>16.06274356752316</c:v>
                </c:pt>
                <c:pt idx="10093">
                  <c:v>16.05473211294873</c:v>
                </c:pt>
                <c:pt idx="10094">
                  <c:v>16.04671956433478</c:v>
                </c:pt>
                <c:pt idx="10095">
                  <c:v>16.03870592472221</c:v>
                </c:pt>
                <c:pt idx="10096">
                  <c:v>16.03069119715223</c:v>
                </c:pt>
                <c:pt idx="10097">
                  <c:v>16.02267538466639</c:v>
                </c:pt>
                <c:pt idx="10098">
                  <c:v>16.01465849030656</c:v>
                </c:pt>
                <c:pt idx="10099">
                  <c:v>16.00664051711492</c:v>
                </c:pt>
                <c:pt idx="10100">
                  <c:v>15.99862146813398</c:v>
                </c:pt>
                <c:pt idx="10101">
                  <c:v>15.99060134640659</c:v>
                </c:pt>
                <c:pt idx="10102">
                  <c:v>15.98258015497587</c:v>
                </c:pt>
                <c:pt idx="10103">
                  <c:v>15.97455789688531</c:v>
                </c:pt>
                <c:pt idx="10104">
                  <c:v>15.96653457517868</c:v>
                </c:pt>
                <c:pt idx="10105">
                  <c:v>15.95851019290008</c:v>
                </c:pt>
                <c:pt idx="10106">
                  <c:v>15.95048475309394</c:v>
                </c:pt>
                <c:pt idx="10107">
                  <c:v>15.94245825880498</c:v>
                </c:pt>
                <c:pt idx="10108">
                  <c:v>15.93443071307825</c:v>
                </c:pt>
                <c:pt idx="10109">
                  <c:v>15.92640211895911</c:v>
                </c:pt>
                <c:pt idx="10110">
                  <c:v>15.91837247949321</c:v>
                </c:pt>
                <c:pt idx="10111">
                  <c:v>15.91034179772655</c:v>
                </c:pt>
                <c:pt idx="10112">
                  <c:v>15.90231007670542</c:v>
                </c:pt>
                <c:pt idx="10113">
                  <c:v>15.89427731947641</c:v>
                </c:pt>
                <c:pt idx="10114">
                  <c:v>15.88624352908644</c:v>
                </c:pt>
                <c:pt idx="10115">
                  <c:v>15.87820870858271</c:v>
                </c:pt>
                <c:pt idx="10116">
                  <c:v>15.87017286101275</c:v>
                </c:pt>
                <c:pt idx="10117">
                  <c:v>15.86213598942439</c:v>
                </c:pt>
                <c:pt idx="10118">
                  <c:v>15.85409809686575</c:v>
                </c:pt>
                <c:pt idx="10119">
                  <c:v>15.84605918638527</c:v>
                </c:pt>
                <c:pt idx="10120">
                  <c:v>15.83801926103169</c:v>
                </c:pt>
                <c:pt idx="10121">
                  <c:v>15.82997832385406</c:v>
                </c:pt>
                <c:pt idx="10122">
                  <c:v>15.82193637790171</c:v>
                </c:pt>
                <c:pt idx="10123">
                  <c:v>15.81389342622428</c:v>
                </c:pt>
                <c:pt idx="10124">
                  <c:v>15.80584947187171</c:v>
                </c:pt>
                <c:pt idx="10125">
                  <c:v>15.79780451789425</c:v>
                </c:pt>
                <c:pt idx="10126">
                  <c:v>15.78975856734242</c:v>
                </c:pt>
                <c:pt idx="10127">
                  <c:v>15.78171162326706</c:v>
                </c:pt>
                <c:pt idx="10128">
                  <c:v>15.7736636887193</c:v>
                </c:pt>
                <c:pt idx="10129">
                  <c:v>15.76561476675055</c:v>
                </c:pt>
                <c:pt idx="10130">
                  <c:v>15.75756486041255</c:v>
                </c:pt>
                <c:pt idx="10131">
                  <c:v>15.7495139727573</c:v>
                </c:pt>
                <c:pt idx="10132">
                  <c:v>15.74146210683708</c:v>
                </c:pt>
                <c:pt idx="10133">
                  <c:v>15.73340926570451</c:v>
                </c:pt>
                <c:pt idx="10134">
                  <c:v>15.72535545241246</c:v>
                </c:pt>
                <c:pt idx="10135">
                  <c:v>15.7173006700141</c:v>
                </c:pt>
                <c:pt idx="10136">
                  <c:v>15.7092449215629</c:v>
                </c:pt>
                <c:pt idx="10137">
                  <c:v>15.70118821011259</c:v>
                </c:pt>
                <c:pt idx="10138">
                  <c:v>15.69313053871722</c:v>
                </c:pt>
                <c:pt idx="10139">
                  <c:v>15.6850719104311</c:v>
                </c:pt>
                <c:pt idx="10140">
                  <c:v>15.67701232830884</c:v>
                </c:pt>
                <c:pt idx="10141">
                  <c:v>15.66895179540531</c:v>
                </c:pt>
                <c:pt idx="10142">
                  <c:v>15.66089031477571</c:v>
                </c:pt>
                <c:pt idx="10143">
                  <c:v>15.65282788947546</c:v>
                </c:pt>
                <c:pt idx="10144">
                  <c:v>15.64476452256032</c:v>
                </c:pt>
                <c:pt idx="10145">
                  <c:v>15.6367002170863</c:v>
                </c:pt>
                <c:pt idx="10146">
                  <c:v>15.62863497610967</c:v>
                </c:pt>
                <c:pt idx="10147">
                  <c:v>15.62056880268701</c:v>
                </c:pt>
                <c:pt idx="10148">
                  <c:v>15.61250169987519</c:v>
                </c:pt>
                <c:pt idx="10149">
                  <c:v>15.60443367073131</c:v>
                </c:pt>
                <c:pt idx="10150">
                  <c:v>15.59636471831278</c:v>
                </c:pt>
                <c:pt idx="10151">
                  <c:v>15.58829484567728</c:v>
                </c:pt>
                <c:pt idx="10152">
                  <c:v>15.58022405588275</c:v>
                </c:pt>
                <c:pt idx="10153">
                  <c:v>15.57215235198742</c:v>
                </c:pt>
                <c:pt idx="10154">
                  <c:v>15.56407973704977</c:v>
                </c:pt>
                <c:pt idx="10155">
                  <c:v>15.55600621412858</c:v>
                </c:pt>
                <c:pt idx="10156">
                  <c:v>15.54793178628286</c:v>
                </c:pt>
                <c:pt idx="10157">
                  <c:v>15.53985645657195</c:v>
                </c:pt>
                <c:pt idx="10158">
                  <c:v>15.53178022805539</c:v>
                </c:pt>
                <c:pt idx="10159">
                  <c:v>15.52370310379303</c:v>
                </c:pt>
                <c:pt idx="10160">
                  <c:v>15.515625086845</c:v>
                </c:pt>
                <c:pt idx="10161">
                  <c:v>15.50754618027162</c:v>
                </c:pt>
                <c:pt idx="10162">
                  <c:v>15.49946638713357</c:v>
                </c:pt>
                <c:pt idx="10163">
                  <c:v>15.49138571049174</c:v>
                </c:pt>
                <c:pt idx="10164">
                  <c:v>15.48330415340728</c:v>
                </c:pt>
                <c:pt idx="10165">
                  <c:v>15.47522171894163</c:v>
                </c:pt>
                <c:pt idx="10166">
                  <c:v>15.46713841015646</c:v>
                </c:pt>
                <c:pt idx="10167">
                  <c:v>15.45905423011373</c:v>
                </c:pt>
                <c:pt idx="10168">
                  <c:v>15.45096918187564</c:v>
                </c:pt>
                <c:pt idx="10169">
                  <c:v>15.44288326850465</c:v>
                </c:pt>
                <c:pt idx="10170">
                  <c:v>15.43479649306347</c:v>
                </c:pt>
                <c:pt idx="10171">
                  <c:v>15.4267088586151</c:v>
                </c:pt>
                <c:pt idx="10172">
                  <c:v>15.41862036822276</c:v>
                </c:pt>
                <c:pt idx="10173">
                  <c:v>15.41053102494994</c:v>
                </c:pt>
                <c:pt idx="10174">
                  <c:v>15.40244083186038</c:v>
                </c:pt>
                <c:pt idx="10175">
                  <c:v>15.39434979201807</c:v>
                </c:pt>
                <c:pt idx="10176">
                  <c:v>15.38625790848726</c:v>
                </c:pt>
                <c:pt idx="10177">
                  <c:v>15.37816518433244</c:v>
                </c:pt>
                <c:pt idx="10178">
                  <c:v>15.37007162261837</c:v>
                </c:pt>
                <c:pt idx="10179">
                  <c:v>15.36197722641003</c:v>
                </c:pt>
                <c:pt idx="10180">
                  <c:v>15.35388199877268</c:v>
                </c:pt>
                <c:pt idx="10181">
                  <c:v>15.34578594277179</c:v>
                </c:pt>
                <c:pt idx="10182">
                  <c:v>15.33768906147312</c:v>
                </c:pt>
                <c:pt idx="10183">
                  <c:v>15.32959135794264</c:v>
                </c:pt>
                <c:pt idx="10184">
                  <c:v>15.32149283524658</c:v>
                </c:pt>
                <c:pt idx="10185">
                  <c:v>15.31339349645141</c:v>
                </c:pt>
                <c:pt idx="10186">
                  <c:v>15.30529334462385</c:v>
                </c:pt>
                <c:pt idx="10187">
                  <c:v>15.29719238283085</c:v>
                </c:pt>
                <c:pt idx="10188">
                  <c:v>15.28909061413961</c:v>
                </c:pt>
                <c:pt idx="10189">
                  <c:v>15.28098804161756</c:v>
                </c:pt>
                <c:pt idx="10190">
                  <c:v>15.2728846683324</c:v>
                </c:pt>
                <c:pt idx="10191">
                  <c:v>15.26478049735201</c:v>
                </c:pt>
                <c:pt idx="10192">
                  <c:v>15.25667553174457</c:v>
                </c:pt>
                <c:pt idx="10193">
                  <c:v>15.24856977457845</c:v>
                </c:pt>
                <c:pt idx="10194">
                  <c:v>15.24046322892228</c:v>
                </c:pt>
                <c:pt idx="10195">
                  <c:v>15.23235589784493</c:v>
                </c:pt>
                <c:pt idx="10196">
                  <c:v>15.22424778441547</c:v>
                </c:pt>
                <c:pt idx="10197">
                  <c:v>15.21613889170324</c:v>
                </c:pt>
                <c:pt idx="10198">
                  <c:v>15.20802922277778</c:v>
                </c:pt>
                <c:pt idx="10199">
                  <c:v>15.1999187807089</c:v>
                </c:pt>
                <c:pt idx="10200">
                  <c:v>15.1918075685666</c:v>
                </c:pt>
                <c:pt idx="10201">
                  <c:v>15.18369558942114</c:v>
                </c:pt>
                <c:pt idx="10202">
                  <c:v>15.17558284634298</c:v>
                </c:pt>
                <c:pt idx="10203">
                  <c:v>15.16746934240283</c:v>
                </c:pt>
                <c:pt idx="10204">
                  <c:v>15.15935508067161</c:v>
                </c:pt>
                <c:pt idx="10205">
                  <c:v>15.15124006422048</c:v>
                </c:pt>
                <c:pt idx="10206">
                  <c:v>15.14312429612083</c:v>
                </c:pt>
                <c:pt idx="10207">
                  <c:v>15.13500777944424</c:v>
                </c:pt>
                <c:pt idx="10208">
                  <c:v>15.12689051726255</c:v>
                </c:pt>
                <c:pt idx="10209">
                  <c:v>15.11877251264779</c:v>
                </c:pt>
                <c:pt idx="10210">
                  <c:v>15.11065376867224</c:v>
                </c:pt>
                <c:pt idx="10211">
                  <c:v>15.10253428840839</c:v>
                </c:pt>
                <c:pt idx="10212">
                  <c:v>15.09441407492893</c:v>
                </c:pt>
                <c:pt idx="10213">
                  <c:v>15.08629313130679</c:v>
                </c:pt>
                <c:pt idx="10214">
                  <c:v>15.07817146061512</c:v>
                </c:pt>
                <c:pt idx="10215">
                  <c:v>15.07004906592727</c:v>
                </c:pt>
                <c:pt idx="10216">
                  <c:v>15.06192595031681</c:v>
                </c:pt>
                <c:pt idx="10217">
                  <c:v>15.05380211685755</c:v>
                </c:pt>
                <c:pt idx="10218">
                  <c:v>15.04567756862345</c:v>
                </c:pt>
                <c:pt idx="10219">
                  <c:v>15.03755230868876</c:v>
                </c:pt>
                <c:pt idx="10220">
                  <c:v>15.02942634012789</c:v>
                </c:pt>
                <c:pt idx="10221">
                  <c:v>15.02129966601547</c:v>
                </c:pt>
                <c:pt idx="10222">
                  <c:v>15.01317228942636</c:v>
                </c:pt>
                <c:pt idx="10223">
                  <c:v>15.00504421343561</c:v>
                </c:pt>
                <c:pt idx="10224">
                  <c:v>14.99691544111847</c:v>
                </c:pt>
                <c:pt idx="10225">
                  <c:v>14.98878597555043</c:v>
                </c:pt>
                <c:pt idx="10226">
                  <c:v>14.98065581980715</c:v>
                </c:pt>
                <c:pt idx="10227">
                  <c:v>14.97252497696453</c:v>
                </c:pt>
                <c:pt idx="10228">
                  <c:v>14.96439345009863</c:v>
                </c:pt>
                <c:pt idx="10229">
                  <c:v>14.95626124228577</c:v>
                </c:pt>
                <c:pt idx="10230">
                  <c:v>14.94812835660241</c:v>
                </c:pt>
                <c:pt idx="10231">
                  <c:v>14.93999479612528</c:v>
                </c:pt>
                <c:pt idx="10232">
                  <c:v>14.93186056393124</c:v>
                </c:pt>
                <c:pt idx="10233">
                  <c:v>14.9237256630974</c:v>
                </c:pt>
                <c:pt idx="10234">
                  <c:v>14.91559009670106</c:v>
                </c:pt>
                <c:pt idx="10235">
                  <c:v>14.9074538678197</c:v>
                </c:pt>
                <c:pt idx="10236">
                  <c:v>14.899316979531</c:v>
                </c:pt>
                <c:pt idx="10237">
                  <c:v>14.89117943491286</c:v>
                </c:pt>
                <c:pt idx="10238">
                  <c:v>14.88304123704336</c:v>
                </c:pt>
                <c:pt idx="10239">
                  <c:v>14.87490238900077</c:v>
                </c:pt>
                <c:pt idx="10240">
                  <c:v>14.86676289386355</c:v>
                </c:pt>
                <c:pt idx="10241">
                  <c:v>14.85862275471037</c:v>
                </c:pt>
                <c:pt idx="10242">
                  <c:v>14.85048197462008</c:v>
                </c:pt>
                <c:pt idx="10243">
                  <c:v>14.84234055667172</c:v>
                </c:pt>
                <c:pt idx="10244">
                  <c:v>14.83419850394451</c:v>
                </c:pt>
                <c:pt idx="10245">
                  <c:v>14.8260558195179</c:v>
                </c:pt>
                <c:pt idx="10246">
                  <c:v>14.81791250647147</c:v>
                </c:pt>
                <c:pt idx="10247">
                  <c:v>14.80976856788503</c:v>
                </c:pt>
                <c:pt idx="10248">
                  <c:v>14.80162400683855</c:v>
                </c:pt>
                <c:pt idx="10249">
                  <c:v>14.79347882641222</c:v>
                </c:pt>
                <c:pt idx="10250">
                  <c:v>14.78533302968636</c:v>
                </c:pt>
                <c:pt idx="10251">
                  <c:v>14.77718661974153</c:v>
                </c:pt>
                <c:pt idx="10252">
                  <c:v>14.76903959965844</c:v>
                </c:pt>
                <c:pt idx="10253">
                  <c:v>14.76089197251798</c:v>
                </c:pt>
                <c:pt idx="10254">
                  <c:v>14.75274374140124</c:v>
                </c:pt>
                <c:pt idx="10255">
                  <c:v>14.74459490938947</c:v>
                </c:pt>
                <c:pt idx="10256">
                  <c:v>14.73644547956411</c:v>
                </c:pt>
                <c:pt idx="10257">
                  <c:v>14.72829545500677</c:v>
                </c:pt>
                <c:pt idx="10258">
                  <c:v>14.72014483879926</c:v>
                </c:pt>
                <c:pt idx="10259">
                  <c:v>14.71199363402352</c:v>
                </c:pt>
                <c:pt idx="10260">
                  <c:v>14.70384184376172</c:v>
                </c:pt>
                <c:pt idx="10261">
                  <c:v>14.69568947109617</c:v>
                </c:pt>
                <c:pt idx="10262">
                  <c:v>14.68753651910936</c:v>
                </c:pt>
                <c:pt idx="10263">
                  <c:v>14.67938299088394</c:v>
                </c:pt>
                <c:pt idx="10264">
                  <c:v>14.67122888950275</c:v>
                </c:pt>
                <c:pt idx="10265">
                  <c:v>14.66307421804882</c:v>
                </c:pt>
                <c:pt idx="10266">
                  <c:v>14.65491897960528</c:v>
                </c:pt>
                <c:pt idx="10267">
                  <c:v>14.64676317725551</c:v>
                </c:pt>
                <c:pt idx="10268">
                  <c:v>14.63860681408301</c:v>
                </c:pt>
                <c:pt idx="10269">
                  <c:v>14.63044989317145</c:v>
                </c:pt>
                <c:pt idx="10270">
                  <c:v>14.62229241760469</c:v>
                </c:pt>
                <c:pt idx="10271">
                  <c:v>14.61413439046672</c:v>
                </c:pt>
                <c:pt idx="10272">
                  <c:v>14.60597581484172</c:v>
                </c:pt>
                <c:pt idx="10273">
                  <c:v>14.59781669381403</c:v>
                </c:pt>
                <c:pt idx="10274">
                  <c:v>14.58965703046814</c:v>
                </c:pt>
                <c:pt idx="10275">
                  <c:v>14.58149682788872</c:v>
                </c:pt>
                <c:pt idx="10276">
                  <c:v>14.57333608916058</c:v>
                </c:pt>
                <c:pt idx="10277">
                  <c:v>14.5651748173687</c:v>
                </c:pt>
                <c:pt idx="10278">
                  <c:v>14.55701301559822</c:v>
                </c:pt>
                <c:pt idx="10279">
                  <c:v>14.54885068693445</c:v>
                </c:pt>
                <c:pt idx="10280">
                  <c:v>14.54068783446282</c:v>
                </c:pt>
                <c:pt idx="10281">
                  <c:v>14.53252446126895</c:v>
                </c:pt>
                <c:pt idx="10282">
                  <c:v>14.52436057043859</c:v>
                </c:pt>
                <c:pt idx="10283">
                  <c:v>14.51619616505768</c:v>
                </c:pt>
                <c:pt idx="10284">
                  <c:v>14.50803124821227</c:v>
                </c:pt>
                <c:pt idx="10285">
                  <c:v>14.4998658229886</c:v>
                </c:pt>
                <c:pt idx="10286">
                  <c:v>14.49169989247303</c:v>
                </c:pt>
                <c:pt idx="10287">
                  <c:v>14.48353345975208</c:v>
                </c:pt>
                <c:pt idx="10288">
                  <c:v>14.47536652791244</c:v>
                </c:pt>
                <c:pt idx="10289">
                  <c:v>14.46719910004091</c:v>
                </c:pt>
                <c:pt idx="10290">
                  <c:v>14.45903117922448</c:v>
                </c:pt>
                <c:pt idx="10291">
                  <c:v>14.45086276855025</c:v>
                </c:pt>
                <c:pt idx="10292">
                  <c:v>14.4426938711055</c:v>
                </c:pt>
                <c:pt idx="10293">
                  <c:v>14.43452448997761</c:v>
                </c:pt>
                <c:pt idx="10294">
                  <c:v>14.42635462825415</c:v>
                </c:pt>
                <c:pt idx="10295">
                  <c:v>14.41818428902282</c:v>
                </c:pt>
                <c:pt idx="10296">
                  <c:v>14.41001347537143</c:v>
                </c:pt>
                <c:pt idx="10297">
                  <c:v>14.40184219038798</c:v>
                </c:pt>
                <c:pt idx="10298">
                  <c:v>14.39367043716057</c:v>
                </c:pt>
                <c:pt idx="10299">
                  <c:v>14.38549821877747</c:v>
                </c:pt>
                <c:pt idx="10300">
                  <c:v>14.37732553832706</c:v>
                </c:pt>
                <c:pt idx="10301">
                  <c:v>14.36915239889788</c:v>
                </c:pt>
                <c:pt idx="10302">
                  <c:v>14.36097880357859</c:v>
                </c:pt>
                <c:pt idx="10303">
                  <c:v>14.35280475545802</c:v>
                </c:pt>
                <c:pt idx="10304">
                  <c:v>14.34463025762507</c:v>
                </c:pt>
                <c:pt idx="10305">
                  <c:v>14.33645531316884</c:v>
                </c:pt>
                <c:pt idx="10306">
                  <c:v>14.32827992517852</c:v>
                </c:pt>
                <c:pt idx="10307">
                  <c:v>14.32010409674347</c:v>
                </c:pt>
                <c:pt idx="10308">
                  <c:v>14.31192783095313</c:v>
                </c:pt>
                <c:pt idx="10309">
                  <c:v>14.30375113089712</c:v>
                </c:pt>
                <c:pt idx="10310">
                  <c:v>14.29557399966515</c:v>
                </c:pt>
                <c:pt idx="10311">
                  <c:v>14.28739644034708</c:v>
                </c:pt>
                <c:pt idx="10312">
                  <c:v>14.27921845603291</c:v>
                </c:pt>
                <c:pt idx="10313">
                  <c:v>14.27104004981273</c:v>
                </c:pt>
                <c:pt idx="10314">
                  <c:v>14.26286122477678</c:v>
                </c:pt>
                <c:pt idx="10315">
                  <c:v>14.25468198401543</c:v>
                </c:pt>
                <c:pt idx="10316">
                  <c:v>14.24650233061915</c:v>
                </c:pt>
                <c:pt idx="10317">
                  <c:v>14.23832226767855</c:v>
                </c:pt>
                <c:pt idx="10318">
                  <c:v>14.23014179828435</c:v>
                </c:pt>
                <c:pt idx="10319">
                  <c:v>14.22196092552742</c:v>
                </c:pt>
                <c:pt idx="10320">
                  <c:v>14.21377965249871</c:v>
                </c:pt>
                <c:pt idx="10321">
                  <c:v>14.20559798228932</c:v>
                </c:pt>
                <c:pt idx="10322">
                  <c:v>14.19741591799045</c:v>
                </c:pt>
                <c:pt idx="10323">
                  <c:v>14.18923346269341</c:v>
                </c:pt>
                <c:pt idx="10324">
                  <c:v>14.18105061948967</c:v>
                </c:pt>
                <c:pt idx="10325">
                  <c:v>14.17286739147075</c:v>
                </c:pt>
                <c:pt idx="10326">
                  <c:v>14.16468378172835</c:v>
                </c:pt>
                <c:pt idx="10327">
                  <c:v>14.15649979335424</c:v>
                </c:pt>
                <c:pt idx="10328">
                  <c:v>14.14831542944031</c:v>
                </c:pt>
                <c:pt idx="10329">
                  <c:v>14.14013069307858</c:v>
                </c:pt>
                <c:pt idx="10330">
                  <c:v>14.13194558736116</c:v>
                </c:pt>
                <c:pt idx="10331">
                  <c:v>14.12376011538027</c:v>
                </c:pt>
                <c:pt idx="10332">
                  <c:v>14.11557428022827</c:v>
                </c:pt>
                <c:pt idx="10333">
                  <c:v>14.10738808499758</c:v>
                </c:pt>
                <c:pt idx="10334">
                  <c:v>14.09920153278077</c:v>
                </c:pt>
                <c:pt idx="10335">
                  <c:v>14.09101462667048</c:v>
                </c:pt>
                <c:pt idx="10336">
                  <c:v>14.0828273697595</c:v>
                </c:pt>
                <c:pt idx="10337">
                  <c:v>14.07463976514067</c:v>
                </c:pt>
                <c:pt idx="10338">
                  <c:v>14.06645181590699</c:v>
                </c:pt>
                <c:pt idx="10339">
                  <c:v>14.0582635251515</c:v>
                </c:pt>
                <c:pt idx="10340">
                  <c:v>14.05007489596741</c:v>
                </c:pt>
                <c:pt idx="10341">
                  <c:v>14.04188593144797</c:v>
                </c:pt>
                <c:pt idx="10342">
                  <c:v>14.03369663468657</c:v>
                </c:pt>
                <c:pt idx="10343">
                  <c:v>14.02550700877668</c:v>
                </c:pt>
                <c:pt idx="10344">
                  <c:v>14.01731705681186</c:v>
                </c:pt>
                <c:pt idx="10345">
                  <c:v>14.00912678188581</c:v>
                </c:pt>
                <c:pt idx="10346">
                  <c:v>14.00093618709227</c:v>
                </c:pt>
                <c:pt idx="10347">
                  <c:v>13.99274527552512</c:v>
                </c:pt>
                <c:pt idx="10348">
                  <c:v>13.9845540502783</c:v>
                </c:pt>
                <c:pt idx="10349">
                  <c:v>13.97636251444585</c:v>
                </c:pt>
                <c:pt idx="10350">
                  <c:v>13.96817067112193</c:v>
                </c:pt>
                <c:pt idx="10351">
                  <c:v>13.95997852340077</c:v>
                </c:pt>
                <c:pt idx="10352">
                  <c:v>13.9517860743767</c:v>
                </c:pt>
                <c:pt idx="10353">
                  <c:v>13.9435933271441</c:v>
                </c:pt>
                <c:pt idx="10354">
                  <c:v>13.9354002847975</c:v>
                </c:pt>
                <c:pt idx="10355">
                  <c:v>13.92720695043148</c:v>
                </c:pt>
                <c:pt idx="10356">
                  <c:v>13.91901332714072</c:v>
                </c:pt>
                <c:pt idx="10357">
                  <c:v>13.91081941801999</c:v>
                </c:pt>
                <c:pt idx="10358">
                  <c:v>13.90262522616411</c:v>
                </c:pt>
                <c:pt idx="10359">
                  <c:v>13.89443075466803</c:v>
                </c:pt>
                <c:pt idx="10360">
                  <c:v>13.88623600662677</c:v>
                </c:pt>
                <c:pt idx="10361">
                  <c:v>13.8780409851354</c:v>
                </c:pt>
                <c:pt idx="10362">
                  <c:v>13.86984569328913</c:v>
                </c:pt>
                <c:pt idx="10363">
                  <c:v>13.8616501341832</c:v>
                </c:pt>
                <c:pt idx="10364">
                  <c:v>13.85345431091295</c:v>
                </c:pt>
                <c:pt idx="10365">
                  <c:v>13.8452582265738</c:v>
                </c:pt>
                <c:pt idx="10366">
                  <c:v>13.83706188426122</c:v>
                </c:pt>
                <c:pt idx="10367">
                  <c:v>13.82886528707082</c:v>
                </c:pt>
                <c:pt idx="10368">
                  <c:v>13.82066843809823</c:v>
                </c:pt>
                <c:pt idx="10369">
                  <c:v>13.81247134043916</c:v>
                </c:pt>
                <c:pt idx="10370">
                  <c:v>13.80427399718942</c:v>
                </c:pt>
                <c:pt idx="10371">
                  <c:v>13.79607641144487</c:v>
                </c:pt>
                <c:pt idx="10372">
                  <c:v>13.78787858630146</c:v>
                </c:pt>
                <c:pt idx="10373">
                  <c:v>13.77968052485519</c:v>
                </c:pt>
                <c:pt idx="10374">
                  <c:v>13.77148223020215</c:v>
                </c:pt>
                <c:pt idx="10375">
                  <c:v>13.76328370543849</c:v>
                </c:pt>
                <c:pt idx="10376">
                  <c:v>13.75508495366043</c:v>
                </c:pt>
                <c:pt idx="10377">
                  <c:v>13.74688597796425</c:v>
                </c:pt>
                <c:pt idx="10378">
                  <c:v>13.7386867814463</c:v>
                </c:pt>
                <c:pt idx="10379">
                  <c:v>13.73048736720303</c:v>
                </c:pt>
                <c:pt idx="10380">
                  <c:v>13.72228773833089</c:v>
                </c:pt>
                <c:pt idx="10381">
                  <c:v>13.71408789792645</c:v>
                </c:pt>
                <c:pt idx="10382">
                  <c:v>13.70588784908631</c:v>
                </c:pt>
                <c:pt idx="10383">
                  <c:v>13.69768759490715</c:v>
                </c:pt>
                <c:pt idx="10384">
                  <c:v>13.6894871384857</c:v>
                </c:pt>
                <c:pt idx="10385">
                  <c:v>13.68128648291875</c:v>
                </c:pt>
                <c:pt idx="10386">
                  <c:v>13.67308563130317</c:v>
                </c:pt>
                <c:pt idx="10387">
                  <c:v>13.66488458673585</c:v>
                </c:pt>
                <c:pt idx="10388">
                  <c:v>13.65668335231378</c:v>
                </c:pt>
                <c:pt idx="10389">
                  <c:v>13.64848193113397</c:v>
                </c:pt>
                <c:pt idx="10390">
                  <c:v>13.64028032629351</c:v>
                </c:pt>
                <c:pt idx="10391">
                  <c:v>13.63207854088954</c:v>
                </c:pt>
                <c:pt idx="10392">
                  <c:v>13.62387657801924</c:v>
                </c:pt>
                <c:pt idx="10393">
                  <c:v>13.61567444077985</c:v>
                </c:pt>
                <c:pt idx="10394">
                  <c:v>13.60747213226868</c:v>
                </c:pt>
                <c:pt idx="10395">
                  <c:v>13.59926965558307</c:v>
                </c:pt>
                <c:pt idx="10396">
                  <c:v>13.59106701382041</c:v>
                </c:pt>
                <c:pt idx="10397">
                  <c:v>13.58286421007815</c:v>
                </c:pt>
                <c:pt idx="10398">
                  <c:v>13.57466124745377</c:v>
                </c:pt>
                <c:pt idx="10399">
                  <c:v>13.56645812904482</c:v>
                </c:pt>
                <c:pt idx="10400">
                  <c:v>13.55825485794889</c:v>
                </c:pt>
                <c:pt idx="10401">
                  <c:v>13.55005143726361</c:v>
                </c:pt>
                <c:pt idx="10402">
                  <c:v>13.54184787008665</c:v>
                </c:pt>
                <c:pt idx="10403">
                  <c:v>13.53364415951574</c:v>
                </c:pt>
                <c:pt idx="10404">
                  <c:v>13.52544030864863</c:v>
                </c:pt>
                <c:pt idx="10405">
                  <c:v>13.51723632058313</c:v>
                </c:pt>
                <c:pt idx="10406">
                  <c:v>13.5090321984171</c:v>
                </c:pt>
                <c:pt idx="10407">
                  <c:v>13.50082794524839</c:v>
                </c:pt>
                <c:pt idx="10408">
                  <c:v>13.49262356417495</c:v>
                </c:pt>
                <c:pt idx="10409">
                  <c:v>13.48441905829475</c:v>
                </c:pt>
                <c:pt idx="10410">
                  <c:v>13.47621443070576</c:v>
                </c:pt>
                <c:pt idx="10411">
                  <c:v>13.46800968450604</c:v>
                </c:pt>
                <c:pt idx="10412">
                  <c:v>13.45980482279365</c:v>
                </c:pt>
                <c:pt idx="10413">
                  <c:v>13.4515998486667</c:v>
                </c:pt>
                <c:pt idx="10414">
                  <c:v>13.44339476522332</c:v>
                </c:pt>
                <c:pt idx="10415">
                  <c:v>13.43518957556169</c:v>
                </c:pt>
                <c:pt idx="10416">
                  <c:v>13.42698428278</c:v>
                </c:pt>
                <c:pt idx="10417">
                  <c:v>13.4187788899765</c:v>
                </c:pt>
                <c:pt idx="10418">
                  <c:v>13.41057340024944</c:v>
                </c:pt>
                <c:pt idx="10419">
                  <c:v>13.40236781669712</c:v>
                </c:pt>
                <c:pt idx="10420">
                  <c:v>13.39416214241785</c:v>
                </c:pt>
                <c:pt idx="10421">
                  <c:v>13.38595638051</c:v>
                </c:pt>
                <c:pt idx="10422">
                  <c:v>13.37775053407191</c:v>
                </c:pt>
                <c:pt idx="10423">
                  <c:v>13.369544606202</c:v>
                </c:pt>
                <c:pt idx="10424">
                  <c:v>13.36133859999868</c:v>
                </c:pt>
                <c:pt idx="10425">
                  <c:v>13.35313251856041</c:v>
                </c:pt>
                <c:pt idx="10426">
                  <c:v>13.34492636498564</c:v>
                </c:pt>
                <c:pt idx="10427">
                  <c:v>13.33672014237287</c:v>
                </c:pt>
                <c:pt idx="10428">
                  <c:v>13.32851385382061</c:v>
                </c:pt>
                <c:pt idx="10429">
                  <c:v>13.32030750242738</c:v>
                </c:pt>
                <c:pt idx="10430">
                  <c:v>13.31210109129174</c:v>
                </c:pt>
                <c:pt idx="10431">
                  <c:v>13.30389462351226</c:v>
                </c:pt>
                <c:pt idx="10432">
                  <c:v>13.2956881021875</c:v>
                </c:pt>
                <c:pt idx="10433">
                  <c:v>13.28748153041608</c:v>
                </c:pt>
                <c:pt idx="10434">
                  <c:v>13.27927491129661</c:v>
                </c:pt>
                <c:pt idx="10435">
                  <c:v>13.27106824792771</c:v>
                </c:pt>
                <c:pt idx="10436">
                  <c:v>13.26286154340803</c:v>
                </c:pt>
                <c:pt idx="10437">
                  <c:v>13.25465480083621</c:v>
                </c:pt>
                <c:pt idx="10438">
                  <c:v>13.24644802331092</c:v>
                </c:pt>
                <c:pt idx="10439">
                  <c:v>13.23824121393085</c:v>
                </c:pt>
                <c:pt idx="10440">
                  <c:v>13.23003437579467</c:v>
                </c:pt>
                <c:pt idx="10441">
                  <c:v>13.22182751200107</c:v>
                </c:pt>
                <c:pt idx="10442">
                  <c:v>13.21362062564875</c:v>
                </c:pt>
                <c:pt idx="10443">
                  <c:v>13.20541371983643</c:v>
                </c:pt>
                <c:pt idx="10444">
                  <c:v>13.19720679766282</c:v>
                </c:pt>
                <c:pt idx="10445">
                  <c:v>13.18899986222663</c:v>
                </c:pt>
                <c:pt idx="10446">
                  <c:v>13.18079291662658</c:v>
                </c:pt>
                <c:pt idx="10447">
                  <c:v>13.1725859639614</c:v>
                </c:pt>
                <c:pt idx="10448">
                  <c:v>13.16437900732982</c:v>
                </c:pt>
                <c:pt idx="10449">
                  <c:v>13.15617204983057</c:v>
                </c:pt>
                <c:pt idx="10450">
                  <c:v>13.14796509456237</c:v>
                </c:pt>
                <c:pt idx="10451">
                  <c:v>13.13975814462395</c:v>
                </c:pt>
                <c:pt idx="10452">
                  <c:v>13.13155120311404</c:v>
                </c:pt>
                <c:pt idx="10453">
                  <c:v>13.12334427313137</c:v>
                </c:pt>
                <c:pt idx="10454">
                  <c:v>13.11513735777464</c:v>
                </c:pt>
                <c:pt idx="10455">
                  <c:v>13.10693046014258</c:v>
                </c:pt>
                <c:pt idx="10456">
                  <c:v>13.0987235833339</c:v>
                </c:pt>
                <c:pt idx="10457">
                  <c:v>13.0905167304473</c:v>
                </c:pt>
                <c:pt idx="10458">
                  <c:v>13.08230990458148</c:v>
                </c:pt>
                <c:pt idx="10459">
                  <c:v>13.07410310883513</c:v>
                </c:pt>
                <c:pt idx="10460">
                  <c:v>13.06589634630693</c:v>
                </c:pt>
                <c:pt idx="10461">
                  <c:v>13.05768962009555</c:v>
                </c:pt>
                <c:pt idx="10462">
                  <c:v>13.04948293329965</c:v>
                </c:pt>
                <c:pt idx="10463">
                  <c:v>13.04127628901787</c:v>
                </c:pt>
                <c:pt idx="10464">
                  <c:v>13.03306969034886</c:v>
                </c:pt>
                <c:pt idx="10465">
                  <c:v>13.02486314039123</c:v>
                </c:pt>
                <c:pt idx="10466">
                  <c:v>13.0166566422436</c:v>
                </c:pt>
                <c:pt idx="10467">
                  <c:v>13.00845019900455</c:v>
                </c:pt>
                <c:pt idx="10468">
                  <c:v>13.00024381377265</c:v>
                </c:pt>
                <c:pt idx="10469">
                  <c:v>12.99203748964648</c:v>
                </c:pt>
                <c:pt idx="10470">
                  <c:v>12.98383122972456</c:v>
                </c:pt>
                <c:pt idx="10471">
                  <c:v>12.97562503710542</c:v>
                </c:pt>
                <c:pt idx="10472">
                  <c:v>12.96741891488755</c:v>
                </c:pt>
                <c:pt idx="10473">
                  <c:v>12.95921286616945</c:v>
                </c:pt>
                <c:pt idx="10474">
                  <c:v>12.95100689404956</c:v>
                </c:pt>
                <c:pt idx="10475">
                  <c:v>12.94280100162632</c:v>
                </c:pt>
                <c:pt idx="10476">
                  <c:v>12.93459519199814</c:v>
                </c:pt>
                <c:pt idx="10477">
                  <c:v>12.92638946826342</c:v>
                </c:pt>
                <c:pt idx="10478">
                  <c:v>12.91818383352051</c:v>
                </c:pt>
                <c:pt idx="10479">
                  <c:v>12.90997829086774</c:v>
                </c:pt>
                <c:pt idx="10480">
                  <c:v>12.90177284340343</c:v>
                </c:pt>
                <c:pt idx="10481">
                  <c:v>12.89356749422585</c:v>
                </c:pt>
                <c:pt idx="10482">
                  <c:v>12.88536224643326</c:v>
                </c:pt>
                <c:pt idx="10483">
                  <c:v>12.87715710312387</c:v>
                </c:pt>
                <c:pt idx="10484">
                  <c:v>12.86895206739587</c:v>
                </c:pt>
                <c:pt idx="10485">
                  <c:v>12.86074714234742</c:v>
                </c:pt>
                <c:pt idx="10486">
                  <c:v>12.85254233107664</c:v>
                </c:pt>
                <c:pt idx="10487">
                  <c:v>12.84433763668162</c:v>
                </c:pt>
                <c:pt idx="10488">
                  <c:v>12.83613306226042</c:v>
                </c:pt>
                <c:pt idx="10489">
                  <c:v>12.82792861091106</c:v>
                </c:pt>
                <c:pt idx="10490">
                  <c:v>12.81972428573152</c:v>
                </c:pt>
                <c:pt idx="10491">
                  <c:v>12.81152008981975</c:v>
                </c:pt>
                <c:pt idx="10492">
                  <c:v>12.80331602627365</c:v>
                </c:pt>
                <c:pt idx="10493">
                  <c:v>12.79511209819108</c:v>
                </c:pt>
                <c:pt idx="10494">
                  <c:v>12.78690830866988</c:v>
                </c:pt>
                <c:pt idx="10495">
                  <c:v>12.77870466080784</c:v>
                </c:pt>
                <c:pt idx="10496">
                  <c:v>12.7705011577027</c:v>
                </c:pt>
                <c:pt idx="10497">
                  <c:v>12.76229780245215</c:v>
                </c:pt>
                <c:pt idx="10498">
                  <c:v>12.75409459815385</c:v>
                </c:pt>
                <c:pt idx="10499">
                  <c:v>12.74589154790542</c:v>
                </c:pt>
                <c:pt idx="10500">
                  <c:v>12.73768865480443</c:v>
                </c:pt>
                <c:pt idx="10501">
                  <c:v>12.72948592194839</c:v>
                </c:pt>
                <c:pt idx="10502">
                  <c:v>12.72128335243477</c:v>
                </c:pt>
                <c:pt idx="10503">
                  <c:v>12.713080949361</c:v>
                </c:pt>
                <c:pt idx="10504">
                  <c:v>12.70487871582444</c:v>
                </c:pt>
                <c:pt idx="10505">
                  <c:v>12.69667665492243</c:v>
                </c:pt>
                <c:pt idx="10506">
                  <c:v>12.68847476975224</c:v>
                </c:pt>
                <c:pt idx="10507">
                  <c:v>12.68027306341108</c:v>
                </c:pt>
                <c:pt idx="10508">
                  <c:v>12.67207153899612</c:v>
                </c:pt>
                <c:pt idx="10509">
                  <c:v>12.66387019960447</c:v>
                </c:pt>
                <c:pt idx="10510">
                  <c:v>12.6556690483332</c:v>
                </c:pt>
                <c:pt idx="10511">
                  <c:v>12.6474680882793</c:v>
                </c:pt>
                <c:pt idx="10512">
                  <c:v>12.63926732253971</c:v>
                </c:pt>
                <c:pt idx="10513">
                  <c:v>12.63106675421132</c:v>
                </c:pt>
                <c:pt idx="10514">
                  <c:v>12.62286638639097</c:v>
                </c:pt>
                <c:pt idx="10515">
                  <c:v>12.61466622217541</c:v>
                </c:pt>
                <c:pt idx="10516">
                  <c:v>12.60646626466136</c:v>
                </c:pt>
                <c:pt idx="10517">
                  <c:v>12.59826651694546</c:v>
                </c:pt>
                <c:pt idx="10518">
                  <c:v>12.5900669821243</c:v>
                </c:pt>
                <c:pt idx="10519">
                  <c:v>12.58186766329439</c:v>
                </c:pt>
                <c:pt idx="10520">
                  <c:v>12.57366856355219</c:v>
                </c:pt>
                <c:pt idx="10521">
                  <c:v>12.5654696859941</c:v>
                </c:pt>
                <c:pt idx="10522">
                  <c:v>12.55727103371644</c:v>
                </c:pt>
                <c:pt idx="10523">
                  <c:v>12.54907260981546</c:v>
                </c:pt>
                <c:pt idx="10524">
                  <c:v>12.54087441738735</c:v>
                </c:pt>
                <c:pt idx="10525">
                  <c:v>12.53267645952825</c:v>
                </c:pt>
                <c:pt idx="10526">
                  <c:v>12.52447873933418</c:v>
                </c:pt>
                <c:pt idx="10527">
                  <c:v>12.51628125990115</c:v>
                </c:pt>
                <c:pt idx="10528">
                  <c:v>12.50808402432506</c:v>
                </c:pt>
                <c:pt idx="10529">
                  <c:v>12.49988703570174</c:v>
                </c:pt>
                <c:pt idx="10530">
                  <c:v>12.49169029712695</c:v>
                </c:pt>
                <c:pt idx="10531">
                  <c:v>12.48349381169639</c:v>
                </c:pt>
                <c:pt idx="10532">
                  <c:v>12.47529758250567</c:v>
                </c:pt>
                <c:pt idx="10533">
                  <c:v>12.46710161265031</c:v>
                </c:pt>
                <c:pt idx="10534">
                  <c:v>12.4589059052258</c:v>
                </c:pt>
                <c:pt idx="10535">
                  <c:v>12.4507104633275</c:v>
                </c:pt>
                <c:pt idx="10536">
                  <c:v>12.44251529005072</c:v>
                </c:pt>
                <c:pt idx="10537">
                  <c:v>12.43432038849068</c:v>
                </c:pt>
                <c:pt idx="10538">
                  <c:v>12.42612576174253</c:v>
                </c:pt>
                <c:pt idx="10539">
                  <c:v>12.41793141290133</c:v>
                </c:pt>
                <c:pt idx="10540">
                  <c:v>12.40973734506204</c:v>
                </c:pt>
                <c:pt idx="10541">
                  <c:v>12.40154356131957</c:v>
                </c:pt>
                <c:pt idx="10542">
                  <c:v>12.39335006476873</c:v>
                </c:pt>
                <c:pt idx="10543">
                  <c:v>12.38515685850424</c:v>
                </c:pt>
                <c:pt idx="10544">
                  <c:v>12.37696394562073</c:v>
                </c:pt>
                <c:pt idx="10545">
                  <c:v>12.36877132921276</c:v>
                </c:pt>
                <c:pt idx="10546">
                  <c:v>12.36057901237479</c:v>
                </c:pt>
                <c:pt idx="10547">
                  <c:v>12.3523869982012</c:v>
                </c:pt>
                <c:pt idx="10548">
                  <c:v>12.34419528978626</c:v>
                </c:pt>
                <c:pt idx="10549">
                  <c:v>12.33600389022417</c:v>
                </c:pt>
                <c:pt idx="10550">
                  <c:v>12.32781280260902</c:v>
                </c:pt>
                <c:pt idx="10551">
                  <c:v>12.31962203003484</c:v>
                </c:pt>
                <c:pt idx="10552">
                  <c:v>12.31143157559552</c:v>
                </c:pt>
                <c:pt idx="10553">
                  <c:v>12.3032414423849</c:v>
                </c:pt>
                <c:pt idx="10554">
                  <c:v>12.29505163349669</c:v>
                </c:pt>
                <c:pt idx="10555">
                  <c:v>12.28686215202451</c:v>
                </c:pt>
                <c:pt idx="10556">
                  <c:v>12.27867300106191</c:v>
                </c:pt>
                <c:pt idx="10557">
                  <c:v>12.2704841837023</c:v>
                </c:pt>
                <c:pt idx="10558">
                  <c:v>12.26229570303903</c:v>
                </c:pt>
                <c:pt idx="10559">
                  <c:v>12.25410756216533</c:v>
                </c:pt>
                <c:pt idx="10560">
                  <c:v>12.24591976417431</c:v>
                </c:pt>
                <c:pt idx="10561">
                  <c:v>12.23773231215903</c:v>
                </c:pt>
                <c:pt idx="10562">
                  <c:v>12.2295452092124</c:v>
                </c:pt>
                <c:pt idx="10563">
                  <c:v>12.22135845842723</c:v>
                </c:pt>
                <c:pt idx="10564">
                  <c:v>12.21317206289626</c:v>
                </c:pt>
                <c:pt idx="10565">
                  <c:v>12.2049860257121</c:v>
                </c:pt>
                <c:pt idx="10566">
                  <c:v>12.19680034996723</c:v>
                </c:pt>
                <c:pt idx="10567">
                  <c:v>12.18861503875407</c:v>
                </c:pt>
                <c:pt idx="10568">
                  <c:v>12.1804300951649</c:v>
                </c:pt>
                <c:pt idx="10569">
                  <c:v>12.17224552229191</c:v>
                </c:pt>
                <c:pt idx="10570">
                  <c:v>12.16406132322716</c:v>
                </c:pt>
                <c:pt idx="10571">
                  <c:v>12.15587750106261</c:v>
                </c:pt>
                <c:pt idx="10572">
                  <c:v>12.14769405889011</c:v>
                </c:pt>
                <c:pt idx="10573">
                  <c:v>12.13951099980139</c:v>
                </c:pt>
                <c:pt idx="10574">
                  <c:v>12.13132832688807</c:v>
                </c:pt>
                <c:pt idx="10575">
                  <c:v>12.12314604324165</c:v>
                </c:pt>
                <c:pt idx="10576">
                  <c:v>12.11496415195353</c:v>
                </c:pt>
                <c:pt idx="10577">
                  <c:v>12.10678265611497</c:v>
                </c:pt>
                <c:pt idx="10578">
                  <c:v>12.09860155881712</c:v>
                </c:pt>
                <c:pt idx="10579">
                  <c:v>12.09042086315104</c:v>
                </c:pt>
                <c:pt idx="10580">
                  <c:v>12.08224057220762</c:v>
                </c:pt>
                <c:pt idx="10581">
                  <c:v>12.07406068907767</c:v>
                </c:pt>
                <c:pt idx="10582">
                  <c:v>12.06588121685185</c:v>
                </c:pt>
                <c:pt idx="10583">
                  <c:v>12.05770215862073</c:v>
                </c:pt>
                <c:pt idx="10584">
                  <c:v>12.04952351747473</c:v>
                </c:pt>
                <c:pt idx="10585">
                  <c:v>12.04134529650415</c:v>
                </c:pt>
                <c:pt idx="10586">
                  <c:v>12.03316749879919</c:v>
                </c:pt>
                <c:pt idx="10587">
                  <c:v>12.02499012744988</c:v>
                </c:pt>
                <c:pt idx="10588">
                  <c:v>12.01681318554616</c:v>
                </c:pt>
                <c:pt idx="10589">
                  <c:v>12.00863667617782</c:v>
                </c:pt>
                <c:pt idx="10590">
                  <c:v>12.00046060243455</c:v>
                </c:pt>
                <c:pt idx="10591">
                  <c:v>11.99228496740587</c:v>
                </c:pt>
                <c:pt idx="10592">
                  <c:v>11.9841097741812</c:v>
                </c:pt>
                <c:pt idx="10593">
                  <c:v>11.97593502584982</c:v>
                </c:pt>
                <c:pt idx="10594">
                  <c:v>11.96776072550087</c:v>
                </c:pt>
                <c:pt idx="10595">
                  <c:v>11.95958687622338</c:v>
                </c:pt>
                <c:pt idx="10596">
                  <c:v>11.95141348110621</c:v>
                </c:pt>
                <c:pt idx="10597">
                  <c:v>11.94324054323811</c:v>
                </c:pt>
                <c:pt idx="10598">
                  <c:v>11.9350680657077</c:v>
                </c:pt>
                <c:pt idx="10599">
                  <c:v>11.92689605160344</c:v>
                </c:pt>
                <c:pt idx="10600">
                  <c:v>11.91872450401366</c:v>
                </c:pt>
                <c:pt idx="10601">
                  <c:v>11.91055342602657</c:v>
                </c:pt>
                <c:pt idx="10602">
                  <c:v>11.90238282073021</c:v>
                </c:pt>
                <c:pt idx="10603">
                  <c:v>11.8942126912125</c:v>
                </c:pt>
                <c:pt idx="10604">
                  <c:v>11.88604304056122</c:v>
                </c:pt>
                <c:pt idx="10605">
                  <c:v>11.87787387186399</c:v>
                </c:pt>
                <c:pt idx="10606">
                  <c:v>11.8697051882083</c:v>
                </c:pt>
                <c:pt idx="10607">
                  <c:v>11.86153699268149</c:v>
                </c:pt>
                <c:pt idx="10608">
                  <c:v>11.85336928837076</c:v>
                </c:pt>
                <c:pt idx="10609">
                  <c:v>11.84520207836317</c:v>
                </c:pt>
                <c:pt idx="10610">
                  <c:v>11.83703536574561</c:v>
                </c:pt>
                <c:pt idx="10611">
                  <c:v>11.82886915360485</c:v>
                </c:pt>
                <c:pt idx="10612">
                  <c:v>11.82070344502748</c:v>
                </c:pt>
                <c:pt idx="10613">
                  <c:v>11.81253824309998</c:v>
                </c:pt>
                <c:pt idx="10614">
                  <c:v>11.80437355090864</c:v>
                </c:pt>
                <c:pt idx="10615">
                  <c:v>11.79620937153962</c:v>
                </c:pt>
                <c:pt idx="10616">
                  <c:v>11.78804570807893</c:v>
                </c:pt>
                <c:pt idx="10617">
                  <c:v>11.77988256361241</c:v>
                </c:pt>
                <c:pt idx="10618">
                  <c:v>11.77171994122576</c:v>
                </c:pt>
                <c:pt idx="10619">
                  <c:v>11.76355784400452</c:v>
                </c:pt>
                <c:pt idx="10620">
                  <c:v>11.75539627503407</c:v>
                </c:pt>
                <c:pt idx="10621">
                  <c:v>11.74723523739963</c:v>
                </c:pt>
                <c:pt idx="10622">
                  <c:v>11.73907473418629</c:v>
                </c:pt>
                <c:pt idx="10623">
                  <c:v>11.73091476847893</c:v>
                </c:pt>
                <c:pt idx="10624">
                  <c:v>11.72275534336233</c:v>
                </c:pt>
                <c:pt idx="10625">
                  <c:v>11.71459646192105</c:v>
                </c:pt>
                <c:pt idx="10626">
                  <c:v>11.70643812723954</c:v>
                </c:pt>
                <c:pt idx="10627">
                  <c:v>11.69828034240205</c:v>
                </c:pt>
                <c:pt idx="10628">
                  <c:v>11.69012311049269</c:v>
                </c:pt>
                <c:pt idx="10629">
                  <c:v>11.68196643459539</c:v>
                </c:pt>
                <c:pt idx="10630">
                  <c:v>11.67381031779392</c:v>
                </c:pt>
                <c:pt idx="10631">
                  <c:v>11.66565476317189</c:v>
                </c:pt>
                <c:pt idx="10632">
                  <c:v>11.65749977381273</c:v>
                </c:pt>
                <c:pt idx="10633">
                  <c:v>11.64934535279971</c:v>
                </c:pt>
                <c:pt idx="10634">
                  <c:v>11.64119150321593</c:v>
                </c:pt>
                <c:pt idx="10635">
                  <c:v>11.63303822814434</c:v>
                </c:pt>
                <c:pt idx="10636">
                  <c:v>11.62488553066767</c:v>
                </c:pt>
                <c:pt idx="10637">
                  <c:v>11.61673341386852</c:v>
                </c:pt>
                <c:pt idx="10638">
                  <c:v>11.6085818808293</c:v>
                </c:pt>
                <c:pt idx="10639">
                  <c:v>11.60043093463226</c:v>
                </c:pt>
                <c:pt idx="10640">
                  <c:v>11.59228057835945</c:v>
                </c:pt>
                <c:pt idx="10641">
                  <c:v>11.58413081509278</c:v>
                </c:pt>
                <c:pt idx="10642">
                  <c:v>11.57598164791396</c:v>
                </c:pt>
                <c:pt idx="10643">
                  <c:v>11.56783307990452</c:v>
                </c:pt>
                <c:pt idx="10644">
                  <c:v>11.55968511414582</c:v>
                </c:pt>
                <c:pt idx="10645">
                  <c:v>11.55153775371904</c:v>
                </c:pt>
                <c:pt idx="10646">
                  <c:v>11.54339100170517</c:v>
                </c:pt>
                <c:pt idx="10647">
                  <c:v>11.53524486118506</c:v>
                </c:pt>
                <c:pt idx="10648">
                  <c:v>11.52709933523932</c:v>
                </c:pt>
                <c:pt idx="10649">
                  <c:v>11.5189544269484</c:v>
                </c:pt>
                <c:pt idx="10650">
                  <c:v>11.51081013939259</c:v>
                </c:pt>
                <c:pt idx="10651">
                  <c:v>11.50266647565197</c:v>
                </c:pt>
                <c:pt idx="10652">
                  <c:v>11.49452343880642</c:v>
                </c:pt>
                <c:pt idx="10653">
                  <c:v>11.48638103193568</c:v>
                </c:pt>
                <c:pt idx="10654">
                  <c:v>11.47823925811927</c:v>
                </c:pt>
                <c:pt idx="10655">
                  <c:v>11.47009812043651</c:v>
                </c:pt>
                <c:pt idx="10656">
                  <c:v>11.46195762196657</c:v>
                </c:pt>
                <c:pt idx="10657">
                  <c:v>11.4538177657884</c:v>
                </c:pt>
                <c:pt idx="10658">
                  <c:v>11.44567855498077</c:v>
                </c:pt>
                <c:pt idx="10659">
                  <c:v>11.43753999262225</c:v>
                </c:pt>
                <c:pt idx="10660">
                  <c:v>11.42940208179122</c:v>
                </c:pt>
                <c:pt idx="10661">
                  <c:v>11.42126482556587</c:v>
                </c:pt>
                <c:pt idx="10662">
                  <c:v>11.4131282270242</c:v>
                </c:pt>
                <c:pt idx="10663">
                  <c:v>11.40499228924401</c:v>
                </c:pt>
                <c:pt idx="10664">
                  <c:v>11.3968570153029</c:v>
                </c:pt>
                <c:pt idx="10665">
                  <c:v>11.38872240827826</c:v>
                </c:pt>
                <c:pt idx="10666">
                  <c:v>11.38058847124731</c:v>
                </c:pt>
                <c:pt idx="10667">
                  <c:v>11.37245520728706</c:v>
                </c:pt>
                <c:pt idx="10668">
                  <c:v>11.3643226194743</c:v>
                </c:pt>
                <c:pt idx="10669">
                  <c:v>11.35619071088565</c:v>
                </c:pt>
                <c:pt idx="10670">
                  <c:v>11.3480594845975</c:v>
                </c:pt>
                <c:pt idx="10671">
                  <c:v>11.33992894368606</c:v>
                </c:pt>
                <c:pt idx="10672">
                  <c:v>11.33179909122733</c:v>
                </c:pt>
                <c:pt idx="10673">
                  <c:v>11.3236699302971</c:v>
                </c:pt>
                <c:pt idx="10674">
                  <c:v>11.31554146397094</c:v>
                </c:pt>
                <c:pt idx="10675">
                  <c:v>11.30741369532424</c:v>
                </c:pt>
                <c:pt idx="10676">
                  <c:v>11.29928662743217</c:v>
                </c:pt>
                <c:pt idx="10677">
                  <c:v>11.2911602633697</c:v>
                </c:pt>
                <c:pt idx="10678">
                  <c:v>11.28303460621157</c:v>
                </c:pt>
                <c:pt idx="10679">
                  <c:v>11.27490965903234</c:v>
                </c:pt>
                <c:pt idx="10680">
                  <c:v>11.26678542490633</c:v>
                </c:pt>
                <c:pt idx="10681">
                  <c:v>11.25866190690766</c:v>
                </c:pt>
                <c:pt idx="10682">
                  <c:v>11.25053910811024</c:v>
                </c:pt>
                <c:pt idx="10683">
                  <c:v>11.24241703158777</c:v>
                </c:pt>
                <c:pt idx="10684">
                  <c:v>11.23429568041371</c:v>
                </c:pt>
                <c:pt idx="10685">
                  <c:v>11.22617505766135</c:v>
                </c:pt>
                <c:pt idx="10686">
                  <c:v>11.21805516640371</c:v>
                </c:pt>
                <c:pt idx="10687">
                  <c:v>11.20993600971363</c:v>
                </c:pt>
                <c:pt idx="10688">
                  <c:v>11.20181759066372</c:v>
                </c:pt>
                <c:pt idx="10689">
                  <c:v>11.19369991232636</c:v>
                </c:pt>
                <c:pt idx="10690">
                  <c:v>11.18558297777373</c:v>
                </c:pt>
                <c:pt idx="10691">
                  <c:v>11.17746679007778</c:v>
                </c:pt>
                <c:pt idx="10692">
                  <c:v>11.16935135231023</c:v>
                </c:pt>
                <c:pt idx="10693">
                  <c:v>11.16123666754258</c:v>
                </c:pt>
                <c:pt idx="10694">
                  <c:v>11.15312273884613</c:v>
                </c:pt>
                <c:pt idx="10695">
                  <c:v>11.14500956929191</c:v>
                </c:pt>
                <c:pt idx="10696">
                  <c:v>11.13689716195075</c:v>
                </c:pt>
                <c:pt idx="10697">
                  <c:v>11.12878551989327</c:v>
                </c:pt>
                <c:pt idx="10698">
                  <c:v>11.12067464618984</c:v>
                </c:pt>
                <c:pt idx="10699">
                  <c:v>11.11256454391059</c:v>
                </c:pt>
                <c:pt idx="10700">
                  <c:v>11.10445521612545</c:v>
                </c:pt>
                <c:pt idx="10701">
                  <c:v>11.09634666590409</c:v>
                </c:pt>
                <c:pt idx="10702">
                  <c:v>11.08823889631599</c:v>
                </c:pt>
                <c:pt idx="10703">
                  <c:v>11.08013191043035</c:v>
                </c:pt>
                <c:pt idx="10704">
                  <c:v>11.07202571131617</c:v>
                </c:pt>
                <c:pt idx="10705">
                  <c:v>11.06392030204221</c:v>
                </c:pt>
                <c:pt idx="10706">
                  <c:v>11.05581568567697</c:v>
                </c:pt>
                <c:pt idx="10707">
                  <c:v>11.04771186528875</c:v>
                </c:pt>
                <c:pt idx="10708">
                  <c:v>11.0396088439456</c:v>
                </c:pt>
                <c:pt idx="10709">
                  <c:v>11.03150662471532</c:v>
                </c:pt>
                <c:pt idx="10710">
                  <c:v>11.02340521066548</c:v>
                </c:pt>
                <c:pt idx="10711">
                  <c:v>11.01530460486342</c:v>
                </c:pt>
                <c:pt idx="10712">
                  <c:v>11.00720481037623</c:v>
                </c:pt>
                <c:pt idx="10713">
                  <c:v>10.99910583027075</c:v>
                </c:pt>
                <c:pt idx="10714">
                  <c:v>10.9910076676136</c:v>
                </c:pt>
                <c:pt idx="10715">
                  <c:v>10.98291032547113</c:v>
                </c:pt>
                <c:pt idx="10716">
                  <c:v>10.97481380690948</c:v>
                </c:pt>
                <c:pt idx="10717">
                  <c:v>10.96671811499451</c:v>
                </c:pt>
                <c:pt idx="10718">
                  <c:v>10.95862325279186</c:v>
                </c:pt>
                <c:pt idx="10719">
                  <c:v>10.9505292233669</c:v>
                </c:pt>
                <c:pt idx="10720">
                  <c:v>10.94243602978478</c:v>
                </c:pt>
                <c:pt idx="10721">
                  <c:v>10.93434367511036</c:v>
                </c:pt>
                <c:pt idx="10722">
                  <c:v>10.92625216240831</c:v>
                </c:pt>
                <c:pt idx="10723">
                  <c:v>10.91816149474299</c:v>
                </c:pt>
                <c:pt idx="10724">
                  <c:v>10.91007167517855</c:v>
                </c:pt>
                <c:pt idx="10725">
                  <c:v>10.90198270677887</c:v>
                </c:pt>
                <c:pt idx="10726">
                  <c:v>10.89389459260757</c:v>
                </c:pt>
                <c:pt idx="10727">
                  <c:v>10.88580733572804</c:v>
                </c:pt>
                <c:pt idx="10728">
                  <c:v>10.87772093920338</c:v>
                </c:pt>
                <c:pt idx="10729">
                  <c:v>10.86963540609647</c:v>
                </c:pt>
                <c:pt idx="10730">
                  <c:v>10.86155073946992</c:v>
                </c:pt>
                <c:pt idx="10731">
                  <c:v>10.85346694238607</c:v>
                </c:pt>
                <c:pt idx="10732">
                  <c:v>10.84538401790702</c:v>
                </c:pt>
                <c:pt idx="10733">
                  <c:v>10.83730196909458</c:v>
                </c:pt>
                <c:pt idx="10734">
                  <c:v>10.82922079901034</c:v>
                </c:pt>
                <c:pt idx="10735">
                  <c:v>10.82114051071561</c:v>
                </c:pt>
                <c:pt idx="10736">
                  <c:v>10.81306110727143</c:v>
                </c:pt>
                <c:pt idx="10737">
                  <c:v>10.8049825917386</c:v>
                </c:pt>
                <c:pt idx="10738">
                  <c:v>10.7969049671776</c:v>
                </c:pt>
                <c:pt idx="10739">
                  <c:v>10.78882823664873</c:v>
                </c:pt>
                <c:pt idx="10740">
                  <c:v>10.78075240321195</c:v>
                </c:pt>
                <c:pt idx="10741">
                  <c:v>10.772677469927</c:v>
                </c:pt>
                <c:pt idx="10742">
                  <c:v>10.76460343985332</c:v>
                </c:pt>
                <c:pt idx="10743">
                  <c:v>10.75653031605011</c:v>
                </c:pt>
                <c:pt idx="10744">
                  <c:v>10.74845810157626</c:v>
                </c:pt>
                <c:pt idx="10745">
                  <c:v>10.74038679949045</c:v>
                </c:pt>
                <c:pt idx="10746">
                  <c:v>10.73231641285103</c:v>
                </c:pt>
                <c:pt idx="10747">
                  <c:v>10.7242469447161</c:v>
                </c:pt>
                <c:pt idx="10748">
                  <c:v>10.7161783981435</c:v>
                </c:pt>
                <c:pt idx="10749">
                  <c:v>10.70811077619079</c:v>
                </c:pt>
                <c:pt idx="10750">
                  <c:v>10.70004408191523</c:v>
                </c:pt>
                <c:pt idx="10751">
                  <c:v>10.69197831837384</c:v>
                </c:pt>
                <c:pt idx="10752">
                  <c:v>10.68391348862333</c:v>
                </c:pt>
                <c:pt idx="10753">
                  <c:v>10.67584959572017</c:v>
                </c:pt>
                <c:pt idx="10754">
                  <c:v>10.6677866427205</c:v>
                </c:pt>
                <c:pt idx="10755">
                  <c:v>10.65972463268024</c:v>
                </c:pt>
                <c:pt idx="10756">
                  <c:v>10.65166356865499</c:v>
                </c:pt>
                <c:pt idx="10757">
                  <c:v>10.64360345370007</c:v>
                </c:pt>
                <c:pt idx="10758">
                  <c:v>10.63554429087053</c:v>
                </c:pt>
                <c:pt idx="10759">
                  <c:v>10.62748608322114</c:v>
                </c:pt>
                <c:pt idx="10760">
                  <c:v>10.61942883380637</c:v>
                </c:pt>
                <c:pt idx="10761">
                  <c:v>10.61137254568041</c:v>
                </c:pt>
                <c:pt idx="10762">
                  <c:v>10.60331722189719</c:v>
                </c:pt>
                <c:pt idx="10763">
                  <c:v>10.5952628655103</c:v>
                </c:pt>
                <c:pt idx="10764">
                  <c:v>10.5872094795731</c:v>
                </c:pt>
                <c:pt idx="10765">
                  <c:v>10.57915706713862</c:v>
                </c:pt>
                <c:pt idx="10766">
                  <c:v>10.57110563125961</c:v>
                </c:pt>
                <c:pt idx="10767">
                  <c:v>10.56305517498855</c:v>
                </c:pt>
                <c:pt idx="10768">
                  <c:v>10.5550057013776</c:v>
                </c:pt>
                <c:pt idx="10769">
                  <c:v>10.54695721347864</c:v>
                </c:pt>
                <c:pt idx="10770">
                  <c:v>10.53890971434326</c:v>
                </c:pt>
                <c:pt idx="10771">
                  <c:v>10.53086320702276</c:v>
                </c:pt>
                <c:pt idx="10772">
                  <c:v>10.52281769456814</c:v>
                </c:pt>
                <c:pt idx="10773">
                  <c:v>10.51477318003008</c:v>
                </c:pt>
                <c:pt idx="10774">
                  <c:v>10.50672966645901</c:v>
                </c:pt>
                <c:pt idx="10775">
                  <c:v>10.49868715690502</c:v>
                </c:pt>
                <c:pt idx="10776">
                  <c:v>10.49064565441794</c:v>
                </c:pt>
                <c:pt idx="10777">
                  <c:v>10.48260516204725</c:v>
                </c:pt>
                <c:pt idx="10778">
                  <c:v>10.47456568284218</c:v>
                </c:pt>
                <c:pt idx="10779">
                  <c:v>10.46652721985163</c:v>
                </c:pt>
                <c:pt idx="10780">
                  <c:v>10.45848977612421</c:v>
                </c:pt>
                <c:pt idx="10781">
                  <c:v>10.45045335470822</c:v>
                </c:pt>
                <c:pt idx="10782">
                  <c:v>10.44241795865165</c:v>
                </c:pt>
                <c:pt idx="10783">
                  <c:v>10.43438359100219</c:v>
                </c:pt>
                <c:pt idx="10784">
                  <c:v>10.42635025480725</c:v>
                </c:pt>
                <c:pt idx="10785">
                  <c:v>10.41831795311389</c:v>
                </c:pt>
                <c:pt idx="10786">
                  <c:v>10.41028668896889</c:v>
                </c:pt>
                <c:pt idx="10787">
                  <c:v>10.40225646541871</c:v>
                </c:pt>
                <c:pt idx="10788">
                  <c:v>10.3942272855095</c:v>
                </c:pt>
                <c:pt idx="10789">
                  <c:v>10.38619915228711</c:v>
                </c:pt>
                <c:pt idx="10790">
                  <c:v>10.37817206879707</c:v>
                </c:pt>
                <c:pt idx="10791">
                  <c:v>10.37014603808461</c:v>
                </c:pt>
                <c:pt idx="10792">
                  <c:v>10.36212106319461</c:v>
                </c:pt>
                <c:pt idx="10793">
                  <c:v>10.35409714717169</c:v>
                </c:pt>
                <c:pt idx="10794">
                  <c:v>10.34607429306012</c:v>
                </c:pt>
                <c:pt idx="10795">
                  <c:v>10.33805250390385</c:v>
                </c:pt>
                <c:pt idx="10796">
                  <c:v>10.33003178274654</c:v>
                </c:pt>
                <c:pt idx="10797">
                  <c:v>10.32201213263151</c:v>
                </c:pt>
                <c:pt idx="10798">
                  <c:v>10.31399355660177</c:v>
                </c:pt>
                <c:pt idx="10799">
                  <c:v>10.30597605770001</c:v>
                </c:pt>
                <c:pt idx="10800">
                  <c:v>10.2979596389686</c:v>
                </c:pt>
                <c:pt idx="10801">
                  <c:v>10.28994430344958</c:v>
                </c:pt>
                <c:pt idx="10802">
                  <c:v>10.28193005418468</c:v>
                </c:pt>
                <c:pt idx="10803">
                  <c:v>10.2739168942153</c:v>
                </c:pt>
                <c:pt idx="10804">
                  <c:v>10.26590482658252</c:v>
                </c:pt>
                <c:pt idx="10805">
                  <c:v>10.2578938543271</c:v>
                </c:pt>
                <c:pt idx="10806">
                  <c:v>10.24988398048945</c:v>
                </c:pt>
                <c:pt idx="10807">
                  <c:v>10.24187520810968</c:v>
                </c:pt>
                <c:pt idx="10808">
                  <c:v>10.23386754022757</c:v>
                </c:pt>
                <c:pt idx="10809">
                  <c:v>10.22586097988255</c:v>
                </c:pt>
                <c:pt idx="10810">
                  <c:v>10.21785553011375</c:v>
                </c:pt>
                <c:pt idx="10811">
                  <c:v>10.20985119395995</c:v>
                </c:pt>
                <c:pt idx="10812">
                  <c:v>10.20184797445959</c:v>
                </c:pt>
                <c:pt idx="10813">
                  <c:v>10.1938458746508</c:v>
                </c:pt>
                <c:pt idx="10814">
                  <c:v>10.18584489757137</c:v>
                </c:pt>
                <c:pt idx="10815">
                  <c:v>10.17784504625875</c:v>
                </c:pt>
                <c:pt idx="10816">
                  <c:v>10.16984632375006</c:v>
                </c:pt>
                <c:pt idx="10817">
                  <c:v>10.16184873308209</c:v>
                </c:pt>
                <c:pt idx="10818">
                  <c:v>10.15385227729127</c:v>
                </c:pt>
                <c:pt idx="10819">
                  <c:v>10.14585695941372</c:v>
                </c:pt>
                <c:pt idx="10820">
                  <c:v>10.13786278248521</c:v>
                </c:pt>
                <c:pt idx="10821">
                  <c:v>10.12986974954118</c:v>
                </c:pt>
                <c:pt idx="10822">
                  <c:v>10.1218778636167</c:v>
                </c:pt>
                <c:pt idx="10823">
                  <c:v>10.11388712774653</c:v>
                </c:pt>
                <c:pt idx="10824">
                  <c:v>10.10589754496509</c:v>
                </c:pt>
                <c:pt idx="10825">
                  <c:v>10.09790911830642</c:v>
                </c:pt>
                <c:pt idx="10826">
                  <c:v>10.08992185080425</c:v>
                </c:pt>
                <c:pt idx="10827">
                  <c:v>10.08193574549195</c:v>
                </c:pt>
                <c:pt idx="10828">
                  <c:v>10.07395080540257</c:v>
                </c:pt>
                <c:pt idx="10829">
                  <c:v>10.06596703356878</c:v>
                </c:pt>
                <c:pt idx="10830">
                  <c:v>10.05798443302291</c:v>
                </c:pt>
                <c:pt idx="10831">
                  <c:v>10.05000300679695</c:v>
                </c:pt>
                <c:pt idx="10832">
                  <c:v>10.04202275792255</c:v>
                </c:pt>
                <c:pt idx="10833">
                  <c:v>10.03404368943098</c:v>
                </c:pt>
                <c:pt idx="10834">
                  <c:v>10.02606580435319</c:v>
                </c:pt>
                <c:pt idx="10835">
                  <c:v>10.01808910571975</c:v>
                </c:pt>
                <c:pt idx="10836">
                  <c:v>10.01011359656091</c:v>
                </c:pt>
                <c:pt idx="10837">
                  <c:v>10.00213927990654</c:v>
                </c:pt>
                <c:pt idx="10838">
                  <c:v>9.994166158786155</c:v>
                </c:pt>
                <c:pt idx="10839">
                  <c:v>9.986194236228936</c:v>
                </c:pt>
                <c:pt idx="10840">
                  <c:v>9.978223515263675</c:v>
                </c:pt>
                <c:pt idx="10841">
                  <c:v>9.970253998918842</c:v>
                </c:pt>
                <c:pt idx="10842">
                  <c:v>9.962285690222527</c:v>
                </c:pt>
                <c:pt idx="10843">
                  <c:v>9.954318592202461</c:v>
                </c:pt>
                <c:pt idx="10844">
                  <c:v>9.946352707886025</c:v>
                </c:pt>
                <c:pt idx="10845">
                  <c:v>9.938388040300232</c:v>
                </c:pt>
                <c:pt idx="10846">
                  <c:v>9.930424592471737</c:v>
                </c:pt>
                <c:pt idx="10847">
                  <c:v>9.922462367426826</c:v>
                </c:pt>
                <c:pt idx="10848">
                  <c:v>9.914501368191424</c:v>
                </c:pt>
                <c:pt idx="10849">
                  <c:v>9.9065415977911</c:v>
                </c:pt>
                <c:pt idx="10850">
                  <c:v>9.898583059251036</c:v>
                </c:pt>
                <c:pt idx="10851">
                  <c:v>9.890625755596071</c:v>
                </c:pt>
                <c:pt idx="10852">
                  <c:v>9.88266968985067</c:v>
                </c:pt>
                <c:pt idx="10853">
                  <c:v>9.87471486503892</c:v>
                </c:pt>
                <c:pt idx="10854">
                  <c:v>9.866761284184544</c:v>
                </c:pt>
                <c:pt idx="10855">
                  <c:v>9.8588089503109</c:v>
                </c:pt>
                <c:pt idx="10856">
                  <c:v>9.850857866440973</c:v>
                </c:pt>
                <c:pt idx="10857">
                  <c:v>9.842908035597371</c:v>
                </c:pt>
                <c:pt idx="10858">
                  <c:v>9.834959460802333</c:v>
                </c:pt>
                <c:pt idx="10859">
                  <c:v>9.827012145077727</c:v>
                </c:pt>
                <c:pt idx="10860">
                  <c:v>9.819066091445048</c:v>
                </c:pt>
                <c:pt idx="10861">
                  <c:v>9.811121302925398</c:v>
                </c:pt>
                <c:pt idx="10862">
                  <c:v>9.803177782539528</c:v>
                </c:pt>
                <c:pt idx="10863">
                  <c:v>9.7952355333078</c:v>
                </c:pt>
                <c:pt idx="10864">
                  <c:v>9.787294558250185</c:v>
                </c:pt>
                <c:pt idx="10865">
                  <c:v>9.7793548603863</c:v>
                </c:pt>
                <c:pt idx="10866">
                  <c:v>9.771416442735365</c:v>
                </c:pt>
                <c:pt idx="10867">
                  <c:v>9.763479308316222</c:v>
                </c:pt>
                <c:pt idx="10868">
                  <c:v>9.755543460147336</c:v>
                </c:pt>
                <c:pt idx="10869">
                  <c:v>9.747608901246783</c:v>
                </c:pt>
                <c:pt idx="10870">
                  <c:v>9.739675634632265</c:v>
                </c:pt>
                <c:pt idx="10871">
                  <c:v>9.731743663321087</c:v>
                </c:pt>
                <c:pt idx="10872">
                  <c:v>9.723812990330179</c:v>
                </c:pt>
                <c:pt idx="10873">
                  <c:v>9.715883618676082</c:v>
                </c:pt>
                <c:pt idx="10874">
                  <c:v>9.707955551374942</c:v>
                </c:pt>
                <c:pt idx="10875">
                  <c:v>9.700028791442527</c:v>
                </c:pt>
                <c:pt idx="10876">
                  <c:v>9.692103341894217</c:v>
                </c:pt>
                <c:pt idx="10877">
                  <c:v>9.684179205744994</c:v>
                </c:pt>
                <c:pt idx="10878">
                  <c:v>9.676256386009454</c:v>
                </c:pt>
                <c:pt idx="10879">
                  <c:v>9.668334885701801</c:v>
                </c:pt>
                <c:pt idx="10880">
                  <c:v>9.660414707835846</c:v>
                </c:pt>
                <c:pt idx="10881">
                  <c:v>9.65249585542501</c:v>
                </c:pt>
                <c:pt idx="10882">
                  <c:v>9.644578331482306</c:v>
                </c:pt>
                <c:pt idx="10883">
                  <c:v>9.636662139020375</c:v>
                </c:pt>
                <c:pt idx="10884">
                  <c:v>9.62874728105144</c:v>
                </c:pt>
                <c:pt idx="10885">
                  <c:v>9.620833760587345</c:v>
                </c:pt>
                <c:pt idx="10886">
                  <c:v>9.612921580639517</c:v>
                </c:pt>
                <c:pt idx="10887">
                  <c:v>9.605010744219005</c:v>
                </c:pt>
                <c:pt idx="10888">
                  <c:v>9.597101254336441</c:v>
                </c:pt>
                <c:pt idx="10889">
                  <c:v>9.589193114002066</c:v>
                </c:pt>
                <c:pt idx="10890">
                  <c:v>9.581286326225717</c:v>
                </c:pt>
                <c:pt idx="10891">
                  <c:v>9.573380894016825</c:v>
                </c:pt>
                <c:pt idx="10892">
                  <c:v>9.565476820384427</c:v>
                </c:pt>
                <c:pt idx="10893">
                  <c:v>9.557574108337144</c:v>
                </c:pt>
                <c:pt idx="10894">
                  <c:v>9.549672760883201</c:v>
                </c:pt>
                <c:pt idx="10895">
                  <c:v>9.541772781030414</c:v>
                </c:pt>
                <c:pt idx="10896">
                  <c:v>9.533874171786198</c:v>
                </c:pt>
                <c:pt idx="10897">
                  <c:v>9.525976936157546</c:v>
                </c:pt>
                <c:pt idx="10898">
                  <c:v>9.518081077151054</c:v>
                </c:pt>
                <c:pt idx="10899">
                  <c:v>9.51018659777291</c:v>
                </c:pt>
                <c:pt idx="10900">
                  <c:v>9.502293501028877</c:v>
                </c:pt>
                <c:pt idx="10901">
                  <c:v>9.494401789924325</c:v>
                </c:pt>
                <c:pt idx="10902">
                  <c:v>9.4865114674642</c:v>
                </c:pt>
                <c:pt idx="10903">
                  <c:v>9.478622536653043</c:v>
                </c:pt>
                <c:pt idx="10904">
                  <c:v>9.47073500049497</c:v>
                </c:pt>
                <c:pt idx="10905">
                  <c:v>9.462848861993695</c:v>
                </c:pt>
                <c:pt idx="10906">
                  <c:v>9.454964124152502</c:v>
                </c:pt>
                <c:pt idx="10907">
                  <c:v>9.447080789974276</c:v>
                </c:pt>
                <c:pt idx="10908">
                  <c:v>9.439198862461467</c:v>
                </c:pt>
                <c:pt idx="10909">
                  <c:v>9.431318344616116</c:v>
                </c:pt>
                <c:pt idx="10910">
                  <c:v>9.42343923943985</c:v>
                </c:pt>
                <c:pt idx="10911">
                  <c:v>9.415561549933853</c:v>
                </c:pt>
                <c:pt idx="10912">
                  <c:v>9.40768527909892</c:v>
                </c:pt>
                <c:pt idx="10913">
                  <c:v>9.399810429935392</c:v>
                </c:pt>
                <c:pt idx="10914">
                  <c:v>9.391937005443216</c:v>
                </c:pt>
                <c:pt idx="10915">
                  <c:v>9.384065008621892</c:v>
                </c:pt>
                <c:pt idx="10916">
                  <c:v>9.376194442470511</c:v>
                </c:pt>
                <c:pt idx="10917">
                  <c:v>9.368325309987733</c:v>
                </c:pt>
                <c:pt idx="10918">
                  <c:v>9.360457614171787</c:v>
                </c:pt>
                <c:pt idx="10919">
                  <c:v>9.35259135802048</c:v>
                </c:pt>
                <c:pt idx="10920">
                  <c:v>9.344726544531186</c:v>
                </c:pt>
                <c:pt idx="10921">
                  <c:v>9.336863176700861</c:v>
                </c:pt>
                <c:pt idx="10922">
                  <c:v>9.329001257526018</c:v>
                </c:pt>
                <c:pt idx="10923">
                  <c:v>9.321140790002742</c:v>
                </c:pt>
                <c:pt idx="10924">
                  <c:v>9.313281777126693</c:v>
                </c:pt>
                <c:pt idx="10925">
                  <c:v>9.30542422189309</c:v>
                </c:pt>
                <c:pt idx="10926">
                  <c:v>9.297568127296721</c:v>
                </c:pt>
                <c:pt idx="10927">
                  <c:v>9.289713496331948</c:v>
                </c:pt>
                <c:pt idx="10928">
                  <c:v>9.281860331992682</c:v>
                </c:pt>
                <c:pt idx="10929">
                  <c:v>9.274008637272411</c:v>
                </c:pt>
                <c:pt idx="10930">
                  <c:v>9.266158415164176</c:v>
                </c:pt>
                <c:pt idx="10931">
                  <c:v>9.258309668660587</c:v>
                </c:pt>
                <c:pt idx="10932">
                  <c:v>9.250462400753813</c:v>
                </c:pt>
                <c:pt idx="10933">
                  <c:v>9.242616614435583</c:v>
                </c:pt>
                <c:pt idx="10934">
                  <c:v>9.234772312697181</c:v>
                </c:pt>
                <c:pt idx="10935">
                  <c:v>9.226929498529458</c:v>
                </c:pt>
                <c:pt idx="10936">
                  <c:v>9.219088174922818</c:v>
                </c:pt>
                <c:pt idx="10937">
                  <c:v>9.211248344867218</c:v>
                </c:pt>
                <c:pt idx="10938">
                  <c:v>9.203410011352174</c:v>
                </c:pt>
                <c:pt idx="10939">
                  <c:v>9.19557317736676</c:v>
                </c:pt>
                <c:pt idx="10940">
                  <c:v>9.1877378458996</c:v>
                </c:pt>
                <c:pt idx="10941">
                  <c:v>9.17990401993887</c:v>
                </c:pt>
                <c:pt idx="10942">
                  <c:v>9.172071702472298</c:v>
                </c:pt>
                <c:pt idx="10943">
                  <c:v>9.164240896487173</c:v>
                </c:pt>
                <c:pt idx="10944">
                  <c:v>9.156411604970321</c:v>
                </c:pt>
                <c:pt idx="10945">
                  <c:v>9.148583830908125</c:v>
                </c:pt>
                <c:pt idx="10946">
                  <c:v>9.140757577286512</c:v>
                </c:pt>
                <c:pt idx="10947">
                  <c:v>9.132932847090964</c:v>
                </c:pt>
                <c:pt idx="10948">
                  <c:v>9.1251096433065</c:v>
                </c:pt>
                <c:pt idx="10949">
                  <c:v>9.117287968917693</c:v>
                </c:pt>
                <c:pt idx="10950">
                  <c:v>9.10946782690866</c:v>
                </c:pt>
                <c:pt idx="10951">
                  <c:v>9.101649220263057</c:v>
                </c:pt>
                <c:pt idx="10952">
                  <c:v>9.093832151964086</c:v>
                </c:pt>
                <c:pt idx="10953">
                  <c:v>9.086016624994496</c:v>
                </c:pt>
                <c:pt idx="10954">
                  <c:v>9.078202642336567</c:v>
                </c:pt>
                <c:pt idx="10955">
                  <c:v>9.070390206972137</c:v>
                </c:pt>
                <c:pt idx="10956">
                  <c:v>9.062579321882562</c:v>
                </c:pt>
                <c:pt idx="10957">
                  <c:v>9.054769990048752</c:v>
                </c:pt>
                <c:pt idx="10958">
                  <c:v>9.046962214451148</c:v>
                </c:pt>
                <c:pt idx="10959">
                  <c:v>9.03915599806974</c:v>
                </c:pt>
                <c:pt idx="10960">
                  <c:v>9.03135134388403</c:v>
                </c:pt>
                <c:pt idx="10961">
                  <c:v>9.023548254873082</c:v>
                </c:pt>
                <c:pt idx="10962">
                  <c:v>9.015746734015477</c:v>
                </c:pt>
                <c:pt idx="10963">
                  <c:v>9.007946784289336</c:v>
                </c:pt>
                <c:pt idx="10964">
                  <c:v>9.000148408672311</c:v>
                </c:pt>
                <c:pt idx="10965">
                  <c:v>8.992351610141588</c:v>
                </c:pt>
                <c:pt idx="10966">
                  <c:v>8.98455639167388</c:v>
                </c:pt>
                <c:pt idx="10967">
                  <c:v>8.976762756245435</c:v>
                </c:pt>
                <c:pt idx="10968">
                  <c:v>8.968970706832019</c:v>
                </c:pt>
                <c:pt idx="10969">
                  <c:v>8.96118024640895</c:v>
                </c:pt>
                <c:pt idx="10970">
                  <c:v>8.953391377951046</c:v>
                </c:pt>
                <c:pt idx="10971">
                  <c:v>8.945604104432664</c:v>
                </c:pt>
                <c:pt idx="10972">
                  <c:v>8.937818428827688</c:v>
                </c:pt>
                <c:pt idx="10973">
                  <c:v>8.930034354109524</c:v>
                </c:pt>
                <c:pt idx="10974">
                  <c:v>8.922251883251098</c:v>
                </c:pt>
                <c:pt idx="10975">
                  <c:v>8.914471019224873</c:v>
                </c:pt>
                <c:pt idx="10976">
                  <c:v>8.906691765002815</c:v>
                </c:pt>
                <c:pt idx="10977">
                  <c:v>8.898914123556421</c:v>
                </c:pt>
                <c:pt idx="10978">
                  <c:v>8.891138097856714</c:v>
                </c:pt>
                <c:pt idx="10979">
                  <c:v>8.883363690874221</c:v>
                </c:pt>
                <c:pt idx="10980">
                  <c:v>8.875590905579006</c:v>
                </c:pt>
                <c:pt idx="10981">
                  <c:v>8.867819744940632</c:v>
                </c:pt>
                <c:pt idx="10982">
                  <c:v>8.86005021192819</c:v>
                </c:pt>
                <c:pt idx="10983">
                  <c:v>8.852282309510286</c:v>
                </c:pt>
                <c:pt idx="10984">
                  <c:v>8.844516040655033</c:v>
                </c:pt>
                <c:pt idx="10985">
                  <c:v>8.836751408330072</c:v>
                </c:pt>
                <c:pt idx="10986">
                  <c:v>8.828988415502548</c:v>
                </c:pt>
                <c:pt idx="10987">
                  <c:v>8.821227065139118</c:v>
                </c:pt>
                <c:pt idx="10988">
                  <c:v>8.813467360205956</c:v>
                </c:pt>
                <c:pt idx="10989">
                  <c:v>8.805709303668736</c:v>
                </c:pt>
                <c:pt idx="10990">
                  <c:v>8.79795289849265</c:v>
                </c:pt>
                <c:pt idx="10991">
                  <c:v>8.790198147642398</c:v>
                </c:pt>
                <c:pt idx="10992">
                  <c:v>8.78244505408219</c:v>
                </c:pt>
                <c:pt idx="10993">
                  <c:v>8.774693620775736</c:v>
                </c:pt>
                <c:pt idx="10994">
                  <c:v>8.76694385068626</c:v>
                </c:pt>
                <c:pt idx="10995">
                  <c:v>8.759195746776479</c:v>
                </c:pt>
                <c:pt idx="10996">
                  <c:v>8.751449312008636</c:v>
                </c:pt>
                <c:pt idx="10997">
                  <c:v>8.74370454934445</c:v>
                </c:pt>
                <c:pt idx="10998">
                  <c:v>8.735961461745161</c:v>
                </c:pt>
                <c:pt idx="10999">
                  <c:v>8.728220052171512</c:v>
                </c:pt>
                <c:pt idx="11000">
                  <c:v>8.720480323583743</c:v>
                </c:pt>
                <c:pt idx="11001">
                  <c:v>8.71274227894158</c:v>
                </c:pt>
                <c:pt idx="11002">
                  <c:v>8.705005921204266</c:v>
                </c:pt>
                <c:pt idx="11003">
                  <c:v>8.697271253330536</c:v>
                </c:pt>
                <c:pt idx="11004">
                  <c:v>8.68953827827863</c:v>
                </c:pt>
                <c:pt idx="11005">
                  <c:v>8.681806999006267</c:v>
                </c:pt>
                <c:pt idx="11006">
                  <c:v>8.674077418470674</c:v>
                </c:pt>
                <c:pt idx="11007">
                  <c:v>8.666349539628576</c:v>
                </c:pt>
                <c:pt idx="11008">
                  <c:v>8.658623365436174</c:v>
                </c:pt>
                <c:pt idx="11009">
                  <c:v>8.65089889884919</c:v>
                </c:pt>
                <c:pt idx="11010">
                  <c:v>8.64317614282281</c:v>
                </c:pt>
                <c:pt idx="11011">
                  <c:v>8.635455100311729</c:v>
                </c:pt>
                <c:pt idx="11012">
                  <c:v>8.627735774270121</c:v>
                </c:pt>
                <c:pt idx="11013">
                  <c:v>8.620018167651663</c:v>
                </c:pt>
                <c:pt idx="11014">
                  <c:v>8.612302283409507</c:v>
                </c:pt>
                <c:pt idx="11015">
                  <c:v>8.604588124496297</c:v>
                </c:pt>
                <c:pt idx="11016">
                  <c:v>8.596875693864165</c:v>
                </c:pt>
                <c:pt idx="11017">
                  <c:v>8.589164994464734</c:v>
                </c:pt>
                <c:pt idx="11018">
                  <c:v>8.5814560292491</c:v>
                </c:pt>
                <c:pt idx="11019">
                  <c:v>8.57374880116785</c:v>
                </c:pt>
                <c:pt idx="11020">
                  <c:v>8.566043313171057</c:v>
                </c:pt>
                <c:pt idx="11021">
                  <c:v>8.558339568208275</c:v>
                </c:pt>
                <c:pt idx="11022">
                  <c:v>8.550637569228534</c:v>
                </c:pt>
                <c:pt idx="11023">
                  <c:v>8.542937319180346</c:v>
                </c:pt>
                <c:pt idx="11024">
                  <c:v>8.535238821011708</c:v>
                </c:pt>
                <c:pt idx="11025">
                  <c:v>8.5275420776701</c:v>
                </c:pt>
                <c:pt idx="11026">
                  <c:v>8.519847092102462</c:v>
                </c:pt>
                <c:pt idx="11027">
                  <c:v>8.512153867255227</c:v>
                </c:pt>
                <c:pt idx="11028">
                  <c:v>8.5044624060743</c:v>
                </c:pt>
                <c:pt idx="11029">
                  <c:v>8.49677271150506</c:v>
                </c:pt>
                <c:pt idx="11030">
                  <c:v>8.48908478649236</c:v>
                </c:pt>
                <c:pt idx="11031">
                  <c:v>8.481398633980525</c:v>
                </c:pt>
                <c:pt idx="11032">
                  <c:v>8.473714256913366</c:v>
                </c:pt>
                <c:pt idx="11033">
                  <c:v>8.466031658234145</c:v>
                </c:pt>
                <c:pt idx="11034">
                  <c:v>8.458350840885604</c:v>
                </c:pt>
                <c:pt idx="11035">
                  <c:v>8.450671807809964</c:v>
                </c:pt>
                <c:pt idx="11036">
                  <c:v>8.442994561948903</c:v>
                </c:pt>
                <c:pt idx="11037">
                  <c:v>8.43531910624357</c:v>
                </c:pt>
                <c:pt idx="11038">
                  <c:v>8.42764544363459</c:v>
                </c:pt>
                <c:pt idx="11039">
                  <c:v>8.419973577062046</c:v>
                </c:pt>
                <c:pt idx="11040">
                  <c:v>8.412303509465486</c:v>
                </c:pt>
                <c:pt idx="11041">
                  <c:v>8.404635243783927</c:v>
                </c:pt>
                <c:pt idx="11042">
                  <c:v>8.396968782955843</c:v>
                </c:pt>
                <c:pt idx="11043">
                  <c:v>8.389304129919187</c:v>
                </c:pt>
                <c:pt idx="11044">
                  <c:v>8.381641287611357</c:v>
                </c:pt>
                <c:pt idx="11045">
                  <c:v>8.37398025896922</c:v>
                </c:pt>
                <c:pt idx="11046">
                  <c:v>8.366321046929103</c:v>
                </c:pt>
                <c:pt idx="11047">
                  <c:v>8.358663654426793</c:v>
                </c:pt>
                <c:pt idx="11048">
                  <c:v>8.351008084397531</c:v>
                </c:pt>
                <c:pt idx="11049">
                  <c:v>8.343354339776027</c:v>
                </c:pt>
                <c:pt idx="11050">
                  <c:v>8.335702423496435</c:v>
                </c:pt>
                <c:pt idx="11051">
                  <c:v>8.328052338492373</c:v>
                </c:pt>
                <c:pt idx="11052">
                  <c:v>8.320404087696914</c:v>
                </c:pt>
                <c:pt idx="11053">
                  <c:v>8.312757674042577</c:v>
                </c:pt>
                <c:pt idx="11054">
                  <c:v>8.30511310046135</c:v>
                </c:pt>
                <c:pt idx="11055">
                  <c:v>8.297470369884655</c:v>
                </c:pt>
                <c:pt idx="11056">
                  <c:v>8.289829485243381</c:v>
                </c:pt>
                <c:pt idx="11057">
                  <c:v>8.282190449467865</c:v>
                </c:pt>
                <c:pt idx="11058">
                  <c:v>8.274553265487885</c:v>
                </c:pt>
                <c:pt idx="11059">
                  <c:v>8.26691793623268</c:v>
                </c:pt>
                <c:pt idx="11060">
                  <c:v>8.259284464630925</c:v>
                </c:pt>
                <c:pt idx="11061">
                  <c:v>8.251652853610757</c:v>
                </c:pt>
                <c:pt idx="11062">
                  <c:v>8.244023106099743</c:v>
                </c:pt>
                <c:pt idx="11063">
                  <c:v>8.236395225024914</c:v>
                </c:pt>
                <c:pt idx="11064">
                  <c:v>8.228769213312725</c:v>
                </c:pt>
                <c:pt idx="11065">
                  <c:v>8.221145073889095</c:v>
                </c:pt>
                <c:pt idx="11066">
                  <c:v>8.213522809679371</c:v>
                </c:pt>
                <c:pt idx="11067">
                  <c:v>8.205902423608351</c:v>
                </c:pt>
                <c:pt idx="11068">
                  <c:v>8.198283918600271</c:v>
                </c:pt>
                <c:pt idx="11069">
                  <c:v>8.190667297578807</c:v>
                </c:pt>
                <c:pt idx="11070">
                  <c:v>8.183052563467075</c:v>
                </c:pt>
                <c:pt idx="11071">
                  <c:v>8.175439719187636</c:v>
                </c:pt>
                <c:pt idx="11072">
                  <c:v>8.167828767662467</c:v>
                </c:pt>
                <c:pt idx="11073">
                  <c:v>8.160219711813015</c:v>
                </c:pt>
                <c:pt idx="11074">
                  <c:v>8.15261255456014</c:v>
                </c:pt>
                <c:pt idx="11075">
                  <c:v>8.14500729882414</c:v>
                </c:pt>
                <c:pt idx="11076">
                  <c:v>8.137403947524751</c:v>
                </c:pt>
                <c:pt idx="11077">
                  <c:v>8.12980250358115</c:v>
                </c:pt>
                <c:pt idx="11078">
                  <c:v>8.122202969911925</c:v>
                </c:pt>
                <c:pt idx="11079">
                  <c:v>8.114605349435118</c:v>
                </c:pt>
                <c:pt idx="11080">
                  <c:v>8.107009645068194</c:v>
                </c:pt>
                <c:pt idx="11081">
                  <c:v>8.09941585972805</c:v>
                </c:pt>
                <c:pt idx="11082">
                  <c:v>8.091823996330989</c:v>
                </c:pt>
                <c:pt idx="11083">
                  <c:v>8.084234057792786</c:v>
                </c:pt>
                <c:pt idx="11084">
                  <c:v>8.07664604702861</c:v>
                </c:pt>
                <c:pt idx="11085">
                  <c:v>8.06905996695307</c:v>
                </c:pt>
                <c:pt idx="11086">
                  <c:v>8.06147582048019</c:v>
                </c:pt>
                <c:pt idx="11087">
                  <c:v>8.053893610523434</c:v>
                </c:pt>
                <c:pt idx="11088">
                  <c:v>8.046313339995674</c:v>
                </c:pt>
                <c:pt idx="11089">
                  <c:v>8.038735011809222</c:v>
                </c:pt>
                <c:pt idx="11090">
                  <c:v>8.031158628875794</c:v>
                </c:pt>
                <c:pt idx="11091">
                  <c:v>8.023584194106545</c:v>
                </c:pt>
                <c:pt idx="11092">
                  <c:v>8.016011710412034</c:v>
                </c:pt>
                <c:pt idx="11093">
                  <c:v>8.008441180702251</c:v>
                </c:pt>
                <c:pt idx="11094">
                  <c:v>8.0008726078866</c:v>
                </c:pt>
                <c:pt idx="11095">
                  <c:v>7.993305994873907</c:v>
                </c:pt>
                <c:pt idx="11096">
                  <c:v>7.98574134457241</c:v>
                </c:pt>
                <c:pt idx="11097">
                  <c:v>7.978178659889765</c:v>
                </c:pt>
                <c:pt idx="11098">
                  <c:v>7.970617943733044</c:v>
                </c:pt>
                <c:pt idx="11099">
                  <c:v>7.963059199008733</c:v>
                </c:pt>
                <c:pt idx="11100">
                  <c:v>7.95550242862273</c:v>
                </c:pt>
                <c:pt idx="11101">
                  <c:v>7.94794763548035</c:v>
                </c:pt>
                <c:pt idx="11102">
                  <c:v>7.940394822486312</c:v>
                </c:pt>
                <c:pt idx="11103">
                  <c:v>7.93284399254476</c:v>
                </c:pt>
                <c:pt idx="11104">
                  <c:v>7.925295148559227</c:v>
                </c:pt>
                <c:pt idx="11105">
                  <c:v>7.917748293432675</c:v>
                </c:pt>
                <c:pt idx="11106">
                  <c:v>7.910203430067464</c:v>
                </c:pt>
                <c:pt idx="11107">
                  <c:v>7.902660561365364</c:v>
                </c:pt>
                <c:pt idx="11108">
                  <c:v>7.895119690227552</c:v>
                </c:pt>
                <c:pt idx="11109">
                  <c:v>7.887580819554611</c:v>
                </c:pt>
                <c:pt idx="11110">
                  <c:v>7.88004395224653</c:v>
                </c:pt>
                <c:pt idx="11111">
                  <c:v>7.872509091202697</c:v>
                </c:pt>
                <c:pt idx="11112">
                  <c:v>7.864976239321906</c:v>
                </c:pt>
                <c:pt idx="11113">
                  <c:v>7.857445399502358</c:v>
                </c:pt>
                <c:pt idx="11114">
                  <c:v>7.849916574641649</c:v>
                </c:pt>
                <c:pt idx="11115">
                  <c:v>7.842389767636778</c:v>
                </c:pt>
                <c:pt idx="11116">
                  <c:v>7.834864981384145</c:v>
                </c:pt>
                <c:pt idx="11117">
                  <c:v>7.827342218779543</c:v>
                </c:pt>
                <c:pt idx="11118">
                  <c:v>7.819821482718173</c:v>
                </c:pt>
                <c:pt idx="11119">
                  <c:v>7.812302776094623</c:v>
                </c:pt>
                <c:pt idx="11120">
                  <c:v>7.804786101802885</c:v>
                </c:pt>
                <c:pt idx="11121">
                  <c:v>7.797271462736343</c:v>
                </c:pt>
                <c:pt idx="11122">
                  <c:v>7.789758861787775</c:v>
                </c:pt>
                <c:pt idx="11123">
                  <c:v>7.782248301849356</c:v>
                </c:pt>
                <c:pt idx="11124">
                  <c:v>7.77473978581265</c:v>
                </c:pt>
                <c:pt idx="11125">
                  <c:v>7.76723331656861</c:v>
                </c:pt>
                <c:pt idx="11126">
                  <c:v>7.759728897007593</c:v>
                </c:pt>
                <c:pt idx="11127">
                  <c:v>7.752226530019333</c:v>
                </c:pt>
                <c:pt idx="11128">
                  <c:v>7.744726218492957</c:v>
                </c:pt>
                <c:pt idx="11129">
                  <c:v>7.737227965316986</c:v>
                </c:pt>
                <c:pt idx="11130">
                  <c:v>7.729731773379322</c:v>
                </c:pt>
                <c:pt idx="11131">
                  <c:v>7.722237645567255</c:v>
                </c:pt>
                <c:pt idx="11132">
                  <c:v>7.714745584767467</c:v>
                </c:pt>
                <c:pt idx="11133">
                  <c:v>7.707255593866016</c:v>
                </c:pt>
                <c:pt idx="11134">
                  <c:v>7.69976767574835</c:v>
                </c:pt>
                <c:pt idx="11135">
                  <c:v>7.692281833299296</c:v>
                </c:pt>
                <c:pt idx="11136">
                  <c:v>7.684798069403075</c:v>
                </c:pt>
                <c:pt idx="11137">
                  <c:v>7.677316386943274</c:v>
                </c:pt>
                <c:pt idx="11138">
                  <c:v>7.66983678880287</c:v>
                </c:pt>
                <c:pt idx="11139">
                  <c:v>7.662359277864216</c:v>
                </c:pt>
                <c:pt idx="11140">
                  <c:v>7.654883857009049</c:v>
                </c:pt>
                <c:pt idx="11141">
                  <c:v>7.647410529118483</c:v>
                </c:pt>
                <c:pt idx="11142">
                  <c:v>7.639939297073006</c:v>
                </c:pt>
                <c:pt idx="11143">
                  <c:v>7.632470163752481</c:v>
                </c:pt>
                <c:pt idx="11144">
                  <c:v>7.625003132036155</c:v>
                </c:pt>
                <c:pt idx="11145">
                  <c:v>7.61753820480264</c:v>
                </c:pt>
                <c:pt idx="11146">
                  <c:v>7.610075384929932</c:v>
                </c:pt>
                <c:pt idx="11147">
                  <c:v>7.60261467529539</c:v>
                </c:pt>
                <c:pt idx="11148">
                  <c:v>7.595156078775754</c:v>
                </c:pt>
                <c:pt idx="11149">
                  <c:v>7.587699598247132</c:v>
                </c:pt>
                <c:pt idx="11150">
                  <c:v>7.580245236584997</c:v>
                </c:pt>
                <c:pt idx="11151">
                  <c:v>7.572792996664201</c:v>
                </c:pt>
                <c:pt idx="11152">
                  <c:v>7.565342881358958</c:v>
                </c:pt>
                <c:pt idx="11153">
                  <c:v>7.557894893542855</c:v>
                </c:pt>
                <c:pt idx="11154">
                  <c:v>7.550449036088843</c:v>
                </c:pt>
                <c:pt idx="11155">
                  <c:v>7.543005311869238</c:v>
                </c:pt>
                <c:pt idx="11156">
                  <c:v>7.535563723755726</c:v>
                </c:pt>
                <c:pt idx="11157">
                  <c:v>7.528124274619351</c:v>
                </c:pt>
                <c:pt idx="11158">
                  <c:v>7.520686967330531</c:v>
                </c:pt>
                <c:pt idx="11159">
                  <c:v>7.513251804759037</c:v>
                </c:pt>
                <c:pt idx="11160">
                  <c:v>7.505818789774003</c:v>
                </c:pt>
                <c:pt idx="11161">
                  <c:v>7.49838792524393</c:v>
                </c:pt>
                <c:pt idx="11162">
                  <c:v>7.490959214036674</c:v>
                </c:pt>
                <c:pt idx="11163">
                  <c:v>7.483532659019453</c:v>
                </c:pt>
                <c:pt idx="11164">
                  <c:v>7.476108263058844</c:v>
                </c:pt>
                <c:pt idx="11165">
                  <c:v>7.468686029020779</c:v>
                </c:pt>
                <c:pt idx="11166">
                  <c:v>7.46126595977055</c:v>
                </c:pt>
                <c:pt idx="11167">
                  <c:v>7.453848058172801</c:v>
                </c:pt>
                <c:pt idx="11168">
                  <c:v>7.446432327091536</c:v>
                </c:pt>
                <c:pt idx="11169">
                  <c:v>7.43901876939011</c:v>
                </c:pt>
                <c:pt idx="11170">
                  <c:v>7.431607387931234</c:v>
                </c:pt>
                <c:pt idx="11171">
                  <c:v>7.424198185576967</c:v>
                </c:pt>
                <c:pt idx="11172">
                  <c:v>7.416791165188727</c:v>
                </c:pt>
                <c:pt idx="11173">
                  <c:v>7.409386329627273</c:v>
                </c:pt>
                <c:pt idx="11174">
                  <c:v>7.401983681752727</c:v>
                </c:pt>
                <c:pt idx="11175">
                  <c:v>7.394583224424545</c:v>
                </c:pt>
                <c:pt idx="11176">
                  <c:v>7.387184960501546</c:v>
                </c:pt>
                <c:pt idx="11177">
                  <c:v>7.37978889284189</c:v>
                </c:pt>
                <c:pt idx="11178">
                  <c:v>7.37239502430308</c:v>
                </c:pt>
                <c:pt idx="11179">
                  <c:v>7.365003357741966</c:v>
                </c:pt>
                <c:pt idx="11180">
                  <c:v>7.357613896014753</c:v>
                </c:pt>
                <c:pt idx="11181">
                  <c:v>7.350226641976977</c:v>
                </c:pt>
                <c:pt idx="11182">
                  <c:v>7.342841598483526</c:v>
                </c:pt>
                <c:pt idx="11183">
                  <c:v>7.335458768388624</c:v>
                </c:pt>
                <c:pt idx="11184">
                  <c:v>7.328078154545841</c:v>
                </c:pt>
                <c:pt idx="11185">
                  <c:v>7.320699759808086</c:v>
                </c:pt>
                <c:pt idx="11186">
                  <c:v>7.31332358702761</c:v>
                </c:pt>
                <c:pt idx="11187">
                  <c:v>7.305949639055997</c:v>
                </c:pt>
                <c:pt idx="11188">
                  <c:v>7.298577918744178</c:v>
                </c:pt>
                <c:pt idx="11189">
                  <c:v>7.291208428942416</c:v>
                </c:pt>
                <c:pt idx="11190">
                  <c:v>7.28384117250031</c:v>
                </c:pt>
                <c:pt idx="11191">
                  <c:v>7.276476152266795</c:v>
                </c:pt>
                <c:pt idx="11192">
                  <c:v>7.269113371090144</c:v>
                </c:pt>
                <c:pt idx="11193">
                  <c:v>7.261752831817961</c:v>
                </c:pt>
                <c:pt idx="11194">
                  <c:v>7.254394537297181</c:v>
                </c:pt>
                <c:pt idx="11195">
                  <c:v>7.24703849037408</c:v>
                </c:pt>
                <c:pt idx="11196">
                  <c:v>7.239684693894252</c:v>
                </c:pt>
                <c:pt idx="11197">
                  <c:v>7.232333150702634</c:v>
                </c:pt>
                <c:pt idx="11198">
                  <c:v>7.224983863643482</c:v>
                </c:pt>
                <c:pt idx="11199">
                  <c:v>7.217636835560395</c:v>
                </c:pt>
                <c:pt idx="11200">
                  <c:v>7.210292069296284</c:v>
                </c:pt>
                <c:pt idx="11201">
                  <c:v>7.202949567693397</c:v>
                </c:pt>
                <c:pt idx="11202">
                  <c:v>7.195609333593307</c:v>
                </c:pt>
                <c:pt idx="11203">
                  <c:v>7.188271369836908</c:v>
                </c:pt>
                <c:pt idx="11204">
                  <c:v>7.180935679264426</c:v>
                </c:pt>
                <c:pt idx="11205">
                  <c:v>7.173602264715405</c:v>
                </c:pt>
                <c:pt idx="11206">
                  <c:v>7.166271129028712</c:v>
                </c:pt>
                <c:pt idx="11207">
                  <c:v>7.15894227504254</c:v>
                </c:pt>
                <c:pt idx="11208">
                  <c:v>7.151615705594401</c:v>
                </c:pt>
                <c:pt idx="11209">
                  <c:v>7.144291423521127</c:v>
                </c:pt>
                <c:pt idx="11210">
                  <c:v>7.136969431658868</c:v>
                </c:pt>
                <c:pt idx="11211">
                  <c:v>7.129649732843096</c:v>
                </c:pt>
                <c:pt idx="11212">
                  <c:v>7.1223323299086</c:v>
                </c:pt>
                <c:pt idx="11213">
                  <c:v>7.115017225689486</c:v>
                </c:pt>
                <c:pt idx="11214">
                  <c:v>7.107704423019175</c:v>
                </c:pt>
                <c:pt idx="11215">
                  <c:v>7.100393924730405</c:v>
                </c:pt>
                <c:pt idx="11216">
                  <c:v>7.093085733655226</c:v>
                </c:pt>
                <c:pt idx="11217">
                  <c:v>7.085779852625002</c:v>
                </c:pt>
                <c:pt idx="11218">
                  <c:v>7.078476284470415</c:v>
                </c:pt>
                <c:pt idx="11219">
                  <c:v>7.071175032021452</c:v>
                </c:pt>
                <c:pt idx="11220">
                  <c:v>7.063876098107416</c:v>
                </c:pt>
                <c:pt idx="11221">
                  <c:v>7.056579485556918</c:v>
                </c:pt>
                <c:pt idx="11222">
                  <c:v>7.049285197197878</c:v>
                </c:pt>
                <c:pt idx="11223">
                  <c:v>7.041993235857526</c:v>
                </c:pt>
                <c:pt idx="11224">
                  <c:v>7.034703604362398</c:v>
                </c:pt>
                <c:pt idx="11225">
                  <c:v>7.027416305538339</c:v>
                </c:pt>
                <c:pt idx="11226">
                  <c:v>7.020131342210501</c:v>
                </c:pt>
                <c:pt idx="11227">
                  <c:v>7.01284871720334</c:v>
                </c:pt>
                <c:pt idx="11228">
                  <c:v>7.00556843334061</c:v>
                </c:pt>
                <c:pt idx="11229">
                  <c:v>6.99829049344538</c:v>
                </c:pt>
                <c:pt idx="11230">
                  <c:v>6.991014900340013</c:v>
                </c:pt>
                <c:pt idx="11231">
                  <c:v>6.983741656846181</c:v>
                </c:pt>
                <c:pt idx="11232">
                  <c:v>6.97647076578485</c:v>
                </c:pt>
                <c:pt idx="11233">
                  <c:v>6.96920222997629</c:v>
                </c:pt>
                <c:pt idx="11234">
                  <c:v>6.961936052240069</c:v>
                </c:pt>
                <c:pt idx="11235">
                  <c:v>6.954672235395055</c:v>
                </c:pt>
                <c:pt idx="11236">
                  <c:v>6.947410782259412</c:v>
                </c:pt>
                <c:pt idx="11237">
                  <c:v>6.940151695650606</c:v>
                </c:pt>
                <c:pt idx="11238">
                  <c:v>6.932894978385386</c:v>
                </c:pt>
                <c:pt idx="11239">
                  <c:v>6.925640633279814</c:v>
                </c:pt>
                <c:pt idx="11240">
                  <c:v>6.918388663149232</c:v>
                </c:pt>
                <c:pt idx="11241">
                  <c:v>6.91113907080828</c:v>
                </c:pt>
                <c:pt idx="11242">
                  <c:v>6.903891859070897</c:v>
                </c:pt>
                <c:pt idx="11243">
                  <c:v>6.896647030750303</c:v>
                </c:pt>
                <c:pt idx="11244">
                  <c:v>6.889404588659016</c:v>
                </c:pt>
                <c:pt idx="11245">
                  <c:v>6.882164535608842</c:v>
                </c:pt>
                <c:pt idx="11246">
                  <c:v>6.874926874410877</c:v>
                </c:pt>
                <c:pt idx="11247">
                  <c:v>6.867691607875505</c:v>
                </c:pt>
                <c:pt idx="11248">
                  <c:v>6.860458738812398</c:v>
                </c:pt>
                <c:pt idx="11249">
                  <c:v>6.853228270030516</c:v>
                </c:pt>
                <c:pt idx="11250">
                  <c:v>6.8460002043381</c:v>
                </c:pt>
                <c:pt idx="11251">
                  <c:v>6.838774544542683</c:v>
                </c:pt>
                <c:pt idx="11252">
                  <c:v>6.831551293451077</c:v>
                </c:pt>
                <c:pt idx="11253">
                  <c:v>6.824330453869379</c:v>
                </c:pt>
                <c:pt idx="11254">
                  <c:v>6.81711202860297</c:v>
                </c:pt>
                <c:pt idx="11255">
                  <c:v>6.809896020456516</c:v>
                </c:pt>
                <c:pt idx="11256">
                  <c:v>6.802682432233952</c:v>
                </c:pt>
                <c:pt idx="11257">
                  <c:v>6.795471266738507</c:v>
                </c:pt>
                <c:pt idx="11258">
                  <c:v>6.788262526772681</c:v>
                </c:pt>
                <c:pt idx="11259">
                  <c:v>6.781056215138254</c:v>
                </c:pt>
                <c:pt idx="11260">
                  <c:v>6.773852334636286</c:v>
                </c:pt>
                <c:pt idx="11261">
                  <c:v>6.766650888067111</c:v>
                </c:pt>
                <c:pt idx="11262">
                  <c:v>6.759451878230339</c:v>
                </c:pt>
                <c:pt idx="11263">
                  <c:v>6.752255307924861</c:v>
                </c:pt>
                <c:pt idx="11264">
                  <c:v>6.745061179948832</c:v>
                </c:pt>
                <c:pt idx="11265">
                  <c:v>6.73786949709969</c:v>
                </c:pt>
                <c:pt idx="11266">
                  <c:v>6.730680262174136</c:v>
                </c:pt>
                <c:pt idx="11267">
                  <c:v>6.723493477968152</c:v>
                </c:pt>
                <c:pt idx="11268">
                  <c:v>6.71630914727699</c:v>
                </c:pt>
                <c:pt idx="11269">
                  <c:v>6.709127272895168</c:v>
                </c:pt>
                <c:pt idx="11270">
                  <c:v>6.701947857616472</c:v>
                </c:pt>
                <c:pt idx="11271">
                  <c:v>6.694770904233962</c:v>
                </c:pt>
                <c:pt idx="11272">
                  <c:v>6.687596415539962</c:v>
                </c:pt>
                <c:pt idx="11273">
                  <c:v>6.680424394326064</c:v>
                </c:pt>
                <c:pt idx="11274">
                  <c:v>6.673254843383125</c:v>
                </c:pt>
                <c:pt idx="11275">
                  <c:v>6.666087765501268</c:v>
                </c:pt>
                <c:pt idx="11276">
                  <c:v>6.65892316346988</c:v>
                </c:pt>
                <c:pt idx="11277">
                  <c:v>6.651761040077613</c:v>
                </c:pt>
                <c:pt idx="11278">
                  <c:v>6.64460139811238</c:v>
                </c:pt>
                <c:pt idx="11279">
                  <c:v>6.637444240361353</c:v>
                </c:pt>
                <c:pt idx="11280">
                  <c:v>6.630289569610973</c:v>
                </c:pt>
                <c:pt idx="11281">
                  <c:v>6.623137388646933</c:v>
                </c:pt>
                <c:pt idx="11282">
                  <c:v>6.61598770025419</c:v>
                </c:pt>
                <c:pt idx="11283">
                  <c:v>6.608840507216957</c:v>
                </c:pt>
                <c:pt idx="11284">
                  <c:v>6.601695812318709</c:v>
                </c:pt>
                <c:pt idx="11285">
                  <c:v>6.594553618342172</c:v>
                </c:pt>
                <c:pt idx="11286">
                  <c:v>6.58741392806933</c:v>
                </c:pt>
                <c:pt idx="11287">
                  <c:v>6.580276744281424</c:v>
                </c:pt>
                <c:pt idx="11288">
                  <c:v>6.573142069758949</c:v>
                </c:pt>
                <c:pt idx="11289">
                  <c:v>6.566009907281652</c:v>
                </c:pt>
                <c:pt idx="11290">
                  <c:v>6.558880259628533</c:v>
                </c:pt>
                <c:pt idx="11291">
                  <c:v>6.551753129577848</c:v>
                </c:pt>
                <c:pt idx="11292">
                  <c:v>6.544628519907095</c:v>
                </c:pt>
                <c:pt idx="11293">
                  <c:v>6.537506433393034</c:v>
                </c:pt>
                <c:pt idx="11294">
                  <c:v>6.530386872811664</c:v>
                </c:pt>
                <c:pt idx="11295">
                  <c:v>6.523269840938237</c:v>
                </c:pt>
                <c:pt idx="11296">
                  <c:v>6.516155340547254</c:v>
                </c:pt>
                <c:pt idx="11297">
                  <c:v>6.509043374412462</c:v>
                </c:pt>
                <c:pt idx="11298">
                  <c:v>6.501933945306852</c:v>
                </c:pt>
                <c:pt idx="11299">
                  <c:v>6.494827056002662</c:v>
                </c:pt>
                <c:pt idx="11300">
                  <c:v>6.487722709271377</c:v>
                </c:pt>
                <c:pt idx="11301">
                  <c:v>6.480620907883718</c:v>
                </c:pt>
                <c:pt idx="11302">
                  <c:v>6.473521654609658</c:v>
                </c:pt>
                <c:pt idx="11303">
                  <c:v>6.466424952218405</c:v>
                </c:pt>
                <c:pt idx="11304">
                  <c:v>6.459330803478416</c:v>
                </c:pt>
                <c:pt idx="11305">
                  <c:v>6.452239211157378</c:v>
                </c:pt>
                <c:pt idx="11306">
                  <c:v>6.445150178022225</c:v>
                </c:pt>
                <c:pt idx="11307">
                  <c:v>6.43806370683913</c:v>
                </c:pt>
                <c:pt idx="11308">
                  <c:v>6.430979800373495</c:v>
                </c:pt>
                <c:pt idx="11309">
                  <c:v>6.423898461389972</c:v>
                </c:pt>
                <c:pt idx="11310">
                  <c:v>6.41681969265244</c:v>
                </c:pt>
                <c:pt idx="11311">
                  <c:v>6.409743496924018</c:v>
                </c:pt>
                <c:pt idx="11312">
                  <c:v>6.40266987696705</c:v>
                </c:pt>
                <c:pt idx="11313">
                  <c:v>6.395598835543133</c:v>
                </c:pt>
                <c:pt idx="11314">
                  <c:v>6.388530375413079</c:v>
                </c:pt>
                <c:pt idx="11315">
                  <c:v>6.38146449933694</c:v>
                </c:pt>
                <c:pt idx="11316">
                  <c:v>6.374401210073995</c:v>
                </c:pt>
                <c:pt idx="11317">
                  <c:v>6.36734051038276</c:v>
                </c:pt>
                <c:pt idx="11318">
                  <c:v>6.360282403020977</c:v>
                </c:pt>
                <c:pt idx="11319">
                  <c:v>6.353226890745615</c:v>
                </c:pt>
                <c:pt idx="11320">
                  <c:v>6.346173976312873</c:v>
                </c:pt>
                <c:pt idx="11321">
                  <c:v>6.339123662478178</c:v>
                </c:pt>
                <c:pt idx="11322">
                  <c:v>6.332075951996181</c:v>
                </c:pt>
                <c:pt idx="11323">
                  <c:v>6.325030847620761</c:v>
                </c:pt>
                <c:pt idx="11324">
                  <c:v>6.317988352105021</c:v>
                </c:pt>
                <c:pt idx="11325">
                  <c:v>6.310948468201289</c:v>
                </c:pt>
                <c:pt idx="11326">
                  <c:v>6.303911198661113</c:v>
                </c:pt>
                <c:pt idx="11327">
                  <c:v>6.296876546235263</c:v>
                </c:pt>
                <c:pt idx="11328">
                  <c:v>6.289844513673737</c:v>
                </c:pt>
                <c:pt idx="11329">
                  <c:v>6.282815103725746</c:v>
                </c:pt>
                <c:pt idx="11330">
                  <c:v>6.275788319139724</c:v>
                </c:pt>
                <c:pt idx="11331">
                  <c:v>6.268764162663327</c:v>
                </c:pt>
                <c:pt idx="11332">
                  <c:v>6.261742637043421</c:v>
                </c:pt>
                <c:pt idx="11333">
                  <c:v>6.254723745026099</c:v>
                </c:pt>
                <c:pt idx="11334">
                  <c:v>6.247707489356666</c:v>
                </c:pt>
                <c:pt idx="11335">
                  <c:v>6.24069387277964</c:v>
                </c:pt>
                <c:pt idx="11336">
                  <c:v>6.233682898038758</c:v>
                </c:pt>
                <c:pt idx="11337">
                  <c:v>6.226674567876969</c:v>
                </c:pt>
                <c:pt idx="11338">
                  <c:v>6.219668885036443</c:v>
                </c:pt>
                <c:pt idx="11339">
                  <c:v>6.212665852258548</c:v>
                </c:pt>
                <c:pt idx="11340">
                  <c:v>6.205665472283873</c:v>
                </c:pt>
                <c:pt idx="11341">
                  <c:v>6.198667747852217</c:v>
                </c:pt>
                <c:pt idx="11342">
                  <c:v>6.19167268170259</c:v>
                </c:pt>
                <c:pt idx="11343">
                  <c:v>6.184680276573202</c:v>
                </c:pt>
                <c:pt idx="11344">
                  <c:v>6.177690535201489</c:v>
                </c:pt>
                <c:pt idx="11345">
                  <c:v>6.170703460324081</c:v>
                </c:pt>
                <c:pt idx="11346">
                  <c:v>6.163719054676815</c:v>
                </c:pt>
                <c:pt idx="11347">
                  <c:v>6.156737320994741</c:v>
                </c:pt>
                <c:pt idx="11348">
                  <c:v>6.149758262012107</c:v>
                </c:pt>
                <c:pt idx="11349">
                  <c:v>6.142781880462372</c:v>
                </c:pt>
                <c:pt idx="11350">
                  <c:v>6.135808179078191</c:v>
                </c:pt>
                <c:pt idx="11351">
                  <c:v>6.128837160591431</c:v>
                </c:pt>
                <c:pt idx="11352">
                  <c:v>6.121868827733152</c:v>
                </c:pt>
                <c:pt idx="11353">
                  <c:v>6.114903183233623</c:v>
                </c:pt>
                <c:pt idx="11354">
                  <c:v>6.107940229822304</c:v>
                </c:pt>
                <c:pt idx="11355">
                  <c:v>6.100979970227862</c:v>
                </c:pt>
                <c:pt idx="11356">
                  <c:v>6.094022407178162</c:v>
                </c:pt>
                <c:pt idx="11357">
                  <c:v>6.087067543400263</c:v>
                </c:pt>
                <c:pt idx="11358">
                  <c:v>6.080115381620423</c:v>
                </c:pt>
                <c:pt idx="11359">
                  <c:v>6.0731659245641</c:v>
                </c:pt>
                <c:pt idx="11360">
                  <c:v>6.066219174955937</c:v>
                </c:pt>
                <c:pt idx="11361">
                  <c:v>6.059275135519785</c:v>
                </c:pt>
                <c:pt idx="11362">
                  <c:v>6.052333808978678</c:v>
                </c:pt>
                <c:pt idx="11363">
                  <c:v>6.04539519805485</c:v>
                </c:pt>
                <c:pt idx="11364">
                  <c:v>6.03845930546972</c:v>
                </c:pt>
                <c:pt idx="11365">
                  <c:v>6.031526133943907</c:v>
                </c:pt>
                <c:pt idx="11366">
                  <c:v>6.024595686197213</c:v>
                </c:pt>
                <c:pt idx="11367">
                  <c:v>6.017667964948638</c:v>
                </c:pt>
                <c:pt idx="11368">
                  <c:v>6.01074297291636</c:v>
                </c:pt>
                <c:pt idx="11369">
                  <c:v>6.003820712817754</c:v>
                </c:pt>
                <c:pt idx="11370">
                  <c:v>5.99690118736938</c:v>
                </c:pt>
                <c:pt idx="11371">
                  <c:v>5.989984399286979</c:v>
                </c:pt>
                <c:pt idx="11372">
                  <c:v>5.983070351285488</c:v>
                </c:pt>
                <c:pt idx="11373">
                  <c:v>5.976159046079022</c:v>
                </c:pt>
                <c:pt idx="11374">
                  <c:v>5.96925048638088</c:v>
                </c:pt>
                <c:pt idx="11375">
                  <c:v>5.962344674903546</c:v>
                </c:pt>
                <c:pt idx="11376">
                  <c:v>5.955441614358687</c:v>
                </c:pt>
                <c:pt idx="11377">
                  <c:v>5.94854130745715</c:v>
                </c:pt>
                <c:pt idx="11378">
                  <c:v>5.941643756908965</c:v>
                </c:pt>
                <c:pt idx="11379">
                  <c:v>5.93474896542334</c:v>
                </c:pt>
                <c:pt idx="11380">
                  <c:v>5.927856935708658</c:v>
                </c:pt>
                <c:pt idx="11381">
                  <c:v>5.920967670472494</c:v>
                </c:pt>
                <c:pt idx="11382">
                  <c:v>5.914081172421588</c:v>
                </c:pt>
                <c:pt idx="11383">
                  <c:v>5.907197444261863</c:v>
                </c:pt>
                <c:pt idx="11384">
                  <c:v>5.900316488698412</c:v>
                </c:pt>
                <c:pt idx="11385">
                  <c:v>5.893438308435508</c:v>
                </c:pt>
                <c:pt idx="11386">
                  <c:v>5.886562906176601</c:v>
                </c:pt>
                <c:pt idx="11387">
                  <c:v>5.87969028462431</c:v>
                </c:pt>
                <c:pt idx="11388">
                  <c:v>5.872820446480421</c:v>
                </c:pt>
                <c:pt idx="11389">
                  <c:v>5.865953394445907</c:v>
                </c:pt>
                <c:pt idx="11390">
                  <c:v>5.859089131220903</c:v>
                </c:pt>
                <c:pt idx="11391">
                  <c:v>5.852227659504712</c:v>
                </c:pt>
                <c:pt idx="11392">
                  <c:v>5.845368981995814</c:v>
                </c:pt>
                <c:pt idx="11393">
                  <c:v>5.838513101391851</c:v>
                </c:pt>
                <c:pt idx="11394">
                  <c:v>5.831660020389638</c:v>
                </c:pt>
                <c:pt idx="11395">
                  <c:v>5.824809741685151</c:v>
                </c:pt>
                <c:pt idx="11396">
                  <c:v>5.817962267973541</c:v>
                </c:pt>
                <c:pt idx="11397">
                  <c:v>5.811117601949117</c:v>
                </c:pt>
                <c:pt idx="11398">
                  <c:v>5.804275746305358</c:v>
                </c:pt>
                <c:pt idx="11399">
                  <c:v>5.797436703734905</c:v>
                </c:pt>
                <c:pt idx="11400">
                  <c:v>5.790600476929558</c:v>
                </c:pt>
                <c:pt idx="11401">
                  <c:v>5.783767068580288</c:v>
                </c:pt>
                <c:pt idx="11402">
                  <c:v>5.77693648137722</c:v>
                </c:pt>
                <c:pt idx="11403">
                  <c:v>5.770108718009643</c:v>
                </c:pt>
                <c:pt idx="11404">
                  <c:v>5.763283781166006</c:v>
                </c:pt>
                <c:pt idx="11405">
                  <c:v>5.756461673533917</c:v>
                </c:pt>
                <c:pt idx="11406">
                  <c:v>5.749642397800142</c:v>
                </c:pt>
                <c:pt idx="11407">
                  <c:v>5.742825956650602</c:v>
                </c:pt>
                <c:pt idx="11408">
                  <c:v>5.736012352770382</c:v>
                </c:pt>
                <c:pt idx="11409">
                  <c:v>5.729201588843717</c:v>
                </c:pt>
                <c:pt idx="11410">
                  <c:v>5.722393667553995</c:v>
                </c:pt>
                <c:pt idx="11411">
                  <c:v>5.715588591583768</c:v>
                </c:pt>
                <c:pt idx="11412">
                  <c:v>5.708786363614732</c:v>
                </c:pt>
                <c:pt idx="11413">
                  <c:v>5.701986986327738</c:v>
                </c:pt>
                <c:pt idx="11414">
                  <c:v>5.695190462402794</c:v>
                </c:pt>
                <c:pt idx="11415">
                  <c:v>5.688396794519055</c:v>
                </c:pt>
                <c:pt idx="11416">
                  <c:v>5.681605985354827</c:v>
                </c:pt>
                <c:pt idx="11417">
                  <c:v>5.674818037587558</c:v>
                </c:pt>
                <c:pt idx="11418">
                  <c:v>5.668032953893865</c:v>
                </c:pt>
                <c:pt idx="11419">
                  <c:v>5.66125073694949</c:v>
                </c:pt>
                <c:pt idx="11420">
                  <c:v>5.654471389429338</c:v>
                </c:pt>
                <c:pt idx="11421">
                  <c:v>5.647694914007453</c:v>
                </c:pt>
                <c:pt idx="11422">
                  <c:v>5.640921313357028</c:v>
                </c:pt>
                <c:pt idx="11423">
                  <c:v>5.634150590150397</c:v>
                </c:pt>
                <c:pt idx="11424">
                  <c:v>5.627382747059041</c:v>
                </c:pt>
                <c:pt idx="11425">
                  <c:v>5.620617786753588</c:v>
                </c:pt>
                <c:pt idx="11426">
                  <c:v>5.613855711903797</c:v>
                </c:pt>
                <c:pt idx="11427">
                  <c:v>5.60709652517858</c:v>
                </c:pt>
                <c:pt idx="11428">
                  <c:v>5.600340229245985</c:v>
                </c:pt>
                <c:pt idx="11429">
                  <c:v>5.593586826773199</c:v>
                </c:pt>
                <c:pt idx="11430">
                  <c:v>5.586836320426555</c:v>
                </c:pt>
                <c:pt idx="11431">
                  <c:v>5.580088712871512</c:v>
                </c:pt>
                <c:pt idx="11432">
                  <c:v>5.573344006772678</c:v>
                </c:pt>
                <c:pt idx="11433">
                  <c:v>5.566602204793793</c:v>
                </c:pt>
                <c:pt idx="11434">
                  <c:v>5.559863309597735</c:v>
                </c:pt>
                <c:pt idx="11435">
                  <c:v>5.553127323846515</c:v>
                </c:pt>
                <c:pt idx="11436">
                  <c:v>5.54639425020128</c:v>
                </c:pt>
                <c:pt idx="11437">
                  <c:v>5.539664091322313</c:v>
                </c:pt>
                <c:pt idx="11438">
                  <c:v>5.532936849869021</c:v>
                </c:pt>
                <c:pt idx="11439">
                  <c:v>5.526212528499956</c:v>
                </c:pt>
                <c:pt idx="11440">
                  <c:v>5.519491129872794</c:v>
                </c:pt>
                <c:pt idx="11441">
                  <c:v>5.51277265664434</c:v>
                </c:pt>
                <c:pt idx="11442">
                  <c:v>5.506057111470532</c:v>
                </c:pt>
                <c:pt idx="11443">
                  <c:v>5.499344497006436</c:v>
                </c:pt>
                <c:pt idx="11444">
                  <c:v>5.492634815906245</c:v>
                </c:pt>
                <c:pt idx="11445">
                  <c:v>5.485928070823285</c:v>
                </c:pt>
                <c:pt idx="11446">
                  <c:v>5.479224264410001</c:v>
                </c:pt>
                <c:pt idx="11447">
                  <c:v>5.472523399317968</c:v>
                </c:pt>
                <c:pt idx="11448">
                  <c:v>5.465825478197885</c:v>
                </c:pt>
                <c:pt idx="11449">
                  <c:v>5.459130503699575</c:v>
                </c:pt>
                <c:pt idx="11450">
                  <c:v>5.452438478471985</c:v>
                </c:pt>
                <c:pt idx="11451">
                  <c:v>5.445749405163186</c:v>
                </c:pt>
                <c:pt idx="11452">
                  <c:v>5.439063286420367</c:v>
                </c:pt>
                <c:pt idx="11453">
                  <c:v>5.43238012488984</c:v>
                </c:pt>
                <c:pt idx="11454">
                  <c:v>5.42569992321704</c:v>
                </c:pt>
                <c:pt idx="11455">
                  <c:v>5.419022684046518</c:v>
                </c:pt>
                <c:pt idx="11456">
                  <c:v>5.412348410021946</c:v>
                </c:pt>
                <c:pt idx="11457">
                  <c:v>5.405677103786112</c:v>
                </c:pt>
                <c:pt idx="11458">
                  <c:v>5.399008767980923</c:v>
                </c:pt>
                <c:pt idx="11459">
                  <c:v>5.3923434052474</c:v>
                </c:pt>
                <c:pt idx="11460">
                  <c:v>5.38568101822568</c:v>
                </c:pt>
                <c:pt idx="11461">
                  <c:v>5.379021609555021</c:v>
                </c:pt>
                <c:pt idx="11462">
                  <c:v>5.372365181873784</c:v>
                </c:pt>
                <c:pt idx="11463">
                  <c:v>5.365711737819449</c:v>
                </c:pt>
                <c:pt idx="11464">
                  <c:v>5.359061280028615</c:v>
                </c:pt>
                <c:pt idx="11465">
                  <c:v>5.352413811136978</c:v>
                </c:pt>
                <c:pt idx="11466">
                  <c:v>5.34576933377936</c:v>
                </c:pt>
                <c:pt idx="11467">
                  <c:v>5.339127850589682</c:v>
                </c:pt>
                <c:pt idx="11468">
                  <c:v>5.332489364200978</c:v>
                </c:pt>
                <c:pt idx="11469">
                  <c:v>5.325853877245389</c:v>
                </c:pt>
                <c:pt idx="11470">
                  <c:v>5.319221392354175</c:v>
                </c:pt>
                <c:pt idx="11471">
                  <c:v>5.312591912157681</c:v>
                </c:pt>
                <c:pt idx="11472">
                  <c:v>5.305965439285379</c:v>
                </c:pt>
                <c:pt idx="11473">
                  <c:v>5.299341976365837</c:v>
                </c:pt>
                <c:pt idx="11474">
                  <c:v>5.292721526026725</c:v>
                </c:pt>
                <c:pt idx="11475">
                  <c:v>5.286104090894827</c:v>
                </c:pt>
                <c:pt idx="11476">
                  <c:v>5.279489673596016</c:v>
                </c:pt>
                <c:pt idx="11477">
                  <c:v>5.272878276755279</c:v>
                </c:pt>
                <c:pt idx="11478">
                  <c:v>5.266269902996702</c:v>
                </c:pt>
                <c:pt idx="11479">
                  <c:v>5.259664554943467</c:v>
                </c:pt>
                <c:pt idx="11480">
                  <c:v>5.253062235217858</c:v>
                </c:pt>
                <c:pt idx="11481">
                  <c:v>5.246462946441262</c:v>
                </c:pt>
                <c:pt idx="11482">
                  <c:v>5.239866691234163</c:v>
                </c:pt>
                <c:pt idx="11483">
                  <c:v>5.233273472216134</c:v>
                </c:pt>
                <c:pt idx="11484">
                  <c:v>5.226683292005857</c:v>
                </c:pt>
                <c:pt idx="11485">
                  <c:v>5.220096153221105</c:v>
                </c:pt>
                <c:pt idx="11486">
                  <c:v>5.213512058478743</c:v>
                </c:pt>
                <c:pt idx="11487">
                  <c:v>5.206931010394738</c:v>
                </c:pt>
                <c:pt idx="11488">
                  <c:v>5.200353011584144</c:v>
                </c:pt>
                <c:pt idx="11489">
                  <c:v>5.193778064661108</c:v>
                </c:pt>
                <c:pt idx="11490">
                  <c:v>5.187206172238874</c:v>
                </c:pt>
                <c:pt idx="11491">
                  <c:v>5.180637336929773</c:v>
                </c:pt>
                <c:pt idx="11492">
                  <c:v>5.174071561345229</c:v>
                </c:pt>
                <c:pt idx="11493">
                  <c:v>5.167508848095754</c:v>
                </c:pt>
                <c:pt idx="11494">
                  <c:v>5.160949199790956</c:v>
                </c:pt>
                <c:pt idx="11495">
                  <c:v>5.154392619039516</c:v>
                </c:pt>
                <c:pt idx="11496">
                  <c:v>5.147839108449217</c:v>
                </c:pt>
                <c:pt idx="11497">
                  <c:v>5.141288670626922</c:v>
                </c:pt>
                <c:pt idx="11498">
                  <c:v>5.134741308178582</c:v>
                </c:pt>
                <c:pt idx="11499">
                  <c:v>5.128197023709233</c:v>
                </c:pt>
                <c:pt idx="11500">
                  <c:v>5.121655819822994</c:v>
                </c:pt>
                <c:pt idx="11501">
                  <c:v>5.115117699123068</c:v>
                </c:pt>
                <c:pt idx="11502">
                  <c:v>5.108582664211743</c:v>
                </c:pt>
                <c:pt idx="11503">
                  <c:v>5.102050717690386</c:v>
                </c:pt>
                <c:pt idx="11504">
                  <c:v>5.095521862159446</c:v>
                </c:pt>
                <c:pt idx="11505">
                  <c:v>5.088996100218455</c:v>
                </c:pt>
                <c:pt idx="11506">
                  <c:v>5.082473434466021</c:v>
                </c:pt>
                <c:pt idx="11507">
                  <c:v>5.075953867499832</c:v>
                </c:pt>
                <c:pt idx="11508">
                  <c:v>5.069437401916659</c:v>
                </c:pt>
                <c:pt idx="11509">
                  <c:v>5.062924040312342</c:v>
                </c:pt>
                <c:pt idx="11510">
                  <c:v>5.056413785281806</c:v>
                </c:pt>
                <c:pt idx="11511">
                  <c:v>5.049906639419042</c:v>
                </c:pt>
                <c:pt idx="11512">
                  <c:v>5.04340260531713</c:v>
                </c:pt>
                <c:pt idx="11513">
                  <c:v>5.03690168556821</c:v>
                </c:pt>
                <c:pt idx="11514">
                  <c:v>5.030403882763502</c:v>
                </c:pt>
                <c:pt idx="11515">
                  <c:v>5.023909199493302</c:v>
                </c:pt>
                <c:pt idx="11516">
                  <c:v>5.017417638346971</c:v>
                </c:pt>
                <c:pt idx="11517">
                  <c:v>5.010929201912949</c:v>
                </c:pt>
                <c:pt idx="11518">
                  <c:v>5.004443892778741</c:v>
                </c:pt>
                <c:pt idx="11519">
                  <c:v>4.997961713530921</c:v>
                </c:pt>
                <c:pt idx="11520">
                  <c:v>4.991482666755134</c:v>
                </c:pt>
                <c:pt idx="11521">
                  <c:v>4.985006755036094</c:v>
                </c:pt>
                <c:pt idx="11522">
                  <c:v>4.978533980957582</c:v>
                </c:pt>
                <c:pt idx="11523">
                  <c:v>4.972064347102445</c:v>
                </c:pt>
                <c:pt idx="11524">
                  <c:v>4.965597856052595</c:v>
                </c:pt>
                <c:pt idx="11525">
                  <c:v>4.959134510389011</c:v>
                </c:pt>
                <c:pt idx="11526">
                  <c:v>4.952674312691736</c:v>
                </c:pt>
                <c:pt idx="11527">
                  <c:v>4.946217265539874</c:v>
                </c:pt>
                <c:pt idx="11528">
                  <c:v>4.939763371511595</c:v>
                </c:pt>
                <c:pt idx="11529">
                  <c:v>4.93331263318413</c:v>
                </c:pt>
                <c:pt idx="11530">
                  <c:v>4.926865053133767</c:v>
                </c:pt>
                <c:pt idx="11531">
                  <c:v>4.920420633935864</c:v>
                </c:pt>
                <c:pt idx="11532">
                  <c:v>4.91397937816483</c:v>
                </c:pt>
                <c:pt idx="11533">
                  <c:v>4.907541288394138</c:v>
                </c:pt>
                <c:pt idx="11534">
                  <c:v>4.901106367196316</c:v>
                </c:pt>
                <c:pt idx="11535">
                  <c:v>4.894674617142948</c:v>
                </c:pt>
                <c:pt idx="11536">
                  <c:v>4.888246040804687</c:v>
                </c:pt>
                <c:pt idx="11537">
                  <c:v>4.88182064075122</c:v>
                </c:pt>
                <c:pt idx="11538">
                  <c:v>4.87539841955131</c:v>
                </c:pt>
                <c:pt idx="11539">
                  <c:v>4.868979379772759</c:v>
                </c:pt>
                <c:pt idx="11540">
                  <c:v>4.862563523982436</c:v>
                </c:pt>
                <c:pt idx="11541">
                  <c:v>4.85615085474625</c:v>
                </c:pt>
                <c:pt idx="11542">
                  <c:v>4.849741374629177</c:v>
                </c:pt>
                <c:pt idx="11543">
                  <c:v>4.843335086195225</c:v>
                </c:pt>
                <c:pt idx="11544">
                  <c:v>4.836931992007469</c:v>
                </c:pt>
                <c:pt idx="11545">
                  <c:v>4.830532094628027</c:v>
                </c:pt>
                <c:pt idx="11546">
                  <c:v>4.824135396618066</c:v>
                </c:pt>
                <c:pt idx="11547">
                  <c:v>4.817741900537805</c:v>
                </c:pt>
                <c:pt idx="11548">
                  <c:v>4.811351608946505</c:v>
                </c:pt>
                <c:pt idx="11549">
                  <c:v>4.804964524402475</c:v>
                </c:pt>
                <c:pt idx="11550">
                  <c:v>4.798580649463076</c:v>
                </c:pt>
                <c:pt idx="11551">
                  <c:v>4.792199986684706</c:v>
                </c:pt>
                <c:pt idx="11552">
                  <c:v>4.785822538622811</c:v>
                </c:pt>
                <c:pt idx="11553">
                  <c:v>4.779448307831882</c:v>
                </c:pt>
                <c:pt idx="11554">
                  <c:v>4.77307729686545</c:v>
                </c:pt>
                <c:pt idx="11555">
                  <c:v>4.766709508276093</c:v>
                </c:pt>
                <c:pt idx="11556">
                  <c:v>4.760344944615425</c:v>
                </c:pt>
                <c:pt idx="11557">
                  <c:v>4.753983608434103</c:v>
                </c:pt>
                <c:pt idx="11558">
                  <c:v>4.747625502281824</c:v>
                </c:pt>
                <c:pt idx="11559">
                  <c:v>4.741270628707323</c:v>
                </c:pt>
                <c:pt idx="11560">
                  <c:v>4.734918990258375</c:v>
                </c:pt>
                <c:pt idx="11561">
                  <c:v>4.728570589481793</c:v>
                </c:pt>
                <c:pt idx="11562">
                  <c:v>4.722225428923426</c:v>
                </c:pt>
                <c:pt idx="11563">
                  <c:v>4.715883511128156</c:v>
                </c:pt>
                <c:pt idx="11564">
                  <c:v>4.709544838639905</c:v>
                </c:pt>
                <c:pt idx="11565">
                  <c:v>4.70320941400163</c:v>
                </c:pt>
                <c:pt idx="11566">
                  <c:v>4.696877239755315</c:v>
                </c:pt>
                <c:pt idx="11567">
                  <c:v>4.690548318441985</c:v>
                </c:pt>
                <c:pt idx="11568">
                  <c:v>4.684222652601695</c:v>
                </c:pt>
                <c:pt idx="11569">
                  <c:v>4.677900244773527</c:v>
                </c:pt>
                <c:pt idx="11570">
                  <c:v>4.671581097495599</c:v>
                </c:pt>
                <c:pt idx="11571">
                  <c:v>4.665265213305059</c:v>
                </c:pt>
                <c:pt idx="11572">
                  <c:v>4.658952594738082</c:v>
                </c:pt>
                <c:pt idx="11573">
                  <c:v>4.652643244329873</c:v>
                </c:pt>
                <c:pt idx="11574">
                  <c:v>4.646337164614663</c:v>
                </c:pt>
                <c:pt idx="11575">
                  <c:v>4.640034358125708</c:v>
                </c:pt>
                <c:pt idx="11576">
                  <c:v>4.633734827395301</c:v>
                </c:pt>
                <c:pt idx="11577">
                  <c:v>4.627438574954748</c:v>
                </c:pt>
                <c:pt idx="11578">
                  <c:v>4.621145603334388</c:v>
                </c:pt>
                <c:pt idx="11579">
                  <c:v>4.614855915063576</c:v>
                </c:pt>
                <c:pt idx="11580">
                  <c:v>4.6085695126707</c:v>
                </c:pt>
                <c:pt idx="11581">
                  <c:v>4.602286398683162</c:v>
                </c:pt>
                <c:pt idx="11582">
                  <c:v>4.596006575627389</c:v>
                </c:pt>
                <c:pt idx="11583">
                  <c:v>4.589730046028834</c:v>
                </c:pt>
                <c:pt idx="11584">
                  <c:v>4.583456812411963</c:v>
                </c:pt>
                <c:pt idx="11585">
                  <c:v>4.577186877300261</c:v>
                </c:pt>
                <c:pt idx="11586">
                  <c:v>4.570920243216242</c:v>
                </c:pt>
                <c:pt idx="11587">
                  <c:v>4.564656912681427</c:v>
                </c:pt>
                <c:pt idx="11588">
                  <c:v>4.558396888216357</c:v>
                </c:pt>
                <c:pt idx="11589">
                  <c:v>4.552140172340591</c:v>
                </c:pt>
                <c:pt idx="11590">
                  <c:v>4.545886767572706</c:v>
                </c:pt>
                <c:pt idx="11591">
                  <c:v>4.539636676430291</c:v>
                </c:pt>
                <c:pt idx="11592">
                  <c:v>4.53338990142995</c:v>
                </c:pt>
                <c:pt idx="11593">
                  <c:v>4.527146445087298</c:v>
                </c:pt>
                <c:pt idx="11594">
                  <c:v>4.520906309916967</c:v>
                </c:pt>
                <c:pt idx="11595">
                  <c:v>4.5146694984326</c:v>
                </c:pt>
                <c:pt idx="11596">
                  <c:v>4.508436013146848</c:v>
                </c:pt>
                <c:pt idx="11597">
                  <c:v>4.502205856571377</c:v>
                </c:pt>
                <c:pt idx="11598">
                  <c:v>4.495979031216859</c:v>
                </c:pt>
                <c:pt idx="11599">
                  <c:v>4.489755539592978</c:v>
                </c:pt>
                <c:pt idx="11600">
                  <c:v>4.483535384208425</c:v>
                </c:pt>
                <c:pt idx="11601">
                  <c:v>4.477318567570897</c:v>
                </c:pt>
                <c:pt idx="11602">
                  <c:v>4.471105092187104</c:v>
                </c:pt>
                <c:pt idx="11603">
                  <c:v>4.46489496056275</c:v>
                </c:pt>
                <c:pt idx="11604">
                  <c:v>4.458688175202562</c:v>
                </c:pt>
                <c:pt idx="11605">
                  <c:v>4.452484738610249</c:v>
                </c:pt>
                <c:pt idx="11606">
                  <c:v>4.446284653288548</c:v>
                </c:pt>
                <c:pt idx="11607">
                  <c:v>4.44008792173918</c:v>
                </c:pt>
                <c:pt idx="11608">
                  <c:v>4.433894546462876</c:v>
                </c:pt>
                <c:pt idx="11609">
                  <c:v>4.42770452995937</c:v>
                </c:pt>
                <c:pt idx="11610">
                  <c:v>4.421517874727395</c:v>
                </c:pt>
                <c:pt idx="11611">
                  <c:v>4.415334583264685</c:v>
                </c:pt>
                <c:pt idx="11612">
                  <c:v>4.409154658067967</c:v>
                </c:pt>
                <c:pt idx="11613">
                  <c:v>4.40297810163298</c:v>
                </c:pt>
                <c:pt idx="11614">
                  <c:v>4.396804916454444</c:v>
                </c:pt>
                <c:pt idx="11615">
                  <c:v>4.390635105026092</c:v>
                </c:pt>
                <c:pt idx="11616">
                  <c:v>4.384468669840646</c:v>
                </c:pt>
                <c:pt idx="11617">
                  <c:v>4.378305613389821</c:v>
                </c:pt>
                <c:pt idx="11618">
                  <c:v>4.372145938164331</c:v>
                </c:pt>
                <c:pt idx="11619">
                  <c:v>4.365989646653881</c:v>
                </c:pt>
                <c:pt idx="11620">
                  <c:v>4.359836741347178</c:v>
                </c:pt>
                <c:pt idx="11621">
                  <c:v>4.353687224731908</c:v>
                </c:pt>
                <c:pt idx="11622">
                  <c:v>4.347541099294761</c:v>
                </c:pt>
                <c:pt idx="11623">
                  <c:v>4.34139836752141</c:v>
                </c:pt>
                <c:pt idx="11624">
                  <c:v>4.335259031896523</c:v>
                </c:pt>
                <c:pt idx="11625">
                  <c:v>4.329123094903758</c:v>
                </c:pt>
                <c:pt idx="11626">
                  <c:v>4.322990559025755</c:v>
                </c:pt>
                <c:pt idx="11627">
                  <c:v>4.31686142674416</c:v>
                </c:pt>
                <c:pt idx="11628">
                  <c:v>4.310735700539579</c:v>
                </c:pt>
                <c:pt idx="11629">
                  <c:v>4.304613382891631</c:v>
                </c:pt>
                <c:pt idx="11630">
                  <c:v>4.298494476278904</c:v>
                </c:pt>
                <c:pt idx="11631">
                  <c:v>4.292378983178982</c:v>
                </c:pt>
                <c:pt idx="11632">
                  <c:v>4.286266906068425</c:v>
                </c:pt>
                <c:pt idx="11633">
                  <c:v>4.280158247422782</c:v>
                </c:pt>
                <c:pt idx="11634">
                  <c:v>4.274053009716585</c:v>
                </c:pt>
                <c:pt idx="11635">
                  <c:v>4.267951195423346</c:v>
                </c:pt>
                <c:pt idx="11636">
                  <c:v>4.261852807015559</c:v>
                </c:pt>
                <c:pt idx="11637">
                  <c:v>4.2557578469647</c:v>
                </c:pt>
                <c:pt idx="11638">
                  <c:v>4.24966631774123</c:v>
                </c:pt>
                <c:pt idx="11639">
                  <c:v>4.243578221814573</c:v>
                </c:pt>
                <c:pt idx="11640">
                  <c:v>4.237493561653152</c:v>
                </c:pt>
                <c:pt idx="11641">
                  <c:v>4.231412339724356</c:v>
                </c:pt>
                <c:pt idx="11642">
                  <c:v>4.225334558494552</c:v>
                </c:pt>
                <c:pt idx="11643">
                  <c:v>4.219260220429091</c:v>
                </c:pt>
                <c:pt idx="11644">
                  <c:v>4.213189327992288</c:v>
                </c:pt>
                <c:pt idx="11645">
                  <c:v>4.207121883647444</c:v>
                </c:pt>
                <c:pt idx="11646">
                  <c:v>4.201057889856826</c:v>
                </c:pt>
                <c:pt idx="11647">
                  <c:v>4.194997349081679</c:v>
                </c:pt>
                <c:pt idx="11648">
                  <c:v>4.188940263782221</c:v>
                </c:pt>
                <c:pt idx="11649">
                  <c:v>4.182886636417638</c:v>
                </c:pt>
                <c:pt idx="11650">
                  <c:v>4.176836469446095</c:v>
                </c:pt>
                <c:pt idx="11651">
                  <c:v>4.17078976532472</c:v>
                </c:pt>
                <c:pt idx="11652">
                  <c:v>4.164746526509609</c:v>
                </c:pt>
                <c:pt idx="11653">
                  <c:v>4.158706755455841</c:v>
                </c:pt>
                <c:pt idx="11654">
                  <c:v>4.152670454617447</c:v>
                </c:pt>
                <c:pt idx="11655">
                  <c:v>4.146637626447437</c:v>
                </c:pt>
                <c:pt idx="11656">
                  <c:v>4.140608273397782</c:v>
                </c:pt>
                <c:pt idx="11657">
                  <c:v>4.134582397919422</c:v>
                </c:pt>
                <c:pt idx="11658">
                  <c:v>4.128560002462262</c:v>
                </c:pt>
                <c:pt idx="11659">
                  <c:v>4.122541089475169</c:v>
                </c:pt>
                <c:pt idx="11660">
                  <c:v>4.116525661405977</c:v>
                </c:pt>
                <c:pt idx="11661">
                  <c:v>4.110513720701487</c:v>
                </c:pt>
                <c:pt idx="11662">
                  <c:v>4.104505269807452</c:v>
                </c:pt>
                <c:pt idx="11663">
                  <c:v>4.098500311168602</c:v>
                </c:pt>
                <c:pt idx="11664">
                  <c:v>4.092498847228609</c:v>
                </c:pt>
                <c:pt idx="11665">
                  <c:v>4.086500880430123</c:v>
                </c:pt>
                <c:pt idx="11666">
                  <c:v>4.080506413214742</c:v>
                </c:pt>
                <c:pt idx="11667">
                  <c:v>4.074515448023028</c:v>
                </c:pt>
                <c:pt idx="11668">
                  <c:v>4.068527987294504</c:v>
                </c:pt>
                <c:pt idx="11669">
                  <c:v>4.062544033467645</c:v>
                </c:pt>
                <c:pt idx="11670">
                  <c:v>4.056563588979883</c:v>
                </c:pt>
                <c:pt idx="11671">
                  <c:v>4.050586656267609</c:v>
                </c:pt>
                <c:pt idx="11672">
                  <c:v>4.044613237766171</c:v>
                </c:pt>
                <c:pt idx="11673">
                  <c:v>4.03864333590987</c:v>
                </c:pt>
                <c:pt idx="11674">
                  <c:v>4.03267695313195</c:v>
                </c:pt>
                <c:pt idx="11675">
                  <c:v>4.026714091864627</c:v>
                </c:pt>
                <c:pt idx="11676">
                  <c:v>4.020754754539055</c:v>
                </c:pt>
                <c:pt idx="11677">
                  <c:v>4.01479894358535</c:v>
                </c:pt>
                <c:pt idx="11678">
                  <c:v>4.008846661432573</c:v>
                </c:pt>
                <c:pt idx="11679">
                  <c:v>4.002897910508732</c:v>
                </c:pt>
                <c:pt idx="11680">
                  <c:v>3.996952693240793</c:v>
                </c:pt>
                <c:pt idx="11681">
                  <c:v>3.991011012054666</c:v>
                </c:pt>
                <c:pt idx="11682">
                  <c:v>3.985072869375207</c:v>
                </c:pt>
                <c:pt idx="11683">
                  <c:v>3.979138267626225</c:v>
                </c:pt>
                <c:pt idx="11684">
                  <c:v>3.973207209230471</c:v>
                </c:pt>
                <c:pt idx="11685">
                  <c:v>3.967279696609644</c:v>
                </c:pt>
                <c:pt idx="11686">
                  <c:v>3.961355732184389</c:v>
                </c:pt>
                <c:pt idx="11687">
                  <c:v>3.955435318374293</c:v>
                </c:pt>
                <c:pt idx="11688">
                  <c:v>3.949518457597888</c:v>
                </c:pt>
                <c:pt idx="11689">
                  <c:v>3.94360515227265</c:v>
                </c:pt>
                <c:pt idx="11690">
                  <c:v>3.937695404814995</c:v>
                </c:pt>
                <c:pt idx="11691">
                  <c:v>3.931789217640285</c:v>
                </c:pt>
                <c:pt idx="11692">
                  <c:v>3.925886593162818</c:v>
                </c:pt>
                <c:pt idx="11693">
                  <c:v>3.919987533795833</c:v>
                </c:pt>
                <c:pt idx="11694">
                  <c:v>3.914092041951513</c:v>
                </c:pt>
                <c:pt idx="11695">
                  <c:v>3.908200120040973</c:v>
                </c:pt>
                <c:pt idx="11696">
                  <c:v>3.902311770474271</c:v>
                </c:pt>
                <c:pt idx="11697">
                  <c:v>3.8964269956604</c:v>
                </c:pt>
                <c:pt idx="11698">
                  <c:v>3.890545798007292</c:v>
                </c:pt>
                <c:pt idx="11699">
                  <c:v>3.884668179921811</c:v>
                </c:pt>
                <c:pt idx="11700">
                  <c:v>3.87879414380976</c:v>
                </c:pt>
                <c:pt idx="11701">
                  <c:v>3.872923692075873</c:v>
                </c:pt>
                <c:pt idx="11702">
                  <c:v>3.867056827123821</c:v>
                </c:pt>
                <c:pt idx="11703">
                  <c:v>3.861193551356207</c:v>
                </c:pt>
                <c:pt idx="11704">
                  <c:v>3.855333867174564</c:v>
                </c:pt>
                <c:pt idx="11705">
                  <c:v>3.84947777697936</c:v>
                </c:pt>
                <c:pt idx="11706">
                  <c:v>3.84362528316999</c:v>
                </c:pt>
                <c:pt idx="11707">
                  <c:v>3.837776388144783</c:v>
                </c:pt>
                <c:pt idx="11708">
                  <c:v>3.831931094300997</c:v>
                </c:pt>
                <c:pt idx="11709">
                  <c:v>3.826089404034814</c:v>
                </c:pt>
                <c:pt idx="11710">
                  <c:v>3.820251319741353</c:v>
                </c:pt>
                <c:pt idx="11711">
                  <c:v>3.814416843814649</c:v>
                </c:pt>
                <c:pt idx="11712">
                  <c:v>3.808585978647674</c:v>
                </c:pt>
                <c:pt idx="11713">
                  <c:v>3.802758726632318</c:v>
                </c:pt>
                <c:pt idx="11714">
                  <c:v>3.796935090159402</c:v>
                </c:pt>
                <c:pt idx="11715">
                  <c:v>3.791115071618668</c:v>
                </c:pt>
                <c:pt idx="11716">
                  <c:v>3.785298673398783</c:v>
                </c:pt>
                <c:pt idx="11717">
                  <c:v>3.779485897887337</c:v>
                </c:pt>
                <c:pt idx="11718">
                  <c:v>3.773676747470842</c:v>
                </c:pt>
                <c:pt idx="11719">
                  <c:v>3.76787122453473</c:v>
                </c:pt>
                <c:pt idx="11720">
                  <c:v>3.762069331463357</c:v>
                </c:pt>
                <c:pt idx="11721">
                  <c:v>3.75627107064</c:v>
                </c:pt>
                <c:pt idx="11722">
                  <c:v>3.750476444446848</c:v>
                </c:pt>
                <c:pt idx="11723">
                  <c:v>3.744685455265019</c:v>
                </c:pt>
                <c:pt idx="11724">
                  <c:v>3.738898105474541</c:v>
                </c:pt>
                <c:pt idx="11725">
                  <c:v>3.733114397454366</c:v>
                </c:pt>
                <c:pt idx="11726">
                  <c:v>3.727334333582355</c:v>
                </c:pt>
                <c:pt idx="11727">
                  <c:v>3.721557916235291</c:v>
                </c:pt>
                <c:pt idx="11728">
                  <c:v>3.715785147788871</c:v>
                </c:pt>
                <c:pt idx="11729">
                  <c:v>3.710016030617705</c:v>
                </c:pt>
                <c:pt idx="11730">
                  <c:v>3.70425056709532</c:v>
                </c:pt>
                <c:pt idx="11731">
                  <c:v>3.698488759594148</c:v>
                </c:pt>
                <c:pt idx="11732">
                  <c:v>3.692730610485544</c:v>
                </c:pt>
                <c:pt idx="11733">
                  <c:v>3.686976122139769</c:v>
                </c:pt>
                <c:pt idx="11734">
                  <c:v>3.681225296925997</c:v>
                </c:pt>
                <c:pt idx="11735">
                  <c:v>3.675478137212309</c:v>
                </c:pt>
                <c:pt idx="11736">
                  <c:v>3.6697346453657</c:v>
                </c:pt>
                <c:pt idx="11737">
                  <c:v>3.66399482375207</c:v>
                </c:pt>
                <c:pt idx="11738">
                  <c:v>3.658258674736228</c:v>
                </c:pt>
                <c:pt idx="11739">
                  <c:v>3.652526200681895</c:v>
                </c:pt>
                <c:pt idx="11740">
                  <c:v>3.646797403951693</c:v>
                </c:pt>
                <c:pt idx="11741">
                  <c:v>3.641072286907151</c:v>
                </c:pt>
                <c:pt idx="11742">
                  <c:v>3.635350851908707</c:v>
                </c:pt>
                <c:pt idx="11743">
                  <c:v>3.6296331013157</c:v>
                </c:pt>
                <c:pt idx="11744">
                  <c:v>3.623919037486375</c:v>
                </c:pt>
                <c:pt idx="11745">
                  <c:v>3.618208662777878</c:v>
                </c:pt>
                <c:pt idx="11746">
                  <c:v>3.61250197954626</c:v>
                </c:pt>
                <c:pt idx="11747">
                  <c:v>3.606798990146474</c:v>
                </c:pt>
                <c:pt idx="11748">
                  <c:v>3.601099696932373</c:v>
                </c:pt>
                <c:pt idx="11749">
                  <c:v>3.595404102256709</c:v>
                </c:pt>
                <c:pt idx="11750">
                  <c:v>3.589712208471136</c:v>
                </c:pt>
                <c:pt idx="11751">
                  <c:v>3.584024017926207</c:v>
                </c:pt>
                <c:pt idx="11752">
                  <c:v>3.578339532971373</c:v>
                </c:pt>
                <c:pt idx="11753">
                  <c:v>3.57265875595498</c:v>
                </c:pt>
                <c:pt idx="11754">
                  <c:v>3.566981689224278</c:v>
                </c:pt>
                <c:pt idx="11755">
                  <c:v>3.561308335125405</c:v>
                </c:pt>
                <c:pt idx="11756">
                  <c:v>3.555638696003399</c:v>
                </c:pt>
                <c:pt idx="11757">
                  <c:v>3.549972774202195</c:v>
                </c:pt>
                <c:pt idx="11758">
                  <c:v>3.544310572064615</c:v>
                </c:pt>
                <c:pt idx="11759">
                  <c:v>3.538652091932381</c:v>
                </c:pt>
                <c:pt idx="11760">
                  <c:v>3.532997336146105</c:v>
                </c:pt>
                <c:pt idx="11761">
                  <c:v>3.527346307045293</c:v>
                </c:pt>
                <c:pt idx="11762">
                  <c:v>3.52169900696834</c:v>
                </c:pt>
                <c:pt idx="11763">
                  <c:v>3.516055438252531</c:v>
                </c:pt>
                <c:pt idx="11764">
                  <c:v>3.510415603234046</c:v>
                </c:pt>
                <c:pt idx="11765">
                  <c:v>3.504779504247952</c:v>
                </c:pt>
                <c:pt idx="11766">
                  <c:v>3.499147143628199</c:v>
                </c:pt>
                <c:pt idx="11767">
                  <c:v>3.493518523707634</c:v>
                </c:pt>
                <c:pt idx="11768">
                  <c:v>3.487893646817984</c:v>
                </c:pt>
                <c:pt idx="11769">
                  <c:v>3.482272515289866</c:v>
                </c:pt>
                <c:pt idx="11770">
                  <c:v>3.476655131452783</c:v>
                </c:pt>
                <c:pt idx="11771">
                  <c:v>3.471041497635123</c:v>
                </c:pt>
                <c:pt idx="11772">
                  <c:v>3.465431616164158</c:v>
                </c:pt>
                <c:pt idx="11773">
                  <c:v>3.45982548936604</c:v>
                </c:pt>
                <c:pt idx="11774">
                  <c:v>3.454223119565812</c:v>
                </c:pt>
                <c:pt idx="11775">
                  <c:v>3.448624509087393</c:v>
                </c:pt>
                <c:pt idx="11776">
                  <c:v>3.443029660253585</c:v>
                </c:pt>
                <c:pt idx="11777">
                  <c:v>3.437438575386073</c:v>
                </c:pt>
                <c:pt idx="11778">
                  <c:v>3.431851256805421</c:v>
                </c:pt>
                <c:pt idx="11779">
                  <c:v>3.426267706831072</c:v>
                </c:pt>
                <c:pt idx="11780">
                  <c:v>3.420687927781348</c:v>
                </c:pt>
                <c:pt idx="11781">
                  <c:v>3.415111921973451</c:v>
                </c:pt>
                <c:pt idx="11782">
                  <c:v>3.409539691723459</c:v>
                </c:pt>
                <c:pt idx="11783">
                  <c:v>3.403971239346328</c:v>
                </c:pt>
                <c:pt idx="11784">
                  <c:v>3.398406567155887</c:v>
                </c:pt>
                <c:pt idx="11785">
                  <c:v>3.392845677464844</c:v>
                </c:pt>
                <c:pt idx="11786">
                  <c:v>3.387288572584782</c:v>
                </c:pt>
                <c:pt idx="11787">
                  <c:v>3.381735254826156</c:v>
                </c:pt>
                <c:pt idx="11788">
                  <c:v>3.376185726498293</c:v>
                </c:pt>
                <c:pt idx="11789">
                  <c:v>3.370639989909398</c:v>
                </c:pt>
                <c:pt idx="11790">
                  <c:v>3.365098047366544</c:v>
                </c:pt>
                <c:pt idx="11791">
                  <c:v>3.359559901175674</c:v>
                </c:pt>
                <c:pt idx="11792">
                  <c:v>3.354025553641606</c:v>
                </c:pt>
                <c:pt idx="11793">
                  <c:v>3.348495007068025</c:v>
                </c:pt>
                <c:pt idx="11794">
                  <c:v>3.342968263757488</c:v>
                </c:pt>
                <c:pt idx="11795">
                  <c:v>3.337445326011417</c:v>
                </c:pt>
                <c:pt idx="11796">
                  <c:v>3.331926196130104</c:v>
                </c:pt>
                <c:pt idx="11797">
                  <c:v>3.326410876412709</c:v>
                </c:pt>
                <c:pt idx="11798">
                  <c:v>3.320899369157256</c:v>
                </c:pt>
                <c:pt idx="11799">
                  <c:v>3.315391676660638</c:v>
                </c:pt>
                <c:pt idx="11800">
                  <c:v>3.30988780121861</c:v>
                </c:pt>
                <c:pt idx="11801">
                  <c:v>3.304387745125795</c:v>
                </c:pt>
                <c:pt idx="11802">
                  <c:v>3.298891510675677</c:v>
                </c:pt>
                <c:pt idx="11803">
                  <c:v>3.293399100160604</c:v>
                </c:pt>
                <c:pt idx="11804">
                  <c:v>3.287910515871786</c:v>
                </c:pt>
                <c:pt idx="11805">
                  <c:v>3.282425760099295</c:v>
                </c:pt>
                <c:pt idx="11806">
                  <c:v>3.276944835132067</c:v>
                </c:pt>
                <c:pt idx="11807">
                  <c:v>3.271467743257894</c:v>
                </c:pt>
                <c:pt idx="11808">
                  <c:v>3.26599448676343</c:v>
                </c:pt>
                <c:pt idx="11809">
                  <c:v>3.260525067934187</c:v>
                </c:pt>
                <c:pt idx="11810">
                  <c:v>3.255059489054537</c:v>
                </c:pt>
                <c:pt idx="11811">
                  <c:v>3.24959775240771</c:v>
                </c:pt>
                <c:pt idx="11812">
                  <c:v>3.244139860275787</c:v>
                </c:pt>
                <c:pt idx="11813">
                  <c:v>3.238685814939714</c:v>
                </c:pt>
                <c:pt idx="11814">
                  <c:v>3.233235618679289</c:v>
                </c:pt>
                <c:pt idx="11815">
                  <c:v>3.227789273773164</c:v>
                </c:pt>
                <c:pt idx="11816">
                  <c:v>3.222346782498844</c:v>
                </c:pt>
                <c:pt idx="11817">
                  <c:v>3.216908147132693</c:v>
                </c:pt>
                <c:pt idx="11818">
                  <c:v>3.211473369949923</c:v>
                </c:pt>
                <c:pt idx="11819">
                  <c:v>3.206042453224599</c:v>
                </c:pt>
                <c:pt idx="11820">
                  <c:v>3.200615399229641</c:v>
                </c:pt>
                <c:pt idx="11821">
                  <c:v>3.195192210236817</c:v>
                </c:pt>
                <c:pt idx="11822">
                  <c:v>3.189772888516743</c:v>
                </c:pt>
                <c:pt idx="11823">
                  <c:v>3.184357436338889</c:v>
                </c:pt>
                <c:pt idx="11824">
                  <c:v>3.178945855971573</c:v>
                </c:pt>
                <c:pt idx="11825">
                  <c:v>3.17353814968196</c:v>
                </c:pt>
                <c:pt idx="11826">
                  <c:v>3.168134319736061</c:v>
                </c:pt>
                <c:pt idx="11827">
                  <c:v>3.162734368398737</c:v>
                </c:pt>
                <c:pt idx="11828">
                  <c:v>3.157338297933695</c:v>
                </c:pt>
                <c:pt idx="11829">
                  <c:v>3.151946110603486</c:v>
                </c:pt>
                <c:pt idx="11830">
                  <c:v>3.146557808669506</c:v>
                </c:pt>
                <c:pt idx="11831">
                  <c:v>3.141173394391996</c:v>
                </c:pt>
                <c:pt idx="11832">
                  <c:v>3.135792870030039</c:v>
                </c:pt>
                <c:pt idx="11833">
                  <c:v>3.130416237841564</c:v>
                </c:pt>
                <c:pt idx="11834">
                  <c:v>3.125043500083338</c:v>
                </c:pt>
                <c:pt idx="11835">
                  <c:v>3.119674659010973</c:v>
                </c:pt>
                <c:pt idx="11836">
                  <c:v>3.11430971687892</c:v>
                </c:pt>
                <c:pt idx="11837">
                  <c:v>3.108948675940468</c:v>
                </c:pt>
                <c:pt idx="11838">
                  <c:v>3.103591538447752</c:v>
                </c:pt>
                <c:pt idx="11839">
                  <c:v>3.09823830665174</c:v>
                </c:pt>
                <c:pt idx="11840">
                  <c:v>3.092888982802239</c:v>
                </c:pt>
                <c:pt idx="11841">
                  <c:v>3.087543569147898</c:v>
                </c:pt>
                <c:pt idx="11842">
                  <c:v>3.082202067936195</c:v>
                </c:pt>
                <c:pt idx="11843">
                  <c:v>3.07686448141345</c:v>
                </c:pt>
                <c:pt idx="11844">
                  <c:v>3.071530811824817</c:v>
                </c:pt>
                <c:pt idx="11845">
                  <c:v>3.066201061414285</c:v>
                </c:pt>
                <c:pt idx="11846">
                  <c:v>3.060875232424677</c:v>
                </c:pt>
                <c:pt idx="11847">
                  <c:v>3.055553327097648</c:v>
                </c:pt>
                <c:pt idx="11848">
                  <c:v>3.050235347673687</c:v>
                </c:pt>
                <c:pt idx="11849">
                  <c:v>3.044921296392117</c:v>
                </c:pt>
                <c:pt idx="11850">
                  <c:v>3.039611175491089</c:v>
                </c:pt>
                <c:pt idx="11851">
                  <c:v>3.034304987207587</c:v>
                </c:pt>
                <c:pt idx="11852">
                  <c:v>3.029002733777424</c:v>
                </c:pt>
                <c:pt idx="11853">
                  <c:v>3.023704417435244</c:v>
                </c:pt>
                <c:pt idx="11854">
                  <c:v>3.018410040414518</c:v>
                </c:pt>
                <c:pt idx="11855">
                  <c:v>3.013119604947547</c:v>
                </c:pt>
                <c:pt idx="11856">
                  <c:v>3.007833113265457</c:v>
                </c:pt>
                <c:pt idx="11857">
                  <c:v>3.002550567598202</c:v>
                </c:pt>
                <c:pt idx="11858">
                  <c:v>2.997271970174565</c:v>
                </c:pt>
                <c:pt idx="11859">
                  <c:v>2.99199732322215</c:v>
                </c:pt>
                <c:pt idx="11860">
                  <c:v>2.986726628967388</c:v>
                </c:pt>
                <c:pt idx="11861">
                  <c:v>2.981459889635533</c:v>
                </c:pt>
                <c:pt idx="11862">
                  <c:v>2.976197107450665</c:v>
                </c:pt>
                <c:pt idx="11863">
                  <c:v>2.970938284635684</c:v>
                </c:pt>
                <c:pt idx="11864">
                  <c:v>2.965683423412314</c:v>
                </c:pt>
                <c:pt idx="11865">
                  <c:v>2.9604325260011</c:v>
                </c:pt>
                <c:pt idx="11866">
                  <c:v>2.955185594621407</c:v>
                </c:pt>
                <c:pt idx="11867">
                  <c:v>2.949942631491421</c:v>
                </c:pt>
                <c:pt idx="11868">
                  <c:v>2.944703638828149</c:v>
                </c:pt>
                <c:pt idx="11869">
                  <c:v>2.939468618847413</c:v>
                </c:pt>
                <c:pt idx="11870">
                  <c:v>2.934237573763857</c:v>
                </c:pt>
                <c:pt idx="11871">
                  <c:v>2.929010505790941</c:v>
                </c:pt>
                <c:pt idx="11872">
                  <c:v>2.923787417140943</c:v>
                </c:pt>
                <c:pt idx="11873">
                  <c:v>2.918568310024954</c:v>
                </c:pt>
                <c:pt idx="11874">
                  <c:v>2.913353186652884</c:v>
                </c:pt>
                <c:pt idx="11875">
                  <c:v>2.908142049233457</c:v>
                </c:pt>
                <c:pt idx="11876">
                  <c:v>2.902934899974211</c:v>
                </c:pt>
                <c:pt idx="11877">
                  <c:v>2.897731741081498</c:v>
                </c:pt>
                <c:pt idx="11878">
                  <c:v>2.89253257476048</c:v>
                </c:pt>
                <c:pt idx="11879">
                  <c:v>2.887337403215138</c:v>
                </c:pt>
                <c:pt idx="11880">
                  <c:v>2.882146228648257</c:v>
                </c:pt>
                <c:pt idx="11881">
                  <c:v>2.876959053261438</c:v>
                </c:pt>
                <c:pt idx="11882">
                  <c:v>2.871775879255091</c:v>
                </c:pt>
                <c:pt idx="11883">
                  <c:v>2.866596708828436</c:v>
                </c:pt>
                <c:pt idx="11884">
                  <c:v>2.8614215441795</c:v>
                </c:pt>
                <c:pt idx="11885">
                  <c:v>2.85625038750512</c:v>
                </c:pt>
                <c:pt idx="11886">
                  <c:v>2.851083241000943</c:v>
                </c:pt>
                <c:pt idx="11887">
                  <c:v>2.84592010686142</c:v>
                </c:pt>
                <c:pt idx="11888">
                  <c:v>2.840760987279805</c:v>
                </c:pt>
                <c:pt idx="11889">
                  <c:v>2.835605884448166</c:v>
                </c:pt>
                <c:pt idx="11890">
                  <c:v>2.830454800557374</c:v>
                </c:pt>
                <c:pt idx="11891">
                  <c:v>2.825307737797097</c:v>
                </c:pt>
                <c:pt idx="11892">
                  <c:v>2.820164698355815</c:v>
                </c:pt>
                <c:pt idx="11893">
                  <c:v>2.815025684420807</c:v>
                </c:pt>
                <c:pt idx="11894">
                  <c:v>2.809890698178158</c:v>
                </c:pt>
                <c:pt idx="11895">
                  <c:v>2.804759741812753</c:v>
                </c:pt>
                <c:pt idx="11896">
                  <c:v>2.799632817508275</c:v>
                </c:pt>
                <c:pt idx="11897">
                  <c:v>2.794509927447212</c:v>
                </c:pt>
                <c:pt idx="11898">
                  <c:v>2.789391073810851</c:v>
                </c:pt>
                <c:pt idx="11899">
                  <c:v>2.784276258779277</c:v>
                </c:pt>
                <c:pt idx="11900">
                  <c:v>2.779165484531374</c:v>
                </c:pt>
                <c:pt idx="11901">
                  <c:v>2.774058753244824</c:v>
                </c:pt>
                <c:pt idx="11902">
                  <c:v>2.76895606709611</c:v>
                </c:pt>
                <c:pt idx="11903">
                  <c:v>2.763857428260502</c:v>
                </c:pt>
                <c:pt idx="11904">
                  <c:v>2.758762838912077</c:v>
                </c:pt>
                <c:pt idx="11905">
                  <c:v>2.7536723012237</c:v>
                </c:pt>
                <c:pt idx="11906">
                  <c:v>2.748585817367035</c:v>
                </c:pt>
                <c:pt idx="11907">
                  <c:v>2.743503389512537</c:v>
                </c:pt>
                <c:pt idx="11908">
                  <c:v>2.738425019829457</c:v>
                </c:pt>
                <c:pt idx="11909">
                  <c:v>2.733350710485836</c:v>
                </c:pt>
                <c:pt idx="11910">
                  <c:v>2.72828046364851</c:v>
                </c:pt>
                <c:pt idx="11911">
                  <c:v>2.723214281483105</c:v>
                </c:pt>
                <c:pt idx="11912">
                  <c:v>2.718152166154037</c:v>
                </c:pt>
                <c:pt idx="11913">
                  <c:v>2.713094119824515</c:v>
                </c:pt>
                <c:pt idx="11914">
                  <c:v>2.708040144656535</c:v>
                </c:pt>
                <c:pt idx="11915">
                  <c:v>2.702990242810882</c:v>
                </c:pt>
                <c:pt idx="11916">
                  <c:v>2.69794441644713</c:v>
                </c:pt>
                <c:pt idx="11917">
                  <c:v>2.692902667723641</c:v>
                </c:pt>
                <c:pt idx="11918">
                  <c:v>2.687864998797565</c:v>
                </c:pt>
                <c:pt idx="11919">
                  <c:v>2.682831411824835</c:v>
                </c:pt>
                <c:pt idx="11920">
                  <c:v>2.677801908960173</c:v>
                </c:pt>
                <c:pt idx="11921">
                  <c:v>2.672776492357084</c:v>
                </c:pt>
                <c:pt idx="11922">
                  <c:v>2.667755164167858</c:v>
                </c:pt>
                <c:pt idx="11923">
                  <c:v>2.66273792654357</c:v>
                </c:pt>
                <c:pt idx="11924">
                  <c:v>2.657724781634076</c:v>
                </c:pt>
                <c:pt idx="11925">
                  <c:v>2.652715731588016</c:v>
                </c:pt>
                <c:pt idx="11926">
                  <c:v>2.647710778552813</c:v>
                </c:pt>
                <c:pt idx="11927">
                  <c:v>2.642709924674666</c:v>
                </c:pt>
                <c:pt idx="11928">
                  <c:v>2.637713172098563</c:v>
                </c:pt>
                <c:pt idx="11929">
                  <c:v>2.632720522968263</c:v>
                </c:pt>
                <c:pt idx="11930">
                  <c:v>2.627731979426311</c:v>
                </c:pt>
                <c:pt idx="11931">
                  <c:v>2.622747543614028</c:v>
                </c:pt>
                <c:pt idx="11932">
                  <c:v>2.617767217671513</c:v>
                </c:pt>
                <c:pt idx="11933">
                  <c:v>2.612791003737642</c:v>
                </c:pt>
                <c:pt idx="11934">
                  <c:v>2.607818903950069</c:v>
                </c:pt>
                <c:pt idx="11935">
                  <c:v>2.602850920445224</c:v>
                </c:pt>
                <c:pt idx="11936">
                  <c:v>2.597887055358314</c:v>
                </c:pt>
                <c:pt idx="11937">
                  <c:v>2.592927310823315</c:v>
                </c:pt>
                <c:pt idx="11938">
                  <c:v>2.587971688972984</c:v>
                </c:pt>
                <c:pt idx="11939">
                  <c:v>2.583020191938845</c:v>
                </c:pt>
                <c:pt idx="11940">
                  <c:v>2.578072821851204</c:v>
                </c:pt>
                <c:pt idx="11941">
                  <c:v>2.573129580839131</c:v>
                </c:pt>
                <c:pt idx="11942">
                  <c:v>2.568190471030472</c:v>
                </c:pt>
                <c:pt idx="11943">
                  <c:v>2.563255494551841</c:v>
                </c:pt>
                <c:pt idx="11944">
                  <c:v>2.558324653528627</c:v>
                </c:pt>
                <c:pt idx="11945">
                  <c:v>2.553397950084983</c:v>
                </c:pt>
                <c:pt idx="11946">
                  <c:v>2.548475386343836</c:v>
                </c:pt>
                <c:pt idx="11947">
                  <c:v>2.54355696442688</c:v>
                </c:pt>
                <c:pt idx="11948">
                  <c:v>2.538642686454574</c:v>
                </c:pt>
                <c:pt idx="11949">
                  <c:v>2.533732554546152</c:v>
                </c:pt>
                <c:pt idx="11950">
                  <c:v>2.528826570819604</c:v>
                </c:pt>
                <c:pt idx="11951">
                  <c:v>2.523924737391696</c:v>
                </c:pt>
                <c:pt idx="11952">
                  <c:v>2.519027056377951</c:v>
                </c:pt>
                <c:pt idx="11953">
                  <c:v>2.514133529892664</c:v>
                </c:pt>
                <c:pt idx="11954">
                  <c:v>2.509244160048887</c:v>
                </c:pt>
                <c:pt idx="11955">
                  <c:v>2.504358948958444</c:v>
                </c:pt>
                <c:pt idx="11956">
                  <c:v>2.499477898731914</c:v>
                </c:pt>
                <c:pt idx="11957">
                  <c:v>2.494601011478641</c:v>
                </c:pt>
                <c:pt idx="11958">
                  <c:v>2.489728289306733</c:v>
                </c:pt>
                <c:pt idx="11959">
                  <c:v>2.484859734323055</c:v>
                </c:pt>
                <c:pt idx="11960">
                  <c:v>2.479995348633236</c:v>
                </c:pt>
                <c:pt idx="11961">
                  <c:v>2.475135134341662</c:v>
                </c:pt>
                <c:pt idx="11962">
                  <c:v>2.47027909355148</c:v>
                </c:pt>
                <c:pt idx="11963">
                  <c:v>2.465427228364595</c:v>
                </c:pt>
                <c:pt idx="11964">
                  <c:v>2.460579540881667</c:v>
                </c:pt>
                <c:pt idx="11965">
                  <c:v>2.455736033202117</c:v>
                </c:pt>
                <c:pt idx="11966">
                  <c:v>2.450896707424122</c:v>
                </c:pt>
                <c:pt idx="11967">
                  <c:v>2.446061565644614</c:v>
                </c:pt>
                <c:pt idx="11968">
                  <c:v>2.44123060995928</c:v>
                </c:pt>
                <c:pt idx="11969">
                  <c:v>2.436403842462563</c:v>
                </c:pt>
                <c:pt idx="11970">
                  <c:v>2.43158126524766</c:v>
                </c:pt>
                <c:pt idx="11971">
                  <c:v>2.426762880406518</c:v>
                </c:pt>
                <c:pt idx="11972">
                  <c:v>2.421948690029843</c:v>
                </c:pt>
                <c:pt idx="11973">
                  <c:v>2.417138696207089</c:v>
                </c:pt>
                <c:pt idx="11974">
                  <c:v>2.412332901026463</c:v>
                </c:pt>
                <c:pt idx="11975">
                  <c:v>2.407531306574922</c:v>
                </c:pt>
                <c:pt idx="11976">
                  <c:v>2.402733914938174</c:v>
                </c:pt>
                <c:pt idx="11977">
                  <c:v>2.397940728200678</c:v>
                </c:pt>
                <c:pt idx="11978">
                  <c:v>2.39315174844564</c:v>
                </c:pt>
                <c:pt idx="11979">
                  <c:v>2.388366977755013</c:v>
                </c:pt>
                <c:pt idx="11980">
                  <c:v>2.383586418209504</c:v>
                </c:pt>
                <c:pt idx="11981">
                  <c:v>2.378810071888563</c:v>
                </c:pt>
                <c:pt idx="11982">
                  <c:v>2.374037940870386</c:v>
                </c:pt>
                <c:pt idx="11983">
                  <c:v>2.369270027231918</c:v>
                </c:pt>
                <c:pt idx="11984">
                  <c:v>2.364506333048844</c:v>
                </c:pt>
                <c:pt idx="11985">
                  <c:v>2.359746860395603</c:v>
                </c:pt>
                <c:pt idx="11986">
                  <c:v>2.354991611345369</c:v>
                </c:pt>
                <c:pt idx="11987">
                  <c:v>2.350240587970064</c:v>
                </c:pt>
                <c:pt idx="11988">
                  <c:v>2.345493792340353</c:v>
                </c:pt>
                <c:pt idx="11989">
                  <c:v>2.340751226525642</c:v>
                </c:pt>
                <c:pt idx="11990">
                  <c:v>2.336012892594078</c:v>
                </c:pt>
                <c:pt idx="11991">
                  <c:v>2.331278792612554</c:v>
                </c:pt>
                <c:pt idx="11992">
                  <c:v>2.326548928646695</c:v>
                </c:pt>
                <c:pt idx="11993">
                  <c:v>2.321823302760876</c:v>
                </c:pt>
                <c:pt idx="11994">
                  <c:v>2.317101917018201</c:v>
                </c:pt>
                <c:pt idx="11995">
                  <c:v>2.312384773480522</c:v>
                </c:pt>
                <c:pt idx="11996">
                  <c:v>2.307671874208423</c:v>
                </c:pt>
                <c:pt idx="11997">
                  <c:v>2.302963221261226</c:v>
                </c:pt>
                <c:pt idx="11998">
                  <c:v>2.298258816696993</c:v>
                </c:pt>
                <c:pt idx="11999">
                  <c:v>2.29355866257252</c:v>
                </c:pt>
                <c:pt idx="12000">
                  <c:v>2.288862760943336</c:v>
                </c:pt>
                <c:pt idx="12001">
                  <c:v>2.28417111386371</c:v>
                </c:pt>
                <c:pt idx="12002">
                  <c:v>2.279483723386644</c:v>
                </c:pt>
                <c:pt idx="12003">
                  <c:v>2.274800591563871</c:v>
                </c:pt>
                <c:pt idx="12004">
                  <c:v>2.270121720445861</c:v>
                </c:pt>
                <c:pt idx="12005">
                  <c:v>2.265447112081812</c:v>
                </c:pt>
                <c:pt idx="12006">
                  <c:v>2.260776768519658</c:v>
                </c:pt>
                <c:pt idx="12007">
                  <c:v>2.256110691806063</c:v>
                </c:pt>
                <c:pt idx="12008">
                  <c:v>2.25144888398642</c:v>
                </c:pt>
                <c:pt idx="12009">
                  <c:v>2.246791347104856</c:v>
                </c:pt>
                <c:pt idx="12010">
                  <c:v>2.242138083204222</c:v>
                </c:pt>
                <c:pt idx="12011">
                  <c:v>2.237489094326104</c:v>
                </c:pt>
                <c:pt idx="12012">
                  <c:v>2.232844382510811</c:v>
                </c:pt>
                <c:pt idx="12013">
                  <c:v>2.228203949797384</c:v>
                </c:pt>
                <c:pt idx="12014">
                  <c:v>2.223567798223588</c:v>
                </c:pt>
                <c:pt idx="12015">
                  <c:v>2.218935929825914</c:v>
                </c:pt>
                <c:pt idx="12016">
                  <c:v>2.214308346639581</c:v>
                </c:pt>
                <c:pt idx="12017">
                  <c:v>2.209685050698534</c:v>
                </c:pt>
                <c:pt idx="12018">
                  <c:v>2.20506604403544</c:v>
                </c:pt>
                <c:pt idx="12019">
                  <c:v>2.200451328681692</c:v>
                </c:pt>
                <c:pt idx="12020">
                  <c:v>2.195840906667403</c:v>
                </c:pt>
                <c:pt idx="12021">
                  <c:v>2.191234780021415</c:v>
                </c:pt>
                <c:pt idx="12022">
                  <c:v>2.186632950771286</c:v>
                </c:pt>
                <c:pt idx="12023">
                  <c:v>2.182035420943299</c:v>
                </c:pt>
                <c:pt idx="12024">
                  <c:v>2.177442192562459</c:v>
                </c:pt>
                <c:pt idx="12025">
                  <c:v>2.172853267652488</c:v>
                </c:pt>
                <c:pt idx="12026">
                  <c:v>2.168268648235829</c:v>
                </c:pt>
                <c:pt idx="12027">
                  <c:v>2.163688336333647</c:v>
                </c:pt>
                <c:pt idx="12028">
                  <c:v>2.15911233396582</c:v>
                </c:pt>
                <c:pt idx="12029">
                  <c:v>2.154540643150951</c:v>
                </c:pt>
                <c:pt idx="12030">
                  <c:v>2.149973265906356</c:v>
                </c:pt>
                <c:pt idx="12031">
                  <c:v>2.145410204248065</c:v>
                </c:pt>
                <c:pt idx="12032">
                  <c:v>2.140851460190832</c:v>
                </c:pt>
                <c:pt idx="12033">
                  <c:v>2.13629703574812</c:v>
                </c:pt>
                <c:pt idx="12034">
                  <c:v>2.131746932932112</c:v>
                </c:pt>
                <c:pt idx="12035">
                  <c:v>2.127201153753699</c:v>
                </c:pt>
                <c:pt idx="12036">
                  <c:v>2.122659700222493</c:v>
                </c:pt>
                <c:pt idx="12037">
                  <c:v>2.118122574346814</c:v>
                </c:pt>
                <c:pt idx="12038">
                  <c:v>2.113589778133697</c:v>
                </c:pt>
                <c:pt idx="12039">
                  <c:v>2.109061313588888</c:v>
                </c:pt>
                <c:pt idx="12040">
                  <c:v>2.104537182716846</c:v>
                </c:pt>
                <c:pt idx="12041">
                  <c:v>2.10001738752074</c:v>
                </c:pt>
                <c:pt idx="12042">
                  <c:v>2.095501930002446</c:v>
                </c:pt>
                <c:pt idx="12043">
                  <c:v>2.090990812162555</c:v>
                </c:pt>
                <c:pt idx="12044">
                  <c:v>2.086484036000365</c:v>
                </c:pt>
                <c:pt idx="12045">
                  <c:v>2.08198160351388</c:v>
                </c:pt>
                <c:pt idx="12046">
                  <c:v>2.077483516699818</c:v>
                </c:pt>
                <c:pt idx="12047">
                  <c:v>2.072989777553595</c:v>
                </c:pt>
                <c:pt idx="12048">
                  <c:v>2.068500388069343</c:v>
                </c:pt>
                <c:pt idx="12049">
                  <c:v>2.064015350239894</c:v>
                </c:pt>
                <c:pt idx="12050">
                  <c:v>2.059534666056788</c:v>
                </c:pt>
                <c:pt idx="12051">
                  <c:v>2.055058337510267</c:v>
                </c:pt>
                <c:pt idx="12052">
                  <c:v>2.050586366589284</c:v>
                </c:pt>
                <c:pt idx="12053">
                  <c:v>2.046118755281488</c:v>
                </c:pt>
                <c:pt idx="12054">
                  <c:v>2.041655505573235</c:v>
                </c:pt>
                <c:pt idx="12055">
                  <c:v>2.037196619449584</c:v>
                </c:pt>
                <c:pt idx="12056">
                  <c:v>2.032742098894293</c:v>
                </c:pt>
                <c:pt idx="12057">
                  <c:v>2.028291945889825</c:v>
                </c:pt>
                <c:pt idx="12058">
                  <c:v>2.023846162417342</c:v>
                </c:pt>
                <c:pt idx="12059">
                  <c:v>2.019404750456705</c:v>
                </c:pt>
                <c:pt idx="12060">
                  <c:v>2.014967711986476</c:v>
                </c:pt>
                <c:pt idx="12061">
                  <c:v>2.010535048983915</c:v>
                </c:pt>
                <c:pt idx="12062">
                  <c:v>2.006106763424983</c:v>
                </c:pt>
                <c:pt idx="12063">
                  <c:v>2.001682857284335</c:v>
                </c:pt>
                <c:pt idx="12064">
                  <c:v>1.997263332535325</c:v>
                </c:pt>
                <c:pt idx="12065">
                  <c:v>1.992848191150005</c:v>
                </c:pt>
                <c:pt idx="12066">
                  <c:v>1.988437435099122</c:v>
                </c:pt>
                <c:pt idx="12067">
                  <c:v>1.984031066352116</c:v>
                </c:pt>
                <c:pt idx="12068">
                  <c:v>1.979629086877126</c:v>
                </c:pt>
                <c:pt idx="12069">
                  <c:v>1.975231498640984</c:v>
                </c:pt>
                <c:pt idx="12070">
                  <c:v>1.970838303609213</c:v>
                </c:pt>
                <c:pt idx="12071">
                  <c:v>1.966449503746033</c:v>
                </c:pt>
                <c:pt idx="12072">
                  <c:v>1.962065101014353</c:v>
                </c:pt>
                <c:pt idx="12073">
                  <c:v>1.957685097375778</c:v>
                </c:pt>
                <c:pt idx="12074">
                  <c:v>1.953309494790599</c:v>
                </c:pt>
                <c:pt idx="12075">
                  <c:v>1.948938295217804</c:v>
                </c:pt>
                <c:pt idx="12076">
                  <c:v>1.944571500615066</c:v>
                </c:pt>
                <c:pt idx="12077">
                  <c:v>1.94020911293875</c:v>
                </c:pt>
                <c:pt idx="12078">
                  <c:v>1.93585113414391</c:v>
                </c:pt>
                <c:pt idx="12079">
                  <c:v>1.931497566184289</c:v>
                </c:pt>
                <c:pt idx="12080">
                  <c:v>1.927148411012315</c:v>
                </c:pt>
                <c:pt idx="12081">
                  <c:v>1.922803670579107</c:v>
                </c:pt>
                <c:pt idx="12082">
                  <c:v>1.918463346834469</c:v>
                </c:pt>
                <c:pt idx="12083">
                  <c:v>1.91412744172689</c:v>
                </c:pt>
                <c:pt idx="12084">
                  <c:v>1.909795957203546</c:v>
                </c:pt>
                <c:pt idx="12085">
                  <c:v>1.905468895210299</c:v>
                </c:pt>
                <c:pt idx="12086">
                  <c:v>1.901146257691692</c:v>
                </c:pt>
                <c:pt idx="12087">
                  <c:v>1.896828046590957</c:v>
                </c:pt>
                <c:pt idx="12088">
                  <c:v>1.892514263850003</c:v>
                </c:pt>
                <c:pt idx="12089">
                  <c:v>1.888204911409426</c:v>
                </c:pt>
                <c:pt idx="12090">
                  <c:v>1.883899991208503</c:v>
                </c:pt>
                <c:pt idx="12091">
                  <c:v>1.879599505185192</c:v>
                </c:pt>
                <c:pt idx="12092">
                  <c:v>1.875303455276133</c:v>
                </c:pt>
                <c:pt idx="12093">
                  <c:v>1.871011843416646</c:v>
                </c:pt>
                <c:pt idx="12094">
                  <c:v>1.866724671540728</c:v>
                </c:pt>
                <c:pt idx="12095">
                  <c:v>1.862441941581061</c:v>
                </c:pt>
                <c:pt idx="12096">
                  <c:v>1.858163655469</c:v>
                </c:pt>
                <c:pt idx="12097">
                  <c:v>1.853889815134581</c:v>
                </c:pt>
                <c:pt idx="12098">
                  <c:v>1.849620422506517</c:v>
                </c:pt>
                <c:pt idx="12099">
                  <c:v>1.845355479512197</c:v>
                </c:pt>
                <c:pt idx="12100">
                  <c:v>1.841094988077688</c:v>
                </c:pt>
                <c:pt idx="12101">
                  <c:v>1.836838950127732</c:v>
                </c:pt>
                <c:pt idx="12102">
                  <c:v>1.832587367585745</c:v>
                </c:pt>
                <c:pt idx="12103">
                  <c:v>1.828340242373819</c:v>
                </c:pt>
                <c:pt idx="12104">
                  <c:v>1.82409757641272</c:v>
                </c:pt>
                <c:pt idx="12105">
                  <c:v>1.819859371621887</c:v>
                </c:pt>
                <c:pt idx="12106">
                  <c:v>1.815625629919431</c:v>
                </c:pt>
                <c:pt idx="12107">
                  <c:v>1.811396353222138</c:v>
                </c:pt>
                <c:pt idx="12108">
                  <c:v>1.807171543445463</c:v>
                </c:pt>
                <c:pt idx="12109">
                  <c:v>1.802951202503534</c:v>
                </c:pt>
                <c:pt idx="12110">
                  <c:v>1.798735332309149</c:v>
                </c:pt>
                <c:pt idx="12111">
                  <c:v>1.794523934773775</c:v>
                </c:pt>
                <c:pt idx="12112">
                  <c:v>1.79031701180755</c:v>
                </c:pt>
                <c:pt idx="12113">
                  <c:v>1.786114565319281</c:v>
                </c:pt>
                <c:pt idx="12114">
                  <c:v>1.781916597216441</c:v>
                </c:pt>
                <c:pt idx="12115">
                  <c:v>1.777723109405175</c:v>
                </c:pt>
                <c:pt idx="12116">
                  <c:v>1.77353410379029</c:v>
                </c:pt>
                <c:pt idx="12117">
                  <c:v>1.769349582275265</c:v>
                </c:pt>
                <c:pt idx="12118">
                  <c:v>1.765169546762241</c:v>
                </c:pt>
                <c:pt idx="12119">
                  <c:v>1.760993999152025</c:v>
                </c:pt>
                <c:pt idx="12120">
                  <c:v>1.756822941344092</c:v>
                </c:pt>
                <c:pt idx="12121">
                  <c:v>1.752656375236578</c:v>
                </c:pt>
                <c:pt idx="12122">
                  <c:v>1.748494302726284</c:v>
                </c:pt>
                <c:pt idx="12123">
                  <c:v>1.744336725708676</c:v>
                </c:pt>
                <c:pt idx="12124">
                  <c:v>1.740183646077879</c:v>
                </c:pt>
                <c:pt idx="12125">
                  <c:v>1.736035065726683</c:v>
                </c:pt>
                <c:pt idx="12126">
                  <c:v>1.731890986546539</c:v>
                </c:pt>
                <c:pt idx="12127">
                  <c:v>1.727751410427557</c:v>
                </c:pt>
                <c:pt idx="12128">
                  <c:v>1.723616339258513</c:v>
                </c:pt>
                <c:pt idx="12129">
                  <c:v>1.719485774926835</c:v>
                </c:pt>
                <c:pt idx="12130">
                  <c:v>1.715359719318616</c:v>
                </c:pt>
                <c:pt idx="12131">
                  <c:v>1.711238174318607</c:v>
                </c:pt>
                <c:pt idx="12132">
                  <c:v>1.707121141810215</c:v>
                </c:pt>
                <c:pt idx="12133">
                  <c:v>1.703008623675507</c:v>
                </c:pt>
                <c:pt idx="12134">
                  <c:v>1.698900621795205</c:v>
                </c:pt>
                <c:pt idx="12135">
                  <c:v>1.694797138048689</c:v>
                </c:pt>
                <c:pt idx="12136">
                  <c:v>1.690698174313994</c:v>
                </c:pt>
                <c:pt idx="12137">
                  <c:v>1.686603732467812</c:v>
                </c:pt>
                <c:pt idx="12138">
                  <c:v>1.682513814385488</c:v>
                </c:pt>
                <c:pt idx="12139">
                  <c:v>1.678428421941023</c:v>
                </c:pt>
                <c:pt idx="12140">
                  <c:v>1.674347557007069</c:v>
                </c:pt>
                <c:pt idx="12141">
                  <c:v>1.670271221454934</c:v>
                </c:pt>
                <c:pt idx="12142">
                  <c:v>1.666199417154576</c:v>
                </c:pt>
                <c:pt idx="12143">
                  <c:v>1.66213214597461</c:v>
                </c:pt>
                <c:pt idx="12144">
                  <c:v>1.658069409782295</c:v>
                </c:pt>
                <c:pt idx="12145">
                  <c:v>1.654011210443547</c:v>
                </c:pt>
                <c:pt idx="12146">
                  <c:v>1.649957549822931</c:v>
                </c:pt>
                <c:pt idx="12147">
                  <c:v>1.64590842978366</c:v>
                </c:pt>
                <c:pt idx="12148">
                  <c:v>1.641863852187598</c:v>
                </c:pt>
                <c:pt idx="12149">
                  <c:v>1.637823818895257</c:v>
                </c:pt>
                <c:pt idx="12150">
                  <c:v>1.633788331765798</c:v>
                </c:pt>
                <c:pt idx="12151">
                  <c:v>1.629757392657028</c:v>
                </c:pt>
                <c:pt idx="12152">
                  <c:v>1.625731003425402</c:v>
                </c:pt>
                <c:pt idx="12153">
                  <c:v>1.621709165926024</c:v>
                </c:pt>
                <c:pt idx="12154">
                  <c:v>1.617691882012637</c:v>
                </c:pt>
                <c:pt idx="12155">
                  <c:v>1.613679153537639</c:v>
                </c:pt>
                <c:pt idx="12156">
                  <c:v>1.609670982352064</c:v>
                </c:pt>
                <c:pt idx="12157">
                  <c:v>1.605667370305597</c:v>
                </c:pt>
                <c:pt idx="12158">
                  <c:v>1.601668319246561</c:v>
                </c:pt>
                <c:pt idx="12159">
                  <c:v>1.597673831021927</c:v>
                </c:pt>
                <c:pt idx="12160">
                  <c:v>1.593683907477306</c:v>
                </c:pt>
                <c:pt idx="12161">
                  <c:v>1.589698550456952</c:v>
                </c:pt>
                <c:pt idx="12162">
                  <c:v>1.585717761803761</c:v>
                </c:pt>
                <c:pt idx="12163">
                  <c:v>1.581741543359268</c:v>
                </c:pt>
                <c:pt idx="12164">
                  <c:v>1.577769896963651</c:v>
                </c:pt>
                <c:pt idx="12165">
                  <c:v>1.573802824455727</c:v>
                </c:pt>
                <c:pt idx="12166">
                  <c:v>1.56984032767295</c:v>
                </c:pt>
                <c:pt idx="12167">
                  <c:v>1.565882408451418</c:v>
                </c:pt>
                <c:pt idx="12168">
                  <c:v>1.561929068625863</c:v>
                </c:pt>
                <c:pt idx="12169">
                  <c:v>1.557980310029655</c:v>
                </c:pt>
                <c:pt idx="12170">
                  <c:v>1.554036134494804</c:v>
                </c:pt>
                <c:pt idx="12171">
                  <c:v>1.550096543851954</c:v>
                </c:pt>
                <c:pt idx="12172">
                  <c:v>1.546161539930385</c:v>
                </c:pt>
                <c:pt idx="12173">
                  <c:v>1.542231124558014</c:v>
                </c:pt>
                <c:pt idx="12174">
                  <c:v>1.538305299561393</c:v>
                </c:pt>
                <c:pt idx="12175">
                  <c:v>1.534384066765708</c:v>
                </c:pt>
                <c:pt idx="12176">
                  <c:v>1.530467427994778</c:v>
                </c:pt>
                <c:pt idx="12177">
                  <c:v>1.526555385071056</c:v>
                </c:pt>
                <c:pt idx="12178">
                  <c:v>1.52264793981563</c:v>
                </c:pt>
                <c:pt idx="12179">
                  <c:v>1.518745094048217</c:v>
                </c:pt>
                <c:pt idx="12180">
                  <c:v>1.514846849587166</c:v>
                </c:pt>
                <c:pt idx="12181">
                  <c:v>1.510953208249461</c:v>
                </c:pt>
                <c:pt idx="12182">
                  <c:v>1.507064171850712</c:v>
                </c:pt>
                <c:pt idx="12183">
                  <c:v>1.503179742205162</c:v>
                </c:pt>
                <c:pt idx="12184">
                  <c:v>1.499299921125682</c:v>
                </c:pt>
                <c:pt idx="12185">
                  <c:v>1.495424710423773</c:v>
                </c:pt>
                <c:pt idx="12186">
                  <c:v>1.491554111909566</c:v>
                </c:pt>
                <c:pt idx="12187">
                  <c:v>1.487688127391816</c:v>
                </c:pt>
                <c:pt idx="12188">
                  <c:v>1.483826758677907</c:v>
                </c:pt>
                <c:pt idx="12189">
                  <c:v>1.479970007573854</c:v>
                </c:pt>
                <c:pt idx="12190">
                  <c:v>1.476117875884293</c:v>
                </c:pt>
                <c:pt idx="12191">
                  <c:v>1.472270365412487</c:v>
                </c:pt>
                <c:pt idx="12192">
                  <c:v>1.468427477960327</c:v>
                </c:pt>
                <c:pt idx="12193">
                  <c:v>1.464589215328325</c:v>
                </c:pt>
                <c:pt idx="12194">
                  <c:v>1.46075557931562</c:v>
                </c:pt>
                <c:pt idx="12195">
                  <c:v>1.456926571719974</c:v>
                </c:pt>
                <c:pt idx="12196">
                  <c:v>1.453102194337771</c:v>
                </c:pt>
                <c:pt idx="12197">
                  <c:v>1.449282448964019</c:v>
                </c:pt>
                <c:pt idx="12198">
                  <c:v>1.445467337392348</c:v>
                </c:pt>
                <c:pt idx="12199">
                  <c:v>1.441656861415009</c:v>
                </c:pt>
                <c:pt idx="12200">
                  <c:v>1.437851022822874</c:v>
                </c:pt>
                <c:pt idx="12201">
                  <c:v>1.434049823405435</c:v>
                </c:pt>
                <c:pt idx="12202">
                  <c:v>1.430253264950805</c:v>
                </c:pt>
                <c:pt idx="12203">
                  <c:v>1.426461349245716</c:v>
                </c:pt>
                <c:pt idx="12204">
                  <c:v>1.422674078075519</c:v>
                </c:pt>
                <c:pt idx="12205">
                  <c:v>1.418891453224183</c:v>
                </c:pt>
                <c:pt idx="12206">
                  <c:v>1.415113476474296</c:v>
                </c:pt>
                <c:pt idx="12207">
                  <c:v>1.411340149607061</c:v>
                </c:pt>
                <c:pt idx="12208">
                  <c:v>1.4075714744023</c:v>
                </c:pt>
                <c:pt idx="12209">
                  <c:v>1.403807452638449</c:v>
                </c:pt>
                <c:pt idx="12210">
                  <c:v>1.400048086092563</c:v>
                </c:pt>
                <c:pt idx="12211">
                  <c:v>1.396293376540309</c:v>
                </c:pt>
                <c:pt idx="12212">
                  <c:v>1.39254332575597</c:v>
                </c:pt>
                <c:pt idx="12213">
                  <c:v>1.388797935512443</c:v>
                </c:pt>
                <c:pt idx="12214">
                  <c:v>1.38505720758124</c:v>
                </c:pt>
                <c:pt idx="12215">
                  <c:v>1.381321143732481</c:v>
                </c:pt>
                <c:pt idx="12216">
                  <c:v>1.377589745734906</c:v>
                </c:pt>
                <c:pt idx="12217">
                  <c:v>1.373863015355861</c:v>
                </c:pt>
                <c:pt idx="12218">
                  <c:v>1.370140954361307</c:v>
                </c:pt>
                <c:pt idx="12219">
                  <c:v>1.366423564515813</c:v>
                </c:pt>
                <c:pt idx="12220">
                  <c:v>1.362710847582562</c:v>
                </c:pt>
                <c:pt idx="12221">
                  <c:v>1.359002805323344</c:v>
                </c:pt>
                <c:pt idx="12222">
                  <c:v>1.355299439498558</c:v>
                </c:pt>
                <c:pt idx="12223">
                  <c:v>1.351600751867216</c:v>
                </c:pt>
                <c:pt idx="12224">
                  <c:v>1.347906744186934</c:v>
                </c:pt>
                <c:pt idx="12225">
                  <c:v>1.344217418213938</c:v>
                </c:pt>
                <c:pt idx="12226">
                  <c:v>1.34053277570306</c:v>
                </c:pt>
                <c:pt idx="12227">
                  <c:v>1.336852818407739</c:v>
                </c:pt>
                <c:pt idx="12228">
                  <c:v>1.333177548080022</c:v>
                </c:pt>
                <c:pt idx="12229">
                  <c:v>1.32950696647056</c:v>
                </c:pt>
                <c:pt idx="12230">
                  <c:v>1.32584107532861</c:v>
                </c:pt>
                <c:pt idx="12231">
                  <c:v>1.322179876402032</c:v>
                </c:pt>
                <c:pt idx="12232">
                  <c:v>1.318523371437293</c:v>
                </c:pt>
                <c:pt idx="12233">
                  <c:v>1.314871562179462</c:v>
                </c:pt>
                <c:pt idx="12234">
                  <c:v>1.31122445037221</c:v>
                </c:pt>
                <c:pt idx="12235">
                  <c:v>1.307582037757813</c:v>
                </c:pt>
                <c:pt idx="12236">
                  <c:v>1.303944326077148</c:v>
                </c:pt>
                <c:pt idx="12237">
                  <c:v>1.300311317069694</c:v>
                </c:pt>
                <c:pt idx="12238">
                  <c:v>1.29668301247353</c:v>
                </c:pt>
                <c:pt idx="12239">
                  <c:v>1.293059414025335</c:v>
                </c:pt>
                <c:pt idx="12240">
                  <c:v>1.289440523460391</c:v>
                </c:pt>
                <c:pt idx="12241">
                  <c:v>1.285826342512577</c:v>
                </c:pt>
                <c:pt idx="12242">
                  <c:v>1.282216872914372</c:v>
                </c:pt>
                <c:pt idx="12243">
                  <c:v>1.278612116396853</c:v>
                </c:pt>
                <c:pt idx="12244">
                  <c:v>1.275012074689695</c:v>
                </c:pt>
                <c:pt idx="12245">
                  <c:v>1.271416749521171</c:v>
                </c:pt>
                <c:pt idx="12246">
                  <c:v>1.26782614261815</c:v>
                </c:pt>
                <c:pt idx="12247">
                  <c:v>1.264240255706098</c:v>
                </c:pt>
                <c:pt idx="12248">
                  <c:v>1.260659090509077</c:v>
                </c:pt>
                <c:pt idx="12249">
                  <c:v>1.257082648749745</c:v>
                </c:pt>
                <c:pt idx="12250">
                  <c:v>1.253510932149352</c:v>
                </c:pt>
                <c:pt idx="12251">
                  <c:v>1.249943942427747</c:v>
                </c:pt>
                <c:pt idx="12252">
                  <c:v>1.246381681303369</c:v>
                </c:pt>
                <c:pt idx="12253">
                  <c:v>1.242824150493252</c:v>
                </c:pt>
                <c:pt idx="12254">
                  <c:v>1.239271351713023</c:v>
                </c:pt>
                <c:pt idx="12255">
                  <c:v>1.235723286676899</c:v>
                </c:pt>
                <c:pt idx="12256">
                  <c:v>1.232179957097693</c:v>
                </c:pt>
                <c:pt idx="12257">
                  <c:v>1.228641364686807</c:v>
                </c:pt>
                <c:pt idx="12258">
                  <c:v>1.225107511154231</c:v>
                </c:pt>
                <c:pt idx="12259">
                  <c:v>1.22157839820855</c:v>
                </c:pt>
                <c:pt idx="12260">
                  <c:v>1.218054027556938</c:v>
                </c:pt>
                <c:pt idx="12261">
                  <c:v>1.214534400905155</c:v>
                </c:pt>
                <c:pt idx="12262">
                  <c:v>1.211019519957553</c:v>
                </c:pt>
                <c:pt idx="12263">
                  <c:v>1.20750938641707</c:v>
                </c:pt>
                <c:pt idx="12264">
                  <c:v>1.204004001985235</c:v>
                </c:pt>
                <c:pt idx="12265">
                  <c:v>1.20050336836216</c:v>
                </c:pt>
                <c:pt idx="12266">
                  <c:v>1.197007487246547</c:v>
                </c:pt>
                <c:pt idx="12267">
                  <c:v>1.193516360335683</c:v>
                </c:pt>
                <c:pt idx="12268">
                  <c:v>1.19002998932544</c:v>
                </c:pt>
                <c:pt idx="12269">
                  <c:v>1.186548375910278</c:v>
                </c:pt>
                <c:pt idx="12270">
                  <c:v>1.183071521783238</c:v>
                </c:pt>
                <c:pt idx="12271">
                  <c:v>1.179599428635947</c:v>
                </c:pt>
                <c:pt idx="12272">
                  <c:v>1.176132098158618</c:v>
                </c:pt>
                <c:pt idx="12273">
                  <c:v>1.172669532040042</c:v>
                </c:pt>
                <c:pt idx="12274">
                  <c:v>1.169211731967597</c:v>
                </c:pt>
                <c:pt idx="12275">
                  <c:v>1.165758699627241</c:v>
                </c:pt>
                <c:pt idx="12276">
                  <c:v>1.162310436703516</c:v>
                </c:pt>
                <c:pt idx="12277">
                  <c:v>1.158866944879543</c:v>
                </c:pt>
                <c:pt idx="12278">
                  <c:v>1.155428225837024</c:v>
                </c:pt>
                <c:pt idx="12279">
                  <c:v>1.151994281256242</c:v>
                </c:pt>
                <c:pt idx="12280">
                  <c:v>1.14856511281606</c:v>
                </c:pt>
                <c:pt idx="12281">
                  <c:v>1.145140722193919</c:v>
                </c:pt>
                <c:pt idx="12282">
                  <c:v>1.141721111065839</c:v>
                </c:pt>
                <c:pt idx="12283">
                  <c:v>1.13830628110642</c:v>
                </c:pt>
                <c:pt idx="12284">
                  <c:v>1.134896233988835</c:v>
                </c:pt>
                <c:pt idx="12285">
                  <c:v>1.13149097138484</c:v>
                </c:pt>
                <c:pt idx="12286">
                  <c:v>1.128090494964765</c:v>
                </c:pt>
                <c:pt idx="12287">
                  <c:v>1.124694806397515</c:v>
                </c:pt>
                <c:pt idx="12288">
                  <c:v>1.121303907350573</c:v>
                </c:pt>
                <c:pt idx="12289">
                  <c:v>1.117917799489996</c:v>
                </c:pt>
                <c:pt idx="12290">
                  <c:v>1.114536484480416</c:v>
                </c:pt>
                <c:pt idx="12291">
                  <c:v>1.11115996398504</c:v>
                </c:pt>
                <c:pt idx="12292">
                  <c:v>1.107788239665647</c:v>
                </c:pt>
                <c:pt idx="12293">
                  <c:v>1.10442131318259</c:v>
                </c:pt>
                <c:pt idx="12294">
                  <c:v>1.101059186194796</c:v>
                </c:pt>
                <c:pt idx="12295">
                  <c:v>1.097701860359761</c:v>
                </c:pt>
                <c:pt idx="12296">
                  <c:v>1.094349337333558</c:v>
                </c:pt>
                <c:pt idx="12297">
                  <c:v>1.091001618770826</c:v>
                </c:pt>
                <c:pt idx="12298">
                  <c:v>1.08765870632478</c:v>
                </c:pt>
                <c:pt idx="12299">
                  <c:v>1.084320601647198</c:v>
                </c:pt>
                <c:pt idx="12300">
                  <c:v>1.080987306388434</c:v>
                </c:pt>
                <c:pt idx="12301">
                  <c:v>1.077658822197411</c:v>
                </c:pt>
                <c:pt idx="12302">
                  <c:v>1.074335150721617</c:v>
                </c:pt>
                <c:pt idx="12303">
                  <c:v>1.071016293607111</c:v>
                </c:pt>
                <c:pt idx="12304">
                  <c:v>1.067702252498521</c:v>
                </c:pt>
                <c:pt idx="12305">
                  <c:v>1.064393029039039</c:v>
                </c:pt>
                <c:pt idx="12306">
                  <c:v>1.061088624870426</c:v>
                </c:pt>
                <c:pt idx="12307">
                  <c:v>1.057789041633009</c:v>
                </c:pt>
                <c:pt idx="12308">
                  <c:v>1.054494280965681</c:v>
                </c:pt>
                <c:pt idx="12309">
                  <c:v>1.0512043445059</c:v>
                </c:pt>
                <c:pt idx="12310">
                  <c:v>1.047919233889689</c:v>
                </c:pt>
                <c:pt idx="12311">
                  <c:v>1.044638950751636</c:v>
                </c:pt>
                <c:pt idx="12312">
                  <c:v>1.041363496724891</c:v>
                </c:pt>
                <c:pt idx="12313">
                  <c:v>1.038092873441172</c:v>
                </c:pt>
                <c:pt idx="12314">
                  <c:v>1.034827082530754</c:v>
                </c:pt>
                <c:pt idx="12315">
                  <c:v>1.031566125622478</c:v>
                </c:pt>
                <c:pt idx="12316">
                  <c:v>1.028310004343748</c:v>
                </c:pt>
                <c:pt idx="12317">
                  <c:v>1.025058720320525</c:v>
                </c:pt>
                <c:pt idx="12318">
                  <c:v>1.021812275177336</c:v>
                </c:pt>
                <c:pt idx="12319">
                  <c:v>1.018570670537266</c:v>
                </c:pt>
                <c:pt idx="12320">
                  <c:v>1.01533390802196</c:v>
                </c:pt>
                <c:pt idx="12321">
                  <c:v>1.012101989251623</c:v>
                </c:pt>
                <c:pt idx="12322">
                  <c:v>1.00887491584502</c:v>
                </c:pt>
                <c:pt idx="12323">
                  <c:v>1.005652689419473</c:v>
                </c:pt>
                <c:pt idx="12324">
                  <c:v>1.002435311590863</c:v>
                </c:pt>
                <c:pt idx="12325">
                  <c:v>0.999222783973629</c:v>
                </c:pt>
                <c:pt idx="12326">
                  <c:v>0.996015108180766</c:v>
                </c:pt>
                <c:pt idx="12327">
                  <c:v>0.992812285823826</c:v>
                </c:pt>
                <c:pt idx="12328">
                  <c:v>0.98961431851292</c:v>
                </c:pt>
                <c:pt idx="12329">
                  <c:v>0.986421207856709</c:v>
                </c:pt>
                <c:pt idx="12330">
                  <c:v>0.983232955462415</c:v>
                </c:pt>
                <c:pt idx="12331">
                  <c:v>0.980049562935812</c:v>
                </c:pt>
                <c:pt idx="12332">
                  <c:v>0.976871031881227</c:v>
                </c:pt>
                <c:pt idx="12333">
                  <c:v>0.973697363901544</c:v>
                </c:pt>
                <c:pt idx="12334">
                  <c:v>0.970528560598199</c:v>
                </c:pt>
                <c:pt idx="12335">
                  <c:v>0.96736462357118</c:v>
                </c:pt>
                <c:pt idx="12336">
                  <c:v>0.964205554419028</c:v>
                </c:pt>
                <c:pt idx="12337">
                  <c:v>0.961051354738837</c:v>
                </c:pt>
                <c:pt idx="12338">
                  <c:v>0.957902026126249</c:v>
                </c:pt>
                <c:pt idx="12339">
                  <c:v>0.954757570175462</c:v>
                </c:pt>
                <c:pt idx="12340">
                  <c:v>0.951617988479221</c:v>
                </c:pt>
                <c:pt idx="12341">
                  <c:v>0.948483282628822</c:v>
                </c:pt>
                <c:pt idx="12342">
                  <c:v>0.94535345421411</c:v>
                </c:pt>
                <c:pt idx="12343">
                  <c:v>0.942228504823479</c:v>
                </c:pt>
                <c:pt idx="12344">
                  <c:v>0.939108436043874</c:v>
                </c:pt>
                <c:pt idx="12345">
                  <c:v>0.935993249460784</c:v>
                </c:pt>
                <c:pt idx="12346">
                  <c:v>0.93288294665825</c:v>
                </c:pt>
                <c:pt idx="12347">
                  <c:v>0.929777529218856</c:v>
                </c:pt>
                <c:pt idx="12348">
                  <c:v>0.926676998723737</c:v>
                </c:pt>
                <c:pt idx="12349">
                  <c:v>0.92358135675257</c:v>
                </c:pt>
                <c:pt idx="12350">
                  <c:v>0.920490604883581</c:v>
                </c:pt>
                <c:pt idx="12351">
                  <c:v>0.917404744693539</c:v>
                </c:pt>
                <c:pt idx="12352">
                  <c:v>0.91432377775776</c:v>
                </c:pt>
                <c:pt idx="12353">
                  <c:v>0.911247705650103</c:v>
                </c:pt>
                <c:pt idx="12354">
                  <c:v>0.908176529942971</c:v>
                </c:pt>
                <c:pt idx="12355">
                  <c:v>0.905110252207311</c:v>
                </c:pt>
                <c:pt idx="12356">
                  <c:v>0.902048874012613</c:v>
                </c:pt>
                <c:pt idx="12357">
                  <c:v>0.898992396926908</c:v>
                </c:pt>
                <c:pt idx="12358">
                  <c:v>0.89594082251677</c:v>
                </c:pt>
                <c:pt idx="12359">
                  <c:v>0.892894152347315</c:v>
                </c:pt>
                <c:pt idx="12360">
                  <c:v>0.889852387982201</c:v>
                </c:pt>
                <c:pt idx="12361">
                  <c:v>0.886815530983623</c:v>
                </c:pt>
                <c:pt idx="12362">
                  <c:v>0.883783582912321</c:v>
                </c:pt>
                <c:pt idx="12363">
                  <c:v>0.880756545327571</c:v>
                </c:pt>
                <c:pt idx="12364">
                  <c:v>0.87773441978719</c:v>
                </c:pt>
                <c:pt idx="12365">
                  <c:v>0.874717207847532</c:v>
                </c:pt>
                <c:pt idx="12366">
                  <c:v>0.871704911063493</c:v>
                </c:pt>
                <c:pt idx="12367">
                  <c:v>0.868697530988502</c:v>
                </c:pt>
                <c:pt idx="12368">
                  <c:v>0.865695069174529</c:v>
                </c:pt>
                <c:pt idx="12369">
                  <c:v>0.862697527172079</c:v>
                </c:pt>
                <c:pt idx="12370">
                  <c:v>0.859704906530196</c:v>
                </c:pt>
                <c:pt idx="12371">
                  <c:v>0.856717208796455</c:v>
                </c:pt>
                <c:pt idx="12372">
                  <c:v>0.853734435516974</c:v>
                </c:pt>
                <c:pt idx="12373">
                  <c:v>0.850756588236398</c:v>
                </c:pt>
                <c:pt idx="12374">
                  <c:v>0.847783668497913</c:v>
                </c:pt>
                <c:pt idx="12375">
                  <c:v>0.844815677843236</c:v>
                </c:pt>
                <c:pt idx="12376">
                  <c:v>0.841852617812618</c:v>
                </c:pt>
                <c:pt idx="12377">
                  <c:v>0.838894489944843</c:v>
                </c:pt>
                <c:pt idx="12378">
                  <c:v>0.835941295777229</c:v>
                </c:pt>
                <c:pt idx="12379">
                  <c:v>0.832993036845627</c:v>
                </c:pt>
                <c:pt idx="12380">
                  <c:v>0.830049714684417</c:v>
                </c:pt>
                <c:pt idx="12381">
                  <c:v>0.827111330826511</c:v>
                </c:pt>
                <c:pt idx="12382">
                  <c:v>0.824177886803356</c:v>
                </c:pt>
                <c:pt idx="12383">
                  <c:v>0.821249384144924</c:v>
                </c:pt>
                <c:pt idx="12384">
                  <c:v>0.818325824379721</c:v>
                </c:pt>
                <c:pt idx="12385">
                  <c:v>0.81540720903478</c:v>
                </c:pt>
                <c:pt idx="12386">
                  <c:v>0.812493539635664</c:v>
                </c:pt>
                <c:pt idx="12387">
                  <c:v>0.809584817706467</c:v>
                </c:pt>
                <c:pt idx="12388">
                  <c:v>0.806681044769808</c:v>
                </c:pt>
                <c:pt idx="12389">
                  <c:v>0.803782222346835</c:v>
                </c:pt>
                <c:pt idx="12390">
                  <c:v>0.800888351957222</c:v>
                </c:pt>
                <c:pt idx="12391">
                  <c:v>0.797999435119174</c:v>
                </c:pt>
                <c:pt idx="12392">
                  <c:v>0.795115473349418</c:v>
                </c:pt>
                <c:pt idx="12393">
                  <c:v>0.792236468163207</c:v>
                </c:pt>
                <c:pt idx="12394">
                  <c:v>0.789362421074324</c:v>
                </c:pt>
                <c:pt idx="12395">
                  <c:v>0.786493333595074</c:v>
                </c:pt>
                <c:pt idx="12396">
                  <c:v>0.783629207236285</c:v>
                </c:pt>
                <c:pt idx="12397">
                  <c:v>0.780770043507312</c:v>
                </c:pt>
                <c:pt idx="12398">
                  <c:v>0.777915843916032</c:v>
                </c:pt>
                <c:pt idx="12399">
                  <c:v>0.775066609968848</c:v>
                </c:pt>
                <c:pt idx="12400">
                  <c:v>0.772222343170681</c:v>
                </c:pt>
                <c:pt idx="12401">
                  <c:v>0.76938304502498</c:v>
                </c:pt>
                <c:pt idx="12402">
                  <c:v>0.766548717033711</c:v>
                </c:pt>
                <c:pt idx="12403">
                  <c:v>0.763719360697365</c:v>
                </c:pt>
                <c:pt idx="12404">
                  <c:v>0.760894977514952</c:v>
                </c:pt>
                <c:pt idx="12405">
                  <c:v>0.758075568984003</c:v>
                </c:pt>
                <c:pt idx="12406">
                  <c:v>0.755261136600571</c:v>
                </c:pt>
                <c:pt idx="12407">
                  <c:v>0.752451681859225</c:v>
                </c:pt>
                <c:pt idx="12408">
                  <c:v>0.749647206253057</c:v>
                </c:pt>
                <c:pt idx="12409">
                  <c:v>0.746847711273676</c:v>
                </c:pt>
                <c:pt idx="12410">
                  <c:v>0.744053198411209</c:v>
                </c:pt>
                <c:pt idx="12411">
                  <c:v>0.741263669154302</c:v>
                </c:pt>
                <c:pt idx="12412">
                  <c:v>0.738479124990118</c:v>
                </c:pt>
                <c:pt idx="12413">
                  <c:v>0.735699567404337</c:v>
                </c:pt>
                <c:pt idx="12414">
                  <c:v>0.732924997881155</c:v>
                </c:pt>
                <c:pt idx="12415">
                  <c:v>0.730155417903286</c:v>
                </c:pt>
                <c:pt idx="12416">
                  <c:v>0.727390828951957</c:v>
                </c:pt>
                <c:pt idx="12417">
                  <c:v>0.724631232506914</c:v>
                </c:pt>
                <c:pt idx="12418">
                  <c:v>0.721876630046413</c:v>
                </c:pt>
                <c:pt idx="12419">
                  <c:v>0.71912702304723</c:v>
                </c:pt>
                <c:pt idx="12420">
                  <c:v>0.71638241298465</c:v>
                </c:pt>
                <c:pt idx="12421">
                  <c:v>0.713642801332474</c:v>
                </c:pt>
                <c:pt idx="12422">
                  <c:v>0.710908189563016</c:v>
                </c:pt>
                <c:pt idx="12423">
                  <c:v>0.708178579147101</c:v>
                </c:pt>
                <c:pt idx="12424">
                  <c:v>0.705453971554069</c:v>
                </c:pt>
                <c:pt idx="12425">
                  <c:v>0.70273436825177</c:v>
                </c:pt>
                <c:pt idx="12426">
                  <c:v>0.700019770706565</c:v>
                </c:pt>
                <c:pt idx="12427">
                  <c:v>0.697310180383327</c:v>
                </c:pt>
                <c:pt idx="12428">
                  <c:v>0.694605598745439</c:v>
                </c:pt>
                <c:pt idx="12429">
                  <c:v>0.691906027254794</c:v>
                </c:pt>
                <c:pt idx="12430">
                  <c:v>0.689211467371793</c:v>
                </c:pt>
                <c:pt idx="12431">
                  <c:v>0.68652192055535</c:v>
                </c:pt>
                <c:pt idx="12432">
                  <c:v>0.683837388262884</c:v>
                </c:pt>
                <c:pt idx="12433">
                  <c:v>0.681157871950324</c:v>
                </c:pt>
                <c:pt idx="12434">
                  <c:v>0.678483373072108</c:v>
                </c:pt>
                <c:pt idx="12435">
                  <c:v>0.675813893081177</c:v>
                </c:pt>
                <c:pt idx="12436">
                  <c:v>0.673149433428985</c:v>
                </c:pt>
                <c:pt idx="12437">
                  <c:v>0.670489995565488</c:v>
                </c:pt>
                <c:pt idx="12438">
                  <c:v>0.66783558093915</c:v>
                </c:pt>
                <c:pt idx="12439">
                  <c:v>0.66518619099694</c:v>
                </c:pt>
                <c:pt idx="12440">
                  <c:v>0.662541827184334</c:v>
                </c:pt>
                <c:pt idx="12441">
                  <c:v>0.65990249094531</c:v>
                </c:pt>
                <c:pt idx="12442">
                  <c:v>0.657268183722352</c:v>
                </c:pt>
                <c:pt idx="12443">
                  <c:v>0.65463890695645</c:v>
                </c:pt>
                <c:pt idx="12444">
                  <c:v>0.652014662087093</c:v>
                </c:pt>
                <c:pt idx="12445">
                  <c:v>0.649395450552276</c:v>
                </c:pt>
                <c:pt idx="12446">
                  <c:v>0.646781273788497</c:v>
                </c:pt>
                <c:pt idx="12447">
                  <c:v>0.644172133230755</c:v>
                </c:pt>
                <c:pt idx="12448">
                  <c:v>0.641568030312551</c:v>
                </c:pt>
                <c:pt idx="12449">
                  <c:v>0.638968966465889</c:v>
                </c:pt>
                <c:pt idx="12450">
                  <c:v>0.636374943121272</c:v>
                </c:pt>
                <c:pt idx="12451">
                  <c:v>0.633785961707704</c:v>
                </c:pt>
                <c:pt idx="12452">
                  <c:v>0.63120202365269</c:v>
                </c:pt>
                <c:pt idx="12453">
                  <c:v>0.628623130382234</c:v>
                </c:pt>
                <c:pt idx="12454">
                  <c:v>0.626049283320839</c:v>
                </c:pt>
                <c:pt idx="12455">
                  <c:v>0.623480483891508</c:v>
                </c:pt>
                <c:pt idx="12456">
                  <c:v>0.620916733515742</c:v>
                </c:pt>
                <c:pt idx="12457">
                  <c:v>0.618358033613539</c:v>
                </c:pt>
                <c:pt idx="12458">
                  <c:v>0.615804385603395</c:v>
                </c:pt>
                <c:pt idx="12459">
                  <c:v>0.613255790902305</c:v>
                </c:pt>
                <c:pt idx="12460">
                  <c:v>0.610712250925758</c:v>
                </c:pt>
                <c:pt idx="12461">
                  <c:v>0.608173767087741</c:v>
                </c:pt>
                <c:pt idx="12462">
                  <c:v>0.605640340800738</c:v>
                </c:pt>
                <c:pt idx="12463">
                  <c:v>0.603111973475725</c:v>
                </c:pt>
                <c:pt idx="12464">
                  <c:v>0.600588666522175</c:v>
                </c:pt>
                <c:pt idx="12465">
                  <c:v>0.598070421348057</c:v>
                </c:pt>
                <c:pt idx="12466">
                  <c:v>0.595557239359833</c:v>
                </c:pt>
                <c:pt idx="12467">
                  <c:v>0.593049121962458</c:v>
                </c:pt>
                <c:pt idx="12468">
                  <c:v>0.590546070559382</c:v>
                </c:pt>
                <c:pt idx="12469">
                  <c:v>0.588048086552546</c:v>
                </c:pt>
                <c:pt idx="12470">
                  <c:v>0.585555171342386</c:v>
                </c:pt>
                <c:pt idx="12471">
                  <c:v>0.583067326327828</c:v>
                </c:pt>
                <c:pt idx="12472">
                  <c:v>0.580584552906291</c:v>
                </c:pt>
                <c:pt idx="12473">
                  <c:v>0.578106852473685</c:v>
                </c:pt>
                <c:pt idx="12474">
                  <c:v>0.575634226424411</c:v>
                </c:pt>
                <c:pt idx="12475">
                  <c:v>0.573166676151359</c:v>
                </c:pt>
                <c:pt idx="12476">
                  <c:v>0.570704203045912</c:v>
                </c:pt>
                <c:pt idx="12477">
                  <c:v>0.56824680849794</c:v>
                </c:pt>
                <c:pt idx="12478">
                  <c:v>0.565794493895804</c:v>
                </c:pt>
                <c:pt idx="12479">
                  <c:v>0.563347260626353</c:v>
                </c:pt>
                <c:pt idx="12480">
                  <c:v>0.560905110074924</c:v>
                </c:pt>
                <c:pt idx="12481">
                  <c:v>0.558468043625342</c:v>
                </c:pt>
                <c:pt idx="12482">
                  <c:v>0.556036062659922</c:v>
                </c:pt>
                <c:pt idx="12483">
                  <c:v>0.553609168559462</c:v>
                </c:pt>
                <c:pt idx="12484">
                  <c:v>0.551187362703251</c:v>
                </c:pt>
                <c:pt idx="12485">
                  <c:v>0.548770646469062</c:v>
                </c:pt>
                <c:pt idx="12486">
                  <c:v>0.546359021233153</c:v>
                </c:pt>
                <c:pt idx="12487">
                  <c:v>0.543952488370271</c:v>
                </c:pt>
                <c:pt idx="12488">
                  <c:v>0.541551049253644</c:v>
                </c:pt>
                <c:pt idx="12489">
                  <c:v>0.539154705254988</c:v>
                </c:pt>
                <c:pt idx="12490">
                  <c:v>0.536763457744502</c:v>
                </c:pt>
                <c:pt idx="12491">
                  <c:v>0.534377308090868</c:v>
                </c:pt>
                <c:pt idx="12492">
                  <c:v>0.531996257661254</c:v>
                </c:pt>
                <c:pt idx="12493">
                  <c:v>0.529620307821308</c:v>
                </c:pt>
                <c:pt idx="12494">
                  <c:v>0.527249459935164</c:v>
                </c:pt>
                <c:pt idx="12495">
                  <c:v>0.524883715365435</c:v>
                </c:pt>
                <c:pt idx="12496">
                  <c:v>0.522523075473218</c:v>
                </c:pt>
                <c:pt idx="12497">
                  <c:v>0.520167541618091</c:v>
                </c:pt>
                <c:pt idx="12498">
                  <c:v>0.517817115158113</c:v>
                </c:pt>
                <c:pt idx="12499">
                  <c:v>0.515471797449824</c:v>
                </c:pt>
                <c:pt idx="12500">
                  <c:v>0.513131589848242</c:v>
                </c:pt>
                <c:pt idx="12501">
                  <c:v>0.510796493706869</c:v>
                </c:pt>
                <c:pt idx="12502">
                  <c:v>0.508466510377683</c:v>
                </c:pt>
                <c:pt idx="12503">
                  <c:v>0.506141641211143</c:v>
                </c:pt>
                <c:pt idx="12504">
                  <c:v>0.503821887556186</c:v>
                </c:pt>
                <c:pt idx="12505">
                  <c:v>0.501507250760225</c:v>
                </c:pt>
                <c:pt idx="12506">
                  <c:v>0.499197732169155</c:v>
                </c:pt>
                <c:pt idx="12507">
                  <c:v>0.496893333127346</c:v>
                </c:pt>
                <c:pt idx="12508">
                  <c:v>0.494594054977646</c:v>
                </c:pt>
                <c:pt idx="12509">
                  <c:v>0.492299899061378</c:v>
                </c:pt>
                <c:pt idx="12510">
                  <c:v>0.490010866718343</c:v>
                </c:pt>
                <c:pt idx="12511">
                  <c:v>0.487726959286818</c:v>
                </c:pt>
                <c:pt idx="12512">
                  <c:v>0.485448178103553</c:v>
                </c:pt>
                <c:pt idx="12513">
                  <c:v>0.483174524503775</c:v>
                </c:pt>
                <c:pt idx="12514">
                  <c:v>0.480905999821187</c:v>
                </c:pt>
                <c:pt idx="12515">
                  <c:v>0.478642605387964</c:v>
                </c:pt>
                <c:pt idx="12516">
                  <c:v>0.476384342534754</c:v>
                </c:pt>
                <c:pt idx="12517">
                  <c:v>0.474131212590681</c:v>
                </c:pt>
                <c:pt idx="12518">
                  <c:v>0.471883216883342</c:v>
                </c:pt>
                <c:pt idx="12519">
                  <c:v>0.469640356738805</c:v>
                </c:pt>
                <c:pt idx="12520">
                  <c:v>0.46740263348161</c:v>
                </c:pt>
                <c:pt idx="12521">
                  <c:v>0.465170048434771</c:v>
                </c:pt>
                <c:pt idx="12522">
                  <c:v>0.462942602919773</c:v>
                </c:pt>
                <c:pt idx="12523">
                  <c:v>0.46072029825657</c:v>
                </c:pt>
                <c:pt idx="12524">
                  <c:v>0.458503135763589</c:v>
                </c:pt>
                <c:pt idx="12525">
                  <c:v>0.456291116757726</c:v>
                </c:pt>
                <c:pt idx="12526">
                  <c:v>0.454084242554349</c:v>
                </c:pt>
                <c:pt idx="12527">
                  <c:v>0.451882514467292</c:v>
                </c:pt>
                <c:pt idx="12528">
                  <c:v>0.449685933808861</c:v>
                </c:pt>
                <c:pt idx="12529">
                  <c:v>0.44749450188983</c:v>
                </c:pt>
                <c:pt idx="12530">
                  <c:v>0.445308220019442</c:v>
                </c:pt>
                <c:pt idx="12531">
                  <c:v>0.443127089505405</c:v>
                </c:pt>
                <c:pt idx="12532">
                  <c:v>0.440951111653899</c:v>
                </c:pt>
                <c:pt idx="12533">
                  <c:v>0.438780287769568</c:v>
                </c:pt>
                <c:pt idx="12534">
                  <c:v>0.436614619155524</c:v>
                </c:pt>
                <c:pt idx="12535">
                  <c:v>0.434454107113345</c:v>
                </c:pt>
                <c:pt idx="12536">
                  <c:v>0.432298752943076</c:v>
                </c:pt>
                <c:pt idx="12537">
                  <c:v>0.430148557943226</c:v>
                </c:pt>
                <c:pt idx="12538">
                  <c:v>0.428003523410771</c:v>
                </c:pt>
                <c:pt idx="12539">
                  <c:v>0.425863650641151</c:v>
                </c:pt>
                <c:pt idx="12540">
                  <c:v>0.42372894092827</c:v>
                </c:pt>
                <c:pt idx="12541">
                  <c:v>0.421599395564496</c:v>
                </c:pt>
                <c:pt idx="12542">
                  <c:v>0.419475015840663</c:v>
                </c:pt>
                <c:pt idx="12543">
                  <c:v>0.417355803046066</c:v>
                </c:pt>
                <c:pt idx="12544">
                  <c:v>0.415241758468463</c:v>
                </c:pt>
                <c:pt idx="12545">
                  <c:v>0.413132883394076</c:v>
                </c:pt>
                <c:pt idx="12546">
                  <c:v>0.411029179107588</c:v>
                </c:pt>
                <c:pt idx="12547">
                  <c:v>0.408930646892145</c:v>
                </c:pt>
                <c:pt idx="12548">
                  <c:v>0.406837288029353</c:v>
                </c:pt>
                <c:pt idx="12549">
                  <c:v>0.404749103799279</c:v>
                </c:pt>
                <c:pt idx="12550">
                  <c:v>0.402666095480453</c:v>
                </c:pt>
                <c:pt idx="12551">
                  <c:v>0.400588264349862</c:v>
                </c:pt>
                <c:pt idx="12552">
                  <c:v>0.398515611682955</c:v>
                </c:pt>
                <c:pt idx="12553">
                  <c:v>0.396448138753641</c:v>
                </c:pt>
                <c:pt idx="12554">
                  <c:v>0.394385846834286</c:v>
                </c:pt>
                <c:pt idx="12555">
                  <c:v>0.392328737195717</c:v>
                </c:pt>
                <c:pt idx="12556">
                  <c:v>0.390276811107217</c:v>
                </c:pt>
                <c:pt idx="12557">
                  <c:v>0.388230069836529</c:v>
                </c:pt>
                <c:pt idx="12558">
                  <c:v>0.386188514649854</c:v>
                </c:pt>
                <c:pt idx="12559">
                  <c:v>0.384152146811847</c:v>
                </c:pt>
                <c:pt idx="12560">
                  <c:v>0.382120967585624</c:v>
                </c:pt>
                <c:pt idx="12561">
                  <c:v>0.380094978232756</c:v>
                </c:pt>
                <c:pt idx="12562">
                  <c:v>0.378074180013267</c:v>
                </c:pt>
                <c:pt idx="12563">
                  <c:v>0.376058574185642</c:v>
                </c:pt>
                <c:pt idx="12564">
                  <c:v>0.374048162006818</c:v>
                </c:pt>
                <c:pt idx="12565">
                  <c:v>0.372042944732188</c:v>
                </c:pt>
                <c:pt idx="12566">
                  <c:v>0.3700429236156</c:v>
                </c:pt>
                <c:pt idx="12567">
                  <c:v>0.368048099909355</c:v>
                </c:pt>
                <c:pt idx="12568">
                  <c:v>0.366058474864208</c:v>
                </c:pt>
                <c:pt idx="12569">
                  <c:v>0.36407404972937</c:v>
                </c:pt>
                <c:pt idx="12570">
                  <c:v>0.362094825752502</c:v>
                </c:pt>
                <c:pt idx="12571">
                  <c:v>0.360120804179719</c:v>
                </c:pt>
                <c:pt idx="12572">
                  <c:v>0.35815198625559</c:v>
                </c:pt>
                <c:pt idx="12573">
                  <c:v>0.356188373223132</c:v>
                </c:pt>
                <c:pt idx="12574">
                  <c:v>0.354229966323818</c:v>
                </c:pt>
                <c:pt idx="12575">
                  <c:v>0.35227676679757</c:v>
                </c:pt>
                <c:pt idx="12576">
                  <c:v>0.350328775882762</c:v>
                </c:pt>
                <c:pt idx="12577">
                  <c:v>0.348385994816216</c:v>
                </c:pt>
                <c:pt idx="12578">
                  <c:v>0.346448424833208</c:v>
                </c:pt>
                <c:pt idx="12579">
                  <c:v>0.344516067167462</c:v>
                </c:pt>
                <c:pt idx="12580">
                  <c:v>0.34258892305115</c:v>
                </c:pt>
                <c:pt idx="12581">
                  <c:v>0.340666993714895</c:v>
                </c:pt>
                <c:pt idx="12582">
                  <c:v>0.338750280387768</c:v>
                </c:pt>
                <c:pt idx="12583">
                  <c:v>0.336838784297289</c:v>
                </c:pt>
                <c:pt idx="12584">
                  <c:v>0.334932506669426</c:v>
                </c:pt>
                <c:pt idx="12585">
                  <c:v>0.333031448728593</c:v>
                </c:pt>
                <c:pt idx="12586">
                  <c:v>0.331135611697653</c:v>
                </c:pt>
                <c:pt idx="12587">
                  <c:v>0.329244996797915</c:v>
                </c:pt>
                <c:pt idx="12588">
                  <c:v>0.327359605249135</c:v>
                </c:pt>
                <c:pt idx="12589">
                  <c:v>0.325479438269515</c:v>
                </c:pt>
                <c:pt idx="12590">
                  <c:v>0.323604497075703</c:v>
                </c:pt>
                <c:pt idx="12591">
                  <c:v>0.321734782882792</c:v>
                </c:pt>
                <c:pt idx="12592">
                  <c:v>0.31987029690432</c:v>
                </c:pt>
                <c:pt idx="12593">
                  <c:v>0.31801104035227</c:v>
                </c:pt>
                <c:pt idx="12594">
                  <c:v>0.316157014437071</c:v>
                </c:pt>
                <c:pt idx="12595">
                  <c:v>0.314308220367592</c:v>
                </c:pt>
                <c:pt idx="12596">
                  <c:v>0.31246465935115</c:v>
                </c:pt>
                <c:pt idx="12597">
                  <c:v>0.310626332593503</c:v>
                </c:pt>
                <c:pt idx="12598">
                  <c:v>0.308793241298851</c:v>
                </c:pt>
                <c:pt idx="12599">
                  <c:v>0.306965386669839</c:v>
                </c:pt>
                <c:pt idx="12600">
                  <c:v>0.305142769907553</c:v>
                </c:pt>
                <c:pt idx="12601">
                  <c:v>0.30332539221152</c:v>
                </c:pt>
                <c:pt idx="12602">
                  <c:v>0.30151325477971</c:v>
                </c:pt>
                <c:pt idx="12603">
                  <c:v>0.299706358808534</c:v>
                </c:pt>
                <c:pt idx="12604">
                  <c:v>0.297904705492842</c:v>
                </c:pt>
                <c:pt idx="12605">
                  <c:v>0.296108296025927</c:v>
                </c:pt>
                <c:pt idx="12606">
                  <c:v>0.29431713159952</c:v>
                </c:pt>
                <c:pt idx="12607">
                  <c:v>0.292531213403793</c:v>
                </c:pt>
                <c:pt idx="12608">
                  <c:v>0.290750542627356</c:v>
                </c:pt>
                <c:pt idx="12609">
                  <c:v>0.28897512045726</c:v>
                </c:pt>
                <c:pt idx="12610">
                  <c:v>0.287204948078993</c:v>
                </c:pt>
                <c:pt idx="12611">
                  <c:v>0.285440026676482</c:v>
                </c:pt>
                <c:pt idx="12612">
                  <c:v>0.283680357432091</c:v>
                </c:pt>
                <c:pt idx="12613">
                  <c:v>0.281925941526623</c:v>
                </c:pt>
                <c:pt idx="12614">
                  <c:v>0.280176780139318</c:v>
                </c:pt>
                <c:pt idx="12615">
                  <c:v>0.278432874447852</c:v>
                </c:pt>
                <c:pt idx="12616">
                  <c:v>0.276694225628339</c:v>
                </c:pt>
                <c:pt idx="12617">
                  <c:v>0.274960834855326</c:v>
                </c:pt>
                <c:pt idx="12618">
                  <c:v>0.273232703301801</c:v>
                </c:pt>
                <c:pt idx="12619">
                  <c:v>0.271509832139182</c:v>
                </c:pt>
                <c:pt idx="12620">
                  <c:v>0.269792222537327</c:v>
                </c:pt>
                <c:pt idx="12621">
                  <c:v>0.268079875664525</c:v>
                </c:pt>
                <c:pt idx="12622">
                  <c:v>0.266372792687501</c:v>
                </c:pt>
                <c:pt idx="12623">
                  <c:v>0.264670974771416</c:v>
                </c:pt>
                <c:pt idx="12624">
                  <c:v>0.26297442307986</c:v>
                </c:pt>
                <c:pt idx="12625">
                  <c:v>0.261283138774862</c:v>
                </c:pt>
                <c:pt idx="12626">
                  <c:v>0.25959712301688</c:v>
                </c:pt>
                <c:pt idx="12627">
                  <c:v>0.257916376964806</c:v>
                </c:pt>
                <c:pt idx="12628">
                  <c:v>0.256240901775965</c:v>
                </c:pt>
                <c:pt idx="12629">
                  <c:v>0.254570698606113</c:v>
                </c:pt>
                <c:pt idx="12630">
                  <c:v>0.252905768609439</c:v>
                </c:pt>
                <c:pt idx="12631">
                  <c:v>0.251246112938561</c:v>
                </c:pt>
                <c:pt idx="12632">
                  <c:v>0.249591732744532</c:v>
                </c:pt>
                <c:pt idx="12633">
                  <c:v>0.247942629176831</c:v>
                </c:pt>
                <c:pt idx="12634">
                  <c:v>0.24629880338337</c:v>
                </c:pt>
                <c:pt idx="12635">
                  <c:v>0.244660256510492</c:v>
                </c:pt>
                <c:pt idx="12636">
                  <c:v>0.243026989702966</c:v>
                </c:pt>
                <c:pt idx="12637">
                  <c:v>0.241399004103993</c:v>
                </c:pt>
                <c:pt idx="12638">
                  <c:v>0.239776300855204</c:v>
                </c:pt>
                <c:pt idx="12639">
                  <c:v>0.238158881096655</c:v>
                </c:pt>
                <c:pt idx="12640">
                  <c:v>0.236546745966833</c:v>
                </c:pt>
                <c:pt idx="12641">
                  <c:v>0.234939896602653</c:v>
                </c:pt>
                <c:pt idx="12642">
                  <c:v>0.233338334139456</c:v>
                </c:pt>
                <c:pt idx="12643">
                  <c:v>0.231742059711011</c:v>
                </c:pt>
                <c:pt idx="12644">
                  <c:v>0.230151074449515</c:v>
                </c:pt>
                <c:pt idx="12645">
                  <c:v>0.228565379485589</c:v>
                </c:pt>
                <c:pt idx="12646">
                  <c:v>0.226984975948283</c:v>
                </c:pt>
                <c:pt idx="12647">
                  <c:v>0.225409864965072</c:v>
                </c:pt>
                <c:pt idx="12648">
                  <c:v>0.223840047661856</c:v>
                </c:pt>
                <c:pt idx="12649">
                  <c:v>0.22227552516296</c:v>
                </c:pt>
                <c:pt idx="12650">
                  <c:v>0.220716298591136</c:v>
                </c:pt>
                <c:pt idx="12651">
                  <c:v>0.219162369067558</c:v>
                </c:pt>
                <c:pt idx="12652">
                  <c:v>0.217613737711825</c:v>
                </c:pt>
                <c:pt idx="12653">
                  <c:v>0.216070405641961</c:v>
                </c:pt>
                <c:pt idx="12654">
                  <c:v>0.214532373974413</c:v>
                </c:pt>
                <c:pt idx="12655">
                  <c:v>0.21299964382405</c:v>
                </c:pt>
                <c:pt idx="12656">
                  <c:v>0.211472216304166</c:v>
                </c:pt>
                <c:pt idx="12657">
                  <c:v>0.209950092526477</c:v>
                </c:pt>
                <c:pt idx="12658">
                  <c:v>0.20843327360112</c:v>
                </c:pt>
                <c:pt idx="12659">
                  <c:v>0.206921760636654</c:v>
                </c:pt>
                <c:pt idx="12660">
                  <c:v>0.205415554740062</c:v>
                </c:pt>
                <c:pt idx="12661">
                  <c:v>0.203914657016746</c:v>
                </c:pt>
                <c:pt idx="12662">
                  <c:v>0.20241906857053</c:v>
                </c:pt>
                <c:pt idx="12663">
                  <c:v>0.200928790503657</c:v>
                </c:pt>
                <c:pt idx="12664">
                  <c:v>0.199443823916792</c:v>
                </c:pt>
                <c:pt idx="12665">
                  <c:v>0.19796416990902</c:v>
                </c:pt>
                <c:pt idx="12666">
                  <c:v>0.196489829577844</c:v>
                </c:pt>
                <c:pt idx="12667">
                  <c:v>0.195020804019188</c:v>
                </c:pt>
                <c:pt idx="12668">
                  <c:v>0.193557094327394</c:v>
                </c:pt>
                <c:pt idx="12669">
                  <c:v>0.192098701595223</c:v>
                </c:pt>
                <c:pt idx="12670">
                  <c:v>0.190645626913855</c:v>
                </c:pt>
                <c:pt idx="12671">
                  <c:v>0.189197871372886</c:v>
                </c:pt>
                <c:pt idx="12672">
                  <c:v>0.187755436060332</c:v>
                </c:pt>
                <c:pt idx="12673">
                  <c:v>0.186318322062625</c:v>
                </c:pt>
                <c:pt idx="12674">
                  <c:v>0.184886530464614</c:v>
                </c:pt>
                <c:pt idx="12675">
                  <c:v>0.183460062349565</c:v>
                </c:pt>
                <c:pt idx="12676">
                  <c:v>0.18203891879916</c:v>
                </c:pt>
                <c:pt idx="12677">
                  <c:v>0.180623100893499</c:v>
                </c:pt>
                <c:pt idx="12678">
                  <c:v>0.179212609711094</c:v>
                </c:pt>
                <c:pt idx="12679">
                  <c:v>0.177807446328877</c:v>
                </c:pt>
                <c:pt idx="12680">
                  <c:v>0.176407611822191</c:v>
                </c:pt>
                <c:pt idx="12681">
                  <c:v>0.175013107264796</c:v>
                </c:pt>
                <c:pt idx="12682">
                  <c:v>0.173623933728865</c:v>
                </c:pt>
                <c:pt idx="12683">
                  <c:v>0.172240092284988</c:v>
                </c:pt>
                <c:pt idx="12684">
                  <c:v>0.170861584002166</c:v>
                </c:pt>
                <c:pt idx="12685">
                  <c:v>0.169488409947814</c:v>
                </c:pt>
                <c:pt idx="12686">
                  <c:v>0.168120571187761</c:v>
                </c:pt>
                <c:pt idx="12687">
                  <c:v>0.166758068786248</c:v>
                </c:pt>
                <c:pt idx="12688">
                  <c:v>0.16540090380593</c:v>
                </c:pt>
                <c:pt idx="12689">
                  <c:v>0.164049077307872</c:v>
                </c:pt>
                <c:pt idx="12690">
                  <c:v>0.162702590351553</c:v>
                </c:pt>
                <c:pt idx="12691">
                  <c:v>0.161361443994862</c:v>
                </c:pt>
                <c:pt idx="12692">
                  <c:v>0.160025639294101</c:v>
                </c:pt>
                <c:pt idx="12693">
                  <c:v>0.158695177303982</c:v>
                </c:pt>
                <c:pt idx="12694">
                  <c:v>0.157370059077627</c:v>
                </c:pt>
                <c:pt idx="12695">
                  <c:v>0.156050285666569</c:v>
                </c:pt>
                <c:pt idx="12696">
                  <c:v>0.154735858120752</c:v>
                </c:pt>
                <c:pt idx="12697">
                  <c:v>0.153426777488527</c:v>
                </c:pt>
                <c:pt idx="12698">
                  <c:v>0.152123044816659</c:v>
                </c:pt>
                <c:pt idx="12699">
                  <c:v>0.150824661150316</c:v>
                </c:pt>
                <c:pt idx="12700">
                  <c:v>0.149531627533081</c:v>
                </c:pt>
                <c:pt idx="12701">
                  <c:v>0.148243945006941</c:v>
                </c:pt>
                <c:pt idx="12702">
                  <c:v>0.146961614612293</c:v>
                </c:pt>
                <c:pt idx="12703">
                  <c:v>0.145684637387942</c:v>
                </c:pt>
                <c:pt idx="12704">
                  <c:v>0.144413014371099</c:v>
                </c:pt>
                <c:pt idx="12705">
                  <c:v>0.143146746597385</c:v>
                </c:pt>
                <c:pt idx="12706">
                  <c:v>0.141885835100826</c:v>
                </c:pt>
                <c:pt idx="12707">
                  <c:v>0.140630280913854</c:v>
                </c:pt>
                <c:pt idx="12708">
                  <c:v>0.139380085067309</c:v>
                </c:pt>
                <c:pt idx="12709">
                  <c:v>0.138135248590435</c:v>
                </c:pt>
                <c:pt idx="12710">
                  <c:v>0.136895772510885</c:v>
                </c:pt>
                <c:pt idx="12711">
                  <c:v>0.135661657854715</c:v>
                </c:pt>
                <c:pt idx="12712">
                  <c:v>0.134432905646385</c:v>
                </c:pt>
                <c:pt idx="12713">
                  <c:v>0.133209516908762</c:v>
                </c:pt>
                <c:pt idx="12714">
                  <c:v>0.131991492663118</c:v>
                </c:pt>
                <c:pt idx="12715">
                  <c:v>0.130778833929126</c:v>
                </c:pt>
                <c:pt idx="12716">
                  <c:v>0.129571541724866</c:v>
                </c:pt>
                <c:pt idx="12717">
                  <c:v>0.128369617066821</c:v>
                </c:pt>
                <c:pt idx="12718">
                  <c:v>0.127173060969875</c:v>
                </c:pt>
                <c:pt idx="12719">
                  <c:v>0.125981874447317</c:v>
                </c:pt>
                <c:pt idx="12720">
                  <c:v>0.124796058510839</c:v>
                </c:pt>
                <c:pt idx="12721">
                  <c:v>0.123615614170535</c:v>
                </c:pt>
                <c:pt idx="12722">
                  <c:v>0.1224405424349</c:v>
                </c:pt>
                <c:pt idx="12723">
                  <c:v>0.121270844310831</c:v>
                </c:pt>
                <c:pt idx="12724">
                  <c:v>0.120106520803628</c:v>
                </c:pt>
                <c:pt idx="12725">
                  <c:v>0.118947572916991</c:v>
                </c:pt>
                <c:pt idx="12726">
                  <c:v>0.117794001653021</c:v>
                </c:pt>
                <c:pt idx="12727">
                  <c:v>0.116645808012219</c:v>
                </c:pt>
                <c:pt idx="12728">
                  <c:v>0.115502992993488</c:v>
                </c:pt>
                <c:pt idx="12729">
                  <c:v>0.114365557594129</c:v>
                </c:pt>
                <c:pt idx="12730">
                  <c:v>0.113233502809843</c:v>
                </c:pt>
                <c:pt idx="12731">
                  <c:v>0.112106829634732</c:v>
                </c:pt>
                <c:pt idx="12732">
                  <c:v>0.110985539061296</c:v>
                </c:pt>
                <c:pt idx="12733">
                  <c:v>0.109869632080433</c:v>
                </c:pt>
                <c:pt idx="12734">
                  <c:v>0.108759109681441</c:v>
                </c:pt>
                <c:pt idx="12735">
                  <c:v>0.107653972852015</c:v>
                </c:pt>
                <c:pt idx="12736">
                  <c:v>0.106554222578249</c:v>
                </c:pt>
                <c:pt idx="12737">
                  <c:v>0.105459859844634</c:v>
                </c:pt>
                <c:pt idx="12738">
                  <c:v>0.104370885634058</c:v>
                </c:pt>
                <c:pt idx="12739">
                  <c:v>0.103287300927806</c:v>
                </c:pt>
                <c:pt idx="12740">
                  <c:v>0.102209106705561</c:v>
                </c:pt>
                <c:pt idx="12741">
                  <c:v>0.101136303945401</c:v>
                </c:pt>
                <c:pt idx="12742">
                  <c:v>0.100068893623801</c:v>
                </c:pt>
                <c:pt idx="12743">
                  <c:v>0.0990068767156323</c:v>
                </c:pt>
                <c:pt idx="12744">
                  <c:v>0.0979502541941599</c:v>
                </c:pt>
                <c:pt idx="12745">
                  <c:v>0.0968990270310459</c:v>
                </c:pt>
                <c:pt idx="12746">
                  <c:v>0.0958531961963466</c:v>
                </c:pt>
                <c:pt idx="12747">
                  <c:v>0.0948127626585133</c:v>
                </c:pt>
                <c:pt idx="12748">
                  <c:v>0.0937777273843917</c:v>
                </c:pt>
                <c:pt idx="12749">
                  <c:v>0.0927480913392214</c:v>
                </c:pt>
                <c:pt idx="12750">
                  <c:v>0.0917238554866361</c:v>
                </c:pt>
                <c:pt idx="12751">
                  <c:v>0.090705020788663</c:v>
                </c:pt>
                <c:pt idx="12752">
                  <c:v>0.0896915882057223</c:v>
                </c:pt>
                <c:pt idx="12753">
                  <c:v>0.0886835586966278</c:v>
                </c:pt>
                <c:pt idx="12754">
                  <c:v>0.0876809332185854</c:v>
                </c:pt>
                <c:pt idx="12755">
                  <c:v>0.0866837127271937</c:v>
                </c:pt>
                <c:pt idx="12756">
                  <c:v>0.0856918981764436</c:v>
                </c:pt>
                <c:pt idx="12757">
                  <c:v>0.0847054905187172</c:v>
                </c:pt>
                <c:pt idx="12758">
                  <c:v>0.0837244907047891</c:v>
                </c:pt>
                <c:pt idx="12759">
                  <c:v>0.0827488996838243</c:v>
                </c:pt>
                <c:pt idx="12760">
                  <c:v>0.0817787184033794</c:v>
                </c:pt>
                <c:pt idx="12761">
                  <c:v>0.0808139478094016</c:v>
                </c:pt>
                <c:pt idx="12762">
                  <c:v>0.0798545888462283</c:v>
                </c:pt>
                <c:pt idx="12763">
                  <c:v>0.0789006424565873</c:v>
                </c:pt>
                <c:pt idx="12764">
                  <c:v>0.0779521095815963</c:v>
                </c:pt>
                <c:pt idx="12765">
                  <c:v>0.0770089911607623</c:v>
                </c:pt>
                <c:pt idx="12766">
                  <c:v>0.0760712881319819</c:v>
                </c:pt>
                <c:pt idx="12767">
                  <c:v>0.0751390014315408</c:v>
                </c:pt>
                <c:pt idx="12768">
                  <c:v>0.0742121319941131</c:v>
                </c:pt>
                <c:pt idx="12769">
                  <c:v>0.0732906807527618</c:v>
                </c:pt>
                <c:pt idx="12770">
                  <c:v>0.0723746486389378</c:v>
                </c:pt>
                <c:pt idx="12771">
                  <c:v>0.07146403658248</c:v>
                </c:pt>
                <c:pt idx="12772">
                  <c:v>0.0705588455116151</c:v>
                </c:pt>
                <c:pt idx="12773">
                  <c:v>0.0696590763529571</c:v>
                </c:pt>
                <c:pt idx="12774">
                  <c:v>0.068764730031507</c:v>
                </c:pt>
                <c:pt idx="12775">
                  <c:v>0.0678758074706527</c:v>
                </c:pt>
                <c:pt idx="12776">
                  <c:v>0.0669923095921686</c:v>
                </c:pt>
                <c:pt idx="12777">
                  <c:v>0.0661142373162156</c:v>
                </c:pt>
                <c:pt idx="12778">
                  <c:v>0.0652415915613402</c:v>
                </c:pt>
                <c:pt idx="12779">
                  <c:v>0.0643743732444751</c:v>
                </c:pt>
                <c:pt idx="12780">
                  <c:v>0.063512583280938</c:v>
                </c:pt>
                <c:pt idx="12781">
                  <c:v>0.0626562225844321</c:v>
                </c:pt>
                <c:pt idx="12782">
                  <c:v>0.0618052920670454</c:v>
                </c:pt>
                <c:pt idx="12783">
                  <c:v>0.0609597926392505</c:v>
                </c:pt>
                <c:pt idx="12784">
                  <c:v>0.0601197252099045</c:v>
                </c:pt>
                <c:pt idx="12785">
                  <c:v>0.0592850906862485</c:v>
                </c:pt>
                <c:pt idx="12786">
                  <c:v>0.0584558899739075</c:v>
                </c:pt>
                <c:pt idx="12787">
                  <c:v>0.05763212397689</c:v>
                </c:pt>
                <c:pt idx="12788">
                  <c:v>0.0568137935975877</c:v>
                </c:pt>
                <c:pt idx="12789">
                  <c:v>0.0560008997367755</c:v>
                </c:pt>
                <c:pt idx="12790">
                  <c:v>0.0551934432936111</c:v>
                </c:pt>
                <c:pt idx="12791">
                  <c:v>0.0543914251656344</c:v>
                </c:pt>
                <c:pt idx="12792">
                  <c:v>0.0535948462487678</c:v>
                </c:pt>
                <c:pt idx="12793">
                  <c:v>0.0528037074373155</c:v>
                </c:pt>
                <c:pt idx="12794">
                  <c:v>0.0520180096239635</c:v>
                </c:pt>
                <c:pt idx="12795">
                  <c:v>0.0512377536997791</c:v>
                </c:pt>
                <c:pt idx="12796">
                  <c:v>0.0504629405542109</c:v>
                </c:pt>
                <c:pt idx="12797">
                  <c:v>0.0496935710750882</c:v>
                </c:pt>
                <c:pt idx="12798">
                  <c:v>0.0489296461486211</c:v>
                </c:pt>
                <c:pt idx="12799">
                  <c:v>0.0481711666594001</c:v>
                </c:pt>
                <c:pt idx="12800">
                  <c:v>0.0474181334903956</c:v>
                </c:pt>
                <c:pt idx="12801">
                  <c:v>0.0466705475229579</c:v>
                </c:pt>
                <c:pt idx="12802">
                  <c:v>0.0459284096368171</c:v>
                </c:pt>
                <c:pt idx="12803">
                  <c:v>0.0451917207100824</c:v>
                </c:pt>
                <c:pt idx="12804">
                  <c:v>0.044460481619242</c:v>
                </c:pt>
                <c:pt idx="12805">
                  <c:v>0.0437346932391631</c:v>
                </c:pt>
                <c:pt idx="12806">
                  <c:v>0.0430143564430912</c:v>
                </c:pt>
                <c:pt idx="12807">
                  <c:v>0.0422994721026504</c:v>
                </c:pt>
                <c:pt idx="12808">
                  <c:v>0.0415900410878424</c:v>
                </c:pt>
                <c:pt idx="12809">
                  <c:v>0.040886064267047</c:v>
                </c:pt>
                <c:pt idx="12810">
                  <c:v>0.0401875425070214</c:v>
                </c:pt>
                <c:pt idx="12811">
                  <c:v>0.0394944766728999</c:v>
                </c:pt>
                <c:pt idx="12812">
                  <c:v>0.038806867628194</c:v>
                </c:pt>
                <c:pt idx="12813">
                  <c:v>0.0381247162347917</c:v>
                </c:pt>
                <c:pt idx="12814">
                  <c:v>0.0374480233529577</c:v>
                </c:pt>
                <c:pt idx="12815">
                  <c:v>0.0367767898413328</c:v>
                </c:pt>
                <c:pt idx="12816">
                  <c:v>0.0361110165569337</c:v>
                </c:pt>
                <c:pt idx="12817">
                  <c:v>0.0354507043551528</c:v>
                </c:pt>
                <c:pt idx="12818">
                  <c:v>0.0347958540897582</c:v>
                </c:pt>
                <c:pt idx="12819">
                  <c:v>0.0341464666128928</c:v>
                </c:pt>
                <c:pt idx="12820">
                  <c:v>0.0335025427750748</c:v>
                </c:pt>
                <c:pt idx="12821">
                  <c:v>0.0328640834251968</c:v>
                </c:pt>
                <c:pt idx="12822">
                  <c:v>0.0322310894105261</c:v>
                </c:pt>
                <c:pt idx="12823">
                  <c:v>0.031603561576704</c:v>
                </c:pt>
                <c:pt idx="12824">
                  <c:v>0.0309815007677458</c:v>
                </c:pt>
                <c:pt idx="12825">
                  <c:v>0.0303649078260404</c:v>
                </c:pt>
                <c:pt idx="12826">
                  <c:v>0.0297537835923502</c:v>
                </c:pt>
                <c:pt idx="12827">
                  <c:v>0.0291481289058108</c:v>
                </c:pt>
                <c:pt idx="12828">
                  <c:v>0.0285479446039308</c:v>
                </c:pt>
                <c:pt idx="12829">
                  <c:v>0.0279532315225913</c:v>
                </c:pt>
                <c:pt idx="12830">
                  <c:v>0.0273639904960458</c:v>
                </c:pt>
                <c:pt idx="12831">
                  <c:v>0.0267802223569203</c:v>
                </c:pt>
                <c:pt idx="12832">
                  <c:v>0.0262019279362125</c:v>
                </c:pt>
                <c:pt idx="12833">
                  <c:v>0.0256291080632917</c:v>
                </c:pt>
                <c:pt idx="12834">
                  <c:v>0.0250617635658989</c:v>
                </c:pt>
                <c:pt idx="12835">
                  <c:v>0.0244998952701461</c:v>
                </c:pt>
                <c:pt idx="12836">
                  <c:v>0.0239435040005164</c:v>
                </c:pt>
                <c:pt idx="12837">
                  <c:v>0.0233925905798635</c:v>
                </c:pt>
                <c:pt idx="12838">
                  <c:v>0.0228471558294115</c:v>
                </c:pt>
                <c:pt idx="12839">
                  <c:v>0.0223072005687549</c:v>
                </c:pt>
                <c:pt idx="12840">
                  <c:v>0.021772725615858</c:v>
                </c:pt>
                <c:pt idx="12841">
                  <c:v>0.021243731787055</c:v>
                </c:pt>
                <c:pt idx="12842">
                  <c:v>0.0207202198970493</c:v>
                </c:pt>
                <c:pt idx="12843">
                  <c:v>0.020202190758914</c:v>
                </c:pt>
                <c:pt idx="12844">
                  <c:v>0.0196896451840908</c:v>
                </c:pt>
                <c:pt idx="12845">
                  <c:v>0.0191825839823902</c:v>
                </c:pt>
                <c:pt idx="12846">
                  <c:v>0.0186810079619915</c:v>
                </c:pt>
                <c:pt idx="12847">
                  <c:v>0.018184917929442</c:v>
                </c:pt>
                <c:pt idx="12848">
                  <c:v>0.0176943146896572</c:v>
                </c:pt>
                <c:pt idx="12849">
                  <c:v>0.0172091990459202</c:v>
                </c:pt>
                <c:pt idx="12850">
                  <c:v>0.016729571799882</c:v>
                </c:pt>
                <c:pt idx="12851">
                  <c:v>0.0162554337515605</c:v>
                </c:pt>
                <c:pt idx="12852">
                  <c:v>0.0157867856993411</c:v>
                </c:pt>
                <c:pt idx="12853">
                  <c:v>0.0153236284399757</c:v>
                </c:pt>
                <c:pt idx="12854">
                  <c:v>0.0148659627685831</c:v>
                </c:pt>
                <c:pt idx="12855">
                  <c:v>0.0144137894786482</c:v>
                </c:pt>
                <c:pt idx="12856">
                  <c:v>0.0139671093620223</c:v>
                </c:pt>
                <c:pt idx="12857">
                  <c:v>0.0135259232089225</c:v>
                </c:pt>
                <c:pt idx="12858">
                  <c:v>0.0130902318079313</c:v>
                </c:pt>
                <c:pt idx="12859">
                  <c:v>0.0126600359459972</c:v>
                </c:pt>
                <c:pt idx="12860">
                  <c:v>0.0122353364084333</c:v>
                </c:pt>
                <c:pt idx="12861">
                  <c:v>0.0118161339789181</c:v>
                </c:pt>
                <c:pt idx="12862">
                  <c:v>0.0114024294394947</c:v>
                </c:pt>
                <c:pt idx="12863">
                  <c:v>0.0109942235705705</c:v>
                </c:pt>
                <c:pt idx="12864">
                  <c:v>0.0105915171509175</c:v>
                </c:pt>
                <c:pt idx="12865">
                  <c:v>0.0101943109576715</c:v>
                </c:pt>
                <c:pt idx="12866">
                  <c:v>0.00980260576633217</c:v>
                </c:pt>
                <c:pt idx="12867">
                  <c:v>0.00941640235076278</c:v>
                </c:pt>
                <c:pt idx="12868">
                  <c:v>0.00903570148318992</c:v>
                </c:pt>
                <c:pt idx="12869">
                  <c:v>0.0086605039342033</c:v>
                </c:pt>
                <c:pt idx="12870">
                  <c:v>0.0082908104727555</c:v>
                </c:pt>
                <c:pt idx="12871">
                  <c:v>0.00792662186616177</c:v>
                </c:pt>
                <c:pt idx="12872">
                  <c:v>0.00756793888009978</c:v>
                </c:pt>
                <c:pt idx="12873">
                  <c:v>0.0072147622786094</c:v>
                </c:pt>
                <c:pt idx="12874">
                  <c:v>0.00686709282409249</c:v>
                </c:pt>
                <c:pt idx="12875">
                  <c:v>0.00652493127731261</c:v>
                </c:pt>
                <c:pt idx="12876">
                  <c:v>0.0061882783973949</c:v>
                </c:pt>
                <c:pt idx="12877">
                  <c:v>0.00585713494182574</c:v>
                </c:pt>
                <c:pt idx="12878">
                  <c:v>0.00553150166645261</c:v>
                </c:pt>
                <c:pt idx="12879">
                  <c:v>0.00521137932548381</c:v>
                </c:pt>
                <c:pt idx="12880">
                  <c:v>0.00489676867148828</c:v>
                </c:pt>
                <c:pt idx="12881">
                  <c:v>0.00458767045539535</c:v>
                </c:pt>
                <c:pt idx="12882">
                  <c:v>0.00428408542649451</c:v>
                </c:pt>
                <c:pt idx="12883">
                  <c:v>0.0039860143324352</c:v>
                </c:pt>
                <c:pt idx="12884">
                  <c:v>0.0036934579192266</c:v>
                </c:pt>
                <c:pt idx="12885">
                  <c:v>0.00340641693123737</c:v>
                </c:pt>
                <c:pt idx="12886">
                  <c:v>0.00312489211119549</c:v>
                </c:pt>
                <c:pt idx="12887">
                  <c:v>0.00284888420018796</c:v>
                </c:pt>
                <c:pt idx="12888">
                  <c:v>0.00257839393766066</c:v>
                </c:pt>
                <c:pt idx="12889">
                  <c:v>0.00231342206141805</c:v>
                </c:pt>
                <c:pt idx="12890">
                  <c:v>0.00205396930762303</c:v>
                </c:pt>
                <c:pt idx="12891">
                  <c:v>0.00180003641079667</c:v>
                </c:pt>
                <c:pt idx="12892">
                  <c:v>0.00155162410381798</c:v>
                </c:pt>
                <c:pt idx="12893">
                  <c:v>0.00130873311792376</c:v>
                </c:pt>
                <c:pt idx="12894">
                  <c:v>0.00107136418270829</c:v>
                </c:pt>
                <c:pt idx="12895">
                  <c:v>0.000839518026123216</c:v>
                </c:pt>
                <c:pt idx="12896">
                  <c:v>0.000613195374477239</c:v>
                </c:pt>
                <c:pt idx="12897">
                  <c:v>0.000392396952435949</c:v>
                </c:pt>
                <c:pt idx="12898">
                  <c:v>0.000177123483021601</c:v>
                </c:pt>
                <c:pt idx="12899">
                  <c:v>-3.26243123870957E-5</c:v>
                </c:pt>
                <c:pt idx="12900">
                  <c:v>-0.000236845714055203</c:v>
                </c:pt>
                <c:pt idx="12901">
                  <c:v>-0.000435540003891768</c:v>
                </c:pt>
                <c:pt idx="12902">
                  <c:v>-0.000628706465450026</c:v>
                </c:pt>
                <c:pt idx="12903">
                  <c:v>-0.000816344383927622</c:v>
                </c:pt>
                <c:pt idx="12904">
                  <c:v>-0.000998453046166812</c:v>
                </c:pt>
                <c:pt idx="12905">
                  <c:v>-0.00117503174065469</c:v>
                </c:pt>
                <c:pt idx="12906">
                  <c:v>-0.0013460797575234</c:v>
                </c:pt>
                <c:pt idx="12907">
                  <c:v>-0.00151159638855034</c:v>
                </c:pt>
                <c:pt idx="12908">
                  <c:v>-0.00167158092715835</c:v>
                </c:pt>
                <c:pt idx="12909">
                  <c:v>-0.00182603266841597</c:v>
                </c:pt>
                <c:pt idx="12910">
                  <c:v>-0.00197495090903763</c:v>
                </c:pt>
                <c:pt idx="12911">
                  <c:v>-0.00211833494738383</c:v>
                </c:pt>
                <c:pt idx="12912">
                  <c:v>-0.00225618408346139</c:v>
                </c:pt>
                <c:pt idx="12913">
                  <c:v>-0.00238849761892364</c:v>
                </c:pt>
                <c:pt idx="12914">
                  <c:v>-0.00251527485707062</c:v>
                </c:pt>
                <c:pt idx="12915">
                  <c:v>-0.00263651510284931</c:v>
                </c:pt>
                <c:pt idx="12916">
                  <c:v>-0.0027522176628538</c:v>
                </c:pt>
                <c:pt idx="12917">
                  <c:v>-0.00286238184532556</c:v>
                </c:pt>
                <c:pt idx="12918">
                  <c:v>-0.00296700696015355</c:v>
                </c:pt>
                <c:pt idx="12919">
                  <c:v>-0.00306609231887454</c:v>
                </c:pt>
                <c:pt idx="12920">
                  <c:v>-0.00315963723467321</c:v>
                </c:pt>
                <c:pt idx="12921">
                  <c:v>-0.00324764102238242</c:v>
                </c:pt>
                <c:pt idx="12922">
                  <c:v>-0.00333010299848339</c:v>
                </c:pt>
                <c:pt idx="12923">
                  <c:v>-0.00340702248110589</c:v>
                </c:pt>
                <c:pt idx="12924">
                  <c:v>-0.0034783987900285</c:v>
                </c:pt>
                <c:pt idx="12925">
                  <c:v>-0.00354423124667873</c:v>
                </c:pt>
                <c:pt idx="12926">
                  <c:v>-0.00360451917413328</c:v>
                </c:pt>
                <c:pt idx="12927">
                  <c:v>-0.00365926189711823</c:v>
                </c:pt>
                <c:pt idx="12928">
                  <c:v>-0.00370845874200924</c:v>
                </c:pt>
                <c:pt idx="12929">
                  <c:v>-0.00375210903683172</c:v>
                </c:pt>
                <c:pt idx="12930">
                  <c:v>-0.0037902121112611</c:v>
                </c:pt>
                <c:pt idx="12931">
                  <c:v>-0.00382276729662293</c:v>
                </c:pt>
                <c:pt idx="12932">
                  <c:v>-0.00384977392589319</c:v>
                </c:pt>
                <c:pt idx="12933">
                  <c:v>-0.00387123133369839</c:v>
                </c:pt>
                <c:pt idx="12934">
                  <c:v>-0.00388713885631584</c:v>
                </c:pt>
                <c:pt idx="12935">
                  <c:v>-0.00389749583167381</c:v>
                </c:pt>
                <c:pt idx="12936">
                  <c:v>-0.00390230159935172</c:v>
                </c:pt>
                <c:pt idx="12937">
                  <c:v>0.0</c:v>
                </c:pt>
              </c:numCache>
            </c:numRef>
          </c:yVal>
        </c:ser>
        <c:ser>
          <c:idx val="1"/>
          <c:order val="1"/>
          <c:tx>
            <c:strRef>
              <c:f>Sheet2!$T$1</c:f>
              <c:strCache>
                <c:ptCount val="1"/>
                <c:pt idx="0">
                  <c:v>x_bar</c:v>
                </c:pt>
              </c:strCache>
            </c:strRef>
          </c:tx>
          <c:marker>
            <c:symbol val="none"/>
          </c:marker>
          <c:xVal>
            <c:numRef>
              <c:f>Sheet2!$T$2:$T$12940</c:f>
              <c:numCache>
                <c:formatCode>General</c:formatCode>
                <c:ptCount val="12939"/>
                <c:pt idx="0">
                  <c:v>0.0</c:v>
                </c:pt>
                <c:pt idx="1">
                  <c:v>0.00796928200812402</c:v>
                </c:pt>
                <c:pt idx="2">
                  <c:v>0.0159373557795654</c:v>
                </c:pt>
                <c:pt idx="3">
                  <c:v>0.0239042182866584</c:v>
                </c:pt>
                <c:pt idx="4">
                  <c:v>0.0318698665020976</c:v>
                </c:pt>
                <c:pt idx="5">
                  <c:v>0.0398342973989388</c:v>
                </c:pt>
                <c:pt idx="6">
                  <c:v>0.0477975079505998</c:v>
                </c:pt>
                <c:pt idx="7">
                  <c:v>0.0557594951308615</c:v>
                </c:pt>
                <c:pt idx="8">
                  <c:v>0.0637202559138689</c:v>
                </c:pt>
                <c:pt idx="9">
                  <c:v>0.0716797872741316</c:v>
                </c:pt>
                <c:pt idx="10">
                  <c:v>0.079638086186525</c:v>
                </c:pt>
                <c:pt idx="11">
                  <c:v>0.0875951496262912</c:v>
                </c:pt>
                <c:pt idx="12">
                  <c:v>0.0955509745690397</c:v>
                </c:pt>
                <c:pt idx="13">
                  <c:v>0.103505557990748</c:v>
                </c:pt>
                <c:pt idx="14">
                  <c:v>0.111458896867765</c:v>
                </c:pt>
                <c:pt idx="15">
                  <c:v>0.119410988176806</c:v>
                </c:pt>
                <c:pt idx="16">
                  <c:v>0.127361828894962</c:v>
                </c:pt>
                <c:pt idx="17">
                  <c:v>0.135311415999692</c:v>
                </c:pt>
                <c:pt idx="18">
                  <c:v>0.14325974646883</c:v>
                </c:pt>
                <c:pt idx="19">
                  <c:v>0.151206817280583</c:v>
                </c:pt>
                <c:pt idx="20">
                  <c:v>0.159152625413534</c:v>
                </c:pt>
                <c:pt idx="21">
                  <c:v>0.167097167846641</c:v>
                </c:pt>
                <c:pt idx="22">
                  <c:v>0.175040441559237</c:v>
                </c:pt>
                <c:pt idx="23">
                  <c:v>0.182982443531035</c:v>
                </c:pt>
                <c:pt idx="24">
                  <c:v>0.190923170742124</c:v>
                </c:pt>
                <c:pt idx="25">
                  <c:v>0.198862620172974</c:v>
                </c:pt>
                <c:pt idx="26">
                  <c:v>0.206800788804433</c:v>
                </c:pt>
                <c:pt idx="27">
                  <c:v>0.214737673617733</c:v>
                </c:pt>
                <c:pt idx="28">
                  <c:v>0.222673271594486</c:v>
                </c:pt>
                <c:pt idx="29">
                  <c:v>0.230607579716686</c:v>
                </c:pt>
                <c:pt idx="30">
                  <c:v>0.238540594966713</c:v>
                </c:pt>
                <c:pt idx="31">
                  <c:v>0.24647231432733</c:v>
                </c:pt>
                <c:pt idx="32">
                  <c:v>0.254402734781685</c:v>
                </c:pt>
                <c:pt idx="33">
                  <c:v>0.262331853313314</c:v>
                </c:pt>
                <c:pt idx="34">
                  <c:v>0.27025966690614</c:v>
                </c:pt>
                <c:pt idx="35">
                  <c:v>0.278186172544473</c:v>
                </c:pt>
                <c:pt idx="36">
                  <c:v>0.286111367213012</c:v>
                </c:pt>
                <c:pt idx="37">
                  <c:v>0.294035247896849</c:v>
                </c:pt>
                <c:pt idx="38">
                  <c:v>0.301957811581463</c:v>
                </c:pt>
                <c:pt idx="39">
                  <c:v>0.309879055252728</c:v>
                </c:pt>
                <c:pt idx="40">
                  <c:v>0.317798975896907</c:v>
                </c:pt>
                <c:pt idx="41">
                  <c:v>0.32571757050066</c:v>
                </c:pt>
                <c:pt idx="42">
                  <c:v>0.333634836051041</c:v>
                </c:pt>
                <c:pt idx="43">
                  <c:v>0.341550769535497</c:v>
                </c:pt>
                <c:pt idx="44">
                  <c:v>0.349465367941874</c:v>
                </c:pt>
                <c:pt idx="45">
                  <c:v>0.357378628258413</c:v>
                </c:pt>
                <c:pt idx="46">
                  <c:v>0.365290547473754</c:v>
                </c:pt>
                <c:pt idx="47">
                  <c:v>0.373201122576937</c:v>
                </c:pt>
                <c:pt idx="48">
                  <c:v>0.3811103505574</c:v>
                </c:pt>
                <c:pt idx="49">
                  <c:v>0.389018228404983</c:v>
                </c:pt>
                <c:pt idx="50">
                  <c:v>0.396924753109927</c:v>
                </c:pt>
                <c:pt idx="51">
                  <c:v>0.404829921662876</c:v>
                </c:pt>
                <c:pt idx="52">
                  <c:v>0.412733731054876</c:v>
                </c:pt>
                <c:pt idx="53">
                  <c:v>0.42063617827738</c:v>
                </c:pt>
                <c:pt idx="54">
                  <c:v>0.428537260322244</c:v>
                </c:pt>
                <c:pt idx="55">
                  <c:v>0.43643697418173</c:v>
                </c:pt>
                <c:pt idx="56">
                  <c:v>0.444335316848509</c:v>
                </c:pt>
                <c:pt idx="57">
                  <c:v>0.452232285315658</c:v>
                </c:pt>
                <c:pt idx="58">
                  <c:v>0.460127876576665</c:v>
                </c:pt>
                <c:pt idx="59">
                  <c:v>0.468022087625424</c:v>
                </c:pt>
                <c:pt idx="60">
                  <c:v>0.475914915456242</c:v>
                </c:pt>
                <c:pt idx="61">
                  <c:v>0.483806357063839</c:v>
                </c:pt>
                <c:pt idx="62">
                  <c:v>0.491696409443344</c:v>
                </c:pt>
                <c:pt idx="63">
                  <c:v>0.499585069590302</c:v>
                </c:pt>
                <c:pt idx="64">
                  <c:v>0.50747233450067</c:v>
                </c:pt>
                <c:pt idx="65">
                  <c:v>0.515358201170821</c:v>
                </c:pt>
                <c:pt idx="66">
                  <c:v>0.523242666597546</c:v>
                </c:pt>
                <c:pt idx="67">
                  <c:v>0.531125727778048</c:v>
                </c:pt>
                <c:pt idx="68">
                  <c:v>0.539007381709952</c:v>
                </c:pt>
                <c:pt idx="69">
                  <c:v>0.546887625391301</c:v>
                </c:pt>
                <c:pt idx="70">
                  <c:v>0.554766455820556</c:v>
                </c:pt>
                <c:pt idx="71">
                  <c:v>0.562643869996599</c:v>
                </c:pt>
                <c:pt idx="72">
                  <c:v>0.570519864918734</c:v>
                </c:pt>
                <c:pt idx="73">
                  <c:v>0.578394437586686</c:v>
                </c:pt>
                <c:pt idx="74">
                  <c:v>0.586267585000603</c:v>
                </c:pt>
                <c:pt idx="75">
                  <c:v>0.59413930416106</c:v>
                </c:pt>
                <c:pt idx="76">
                  <c:v>0.602009592069053</c:v>
                </c:pt>
                <c:pt idx="77">
                  <c:v>0.609878445726005</c:v>
                </c:pt>
                <c:pt idx="78">
                  <c:v>0.617745862133767</c:v>
                </c:pt>
                <c:pt idx="79">
                  <c:v>0.625611838294617</c:v>
                </c:pt>
                <c:pt idx="80">
                  <c:v>0.633476371211259</c:v>
                </c:pt>
                <c:pt idx="81">
                  <c:v>0.641339457886831</c:v>
                </c:pt>
                <c:pt idx="82">
                  <c:v>0.649201095324897</c:v>
                </c:pt>
                <c:pt idx="83">
                  <c:v>0.657061280529453</c:v>
                </c:pt>
                <c:pt idx="84">
                  <c:v>0.664920010504929</c:v>
                </c:pt>
                <c:pt idx="85">
                  <c:v>0.672777282256187</c:v>
                </c:pt>
                <c:pt idx="86">
                  <c:v>0.680633092788521</c:v>
                </c:pt>
                <c:pt idx="87">
                  <c:v>0.688487439107661</c:v>
                </c:pt>
                <c:pt idx="88">
                  <c:v>0.696340318219775</c:v>
                </c:pt>
                <c:pt idx="89">
                  <c:v>0.704191727131462</c:v>
                </c:pt>
                <c:pt idx="90">
                  <c:v>0.712041662849763</c:v>
                </c:pt>
                <c:pt idx="91">
                  <c:v>0.719890122382156</c:v>
                </c:pt>
                <c:pt idx="92">
                  <c:v>0.727737102736557</c:v>
                </c:pt>
                <c:pt idx="93">
                  <c:v>0.735582600921323</c:v>
                </c:pt>
                <c:pt idx="94">
                  <c:v>0.743426613945253</c:v>
                </c:pt>
                <c:pt idx="95">
                  <c:v>0.751269138817585</c:v>
                </c:pt>
                <c:pt idx="96">
                  <c:v>0.759110172548001</c:v>
                </c:pt>
                <c:pt idx="97">
                  <c:v>0.766949712146629</c:v>
                </c:pt>
                <c:pt idx="98">
                  <c:v>0.774787754624037</c:v>
                </c:pt>
                <c:pt idx="99">
                  <c:v>0.782624296991242</c:v>
                </c:pt>
                <c:pt idx="100">
                  <c:v>0.790459336259705</c:v>
                </c:pt>
                <c:pt idx="101">
                  <c:v>0.798292869441336</c:v>
                </c:pt>
                <c:pt idx="102">
                  <c:v>0.806124893548492</c:v>
                </c:pt>
                <c:pt idx="103">
                  <c:v>0.813955405593979</c:v>
                </c:pt>
                <c:pt idx="104">
                  <c:v>0.821784402591051</c:v>
                </c:pt>
                <c:pt idx="105">
                  <c:v>0.829611881553417</c:v>
                </c:pt>
                <c:pt idx="106">
                  <c:v>0.837437839495234</c:v>
                </c:pt>
                <c:pt idx="107">
                  <c:v>0.845262273431113</c:v>
                </c:pt>
                <c:pt idx="108">
                  <c:v>0.853085180376117</c:v>
                </c:pt>
                <c:pt idx="109">
                  <c:v>0.860906557345765</c:v>
                </c:pt>
                <c:pt idx="110">
                  <c:v>0.86872640135603</c:v>
                </c:pt>
                <c:pt idx="111">
                  <c:v>0.876544709423341</c:v>
                </c:pt>
                <c:pt idx="112">
                  <c:v>0.884361478564585</c:v>
                </c:pt>
                <c:pt idx="113">
                  <c:v>0.892176705797105</c:v>
                </c:pt>
                <c:pt idx="114">
                  <c:v>0.899990388138705</c:v>
                </c:pt>
                <c:pt idx="115">
                  <c:v>0.907802522607646</c:v>
                </c:pt>
                <c:pt idx="116">
                  <c:v>0.915613106222651</c:v>
                </c:pt>
                <c:pt idx="117">
                  <c:v>0.923422136002905</c:v>
                </c:pt>
                <c:pt idx="118">
                  <c:v>0.931229608968053</c:v>
                </c:pt>
                <c:pt idx="119">
                  <c:v>0.939035522138206</c:v>
                </c:pt>
                <c:pt idx="120">
                  <c:v>0.946839872533936</c:v>
                </c:pt>
                <c:pt idx="121">
                  <c:v>0.954642657176281</c:v>
                </c:pt>
                <c:pt idx="122">
                  <c:v>0.962443873086747</c:v>
                </c:pt>
                <c:pt idx="123">
                  <c:v>0.970243517287303</c:v>
                </c:pt>
                <c:pt idx="124">
                  <c:v>0.978041586800389</c:v>
                </c:pt>
                <c:pt idx="125">
                  <c:v>0.98583807864891</c:v>
                </c:pt>
                <c:pt idx="126">
                  <c:v>0.993632989856242</c:v>
                </c:pt>
                <c:pt idx="127">
                  <c:v>1.001426317446233</c:v>
                </c:pt>
                <c:pt idx="128">
                  <c:v>1.0092180584432</c:v>
                </c:pt>
                <c:pt idx="129">
                  <c:v>1.017008209871931</c:v>
                </c:pt>
                <c:pt idx="130">
                  <c:v>1.024796768757689</c:v>
                </c:pt>
                <c:pt idx="131">
                  <c:v>1.03258373212621</c:v>
                </c:pt>
                <c:pt idx="132">
                  <c:v>1.040369097003704</c:v>
                </c:pt>
                <c:pt idx="133">
                  <c:v>1.04815286041686</c:v>
                </c:pt>
                <c:pt idx="134">
                  <c:v>1.055935019392835</c:v>
                </c:pt>
                <c:pt idx="135">
                  <c:v>1.063715570959274</c:v>
                </c:pt>
                <c:pt idx="136">
                  <c:v>1.071494512144291</c:v>
                </c:pt>
                <c:pt idx="137">
                  <c:v>1.079271839976486</c:v>
                </c:pt>
                <c:pt idx="138">
                  <c:v>1.087047551484935</c:v>
                </c:pt>
                <c:pt idx="139">
                  <c:v>1.094821643699194</c:v>
                </c:pt>
                <c:pt idx="140">
                  <c:v>1.102594113649306</c:v>
                </c:pt>
                <c:pt idx="141">
                  <c:v>1.11036495836579</c:v>
                </c:pt>
                <c:pt idx="142">
                  <c:v>1.118134174879653</c:v>
                </c:pt>
                <c:pt idx="143">
                  <c:v>1.125901760222384</c:v>
                </c:pt>
                <c:pt idx="144">
                  <c:v>1.133667711425959</c:v>
                </c:pt>
                <c:pt idx="145">
                  <c:v>1.141432025522838</c:v>
                </c:pt>
                <c:pt idx="146">
                  <c:v>1.14919469954597</c:v>
                </c:pt>
                <c:pt idx="147">
                  <c:v>1.156955730528792</c:v>
                </c:pt>
                <c:pt idx="148">
                  <c:v>1.164715115505228</c:v>
                </c:pt>
                <c:pt idx="149">
                  <c:v>1.172472851509692</c:v>
                </c:pt>
                <c:pt idx="150">
                  <c:v>1.18022893557709</c:v>
                </c:pt>
                <c:pt idx="151">
                  <c:v>1.187983364742818</c:v>
                </c:pt>
                <c:pt idx="152">
                  <c:v>1.195736136042765</c:v>
                </c:pt>
                <c:pt idx="153">
                  <c:v>1.203487246513313</c:v>
                </c:pt>
                <c:pt idx="154">
                  <c:v>1.211236693191337</c:v>
                </c:pt>
                <c:pt idx="155">
                  <c:v>1.21898447311421</c:v>
                </c:pt>
                <c:pt idx="156">
                  <c:v>1.226730583319798</c:v>
                </c:pt>
                <c:pt idx="157">
                  <c:v>1.234475020846463</c:v>
                </c:pt>
                <c:pt idx="158">
                  <c:v>1.242217782733068</c:v>
                </c:pt>
                <c:pt idx="159">
                  <c:v>1.249958866018971</c:v>
                </c:pt>
                <c:pt idx="160">
                  <c:v>1.257698267744032</c:v>
                </c:pt>
                <c:pt idx="161">
                  <c:v>1.265435984948611</c:v>
                </c:pt>
                <c:pt idx="162">
                  <c:v>1.273172014673566</c:v>
                </c:pt>
                <c:pt idx="163">
                  <c:v>1.28090635396026</c:v>
                </c:pt>
                <c:pt idx="164">
                  <c:v>1.288638999850558</c:v>
                </c:pt>
                <c:pt idx="165">
                  <c:v>1.29636994938683</c:v>
                </c:pt>
                <c:pt idx="166">
                  <c:v>1.304099199611948</c:v>
                </c:pt>
                <c:pt idx="167">
                  <c:v>1.311826747569292</c:v>
                </c:pt>
                <c:pt idx="168">
                  <c:v>1.319552590302747</c:v>
                </c:pt>
                <c:pt idx="169">
                  <c:v>1.327276724856706</c:v>
                </c:pt>
                <c:pt idx="170">
                  <c:v>1.334999148276068</c:v>
                </c:pt>
                <c:pt idx="171">
                  <c:v>1.342719857606245</c:v>
                </c:pt>
                <c:pt idx="172">
                  <c:v>1.350438849893156</c:v>
                </c:pt>
                <c:pt idx="173">
                  <c:v>1.358156122183231</c:v>
                </c:pt>
                <c:pt idx="174">
                  <c:v>1.365871671523412</c:v>
                </c:pt>
                <c:pt idx="175">
                  <c:v>1.373585494961154</c:v>
                </c:pt>
                <c:pt idx="176">
                  <c:v>1.381297589544425</c:v>
                </c:pt>
                <c:pt idx="177">
                  <c:v>1.389007952321709</c:v>
                </c:pt>
                <c:pt idx="178">
                  <c:v>1.396716580342001</c:v>
                </c:pt>
                <c:pt idx="179">
                  <c:v>1.404423470654816</c:v>
                </c:pt>
                <c:pt idx="180">
                  <c:v>1.412128620310184</c:v>
                </c:pt>
                <c:pt idx="181">
                  <c:v>1.419832026358654</c:v>
                </c:pt>
                <c:pt idx="182">
                  <c:v>1.427533685851293</c:v>
                </c:pt>
                <c:pt idx="183">
                  <c:v>1.435233595839686</c:v>
                </c:pt>
                <c:pt idx="184">
                  <c:v>1.442931753375943</c:v>
                </c:pt>
                <c:pt idx="185">
                  <c:v>1.45062815551269</c:v>
                </c:pt>
                <c:pt idx="186">
                  <c:v>1.458322799303078</c:v>
                </c:pt>
                <c:pt idx="187">
                  <c:v>1.466015681800781</c:v>
                </c:pt>
                <c:pt idx="188">
                  <c:v>1.473706800059996</c:v>
                </c:pt>
                <c:pt idx="189">
                  <c:v>1.481396151135447</c:v>
                </c:pt>
                <c:pt idx="190">
                  <c:v>1.48908373208238</c:v>
                </c:pt>
                <c:pt idx="191">
                  <c:v>1.496769539956571</c:v>
                </c:pt>
                <c:pt idx="192">
                  <c:v>1.504453571814321</c:v>
                </c:pt>
                <c:pt idx="193">
                  <c:v>1.512135824712462</c:v>
                </c:pt>
                <c:pt idx="194">
                  <c:v>1.519816295708351</c:v>
                </c:pt>
                <c:pt idx="195">
                  <c:v>1.527494981859881</c:v>
                </c:pt>
                <c:pt idx="196">
                  <c:v>1.535171880225471</c:v>
                </c:pt>
                <c:pt idx="197">
                  <c:v>1.542846987864073</c:v>
                </c:pt>
                <c:pt idx="198">
                  <c:v>1.550520301835173</c:v>
                </c:pt>
                <c:pt idx="199">
                  <c:v>1.55819181919879</c:v>
                </c:pt>
                <c:pt idx="200">
                  <c:v>1.565861537015475</c:v>
                </c:pt>
                <c:pt idx="201">
                  <c:v>1.57352945234632</c:v>
                </c:pt>
                <c:pt idx="202">
                  <c:v>1.581195562252948</c:v>
                </c:pt>
                <c:pt idx="203">
                  <c:v>1.58885986379752</c:v>
                </c:pt>
                <c:pt idx="204">
                  <c:v>1.596522354042737</c:v>
                </c:pt>
                <c:pt idx="205">
                  <c:v>1.604183030051838</c:v>
                </c:pt>
                <c:pt idx="206">
                  <c:v>1.611841888888599</c:v>
                </c:pt>
                <c:pt idx="207">
                  <c:v>1.619498927617341</c:v>
                </c:pt>
                <c:pt idx="208">
                  <c:v>1.627154143302923</c:v>
                </c:pt>
                <c:pt idx="209">
                  <c:v>1.63480753301075</c:v>
                </c:pt>
                <c:pt idx="210">
                  <c:v>1.642459093806765</c:v>
                </c:pt>
                <c:pt idx="211">
                  <c:v>1.650108822757458</c:v>
                </c:pt>
                <c:pt idx="212">
                  <c:v>1.657756716929866</c:v>
                </c:pt>
                <c:pt idx="213">
                  <c:v>1.665402773391568</c:v>
                </c:pt>
                <c:pt idx="214">
                  <c:v>1.673046989210691</c:v>
                </c:pt>
                <c:pt idx="215">
                  <c:v>1.680689361455911</c:v>
                </c:pt>
                <c:pt idx="216">
                  <c:v>1.68832988719645</c:v>
                </c:pt>
                <c:pt idx="217">
                  <c:v>1.695968563502082</c:v>
                </c:pt>
                <c:pt idx="218">
                  <c:v>1.703605387443128</c:v>
                </c:pt>
                <c:pt idx="219">
                  <c:v>1.711240356090463</c:v>
                </c:pt>
                <c:pt idx="220">
                  <c:v>1.718873466515513</c:v>
                </c:pt>
                <c:pt idx="221">
                  <c:v>1.726504715790255</c:v>
                </c:pt>
                <c:pt idx="222">
                  <c:v>1.734134100987222</c:v>
                </c:pt>
                <c:pt idx="223">
                  <c:v>1.7417616191795</c:v>
                </c:pt>
                <c:pt idx="224">
                  <c:v>1.749387267440732</c:v>
                </c:pt>
                <c:pt idx="225">
                  <c:v>1.757011042845115</c:v>
                </c:pt>
                <c:pt idx="226">
                  <c:v>1.764632942467406</c:v>
                </c:pt>
                <c:pt idx="227">
                  <c:v>1.772252963382917</c:v>
                </c:pt>
                <c:pt idx="228">
                  <c:v>1.77987110266752</c:v>
                </c:pt>
                <c:pt idx="229">
                  <c:v>1.787487357397649</c:v>
                </c:pt>
                <c:pt idx="230">
                  <c:v>1.795101724650295</c:v>
                </c:pt>
                <c:pt idx="231">
                  <c:v>1.802714201503012</c:v>
                </c:pt>
                <c:pt idx="232">
                  <c:v>1.810324785033917</c:v>
                </c:pt>
                <c:pt idx="233">
                  <c:v>1.81793347232169</c:v>
                </c:pt>
                <c:pt idx="234">
                  <c:v>1.825540260445575</c:v>
                </c:pt>
                <c:pt idx="235">
                  <c:v>1.83314514648538</c:v>
                </c:pt>
                <c:pt idx="236">
                  <c:v>1.84074812752148</c:v>
                </c:pt>
                <c:pt idx="237">
                  <c:v>1.848349200634815</c:v>
                </c:pt>
                <c:pt idx="238">
                  <c:v>1.855948362906896</c:v>
                </c:pt>
                <c:pt idx="239">
                  <c:v>1.863545611419798</c:v>
                </c:pt>
                <c:pt idx="240">
                  <c:v>1.87114094325617</c:v>
                </c:pt>
                <c:pt idx="241">
                  <c:v>1.878734355499226</c:v>
                </c:pt>
                <c:pt idx="242">
                  <c:v>1.886325845232756</c:v>
                </c:pt>
                <c:pt idx="243">
                  <c:v>1.893915409541119</c:v>
                </c:pt>
                <c:pt idx="244">
                  <c:v>1.901503045509247</c:v>
                </c:pt>
                <c:pt idx="245">
                  <c:v>1.909088750222646</c:v>
                </c:pt>
                <c:pt idx="246">
                  <c:v>1.916672520767398</c:v>
                </c:pt>
                <c:pt idx="247">
                  <c:v>1.924254354230157</c:v>
                </c:pt>
                <c:pt idx="248">
                  <c:v>1.931834247698156</c:v>
                </c:pt>
                <c:pt idx="249">
                  <c:v>1.939412198259205</c:v>
                </c:pt>
                <c:pt idx="250">
                  <c:v>1.94698820300169</c:v>
                </c:pt>
                <c:pt idx="251">
                  <c:v>1.954562259014579</c:v>
                </c:pt>
                <c:pt idx="252">
                  <c:v>1.962134363387416</c:v>
                </c:pt>
                <c:pt idx="253">
                  <c:v>1.969704513210328</c:v>
                </c:pt>
                <c:pt idx="254">
                  <c:v>1.977272705574024</c:v>
                </c:pt>
                <c:pt idx="255">
                  <c:v>1.984838937569792</c:v>
                </c:pt>
                <c:pt idx="256">
                  <c:v>1.992403206289506</c:v>
                </c:pt>
                <c:pt idx="257">
                  <c:v>1.999965508825624</c:v>
                </c:pt>
                <c:pt idx="258">
                  <c:v>2.007525842271188</c:v>
                </c:pt>
                <c:pt idx="259">
                  <c:v>2.015084203719825</c:v>
                </c:pt>
                <c:pt idx="260">
                  <c:v>2.022640590265751</c:v>
                </c:pt>
                <c:pt idx="261">
                  <c:v>2.030194999003768</c:v>
                </c:pt>
                <c:pt idx="262">
                  <c:v>2.037747427029266</c:v>
                </c:pt>
                <c:pt idx="263">
                  <c:v>2.045297871438224</c:v>
                </c:pt>
                <c:pt idx="264">
                  <c:v>2.052846329327212</c:v>
                </c:pt>
                <c:pt idx="265">
                  <c:v>2.060392797793393</c:v>
                </c:pt>
                <c:pt idx="266">
                  <c:v>2.067937273934516</c:v>
                </c:pt>
                <c:pt idx="267">
                  <c:v>2.075479754848928</c:v>
                </c:pt>
                <c:pt idx="268">
                  <c:v>2.083020237635568</c:v>
                </c:pt>
                <c:pt idx="269">
                  <c:v>2.090558719393968</c:v>
                </c:pt>
                <c:pt idx="270">
                  <c:v>2.098095197224257</c:v>
                </c:pt>
                <c:pt idx="271">
                  <c:v>2.10562966822716</c:v>
                </c:pt>
                <c:pt idx="272">
                  <c:v>2.113162129503998</c:v>
                </c:pt>
                <c:pt idx="273">
                  <c:v>2.12069257815669</c:v>
                </c:pt>
                <c:pt idx="274">
                  <c:v>2.128221011287754</c:v>
                </c:pt>
                <c:pt idx="275">
                  <c:v>2.135747426000308</c:v>
                </c:pt>
                <c:pt idx="276">
                  <c:v>2.143271819398071</c:v>
                </c:pt>
                <c:pt idx="277">
                  <c:v>2.150794188585361</c:v>
                </c:pt>
                <c:pt idx="278">
                  <c:v>2.1583145306671</c:v>
                </c:pt>
                <c:pt idx="279">
                  <c:v>2.165832842748812</c:v>
                </c:pt>
                <c:pt idx="280">
                  <c:v>2.173349121936626</c:v>
                </c:pt>
                <c:pt idx="281">
                  <c:v>2.180863365337275</c:v>
                </c:pt>
                <c:pt idx="282">
                  <c:v>2.188375570058098</c:v>
                </c:pt>
                <c:pt idx="283">
                  <c:v>2.195885733207039</c:v>
                </c:pt>
                <c:pt idx="284">
                  <c:v>2.203393851892654</c:v>
                </c:pt>
                <c:pt idx="285">
                  <c:v>2.210899923224098</c:v>
                </c:pt>
                <c:pt idx="286">
                  <c:v>2.218403944311146</c:v>
                </c:pt>
                <c:pt idx="287">
                  <c:v>2.225905912264175</c:v>
                </c:pt>
                <c:pt idx="288">
                  <c:v>2.233405824194177</c:v>
                </c:pt>
                <c:pt idx="289">
                  <c:v>2.240903677212752</c:v>
                </c:pt>
                <c:pt idx="290">
                  <c:v>2.248399468432116</c:v>
                </c:pt>
                <c:pt idx="291">
                  <c:v>2.255893194965096</c:v>
                </c:pt>
                <c:pt idx="292">
                  <c:v>2.263384853925136</c:v>
                </c:pt>
                <c:pt idx="293">
                  <c:v>2.270874442426291</c:v>
                </c:pt>
                <c:pt idx="294">
                  <c:v>2.278361957583235</c:v>
                </c:pt>
                <c:pt idx="295">
                  <c:v>2.285847396511257</c:v>
                </c:pt>
                <c:pt idx="296">
                  <c:v>2.293330756326265</c:v>
                </c:pt>
                <c:pt idx="297">
                  <c:v>2.300812034144784</c:v>
                </c:pt>
                <c:pt idx="298">
                  <c:v>2.308291227083963</c:v>
                </c:pt>
                <c:pt idx="299">
                  <c:v>2.315768332261562</c:v>
                </c:pt>
                <c:pt idx="300">
                  <c:v>2.323243346795973</c:v>
                </c:pt>
                <c:pt idx="301">
                  <c:v>2.3307162678062</c:v>
                </c:pt>
                <c:pt idx="302">
                  <c:v>2.338187092411877</c:v>
                </c:pt>
                <c:pt idx="303">
                  <c:v>2.345655817733256</c:v>
                </c:pt>
                <c:pt idx="304">
                  <c:v>2.353122440891221</c:v>
                </c:pt>
                <c:pt idx="305">
                  <c:v>2.360586959007273</c:v>
                </c:pt>
                <c:pt idx="306">
                  <c:v>2.368049369203542</c:v>
                </c:pt>
                <c:pt idx="307">
                  <c:v>2.375509668602791</c:v>
                </c:pt>
                <c:pt idx="308">
                  <c:v>2.382967854328401</c:v>
                </c:pt>
                <c:pt idx="309">
                  <c:v>2.390423923504388</c:v>
                </c:pt>
                <c:pt idx="310">
                  <c:v>2.397877873255399</c:v>
                </c:pt>
                <c:pt idx="311">
                  <c:v>2.405329700706705</c:v>
                </c:pt>
                <c:pt idx="312">
                  <c:v>2.412779402984214</c:v>
                </c:pt>
                <c:pt idx="313">
                  <c:v>2.420226977214464</c:v>
                </c:pt>
                <c:pt idx="314">
                  <c:v>2.427672420524626</c:v>
                </c:pt>
                <c:pt idx="315">
                  <c:v>2.435115730042507</c:v>
                </c:pt>
                <c:pt idx="316">
                  <c:v>2.442556902896545</c:v>
                </c:pt>
                <c:pt idx="317">
                  <c:v>2.449995936215815</c:v>
                </c:pt>
                <c:pt idx="318">
                  <c:v>2.457432827130033</c:v>
                </c:pt>
                <c:pt idx="319">
                  <c:v>2.464867572769544</c:v>
                </c:pt>
                <c:pt idx="320">
                  <c:v>2.472300170265338</c:v>
                </c:pt>
                <c:pt idx="321">
                  <c:v>2.47973061674904</c:v>
                </c:pt>
                <c:pt idx="322">
                  <c:v>2.48715890935292</c:v>
                </c:pt>
                <c:pt idx="323">
                  <c:v>2.49458504520988</c:v>
                </c:pt>
                <c:pt idx="324">
                  <c:v>2.502009021453472</c:v>
                </c:pt>
                <c:pt idx="325">
                  <c:v>2.509430835217887</c:v>
                </c:pt>
                <c:pt idx="326">
                  <c:v>2.516850483637959</c:v>
                </c:pt>
                <c:pt idx="327">
                  <c:v>2.524267963849169</c:v>
                </c:pt>
                <c:pt idx="328">
                  <c:v>2.531683272987637</c:v>
                </c:pt>
                <c:pt idx="329">
                  <c:v>2.539096408190134</c:v>
                </c:pt>
                <c:pt idx="330">
                  <c:v>2.546507366594077</c:v>
                </c:pt>
                <c:pt idx="331">
                  <c:v>2.55391614533753</c:v>
                </c:pt>
                <c:pt idx="332">
                  <c:v>2.561322741559202</c:v>
                </c:pt>
                <c:pt idx="333">
                  <c:v>2.568727152398458</c:v>
                </c:pt>
                <c:pt idx="334">
                  <c:v>2.576129374995308</c:v>
                </c:pt>
                <c:pt idx="335">
                  <c:v>2.583529406490414</c:v>
                </c:pt>
                <c:pt idx="336">
                  <c:v>2.590927244025092</c:v>
                </c:pt>
                <c:pt idx="337">
                  <c:v>2.598322884741308</c:v>
                </c:pt>
                <c:pt idx="338">
                  <c:v>2.605716325781681</c:v>
                </c:pt>
                <c:pt idx="339">
                  <c:v>2.613107564289489</c:v>
                </c:pt>
                <c:pt idx="340">
                  <c:v>2.620496597408659</c:v>
                </c:pt>
                <c:pt idx="341">
                  <c:v>2.627883422283777</c:v>
                </c:pt>
                <c:pt idx="342">
                  <c:v>2.635268036060088</c:v>
                </c:pt>
                <c:pt idx="343">
                  <c:v>2.642650435883493</c:v>
                </c:pt>
                <c:pt idx="344">
                  <c:v>2.65003061890055</c:v>
                </c:pt>
                <c:pt idx="345">
                  <c:v>2.657408582258477</c:v>
                </c:pt>
                <c:pt idx="346">
                  <c:v>2.664784323105154</c:v>
                </c:pt>
                <c:pt idx="347">
                  <c:v>2.672157838589121</c:v>
                </c:pt>
                <c:pt idx="348">
                  <c:v>2.679529125859581</c:v>
                </c:pt>
                <c:pt idx="349">
                  <c:v>2.686898182066399</c:v>
                </c:pt>
                <c:pt idx="350">
                  <c:v>2.694265004360101</c:v>
                </c:pt>
                <c:pt idx="351">
                  <c:v>2.701629589891884</c:v>
                </c:pt>
                <c:pt idx="352">
                  <c:v>2.708991935813605</c:v>
                </c:pt>
                <c:pt idx="353">
                  <c:v>2.716352039277788</c:v>
                </c:pt>
                <c:pt idx="354">
                  <c:v>2.723709897437628</c:v>
                </c:pt>
                <c:pt idx="355">
                  <c:v>2.731065507446981</c:v>
                </c:pt>
                <c:pt idx="356">
                  <c:v>2.73841886646038</c:v>
                </c:pt>
                <c:pt idx="357">
                  <c:v>2.745769971633018</c:v>
                </c:pt>
                <c:pt idx="358">
                  <c:v>2.753118820120768</c:v>
                </c:pt>
                <c:pt idx="359">
                  <c:v>2.760465409080168</c:v>
                </c:pt>
                <c:pt idx="360">
                  <c:v>2.767809735668433</c:v>
                </c:pt>
                <c:pt idx="361">
                  <c:v>2.775151797043445</c:v>
                </c:pt>
                <c:pt idx="362">
                  <c:v>2.782491590363764</c:v>
                </c:pt>
                <c:pt idx="363">
                  <c:v>2.789829112788624</c:v>
                </c:pt>
                <c:pt idx="364">
                  <c:v>2.797164361477936</c:v>
                </c:pt>
                <c:pt idx="365">
                  <c:v>2.804497333592283</c:v>
                </c:pt>
                <c:pt idx="366">
                  <c:v>2.811828026292929</c:v>
                </c:pt>
                <c:pt idx="367">
                  <c:v>2.819156436741816</c:v>
                </c:pt>
                <c:pt idx="368">
                  <c:v>2.826482562101563</c:v>
                </c:pt>
                <c:pt idx="369">
                  <c:v>2.83380639953547</c:v>
                </c:pt>
                <c:pt idx="370">
                  <c:v>2.841127946207518</c:v>
                </c:pt>
                <c:pt idx="371">
                  <c:v>2.848447199282367</c:v>
                </c:pt>
                <c:pt idx="372">
                  <c:v>2.855764155925362</c:v>
                </c:pt>
                <c:pt idx="373">
                  <c:v>2.863078813302531</c:v>
                </c:pt>
                <c:pt idx="374">
                  <c:v>2.870391168580585</c:v>
                </c:pt>
                <c:pt idx="375">
                  <c:v>2.877701218926918</c:v>
                </c:pt>
                <c:pt idx="376">
                  <c:v>2.885008961509614</c:v>
                </c:pt>
                <c:pt idx="377">
                  <c:v>2.892314393497441</c:v>
                </c:pt>
                <c:pt idx="378">
                  <c:v>2.899617512059853</c:v>
                </c:pt>
                <c:pt idx="379">
                  <c:v>2.906918314366995</c:v>
                </c:pt>
                <c:pt idx="380">
                  <c:v>2.9142167975897</c:v>
                </c:pt>
                <c:pt idx="381">
                  <c:v>2.921512958899489</c:v>
                </c:pt>
                <c:pt idx="382">
                  <c:v>2.928806795468577</c:v>
                </c:pt>
                <c:pt idx="383">
                  <c:v>2.936098304469868</c:v>
                </c:pt>
                <c:pt idx="384">
                  <c:v>2.943387483076961</c:v>
                </c:pt>
                <c:pt idx="385">
                  <c:v>2.950674328464145</c:v>
                </c:pt>
                <c:pt idx="386">
                  <c:v>2.957958837806404</c:v>
                </c:pt>
                <c:pt idx="387">
                  <c:v>2.96524100827942</c:v>
                </c:pt>
                <c:pt idx="388">
                  <c:v>2.972520837059565</c:v>
                </c:pt>
                <c:pt idx="389">
                  <c:v>2.979798321323913</c:v>
                </c:pt>
                <c:pt idx="390">
                  <c:v>2.987073458250235</c:v>
                </c:pt>
                <c:pt idx="391">
                  <c:v>2.994346245016995</c:v>
                </c:pt>
                <c:pt idx="392">
                  <c:v>3.001616678803362</c:v>
                </c:pt>
                <c:pt idx="393">
                  <c:v>3.008884756789202</c:v>
                </c:pt>
                <c:pt idx="394">
                  <c:v>3.016150476155083</c:v>
                </c:pt>
                <c:pt idx="395">
                  <c:v>3.023413834082274</c:v>
                </c:pt>
                <c:pt idx="396">
                  <c:v>3.030674827752748</c:v>
                </c:pt>
                <c:pt idx="397">
                  <c:v>3.037933454349177</c:v>
                </c:pt>
                <c:pt idx="398">
                  <c:v>3.045189711054942</c:v>
                </c:pt>
                <c:pt idx="399">
                  <c:v>3.052443595054126</c:v>
                </c:pt>
                <c:pt idx="400">
                  <c:v>3.059695103531522</c:v>
                </c:pt>
                <c:pt idx="401">
                  <c:v>3.066944233672623</c:v>
                </c:pt>
                <c:pt idx="402">
                  <c:v>3.074190982663635</c:v>
                </c:pt>
                <c:pt idx="403">
                  <c:v>3.08143534769147</c:v>
                </c:pt>
                <c:pt idx="404">
                  <c:v>3.088677325943749</c:v>
                </c:pt>
                <c:pt idx="405">
                  <c:v>3.095916914608803</c:v>
                </c:pt>
                <c:pt idx="406">
                  <c:v>3.103154110875678</c:v>
                </c:pt>
                <c:pt idx="407">
                  <c:v>3.110388911934124</c:v>
                </c:pt>
                <c:pt idx="408">
                  <c:v>3.117621314974611</c:v>
                </c:pt>
                <c:pt idx="409">
                  <c:v>3.124851317188316</c:v>
                </c:pt>
                <c:pt idx="410">
                  <c:v>3.132078915767135</c:v>
                </c:pt>
                <c:pt idx="411">
                  <c:v>3.139304107903678</c:v>
                </c:pt>
                <c:pt idx="412">
                  <c:v>3.146526890791268</c:v>
                </c:pt>
                <c:pt idx="413">
                  <c:v>3.153747261623949</c:v>
                </c:pt>
                <c:pt idx="414">
                  <c:v>3.160965217596478</c:v>
                </c:pt>
                <c:pt idx="415">
                  <c:v>3.168180755904335</c:v>
                </c:pt>
                <c:pt idx="416">
                  <c:v>3.175393873743716</c:v>
                </c:pt>
                <c:pt idx="417">
                  <c:v>3.182604568311538</c:v>
                </c:pt>
                <c:pt idx="418">
                  <c:v>3.189812836805438</c:v>
                </c:pt>
                <c:pt idx="419">
                  <c:v>3.197018676423777</c:v>
                </c:pt>
                <c:pt idx="420">
                  <c:v>3.204222084365637</c:v>
                </c:pt>
                <c:pt idx="421">
                  <c:v>3.211423057830821</c:v>
                </c:pt>
                <c:pt idx="422">
                  <c:v>3.218621594019861</c:v>
                </c:pt>
                <c:pt idx="423">
                  <c:v>3.225817690134013</c:v>
                </c:pt>
                <c:pt idx="424">
                  <c:v>3.233011343375255</c:v>
                </c:pt>
                <c:pt idx="425">
                  <c:v>3.240202550946294</c:v>
                </c:pt>
                <c:pt idx="426">
                  <c:v>3.247391310050567</c:v>
                </c:pt>
                <c:pt idx="427">
                  <c:v>3.254577617892235</c:v>
                </c:pt>
                <c:pt idx="428">
                  <c:v>3.261761471676191</c:v>
                </c:pt>
                <c:pt idx="429">
                  <c:v>3.268942868608058</c:v>
                </c:pt>
                <c:pt idx="430">
                  <c:v>3.276121805894189</c:v>
                </c:pt>
                <c:pt idx="431">
                  <c:v>3.28329828074167</c:v>
                </c:pt>
                <c:pt idx="432">
                  <c:v>3.290472290358315</c:v>
                </c:pt>
                <c:pt idx="433">
                  <c:v>3.297643831952678</c:v>
                </c:pt>
                <c:pt idx="434">
                  <c:v>3.304812902734043</c:v>
                </c:pt>
                <c:pt idx="435">
                  <c:v>3.31197949991243</c:v>
                </c:pt>
                <c:pt idx="436">
                  <c:v>3.319143620698595</c:v>
                </c:pt>
                <c:pt idx="437">
                  <c:v>3.326305262304031</c:v>
                </c:pt>
                <c:pt idx="438">
                  <c:v>3.333464421940967</c:v>
                </c:pt>
                <c:pt idx="439">
                  <c:v>3.340621096822372</c:v>
                </c:pt>
                <c:pt idx="440">
                  <c:v>3.347775284161952</c:v>
                </c:pt>
                <c:pt idx="441">
                  <c:v>3.354926981174156</c:v>
                </c:pt>
                <c:pt idx="442">
                  <c:v>3.362076185074172</c:v>
                </c:pt>
                <c:pt idx="443">
                  <c:v>3.369222893077931</c:v>
                </c:pt>
                <c:pt idx="444">
                  <c:v>3.376367102402104</c:v>
                </c:pt>
                <c:pt idx="445">
                  <c:v>3.383508810264107</c:v>
                </c:pt>
                <c:pt idx="446">
                  <c:v>3.3906480138821</c:v>
                </c:pt>
                <c:pt idx="447">
                  <c:v>3.397784710474989</c:v>
                </c:pt>
                <c:pt idx="448">
                  <c:v>3.404918897262422</c:v>
                </c:pt>
                <c:pt idx="449">
                  <c:v>3.412050571464797</c:v>
                </c:pt>
                <c:pt idx="450">
                  <c:v>3.41917973030326</c:v>
                </c:pt>
                <c:pt idx="451">
                  <c:v>3.426306370999704</c:v>
                </c:pt>
                <c:pt idx="452">
                  <c:v>3.433430490776769</c:v>
                </c:pt>
                <c:pt idx="453">
                  <c:v>3.440552086857849</c:v>
                </c:pt>
                <c:pt idx="454">
                  <c:v>3.447671156467085</c:v>
                </c:pt>
                <c:pt idx="455">
                  <c:v>3.454787696829373</c:v>
                </c:pt>
                <c:pt idx="456">
                  <c:v>3.461901705170358</c:v>
                </c:pt>
                <c:pt idx="457">
                  <c:v>3.46901317871644</c:v>
                </c:pt>
                <c:pt idx="458">
                  <c:v>3.476122114694773</c:v>
                </c:pt>
                <c:pt idx="459">
                  <c:v>3.483228510333268</c:v>
                </c:pt>
                <c:pt idx="460">
                  <c:v>3.490332362860587</c:v>
                </c:pt>
                <c:pt idx="461">
                  <c:v>3.497433669506151</c:v>
                </c:pt>
                <c:pt idx="462">
                  <c:v>3.50453242750014</c:v>
                </c:pt>
                <c:pt idx="463">
                  <c:v>3.511628634073487</c:v>
                </c:pt>
                <c:pt idx="464">
                  <c:v>3.518722286457893</c:v>
                </c:pt>
                <c:pt idx="465">
                  <c:v>3.525813381885808</c:v>
                </c:pt>
                <c:pt idx="466">
                  <c:v>3.532901917590451</c:v>
                </c:pt>
                <c:pt idx="467">
                  <c:v>3.539987890805799</c:v>
                </c:pt>
                <c:pt idx="468">
                  <c:v>3.547071298766591</c:v>
                </c:pt>
                <c:pt idx="469">
                  <c:v>3.554152138708329</c:v>
                </c:pt>
                <c:pt idx="470">
                  <c:v>3.561230407867283</c:v>
                </c:pt>
                <c:pt idx="471">
                  <c:v>3.568306103480481</c:v>
                </c:pt>
                <c:pt idx="472">
                  <c:v>3.575379222785721</c:v>
                </c:pt>
                <c:pt idx="473">
                  <c:v>3.582449763021567</c:v>
                </c:pt>
                <c:pt idx="474">
                  <c:v>3.58951772142735</c:v>
                </c:pt>
                <c:pt idx="475">
                  <c:v>3.596583095243167</c:v>
                </c:pt>
                <c:pt idx="476">
                  <c:v>3.603645881709887</c:v>
                </c:pt>
                <c:pt idx="477">
                  <c:v>3.610706078069147</c:v>
                </c:pt>
                <c:pt idx="478">
                  <c:v>3.617763681563355</c:v>
                </c:pt>
                <c:pt idx="479">
                  <c:v>3.624818689435689</c:v>
                </c:pt>
                <c:pt idx="480">
                  <c:v>3.631871098930102</c:v>
                </c:pt>
                <c:pt idx="481">
                  <c:v>3.638920907291317</c:v>
                </c:pt>
                <c:pt idx="482">
                  <c:v>3.64596811176483</c:v>
                </c:pt>
                <c:pt idx="483">
                  <c:v>3.653012709596917</c:v>
                </c:pt>
                <c:pt idx="484">
                  <c:v>3.660054698034624</c:v>
                </c:pt>
                <c:pt idx="485">
                  <c:v>3.667094074325777</c:v>
                </c:pt>
                <c:pt idx="486">
                  <c:v>3.674130835718974</c:v>
                </c:pt>
                <c:pt idx="487">
                  <c:v>3.681164979463597</c:v>
                </c:pt>
                <c:pt idx="488">
                  <c:v>3.688196502809802</c:v>
                </c:pt>
                <c:pt idx="489">
                  <c:v>3.695225403008526</c:v>
                </c:pt>
                <c:pt idx="490">
                  <c:v>3.702251677311491</c:v>
                </c:pt>
                <c:pt idx="491">
                  <c:v>3.70927532297119</c:v>
                </c:pt>
                <c:pt idx="492">
                  <c:v>3.716296337240907</c:v>
                </c:pt>
                <c:pt idx="493">
                  <c:v>3.723314717374705</c:v>
                </c:pt>
                <c:pt idx="494">
                  <c:v>3.730330460627431</c:v>
                </c:pt>
                <c:pt idx="495">
                  <c:v>3.737343564254717</c:v>
                </c:pt>
                <c:pt idx="496">
                  <c:v>3.744354025512978</c:v>
                </c:pt>
                <c:pt idx="497">
                  <c:v>3.75136184165942</c:v>
                </c:pt>
                <c:pt idx="498">
                  <c:v>3.758367009952029</c:v>
                </c:pt>
                <c:pt idx="499">
                  <c:v>3.765369527649584</c:v>
                </c:pt>
                <c:pt idx="500">
                  <c:v>3.772369392011653</c:v>
                </c:pt>
                <c:pt idx="501">
                  <c:v>3.779366600298588</c:v>
                </c:pt>
                <c:pt idx="502">
                  <c:v>3.786361149771536</c:v>
                </c:pt>
                <c:pt idx="503">
                  <c:v>3.793353037692432</c:v>
                </c:pt>
                <c:pt idx="504">
                  <c:v>3.800342261324005</c:v>
                </c:pt>
                <c:pt idx="505">
                  <c:v>3.807328817929776</c:v>
                </c:pt>
                <c:pt idx="506">
                  <c:v>3.814312704774058</c:v>
                </c:pt>
                <c:pt idx="507">
                  <c:v>3.821293919121959</c:v>
                </c:pt>
                <c:pt idx="508">
                  <c:v>3.828272458239383</c:v>
                </c:pt>
                <c:pt idx="509">
                  <c:v>3.835248319393027</c:v>
                </c:pt>
                <c:pt idx="510">
                  <c:v>3.84222149985039</c:v>
                </c:pt>
                <c:pt idx="511">
                  <c:v>3.849191996879762</c:v>
                </c:pt>
                <c:pt idx="512">
                  <c:v>3.856159807750236</c:v>
                </c:pt>
                <c:pt idx="513">
                  <c:v>3.863124929731702</c:v>
                </c:pt>
                <c:pt idx="514">
                  <c:v>3.870087360094849</c:v>
                </c:pt>
                <c:pt idx="515">
                  <c:v>3.877047096111169</c:v>
                </c:pt>
                <c:pt idx="516">
                  <c:v>3.884004135052956</c:v>
                </c:pt>
                <c:pt idx="517">
                  <c:v>3.890958474193302</c:v>
                </c:pt>
                <c:pt idx="518">
                  <c:v>3.897910110806107</c:v>
                </c:pt>
                <c:pt idx="519">
                  <c:v>3.904859042166072</c:v>
                </c:pt>
                <c:pt idx="520">
                  <c:v>3.911805265548702</c:v>
                </c:pt>
                <c:pt idx="521">
                  <c:v>3.918748778230313</c:v>
                </c:pt>
                <c:pt idx="522">
                  <c:v>3.92568957748802</c:v>
                </c:pt>
                <c:pt idx="523">
                  <c:v>3.93262766059975</c:v>
                </c:pt>
                <c:pt idx="524">
                  <c:v>3.939563024844237</c:v>
                </c:pt>
                <c:pt idx="525">
                  <c:v>3.946495667501025</c:v>
                </c:pt>
                <c:pt idx="526">
                  <c:v>3.953425585850463</c:v>
                </c:pt>
                <c:pt idx="527">
                  <c:v>3.960352777173715</c:v>
                </c:pt>
                <c:pt idx="528">
                  <c:v>3.967277238752756</c:v>
                </c:pt>
                <c:pt idx="529">
                  <c:v>3.97419896787037</c:v>
                </c:pt>
                <c:pt idx="530">
                  <c:v>3.981117961810156</c:v>
                </c:pt>
                <c:pt idx="531">
                  <c:v>3.988034217856528</c:v>
                </c:pt>
                <c:pt idx="532">
                  <c:v>3.99494773329471</c:v>
                </c:pt>
                <c:pt idx="533">
                  <c:v>4.001858505410747</c:v>
                </c:pt>
                <c:pt idx="534">
                  <c:v>4.008766531491495</c:v>
                </c:pt>
                <c:pt idx="535">
                  <c:v>4.01567180882463</c:v>
                </c:pt>
                <c:pt idx="536">
                  <c:v>4.022574334698644</c:v>
                </c:pt>
                <c:pt idx="537">
                  <c:v>4.02947410640285</c:v>
                </c:pt>
                <c:pt idx="538">
                  <c:v>4.036371121227378</c:v>
                </c:pt>
                <c:pt idx="539">
                  <c:v>4.043265376463176</c:v>
                </c:pt>
                <c:pt idx="540">
                  <c:v>4.050156869402016</c:v>
                </c:pt>
                <c:pt idx="541">
                  <c:v>4.057045597336494</c:v>
                </c:pt>
                <c:pt idx="542">
                  <c:v>4.063931557560027</c:v>
                </c:pt>
                <c:pt idx="543">
                  <c:v>4.07081474736685</c:v>
                </c:pt>
                <c:pt idx="544">
                  <c:v>4.07769516405203</c:v>
                </c:pt>
                <c:pt idx="545">
                  <c:v>4.084572804911448</c:v>
                </c:pt>
                <c:pt idx="546">
                  <c:v>4.091447667241828</c:v>
                </c:pt>
                <c:pt idx="547">
                  <c:v>4.098319748340702</c:v>
                </c:pt>
                <c:pt idx="548">
                  <c:v>4.105189045506444</c:v>
                </c:pt>
                <c:pt idx="549">
                  <c:v>4.112055556038245</c:v>
                </c:pt>
                <c:pt idx="550">
                  <c:v>4.118919277236136</c:v>
                </c:pt>
                <c:pt idx="551">
                  <c:v>4.125780206400967</c:v>
                </c:pt>
                <c:pt idx="552">
                  <c:v>4.132638340834427</c:v>
                </c:pt>
                <c:pt idx="553">
                  <c:v>4.139493677839027</c:v>
                </c:pt>
                <c:pt idx="554">
                  <c:v>4.146346214718121</c:v>
                </c:pt>
                <c:pt idx="555">
                  <c:v>4.153195948775886</c:v>
                </c:pt>
                <c:pt idx="556">
                  <c:v>4.160042877317344</c:v>
                </c:pt>
                <c:pt idx="557">
                  <c:v>4.166886997648341</c:v>
                </c:pt>
                <c:pt idx="558">
                  <c:v>4.173728307075564</c:v>
                </c:pt>
                <c:pt idx="559">
                  <c:v>4.180566802906532</c:v>
                </c:pt>
                <c:pt idx="560">
                  <c:v>4.18740248244961</c:v>
                </c:pt>
                <c:pt idx="561">
                  <c:v>4.194235343013986</c:v>
                </c:pt>
                <c:pt idx="562">
                  <c:v>4.201065381909703</c:v>
                </c:pt>
                <c:pt idx="563">
                  <c:v>4.207892596447631</c:v>
                </c:pt>
                <c:pt idx="564">
                  <c:v>4.214716983939486</c:v>
                </c:pt>
                <c:pt idx="565">
                  <c:v>4.221538541697821</c:v>
                </c:pt>
                <c:pt idx="566">
                  <c:v>4.228357267036038</c:v>
                </c:pt>
                <c:pt idx="567">
                  <c:v>4.235173157268377</c:v>
                </c:pt>
                <c:pt idx="568">
                  <c:v>4.241986209709916</c:v>
                </c:pt>
                <c:pt idx="569">
                  <c:v>4.248796421676588</c:v>
                </c:pt>
                <c:pt idx="570">
                  <c:v>4.255603790485164</c:v>
                </c:pt>
                <c:pt idx="571">
                  <c:v>4.26240831345326</c:v>
                </c:pt>
                <c:pt idx="572">
                  <c:v>4.269209987899346</c:v>
                </c:pt>
                <c:pt idx="573">
                  <c:v>4.276008811142728</c:v>
                </c:pt>
                <c:pt idx="574">
                  <c:v>4.28280478050357</c:v>
                </c:pt>
                <c:pt idx="575">
                  <c:v>4.289597893302881</c:v>
                </c:pt>
                <c:pt idx="576">
                  <c:v>4.296388146862521</c:v>
                </c:pt>
                <c:pt idx="577">
                  <c:v>4.303175538505197</c:v>
                </c:pt>
                <c:pt idx="578">
                  <c:v>4.309960065554476</c:v>
                </c:pt>
                <c:pt idx="579">
                  <c:v>4.316741725334766</c:v>
                </c:pt>
                <c:pt idx="580">
                  <c:v>4.323520515171332</c:v>
                </c:pt>
                <c:pt idx="581">
                  <c:v>4.3302964323903</c:v>
                </c:pt>
                <c:pt idx="582">
                  <c:v>4.33706947431864</c:v>
                </c:pt>
                <c:pt idx="583">
                  <c:v>4.343839638284183</c:v>
                </c:pt>
                <c:pt idx="584">
                  <c:v>4.350606921615615</c:v>
                </c:pt>
                <c:pt idx="585">
                  <c:v>4.357371321642478</c:v>
                </c:pt>
                <c:pt idx="586">
                  <c:v>4.364132835695173</c:v>
                </c:pt>
                <c:pt idx="587">
                  <c:v>4.370891461104962</c:v>
                </c:pt>
                <c:pt idx="588">
                  <c:v>4.37764719520396</c:v>
                </c:pt>
                <c:pt idx="589">
                  <c:v>4.384400035325145</c:v>
                </c:pt>
                <c:pt idx="590">
                  <c:v>4.391149978802359</c:v>
                </c:pt>
                <c:pt idx="591">
                  <c:v>4.397897022970302</c:v>
                </c:pt>
                <c:pt idx="592">
                  <c:v>4.404641165164538</c:v>
                </c:pt>
                <c:pt idx="593">
                  <c:v>4.411382402721492</c:v>
                </c:pt>
                <c:pt idx="594">
                  <c:v>4.418120732978458</c:v>
                </c:pt>
                <c:pt idx="595">
                  <c:v>4.424856153273589</c:v>
                </c:pt>
                <c:pt idx="596">
                  <c:v>4.431588660945909</c:v>
                </c:pt>
                <c:pt idx="597">
                  <c:v>4.438318253335305</c:v>
                </c:pt>
                <c:pt idx="598">
                  <c:v>4.445044927782532</c:v>
                </c:pt>
                <c:pt idx="599">
                  <c:v>4.451768681629212</c:v>
                </c:pt>
                <c:pt idx="600">
                  <c:v>4.458489512217838</c:v>
                </c:pt>
                <c:pt idx="601">
                  <c:v>4.465207416891771</c:v>
                </c:pt>
                <c:pt idx="602">
                  <c:v>4.471922392995244</c:v>
                </c:pt>
                <c:pt idx="603">
                  <c:v>4.47863443787336</c:v>
                </c:pt>
                <c:pt idx="604">
                  <c:v>4.485343548872091</c:v>
                </c:pt>
                <c:pt idx="605">
                  <c:v>4.49204972333829</c:v>
                </c:pt>
                <c:pt idx="606">
                  <c:v>4.498752958619675</c:v>
                </c:pt>
                <c:pt idx="607">
                  <c:v>4.505453252064843</c:v>
                </c:pt>
                <c:pt idx="608">
                  <c:v>4.512150601023264</c:v>
                </c:pt>
                <c:pt idx="609">
                  <c:v>4.518845002845286</c:v>
                </c:pt>
                <c:pt idx="610">
                  <c:v>4.525536454882133</c:v>
                </c:pt>
                <c:pt idx="611">
                  <c:v>4.532224954485903</c:v>
                </c:pt>
                <c:pt idx="612">
                  <c:v>4.538910499009579</c:v>
                </c:pt>
                <c:pt idx="613">
                  <c:v>4.545593085807017</c:v>
                </c:pt>
                <c:pt idx="614">
                  <c:v>4.552272712232956</c:v>
                </c:pt>
                <c:pt idx="615">
                  <c:v>4.558949375643015</c:v>
                </c:pt>
                <c:pt idx="616">
                  <c:v>4.565623073393695</c:v>
                </c:pt>
                <c:pt idx="617">
                  <c:v>4.572293802842377</c:v>
                </c:pt>
                <c:pt idx="618">
                  <c:v>4.578961561347327</c:v>
                </c:pt>
                <c:pt idx="619">
                  <c:v>4.585626346267694</c:v>
                </c:pt>
                <c:pt idx="620">
                  <c:v>4.592288154963514</c:v>
                </c:pt>
                <c:pt idx="621">
                  <c:v>4.598946984795704</c:v>
                </c:pt>
                <c:pt idx="622">
                  <c:v>4.60560283312607</c:v>
                </c:pt>
                <c:pt idx="623">
                  <c:v>4.612255697317304</c:v>
                </c:pt>
                <c:pt idx="624">
                  <c:v>4.618905574732987</c:v>
                </c:pt>
                <c:pt idx="625">
                  <c:v>4.625552462737588</c:v>
                </c:pt>
                <c:pt idx="626">
                  <c:v>4.632196358696466</c:v>
                </c:pt>
                <c:pt idx="627">
                  <c:v>4.638837259975865</c:v>
                </c:pt>
                <c:pt idx="628">
                  <c:v>4.645475163942927</c:v>
                </c:pt>
                <c:pt idx="629">
                  <c:v>4.652110067965678</c:v>
                </c:pt>
                <c:pt idx="630">
                  <c:v>4.658741969413048</c:v>
                </c:pt>
                <c:pt idx="631">
                  <c:v>4.665370865654847</c:v>
                </c:pt>
                <c:pt idx="632">
                  <c:v>4.671996754061786</c:v>
                </c:pt>
                <c:pt idx="633">
                  <c:v>4.678619632005471</c:v>
                </c:pt>
                <c:pt idx="634">
                  <c:v>4.685239496858404</c:v>
                </c:pt>
                <c:pt idx="635">
                  <c:v>4.691856345993979</c:v>
                </c:pt>
                <c:pt idx="636">
                  <c:v>4.698470176786488</c:v>
                </c:pt>
                <c:pt idx="637">
                  <c:v>4.70508098661113</c:v>
                </c:pt>
                <c:pt idx="638">
                  <c:v>4.711688772843987</c:v>
                </c:pt>
                <c:pt idx="639">
                  <c:v>4.718293532862052</c:v>
                </c:pt>
                <c:pt idx="640">
                  <c:v>4.724895264043216</c:v>
                </c:pt>
                <c:pt idx="641">
                  <c:v>4.73149396376627</c:v>
                </c:pt>
                <c:pt idx="642">
                  <c:v>4.738089629410905</c:v>
                </c:pt>
                <c:pt idx="643">
                  <c:v>4.744682258357717</c:v>
                </c:pt>
                <c:pt idx="644">
                  <c:v>4.751271847988207</c:v>
                </c:pt>
                <c:pt idx="645">
                  <c:v>4.757858395684775</c:v>
                </c:pt>
                <c:pt idx="646">
                  <c:v>4.764441898830729</c:v>
                </c:pt>
                <c:pt idx="647">
                  <c:v>4.771022354810284</c:v>
                </c:pt>
                <c:pt idx="648">
                  <c:v>4.777599761008559</c:v>
                </c:pt>
                <c:pt idx="649">
                  <c:v>4.784174114811581</c:v>
                </c:pt>
                <c:pt idx="650">
                  <c:v>4.790745413606286</c:v>
                </c:pt>
                <c:pt idx="651">
                  <c:v>4.797313654780516</c:v>
                </c:pt>
                <c:pt idx="652">
                  <c:v>4.803878835723027</c:v>
                </c:pt>
                <c:pt idx="653">
                  <c:v>4.81044095382348</c:v>
                </c:pt>
                <c:pt idx="654">
                  <c:v>4.817000006472454</c:v>
                </c:pt>
                <c:pt idx="655">
                  <c:v>4.823555991061433</c:v>
                </c:pt>
                <c:pt idx="656">
                  <c:v>4.83010890498282</c:v>
                </c:pt>
                <c:pt idx="657">
                  <c:v>4.836658745629922</c:v>
                </c:pt>
                <c:pt idx="658">
                  <c:v>4.843205510396969</c:v>
                </c:pt>
                <c:pt idx="659">
                  <c:v>4.849749196679108</c:v>
                </c:pt>
                <c:pt idx="660">
                  <c:v>4.85628980187239</c:v>
                </c:pt>
                <c:pt idx="661">
                  <c:v>4.862827323373793</c:v>
                </c:pt>
                <c:pt idx="662">
                  <c:v>4.869361758581211</c:v>
                </c:pt>
                <c:pt idx="663">
                  <c:v>4.87589310489345</c:v>
                </c:pt>
                <c:pt idx="664">
                  <c:v>4.88242135971024</c:v>
                </c:pt>
                <c:pt idx="665">
                  <c:v>4.888946520432232</c:v>
                </c:pt>
                <c:pt idx="666">
                  <c:v>4.895468584460994</c:v>
                </c:pt>
                <c:pt idx="667">
                  <c:v>4.901987549199014</c:v>
                </c:pt>
                <c:pt idx="668">
                  <c:v>4.908503412049708</c:v>
                </c:pt>
                <c:pt idx="669">
                  <c:v>4.915016170417407</c:v>
                </c:pt>
                <c:pt idx="670">
                  <c:v>4.921525821707371</c:v>
                </c:pt>
                <c:pt idx="671">
                  <c:v>4.928032363325785</c:v>
                </c:pt>
                <c:pt idx="672">
                  <c:v>4.934535792679754</c:v>
                </c:pt>
                <c:pt idx="673">
                  <c:v>4.941036107177313</c:v>
                </c:pt>
                <c:pt idx="674">
                  <c:v>4.947533304227421</c:v>
                </c:pt>
                <c:pt idx="675">
                  <c:v>4.954027381239966</c:v>
                </c:pt>
                <c:pt idx="676">
                  <c:v>4.960518335625764</c:v>
                </c:pt>
                <c:pt idx="677">
                  <c:v>4.96700616479656</c:v>
                </c:pt>
                <c:pt idx="678">
                  <c:v>4.973490866165028</c:v>
                </c:pt>
                <c:pt idx="679">
                  <c:v>4.979972437144773</c:v>
                </c:pt>
                <c:pt idx="680">
                  <c:v>4.986450875150331</c:v>
                </c:pt>
                <c:pt idx="681">
                  <c:v>4.992926177597169</c:v>
                </c:pt>
                <c:pt idx="682">
                  <c:v>4.99939834190169</c:v>
                </c:pt>
                <c:pt idx="683">
                  <c:v>5.005867365481226</c:v>
                </c:pt>
                <c:pt idx="684">
                  <c:v>5.012333245754047</c:v>
                </c:pt>
                <c:pt idx="685">
                  <c:v>5.018795980139356</c:v>
                </c:pt>
                <c:pt idx="686">
                  <c:v>5.02525556605729</c:v>
                </c:pt>
                <c:pt idx="687">
                  <c:v>5.031712000928934</c:v>
                </c:pt>
                <c:pt idx="688">
                  <c:v>5.038165282176291</c:v>
                </c:pt>
                <c:pt idx="689">
                  <c:v>5.044615407222317</c:v>
                </c:pt>
                <c:pt idx="690">
                  <c:v>5.051062373490904</c:v>
                </c:pt>
                <c:pt idx="691">
                  <c:v>5.057506178406879</c:v>
                </c:pt>
                <c:pt idx="692">
                  <c:v>5.063946819396014</c:v>
                </c:pt>
                <c:pt idx="693">
                  <c:v>5.070384293885022</c:v>
                </c:pt>
                <c:pt idx="694">
                  <c:v>5.076818599301554</c:v>
                </c:pt>
                <c:pt idx="695">
                  <c:v>5.08324973307421</c:v>
                </c:pt>
                <c:pt idx="696">
                  <c:v>5.08967769263253</c:v>
                </c:pt>
                <c:pt idx="697">
                  <c:v>5.096102475406989</c:v>
                </c:pt>
                <c:pt idx="698">
                  <c:v>5.102524078829028</c:v>
                </c:pt>
                <c:pt idx="699">
                  <c:v>5.108942500331017</c:v>
                </c:pt>
                <c:pt idx="700">
                  <c:v>5.115357737346279</c:v>
                </c:pt>
                <c:pt idx="701">
                  <c:v>5.121769787309083</c:v>
                </c:pt>
                <c:pt idx="702">
                  <c:v>5.128178647654643</c:v>
                </c:pt>
                <c:pt idx="703">
                  <c:v>5.134584315819128</c:v>
                </c:pt>
                <c:pt idx="704">
                  <c:v>5.140986789239652</c:v>
                </c:pt>
                <c:pt idx="705">
                  <c:v>5.147386065354281</c:v>
                </c:pt>
                <c:pt idx="706">
                  <c:v>5.153782141602034</c:v>
                </c:pt>
                <c:pt idx="707">
                  <c:v>5.160175015422876</c:v>
                </c:pt>
                <c:pt idx="708">
                  <c:v>5.166564684257731</c:v>
                </c:pt>
                <c:pt idx="709">
                  <c:v>5.172951145548471</c:v>
                </c:pt>
                <c:pt idx="710">
                  <c:v>5.179334396737929</c:v>
                </c:pt>
                <c:pt idx="711">
                  <c:v>5.185714435269888</c:v>
                </c:pt>
                <c:pt idx="712">
                  <c:v>5.192091258589086</c:v>
                </c:pt>
                <c:pt idx="713">
                  <c:v>5.19846486414122</c:v>
                </c:pt>
                <c:pt idx="714">
                  <c:v>5.204835249372945</c:v>
                </c:pt>
                <c:pt idx="715">
                  <c:v>5.21120241173187</c:v>
                </c:pt>
                <c:pt idx="716">
                  <c:v>5.217566348666566</c:v>
                </c:pt>
                <c:pt idx="717">
                  <c:v>5.22392705762656</c:v>
                </c:pt>
                <c:pt idx="718">
                  <c:v>5.230284536062348</c:v>
                </c:pt>
                <c:pt idx="719">
                  <c:v>5.236638781425376</c:v>
                </c:pt>
                <c:pt idx="720">
                  <c:v>5.242989791168055</c:v>
                </c:pt>
                <c:pt idx="721">
                  <c:v>5.249337562743765</c:v>
                </c:pt>
                <c:pt idx="722">
                  <c:v>5.255682093606841</c:v>
                </c:pt>
                <c:pt idx="723">
                  <c:v>5.262023381212587</c:v>
                </c:pt>
                <c:pt idx="724">
                  <c:v>5.26836142301727</c:v>
                </c:pt>
                <c:pt idx="725">
                  <c:v>5.274696216478122</c:v>
                </c:pt>
                <c:pt idx="726">
                  <c:v>5.281027759053343</c:v>
                </c:pt>
                <c:pt idx="727">
                  <c:v>5.287356048202097</c:v>
                </c:pt>
                <c:pt idx="728">
                  <c:v>5.293681081384524</c:v>
                </c:pt>
                <c:pt idx="729">
                  <c:v>5.300002856061718</c:v>
                </c:pt>
                <c:pt idx="730">
                  <c:v>5.306321369695756</c:v>
                </c:pt>
                <c:pt idx="731">
                  <c:v>5.31263661974968</c:v>
                </c:pt>
                <c:pt idx="732">
                  <c:v>5.318948603687502</c:v>
                </c:pt>
                <c:pt idx="733">
                  <c:v>5.325257318974208</c:v>
                </c:pt>
                <c:pt idx="734">
                  <c:v>5.331562763075752</c:v>
                </c:pt>
                <c:pt idx="735">
                  <c:v>5.337864933459064</c:v>
                </c:pt>
                <c:pt idx="736">
                  <c:v>5.344163827592049</c:v>
                </c:pt>
                <c:pt idx="737">
                  <c:v>5.350459442943587</c:v>
                </c:pt>
                <c:pt idx="738">
                  <c:v>5.356751776983528</c:v>
                </c:pt>
                <c:pt idx="739">
                  <c:v>5.363040827182703</c:v>
                </c:pt>
                <c:pt idx="740">
                  <c:v>5.369326591012922</c:v>
                </c:pt>
                <c:pt idx="741">
                  <c:v>5.375609065946966</c:v>
                </c:pt>
                <c:pt idx="742">
                  <c:v>5.381888249458597</c:v>
                </c:pt>
                <c:pt idx="743">
                  <c:v>5.38816413902256</c:v>
                </c:pt>
                <c:pt idx="744">
                  <c:v>5.394436732114575</c:v>
                </c:pt>
                <c:pt idx="745">
                  <c:v>5.400706026211344</c:v>
                </c:pt>
                <c:pt idx="746">
                  <c:v>5.406972018790551</c:v>
                </c:pt>
                <c:pt idx="747">
                  <c:v>5.413234707330862</c:v>
                </c:pt>
                <c:pt idx="748">
                  <c:v>5.419494089311926</c:v>
                </c:pt>
                <c:pt idx="749">
                  <c:v>5.425750162214373</c:v>
                </c:pt>
                <c:pt idx="750">
                  <c:v>5.432002923519823</c:v>
                </c:pt>
                <c:pt idx="751">
                  <c:v>5.438252370710878</c:v>
                </c:pt>
                <c:pt idx="752">
                  <c:v>5.444498501271121</c:v>
                </c:pt>
                <c:pt idx="753">
                  <c:v>5.450741312685131</c:v>
                </c:pt>
                <c:pt idx="754">
                  <c:v>5.456980802438467</c:v>
                </c:pt>
                <c:pt idx="755">
                  <c:v>5.463216968017682</c:v>
                </c:pt>
                <c:pt idx="756">
                  <c:v>5.469449806910314</c:v>
                </c:pt>
                <c:pt idx="757">
                  <c:v>5.47567931660489</c:v>
                </c:pt>
                <c:pt idx="758">
                  <c:v>5.481905494590927</c:v>
                </c:pt>
                <c:pt idx="759">
                  <c:v>5.488128338358936</c:v>
                </c:pt>
                <c:pt idx="760">
                  <c:v>5.49434784540042</c:v>
                </c:pt>
                <c:pt idx="761">
                  <c:v>5.500564013207874</c:v>
                </c:pt>
                <c:pt idx="762">
                  <c:v>5.506776839274782</c:v>
                </c:pt>
                <c:pt idx="763">
                  <c:v>5.51298632109563</c:v>
                </c:pt>
                <c:pt idx="764">
                  <c:v>5.519192456165891</c:v>
                </c:pt>
                <c:pt idx="765">
                  <c:v>5.525395241982039</c:v>
                </c:pt>
                <c:pt idx="766">
                  <c:v>5.531594676041543</c:v>
                </c:pt>
                <c:pt idx="767">
                  <c:v>5.53779075584287</c:v>
                </c:pt>
                <c:pt idx="768">
                  <c:v>5.543983478885474</c:v>
                </c:pt>
                <c:pt idx="769">
                  <c:v>5.550172842669829</c:v>
                </c:pt>
                <c:pt idx="770">
                  <c:v>5.55635884469739</c:v>
                </c:pt>
                <c:pt idx="771">
                  <c:v>5.56254148247062</c:v>
                </c:pt>
                <c:pt idx="772">
                  <c:v>5.568720753492977</c:v>
                </c:pt>
                <c:pt idx="773">
                  <c:v>5.574896655268931</c:v>
                </c:pt>
                <c:pt idx="774">
                  <c:v>5.581069185303944</c:v>
                </c:pt>
                <c:pt idx="775">
                  <c:v>5.587238341104484</c:v>
                </c:pt>
                <c:pt idx="776">
                  <c:v>5.593404120178027</c:v>
                </c:pt>
                <c:pt idx="777">
                  <c:v>5.599566520033048</c:v>
                </c:pt>
                <c:pt idx="778">
                  <c:v>5.605725538179029</c:v>
                </c:pt>
                <c:pt idx="779">
                  <c:v>5.61188117212646</c:v>
                </c:pt>
                <c:pt idx="780">
                  <c:v>5.618033419386837</c:v>
                </c:pt>
                <c:pt idx="781">
                  <c:v>5.624182277472657</c:v>
                </c:pt>
                <c:pt idx="782">
                  <c:v>5.630327743897439</c:v>
                </c:pt>
                <c:pt idx="783">
                  <c:v>5.636469816175697</c:v>
                </c:pt>
                <c:pt idx="784">
                  <c:v>5.642608491822961</c:v>
                </c:pt>
                <c:pt idx="785">
                  <c:v>5.648743768355771</c:v>
                </c:pt>
                <c:pt idx="786">
                  <c:v>5.654875643291679</c:v>
                </c:pt>
                <c:pt idx="787">
                  <c:v>5.661004114149247</c:v>
                </c:pt>
                <c:pt idx="788">
                  <c:v>5.667129178448051</c:v>
                </c:pt>
                <c:pt idx="789">
                  <c:v>5.673250833708682</c:v>
                </c:pt>
                <c:pt idx="790">
                  <c:v>5.67936907745274</c:v>
                </c:pt>
                <c:pt idx="791">
                  <c:v>5.68548390720284</c:v>
                </c:pt>
                <c:pt idx="792">
                  <c:v>5.691595320482623</c:v>
                </c:pt>
                <c:pt idx="793">
                  <c:v>5.697703314816734</c:v>
                </c:pt>
                <c:pt idx="794">
                  <c:v>5.703807887730841</c:v>
                </c:pt>
                <c:pt idx="795">
                  <c:v>5.709909036751628</c:v>
                </c:pt>
                <c:pt idx="796">
                  <c:v>5.716006759406798</c:v>
                </c:pt>
                <c:pt idx="797">
                  <c:v>5.722101053225074</c:v>
                </c:pt>
                <c:pt idx="798">
                  <c:v>5.7281919157362</c:v>
                </c:pt>
                <c:pt idx="799">
                  <c:v>5.734279344470937</c:v>
                </c:pt>
                <c:pt idx="800">
                  <c:v>5.74036333696107</c:v>
                </c:pt>
                <c:pt idx="801">
                  <c:v>5.746443890739405</c:v>
                </c:pt>
                <c:pt idx="802">
                  <c:v>5.752521003339773</c:v>
                </c:pt>
                <c:pt idx="803">
                  <c:v>5.758594672297026</c:v>
                </c:pt>
                <c:pt idx="804">
                  <c:v>5.764664895147046</c:v>
                </c:pt>
                <c:pt idx="805">
                  <c:v>5.770731669426731</c:v>
                </c:pt>
                <c:pt idx="806">
                  <c:v>5.776794992674014</c:v>
                </c:pt>
                <c:pt idx="807">
                  <c:v>5.782854862427847</c:v>
                </c:pt>
                <c:pt idx="808">
                  <c:v>5.788911276228214</c:v>
                </c:pt>
                <c:pt idx="809">
                  <c:v>5.794964231616128</c:v>
                </c:pt>
                <c:pt idx="810">
                  <c:v>5.801013726133628</c:v>
                </c:pt>
                <c:pt idx="811">
                  <c:v>5.807059757323779</c:v>
                </c:pt>
                <c:pt idx="812">
                  <c:v>5.813102322730686</c:v>
                </c:pt>
                <c:pt idx="813">
                  <c:v>5.819141419899476</c:v>
                </c:pt>
                <c:pt idx="814">
                  <c:v>5.825177046376311</c:v>
                </c:pt>
                <c:pt idx="815">
                  <c:v>5.831209199708392</c:v>
                </c:pt>
                <c:pt idx="816">
                  <c:v>5.837237877443936</c:v>
                </c:pt>
                <c:pt idx="817">
                  <c:v>5.843263077132215</c:v>
                </c:pt>
                <c:pt idx="818">
                  <c:v>5.849284796323519</c:v>
                </c:pt>
                <c:pt idx="819">
                  <c:v>5.855303032569182</c:v>
                </c:pt>
                <c:pt idx="820">
                  <c:v>5.861317783421573</c:v>
                </c:pt>
                <c:pt idx="821">
                  <c:v>5.867329046434095</c:v>
                </c:pt>
                <c:pt idx="822">
                  <c:v>5.87333681916119</c:v>
                </c:pt>
                <c:pt idx="823">
                  <c:v>5.87934109915834</c:v>
                </c:pt>
                <c:pt idx="824">
                  <c:v>5.885341883982064</c:v>
                </c:pt>
                <c:pt idx="825">
                  <c:v>5.891339171189921</c:v>
                </c:pt>
                <c:pt idx="826">
                  <c:v>5.89733295834051</c:v>
                </c:pt>
                <c:pt idx="827">
                  <c:v>5.903323242993476</c:v>
                </c:pt>
                <c:pt idx="828">
                  <c:v>5.909310022709496</c:v>
                </c:pt>
                <c:pt idx="829">
                  <c:v>5.9152932950503</c:v>
                </c:pt>
                <c:pt idx="830">
                  <c:v>5.921273057578653</c:v>
                </c:pt>
                <c:pt idx="831">
                  <c:v>5.927249307858372</c:v>
                </c:pt>
                <c:pt idx="832">
                  <c:v>5.933222043454312</c:v>
                </c:pt>
                <c:pt idx="833">
                  <c:v>5.939191261932377</c:v>
                </c:pt>
                <c:pt idx="834">
                  <c:v>5.945156960859515</c:v>
                </c:pt>
                <c:pt idx="835">
                  <c:v>5.951119137803727</c:v>
                </c:pt>
                <c:pt idx="836">
                  <c:v>5.957077790334053</c:v>
                </c:pt>
                <c:pt idx="837">
                  <c:v>5.963032916020587</c:v>
                </c:pt>
                <c:pt idx="838">
                  <c:v>5.968984512434472</c:v>
                </c:pt>
                <c:pt idx="839">
                  <c:v>5.974932577147899</c:v>
                </c:pt>
                <c:pt idx="840">
                  <c:v>5.980877107734113</c:v>
                </c:pt>
                <c:pt idx="841">
                  <c:v>5.986818101767402</c:v>
                </c:pt>
                <c:pt idx="842">
                  <c:v>5.992755556823115</c:v>
                </c:pt>
                <c:pt idx="843">
                  <c:v>5.998689470477651</c:v>
                </c:pt>
                <c:pt idx="844">
                  <c:v>6.00461984030846</c:v>
                </c:pt>
                <c:pt idx="845">
                  <c:v>6.010546663894051</c:v>
                </c:pt>
                <c:pt idx="846">
                  <c:v>6.016469938813984</c:v>
                </c:pt>
                <c:pt idx="847">
                  <c:v>6.022389662648874</c:v>
                </c:pt>
                <c:pt idx="848">
                  <c:v>6.028305832980395</c:v>
                </c:pt>
                <c:pt idx="849">
                  <c:v>6.03421844739128</c:v>
                </c:pt>
                <c:pt idx="850">
                  <c:v>6.040127503465312</c:v>
                </c:pt>
                <c:pt idx="851">
                  <c:v>6.046032998787343</c:v>
                </c:pt>
                <c:pt idx="852">
                  <c:v>6.051934930943275</c:v>
                </c:pt>
                <c:pt idx="853">
                  <c:v>6.057833297520075</c:v>
                </c:pt>
                <c:pt idx="854">
                  <c:v>6.06372809610577</c:v>
                </c:pt>
                <c:pt idx="855">
                  <c:v>6.069619324289446</c:v>
                </c:pt>
                <c:pt idx="856">
                  <c:v>6.075506979661254</c:v>
                </c:pt>
                <c:pt idx="857">
                  <c:v>6.08139105981241</c:v>
                </c:pt>
                <c:pt idx="858">
                  <c:v>6.087271562335185</c:v>
                </c:pt>
                <c:pt idx="859">
                  <c:v>6.093148484822924</c:v>
                </c:pt>
                <c:pt idx="860">
                  <c:v>6.099021824870028</c:v>
                </c:pt>
                <c:pt idx="861">
                  <c:v>6.104891580071971</c:v>
                </c:pt>
                <c:pt idx="862">
                  <c:v>6.110757748025292</c:v>
                </c:pt>
                <c:pt idx="863">
                  <c:v>6.116620326327595</c:v>
                </c:pt>
                <c:pt idx="864">
                  <c:v>6.122479312577552</c:v>
                </c:pt>
                <c:pt idx="865">
                  <c:v>6.128334704374906</c:v>
                </c:pt>
                <c:pt idx="866">
                  <c:v>6.134186499320465</c:v>
                </c:pt>
                <c:pt idx="867">
                  <c:v>6.14003469501611</c:v>
                </c:pt>
                <c:pt idx="868">
                  <c:v>6.145879289064792</c:v>
                </c:pt>
                <c:pt idx="869">
                  <c:v>6.151720279070536</c:v>
                </c:pt>
                <c:pt idx="870">
                  <c:v>6.157557662638432</c:v>
                </c:pt>
                <c:pt idx="871">
                  <c:v>6.163391437374655</c:v>
                </c:pt>
                <c:pt idx="872">
                  <c:v>6.169221600886439</c:v>
                </c:pt>
                <c:pt idx="873">
                  <c:v>6.175048150782103</c:v>
                </c:pt>
                <c:pt idx="874">
                  <c:v>6.180871084671036</c:v>
                </c:pt>
                <c:pt idx="875">
                  <c:v>6.186690400163704</c:v>
                </c:pt>
                <c:pt idx="876">
                  <c:v>6.19250609487165</c:v>
                </c:pt>
                <c:pt idx="877">
                  <c:v>6.198318166407492</c:v>
                </c:pt>
                <c:pt idx="878">
                  <c:v>6.204126612384932</c:v>
                </c:pt>
                <c:pt idx="879">
                  <c:v>6.209931430418741</c:v>
                </c:pt>
                <c:pt idx="880">
                  <c:v>6.215732618124775</c:v>
                </c:pt>
                <c:pt idx="881">
                  <c:v>6.221530173119969</c:v>
                </c:pt>
                <c:pt idx="882">
                  <c:v>6.227324093022342</c:v>
                </c:pt>
                <c:pt idx="883">
                  <c:v>6.233114375450986</c:v>
                </c:pt>
                <c:pt idx="884">
                  <c:v>6.238901018026085</c:v>
                </c:pt>
                <c:pt idx="885">
                  <c:v>6.244684018368896</c:v>
                </c:pt>
                <c:pt idx="886">
                  <c:v>6.25046337410177</c:v>
                </c:pt>
                <c:pt idx="887">
                  <c:v>6.25623908284813</c:v>
                </c:pt>
                <c:pt idx="888">
                  <c:v>6.262011142232494</c:v>
                </c:pt>
                <c:pt idx="889">
                  <c:v>6.267779549880465</c:v>
                </c:pt>
                <c:pt idx="890">
                  <c:v>6.273544303418725</c:v>
                </c:pt>
                <c:pt idx="891">
                  <c:v>6.279305400475047</c:v>
                </c:pt>
                <c:pt idx="892">
                  <c:v>6.285062838678295</c:v>
                </c:pt>
                <c:pt idx="893">
                  <c:v>6.290816615658416</c:v>
                </c:pt>
                <c:pt idx="894">
                  <c:v>6.296566729046451</c:v>
                </c:pt>
                <c:pt idx="895">
                  <c:v>6.302313176474529</c:v>
                </c:pt>
                <c:pt idx="896">
                  <c:v>6.308055955575866</c:v>
                </c:pt>
                <c:pt idx="897">
                  <c:v>6.313795063984774</c:v>
                </c:pt>
                <c:pt idx="898">
                  <c:v>6.319530499336655</c:v>
                </c:pt>
                <c:pt idx="899">
                  <c:v>6.325262259268005</c:v>
                </c:pt>
                <c:pt idx="900">
                  <c:v>6.33099034141641</c:v>
                </c:pt>
                <c:pt idx="901">
                  <c:v>6.336714743420555</c:v>
                </c:pt>
                <c:pt idx="902">
                  <c:v>6.342435462920214</c:v>
                </c:pt>
                <c:pt idx="903">
                  <c:v>6.348152497556263</c:v>
                </c:pt>
                <c:pt idx="904">
                  <c:v>6.35386584497067</c:v>
                </c:pt>
                <c:pt idx="905">
                  <c:v>6.359575502806495</c:v>
                </c:pt>
                <c:pt idx="906">
                  <c:v>6.365281468707909</c:v>
                </c:pt>
                <c:pt idx="907">
                  <c:v>6.370983740320172</c:v>
                </c:pt>
                <c:pt idx="908">
                  <c:v>6.37668231528964</c:v>
                </c:pt>
                <c:pt idx="909">
                  <c:v>6.382377191263777</c:v>
                </c:pt>
                <c:pt idx="910">
                  <c:v>6.38806836589114</c:v>
                </c:pt>
                <c:pt idx="911">
                  <c:v>6.393755836821393</c:v>
                </c:pt>
                <c:pt idx="912">
                  <c:v>6.399439601705301</c:v>
                </c:pt>
                <c:pt idx="913">
                  <c:v>6.405119658194725</c:v>
                </c:pt>
                <c:pt idx="914">
                  <c:v>6.41079600394264</c:v>
                </c:pt>
                <c:pt idx="915">
                  <c:v>6.416468636603111</c:v>
                </c:pt>
                <c:pt idx="916">
                  <c:v>6.422137553831321</c:v>
                </c:pt>
                <c:pt idx="917">
                  <c:v>6.427802753283551</c:v>
                </c:pt>
                <c:pt idx="918">
                  <c:v>6.43346423261719</c:v>
                </c:pt>
                <c:pt idx="919">
                  <c:v>6.439121989490732</c:v>
                </c:pt>
                <c:pt idx="920">
                  <c:v>6.444776021563781</c:v>
                </c:pt>
                <c:pt idx="921">
                  <c:v>6.450426326497046</c:v>
                </c:pt>
                <c:pt idx="922">
                  <c:v>6.45607290195235</c:v>
                </c:pt>
                <c:pt idx="923">
                  <c:v>6.461715745592618</c:v>
                </c:pt>
                <c:pt idx="924">
                  <c:v>6.467354855081888</c:v>
                </c:pt>
                <c:pt idx="925">
                  <c:v>6.472990228085314</c:v>
                </c:pt>
                <c:pt idx="926">
                  <c:v>6.478621862269155</c:v>
                </c:pt>
                <c:pt idx="927">
                  <c:v>6.484249755300783</c:v>
                </c:pt>
                <c:pt idx="928">
                  <c:v>6.489873904848687</c:v>
                </c:pt>
                <c:pt idx="929">
                  <c:v>6.495494308582464</c:v>
                </c:pt>
                <c:pt idx="930">
                  <c:v>6.501110964172831</c:v>
                </c:pt>
                <c:pt idx="931">
                  <c:v>6.506723869291617</c:v>
                </c:pt>
                <c:pt idx="932">
                  <c:v>6.512333021611765</c:v>
                </c:pt>
                <c:pt idx="933">
                  <c:v>6.517938418807337</c:v>
                </c:pt>
                <c:pt idx="934">
                  <c:v>6.523540058553515</c:v>
                </c:pt>
                <c:pt idx="935">
                  <c:v>6.529137938526588</c:v>
                </c:pt>
                <c:pt idx="936">
                  <c:v>6.534732056403978</c:v>
                </c:pt>
                <c:pt idx="937">
                  <c:v>6.540322409864216</c:v>
                </c:pt>
                <c:pt idx="938">
                  <c:v>6.545908996586953</c:v>
                </c:pt>
                <c:pt idx="939">
                  <c:v>6.551491814252967</c:v>
                </c:pt>
                <c:pt idx="940">
                  <c:v>6.557070860544149</c:v>
                </c:pt>
                <c:pt idx="941">
                  <c:v>6.562646133143521</c:v>
                </c:pt>
                <c:pt idx="942">
                  <c:v>6.568217629735217</c:v>
                </c:pt>
                <c:pt idx="943">
                  <c:v>6.573785348004508</c:v>
                </c:pt>
                <c:pt idx="944">
                  <c:v>6.579349285637776</c:v>
                </c:pt>
                <c:pt idx="945">
                  <c:v>6.58490944032253</c:v>
                </c:pt>
                <c:pt idx="946">
                  <c:v>6.59046580974741</c:v>
                </c:pt>
                <c:pt idx="947">
                  <c:v>6.596018391602184</c:v>
                </c:pt>
                <c:pt idx="948">
                  <c:v>6.601567183577734</c:v>
                </c:pt>
                <c:pt idx="949">
                  <c:v>6.607112183366079</c:v>
                </c:pt>
                <c:pt idx="950">
                  <c:v>6.61265338866037</c:v>
                </c:pt>
                <c:pt idx="951">
                  <c:v>6.618190797154873</c:v>
                </c:pt>
                <c:pt idx="952">
                  <c:v>6.623724406544995</c:v>
                </c:pt>
                <c:pt idx="953">
                  <c:v>6.629254214527271</c:v>
                </c:pt>
                <c:pt idx="954">
                  <c:v>6.634780218799364</c:v>
                </c:pt>
                <c:pt idx="955">
                  <c:v>6.640302417060073</c:v>
                </c:pt>
                <c:pt idx="956">
                  <c:v>6.645820807009321</c:v>
                </c:pt>
                <c:pt idx="957">
                  <c:v>6.651335386348173</c:v>
                </c:pt>
                <c:pt idx="958">
                  <c:v>6.656846152778822</c:v>
                </c:pt>
                <c:pt idx="959">
                  <c:v>6.662353104004598</c:v>
                </c:pt>
                <c:pt idx="960">
                  <c:v>6.667856237729962</c:v>
                </c:pt>
                <c:pt idx="961">
                  <c:v>6.673355551660519</c:v>
                </c:pt>
                <c:pt idx="962">
                  <c:v>6.678851043503002</c:v>
                </c:pt>
                <c:pt idx="963">
                  <c:v>6.684342710965281</c:v>
                </c:pt>
                <c:pt idx="964">
                  <c:v>6.689830551756371</c:v>
                </c:pt>
                <c:pt idx="965">
                  <c:v>6.695314563586416</c:v>
                </c:pt>
                <c:pt idx="966">
                  <c:v>6.700794744166711</c:v>
                </c:pt>
                <c:pt idx="967">
                  <c:v>6.70627109120968</c:v>
                </c:pt>
                <c:pt idx="968">
                  <c:v>6.711743602428888</c:v>
                </c:pt>
                <c:pt idx="969">
                  <c:v>6.717212275539044</c:v>
                </c:pt>
                <c:pt idx="970">
                  <c:v>6.722677108256001</c:v>
                </c:pt>
                <c:pt idx="971">
                  <c:v>6.728138098296754</c:v>
                </c:pt>
                <c:pt idx="972">
                  <c:v>6.733595243379439</c:v>
                </c:pt>
                <c:pt idx="973">
                  <c:v>6.739048541223334</c:v>
                </c:pt>
                <c:pt idx="974">
                  <c:v>6.744497989548863</c:v>
                </c:pt>
                <c:pt idx="975">
                  <c:v>6.749943586077598</c:v>
                </c:pt>
                <c:pt idx="976">
                  <c:v>6.755385328532252</c:v>
                </c:pt>
                <c:pt idx="977">
                  <c:v>6.760823214636692</c:v>
                </c:pt>
                <c:pt idx="978">
                  <c:v>6.766257242115921</c:v>
                </c:pt>
                <c:pt idx="979">
                  <c:v>6.771687408696102</c:v>
                </c:pt>
                <c:pt idx="980">
                  <c:v>6.777113712104536</c:v>
                </c:pt>
                <c:pt idx="981">
                  <c:v>6.78253615006968</c:v>
                </c:pt>
                <c:pt idx="982">
                  <c:v>6.787954720321138</c:v>
                </c:pt>
                <c:pt idx="983">
                  <c:v>6.793369420589668</c:v>
                </c:pt>
                <c:pt idx="984">
                  <c:v>6.798780248607168</c:v>
                </c:pt>
                <c:pt idx="985">
                  <c:v>6.804187202106705</c:v>
                </c:pt>
                <c:pt idx="986">
                  <c:v>6.80959027882249</c:v>
                </c:pt>
                <c:pt idx="987">
                  <c:v>6.814989476489882</c:v>
                </c:pt>
                <c:pt idx="988">
                  <c:v>6.820384792845404</c:v>
                </c:pt>
                <c:pt idx="989">
                  <c:v>6.825776225626726</c:v>
                </c:pt>
                <c:pt idx="990">
                  <c:v>6.83116377257268</c:v>
                </c:pt>
                <c:pt idx="991">
                  <c:v>6.836547431423243</c:v>
                </c:pt>
                <c:pt idx="992">
                  <c:v>6.841927199919561</c:v>
                </c:pt>
                <c:pt idx="993">
                  <c:v>6.84730307580393</c:v>
                </c:pt>
                <c:pt idx="994">
                  <c:v>6.852675056819806</c:v>
                </c:pt>
                <c:pt idx="995">
                  <c:v>6.858043140711806</c:v>
                </c:pt>
                <c:pt idx="996">
                  <c:v>6.8634073252257</c:v>
                </c:pt>
                <c:pt idx="997">
                  <c:v>6.868767608108426</c:v>
                </c:pt>
                <c:pt idx="998">
                  <c:v>6.874123987108074</c:v>
                </c:pt>
                <c:pt idx="999">
                  <c:v>6.879476459973903</c:v>
                </c:pt>
                <c:pt idx="1000">
                  <c:v>6.88482502445633</c:v>
                </c:pt>
                <c:pt idx="1001">
                  <c:v>6.890169678306933</c:v>
                </c:pt>
                <c:pt idx="1002">
                  <c:v>6.895510419278461</c:v>
                </c:pt>
                <c:pt idx="1003">
                  <c:v>6.900847245124818</c:v>
                </c:pt>
                <c:pt idx="1004">
                  <c:v>6.906180153601077</c:v>
                </c:pt>
                <c:pt idx="1005">
                  <c:v>6.911509142463477</c:v>
                </c:pt>
                <c:pt idx="1006">
                  <c:v>6.916834209469417</c:v>
                </c:pt>
                <c:pt idx="1007">
                  <c:v>6.922155352377476</c:v>
                </c:pt>
                <c:pt idx="1008">
                  <c:v>6.927472568947385</c:v>
                </c:pt>
                <c:pt idx="1009">
                  <c:v>6.932785856940051</c:v>
                </c:pt>
                <c:pt idx="1010">
                  <c:v>6.938095214117553</c:v>
                </c:pt>
                <c:pt idx="1011">
                  <c:v>6.943400638243128</c:v>
                </c:pt>
                <c:pt idx="1012">
                  <c:v>6.948702127081194</c:v>
                </c:pt>
                <c:pt idx="1013">
                  <c:v>6.953999678397333</c:v>
                </c:pt>
                <c:pt idx="1014">
                  <c:v>6.959293289958304</c:v>
                </c:pt>
                <c:pt idx="1015">
                  <c:v>6.96458295953203</c:v>
                </c:pt>
                <c:pt idx="1016">
                  <c:v>6.969868684887617</c:v>
                </c:pt>
                <c:pt idx="1017">
                  <c:v>6.975150463795333</c:v>
                </c:pt>
                <c:pt idx="1018">
                  <c:v>6.98042829402663</c:v>
                </c:pt>
                <c:pt idx="1019">
                  <c:v>6.98570217335413</c:v>
                </c:pt>
                <c:pt idx="1020">
                  <c:v>6.990972099551628</c:v>
                </c:pt>
                <c:pt idx="1021">
                  <c:v>6.996238070394098</c:v>
                </c:pt>
                <c:pt idx="1022">
                  <c:v>7.001500083657692</c:v>
                </c:pt>
                <c:pt idx="1023">
                  <c:v>7.006758137119737</c:v>
                </c:pt>
                <c:pt idx="1024">
                  <c:v>7.012012228558738</c:v>
                </c:pt>
                <c:pt idx="1025">
                  <c:v>7.017262355754382</c:v>
                </c:pt>
                <c:pt idx="1026">
                  <c:v>7.022508516487528</c:v>
                </c:pt>
                <c:pt idx="1027">
                  <c:v>7.027750708540221</c:v>
                </c:pt>
                <c:pt idx="1028">
                  <c:v>7.032988929695685</c:v>
                </c:pt>
                <c:pt idx="1029">
                  <c:v>7.038223177738328</c:v>
                </c:pt>
                <c:pt idx="1030">
                  <c:v>7.043453450453731</c:v>
                </c:pt>
                <c:pt idx="1031">
                  <c:v>7.04867974562867</c:v>
                </c:pt>
                <c:pt idx="1032">
                  <c:v>7.05390206105109</c:v>
                </c:pt>
                <c:pt idx="1033">
                  <c:v>7.059120394510138</c:v>
                </c:pt>
                <c:pt idx="1034">
                  <c:v>7.064334743796126</c:v>
                </c:pt>
                <c:pt idx="1035">
                  <c:v>7.069545106700566</c:v>
                </c:pt>
                <c:pt idx="1036">
                  <c:v>7.07475148101615</c:v>
                </c:pt>
                <c:pt idx="1037">
                  <c:v>7.079953864536752</c:v>
                </c:pt>
                <c:pt idx="1038">
                  <c:v>7.085152255057444</c:v>
                </c:pt>
                <c:pt idx="1039">
                  <c:v>7.090346650374479</c:v>
                </c:pt>
                <c:pt idx="1040">
                  <c:v>7.095537048285295</c:v>
                </c:pt>
                <c:pt idx="1041">
                  <c:v>7.100723446588531</c:v>
                </c:pt>
                <c:pt idx="1042">
                  <c:v>7.105905843084001</c:v>
                </c:pt>
                <c:pt idx="1043">
                  <c:v>7.11108423557272</c:v>
                </c:pt>
                <c:pt idx="1044">
                  <c:v>7.116258621856891</c:v>
                </c:pt>
                <c:pt idx="1045">
                  <c:v>7.121428999739908</c:v>
                </c:pt>
                <c:pt idx="1046">
                  <c:v>7.126595367026358</c:v>
                </c:pt>
                <c:pt idx="1047">
                  <c:v>7.131757721522024</c:v>
                </c:pt>
                <c:pt idx="1048">
                  <c:v>7.136916061033875</c:v>
                </c:pt>
                <c:pt idx="1049">
                  <c:v>7.142070383370082</c:v>
                </c:pt>
                <c:pt idx="1050">
                  <c:v>7.147220686340007</c:v>
                </c:pt>
                <c:pt idx="1051">
                  <c:v>7.152366967754209</c:v>
                </c:pt>
                <c:pt idx="1052">
                  <c:v>7.157509225424445</c:v>
                </c:pt>
                <c:pt idx="1053">
                  <c:v>7.162647457163666</c:v>
                </c:pt>
                <c:pt idx="1054">
                  <c:v>7.167781660786019</c:v>
                </c:pt>
                <c:pt idx="1055">
                  <c:v>7.172911834106856</c:v>
                </c:pt>
                <c:pt idx="1056">
                  <c:v>7.178037974942725</c:v>
                </c:pt>
                <c:pt idx="1057">
                  <c:v>7.18316008111137</c:v>
                </c:pt>
                <c:pt idx="1058">
                  <c:v>7.188278150431735</c:v>
                </c:pt>
                <c:pt idx="1059">
                  <c:v>7.193392180723973</c:v>
                </c:pt>
                <c:pt idx="1060">
                  <c:v>7.19850216980943</c:v>
                </c:pt>
                <c:pt idx="1061">
                  <c:v>7.20360811551066</c:v>
                </c:pt>
                <c:pt idx="1062">
                  <c:v>7.208710015651414</c:v>
                </c:pt>
                <c:pt idx="1063">
                  <c:v>7.213807868056651</c:v>
                </c:pt>
                <c:pt idx="1064">
                  <c:v>7.218901670552536</c:v>
                </c:pt>
                <c:pt idx="1065">
                  <c:v>7.22399142096643</c:v>
                </c:pt>
                <c:pt idx="1066">
                  <c:v>7.229077117126907</c:v>
                </c:pt>
                <c:pt idx="1067">
                  <c:v>7.234158756863748</c:v>
                </c:pt>
                <c:pt idx="1068">
                  <c:v>7.239236338007935</c:v>
                </c:pt>
                <c:pt idx="1069">
                  <c:v>7.244309858391659</c:v>
                </c:pt>
                <c:pt idx="1070">
                  <c:v>7.249379315848322</c:v>
                </c:pt>
                <c:pt idx="1071">
                  <c:v>7.254444708212531</c:v>
                </c:pt>
                <c:pt idx="1072">
                  <c:v>7.259506033320105</c:v>
                </c:pt>
                <c:pt idx="1073">
                  <c:v>7.264563289008072</c:v>
                </c:pt>
                <c:pt idx="1074">
                  <c:v>7.26961647311467</c:v>
                </c:pt>
                <c:pt idx="1075">
                  <c:v>7.274665583479348</c:v>
                </c:pt>
                <c:pt idx="1076">
                  <c:v>7.27971061794277</c:v>
                </c:pt>
                <c:pt idx="1077">
                  <c:v>7.284751574346805</c:v>
                </c:pt>
                <c:pt idx="1078">
                  <c:v>7.289788450534546</c:v>
                </c:pt>
                <c:pt idx="1079">
                  <c:v>7.294821244350287</c:v>
                </c:pt>
                <c:pt idx="1080">
                  <c:v>7.299849953639551</c:v>
                </c:pt>
                <c:pt idx="1081">
                  <c:v>7.304874576249061</c:v>
                </c:pt>
                <c:pt idx="1082">
                  <c:v>7.309895110026772</c:v>
                </c:pt>
                <c:pt idx="1083">
                  <c:v>7.314911552821837</c:v>
                </c:pt>
                <c:pt idx="1084">
                  <c:v>7.319923902484641</c:v>
                </c:pt>
                <c:pt idx="1085">
                  <c:v>7.324932156866777</c:v>
                </c:pt>
                <c:pt idx="1086">
                  <c:v>7.329936313821065</c:v>
                </c:pt>
                <c:pt idx="1087">
                  <c:v>7.334936371201534</c:v>
                </c:pt>
                <c:pt idx="1088">
                  <c:v>7.339932326863441</c:v>
                </c:pt>
                <c:pt idx="1089">
                  <c:v>7.34492417866326</c:v>
                </c:pt>
                <c:pt idx="1090">
                  <c:v>7.349911924458684</c:v>
                </c:pt>
                <c:pt idx="1091">
                  <c:v>7.354895562108629</c:v>
                </c:pt>
                <c:pt idx="1092">
                  <c:v>7.359875089473235</c:v>
                </c:pt>
                <c:pt idx="1093">
                  <c:v>7.364850504413861</c:v>
                </c:pt>
                <c:pt idx="1094">
                  <c:v>7.369821804793092</c:v>
                </c:pt>
                <c:pt idx="1095">
                  <c:v>7.374788988474736</c:v>
                </c:pt>
                <c:pt idx="1096">
                  <c:v>7.379752053323826</c:v>
                </c:pt>
                <c:pt idx="1097">
                  <c:v>7.384710997206618</c:v>
                </c:pt>
                <c:pt idx="1098">
                  <c:v>7.389665817990601</c:v>
                </c:pt>
                <c:pt idx="1099">
                  <c:v>7.39461651354448</c:v>
                </c:pt>
                <c:pt idx="1100">
                  <c:v>7.399563081738198</c:v>
                </c:pt>
                <c:pt idx="1101">
                  <c:v>7.404505520442914</c:v>
                </c:pt>
                <c:pt idx="1102">
                  <c:v>7.40944382753103</c:v>
                </c:pt>
                <c:pt idx="1103">
                  <c:v>7.414378000876161</c:v>
                </c:pt>
                <c:pt idx="1104">
                  <c:v>7.419308038353165</c:v>
                </c:pt>
                <c:pt idx="1105">
                  <c:v>7.424233937838122</c:v>
                </c:pt>
                <c:pt idx="1106">
                  <c:v>7.429155697208348</c:v>
                </c:pt>
                <c:pt idx="1107">
                  <c:v>7.434073314342388</c:v>
                </c:pt>
                <c:pt idx="1108">
                  <c:v>7.438986787120019</c:v>
                </c:pt>
                <c:pt idx="1109">
                  <c:v>7.443896113422253</c:v>
                </c:pt>
                <c:pt idx="1110">
                  <c:v>7.448801291131333</c:v>
                </c:pt>
                <c:pt idx="1111">
                  <c:v>7.453702318130738</c:v>
                </c:pt>
                <c:pt idx="1112">
                  <c:v>7.45859919230518</c:v>
                </c:pt>
                <c:pt idx="1113">
                  <c:v>7.463491911540607</c:v>
                </c:pt>
                <c:pt idx="1114">
                  <c:v>7.468380473724205</c:v>
                </c:pt>
                <c:pt idx="1115">
                  <c:v>7.473264876744395</c:v>
                </c:pt>
                <c:pt idx="1116">
                  <c:v>7.478145118490834</c:v>
                </c:pt>
                <c:pt idx="1117">
                  <c:v>7.48302119685442</c:v>
                </c:pt>
                <c:pt idx="1118">
                  <c:v>7.487893109727284</c:v>
                </c:pt>
                <c:pt idx="1119">
                  <c:v>7.492760855002803</c:v>
                </c:pt>
                <c:pt idx="1120">
                  <c:v>7.497624430575589</c:v>
                </c:pt>
                <c:pt idx="1121">
                  <c:v>7.502483834341498</c:v>
                </c:pt>
                <c:pt idx="1122">
                  <c:v>7.507339064197624</c:v>
                </c:pt>
                <c:pt idx="1123">
                  <c:v>7.512190118042303</c:v>
                </c:pt>
                <c:pt idx="1124">
                  <c:v>7.517036993775113</c:v>
                </c:pt>
                <c:pt idx="1125">
                  <c:v>7.521879689296878</c:v>
                </c:pt>
                <c:pt idx="1126">
                  <c:v>7.526718202509663</c:v>
                </c:pt>
                <c:pt idx="1127">
                  <c:v>7.531552531316776</c:v>
                </c:pt>
                <c:pt idx="1128">
                  <c:v>7.536382673622772</c:v>
                </c:pt>
                <c:pt idx="1129">
                  <c:v>7.541208627333451</c:v>
                </c:pt>
                <c:pt idx="1130">
                  <c:v>7.546030390355858</c:v>
                </c:pt>
                <c:pt idx="1131">
                  <c:v>7.550847960598285</c:v>
                </c:pt>
                <c:pt idx="1132">
                  <c:v>7.555661335970273</c:v>
                </c:pt>
                <c:pt idx="1133">
                  <c:v>7.560470514382607</c:v>
                </c:pt>
                <c:pt idx="1134">
                  <c:v>7.565275493747326</c:v>
                </c:pt>
                <c:pt idx="1135">
                  <c:v>7.570076271977711</c:v>
                </c:pt>
                <c:pt idx="1136">
                  <c:v>7.574872846988301</c:v>
                </c:pt>
                <c:pt idx="1137">
                  <c:v>7.57966521669488</c:v>
                </c:pt>
                <c:pt idx="1138">
                  <c:v>7.584453379014482</c:v>
                </c:pt>
                <c:pt idx="1139">
                  <c:v>7.589237331865398</c:v>
                </c:pt>
                <c:pt idx="1140">
                  <c:v>7.594017073167165</c:v>
                </c:pt>
                <c:pt idx="1141">
                  <c:v>7.598792600840577</c:v>
                </c:pt>
                <c:pt idx="1142">
                  <c:v>7.60356391280768</c:v>
                </c:pt>
                <c:pt idx="1143">
                  <c:v>7.608331006991776</c:v>
                </c:pt>
                <c:pt idx="1144">
                  <c:v>7.613093881317416</c:v>
                </c:pt>
                <c:pt idx="1145">
                  <c:v>7.617852533710415</c:v>
                </c:pt>
                <c:pt idx="1146">
                  <c:v>7.622606962097837</c:v>
                </c:pt>
                <c:pt idx="1147">
                  <c:v>7.627357164408005</c:v>
                </c:pt>
                <c:pt idx="1148">
                  <c:v>7.632103138570501</c:v>
                </c:pt>
                <c:pt idx="1149">
                  <c:v>7.636844882516159</c:v>
                </c:pt>
                <c:pt idx="1150">
                  <c:v>7.641582394177077</c:v>
                </c:pt>
                <c:pt idx="1151">
                  <c:v>7.64631567148661</c:v>
                </c:pt>
                <c:pt idx="1152">
                  <c:v>7.651044712379375</c:v>
                </c:pt>
                <c:pt idx="1153">
                  <c:v>7.655769514791244</c:v>
                </c:pt>
                <c:pt idx="1154">
                  <c:v>7.660490076659352</c:v>
                </c:pt>
                <c:pt idx="1155">
                  <c:v>7.665206395922103</c:v>
                </c:pt>
                <c:pt idx="1156">
                  <c:v>7.669918470519148</c:v>
                </c:pt>
                <c:pt idx="1157">
                  <c:v>7.674626298391415</c:v>
                </c:pt>
                <c:pt idx="1158">
                  <c:v>7.679329877481088</c:v>
                </c:pt>
                <c:pt idx="1159">
                  <c:v>7.684029205731616</c:v>
                </c:pt>
                <c:pt idx="1160">
                  <c:v>7.688724281087711</c:v>
                </c:pt>
                <c:pt idx="1161">
                  <c:v>7.693415101495355</c:v>
                </c:pt>
                <c:pt idx="1162">
                  <c:v>7.698101664901792</c:v>
                </c:pt>
                <c:pt idx="1163">
                  <c:v>7.702783969255533</c:v>
                </c:pt>
                <c:pt idx="1164">
                  <c:v>7.707462012506356</c:v>
                </c:pt>
                <c:pt idx="1165">
                  <c:v>7.712135792605308</c:v>
                </c:pt>
                <c:pt idx="1166">
                  <c:v>7.7168053075047</c:v>
                </c:pt>
                <c:pt idx="1167">
                  <c:v>7.721470555158117</c:v>
                </c:pt>
                <c:pt idx="1168">
                  <c:v>7.72613153352041</c:v>
                </c:pt>
                <c:pt idx="1169">
                  <c:v>7.730788240547702</c:v>
                </c:pt>
                <c:pt idx="1170">
                  <c:v>7.735440674197387</c:v>
                </c:pt>
                <c:pt idx="1171">
                  <c:v>7.740088832428127</c:v>
                </c:pt>
                <c:pt idx="1172">
                  <c:v>7.744732713199858</c:v>
                </c:pt>
                <c:pt idx="1173">
                  <c:v>7.74937231447379</c:v>
                </c:pt>
                <c:pt idx="1174">
                  <c:v>7.7540076342124</c:v>
                </c:pt>
                <c:pt idx="1175">
                  <c:v>7.758638670379448</c:v>
                </c:pt>
                <c:pt idx="1176">
                  <c:v>7.763265420939963</c:v>
                </c:pt>
                <c:pt idx="1177">
                  <c:v>7.767887883860245</c:v>
                </c:pt>
                <c:pt idx="1178">
                  <c:v>7.772506057107878</c:v>
                </c:pt>
                <c:pt idx="1179">
                  <c:v>7.777119938651716</c:v>
                </c:pt>
                <c:pt idx="1180">
                  <c:v>7.781729526461892</c:v>
                </c:pt>
                <c:pt idx="1181">
                  <c:v>7.786334818509815</c:v>
                </c:pt>
                <c:pt idx="1182">
                  <c:v>7.790935812768171</c:v>
                </c:pt>
                <c:pt idx="1183">
                  <c:v>7.79553250721093</c:v>
                </c:pt>
                <c:pt idx="1184">
                  <c:v>7.800124899813335</c:v>
                </c:pt>
                <c:pt idx="1185">
                  <c:v>7.80471298855191</c:v>
                </c:pt>
                <c:pt idx="1186">
                  <c:v>7.809296771404463</c:v>
                </c:pt>
                <c:pt idx="1187">
                  <c:v>7.813876246350076</c:v>
                </c:pt>
                <c:pt idx="1188">
                  <c:v>7.818451411369122</c:v>
                </c:pt>
                <c:pt idx="1189">
                  <c:v>7.823022264443246</c:v>
                </c:pt>
                <c:pt idx="1190">
                  <c:v>7.82758880355538</c:v>
                </c:pt>
                <c:pt idx="1191">
                  <c:v>7.832151026689745</c:v>
                </c:pt>
                <c:pt idx="1192">
                  <c:v>7.836708931831838</c:v>
                </c:pt>
                <c:pt idx="1193">
                  <c:v>7.841262516968442</c:v>
                </c:pt>
                <c:pt idx="1194">
                  <c:v>7.845811780087627</c:v>
                </c:pt>
                <c:pt idx="1195">
                  <c:v>7.850356719178746</c:v>
                </c:pt>
                <c:pt idx="1196">
                  <c:v>7.854897332232444</c:v>
                </c:pt>
                <c:pt idx="1197">
                  <c:v>7.859433617240649</c:v>
                </c:pt>
                <c:pt idx="1198">
                  <c:v>7.863965572196573</c:v>
                </c:pt>
                <c:pt idx="1199">
                  <c:v>7.868493195094724</c:v>
                </c:pt>
                <c:pt idx="1200">
                  <c:v>7.873016483930891</c:v>
                </c:pt>
                <c:pt idx="1201">
                  <c:v>7.877535436702156</c:v>
                </c:pt>
                <c:pt idx="1202">
                  <c:v>7.882050051406893</c:v>
                </c:pt>
                <c:pt idx="1203">
                  <c:v>7.886560326044765</c:v>
                </c:pt>
                <c:pt idx="1204">
                  <c:v>7.89106625861672</c:v>
                </c:pt>
                <c:pt idx="1205">
                  <c:v>7.895567847125007</c:v>
                </c:pt>
                <c:pt idx="1206">
                  <c:v>7.900065089573167</c:v>
                </c:pt>
                <c:pt idx="1207">
                  <c:v>7.904557983966018</c:v>
                </c:pt>
                <c:pt idx="1208">
                  <c:v>7.909046528309694</c:v>
                </c:pt>
                <c:pt idx="1209">
                  <c:v>7.913530720611608</c:v>
                </c:pt>
                <c:pt idx="1210">
                  <c:v>7.918010558880473</c:v>
                </c:pt>
                <c:pt idx="1211">
                  <c:v>7.922486041126297</c:v>
                </c:pt>
                <c:pt idx="1212">
                  <c:v>7.926957165360385</c:v>
                </c:pt>
                <c:pt idx="1213">
                  <c:v>7.931423929595332</c:v>
                </c:pt>
                <c:pt idx="1214">
                  <c:v>7.935886331845037</c:v>
                </c:pt>
                <c:pt idx="1215">
                  <c:v>7.940344370124694</c:v>
                </c:pt>
                <c:pt idx="1216">
                  <c:v>7.944798042450795</c:v>
                </c:pt>
                <c:pt idx="1217">
                  <c:v>7.949247346841133</c:v>
                </c:pt>
                <c:pt idx="1218">
                  <c:v>7.953692281314797</c:v>
                </c:pt>
                <c:pt idx="1219">
                  <c:v>7.958132843892176</c:v>
                </c:pt>
                <c:pt idx="1220">
                  <c:v>7.962569032594963</c:v>
                </c:pt>
                <c:pt idx="1221">
                  <c:v>7.967000845446148</c:v>
                </c:pt>
                <c:pt idx="1222">
                  <c:v>7.97142828047003</c:v>
                </c:pt>
                <c:pt idx="1223">
                  <c:v>7.9758513356922</c:v>
                </c:pt>
                <c:pt idx="1224">
                  <c:v>7.980270009139558</c:v>
                </c:pt>
                <c:pt idx="1225">
                  <c:v>7.984684298840307</c:v>
                </c:pt>
                <c:pt idx="1226">
                  <c:v>7.989094202823955</c:v>
                </c:pt>
                <c:pt idx="1227">
                  <c:v>7.993499719121311</c:v>
                </c:pt>
                <c:pt idx="1228">
                  <c:v>7.997900845764492</c:v>
                </c:pt>
                <c:pt idx="1229">
                  <c:v>8.002297580786924</c:v>
                </c:pt>
                <c:pt idx="1230">
                  <c:v>8.00668992222333</c:v>
                </c:pt>
                <c:pt idx="1231">
                  <c:v>8.01107786810975</c:v>
                </c:pt>
                <c:pt idx="1232">
                  <c:v>8.015461416483521</c:v>
                </c:pt>
                <c:pt idx="1233">
                  <c:v>8.019840565383304</c:v>
                </c:pt>
                <c:pt idx="1234">
                  <c:v>8.024215312849051</c:v>
                </c:pt>
                <c:pt idx="1235">
                  <c:v>8.028585656922036</c:v>
                </c:pt>
                <c:pt idx="1236">
                  <c:v>8.032951595644837</c:v>
                </c:pt>
                <c:pt idx="1237">
                  <c:v>8.037313127061344</c:v>
                </c:pt>
                <c:pt idx="1238">
                  <c:v>8.041670249216761</c:v>
                </c:pt>
                <c:pt idx="1239">
                  <c:v>8.046022960157593</c:v>
                </c:pt>
                <c:pt idx="1240">
                  <c:v>8.050371257931673</c:v>
                </c:pt>
                <c:pt idx="1241">
                  <c:v>8.054715140588135</c:v>
                </c:pt>
                <c:pt idx="1242">
                  <c:v>8.059054606177435</c:v>
                </c:pt>
                <c:pt idx="1243">
                  <c:v>8.063389652751327</c:v>
                </c:pt>
                <c:pt idx="1244">
                  <c:v>8.0677202783629</c:v>
                </c:pt>
                <c:pt idx="1245">
                  <c:v>8.072046481066548</c:v>
                </c:pt>
                <c:pt idx="1246">
                  <c:v>8.076368258917977</c:v>
                </c:pt>
                <c:pt idx="1247">
                  <c:v>8.08068560997422</c:v>
                </c:pt>
                <c:pt idx="1248">
                  <c:v>8.084998532293612</c:v>
                </c:pt>
                <c:pt idx="1249">
                  <c:v>8.089307023935822</c:v>
                </c:pt>
                <c:pt idx="1250">
                  <c:v>8.093611082961827</c:v>
                </c:pt>
                <c:pt idx="1251">
                  <c:v>8.097910707433925</c:v>
                </c:pt>
                <c:pt idx="1252">
                  <c:v>8.102205895415734</c:v>
                </c:pt>
                <c:pt idx="1253">
                  <c:v>8.106496644972187</c:v>
                </c:pt>
                <c:pt idx="1254">
                  <c:v>8.110782954169547</c:v>
                </c:pt>
                <c:pt idx="1255">
                  <c:v>8.115064821075383</c:v>
                </c:pt>
                <c:pt idx="1256">
                  <c:v>8.119342243758602</c:v>
                </c:pt>
                <c:pt idx="1257">
                  <c:v>8.123615220289423</c:v>
                </c:pt>
                <c:pt idx="1258">
                  <c:v>8.127883748739391</c:v>
                </c:pt>
                <c:pt idx="1259">
                  <c:v>8.132147827181372</c:v>
                </c:pt>
                <c:pt idx="1260">
                  <c:v>8.136407453689558</c:v>
                </c:pt>
                <c:pt idx="1261">
                  <c:v>8.140662626339465</c:v>
                </c:pt>
                <c:pt idx="1262">
                  <c:v>8.144913343207934</c:v>
                </c:pt>
                <c:pt idx="1263">
                  <c:v>8.149159602373127</c:v>
                </c:pt>
                <c:pt idx="1264">
                  <c:v>8.153401401914541</c:v>
                </c:pt>
                <c:pt idx="1265">
                  <c:v>8.157638739912993</c:v>
                </c:pt>
                <c:pt idx="1266">
                  <c:v>8.161871614450623</c:v>
                </c:pt>
                <c:pt idx="1267">
                  <c:v>8.166100023610914</c:v>
                </c:pt>
                <c:pt idx="1268">
                  <c:v>8.17032396547866</c:v>
                </c:pt>
                <c:pt idx="1269">
                  <c:v>8.17454343814</c:v>
                </c:pt>
                <c:pt idx="1270">
                  <c:v>8.178758439682388</c:v>
                </c:pt>
                <c:pt idx="1271">
                  <c:v>8.182968968194615</c:v>
                </c:pt>
                <c:pt idx="1272">
                  <c:v>8.187175021766805</c:v>
                </c:pt>
                <c:pt idx="1273">
                  <c:v>8.191376598490407</c:v>
                </c:pt>
                <c:pt idx="1274">
                  <c:v>8.19557369645821</c:v>
                </c:pt>
                <c:pt idx="1275">
                  <c:v>8.199766313764326</c:v>
                </c:pt>
                <c:pt idx="1276">
                  <c:v>8.203954448504202</c:v>
                </c:pt>
                <c:pt idx="1277">
                  <c:v>8.208138098774624</c:v>
                </c:pt>
                <c:pt idx="1278">
                  <c:v>8.212317262673711</c:v>
                </c:pt>
                <c:pt idx="1279">
                  <c:v>8.216491938300915</c:v>
                </c:pt>
                <c:pt idx="1280">
                  <c:v>8.220662123757013</c:v>
                </c:pt>
                <c:pt idx="1281">
                  <c:v>8.224827817144138</c:v>
                </c:pt>
                <c:pt idx="1282">
                  <c:v>8.228989016565744</c:v>
                </c:pt>
                <c:pt idx="1283">
                  <c:v>8.233145720126624</c:v>
                </c:pt>
                <c:pt idx="1284">
                  <c:v>8.237297925932914</c:v>
                </c:pt>
                <c:pt idx="1285">
                  <c:v>8.241445632092086</c:v>
                </c:pt>
                <c:pt idx="1286">
                  <c:v>8.24558883671295</c:v>
                </c:pt>
                <c:pt idx="1287">
                  <c:v>8.249727537905652</c:v>
                </c:pt>
                <c:pt idx="1288">
                  <c:v>8.253861733781672</c:v>
                </c:pt>
                <c:pt idx="1289">
                  <c:v>8.25799142245385</c:v>
                </c:pt>
                <c:pt idx="1290">
                  <c:v>8.262116602036355</c:v>
                </c:pt>
                <c:pt idx="1291">
                  <c:v>8.266237270644694</c:v>
                </c:pt>
                <c:pt idx="1292">
                  <c:v>8.270353426395713</c:v>
                </c:pt>
                <c:pt idx="1293">
                  <c:v>8.27446506740762</c:v>
                </c:pt>
                <c:pt idx="1294">
                  <c:v>8.278572191799943</c:v>
                </c:pt>
                <c:pt idx="1295">
                  <c:v>8.282674797693568</c:v>
                </c:pt>
                <c:pt idx="1296">
                  <c:v>8.286772883210718</c:v>
                </c:pt>
                <c:pt idx="1297">
                  <c:v>8.290866446474963</c:v>
                </c:pt>
                <c:pt idx="1298">
                  <c:v>8.29495548561122</c:v>
                </c:pt>
                <c:pt idx="1299">
                  <c:v>8.299039998745756</c:v>
                </c:pt>
                <c:pt idx="1300">
                  <c:v>8.303119984006171</c:v>
                </c:pt>
                <c:pt idx="1301">
                  <c:v>8.307195439521421</c:v>
                </c:pt>
                <c:pt idx="1302">
                  <c:v>8.311266363421811</c:v>
                </c:pt>
                <c:pt idx="1303">
                  <c:v>8.315332753838994</c:v>
                </c:pt>
                <c:pt idx="1304">
                  <c:v>8.31939460890596</c:v>
                </c:pt>
                <c:pt idx="1305">
                  <c:v>8.32345192675706</c:v>
                </c:pt>
                <c:pt idx="1306">
                  <c:v>8.327504705528</c:v>
                </c:pt>
                <c:pt idx="1307">
                  <c:v>8.331552943355817</c:v>
                </c:pt>
                <c:pt idx="1308">
                  <c:v>8.33559663837892</c:v>
                </c:pt>
                <c:pt idx="1309">
                  <c:v>8.33963578873705</c:v>
                </c:pt>
                <c:pt idx="1310">
                  <c:v>8.343670392571313</c:v>
                </c:pt>
                <c:pt idx="1311">
                  <c:v>8.347700448024165</c:v>
                </c:pt>
                <c:pt idx="1312">
                  <c:v>8.351725953239416</c:v>
                </c:pt>
                <c:pt idx="1313">
                  <c:v>8.355746906362227</c:v>
                </c:pt>
                <c:pt idx="1314">
                  <c:v>8.359763305539104</c:v>
                </c:pt>
                <c:pt idx="1315">
                  <c:v>8.36377514891793</c:v>
                </c:pt>
                <c:pt idx="1316">
                  <c:v>8.367782434647926</c:v>
                </c:pt>
                <c:pt idx="1317">
                  <c:v>8.371785160879666</c:v>
                </c:pt>
                <c:pt idx="1318">
                  <c:v>8.3757833257651</c:v>
                </c:pt>
                <c:pt idx="1319">
                  <c:v>8.379776927457513</c:v>
                </c:pt>
                <c:pt idx="1320">
                  <c:v>8.383765964111559</c:v>
                </c:pt>
                <c:pt idx="1321">
                  <c:v>8.387750433883253</c:v>
                </c:pt>
                <c:pt idx="1322">
                  <c:v>8.391730334929958</c:v>
                </c:pt>
                <c:pt idx="1323">
                  <c:v>8.395705665410403</c:v>
                </c:pt>
                <c:pt idx="1324">
                  <c:v>8.39967642348468</c:v>
                </c:pt>
                <c:pt idx="1325">
                  <c:v>8.403642607314228</c:v>
                </c:pt>
                <c:pt idx="1326">
                  <c:v>8.40760421506186</c:v>
                </c:pt>
                <c:pt idx="1327">
                  <c:v>8.411561244891745</c:v>
                </c:pt>
                <c:pt idx="1328">
                  <c:v>8.41551369496942</c:v>
                </c:pt>
                <c:pt idx="1329">
                  <c:v>8.419461563461766</c:v>
                </c:pt>
                <c:pt idx="1330">
                  <c:v>8.42340484853705</c:v>
                </c:pt>
                <c:pt idx="1331">
                  <c:v>8.427343548364888</c:v>
                </c:pt>
                <c:pt idx="1332">
                  <c:v>8.431277661116264</c:v>
                </c:pt>
                <c:pt idx="1333">
                  <c:v>8.435207184963529</c:v>
                </c:pt>
                <c:pt idx="1334">
                  <c:v>8.4391321180804</c:v>
                </c:pt>
                <c:pt idx="1335">
                  <c:v>8.443052458641947</c:v>
                </c:pt>
                <c:pt idx="1336">
                  <c:v>8.44696820482462</c:v>
                </c:pt>
                <c:pt idx="1337">
                  <c:v>8.450879354806234</c:v>
                </c:pt>
                <c:pt idx="1338">
                  <c:v>8.454785906765964</c:v>
                </c:pt>
                <c:pt idx="1339">
                  <c:v>8.458687858884358</c:v>
                </c:pt>
                <c:pt idx="1340">
                  <c:v>8.462585209343336</c:v>
                </c:pt>
                <c:pt idx="1341">
                  <c:v>8.466477956326176</c:v>
                </c:pt>
                <c:pt idx="1342">
                  <c:v>8.470366098017537</c:v>
                </c:pt>
                <c:pt idx="1343">
                  <c:v>8.474249632603445</c:v>
                </c:pt>
                <c:pt idx="1344">
                  <c:v>8.478128558271288</c:v>
                </c:pt>
                <c:pt idx="1345">
                  <c:v>8.48200287320984</c:v>
                </c:pt>
                <c:pt idx="1346">
                  <c:v>8.48587257560923</c:v>
                </c:pt>
                <c:pt idx="1347">
                  <c:v>8.48973766366097</c:v>
                </c:pt>
                <c:pt idx="1348">
                  <c:v>8.493598135557943</c:v>
                </c:pt>
                <c:pt idx="1349">
                  <c:v>8.497453989494403</c:v>
                </c:pt>
                <c:pt idx="1350">
                  <c:v>8.50130522366598</c:v>
                </c:pt>
                <c:pt idx="1351">
                  <c:v>8.505151836269678</c:v>
                </c:pt>
                <c:pt idx="1352">
                  <c:v>8.50899382550387</c:v>
                </c:pt>
                <c:pt idx="1353">
                  <c:v>8.51283118956832</c:v>
                </c:pt>
                <c:pt idx="1354">
                  <c:v>8.516663926664145</c:v>
                </c:pt>
                <c:pt idx="1355">
                  <c:v>8.520492034993857</c:v>
                </c:pt>
                <c:pt idx="1356">
                  <c:v>8.524315512761338</c:v>
                </c:pt>
                <c:pt idx="1357">
                  <c:v>8.52813435817185</c:v>
                </c:pt>
                <c:pt idx="1358">
                  <c:v>8.531948569432023</c:v>
                </c:pt>
                <c:pt idx="1359">
                  <c:v>8.535758144749888</c:v>
                </c:pt>
                <c:pt idx="1360">
                  <c:v>8.539563082334826</c:v>
                </c:pt>
                <c:pt idx="1361">
                  <c:v>8.543363380397619</c:v>
                </c:pt>
                <c:pt idx="1362">
                  <c:v>8.547159037150426</c:v>
                </c:pt>
                <c:pt idx="1363">
                  <c:v>8.55095005080678</c:v>
                </c:pt>
                <c:pt idx="1364">
                  <c:v>8.554736419581598</c:v>
                </c:pt>
                <c:pt idx="1365">
                  <c:v>8.558518141691172</c:v>
                </c:pt>
                <c:pt idx="1366">
                  <c:v>8.5622952153532</c:v>
                </c:pt>
                <c:pt idx="1367">
                  <c:v>8.566067638786734</c:v>
                </c:pt>
                <c:pt idx="1368">
                  <c:v>8.569835410212222</c:v>
                </c:pt>
                <c:pt idx="1369">
                  <c:v>8.573598527851501</c:v>
                </c:pt>
                <c:pt idx="1370">
                  <c:v>8.577356989927784</c:v>
                </c:pt>
                <c:pt idx="1371">
                  <c:v>8.581110794665671</c:v>
                </c:pt>
                <c:pt idx="1372">
                  <c:v>8.58485994029115</c:v>
                </c:pt>
                <c:pt idx="1373">
                  <c:v>8.588604425031592</c:v>
                </c:pt>
                <c:pt idx="1374">
                  <c:v>8.59234424711576</c:v>
                </c:pt>
                <c:pt idx="1375">
                  <c:v>8.596079404773791</c:v>
                </c:pt>
                <c:pt idx="1376">
                  <c:v>8.59980989623723</c:v>
                </c:pt>
                <c:pt idx="1377">
                  <c:v>8.60353571973899</c:v>
                </c:pt>
                <c:pt idx="1378">
                  <c:v>8.60725687351338</c:v>
                </c:pt>
                <c:pt idx="1379">
                  <c:v>8.610973355796103</c:v>
                </c:pt>
                <c:pt idx="1380">
                  <c:v>8.614685164824251</c:v>
                </c:pt>
                <c:pt idx="1381">
                  <c:v>8.6183922988363</c:v>
                </c:pt>
                <c:pt idx="1382">
                  <c:v>8.622094756072115</c:v>
                </c:pt>
                <c:pt idx="1383">
                  <c:v>8.625792534772965</c:v>
                </c:pt>
                <c:pt idx="1384">
                  <c:v>8.629485633181498</c:v>
                </c:pt>
                <c:pt idx="1385">
                  <c:v>8.633174049541758</c:v>
                </c:pt>
                <c:pt idx="1386">
                  <c:v>8.636857782099186</c:v>
                </c:pt>
                <c:pt idx="1387">
                  <c:v>8.640536829100618</c:v>
                </c:pt>
                <c:pt idx="1388">
                  <c:v>8.644211188794264</c:v>
                </c:pt>
                <c:pt idx="1389">
                  <c:v>8.647880859429763</c:v>
                </c:pt>
                <c:pt idx="1390">
                  <c:v>8.651545839258115</c:v>
                </c:pt>
                <c:pt idx="1391">
                  <c:v>8.655206126531732</c:v>
                </c:pt>
                <c:pt idx="1392">
                  <c:v>8.658861719504422</c:v>
                </c:pt>
                <c:pt idx="1393">
                  <c:v>8.66251261643139</c:v>
                </c:pt>
                <c:pt idx="1394">
                  <c:v>8.666158815569234</c:v>
                </c:pt>
                <c:pt idx="1395">
                  <c:v>8.669800315175944</c:v>
                </c:pt>
                <c:pt idx="1396">
                  <c:v>8.67343711351092</c:v>
                </c:pt>
                <c:pt idx="1397">
                  <c:v>8.677069208834954</c:v>
                </c:pt>
                <c:pt idx="1398">
                  <c:v>8.68069659941024</c:v>
                </c:pt>
                <c:pt idx="1399">
                  <c:v>8.684319283500368</c:v>
                </c:pt>
                <c:pt idx="1400">
                  <c:v>8.687937259370332</c:v>
                </c:pt>
                <c:pt idx="1401">
                  <c:v>8.69155052528652</c:v>
                </c:pt>
                <c:pt idx="1402">
                  <c:v>8.695159079516727</c:v>
                </c:pt>
                <c:pt idx="1403">
                  <c:v>8.698762920330148</c:v>
                </c:pt>
                <c:pt idx="1404">
                  <c:v>8.702362045997388</c:v>
                </c:pt>
                <c:pt idx="1405">
                  <c:v>8.705956454790437</c:v>
                </c:pt>
                <c:pt idx="1406">
                  <c:v>8.709546144982702</c:v>
                </c:pt>
                <c:pt idx="1407">
                  <c:v>8.713131114848985</c:v>
                </c:pt>
                <c:pt idx="1408">
                  <c:v>8.716711362665501</c:v>
                </c:pt>
                <c:pt idx="1409">
                  <c:v>8.720286886709871</c:v>
                </c:pt>
                <c:pt idx="1410">
                  <c:v>8.723857685261109</c:v>
                </c:pt>
                <c:pt idx="1411">
                  <c:v>8.727423756599641</c:v>
                </c:pt>
                <c:pt idx="1412">
                  <c:v>8.730985099007304</c:v>
                </c:pt>
                <c:pt idx="1413">
                  <c:v>8.734541710767335</c:v>
                </c:pt>
                <c:pt idx="1414">
                  <c:v>8.738093590164379</c:v>
                </c:pt>
                <c:pt idx="1415">
                  <c:v>8.741640735484495</c:v>
                </c:pt>
                <c:pt idx="1416">
                  <c:v>8.745183145015146</c:v>
                </c:pt>
                <c:pt idx="1417">
                  <c:v>8.748720817045201</c:v>
                </c:pt>
                <c:pt idx="1418">
                  <c:v>8.752253749864944</c:v>
                </c:pt>
                <c:pt idx="1419">
                  <c:v>8.75578194176606</c:v>
                </c:pt>
                <c:pt idx="1420">
                  <c:v>8.759305391041655</c:v>
                </c:pt>
                <c:pt idx="1421">
                  <c:v>8.76282409598624</c:v>
                </c:pt>
                <c:pt idx="1422">
                  <c:v>8.766338054895737</c:v>
                </c:pt>
                <c:pt idx="1423">
                  <c:v>8.769847266067484</c:v>
                </c:pt>
                <c:pt idx="1424">
                  <c:v>8.773351727800223</c:v>
                </c:pt>
                <c:pt idx="1425">
                  <c:v>8.776851438394122</c:v>
                </c:pt>
                <c:pt idx="1426">
                  <c:v>8.780346396150751</c:v>
                </c:pt>
                <c:pt idx="1427">
                  <c:v>8.783836599373097</c:v>
                </c:pt>
                <c:pt idx="1428">
                  <c:v>8.787322046365558</c:v>
                </c:pt>
                <c:pt idx="1429">
                  <c:v>8.79080273543396</c:v>
                </c:pt>
                <c:pt idx="1430">
                  <c:v>8.794278664885525</c:v>
                </c:pt>
                <c:pt idx="1431">
                  <c:v>8.797749833028916</c:v>
                </c:pt>
                <c:pt idx="1432">
                  <c:v>8.80121623817418</c:v>
                </c:pt>
                <c:pt idx="1433">
                  <c:v>8.804677878632807</c:v>
                </c:pt>
                <c:pt idx="1434">
                  <c:v>8.808134752717696</c:v>
                </c:pt>
                <c:pt idx="1435">
                  <c:v>8.811586858743165</c:v>
                </c:pt>
                <c:pt idx="1436">
                  <c:v>8.815034195024946</c:v>
                </c:pt>
                <c:pt idx="1437">
                  <c:v>8.818476759880187</c:v>
                </c:pt>
                <c:pt idx="1438">
                  <c:v>8.82191455162747</c:v>
                </c:pt>
                <c:pt idx="1439">
                  <c:v>8.82534756858679</c:v>
                </c:pt>
                <c:pt idx="1440">
                  <c:v>8.828775809079552</c:v>
                </c:pt>
                <c:pt idx="1441">
                  <c:v>8.8321992714286</c:v>
                </c:pt>
                <c:pt idx="1442">
                  <c:v>8.835617953958182</c:v>
                </c:pt>
                <c:pt idx="1443">
                  <c:v>8.83903185499398</c:v>
                </c:pt>
                <c:pt idx="1444">
                  <c:v>8.842440972863094</c:v>
                </c:pt>
                <c:pt idx="1445">
                  <c:v>8.845845305894043</c:v>
                </c:pt>
                <c:pt idx="1446">
                  <c:v>8.849244852416777</c:v>
                </c:pt>
                <c:pt idx="1447">
                  <c:v>8.85263961076267</c:v>
                </c:pt>
                <c:pt idx="1448">
                  <c:v>8.856029579264504</c:v>
                </c:pt>
                <c:pt idx="1449">
                  <c:v>8.85941475625651</c:v>
                </c:pt>
                <c:pt idx="1450">
                  <c:v>8.86279514007433</c:v>
                </c:pt>
                <c:pt idx="1451">
                  <c:v>8.866170729055033</c:v>
                </c:pt>
                <c:pt idx="1452">
                  <c:v>8.869541521537122</c:v>
                </c:pt>
                <c:pt idx="1453">
                  <c:v>8.872907515860516</c:v>
                </c:pt>
                <c:pt idx="1454">
                  <c:v>8.876268710366563</c:v>
                </c:pt>
                <c:pt idx="1455">
                  <c:v>8.87962510339805</c:v>
                </c:pt>
                <c:pt idx="1456">
                  <c:v>8.88297669329918</c:v>
                </c:pt>
                <c:pt idx="1457">
                  <c:v>8.886323478415589</c:v>
                </c:pt>
                <c:pt idx="1458">
                  <c:v>8.889665457094345</c:v>
                </c:pt>
                <c:pt idx="1459">
                  <c:v>8.89300262768394</c:v>
                </c:pt>
                <c:pt idx="1460">
                  <c:v>8.896334988534302</c:v>
                </c:pt>
                <c:pt idx="1461">
                  <c:v>8.89966253799679</c:v>
                </c:pt>
                <c:pt idx="1462">
                  <c:v>8.90298527442419</c:v>
                </c:pt>
                <c:pt idx="1463">
                  <c:v>8.906303196170715</c:v>
                </c:pt>
                <c:pt idx="1464">
                  <c:v>8.90961630159203</c:v>
                </c:pt>
                <c:pt idx="1465">
                  <c:v>8.91292458904521</c:v>
                </c:pt>
                <c:pt idx="1466">
                  <c:v>8.916228056888773</c:v>
                </c:pt>
                <c:pt idx="1467">
                  <c:v>8.919526703482677</c:v>
                </c:pt>
                <c:pt idx="1468">
                  <c:v>8.922820527188305</c:v>
                </c:pt>
                <c:pt idx="1469">
                  <c:v>8.926109526368472</c:v>
                </c:pt>
                <c:pt idx="1470">
                  <c:v>8.92939369938744</c:v>
                </c:pt>
                <c:pt idx="1471">
                  <c:v>8.932673044610896</c:v>
                </c:pt>
                <c:pt idx="1472">
                  <c:v>8.935947560405972</c:v>
                </c:pt>
                <c:pt idx="1473">
                  <c:v>8.939217245141232</c:v>
                </c:pt>
                <c:pt idx="1474">
                  <c:v>8.942482097186676</c:v>
                </c:pt>
                <c:pt idx="1475">
                  <c:v>8.945742114913736</c:v>
                </c:pt>
                <c:pt idx="1476">
                  <c:v>8.9489972966953</c:v>
                </c:pt>
                <c:pt idx="1477">
                  <c:v>8.95224764090568</c:v>
                </c:pt>
                <c:pt idx="1478">
                  <c:v>8.95549314592063</c:v>
                </c:pt>
                <c:pt idx="1479">
                  <c:v>8.95873381011734</c:v>
                </c:pt>
                <c:pt idx="1480">
                  <c:v>8.96196963187445</c:v>
                </c:pt>
                <c:pt idx="1481">
                  <c:v>8.965200609572034</c:v>
                </c:pt>
                <c:pt idx="1482">
                  <c:v>8.968426741591605</c:v>
                </c:pt>
                <c:pt idx="1483">
                  <c:v>8.971648026316124</c:v>
                </c:pt>
                <c:pt idx="1484">
                  <c:v>8.974864462129993</c:v>
                </c:pt>
                <c:pt idx="1485">
                  <c:v>8.978076047419044</c:v>
                </c:pt>
                <c:pt idx="1486">
                  <c:v>8.981282780570567</c:v>
                </c:pt>
                <c:pt idx="1487">
                  <c:v>8.984484659973295</c:v>
                </c:pt>
                <c:pt idx="1488">
                  <c:v>8.987681684017388</c:v>
                </c:pt>
                <c:pt idx="1489">
                  <c:v>8.990873851094472</c:v>
                </c:pt>
                <c:pt idx="1490">
                  <c:v>8.994061159597603</c:v>
                </c:pt>
                <c:pt idx="1491">
                  <c:v>8.997243607921294</c:v>
                </c:pt>
                <c:pt idx="1492">
                  <c:v>9.000421194461488</c:v>
                </c:pt>
                <c:pt idx="1493">
                  <c:v>9.003593917615592</c:v>
                </c:pt>
                <c:pt idx="1494">
                  <c:v>9.006761775782447</c:v>
                </c:pt>
                <c:pt idx="1495">
                  <c:v>9.009924767362347</c:v>
                </c:pt>
                <c:pt idx="1496">
                  <c:v>9.01308289075703</c:v>
                </c:pt>
                <c:pt idx="1497">
                  <c:v>9.016236144369687</c:v>
                </c:pt>
                <c:pt idx="1498">
                  <c:v>9.01938452660495</c:v>
                </c:pt>
                <c:pt idx="1499">
                  <c:v>9.022528035868914</c:v>
                </c:pt>
                <c:pt idx="1500">
                  <c:v>9.025666670569107</c:v>
                </c:pt>
                <c:pt idx="1501">
                  <c:v>9.028800429114513</c:v>
                </c:pt>
                <c:pt idx="1502">
                  <c:v>9.031929309915576</c:v>
                </c:pt>
                <c:pt idx="1503">
                  <c:v>9.035053311384185</c:v>
                </c:pt>
                <c:pt idx="1504">
                  <c:v>9.038172431933667</c:v>
                </c:pt>
                <c:pt idx="1505">
                  <c:v>9.041286669978826</c:v>
                </c:pt>
                <c:pt idx="1506">
                  <c:v>9.044396023935896</c:v>
                </c:pt>
                <c:pt idx="1507">
                  <c:v>9.047500492222577</c:v>
                </c:pt>
                <c:pt idx="1508">
                  <c:v>9.05060007325802</c:v>
                </c:pt>
                <c:pt idx="1509">
                  <c:v>9.053694765462825</c:v>
                </c:pt>
                <c:pt idx="1510">
                  <c:v>9.05678456725905</c:v>
                </c:pt>
                <c:pt idx="1511">
                  <c:v>9.05986947707021</c:v>
                </c:pt>
                <c:pt idx="1512">
                  <c:v>9.06294949332127</c:v>
                </c:pt>
                <c:pt idx="1513">
                  <c:v>9.066024614438655</c:v>
                </c:pt>
                <c:pt idx="1514">
                  <c:v>9.069094838850247</c:v>
                </c:pt>
                <c:pt idx="1515">
                  <c:v>9.072160164985375</c:v>
                </c:pt>
                <c:pt idx="1516">
                  <c:v>9.07522059127484</c:v>
                </c:pt>
                <c:pt idx="1517">
                  <c:v>9.07827611615089</c:v>
                </c:pt>
                <c:pt idx="1518">
                  <c:v>9.08132673804724</c:v>
                </c:pt>
                <c:pt idx="1519">
                  <c:v>9.084372455399045</c:v>
                </c:pt>
                <c:pt idx="1520">
                  <c:v>9.087413266642947</c:v>
                </c:pt>
                <c:pt idx="1521">
                  <c:v>9.090449170217018</c:v>
                </c:pt>
                <c:pt idx="1522">
                  <c:v>9.09348016456081</c:v>
                </c:pt>
                <c:pt idx="1523">
                  <c:v>9.096506248115334</c:v>
                </c:pt>
                <c:pt idx="1524">
                  <c:v>9.09952741932305</c:v>
                </c:pt>
                <c:pt idx="1525">
                  <c:v>9.10254367662789</c:v>
                </c:pt>
                <c:pt idx="1526">
                  <c:v>9.105555018475248</c:v>
                </c:pt>
                <c:pt idx="1527">
                  <c:v>9.108561443311963</c:v>
                </c:pt>
                <c:pt idx="1528">
                  <c:v>9.111562949586371</c:v>
                </c:pt>
                <c:pt idx="1529">
                  <c:v>9.114559535748238</c:v>
                </c:pt>
                <c:pt idx="1530">
                  <c:v>9.117551200248803</c:v>
                </c:pt>
                <c:pt idx="1531">
                  <c:v>9.120537941540783</c:v>
                </c:pt>
                <c:pt idx="1532">
                  <c:v>9.123519758078337</c:v>
                </c:pt>
                <c:pt idx="1533">
                  <c:v>9.12649664831711</c:v>
                </c:pt>
                <c:pt idx="1534">
                  <c:v>9.129468610714198</c:v>
                </c:pt>
                <c:pt idx="1535">
                  <c:v>9.13243564372817</c:v>
                </c:pt>
                <c:pt idx="1536">
                  <c:v>9.135397745819061</c:v>
                </c:pt>
                <c:pt idx="1537">
                  <c:v>9.13835491544837</c:v>
                </c:pt>
                <c:pt idx="1538">
                  <c:v>9.14130715107906</c:v>
                </c:pt>
                <c:pt idx="1539">
                  <c:v>9.144254451175572</c:v>
                </c:pt>
                <c:pt idx="1540">
                  <c:v>9.147196814203814</c:v>
                </c:pt>
                <c:pt idx="1541">
                  <c:v>9.15013423863115</c:v>
                </c:pt>
                <c:pt idx="1542">
                  <c:v>9.153066722926421</c:v>
                </c:pt>
                <c:pt idx="1543">
                  <c:v>9.155994265559948</c:v>
                </c:pt>
                <c:pt idx="1544">
                  <c:v>9.158916865003497</c:v>
                </c:pt>
                <c:pt idx="1545">
                  <c:v>9.161834519730334</c:v>
                </c:pt>
                <c:pt idx="1546">
                  <c:v>9.164747228215171</c:v>
                </c:pt>
                <c:pt idx="1547">
                  <c:v>9.16765498893421</c:v>
                </c:pt>
                <c:pt idx="1548">
                  <c:v>9.170557800365113</c:v>
                </c:pt>
                <c:pt idx="1549">
                  <c:v>9.173455660987016</c:v>
                </c:pt>
                <c:pt idx="1550">
                  <c:v>9.176348569280531</c:v>
                </c:pt>
                <c:pt idx="1551">
                  <c:v>9.179236523727748</c:v>
                </c:pt>
                <c:pt idx="1552">
                  <c:v>9.182119522812214</c:v>
                </c:pt>
                <c:pt idx="1553">
                  <c:v>9.184997565018967</c:v>
                </c:pt>
                <c:pt idx="1554">
                  <c:v>9.187870648834513</c:v>
                </c:pt>
                <c:pt idx="1555">
                  <c:v>9.190738772746835</c:v>
                </c:pt>
                <c:pt idx="1556">
                  <c:v>9.19360193524539</c:v>
                </c:pt>
                <c:pt idx="1557">
                  <c:v>9.196460134821103</c:v>
                </c:pt>
                <c:pt idx="1558">
                  <c:v>9.199313369966391</c:v>
                </c:pt>
                <c:pt idx="1559">
                  <c:v>9.202161639175138</c:v>
                </c:pt>
                <c:pt idx="1560">
                  <c:v>9.205004940942705</c:v>
                </c:pt>
                <c:pt idx="1561">
                  <c:v>9.207843273765936</c:v>
                </c:pt>
                <c:pt idx="1562">
                  <c:v>9.21067663614315</c:v>
                </c:pt>
                <c:pt idx="1563">
                  <c:v>9.213505026574138</c:v>
                </c:pt>
                <c:pt idx="1564">
                  <c:v>9.216328443560181</c:v>
                </c:pt>
                <c:pt idx="1565">
                  <c:v>9.219146885604047</c:v>
                </c:pt>
                <c:pt idx="1566">
                  <c:v>9.221960351209951</c:v>
                </c:pt>
                <c:pt idx="1567">
                  <c:v>9.224768838883621</c:v>
                </c:pt>
                <c:pt idx="1568">
                  <c:v>9.227572347132254</c:v>
                </c:pt>
                <c:pt idx="1569">
                  <c:v>9.230370874464523</c:v>
                </c:pt>
                <c:pt idx="1570">
                  <c:v>9.233164419390597</c:v>
                </c:pt>
                <c:pt idx="1571">
                  <c:v>9.235952980422113</c:v>
                </c:pt>
                <c:pt idx="1572">
                  <c:v>9.238736556072197</c:v>
                </c:pt>
                <c:pt idx="1573">
                  <c:v>9.241515144855454</c:v>
                </c:pt>
                <c:pt idx="1574">
                  <c:v>9.244288745287983</c:v>
                </c:pt>
                <c:pt idx="1575">
                  <c:v>9.247057355887355</c:v>
                </c:pt>
                <c:pt idx="1576">
                  <c:v>9.249820975172627</c:v>
                </c:pt>
                <c:pt idx="1577">
                  <c:v>9.25257960166435</c:v>
                </c:pt>
                <c:pt idx="1578">
                  <c:v>9.25533323388455</c:v>
                </c:pt>
                <c:pt idx="1579">
                  <c:v>9.258081870356738</c:v>
                </c:pt>
                <c:pt idx="1580">
                  <c:v>9.260825509605924</c:v>
                </c:pt>
                <c:pt idx="1581">
                  <c:v>9.263564150158593</c:v>
                </c:pt>
                <c:pt idx="1582">
                  <c:v>9.266297790542717</c:v>
                </c:pt>
                <c:pt idx="1583">
                  <c:v>9.269026429287764</c:v>
                </c:pt>
                <c:pt idx="1584">
                  <c:v>9.271750064924683</c:v>
                </c:pt>
                <c:pt idx="1585">
                  <c:v>9.274468695985913</c:v>
                </c:pt>
                <c:pt idx="1586">
                  <c:v>9.277182321005375</c:v>
                </c:pt>
                <c:pt idx="1587">
                  <c:v>9.2798909385185</c:v>
                </c:pt>
                <c:pt idx="1588">
                  <c:v>9.28259454706218</c:v>
                </c:pt>
                <c:pt idx="1589">
                  <c:v>9.285293145174817</c:v>
                </c:pt>
                <c:pt idx="1590">
                  <c:v>9.287986731396303</c:v>
                </c:pt>
                <c:pt idx="1591">
                  <c:v>9.29067530426801</c:v>
                </c:pt>
                <c:pt idx="1592">
                  <c:v>9.293358862332806</c:v>
                </c:pt>
                <c:pt idx="1593">
                  <c:v>9.296037404135061</c:v>
                </c:pt>
                <c:pt idx="1594">
                  <c:v>9.298710928220618</c:v>
                </c:pt>
                <c:pt idx="1595">
                  <c:v>9.301379433136828</c:v>
                </c:pt>
                <c:pt idx="1596">
                  <c:v>9.30404291743253</c:v>
                </c:pt>
                <c:pt idx="1597">
                  <c:v>9.306701379658056</c:v>
                </c:pt>
                <c:pt idx="1598">
                  <c:v>9.309354818365235</c:v>
                </c:pt>
                <c:pt idx="1599">
                  <c:v>9.31200323210738</c:v>
                </c:pt>
                <c:pt idx="1600">
                  <c:v>9.314646619439317</c:v>
                </c:pt>
                <c:pt idx="1601">
                  <c:v>9.317284978917347</c:v>
                </c:pt>
                <c:pt idx="1602">
                  <c:v>9.319918309099282</c:v>
                </c:pt>
                <c:pt idx="1603">
                  <c:v>9.322546608544428</c:v>
                </c:pt>
                <c:pt idx="1604">
                  <c:v>9.325169875813577</c:v>
                </c:pt>
                <c:pt idx="1605">
                  <c:v>9.327788109469032</c:v>
                </c:pt>
                <c:pt idx="1606">
                  <c:v>9.330401308074581</c:v>
                </c:pt>
                <c:pt idx="1607">
                  <c:v>9.333009470195518</c:v>
                </c:pt>
                <c:pt idx="1608">
                  <c:v>9.335612594398638</c:v>
                </c:pt>
                <c:pt idx="1609">
                  <c:v>9.338210679252218</c:v>
                </c:pt>
                <c:pt idx="1610">
                  <c:v>9.340803723326054</c:v>
                </c:pt>
                <c:pt idx="1611">
                  <c:v>9.343391725191429</c:v>
                </c:pt>
                <c:pt idx="1612">
                  <c:v>9.345974683421138</c:v>
                </c:pt>
                <c:pt idx="1613">
                  <c:v>9.34855259658946</c:v>
                </c:pt>
                <c:pt idx="1614">
                  <c:v>9.351125463272179</c:v>
                </c:pt>
                <c:pt idx="1615">
                  <c:v>9.353693282046597</c:v>
                </c:pt>
                <c:pt idx="1616">
                  <c:v>9.356256051491497</c:v>
                </c:pt>
                <c:pt idx="1617">
                  <c:v>9.358813770187168</c:v>
                </c:pt>
                <c:pt idx="1618">
                  <c:v>9.361366436715416</c:v>
                </c:pt>
                <c:pt idx="1619">
                  <c:v>9.363914049659532</c:v>
                </c:pt>
                <c:pt idx="1620">
                  <c:v>9.366456607604327</c:v>
                </c:pt>
                <c:pt idx="1621">
                  <c:v>9.36899410913609</c:v>
                </c:pt>
                <c:pt idx="1622">
                  <c:v>9.37152655284265</c:v>
                </c:pt>
                <c:pt idx="1623">
                  <c:v>9.374053937313302</c:v>
                </c:pt>
                <c:pt idx="1624">
                  <c:v>9.376576261138877</c:v>
                </c:pt>
                <c:pt idx="1625">
                  <c:v>9.379093522911698</c:v>
                </c:pt>
                <c:pt idx="1626">
                  <c:v>9.381605721225595</c:v>
                </c:pt>
                <c:pt idx="1627">
                  <c:v>9.384112854675908</c:v>
                </c:pt>
                <c:pt idx="1628">
                  <c:v>9.386614921859475</c:v>
                </c:pt>
                <c:pt idx="1629">
                  <c:v>9.38911192137465</c:v>
                </c:pt>
                <c:pt idx="1630">
                  <c:v>9.39160385182129</c:v>
                </c:pt>
                <c:pt idx="1631">
                  <c:v>9.394090711800758</c:v>
                </c:pt>
                <c:pt idx="1632">
                  <c:v>9.396572499915936</c:v>
                </c:pt>
                <c:pt idx="1633">
                  <c:v>9.399049214771204</c:v>
                </c:pt>
                <c:pt idx="1634">
                  <c:v>9.40152085497245</c:v>
                </c:pt>
                <c:pt idx="1635">
                  <c:v>9.40398741912708</c:v>
                </c:pt>
                <c:pt idx="1636">
                  <c:v>9.406448905844005</c:v>
                </c:pt>
                <c:pt idx="1637">
                  <c:v>9.408905313733646</c:v>
                </c:pt>
                <c:pt idx="1638">
                  <c:v>9.41135664140794</c:v>
                </c:pt>
                <c:pt idx="1639">
                  <c:v>9.41380288748033</c:v>
                </c:pt>
                <c:pt idx="1640">
                  <c:v>9.41624405056577</c:v>
                </c:pt>
                <c:pt idx="1641">
                  <c:v>9.418680129280725</c:v>
                </c:pt>
                <c:pt idx="1642">
                  <c:v>9.421111122243184</c:v>
                </c:pt>
                <c:pt idx="1643">
                  <c:v>9.423537028072644</c:v>
                </c:pt>
                <c:pt idx="1644">
                  <c:v>9.425957845390097</c:v>
                </c:pt>
                <c:pt idx="1645">
                  <c:v>9.428373572818071</c:v>
                </c:pt>
                <c:pt idx="1646">
                  <c:v>9.43078420898061</c:v>
                </c:pt>
                <c:pt idx="1647">
                  <c:v>9.43318975250325</c:v>
                </c:pt>
                <c:pt idx="1648">
                  <c:v>9.435590202013056</c:v>
                </c:pt>
                <c:pt idx="1649">
                  <c:v>9.437985556138617</c:v>
                </c:pt>
                <c:pt idx="1650">
                  <c:v>9.440375813510018</c:v>
                </c:pt>
                <c:pt idx="1651">
                  <c:v>9.442760972758881</c:v>
                </c:pt>
                <c:pt idx="1652">
                  <c:v>9.445141032518327</c:v>
                </c:pt>
                <c:pt idx="1653">
                  <c:v>9.447515991423003</c:v>
                </c:pt>
                <c:pt idx="1654">
                  <c:v>9.449885848109072</c:v>
                </c:pt>
                <c:pt idx="1655">
                  <c:v>9.452250601214213</c:v>
                </c:pt>
                <c:pt idx="1656">
                  <c:v>9.454610249377626</c:v>
                </c:pt>
                <c:pt idx="1657">
                  <c:v>9.456964791240025</c:v>
                </c:pt>
                <c:pt idx="1658">
                  <c:v>9.45931422544365</c:v>
                </c:pt>
                <c:pt idx="1659">
                  <c:v>9.461658550632256</c:v>
                </c:pt>
                <c:pt idx="1660">
                  <c:v>9.463997765451115</c:v>
                </c:pt>
                <c:pt idx="1661">
                  <c:v>9.46633186854703</c:v>
                </c:pt>
                <c:pt idx="1662">
                  <c:v>9.46866085856831</c:v>
                </c:pt>
                <c:pt idx="1663">
                  <c:v>9.47098473416479</c:v>
                </c:pt>
                <c:pt idx="1664">
                  <c:v>9.473303493987838</c:v>
                </c:pt>
                <c:pt idx="1665">
                  <c:v>9.47561713669033</c:v>
                </c:pt>
                <c:pt idx="1666">
                  <c:v>9.477925660926667</c:v>
                </c:pt>
                <c:pt idx="1667">
                  <c:v>9.480229065352775</c:v>
                </c:pt>
                <c:pt idx="1668">
                  <c:v>9.482527348626106</c:v>
                </c:pt>
                <c:pt idx="1669">
                  <c:v>9.48482050940563</c:v>
                </c:pt>
                <c:pt idx="1670">
                  <c:v>9.487108546351836</c:v>
                </c:pt>
                <c:pt idx="1671">
                  <c:v>9.489391458126755</c:v>
                </c:pt>
                <c:pt idx="1672">
                  <c:v>9.491669243393925</c:v>
                </c:pt>
                <c:pt idx="1673">
                  <c:v>9.493941900818415</c:v>
                </c:pt>
                <c:pt idx="1674">
                  <c:v>9.496209429066825</c:v>
                </c:pt>
                <c:pt idx="1675">
                  <c:v>9.49847182680727</c:v>
                </c:pt>
                <c:pt idx="1676">
                  <c:v>9.5007290927094</c:v>
                </c:pt>
                <c:pt idx="1677">
                  <c:v>9.502981225444386</c:v>
                </c:pt>
                <c:pt idx="1678">
                  <c:v>9.505228223684932</c:v>
                </c:pt>
                <c:pt idx="1679">
                  <c:v>9.507470086105264</c:v>
                </c:pt>
                <c:pt idx="1680">
                  <c:v>9.50970681138114</c:v>
                </c:pt>
                <c:pt idx="1681">
                  <c:v>9.511938398189842</c:v>
                </c:pt>
                <c:pt idx="1682">
                  <c:v>9.514164845210182</c:v>
                </c:pt>
                <c:pt idx="1683">
                  <c:v>9.516386151122503</c:v>
                </c:pt>
                <c:pt idx="1684">
                  <c:v>9.518602314608676</c:v>
                </c:pt>
                <c:pt idx="1685">
                  <c:v>9.520813334352098</c:v>
                </c:pt>
                <c:pt idx="1686">
                  <c:v>9.523019209037707</c:v>
                </c:pt>
                <c:pt idx="1687">
                  <c:v>9.52521993735196</c:v>
                </c:pt>
                <c:pt idx="1688">
                  <c:v>9.52741551798285</c:v>
                </c:pt>
                <c:pt idx="1689">
                  <c:v>9.529605949619895</c:v>
                </c:pt>
                <c:pt idx="1690">
                  <c:v>9.531791230954157</c:v>
                </c:pt>
                <c:pt idx="1691">
                  <c:v>9.533971360678223</c:v>
                </c:pt>
                <c:pt idx="1692">
                  <c:v>9.536146337486218</c:v>
                </c:pt>
                <c:pt idx="1693">
                  <c:v>9.538316160073776</c:v>
                </c:pt>
                <c:pt idx="1694">
                  <c:v>9.540480827138106</c:v>
                </c:pt>
                <c:pt idx="1695">
                  <c:v>9.542640337377914</c:v>
                </c:pt>
                <c:pt idx="1696">
                  <c:v>9.544794689493454</c:v>
                </c:pt>
                <c:pt idx="1697">
                  <c:v>9.54694388218652</c:v>
                </c:pt>
                <c:pt idx="1698">
                  <c:v>9.549087914160432</c:v>
                </c:pt>
                <c:pt idx="1699">
                  <c:v>9.551226784120048</c:v>
                </c:pt>
                <c:pt idx="1700">
                  <c:v>9.553360490771761</c:v>
                </c:pt>
                <c:pt idx="1701">
                  <c:v>9.555489032823508</c:v>
                </c:pt>
                <c:pt idx="1702">
                  <c:v>9.557612408984743</c:v>
                </c:pt>
                <c:pt idx="1703">
                  <c:v>9.559730617966476</c:v>
                </c:pt>
                <c:pt idx="1704">
                  <c:v>9.561843658481246</c:v>
                </c:pt>
                <c:pt idx="1705">
                  <c:v>9.563951529243128</c:v>
                </c:pt>
                <c:pt idx="1706">
                  <c:v>9.566054228967747</c:v>
                </c:pt>
                <c:pt idx="1707">
                  <c:v>9.568151756372238</c:v>
                </c:pt>
                <c:pt idx="1708">
                  <c:v>9.570244110175313</c:v>
                </c:pt>
                <c:pt idx="1709">
                  <c:v>9.57233128909719</c:v>
                </c:pt>
                <c:pt idx="1710">
                  <c:v>9.57441329185965</c:v>
                </c:pt>
                <c:pt idx="1711">
                  <c:v>9.576490117185995</c:v>
                </c:pt>
                <c:pt idx="1712">
                  <c:v>9.578561763801073</c:v>
                </c:pt>
                <c:pt idx="1713">
                  <c:v>9.58062823043129</c:v>
                </c:pt>
                <c:pt idx="1714">
                  <c:v>9.58268951580457</c:v>
                </c:pt>
                <c:pt idx="1715">
                  <c:v>9.584745618650377</c:v>
                </c:pt>
                <c:pt idx="1716">
                  <c:v>9.58679653769974</c:v>
                </c:pt>
                <c:pt idx="1717">
                  <c:v>9.58884227168521</c:v>
                </c:pt>
                <c:pt idx="1718">
                  <c:v>9.59088281934089</c:v>
                </c:pt>
                <c:pt idx="1719">
                  <c:v>9.592918179402415</c:v>
                </c:pt>
                <c:pt idx="1720">
                  <c:v>9.59494835060698</c:v>
                </c:pt>
                <c:pt idx="1721">
                  <c:v>9.596973331693308</c:v>
                </c:pt>
                <c:pt idx="1722">
                  <c:v>9.598993121401673</c:v>
                </c:pt>
                <c:pt idx="1723">
                  <c:v>9.6010077184739</c:v>
                </c:pt>
                <c:pt idx="1724">
                  <c:v>9.603017121653341</c:v>
                </c:pt>
                <c:pt idx="1725">
                  <c:v>9.605021329684907</c:v>
                </c:pt>
                <c:pt idx="1726">
                  <c:v>9.607020341315051</c:v>
                </c:pt>
                <c:pt idx="1727">
                  <c:v>9.609014155291772</c:v>
                </c:pt>
                <c:pt idx="1728">
                  <c:v>9.611002770364617</c:v>
                </c:pt>
                <c:pt idx="1729">
                  <c:v>9.612986185284672</c:v>
                </c:pt>
                <c:pt idx="1730">
                  <c:v>9.614964398804577</c:v>
                </c:pt>
                <c:pt idx="1731">
                  <c:v>9.61693740967852</c:v>
                </c:pt>
                <c:pt idx="1732">
                  <c:v>9.618905216662234</c:v>
                </c:pt>
                <c:pt idx="1733">
                  <c:v>9.620867818513</c:v>
                </c:pt>
                <c:pt idx="1734">
                  <c:v>9.622825213989644</c:v>
                </c:pt>
                <c:pt idx="1735">
                  <c:v>9.624777401852542</c:v>
                </c:pt>
                <c:pt idx="1736">
                  <c:v>9.626724380863635</c:v>
                </c:pt>
                <c:pt idx="1737">
                  <c:v>9.628666149786388</c:v>
                </c:pt>
                <c:pt idx="1738">
                  <c:v>9.630602707385831</c:v>
                </c:pt>
                <c:pt idx="1739">
                  <c:v>9.632534052428546</c:v>
                </c:pt>
                <c:pt idx="1740">
                  <c:v>9.634460183682648</c:v>
                </c:pt>
                <c:pt idx="1741">
                  <c:v>9.63638109991783</c:v>
                </c:pt>
                <c:pt idx="1742">
                  <c:v>9.63829679990532</c:v>
                </c:pt>
                <c:pt idx="1743">
                  <c:v>9.640207282417892</c:v>
                </c:pt>
                <c:pt idx="1744">
                  <c:v>9.642112546229885</c:v>
                </c:pt>
                <c:pt idx="1745">
                  <c:v>9.644012590117183</c:v>
                </c:pt>
                <c:pt idx="1746">
                  <c:v>9.645907412857232</c:v>
                </c:pt>
                <c:pt idx="1747">
                  <c:v>9.64779701322902</c:v>
                </c:pt>
                <c:pt idx="1748">
                  <c:v>9.649681390013088</c:v>
                </c:pt>
                <c:pt idx="1749">
                  <c:v>9.651560541991545</c:v>
                </c:pt>
                <c:pt idx="1750">
                  <c:v>9.65343446794804</c:v>
                </c:pt>
                <c:pt idx="1751">
                  <c:v>9.65530316666778</c:v>
                </c:pt>
                <c:pt idx="1752">
                  <c:v>9.657166636937533</c:v>
                </c:pt>
                <c:pt idx="1753">
                  <c:v>9.65902487754562</c:v>
                </c:pt>
                <c:pt idx="1754">
                  <c:v>9.660877887281907</c:v>
                </c:pt>
                <c:pt idx="1755">
                  <c:v>9.662725664937831</c:v>
                </c:pt>
                <c:pt idx="1756">
                  <c:v>9.66456820930638</c:v>
                </c:pt>
                <c:pt idx="1757">
                  <c:v>9.6664055191821</c:v>
                </c:pt>
                <c:pt idx="1758">
                  <c:v>9.66823759336108</c:v>
                </c:pt>
                <c:pt idx="1759">
                  <c:v>9.670064430640994</c:v>
                </c:pt>
                <c:pt idx="1760">
                  <c:v>9.67188602982105</c:v>
                </c:pt>
                <c:pt idx="1761">
                  <c:v>9.673702389702025</c:v>
                </c:pt>
                <c:pt idx="1762">
                  <c:v>9.675513509086256</c:v>
                </c:pt>
                <c:pt idx="1763">
                  <c:v>9.677319386777626</c:v>
                </c:pt>
                <c:pt idx="1764">
                  <c:v>9.679120021581598</c:v>
                </c:pt>
                <c:pt idx="1765">
                  <c:v>9.680915412305174</c:v>
                </c:pt>
                <c:pt idx="1766">
                  <c:v>9.682705557756934</c:v>
                </c:pt>
                <c:pt idx="1767">
                  <c:v>9.684490456747</c:v>
                </c:pt>
                <c:pt idx="1768">
                  <c:v>9.686270108087068</c:v>
                </c:pt>
                <c:pt idx="1769">
                  <c:v>9.688044510590396</c:v>
                </c:pt>
                <c:pt idx="1770">
                  <c:v>9.689813663071794</c:v>
                </c:pt>
                <c:pt idx="1771">
                  <c:v>9.69157756434764</c:v>
                </c:pt>
                <c:pt idx="1772">
                  <c:v>9.69333621323587</c:v>
                </c:pt>
                <c:pt idx="1773">
                  <c:v>9.69508960855599</c:v>
                </c:pt>
                <c:pt idx="1774">
                  <c:v>9.69683774912906</c:v>
                </c:pt>
                <c:pt idx="1775">
                  <c:v>9.69858063377771</c:v>
                </c:pt>
                <c:pt idx="1776">
                  <c:v>9.700318261326126</c:v>
                </c:pt>
                <c:pt idx="1777">
                  <c:v>9.702050630600071</c:v>
                </c:pt>
                <c:pt idx="1778">
                  <c:v>9.703777740426853</c:v>
                </c:pt>
                <c:pt idx="1779">
                  <c:v>9.70549958963537</c:v>
                </c:pt>
                <c:pt idx="1780">
                  <c:v>9.707216177056052</c:v>
                </c:pt>
                <c:pt idx="1781">
                  <c:v>9.708927501520925</c:v>
                </c:pt>
                <c:pt idx="1782">
                  <c:v>9.710633561863567</c:v>
                </c:pt>
                <c:pt idx="1783">
                  <c:v>9.71233435691912</c:v>
                </c:pt>
                <c:pt idx="1784">
                  <c:v>9.714029885524295</c:v>
                </c:pt>
                <c:pt idx="1785">
                  <c:v>9.71572014651737</c:v>
                </c:pt>
                <c:pt idx="1786">
                  <c:v>9.717405138738195</c:v>
                </c:pt>
                <c:pt idx="1787">
                  <c:v>9.719084861028177</c:v>
                </c:pt>
                <c:pt idx="1788">
                  <c:v>9.720759312230297</c:v>
                </c:pt>
                <c:pt idx="1789">
                  <c:v>9.722428491189104</c:v>
                </c:pt>
                <c:pt idx="1790">
                  <c:v>9.724092396750718</c:v>
                </c:pt>
                <c:pt idx="1791">
                  <c:v>9.725751027762818</c:v>
                </c:pt>
                <c:pt idx="1792">
                  <c:v>9.727404383074661</c:v>
                </c:pt>
                <c:pt idx="1793">
                  <c:v>9.729052461537069</c:v>
                </c:pt>
                <c:pt idx="1794">
                  <c:v>9.730695262002443</c:v>
                </c:pt>
                <c:pt idx="1795">
                  <c:v>9.732332783324738</c:v>
                </c:pt>
                <c:pt idx="1796">
                  <c:v>9.733965024359488</c:v>
                </c:pt>
                <c:pt idx="1797">
                  <c:v>9.735591983963802</c:v>
                </c:pt>
                <c:pt idx="1798">
                  <c:v>9.737213660996353</c:v>
                </c:pt>
                <c:pt idx="1799">
                  <c:v>9.738830054317393</c:v>
                </c:pt>
                <c:pt idx="1800">
                  <c:v>9.740441162788734</c:v>
                </c:pt>
                <c:pt idx="1801">
                  <c:v>9.742046985273774</c:v>
                </c:pt>
                <c:pt idx="1802">
                  <c:v>9.743647520637468</c:v>
                </c:pt>
                <c:pt idx="1803">
                  <c:v>9.745242767746361</c:v>
                </c:pt>
                <c:pt idx="1804">
                  <c:v>9.746832725468558</c:v>
                </c:pt>
                <c:pt idx="1805">
                  <c:v>9.748417392673746</c:v>
                </c:pt>
                <c:pt idx="1806">
                  <c:v>9.749996768233172</c:v>
                </c:pt>
                <c:pt idx="1807">
                  <c:v>9.751570851019682</c:v>
                </c:pt>
                <c:pt idx="1808">
                  <c:v>9.753139639907674</c:v>
                </c:pt>
                <c:pt idx="1809">
                  <c:v>9.75470313377312</c:v>
                </c:pt>
                <c:pt idx="1810">
                  <c:v>9.756261331493588</c:v>
                </c:pt>
                <c:pt idx="1811">
                  <c:v>9.757814231948207</c:v>
                </c:pt>
                <c:pt idx="1812">
                  <c:v>9.759361834017678</c:v>
                </c:pt>
                <c:pt idx="1813">
                  <c:v>9.76090413658429</c:v>
                </c:pt>
                <c:pt idx="1814">
                  <c:v>9.762441138531896</c:v>
                </c:pt>
                <c:pt idx="1815">
                  <c:v>9.76397283874594</c:v>
                </c:pt>
                <c:pt idx="1816">
                  <c:v>9.76549923611343</c:v>
                </c:pt>
                <c:pt idx="1817">
                  <c:v>9.767020329522951</c:v>
                </c:pt>
                <c:pt idx="1818">
                  <c:v>9.768536117864686</c:v>
                </c:pt>
                <c:pt idx="1819">
                  <c:v>9.770046600030371</c:v>
                </c:pt>
                <c:pt idx="1820">
                  <c:v>9.771551774913334</c:v>
                </c:pt>
                <c:pt idx="1821">
                  <c:v>9.773051641408482</c:v>
                </c:pt>
                <c:pt idx="1822">
                  <c:v>9.7745461984123</c:v>
                </c:pt>
                <c:pt idx="1823">
                  <c:v>9.776035444822843</c:v>
                </c:pt>
                <c:pt idx="1824">
                  <c:v>9.777519379539757</c:v>
                </c:pt>
                <c:pt idx="1825">
                  <c:v>9.778998001464263</c:v>
                </c:pt>
                <c:pt idx="1826">
                  <c:v>9.780471309499168</c:v>
                </c:pt>
                <c:pt idx="1827">
                  <c:v>9.781939302548853</c:v>
                </c:pt>
                <c:pt idx="1828">
                  <c:v>9.783401979519286</c:v>
                </c:pt>
                <c:pt idx="1829">
                  <c:v>9.78485933931801</c:v>
                </c:pt>
                <c:pt idx="1830">
                  <c:v>9.786311380854148</c:v>
                </c:pt>
                <c:pt idx="1831">
                  <c:v>9.787758103038421</c:v>
                </c:pt>
                <c:pt idx="1832">
                  <c:v>9.78919950478312</c:v>
                </c:pt>
                <c:pt idx="1833">
                  <c:v>9.79063558500211</c:v>
                </c:pt>
                <c:pt idx="1834">
                  <c:v>9.792066342610857</c:v>
                </c:pt>
                <c:pt idx="1835">
                  <c:v>9.793491776526403</c:v>
                </c:pt>
                <c:pt idx="1836">
                  <c:v>9.794911885667369</c:v>
                </c:pt>
                <c:pt idx="1837">
                  <c:v>9.796326668953968</c:v>
                </c:pt>
                <c:pt idx="1838">
                  <c:v>9.797736125307997</c:v>
                </c:pt>
                <c:pt idx="1839">
                  <c:v>9.799140253652823</c:v>
                </c:pt>
                <c:pt idx="1840">
                  <c:v>9.80053905291342</c:v>
                </c:pt>
                <c:pt idx="1841">
                  <c:v>9.80193252201633</c:v>
                </c:pt>
                <c:pt idx="1842">
                  <c:v>9.80332065988969</c:v>
                </c:pt>
                <c:pt idx="1843">
                  <c:v>9.80470346546322</c:v>
                </c:pt>
                <c:pt idx="1844">
                  <c:v>9.806080937668227</c:v>
                </c:pt>
                <c:pt idx="1845">
                  <c:v>9.807453075437596</c:v>
                </c:pt>
                <c:pt idx="1846">
                  <c:v>9.808819877705818</c:v>
                </c:pt>
                <c:pt idx="1847">
                  <c:v>9.810181343408954</c:v>
                </c:pt>
                <c:pt idx="1848">
                  <c:v>9.81153747148466</c:v>
                </c:pt>
                <c:pt idx="1849">
                  <c:v>9.812888260872175</c:v>
                </c:pt>
                <c:pt idx="1850">
                  <c:v>9.814233710512335</c:v>
                </c:pt>
                <c:pt idx="1851">
                  <c:v>9.815573819347557</c:v>
                </c:pt>
                <c:pt idx="1852">
                  <c:v>9.816908586321844</c:v>
                </c:pt>
                <c:pt idx="1853">
                  <c:v>9.818238010380797</c:v>
                </c:pt>
                <c:pt idx="1854">
                  <c:v>9.819562090471604</c:v>
                </c:pt>
                <c:pt idx="1855">
                  <c:v>9.820880825543037</c:v>
                </c:pt>
                <c:pt idx="1856">
                  <c:v>9.82219421454546</c:v>
                </c:pt>
                <c:pt idx="1857">
                  <c:v>9.823502256430835</c:v>
                </c:pt>
                <c:pt idx="1858">
                  <c:v>9.824804950152701</c:v>
                </c:pt>
                <c:pt idx="1859">
                  <c:v>9.826102294666208</c:v>
                </c:pt>
                <c:pt idx="1860">
                  <c:v>9.82739428892807</c:v>
                </c:pt>
                <c:pt idx="1861">
                  <c:v>9.82868093189662</c:v>
                </c:pt>
                <c:pt idx="1862">
                  <c:v>9.829962222531761</c:v>
                </c:pt>
                <c:pt idx="1863">
                  <c:v>9.831238159795005</c:v>
                </c:pt>
                <c:pt idx="1864">
                  <c:v>9.83250874264945</c:v>
                </c:pt>
                <c:pt idx="1865">
                  <c:v>9.833773970059775</c:v>
                </c:pt>
                <c:pt idx="1866">
                  <c:v>9.835033840992277</c:v>
                </c:pt>
                <c:pt idx="1867">
                  <c:v>9.836288354414822</c:v>
                </c:pt>
                <c:pt idx="1868">
                  <c:v>9.83753750929689</c:v>
                </c:pt>
                <c:pt idx="1869">
                  <c:v>9.838781304609535</c:v>
                </c:pt>
                <c:pt idx="1870">
                  <c:v>9.840019739325423</c:v>
                </c:pt>
                <c:pt idx="1871">
                  <c:v>9.841252812418805</c:v>
                </c:pt>
                <c:pt idx="1872">
                  <c:v>9.842480522865534</c:v>
                </c:pt>
                <c:pt idx="1873">
                  <c:v>9.843702869643044</c:v>
                </c:pt>
                <c:pt idx="1874">
                  <c:v>9.844919851730378</c:v>
                </c:pt>
                <c:pt idx="1875">
                  <c:v>9.846131468108174</c:v>
                </c:pt>
                <c:pt idx="1876">
                  <c:v>9.847337717758664</c:v>
                </c:pt>
                <c:pt idx="1877">
                  <c:v>9.848538599665674</c:v>
                </c:pt>
                <c:pt idx="1878">
                  <c:v>9.849734112814626</c:v>
                </c:pt>
                <c:pt idx="1879">
                  <c:v>9.850924256192545</c:v>
                </c:pt>
                <c:pt idx="1880">
                  <c:v>9.852109028788047</c:v>
                </c:pt>
                <c:pt idx="1881">
                  <c:v>9.85328842959135</c:v>
                </c:pt>
                <c:pt idx="1882">
                  <c:v>9.85446245759427</c:v>
                </c:pt>
                <c:pt idx="1883">
                  <c:v>9.85563111179022</c:v>
                </c:pt>
                <c:pt idx="1884">
                  <c:v>9.856794391174208</c:v>
                </c:pt>
                <c:pt idx="1885">
                  <c:v>9.857952294742847</c:v>
                </c:pt>
                <c:pt idx="1886">
                  <c:v>9.859104821494348</c:v>
                </c:pt>
                <c:pt idx="1887">
                  <c:v>9.86025197042852</c:v>
                </c:pt>
                <c:pt idx="1888">
                  <c:v>9.861393740546765</c:v>
                </c:pt>
                <c:pt idx="1889">
                  <c:v>9.862530130852105</c:v>
                </c:pt>
                <c:pt idx="1890">
                  <c:v>9.863661140349138</c:v>
                </c:pt>
                <c:pt idx="1891">
                  <c:v>9.86478676804408</c:v>
                </c:pt>
                <c:pt idx="1892">
                  <c:v>9.86590701294474</c:v>
                </c:pt>
                <c:pt idx="1893">
                  <c:v>9.86702187406053</c:v>
                </c:pt>
                <c:pt idx="1894">
                  <c:v>9.868131350402464</c:v>
                </c:pt>
                <c:pt idx="1895">
                  <c:v>9.869235440983157</c:v>
                </c:pt>
                <c:pt idx="1896">
                  <c:v>9.870334144816828</c:v>
                </c:pt>
                <c:pt idx="1897">
                  <c:v>9.8714274609193</c:v>
                </c:pt>
                <c:pt idx="1898">
                  <c:v>9.87251538830799</c:v>
                </c:pt>
                <c:pt idx="1899">
                  <c:v>9.873597926001927</c:v>
                </c:pt>
                <c:pt idx="1900">
                  <c:v>9.87467507302174</c:v>
                </c:pt>
                <c:pt idx="1901">
                  <c:v>9.875746828389667</c:v>
                </c:pt>
                <c:pt idx="1902">
                  <c:v>9.87681319112953</c:v>
                </c:pt>
                <c:pt idx="1903">
                  <c:v>9.877874160266785</c:v>
                </c:pt>
                <c:pt idx="1904">
                  <c:v>9.878929734828473</c:v>
                </c:pt>
                <c:pt idx="1905">
                  <c:v>9.879979913843246</c:v>
                </c:pt>
                <c:pt idx="1906">
                  <c:v>9.881024696341352</c:v>
                </c:pt>
                <c:pt idx="1907">
                  <c:v>9.88206408135466</c:v>
                </c:pt>
                <c:pt idx="1908">
                  <c:v>9.883098067916632</c:v>
                </c:pt>
                <c:pt idx="1909">
                  <c:v>9.884126655062344</c:v>
                </c:pt>
                <c:pt idx="1910">
                  <c:v>9.885149841828468</c:v>
                </c:pt>
                <c:pt idx="1911">
                  <c:v>9.886167627253293</c:v>
                </c:pt>
                <c:pt idx="1912">
                  <c:v>9.88718001037671</c:v>
                </c:pt>
                <c:pt idx="1913">
                  <c:v>9.88818699024022</c:v>
                </c:pt>
                <c:pt idx="1914">
                  <c:v>9.889188565886927</c:v>
                </c:pt>
                <c:pt idx="1915">
                  <c:v>9.890184736361543</c:v>
                </c:pt>
                <c:pt idx="1916">
                  <c:v>9.891175500710391</c:v>
                </c:pt>
                <c:pt idx="1917">
                  <c:v>9.892160857981403</c:v>
                </c:pt>
                <c:pt idx="1918">
                  <c:v>9.893140807224115</c:v>
                </c:pt>
                <c:pt idx="1919">
                  <c:v>9.894115347489673</c:v>
                </c:pt>
                <c:pt idx="1920">
                  <c:v>9.89508447783084</c:v>
                </c:pt>
                <c:pt idx="1921">
                  <c:v>9.896048197301972</c:v>
                </c:pt>
                <c:pt idx="1922">
                  <c:v>9.897006504959053</c:v>
                </c:pt>
                <c:pt idx="1923">
                  <c:v>9.89795939985966</c:v>
                </c:pt>
                <c:pt idx="1924">
                  <c:v>9.898906881062995</c:v>
                </c:pt>
                <c:pt idx="1925">
                  <c:v>9.899848947629857</c:v>
                </c:pt>
                <c:pt idx="1926">
                  <c:v>9.90078559862267</c:v>
                </c:pt>
                <c:pt idx="1927">
                  <c:v>9.901716833105455</c:v>
                </c:pt>
                <c:pt idx="1928">
                  <c:v>9.902642650143853</c:v>
                </c:pt>
                <c:pt idx="1929">
                  <c:v>9.903563048805114</c:v>
                </c:pt>
                <c:pt idx="1930">
                  <c:v>9.904478028158101</c:v>
                </c:pt>
                <c:pt idx="1931">
                  <c:v>9.905387587273288</c:v>
                </c:pt>
                <c:pt idx="1932">
                  <c:v>9.906291725222758</c:v>
                </c:pt>
                <c:pt idx="1933">
                  <c:v>9.907190441080217</c:v>
                </c:pt>
                <c:pt idx="1934">
                  <c:v>9.908083733920973</c:v>
                </c:pt>
                <c:pt idx="1935">
                  <c:v>9.908971602821952</c:v>
                </c:pt>
                <c:pt idx="1936">
                  <c:v>9.909854046861697</c:v>
                </c:pt>
                <c:pt idx="1937">
                  <c:v>9.910731065120353</c:v>
                </c:pt>
                <c:pt idx="1938">
                  <c:v>9.911602656679693</c:v>
                </c:pt>
                <c:pt idx="1939">
                  <c:v>9.912468820623095</c:v>
                </c:pt>
                <c:pt idx="1940">
                  <c:v>9.913329556035553</c:v>
                </c:pt>
                <c:pt idx="1941">
                  <c:v>9.914184862003686</c:v>
                </c:pt>
                <c:pt idx="1942">
                  <c:v>9.915034737615714</c:v>
                </c:pt>
                <c:pt idx="1943">
                  <c:v>9.915879181961472</c:v>
                </c:pt>
                <c:pt idx="1944">
                  <c:v>9.916718194132427</c:v>
                </c:pt>
                <c:pt idx="1945">
                  <c:v>9.91755177322165</c:v>
                </c:pt>
                <c:pt idx="1946">
                  <c:v>9.918379918323824</c:v>
                </c:pt>
                <c:pt idx="1947">
                  <c:v>9.919202628535263</c:v>
                </c:pt>
                <c:pt idx="1948">
                  <c:v>9.920019902953879</c:v>
                </c:pt>
                <c:pt idx="1949">
                  <c:v>9.920831740679221</c:v>
                </c:pt>
                <c:pt idx="1950">
                  <c:v>9.921638140812441</c:v>
                </c:pt>
                <c:pt idx="1951">
                  <c:v>9.922439102456317</c:v>
                </c:pt>
                <c:pt idx="1952">
                  <c:v>9.923234624715234</c:v>
                </c:pt>
                <c:pt idx="1953">
                  <c:v>9.924024706695205</c:v>
                </c:pt>
                <c:pt idx="1954">
                  <c:v>9.924809347503863</c:v>
                </c:pt>
                <c:pt idx="1955">
                  <c:v>9.92558854625045</c:v>
                </c:pt>
                <c:pt idx="1956">
                  <c:v>9.926362302045831</c:v>
                </c:pt>
                <c:pt idx="1957">
                  <c:v>9.927130614002496</c:v>
                </c:pt>
                <c:pt idx="1958">
                  <c:v>9.927893481234541</c:v>
                </c:pt>
                <c:pt idx="1959">
                  <c:v>9.928650902857704</c:v>
                </c:pt>
                <c:pt idx="1960">
                  <c:v>9.929402877989325</c:v>
                </c:pt>
                <c:pt idx="1961">
                  <c:v>9.930149405748357</c:v>
                </c:pt>
                <c:pt idx="1962">
                  <c:v>9.930890485255393</c:v>
                </c:pt>
                <c:pt idx="1963">
                  <c:v>9.931626115632642</c:v>
                </c:pt>
                <c:pt idx="1964">
                  <c:v>9.932356296003925</c:v>
                </c:pt>
                <c:pt idx="1965">
                  <c:v>9.93308102549469</c:v>
                </c:pt>
                <c:pt idx="1966">
                  <c:v>9.93380030323201</c:v>
                </c:pt>
                <c:pt idx="1967">
                  <c:v>9.934514128344572</c:v>
                </c:pt>
                <c:pt idx="1968">
                  <c:v>9.935222499962696</c:v>
                </c:pt>
                <c:pt idx="1969">
                  <c:v>9.93592541721831</c:v>
                </c:pt>
                <c:pt idx="1970">
                  <c:v>9.936622879244978</c:v>
                </c:pt>
                <c:pt idx="1971">
                  <c:v>9.937314885177871</c:v>
                </c:pt>
                <c:pt idx="1972">
                  <c:v>9.938001434153806</c:v>
                </c:pt>
                <c:pt idx="1973">
                  <c:v>9.938682525311204</c:v>
                </c:pt>
                <c:pt idx="1974">
                  <c:v>9.939358157790112</c:v>
                </c:pt>
                <c:pt idx="1975">
                  <c:v>9.940028330732213</c:v>
                </c:pt>
                <c:pt idx="1976">
                  <c:v>9.940693043280801</c:v>
                </c:pt>
                <c:pt idx="1977">
                  <c:v>9.941352294580795</c:v>
                </c:pt>
                <c:pt idx="1978">
                  <c:v>9.94200608377875</c:v>
                </c:pt>
                <c:pt idx="1979">
                  <c:v>9.942654410022834</c:v>
                </c:pt>
                <c:pt idx="1980">
                  <c:v>9.943297272462846</c:v>
                </c:pt>
                <c:pt idx="1981">
                  <c:v>9.94393467025021</c:v>
                </c:pt>
                <c:pt idx="1982">
                  <c:v>9.944566602537973</c:v>
                </c:pt>
                <c:pt idx="1983">
                  <c:v>9.945193068480813</c:v>
                </c:pt>
                <c:pt idx="1984">
                  <c:v>9.945814067235025</c:v>
                </c:pt>
                <c:pt idx="1985">
                  <c:v>9.94642959795854</c:v>
                </c:pt>
                <c:pt idx="1986">
                  <c:v>9.94703965981091</c:v>
                </c:pt>
                <c:pt idx="1987">
                  <c:v>9.947644251953317</c:v>
                </c:pt>
                <c:pt idx="1988">
                  <c:v>9.948243373548562</c:v>
                </c:pt>
                <c:pt idx="1989">
                  <c:v>9.948837023761093</c:v>
                </c:pt>
                <c:pt idx="1990">
                  <c:v>9.949425201756962</c:v>
                </c:pt>
                <c:pt idx="1991">
                  <c:v>9.950007906703863</c:v>
                </c:pt>
                <c:pt idx="1992">
                  <c:v>9.950585137771113</c:v>
                </c:pt>
                <c:pt idx="1993">
                  <c:v>9.95115689412966</c:v>
                </c:pt>
                <c:pt idx="1994">
                  <c:v>9.951723174952079</c:v>
                </c:pt>
                <c:pt idx="1995">
                  <c:v>9.952283979412577</c:v>
                </c:pt>
                <c:pt idx="1996">
                  <c:v>9.952839306686987</c:v>
                </c:pt>
                <c:pt idx="1997">
                  <c:v>9.953389155952764</c:v>
                </c:pt>
                <c:pt idx="1998">
                  <c:v>9.95393352638901</c:v>
                </c:pt>
                <c:pt idx="1999">
                  <c:v>9.95447241717644</c:v>
                </c:pt>
                <c:pt idx="2000">
                  <c:v>9.955005827497414</c:v>
                </c:pt>
                <c:pt idx="2001">
                  <c:v>9.95553375653591</c:v>
                </c:pt>
                <c:pt idx="2002">
                  <c:v>9.95605620347754</c:v>
                </c:pt>
                <c:pt idx="2003">
                  <c:v>9.956573167509551</c:v>
                </c:pt>
                <c:pt idx="2004">
                  <c:v>9.957084647820817</c:v>
                </c:pt>
                <c:pt idx="2005">
                  <c:v>9.957590643601843</c:v>
                </c:pt>
                <c:pt idx="2006">
                  <c:v>9.958091154044767</c:v>
                </c:pt>
                <c:pt idx="2007">
                  <c:v>9.95858617834336</c:v>
                </c:pt>
                <c:pt idx="2008">
                  <c:v>9.959075715693021</c:v>
                </c:pt>
                <c:pt idx="2009">
                  <c:v>9.959559765290787</c:v>
                </c:pt>
                <c:pt idx="2010">
                  <c:v>9.960038326335324</c:v>
                </c:pt>
                <c:pt idx="2011">
                  <c:v>9.960511398026934</c:v>
                </c:pt>
                <c:pt idx="2012">
                  <c:v>9.960978979567537</c:v>
                </c:pt>
                <c:pt idx="2013">
                  <c:v>9.96144107016071</c:v>
                </c:pt>
                <c:pt idx="2014">
                  <c:v>9.96189766901165</c:v>
                </c:pt>
                <c:pt idx="2015">
                  <c:v>9.962348775327184</c:v>
                </c:pt>
                <c:pt idx="2016">
                  <c:v>9.962794388315785</c:v>
                </c:pt>
                <c:pt idx="2017">
                  <c:v>9.96323450718755</c:v>
                </c:pt>
                <c:pt idx="2018">
                  <c:v>9.96366913115421</c:v>
                </c:pt>
                <c:pt idx="2019">
                  <c:v>9.96409825942914</c:v>
                </c:pt>
                <c:pt idx="2020">
                  <c:v>9.964521891227343</c:v>
                </c:pt>
                <c:pt idx="2021">
                  <c:v>9.964940025765457</c:v>
                </c:pt>
                <c:pt idx="2022">
                  <c:v>9.965352662261757</c:v>
                </c:pt>
                <c:pt idx="2023">
                  <c:v>9.965759799936154</c:v>
                </c:pt>
                <c:pt idx="2024">
                  <c:v>9.966161438010193</c:v>
                </c:pt>
                <c:pt idx="2025">
                  <c:v>9.96655757570706</c:v>
                </c:pt>
                <c:pt idx="2026">
                  <c:v>9.966948212251562</c:v>
                </c:pt>
                <c:pt idx="2027">
                  <c:v>9.967333346870163</c:v>
                </c:pt>
                <c:pt idx="2028">
                  <c:v>9.967712978790956</c:v>
                </c:pt>
                <c:pt idx="2029">
                  <c:v>9.968087107243665</c:v>
                </c:pt>
                <c:pt idx="2030">
                  <c:v>9.968455731459654</c:v>
                </c:pt>
                <c:pt idx="2031">
                  <c:v>9.96881885067193</c:v>
                </c:pt>
                <c:pt idx="2032">
                  <c:v>9.969176464115128</c:v>
                </c:pt>
                <c:pt idx="2033">
                  <c:v>9.969528571025534</c:v>
                </c:pt>
                <c:pt idx="2034">
                  <c:v>9.969875170641057</c:v>
                </c:pt>
                <c:pt idx="2035">
                  <c:v>9.970216262201256</c:v>
                </c:pt>
                <c:pt idx="2036">
                  <c:v>9.970551844947323</c:v>
                </c:pt>
                <c:pt idx="2037">
                  <c:v>9.97088191812209</c:v>
                </c:pt>
                <c:pt idx="2038">
                  <c:v>9.971206480970025</c:v>
                </c:pt>
                <c:pt idx="2039">
                  <c:v>9.971525532737247</c:v>
                </c:pt>
                <c:pt idx="2040">
                  <c:v>9.971839072671494</c:v>
                </c:pt>
                <c:pt idx="2041">
                  <c:v>9.972147100022162</c:v>
                </c:pt>
                <c:pt idx="2042">
                  <c:v>9.972449614040286</c:v>
                </c:pt>
                <c:pt idx="2043">
                  <c:v>9.972746613978518</c:v>
                </c:pt>
                <c:pt idx="2044">
                  <c:v>9.97303809909118</c:v>
                </c:pt>
                <c:pt idx="2045">
                  <c:v>9.973324068634221</c:v>
                </c:pt>
                <c:pt idx="2046">
                  <c:v>9.97360452186523</c:v>
                </c:pt>
                <c:pt idx="2047">
                  <c:v>9.973879458043436</c:v>
                </c:pt>
                <c:pt idx="2048">
                  <c:v>9.97414887642972</c:v>
                </c:pt>
                <c:pt idx="2049">
                  <c:v>9.974412776286586</c:v>
                </c:pt>
                <c:pt idx="2050">
                  <c:v>9.974671156878198</c:v>
                </c:pt>
                <c:pt idx="2051">
                  <c:v>9.974924017470351</c:v>
                </c:pt>
                <c:pt idx="2052">
                  <c:v>9.975171357330485</c:v>
                </c:pt>
                <c:pt idx="2053">
                  <c:v>9.975413175727686</c:v>
                </c:pt>
                <c:pt idx="2054">
                  <c:v>9.97564947193267</c:v>
                </c:pt>
                <c:pt idx="2055">
                  <c:v>9.97588024521781</c:v>
                </c:pt>
                <c:pt idx="2056">
                  <c:v>9.976105494857117</c:v>
                </c:pt>
                <c:pt idx="2057">
                  <c:v>9.976325220126247</c:v>
                </c:pt>
                <c:pt idx="2058">
                  <c:v>9.97653942030249</c:v>
                </c:pt>
                <c:pt idx="2059">
                  <c:v>9.97674809466479</c:v>
                </c:pt>
                <c:pt idx="2060">
                  <c:v>9.976951242493733</c:v>
                </c:pt>
                <c:pt idx="2061">
                  <c:v>9.977148863071545</c:v>
                </c:pt>
                <c:pt idx="2062">
                  <c:v>9.977340955682102</c:v>
                </c:pt>
                <c:pt idx="2063">
                  <c:v>9.97752751961092</c:v>
                </c:pt>
                <c:pt idx="2064">
                  <c:v>9.977708554145154</c:v>
                </c:pt>
                <c:pt idx="2065">
                  <c:v>9.97788405857362</c:v>
                </c:pt>
                <c:pt idx="2066">
                  <c:v>9.978054032186767</c:v>
                </c:pt>
                <c:pt idx="2067">
                  <c:v>9.978218474276685</c:v>
                </c:pt>
                <c:pt idx="2068">
                  <c:v>9.978377384137126</c:v>
                </c:pt>
                <c:pt idx="2069">
                  <c:v>9.978530761063478</c:v>
                </c:pt>
                <c:pt idx="2070">
                  <c:v>9.978678604352767</c:v>
                </c:pt>
                <c:pt idx="2071">
                  <c:v>9.978820913303682</c:v>
                </c:pt>
                <c:pt idx="2072">
                  <c:v>9.978957687216543</c:v>
                </c:pt>
                <c:pt idx="2073">
                  <c:v>9.97908892539333</c:v>
                </c:pt>
                <c:pt idx="2074">
                  <c:v>9.979214627137654</c:v>
                </c:pt>
                <c:pt idx="2075">
                  <c:v>9.97933479175479</c:v>
                </c:pt>
                <c:pt idx="2076">
                  <c:v>9.97944941855165</c:v>
                </c:pt>
                <c:pt idx="2077">
                  <c:v>9.97955850683679</c:v>
                </c:pt>
                <c:pt idx="2078">
                  <c:v>9.979662055920424</c:v>
                </c:pt>
                <c:pt idx="2079">
                  <c:v>9.979760065114408</c:v>
                </c:pt>
                <c:pt idx="2080">
                  <c:v>9.97985253373225</c:v>
                </c:pt>
                <c:pt idx="2081">
                  <c:v>9.9799394610891</c:v>
                </c:pt>
                <c:pt idx="2082">
                  <c:v>9.980020846501755</c:v>
                </c:pt>
                <c:pt idx="2083">
                  <c:v>9.980096689288675</c:v>
                </c:pt>
                <c:pt idx="2084">
                  <c:v>9.98016698876995</c:v>
                </c:pt>
                <c:pt idx="2085">
                  <c:v>9.980231744267332</c:v>
                </c:pt>
                <c:pt idx="2086">
                  <c:v>9.98029095510422</c:v>
                </c:pt>
                <c:pt idx="2087">
                  <c:v>9.980344620605652</c:v>
                </c:pt>
                <c:pt idx="2088">
                  <c:v>9.980392740098333</c:v>
                </c:pt>
                <c:pt idx="2089">
                  <c:v>9.98043531291061</c:v>
                </c:pt>
                <c:pt idx="2090">
                  <c:v>9.98047233837247</c:v>
                </c:pt>
                <c:pt idx="2091">
                  <c:v>9.980503815815564</c:v>
                </c:pt>
                <c:pt idx="2092">
                  <c:v>9.980529744573188</c:v>
                </c:pt>
                <c:pt idx="2093">
                  <c:v>9.980550123980295</c:v>
                </c:pt>
                <c:pt idx="2094">
                  <c:v>9.980564953373473</c:v>
                </c:pt>
                <c:pt idx="2095">
                  <c:v>9.980574232090976</c:v>
                </c:pt>
                <c:pt idx="2096">
                  <c:v>9.980577959472705</c:v>
                </c:pt>
                <c:pt idx="2097">
                  <c:v>9.980576134860214</c:v>
                </c:pt>
                <c:pt idx="2098">
                  <c:v>9.980568757596696</c:v>
                </c:pt>
                <c:pt idx="2099">
                  <c:v>9.980555827027018</c:v>
                </c:pt>
                <c:pt idx="2100">
                  <c:v>9.98053734249768</c:v>
                </c:pt>
                <c:pt idx="2101">
                  <c:v>9.98051330335684</c:v>
                </c:pt>
                <c:pt idx="2102">
                  <c:v>9.980483708954315</c:v>
                </c:pt>
                <c:pt idx="2103">
                  <c:v>9.980448558641565</c:v>
                </c:pt>
                <c:pt idx="2104">
                  <c:v>9.980407851771708</c:v>
                </c:pt>
                <c:pt idx="2105">
                  <c:v>9.980361587699512</c:v>
                </c:pt>
                <c:pt idx="2106">
                  <c:v>9.980309765781405</c:v>
                </c:pt>
                <c:pt idx="2107">
                  <c:v>9.980252385375461</c:v>
                </c:pt>
                <c:pt idx="2108">
                  <c:v>9.980189445841407</c:v>
                </c:pt>
                <c:pt idx="2109">
                  <c:v>9.98012094654063</c:v>
                </c:pt>
                <c:pt idx="2110">
                  <c:v>9.980046886836166</c:v>
                </c:pt>
                <c:pt idx="2111">
                  <c:v>9.979967266092705</c:v>
                </c:pt>
                <c:pt idx="2112">
                  <c:v>9.979882083676596</c:v>
                </c:pt>
                <c:pt idx="2113">
                  <c:v>9.97979133895584</c:v>
                </c:pt>
                <c:pt idx="2114">
                  <c:v>9.979695031300087</c:v>
                </c:pt>
                <c:pt idx="2115">
                  <c:v>9.97959316008065</c:v>
                </c:pt>
                <c:pt idx="2116">
                  <c:v>9.979485724670492</c:v>
                </c:pt>
                <c:pt idx="2117">
                  <c:v>9.979372724444234</c:v>
                </c:pt>
                <c:pt idx="2118">
                  <c:v>9.979254158778152</c:v>
                </c:pt>
                <c:pt idx="2119">
                  <c:v>9.979130027050178</c:v>
                </c:pt>
                <c:pt idx="2120">
                  <c:v>9.9790003286399</c:v>
                </c:pt>
                <c:pt idx="2121">
                  <c:v>9.978865062928554</c:v>
                </c:pt>
                <c:pt idx="2122">
                  <c:v>9.978724229299048</c:v>
                </c:pt>
                <c:pt idx="2123">
                  <c:v>9.97857782713593</c:v>
                </c:pt>
                <c:pt idx="2124">
                  <c:v>9.978425855825415</c:v>
                </c:pt>
                <c:pt idx="2125">
                  <c:v>9.978268314755368</c:v>
                </c:pt>
                <c:pt idx="2126">
                  <c:v>9.978105203315323</c:v>
                </c:pt>
                <c:pt idx="2127">
                  <c:v>9.977936520896456</c:v>
                </c:pt>
                <c:pt idx="2128">
                  <c:v>9.977762266891607</c:v>
                </c:pt>
                <c:pt idx="2129">
                  <c:v>9.977582440695275</c:v>
                </c:pt>
                <c:pt idx="2130">
                  <c:v>9.977397041703614</c:v>
                </c:pt>
                <c:pt idx="2131">
                  <c:v>9.977206069314433</c:v>
                </c:pt>
                <c:pt idx="2132">
                  <c:v>9.97700952292721</c:v>
                </c:pt>
                <c:pt idx="2133">
                  <c:v>9.976807401943064</c:v>
                </c:pt>
                <c:pt idx="2134">
                  <c:v>9.97659970576479</c:v>
                </c:pt>
                <c:pt idx="2135">
                  <c:v>9.976386433796832</c:v>
                </c:pt>
                <c:pt idx="2136">
                  <c:v>9.97616758544529</c:v>
                </c:pt>
                <c:pt idx="2137">
                  <c:v>9.975943160117932</c:v>
                </c:pt>
                <c:pt idx="2138">
                  <c:v>9.975713157224177</c:v>
                </c:pt>
                <c:pt idx="2139">
                  <c:v>9.97547757617511</c:v>
                </c:pt>
                <c:pt idx="2140">
                  <c:v>9.975236416383467</c:v>
                </c:pt>
                <c:pt idx="2141">
                  <c:v>9.974989677263648</c:v>
                </c:pt>
                <c:pt idx="2142">
                  <c:v>9.974737358231713</c:v>
                </c:pt>
                <c:pt idx="2143">
                  <c:v>9.974479458705385</c:v>
                </c:pt>
                <c:pt idx="2144">
                  <c:v>9.974215978104043</c:v>
                </c:pt>
                <c:pt idx="2145">
                  <c:v>9.973946915848726</c:v>
                </c:pt>
                <c:pt idx="2146">
                  <c:v>9.973672271362135</c:v>
                </c:pt>
                <c:pt idx="2147">
                  <c:v>9.97339204406863</c:v>
                </c:pt>
                <c:pt idx="2148">
                  <c:v>9.973106233394235</c:v>
                </c:pt>
                <c:pt idx="2149">
                  <c:v>9.97281483876663</c:v>
                </c:pt>
                <c:pt idx="2150">
                  <c:v>9.972517859615157</c:v>
                </c:pt>
                <c:pt idx="2151">
                  <c:v>9.972215295370825</c:v>
                </c:pt>
                <c:pt idx="2152">
                  <c:v>9.971907145466303</c:v>
                </c:pt>
                <c:pt idx="2153">
                  <c:v>9.971593409335916</c:v>
                </c:pt>
                <c:pt idx="2154">
                  <c:v>9.971274086415653</c:v>
                </c:pt>
                <c:pt idx="2155">
                  <c:v>9.97094917614317</c:v>
                </c:pt>
                <c:pt idx="2156">
                  <c:v>9.970618677957775</c:v>
                </c:pt>
                <c:pt idx="2157">
                  <c:v>9.97028259130045</c:v>
                </c:pt>
                <c:pt idx="2158">
                  <c:v>9.96994091561383</c:v>
                </c:pt>
                <c:pt idx="2159">
                  <c:v>9.96959365034222</c:v>
                </c:pt>
                <c:pt idx="2160">
                  <c:v>9.969240794931574</c:v>
                </c:pt>
                <c:pt idx="2161">
                  <c:v>9.968882348829534</c:v>
                </c:pt>
                <c:pt idx="2162">
                  <c:v>9.968518311485382</c:v>
                </c:pt>
                <c:pt idx="2163">
                  <c:v>9.968148682350069</c:v>
                </c:pt>
                <c:pt idx="2164">
                  <c:v>9.96777346087622</c:v>
                </c:pt>
                <c:pt idx="2165">
                  <c:v>9.967392646518112</c:v>
                </c:pt>
                <c:pt idx="2166">
                  <c:v>9.967006238731688</c:v>
                </c:pt>
                <c:pt idx="2167">
                  <c:v>9.966614236974555</c:v>
                </c:pt>
                <c:pt idx="2168">
                  <c:v>9.966216640705987</c:v>
                </c:pt>
                <c:pt idx="2169">
                  <c:v>9.96581344938692</c:v>
                </c:pt>
                <c:pt idx="2170">
                  <c:v>9.965404662479956</c:v>
                </c:pt>
                <c:pt idx="2171">
                  <c:v>9.964990279449358</c:v>
                </c:pt>
                <c:pt idx="2172">
                  <c:v>9.964570299761058</c:v>
                </c:pt>
                <c:pt idx="2173">
                  <c:v>9.96414472288265</c:v>
                </c:pt>
                <c:pt idx="2174">
                  <c:v>9.9637135482834</c:v>
                </c:pt>
                <c:pt idx="2175">
                  <c:v>9.963276775434223</c:v>
                </c:pt>
                <c:pt idx="2176">
                  <c:v>9.96283440380772</c:v>
                </c:pt>
                <c:pt idx="2177">
                  <c:v>9.96238643287814</c:v>
                </c:pt>
                <c:pt idx="2178">
                  <c:v>9.96193286212141</c:v>
                </c:pt>
                <c:pt idx="2179">
                  <c:v>9.961473691015111</c:v>
                </c:pt>
                <c:pt idx="2180">
                  <c:v>9.961008919038503</c:v>
                </c:pt>
                <c:pt idx="2181">
                  <c:v>9.960538545672504</c:v>
                </c:pt>
                <c:pt idx="2182">
                  <c:v>9.9600625703997</c:v>
                </c:pt>
                <c:pt idx="2183">
                  <c:v>9.959580992704346</c:v>
                </c:pt>
                <c:pt idx="2184">
                  <c:v>9.959093812072353</c:v>
                </c:pt>
                <c:pt idx="2185">
                  <c:v>9.958601027991312</c:v>
                </c:pt>
                <c:pt idx="2186">
                  <c:v>9.958102639950478</c:v>
                </c:pt>
                <c:pt idx="2187">
                  <c:v>9.95759864744077</c:v>
                </c:pt>
                <c:pt idx="2188">
                  <c:v>9.957089049954772</c:v>
                </c:pt>
                <c:pt idx="2189">
                  <c:v>9.956573846986744</c:v>
                </c:pt>
                <c:pt idx="2190">
                  <c:v>9.9560530380326</c:v>
                </c:pt>
                <c:pt idx="2191">
                  <c:v>9.95552662258994</c:v>
                </c:pt>
                <c:pt idx="2192">
                  <c:v>9.95499460015801</c:v>
                </c:pt>
                <c:pt idx="2193">
                  <c:v>9.95445697023774</c:v>
                </c:pt>
                <c:pt idx="2194">
                  <c:v>9.953913732331726</c:v>
                </c:pt>
                <c:pt idx="2195">
                  <c:v>9.953364885944228</c:v>
                </c:pt>
                <c:pt idx="2196">
                  <c:v>9.952810430581175</c:v>
                </c:pt>
                <c:pt idx="2197">
                  <c:v>9.952250365750167</c:v>
                </c:pt>
                <c:pt idx="2198">
                  <c:v>9.951684690960473</c:v>
                </c:pt>
                <c:pt idx="2199">
                  <c:v>9.951113405723023</c:v>
                </c:pt>
                <c:pt idx="2200">
                  <c:v>9.95053650955043</c:v>
                </c:pt>
                <c:pt idx="2201">
                  <c:v>9.949954001956962</c:v>
                </c:pt>
                <c:pt idx="2202">
                  <c:v>9.949365882458565</c:v>
                </c:pt>
                <c:pt idx="2203">
                  <c:v>9.948772150572852</c:v>
                </c:pt>
                <c:pt idx="2204">
                  <c:v>9.948172805819109</c:v>
                </c:pt>
                <c:pt idx="2205">
                  <c:v>9.947567847718284</c:v>
                </c:pt>
                <c:pt idx="2206">
                  <c:v>9.946957275793</c:v>
                </c:pt>
                <c:pt idx="2207">
                  <c:v>9.946341089567545</c:v>
                </c:pt>
                <c:pt idx="2208">
                  <c:v>9.94571928856789</c:v>
                </c:pt>
                <c:pt idx="2209">
                  <c:v>9.945091872321663</c:v>
                </c:pt>
                <c:pt idx="2210">
                  <c:v>9.944458840358161</c:v>
                </c:pt>
                <c:pt idx="2211">
                  <c:v>9.943820192208371</c:v>
                </c:pt>
                <c:pt idx="2212">
                  <c:v>9.943175927404921</c:v>
                </c:pt>
                <c:pt idx="2213">
                  <c:v>9.94252604548214</c:v>
                </c:pt>
                <c:pt idx="2214">
                  <c:v>9.941870545976005</c:v>
                </c:pt>
                <c:pt idx="2215">
                  <c:v>9.941209428424179</c:v>
                </c:pt>
                <c:pt idx="2216">
                  <c:v>9.94054269236599</c:v>
                </c:pt>
                <c:pt idx="2217">
                  <c:v>9.939870337342428</c:v>
                </c:pt>
                <c:pt idx="2218">
                  <c:v>9.939192362896174</c:v>
                </c:pt>
                <c:pt idx="2219">
                  <c:v>9.938508768571568</c:v>
                </c:pt>
                <c:pt idx="2220">
                  <c:v>9.937819553914628</c:v>
                </c:pt>
                <c:pt idx="2221">
                  <c:v>9.937124718473035</c:v>
                </c:pt>
                <c:pt idx="2222">
                  <c:v>9.936424261796151</c:v>
                </c:pt>
                <c:pt idx="2223">
                  <c:v>9.935718183435005</c:v>
                </c:pt>
                <c:pt idx="2224">
                  <c:v>9.935006482942304</c:v>
                </c:pt>
                <c:pt idx="2225">
                  <c:v>9.934289159872418</c:v>
                </c:pt>
                <c:pt idx="2226">
                  <c:v>9.9335662137814</c:v>
                </c:pt>
                <c:pt idx="2227">
                  <c:v>9.932837644226967</c:v>
                </c:pt>
                <c:pt idx="2228">
                  <c:v>9.932103450768513</c:v>
                </c:pt>
                <c:pt idx="2229">
                  <c:v>9.931363632967107</c:v>
                </c:pt>
                <c:pt idx="2230">
                  <c:v>9.930618190385491</c:v>
                </c:pt>
                <c:pt idx="2231">
                  <c:v>9.929867122588073</c:v>
                </c:pt>
                <c:pt idx="2232">
                  <c:v>9.929110429140944</c:v>
                </c:pt>
                <c:pt idx="2233">
                  <c:v>9.928348109611857</c:v>
                </c:pt>
                <c:pt idx="2234">
                  <c:v>9.927580163570258</c:v>
                </c:pt>
                <c:pt idx="2235">
                  <c:v>9.926806590587247</c:v>
                </c:pt>
                <c:pt idx="2236">
                  <c:v>9.926027390235598</c:v>
                </c:pt>
                <c:pt idx="2237">
                  <c:v>9.925242562089776</c:v>
                </c:pt>
                <c:pt idx="2238">
                  <c:v>9.92445210572591</c:v>
                </c:pt>
                <c:pt idx="2239">
                  <c:v>9.9236560207218</c:v>
                </c:pt>
                <c:pt idx="2240">
                  <c:v>9.922854306656924</c:v>
                </c:pt>
                <c:pt idx="2241">
                  <c:v>9.92204696311244</c:v>
                </c:pt>
                <c:pt idx="2242">
                  <c:v>9.921233989671167</c:v>
                </c:pt>
                <c:pt idx="2243">
                  <c:v>9.92041538591762</c:v>
                </c:pt>
                <c:pt idx="2244">
                  <c:v>9.919591151437964</c:v>
                </c:pt>
                <c:pt idx="2245">
                  <c:v>9.918761285820052</c:v>
                </c:pt>
                <c:pt idx="2246">
                  <c:v>9.917925788653417</c:v>
                </c:pt>
                <c:pt idx="2247">
                  <c:v>9.91708465952926</c:v>
                </c:pt>
                <c:pt idx="2248">
                  <c:v>9.916237898040458</c:v>
                </c:pt>
                <c:pt idx="2249">
                  <c:v>9.91538550378156</c:v>
                </c:pt>
                <c:pt idx="2250">
                  <c:v>9.9145274763488</c:v>
                </c:pt>
                <c:pt idx="2251">
                  <c:v>9.913663815340077</c:v>
                </c:pt>
                <c:pt idx="2252">
                  <c:v>9.91279452035498</c:v>
                </c:pt>
                <c:pt idx="2253">
                  <c:v>9.91191959099476</c:v>
                </c:pt>
                <c:pt idx="2254">
                  <c:v>9.911039026862352</c:v>
                </c:pt>
                <c:pt idx="2255">
                  <c:v>9.91015282756236</c:v>
                </c:pt>
                <c:pt idx="2256">
                  <c:v>9.909260992701075</c:v>
                </c:pt>
                <c:pt idx="2257">
                  <c:v>9.908363521886454</c:v>
                </c:pt>
                <c:pt idx="2258">
                  <c:v>9.90746041472814</c:v>
                </c:pt>
                <c:pt idx="2259">
                  <c:v>9.906551670837444</c:v>
                </c:pt>
                <c:pt idx="2260">
                  <c:v>9.90563728982736</c:v>
                </c:pt>
                <c:pt idx="2261">
                  <c:v>9.904717271312551</c:v>
                </c:pt>
                <c:pt idx="2262">
                  <c:v>9.903791614909373</c:v>
                </c:pt>
                <c:pt idx="2263">
                  <c:v>9.902860320235838</c:v>
                </c:pt>
                <c:pt idx="2264">
                  <c:v>9.901923386911651</c:v>
                </c:pt>
                <c:pt idx="2265">
                  <c:v>9.900980814558197</c:v>
                </c:pt>
                <c:pt idx="2266">
                  <c:v>9.900032602798514</c:v>
                </c:pt>
                <c:pt idx="2267">
                  <c:v>9.899078751257347</c:v>
                </c:pt>
                <c:pt idx="2268">
                  <c:v>9.898119259561102</c:v>
                </c:pt>
                <c:pt idx="2269">
                  <c:v>9.897154127337868</c:v>
                </c:pt>
                <c:pt idx="2270">
                  <c:v>9.896183354217415</c:v>
                </c:pt>
                <c:pt idx="2271">
                  <c:v>9.89520693983118</c:v>
                </c:pt>
                <c:pt idx="2272">
                  <c:v>9.894224883812285</c:v>
                </c:pt>
                <c:pt idx="2273">
                  <c:v>9.893237185795535</c:v>
                </c:pt>
                <c:pt idx="2274">
                  <c:v>9.89224384541741</c:v>
                </c:pt>
                <c:pt idx="2275">
                  <c:v>9.891244862316062</c:v>
                </c:pt>
                <c:pt idx="2276">
                  <c:v>9.89024023613133</c:v>
                </c:pt>
                <c:pt idx="2277">
                  <c:v>9.889229966504727</c:v>
                </c:pt>
                <c:pt idx="2278">
                  <c:v>9.88821405307945</c:v>
                </c:pt>
                <c:pt idx="2279">
                  <c:v>9.887192495500366</c:v>
                </c:pt>
                <c:pt idx="2280">
                  <c:v>9.886165293414027</c:v>
                </c:pt>
                <c:pt idx="2281">
                  <c:v>9.88513244646867</c:v>
                </c:pt>
                <c:pt idx="2282">
                  <c:v>9.884093954314195</c:v>
                </c:pt>
                <c:pt idx="2283">
                  <c:v>9.883049816602198</c:v>
                </c:pt>
                <c:pt idx="2284">
                  <c:v>9.88200003298594</c:v>
                </c:pt>
                <c:pt idx="2285">
                  <c:v>9.88094460312038</c:v>
                </c:pt>
                <c:pt idx="2286">
                  <c:v>9.879883526662137</c:v>
                </c:pt>
                <c:pt idx="2287">
                  <c:v>9.878816803269518</c:v>
                </c:pt>
                <c:pt idx="2288">
                  <c:v>9.877744432602515</c:v>
                </c:pt>
                <c:pt idx="2289">
                  <c:v>9.876666414322794</c:v>
                </c:pt>
                <c:pt idx="2290">
                  <c:v>9.875582748093698</c:v>
                </c:pt>
                <c:pt idx="2291">
                  <c:v>9.874493433580258</c:v>
                </c:pt>
                <c:pt idx="2292">
                  <c:v>9.87339847044918</c:v>
                </c:pt>
                <c:pt idx="2293">
                  <c:v>9.872297858368856</c:v>
                </c:pt>
                <c:pt idx="2294">
                  <c:v>9.871191597009346</c:v>
                </c:pt>
                <c:pt idx="2295">
                  <c:v>9.8700796860424</c:v>
                </c:pt>
                <c:pt idx="2296">
                  <c:v>9.868962125141452</c:v>
                </c:pt>
                <c:pt idx="2297">
                  <c:v>9.867838913981616</c:v>
                </c:pt>
                <c:pt idx="2298">
                  <c:v>9.866710052239675</c:v>
                </c:pt>
                <c:pt idx="2299">
                  <c:v>9.8655755395941</c:v>
                </c:pt>
                <c:pt idx="2300">
                  <c:v>9.864435375725054</c:v>
                </c:pt>
                <c:pt idx="2301">
                  <c:v>9.86328956031436</c:v>
                </c:pt>
                <c:pt idx="2302">
                  <c:v>9.86213809304554</c:v>
                </c:pt>
                <c:pt idx="2303">
                  <c:v>9.860980973603787</c:v>
                </c:pt>
                <c:pt idx="2304">
                  <c:v>9.859818201675976</c:v>
                </c:pt>
                <c:pt idx="2305">
                  <c:v>9.858649776950674</c:v>
                </c:pt>
                <c:pt idx="2306">
                  <c:v>9.857475699118122</c:v>
                </c:pt>
                <c:pt idx="2307">
                  <c:v>9.856295967870233</c:v>
                </c:pt>
                <c:pt idx="2308">
                  <c:v>9.85511058290062</c:v>
                </c:pt>
                <c:pt idx="2309">
                  <c:v>9.853919543904566</c:v>
                </c:pt>
                <c:pt idx="2310">
                  <c:v>9.85272285057904</c:v>
                </c:pt>
                <c:pt idx="2311">
                  <c:v>9.851520502622694</c:v>
                </c:pt>
                <c:pt idx="2312">
                  <c:v>9.850312499735855</c:v>
                </c:pt>
                <c:pt idx="2313">
                  <c:v>9.849098841620543</c:v>
                </c:pt>
                <c:pt idx="2314">
                  <c:v>9.847879527980453</c:v>
                </c:pt>
                <c:pt idx="2315">
                  <c:v>9.84665455852097</c:v>
                </c:pt>
                <c:pt idx="2316">
                  <c:v>9.845423932949143</c:v>
                </c:pt>
                <c:pt idx="2317">
                  <c:v>9.844187650973724</c:v>
                </c:pt>
                <c:pt idx="2318">
                  <c:v>9.842945712305146</c:v>
                </c:pt>
                <c:pt idx="2319">
                  <c:v>9.841698116655506</c:v>
                </c:pt>
                <c:pt idx="2320">
                  <c:v>9.84044486373861</c:v>
                </c:pt>
                <c:pt idx="2321">
                  <c:v>9.83918595326992</c:v>
                </c:pt>
                <c:pt idx="2322">
                  <c:v>9.837921384966602</c:v>
                </c:pt>
                <c:pt idx="2323">
                  <c:v>9.8366511585475</c:v>
                </c:pt>
                <c:pt idx="2324">
                  <c:v>9.835375273733133</c:v>
                </c:pt>
                <c:pt idx="2325">
                  <c:v>9.834093730245712</c:v>
                </c:pt>
                <c:pt idx="2326">
                  <c:v>9.83280652780913</c:v>
                </c:pt>
                <c:pt idx="2327">
                  <c:v>9.831513666148955</c:v>
                </c:pt>
                <c:pt idx="2328">
                  <c:v>9.830215144992449</c:v>
                </c:pt>
                <c:pt idx="2329">
                  <c:v>9.828910964068559</c:v>
                </c:pt>
                <c:pt idx="2330">
                  <c:v>9.827601123107905</c:v>
                </c:pt>
                <c:pt idx="2331">
                  <c:v>9.8262856218428</c:v>
                </c:pt>
                <c:pt idx="2332">
                  <c:v>9.824964460007228</c:v>
                </c:pt>
                <c:pt idx="2333">
                  <c:v>9.823637637336874</c:v>
                </c:pt>
                <c:pt idx="2334">
                  <c:v>9.8223051535691</c:v>
                </c:pt>
                <c:pt idx="2335">
                  <c:v>9.820967008442947</c:v>
                </c:pt>
                <c:pt idx="2336">
                  <c:v>9.819623201699142</c:v>
                </c:pt>
                <c:pt idx="2337">
                  <c:v>9.818273733080101</c:v>
                </c:pt>
                <c:pt idx="2338">
                  <c:v>9.816918602329927</c:v>
                </c:pt>
                <c:pt idx="2339">
                  <c:v>9.815557809194398</c:v>
                </c:pt>
                <c:pt idx="2340">
                  <c:v>9.814191353420971</c:v>
                </c:pt>
                <c:pt idx="2341">
                  <c:v>9.81281923475881</c:v>
                </c:pt>
                <c:pt idx="2342">
                  <c:v>9.811441452958742</c:v>
                </c:pt>
                <c:pt idx="2343">
                  <c:v>9.810058007773292</c:v>
                </c:pt>
                <c:pt idx="2344">
                  <c:v>9.808668898956664</c:v>
                </c:pt>
                <c:pt idx="2345">
                  <c:v>9.807274126264747</c:v>
                </c:pt>
                <c:pt idx="2346">
                  <c:v>9.805873689455115</c:v>
                </c:pt>
                <c:pt idx="2347">
                  <c:v>9.80446758828703</c:v>
                </c:pt>
                <c:pt idx="2348">
                  <c:v>9.803055822521432</c:v>
                </c:pt>
                <c:pt idx="2349">
                  <c:v>9.801638391920954</c:v>
                </c:pt>
                <c:pt idx="2350">
                  <c:v>9.80021529624991</c:v>
                </c:pt>
                <c:pt idx="2351">
                  <c:v>9.7987865352743</c:v>
                </c:pt>
                <c:pt idx="2352">
                  <c:v>9.797352108761807</c:v>
                </c:pt>
                <c:pt idx="2353">
                  <c:v>9.795912016481807</c:v>
                </c:pt>
                <c:pt idx="2354">
                  <c:v>9.794466258205353</c:v>
                </c:pt>
                <c:pt idx="2355">
                  <c:v>9.793014833705182</c:v>
                </c:pt>
                <c:pt idx="2356">
                  <c:v>9.791557742755726</c:v>
                </c:pt>
                <c:pt idx="2357">
                  <c:v>9.7900949851331</c:v>
                </c:pt>
                <c:pt idx="2358">
                  <c:v>9.7886265606151</c:v>
                </c:pt>
                <c:pt idx="2359">
                  <c:v>9.78715246898121</c:v>
                </c:pt>
                <c:pt idx="2360">
                  <c:v>9.785672710012598</c:v>
                </c:pt>
                <c:pt idx="2361">
                  <c:v>9.784187283492123</c:v>
                </c:pt>
                <c:pt idx="2362">
                  <c:v>9.78269618920433</c:v>
                </c:pt>
                <c:pt idx="2363">
                  <c:v>9.781199426935439</c:v>
                </c:pt>
                <c:pt idx="2364">
                  <c:v>9.779696996473372</c:v>
                </c:pt>
                <c:pt idx="2365">
                  <c:v>9.778188897607725</c:v>
                </c:pt>
                <c:pt idx="2366">
                  <c:v>9.776675130129785</c:v>
                </c:pt>
                <c:pt idx="2367">
                  <c:v>9.775155693832524</c:v>
                </c:pt>
                <c:pt idx="2368">
                  <c:v>9.773630588510606</c:v>
                </c:pt>
                <c:pt idx="2369">
                  <c:v>9.772099813960375</c:v>
                </c:pt>
                <c:pt idx="2370">
                  <c:v>9.770563369979852</c:v>
                </c:pt>
                <c:pt idx="2371">
                  <c:v>9.769021256368773</c:v>
                </c:pt>
                <c:pt idx="2372">
                  <c:v>9.767473472928531</c:v>
                </c:pt>
                <c:pt idx="2373">
                  <c:v>9.765920019462225</c:v>
                </c:pt>
                <c:pt idx="2374">
                  <c:v>9.764360895774626</c:v>
                </c:pt>
                <c:pt idx="2375">
                  <c:v>9.76279610167221</c:v>
                </c:pt>
                <c:pt idx="2376">
                  <c:v>9.761225636963118</c:v>
                </c:pt>
                <c:pt idx="2377">
                  <c:v>9.759649501457197</c:v>
                </c:pt>
                <c:pt idx="2378">
                  <c:v>9.758067694965966</c:v>
                </c:pt>
                <c:pt idx="2379">
                  <c:v>9.75648021730265</c:v>
                </c:pt>
                <c:pt idx="2380">
                  <c:v>9.75488706828213</c:v>
                </c:pt>
                <c:pt idx="2381">
                  <c:v>9.75328824772101</c:v>
                </c:pt>
                <c:pt idx="2382">
                  <c:v>9.751683755437556</c:v>
                </c:pt>
                <c:pt idx="2383">
                  <c:v>9.750073591251731</c:v>
                </c:pt>
                <c:pt idx="2384">
                  <c:v>9.748457754985186</c:v>
                </c:pt>
                <c:pt idx="2385">
                  <c:v>9.746836246461256</c:v>
                </c:pt>
                <c:pt idx="2386">
                  <c:v>9.745209065504964</c:v>
                </c:pt>
                <c:pt idx="2387">
                  <c:v>9.74357621194302</c:v>
                </c:pt>
                <c:pt idx="2388">
                  <c:v>9.741937685603819</c:v>
                </c:pt>
                <c:pt idx="2389">
                  <c:v>9.740293486317455</c:v>
                </c:pt>
                <c:pt idx="2390">
                  <c:v>9.738643613915698</c:v>
                </c:pt>
                <c:pt idx="2391">
                  <c:v>9.736988068232009</c:v>
                </c:pt>
                <c:pt idx="2392">
                  <c:v>9.735326849101534</c:v>
                </c:pt>
                <c:pt idx="2393">
                  <c:v>9.733659956361114</c:v>
                </c:pt>
                <c:pt idx="2394">
                  <c:v>9.73198738984927</c:v>
                </c:pt>
                <c:pt idx="2395">
                  <c:v>9.730309149406213</c:v>
                </c:pt>
                <c:pt idx="2396">
                  <c:v>9.728625234873844</c:v>
                </c:pt>
                <c:pt idx="2397">
                  <c:v>9.726935646095754</c:v>
                </c:pt>
                <c:pt idx="2398">
                  <c:v>9.725240382917215</c:v>
                </c:pt>
                <c:pt idx="2399">
                  <c:v>9.723539445185192</c:v>
                </c:pt>
                <c:pt idx="2400">
                  <c:v>9.721832832748338</c:v>
                </c:pt>
                <c:pt idx="2401">
                  <c:v>9.720120545456991</c:v>
                </c:pt>
                <c:pt idx="2402">
                  <c:v>9.718402583163181</c:v>
                </c:pt>
                <c:pt idx="2403">
                  <c:v>9.716678945720622</c:v>
                </c:pt>
                <c:pt idx="2404">
                  <c:v>9.714949632984723</c:v>
                </c:pt>
                <c:pt idx="2405">
                  <c:v>9.713214644812568</c:v>
                </c:pt>
                <c:pt idx="2406">
                  <c:v>9.71147398106295</c:v>
                </c:pt>
                <c:pt idx="2407">
                  <c:v>9.709727641596329</c:v>
                </c:pt>
                <c:pt idx="2408">
                  <c:v>9.707975626274864</c:v>
                </c:pt>
                <c:pt idx="2409">
                  <c:v>9.70621793496241</c:v>
                </c:pt>
                <c:pt idx="2410">
                  <c:v>9.704454567524493</c:v>
                </c:pt>
                <c:pt idx="2411">
                  <c:v>9.702685523828337</c:v>
                </c:pt>
                <c:pt idx="2412">
                  <c:v>9.700910803742852</c:v>
                </c:pt>
                <c:pt idx="2413">
                  <c:v>9.69913040713865</c:v>
                </c:pt>
                <c:pt idx="2414">
                  <c:v>9.697344333888006</c:v>
                </c:pt>
                <c:pt idx="2415">
                  <c:v>9.69555258386491</c:v>
                </c:pt>
                <c:pt idx="2416">
                  <c:v>9.693755156945014</c:v>
                </c:pt>
                <c:pt idx="2417">
                  <c:v>9.691952053005685</c:v>
                </c:pt>
                <c:pt idx="2418">
                  <c:v>9.690143271925966</c:v>
                </c:pt>
                <c:pt idx="2419">
                  <c:v>9.688328813586583</c:v>
                </c:pt>
                <c:pt idx="2420">
                  <c:v>9.68650867786997</c:v>
                </c:pt>
                <c:pt idx="2421">
                  <c:v>9.684682864660224</c:v>
                </c:pt>
                <c:pt idx="2422">
                  <c:v>9.682851373843151</c:v>
                </c:pt>
                <c:pt idx="2423">
                  <c:v>9.68101420530624</c:v>
                </c:pt>
                <c:pt idx="2424">
                  <c:v>9.67917135893867</c:v>
                </c:pt>
                <c:pt idx="2425">
                  <c:v>9.677322834631303</c:v>
                </c:pt>
                <c:pt idx="2426">
                  <c:v>9.675468632276698</c:v>
                </c:pt>
                <c:pt idx="2427">
                  <c:v>9.673608751769096</c:v>
                </c:pt>
                <c:pt idx="2428">
                  <c:v>9.671743193004435</c:v>
                </c:pt>
                <c:pt idx="2429">
                  <c:v>9.669871955880335</c:v>
                </c:pt>
                <c:pt idx="2430">
                  <c:v>9.667995040296109</c:v>
                </c:pt>
                <c:pt idx="2431">
                  <c:v>9.666112446152761</c:v>
                </c:pt>
                <c:pt idx="2432">
                  <c:v>9.664224173352977</c:v>
                </c:pt>
                <c:pt idx="2433">
                  <c:v>9.662330221801145</c:v>
                </c:pt>
                <c:pt idx="2434">
                  <c:v>9.660430591403324</c:v>
                </c:pt>
                <c:pt idx="2435">
                  <c:v>9.658525282067277</c:v>
                </c:pt>
                <c:pt idx="2436">
                  <c:v>9.656614293702455</c:v>
                </c:pt>
                <c:pt idx="2437">
                  <c:v>9.65469762621999</c:v>
                </c:pt>
                <c:pt idx="2438">
                  <c:v>9.65277527953271</c:v>
                </c:pt>
                <c:pt idx="2439">
                  <c:v>9.650847253555134</c:v>
                </c:pt>
                <c:pt idx="2440">
                  <c:v>9.648913548203463</c:v>
                </c:pt>
                <c:pt idx="2441">
                  <c:v>9.646974163395596</c:v>
                </c:pt>
                <c:pt idx="2442">
                  <c:v>9.64502909905112</c:v>
                </c:pt>
                <c:pt idx="2443">
                  <c:v>9.643078355091301</c:v>
                </c:pt>
                <c:pt idx="2444">
                  <c:v>9.641121931439111</c:v>
                </c:pt>
                <c:pt idx="2445">
                  <c:v>9.639159828019202</c:v>
                </c:pt>
                <c:pt idx="2446">
                  <c:v>9.63719204475791</c:v>
                </c:pt>
                <c:pt idx="2447">
                  <c:v>9.63521858158327</c:v>
                </c:pt>
                <c:pt idx="2448">
                  <c:v>9.633239438425013</c:v>
                </c:pt>
                <c:pt idx="2449">
                  <c:v>9.631254615214537</c:v>
                </c:pt>
                <c:pt idx="2450">
                  <c:v>9.629264111884955</c:v>
                </c:pt>
                <c:pt idx="2451">
                  <c:v>9.627267928371049</c:v>
                </c:pt>
                <c:pt idx="2452">
                  <c:v>9.625266064609313</c:v>
                </c:pt>
                <c:pt idx="2453">
                  <c:v>9.623258520537902</c:v>
                </c:pt>
                <c:pt idx="2454">
                  <c:v>9.621245296096688</c:v>
                </c:pt>
                <c:pt idx="2455">
                  <c:v>9.619226391227218</c:v>
                </c:pt>
                <c:pt idx="2456">
                  <c:v>9.617201805872726</c:v>
                </c:pt>
                <c:pt idx="2457">
                  <c:v>9.615171539978153</c:v>
                </c:pt>
                <c:pt idx="2458">
                  <c:v>9.613135593490113</c:v>
                </c:pt>
                <c:pt idx="2459">
                  <c:v>9.611093966356913</c:v>
                </c:pt>
                <c:pt idx="2460">
                  <c:v>9.609046658528557</c:v>
                </c:pt>
                <c:pt idx="2461">
                  <c:v>9.606993669956727</c:v>
                </c:pt>
                <c:pt idx="2462">
                  <c:v>9.604935000594812</c:v>
                </c:pt>
                <c:pt idx="2463">
                  <c:v>9.602870650397879</c:v>
                </c:pt>
                <c:pt idx="2464">
                  <c:v>9.600800619322683</c:v>
                </c:pt>
                <c:pt idx="2465">
                  <c:v>9.598724907327671</c:v>
                </c:pt>
                <c:pt idx="2466">
                  <c:v>9.59664351437299</c:v>
                </c:pt>
                <c:pt idx="2467">
                  <c:v>9.594556440420461</c:v>
                </c:pt>
                <c:pt idx="2468">
                  <c:v>9.59246368543361</c:v>
                </c:pt>
                <c:pt idx="2469">
                  <c:v>9.590365249377638</c:v>
                </c:pt>
                <c:pt idx="2470">
                  <c:v>9.588261132219447</c:v>
                </c:pt>
                <c:pt idx="2471">
                  <c:v>9.586151333927636</c:v>
                </c:pt>
                <c:pt idx="2472">
                  <c:v>9.58403585447247</c:v>
                </c:pt>
                <c:pt idx="2473">
                  <c:v>9.58191469382592</c:v>
                </c:pt>
                <c:pt idx="2474">
                  <c:v>9.579787851961654</c:v>
                </c:pt>
                <c:pt idx="2475">
                  <c:v>9.577655328855007</c:v>
                </c:pt>
                <c:pt idx="2476">
                  <c:v>9.57551712448303</c:v>
                </c:pt>
                <c:pt idx="2477">
                  <c:v>9.573373238824446</c:v>
                </c:pt>
                <c:pt idx="2478">
                  <c:v>9.571223671859675</c:v>
                </c:pt>
                <c:pt idx="2479">
                  <c:v>9.569068423570826</c:v>
                </c:pt>
                <c:pt idx="2480">
                  <c:v>9.566907493941704</c:v>
                </c:pt>
                <c:pt idx="2481">
                  <c:v>9.564740882957792</c:v>
                </c:pt>
                <c:pt idx="2482">
                  <c:v>9.56256859060627</c:v>
                </c:pt>
                <c:pt idx="2483">
                  <c:v>9.560390616876006</c:v>
                </c:pt>
                <c:pt idx="2484">
                  <c:v>9.558206961757563</c:v>
                </c:pt>
                <c:pt idx="2485">
                  <c:v>9.556017625243192</c:v>
                </c:pt>
                <c:pt idx="2486">
                  <c:v>9.553822607326827</c:v>
                </c:pt>
                <c:pt idx="2487">
                  <c:v>9.551621908004103</c:v>
                </c:pt>
                <c:pt idx="2488">
                  <c:v>9.549415527272337</c:v>
                </c:pt>
                <c:pt idx="2489">
                  <c:v>9.547203465130536</c:v>
                </c:pt>
                <c:pt idx="2490">
                  <c:v>9.54498572157941</c:v>
                </c:pt>
                <c:pt idx="2491">
                  <c:v>9.542762296621344</c:v>
                </c:pt>
                <c:pt idx="2492">
                  <c:v>9.540533190260413</c:v>
                </c:pt>
                <c:pt idx="2493">
                  <c:v>9.538298402502392</c:v>
                </c:pt>
                <c:pt idx="2494">
                  <c:v>9.536057933354744</c:v>
                </c:pt>
                <c:pt idx="2495">
                  <c:v>9.533811782826614</c:v>
                </c:pt>
                <c:pt idx="2496">
                  <c:v>9.53155995092885</c:v>
                </c:pt>
                <c:pt idx="2497">
                  <c:v>9.529302437673973</c:v>
                </c:pt>
                <c:pt idx="2498">
                  <c:v>9.527039243076215</c:v>
                </c:pt>
                <c:pt idx="2499">
                  <c:v>9.52477036715147</c:v>
                </c:pt>
                <c:pt idx="2500">
                  <c:v>9.522495809917364</c:v>
                </c:pt>
                <c:pt idx="2501">
                  <c:v>9.520215571393162</c:v>
                </c:pt>
                <c:pt idx="2502">
                  <c:v>9.517929651599863</c:v>
                </c:pt>
                <c:pt idx="2503">
                  <c:v>9.515638050560134</c:v>
                </c:pt>
                <c:pt idx="2504">
                  <c:v>9.513340768298328</c:v>
                </c:pt>
                <c:pt idx="2505">
                  <c:v>9.511037804840507</c:v>
                </c:pt>
                <c:pt idx="2506">
                  <c:v>9.508729160214402</c:v>
                </c:pt>
                <c:pt idx="2507">
                  <c:v>9.50641483444946</c:v>
                </c:pt>
                <c:pt idx="2508">
                  <c:v>9.504094827576784</c:v>
                </c:pt>
                <c:pt idx="2509">
                  <c:v>9.501769139629196</c:v>
                </c:pt>
                <c:pt idx="2510">
                  <c:v>9.499437770641197</c:v>
                </c:pt>
                <c:pt idx="2511">
                  <c:v>9.497100720648973</c:v>
                </c:pt>
                <c:pt idx="2512">
                  <c:v>9.494757989690408</c:v>
                </c:pt>
                <c:pt idx="2513">
                  <c:v>9.492409577805078</c:v>
                </c:pt>
                <c:pt idx="2514">
                  <c:v>9.490055485034233</c:v>
                </c:pt>
                <c:pt idx="2515">
                  <c:v>9.487695711420833</c:v>
                </c:pt>
                <c:pt idx="2516">
                  <c:v>9.48533025700952</c:v>
                </c:pt>
                <c:pt idx="2517">
                  <c:v>9.482959121846617</c:v>
                </c:pt>
                <c:pt idx="2518">
                  <c:v>9.48058230598015</c:v>
                </c:pt>
                <c:pt idx="2519">
                  <c:v>9.478199809459828</c:v>
                </c:pt>
                <c:pt idx="2520">
                  <c:v>9.475811632337055</c:v>
                </c:pt>
                <c:pt idx="2521">
                  <c:v>9.47341777466492</c:v>
                </c:pt>
                <c:pt idx="2522">
                  <c:v>9.471018236498203</c:v>
                </c:pt>
                <c:pt idx="2523">
                  <c:v>9.46861301789337</c:v>
                </c:pt>
                <c:pt idx="2524">
                  <c:v>9.466202118908586</c:v>
                </c:pt>
                <c:pt idx="2525">
                  <c:v>9.4637855396037</c:v>
                </c:pt>
                <c:pt idx="2526">
                  <c:v>9.461363280040247</c:v>
                </c:pt>
                <c:pt idx="2527">
                  <c:v>9.458935340281461</c:v>
                </c:pt>
                <c:pt idx="2528">
                  <c:v>9.45650172039226</c:v>
                </c:pt>
                <c:pt idx="2529">
                  <c:v>9.454062420439253</c:v>
                </c:pt>
                <c:pt idx="2530">
                  <c:v>9.451617440490736</c:v>
                </c:pt>
                <c:pt idx="2531">
                  <c:v>9.449166780616702</c:v>
                </c:pt>
                <c:pt idx="2532">
                  <c:v>9.44671044088882</c:v>
                </c:pt>
                <c:pt idx="2533">
                  <c:v>9.444248421380463</c:v>
                </c:pt>
                <c:pt idx="2534">
                  <c:v>9.441780722166692</c:v>
                </c:pt>
                <c:pt idx="2535">
                  <c:v>9.439307343324246</c:v>
                </c:pt>
                <c:pt idx="2536">
                  <c:v>9.436828284931561</c:v>
                </c:pt>
                <c:pt idx="2537">
                  <c:v>9.434343547068771</c:v>
                </c:pt>
                <c:pt idx="2538">
                  <c:v>9.431853129817682</c:v>
                </c:pt>
                <c:pt idx="2539">
                  <c:v>9.429357033261805</c:v>
                </c:pt>
                <c:pt idx="2540">
                  <c:v>9.42685525748633</c:v>
                </c:pt>
                <c:pt idx="2541">
                  <c:v>9.424347802578141</c:v>
                </c:pt>
                <c:pt idx="2542">
                  <c:v>9.421834668625814</c:v>
                </c:pt>
                <c:pt idx="2543">
                  <c:v>9.419315855719606</c:v>
                </c:pt>
                <c:pt idx="2544">
                  <c:v>9.416791363951472</c:v>
                </c:pt>
                <c:pt idx="2545">
                  <c:v>9.414261193415051</c:v>
                </c:pt>
                <c:pt idx="2546">
                  <c:v>9.411725344205681</c:v>
                </c:pt>
                <c:pt idx="2547">
                  <c:v>9.409183816420375</c:v>
                </c:pt>
                <c:pt idx="2548">
                  <c:v>9.40663661015784</c:v>
                </c:pt>
                <c:pt idx="2549">
                  <c:v>9.404083725518472</c:v>
                </c:pt>
                <c:pt idx="2550">
                  <c:v>9.401525162604368</c:v>
                </c:pt>
                <c:pt idx="2551">
                  <c:v>9.398960921519301</c:v>
                </c:pt>
                <c:pt idx="2552">
                  <c:v>9.39639100236873</c:v>
                </c:pt>
                <c:pt idx="2553">
                  <c:v>9.393815405259818</c:v>
                </c:pt>
                <c:pt idx="2554">
                  <c:v>9.391234130301405</c:v>
                </c:pt>
                <c:pt idx="2555">
                  <c:v>9.388647177604024</c:v>
                </c:pt>
                <c:pt idx="2556">
                  <c:v>9.3860545472799</c:v>
                </c:pt>
                <c:pt idx="2557">
                  <c:v>9.383456239442938</c:v>
                </c:pt>
                <c:pt idx="2558">
                  <c:v>9.380852254208738</c:v>
                </c:pt>
                <c:pt idx="2559">
                  <c:v>9.378242591694588</c:v>
                </c:pt>
                <c:pt idx="2560">
                  <c:v>9.375627252019475</c:v>
                </c:pt>
                <c:pt idx="2561">
                  <c:v>9.373006235304057</c:v>
                </c:pt>
                <c:pt idx="2562">
                  <c:v>9.370379541670685</c:v>
                </c:pt>
                <c:pt idx="2563">
                  <c:v>9.367747171243417</c:v>
                </c:pt>
                <c:pt idx="2564">
                  <c:v>9.365109124147973</c:v>
                </c:pt>
                <c:pt idx="2565">
                  <c:v>9.362465400511777</c:v>
                </c:pt>
                <c:pt idx="2566">
                  <c:v>9.35981600046394</c:v>
                </c:pt>
                <c:pt idx="2567">
                  <c:v>9.357160924135264</c:v>
                </c:pt>
                <c:pt idx="2568">
                  <c:v>9.35450017165823</c:v>
                </c:pt>
                <c:pt idx="2569">
                  <c:v>9.351833743167016</c:v>
                </c:pt>
                <c:pt idx="2570">
                  <c:v>9.349161638797485</c:v>
                </c:pt>
                <c:pt idx="2571">
                  <c:v>9.346483858687196</c:v>
                </c:pt>
                <c:pt idx="2572">
                  <c:v>9.343800402975377</c:v>
                </c:pt>
                <c:pt idx="2573">
                  <c:v>9.341111271802971</c:v>
                </c:pt>
                <c:pt idx="2574">
                  <c:v>9.338416465312585</c:v>
                </c:pt>
                <c:pt idx="2575">
                  <c:v>9.335715983648533</c:v>
                </c:pt>
                <c:pt idx="2576">
                  <c:v>9.333009826956805</c:v>
                </c:pt>
                <c:pt idx="2577">
                  <c:v>9.330297995385084</c:v>
                </c:pt>
                <c:pt idx="2578">
                  <c:v>9.32758048908274</c:v>
                </c:pt>
                <c:pt idx="2579">
                  <c:v>9.324857308200831</c:v>
                </c:pt>
                <c:pt idx="2580">
                  <c:v>9.322128452892105</c:v>
                </c:pt>
                <c:pt idx="2581">
                  <c:v>9.319393923310998</c:v>
                </c:pt>
                <c:pt idx="2582">
                  <c:v>9.316653719613633</c:v>
                </c:pt>
                <c:pt idx="2583">
                  <c:v>9.313907841957814</c:v>
                </c:pt>
                <c:pt idx="2584">
                  <c:v>9.311156290503047</c:v>
                </c:pt>
                <c:pt idx="2585">
                  <c:v>9.30839906541051</c:v>
                </c:pt>
                <c:pt idx="2586">
                  <c:v>9.30563616684309</c:v>
                </c:pt>
                <c:pt idx="2587">
                  <c:v>9.302867594965336</c:v>
                </c:pt>
                <c:pt idx="2588">
                  <c:v>9.300093349943502</c:v>
                </c:pt>
                <c:pt idx="2589">
                  <c:v>9.297313431945524</c:v>
                </c:pt>
                <c:pt idx="2590">
                  <c:v>9.294527841141033</c:v>
                </c:pt>
                <c:pt idx="2591">
                  <c:v>9.29173657770134</c:v>
                </c:pt>
                <c:pt idx="2592">
                  <c:v>9.288939641799431</c:v>
                </c:pt>
                <c:pt idx="2593">
                  <c:v>9.28613703361001</c:v>
                </c:pt>
                <c:pt idx="2594">
                  <c:v>9.283328753309441</c:v>
                </c:pt>
                <c:pt idx="2595">
                  <c:v>9.280514801075794</c:v>
                </c:pt>
                <c:pt idx="2596">
                  <c:v>9.277695177088812</c:v>
                </c:pt>
                <c:pt idx="2597">
                  <c:v>9.274869881529934</c:v>
                </c:pt>
                <c:pt idx="2598">
                  <c:v>9.272038914582283</c:v>
                </c:pt>
                <c:pt idx="2599">
                  <c:v>9.269202276430666</c:v>
                </c:pt>
                <c:pt idx="2600">
                  <c:v>9.266359967261586</c:v>
                </c:pt>
                <c:pt idx="2601">
                  <c:v>9.263511987263227</c:v>
                </c:pt>
                <c:pt idx="2602">
                  <c:v>9.260658336625457</c:v>
                </c:pt>
                <c:pt idx="2603">
                  <c:v>9.25779901553984</c:v>
                </c:pt>
                <c:pt idx="2604">
                  <c:v>9.254934024199616</c:v>
                </c:pt>
                <c:pt idx="2605">
                  <c:v>9.252063362799721</c:v>
                </c:pt>
                <c:pt idx="2606">
                  <c:v>9.249187031536768</c:v>
                </c:pt>
                <c:pt idx="2607">
                  <c:v>9.246305030609068</c:v>
                </c:pt>
                <c:pt idx="2608">
                  <c:v>9.243417360216615</c:v>
                </c:pt>
                <c:pt idx="2609">
                  <c:v>9.240524020561082</c:v>
                </c:pt>
                <c:pt idx="2610">
                  <c:v>9.237625011845838</c:v>
                </c:pt>
                <c:pt idx="2611">
                  <c:v>9.234720334275933</c:v>
                </c:pt>
                <c:pt idx="2612">
                  <c:v>9.231809988058103</c:v>
                </c:pt>
                <c:pt idx="2613">
                  <c:v>9.228893973400776</c:v>
                </c:pt>
                <c:pt idx="2614">
                  <c:v>9.225972290514065</c:v>
                </c:pt>
                <c:pt idx="2615">
                  <c:v>9.22304493960976</c:v>
                </c:pt>
                <c:pt idx="2616">
                  <c:v>9.220111920901342</c:v>
                </c:pt>
                <c:pt idx="2617">
                  <c:v>9.217173234603988</c:v>
                </c:pt>
                <c:pt idx="2618">
                  <c:v>9.214228880934543</c:v>
                </c:pt>
                <c:pt idx="2619">
                  <c:v>9.211278860111555</c:v>
                </c:pt>
                <c:pt idx="2620">
                  <c:v>9.208323172355254</c:v>
                </c:pt>
                <c:pt idx="2621">
                  <c:v>9.205361817887547</c:v>
                </c:pt>
                <c:pt idx="2622">
                  <c:v>9.202394796932028</c:v>
                </c:pt>
                <c:pt idx="2623">
                  <c:v>9.199422109713987</c:v>
                </c:pt>
                <c:pt idx="2624">
                  <c:v>9.196443756460393</c:v>
                </c:pt>
                <c:pt idx="2625">
                  <c:v>9.193459737399894</c:v>
                </c:pt>
                <c:pt idx="2626">
                  <c:v>9.19047005276284</c:v>
                </c:pt>
                <c:pt idx="2627">
                  <c:v>9.18747470278125</c:v>
                </c:pt>
                <c:pt idx="2628">
                  <c:v>9.184473687688833</c:v>
                </c:pt>
                <c:pt idx="2629">
                  <c:v>9.181467007720994</c:v>
                </c:pt>
                <c:pt idx="2630">
                  <c:v>9.178454663114804</c:v>
                </c:pt>
                <c:pt idx="2631">
                  <c:v>9.17543665410904</c:v>
                </c:pt>
                <c:pt idx="2632">
                  <c:v>9.172412980944146</c:v>
                </c:pt>
                <c:pt idx="2633">
                  <c:v>9.169383643862264</c:v>
                </c:pt>
                <c:pt idx="2634">
                  <c:v>9.16634864310721</c:v>
                </c:pt>
                <c:pt idx="2635">
                  <c:v>9.163307978924493</c:v>
                </c:pt>
                <c:pt idx="2636">
                  <c:v>9.160261651561301</c:v>
                </c:pt>
                <c:pt idx="2637">
                  <c:v>9.157209661266513</c:v>
                </c:pt>
                <c:pt idx="2638">
                  <c:v>9.15415200829069</c:v>
                </c:pt>
                <c:pt idx="2639">
                  <c:v>9.151088692886071</c:v>
                </c:pt>
                <c:pt idx="2640">
                  <c:v>9.148019715306591</c:v>
                </c:pt>
                <c:pt idx="2641">
                  <c:v>9.144945075807863</c:v>
                </c:pt>
                <c:pt idx="2642">
                  <c:v>9.141864774647182</c:v>
                </c:pt>
                <c:pt idx="2643">
                  <c:v>9.13877881208353</c:v>
                </c:pt>
                <c:pt idx="2644">
                  <c:v>9.135687188377576</c:v>
                </c:pt>
                <c:pt idx="2645">
                  <c:v>9.13258990379167</c:v>
                </c:pt>
                <c:pt idx="2646">
                  <c:v>9.12948695858985</c:v>
                </c:pt>
                <c:pt idx="2647">
                  <c:v>9.126378353037817</c:v>
                </c:pt>
                <c:pt idx="2648">
                  <c:v>9.123264087402993</c:v>
                </c:pt>
                <c:pt idx="2649">
                  <c:v>9.120144161954453</c:v>
                </c:pt>
                <c:pt idx="2650">
                  <c:v>9.117018576962975</c:v>
                </c:pt>
                <c:pt idx="2651">
                  <c:v>9.113887332701002</c:v>
                </c:pt>
                <c:pt idx="2652">
                  <c:v>9.110750429442675</c:v>
                </c:pt>
                <c:pt idx="2653">
                  <c:v>9.107607867463816</c:v>
                </c:pt>
                <c:pt idx="2654">
                  <c:v>9.104459647041924</c:v>
                </c:pt>
                <c:pt idx="2655">
                  <c:v>9.101305768456186</c:v>
                </c:pt>
                <c:pt idx="2656">
                  <c:v>9.09814623198748</c:v>
                </c:pt>
                <c:pt idx="2657">
                  <c:v>9.09498103791835</c:v>
                </c:pt>
                <c:pt idx="2658">
                  <c:v>9.091810186533026</c:v>
                </c:pt>
                <c:pt idx="2659">
                  <c:v>9.088633678117444</c:v>
                </c:pt>
                <c:pt idx="2660">
                  <c:v>9.085451512959195</c:v>
                </c:pt>
                <c:pt idx="2661">
                  <c:v>9.082263691347561</c:v>
                </c:pt>
                <c:pt idx="2662">
                  <c:v>9.079070213573514</c:v>
                </c:pt>
                <c:pt idx="2663">
                  <c:v>9.075871079929704</c:v>
                </c:pt>
                <c:pt idx="2664">
                  <c:v>9.07266629071046</c:v>
                </c:pt>
                <c:pt idx="2665">
                  <c:v>9.069455846211802</c:v>
                </c:pt>
                <c:pt idx="2666">
                  <c:v>9.066239746731415</c:v>
                </c:pt>
                <c:pt idx="2667">
                  <c:v>9.06301799256869</c:v>
                </c:pt>
                <c:pt idx="2668">
                  <c:v>9.059790584024685</c:v>
                </c:pt>
                <c:pt idx="2669">
                  <c:v>9.05655752140214</c:v>
                </c:pt>
                <c:pt idx="2670">
                  <c:v>9.053318805005483</c:v>
                </c:pt>
                <c:pt idx="2671">
                  <c:v>9.050074435140821</c:v>
                </c:pt>
                <c:pt idx="2672">
                  <c:v>9.046824412115942</c:v>
                </c:pt>
                <c:pt idx="2673">
                  <c:v>9.043568736240317</c:v>
                </c:pt>
                <c:pt idx="2674">
                  <c:v>9.040307407825098</c:v>
                </c:pt>
                <c:pt idx="2675">
                  <c:v>9.037040427183118</c:v>
                </c:pt>
                <c:pt idx="2676">
                  <c:v>9.033767794628897</c:v>
                </c:pt>
                <c:pt idx="2677">
                  <c:v>9.030489510478625</c:v>
                </c:pt>
                <c:pt idx="2678">
                  <c:v>9.027205575050179</c:v>
                </c:pt>
                <c:pt idx="2679">
                  <c:v>9.023915988663123</c:v>
                </c:pt>
                <c:pt idx="2680">
                  <c:v>9.020620751638697</c:v>
                </c:pt>
                <c:pt idx="2681">
                  <c:v>9.017319864299814</c:v>
                </c:pt>
                <c:pt idx="2682">
                  <c:v>9.014013326971083</c:v>
                </c:pt>
                <c:pt idx="2683">
                  <c:v>9.010701139978787</c:v>
                </c:pt>
                <c:pt idx="2684">
                  <c:v>9.007383303650881</c:v>
                </c:pt>
                <c:pt idx="2685">
                  <c:v>9.00405981831702</c:v>
                </c:pt>
                <c:pt idx="2686">
                  <c:v>9.00073068430852</c:v>
                </c:pt>
                <c:pt idx="2687">
                  <c:v>8.997395901958381</c:v>
                </c:pt>
                <c:pt idx="2688">
                  <c:v>8.9940554716013</c:v>
                </c:pt>
                <c:pt idx="2689">
                  <c:v>8.990709393573634</c:v>
                </c:pt>
                <c:pt idx="2690">
                  <c:v>8.987357668213425</c:v>
                </c:pt>
                <c:pt idx="2691">
                  <c:v>8.984000295860406</c:v>
                </c:pt>
                <c:pt idx="2692">
                  <c:v>8.980637276855977</c:v>
                </c:pt>
                <c:pt idx="2693">
                  <c:v>8.977268611543223</c:v>
                </c:pt>
                <c:pt idx="2694">
                  <c:v>8.973894300266907</c:v>
                </c:pt>
                <c:pt idx="2695">
                  <c:v>8.970514343373473</c:v>
                </c:pt>
                <c:pt idx="2696">
                  <c:v>8.967128741211043</c:v>
                </c:pt>
                <c:pt idx="2697">
                  <c:v>8.963737494129427</c:v>
                </c:pt>
                <c:pt idx="2698">
                  <c:v>8.960340602480094</c:v>
                </c:pt>
                <c:pt idx="2699">
                  <c:v>8.956938066616217</c:v>
                </c:pt>
                <c:pt idx="2700">
                  <c:v>8.953529886892624</c:v>
                </c:pt>
                <c:pt idx="2701">
                  <c:v>8.950116063665845</c:v>
                </c:pt>
                <c:pt idx="2702">
                  <c:v>8.94669659729407</c:v>
                </c:pt>
                <c:pt idx="2703">
                  <c:v>8.943271488137169</c:v>
                </c:pt>
                <c:pt idx="2704">
                  <c:v>8.93984073655672</c:v>
                </c:pt>
                <c:pt idx="2705">
                  <c:v>8.936404342915936</c:v>
                </c:pt>
                <c:pt idx="2706">
                  <c:v>8.932962307579732</c:v>
                </c:pt>
                <c:pt idx="2707">
                  <c:v>8.929514630914702</c:v>
                </c:pt>
                <c:pt idx="2708">
                  <c:v>8.926061313289112</c:v>
                </c:pt>
                <c:pt idx="2709">
                  <c:v>8.92260235507291</c:v>
                </c:pt>
                <c:pt idx="2710">
                  <c:v>8.919137756637716</c:v>
                </c:pt>
                <c:pt idx="2711">
                  <c:v>8.915667518356837</c:v>
                </c:pt>
                <c:pt idx="2712">
                  <c:v>8.91219164060525</c:v>
                </c:pt>
                <c:pt idx="2713">
                  <c:v>8.908710123759611</c:v>
                </c:pt>
                <c:pt idx="2714">
                  <c:v>8.90522296819826</c:v>
                </c:pt>
                <c:pt idx="2715">
                  <c:v>8.901730174301206</c:v>
                </c:pt>
                <c:pt idx="2716">
                  <c:v>8.898231742450134</c:v>
                </c:pt>
                <c:pt idx="2717">
                  <c:v>8.894727673028423</c:v>
                </c:pt>
                <c:pt idx="2718">
                  <c:v>8.891217966421104</c:v>
                </c:pt>
                <c:pt idx="2719">
                  <c:v>8.887702623014906</c:v>
                </c:pt>
                <c:pt idx="2720">
                  <c:v>8.884181643198221</c:v>
                </c:pt>
                <c:pt idx="2721">
                  <c:v>8.880655027361127</c:v>
                </c:pt>
                <c:pt idx="2722">
                  <c:v>8.877122775895371</c:v>
                </c:pt>
                <c:pt idx="2723">
                  <c:v>8.873584889194388</c:v>
                </c:pt>
                <c:pt idx="2724">
                  <c:v>8.870041367653273</c:v>
                </c:pt>
                <c:pt idx="2725">
                  <c:v>8.86649221166881</c:v>
                </c:pt>
                <c:pt idx="2726">
                  <c:v>8.862937421639452</c:v>
                </c:pt>
                <c:pt idx="2727">
                  <c:v>8.859376997965334</c:v>
                </c:pt>
                <c:pt idx="2728">
                  <c:v>8.855810941048266</c:v>
                </c:pt>
                <c:pt idx="2729">
                  <c:v>8.852239251291726</c:v>
                </c:pt>
                <c:pt idx="2730">
                  <c:v>8.848661929100871</c:v>
                </c:pt>
                <c:pt idx="2731">
                  <c:v>8.845078974882548</c:v>
                </c:pt>
                <c:pt idx="2732">
                  <c:v>8.841490389045263</c:v>
                </c:pt>
                <c:pt idx="2733">
                  <c:v>8.837896171999194</c:v>
                </c:pt>
                <c:pt idx="2734">
                  <c:v>8.834296324156207</c:v>
                </c:pt>
                <c:pt idx="2735">
                  <c:v>8.83069084592984</c:v>
                </c:pt>
                <c:pt idx="2736">
                  <c:v>8.8270797377353</c:v>
                </c:pt>
                <c:pt idx="2737">
                  <c:v>8.82346299998947</c:v>
                </c:pt>
                <c:pt idx="2738">
                  <c:v>8.819840633110917</c:v>
                </c:pt>
                <c:pt idx="2739">
                  <c:v>8.816212637519871</c:v>
                </c:pt>
                <c:pt idx="2740">
                  <c:v>8.812579013638245</c:v>
                </c:pt>
                <c:pt idx="2741">
                  <c:v>8.808939761889614</c:v>
                </c:pt>
                <c:pt idx="2742">
                  <c:v>8.805294882699246</c:v>
                </c:pt>
                <c:pt idx="2743">
                  <c:v>8.801644376494063</c:v>
                </c:pt>
                <c:pt idx="2744">
                  <c:v>8.797988243702674</c:v>
                </c:pt>
                <c:pt idx="2745">
                  <c:v>8.794326484755361</c:v>
                </c:pt>
                <c:pt idx="2746">
                  <c:v>8.790659100084081</c:v>
                </c:pt>
                <c:pt idx="2747">
                  <c:v>8.78698609012245</c:v>
                </c:pt>
                <c:pt idx="2748">
                  <c:v>8.783307455305772</c:v>
                </c:pt>
                <c:pt idx="2749">
                  <c:v>8.779623196071023</c:v>
                </c:pt>
                <c:pt idx="2750">
                  <c:v>8.77593331285685</c:v>
                </c:pt>
                <c:pt idx="2751">
                  <c:v>8.772237806103564</c:v>
                </c:pt>
                <c:pt idx="2752">
                  <c:v>8.768536676253164</c:v>
                </c:pt>
                <c:pt idx="2753">
                  <c:v>8.764829923749312</c:v>
                </c:pt>
                <c:pt idx="2754">
                  <c:v>8.761117549037347</c:v>
                </c:pt>
                <c:pt idx="2755">
                  <c:v>8.75739955256428</c:v>
                </c:pt>
                <c:pt idx="2756">
                  <c:v>8.753675934778792</c:v>
                </c:pt>
                <c:pt idx="2757">
                  <c:v>8.749946696131237</c:v>
                </c:pt>
                <c:pt idx="2758">
                  <c:v>8.746211837073643</c:v>
                </c:pt>
                <c:pt idx="2759">
                  <c:v>8.742471358059708</c:v>
                </c:pt>
                <c:pt idx="2760">
                  <c:v>8.7387252595448</c:v>
                </c:pt>
                <c:pt idx="2761">
                  <c:v>8.734973541985965</c:v>
                </c:pt>
                <c:pt idx="2762">
                  <c:v>8.731216205841917</c:v>
                </c:pt>
                <c:pt idx="2763">
                  <c:v>8.727453251573038</c:v>
                </c:pt>
                <c:pt idx="2764">
                  <c:v>8.723684679641387</c:v>
                </c:pt>
                <c:pt idx="2765">
                  <c:v>8.719910490510683</c:v>
                </c:pt>
                <c:pt idx="2766">
                  <c:v>8.71613068464634</c:v>
                </c:pt>
                <c:pt idx="2767">
                  <c:v>8.712345262515413</c:v>
                </c:pt>
                <c:pt idx="2768">
                  <c:v>8.708554224586652</c:v>
                </c:pt>
                <c:pt idx="2769">
                  <c:v>8.704757571330457</c:v>
                </c:pt>
                <c:pt idx="2770">
                  <c:v>8.700955303218918</c:v>
                </c:pt>
                <c:pt idx="2771">
                  <c:v>8.697147420725786</c:v>
                </c:pt>
                <c:pt idx="2772">
                  <c:v>8.693333924326476</c:v>
                </c:pt>
                <c:pt idx="2773">
                  <c:v>8.689514814498087</c:v>
                </c:pt>
                <c:pt idx="2774">
                  <c:v>8.685690091719372</c:v>
                </c:pt>
                <c:pt idx="2775">
                  <c:v>8.681859756470768</c:v>
                </c:pt>
                <c:pt idx="2776">
                  <c:v>8.678023809234375</c:v>
                </c:pt>
                <c:pt idx="2777">
                  <c:v>8.674182250493966</c:v>
                </c:pt>
                <c:pt idx="2778">
                  <c:v>8.67033508073497</c:v>
                </c:pt>
                <c:pt idx="2779">
                  <c:v>8.66648230044451</c:v>
                </c:pt>
                <c:pt idx="2780">
                  <c:v>8.66262391011135</c:v>
                </c:pt>
                <c:pt idx="2781">
                  <c:v>8.658759910225945</c:v>
                </c:pt>
                <c:pt idx="2782">
                  <c:v>8.654890301280405</c:v>
                </c:pt>
                <c:pt idx="2783">
                  <c:v>8.651015083768515</c:v>
                </c:pt>
                <c:pt idx="2784">
                  <c:v>8.647134258185733</c:v>
                </c:pt>
                <c:pt idx="2785">
                  <c:v>8.643247825029171</c:v>
                </c:pt>
                <c:pt idx="2786">
                  <c:v>8.639355784797619</c:v>
                </c:pt>
                <c:pt idx="2787">
                  <c:v>8.635458137991543</c:v>
                </c:pt>
                <c:pt idx="2788">
                  <c:v>8.631554885113054</c:v>
                </c:pt>
                <c:pt idx="2789">
                  <c:v>8.627646026665956</c:v>
                </c:pt>
                <c:pt idx="2790">
                  <c:v>8.6237315631557</c:v>
                </c:pt>
                <c:pt idx="2791">
                  <c:v>8.619811495089415</c:v>
                </c:pt>
                <c:pt idx="2792">
                  <c:v>8.615885822975897</c:v>
                </c:pt>
                <c:pt idx="2793">
                  <c:v>8.611954547325604</c:v>
                </c:pt>
                <c:pt idx="2794">
                  <c:v>8.608017668650666</c:v>
                </c:pt>
                <c:pt idx="2795">
                  <c:v>8.604075187464879</c:v>
                </c:pt>
                <c:pt idx="2796">
                  <c:v>8.600127104283704</c:v>
                </c:pt>
                <c:pt idx="2797">
                  <c:v>8.596173419624271</c:v>
                </c:pt>
                <c:pt idx="2798">
                  <c:v>8.592214134005372</c:v>
                </c:pt>
                <c:pt idx="2799">
                  <c:v>8.588249247947466</c:v>
                </c:pt>
                <c:pt idx="2800">
                  <c:v>8.584278761972678</c:v>
                </c:pt>
                <c:pt idx="2801">
                  <c:v>8.580302676604812</c:v>
                </c:pt>
                <c:pt idx="2802">
                  <c:v>8.576320992369314</c:v>
                </c:pt>
                <c:pt idx="2803">
                  <c:v>8.57233370979331</c:v>
                </c:pt>
                <c:pt idx="2804">
                  <c:v>8.568340829405592</c:v>
                </c:pt>
                <c:pt idx="2805">
                  <c:v>8.564342351736614</c:v>
                </c:pt>
                <c:pt idx="2806">
                  <c:v>8.560338277318493</c:v>
                </c:pt>
                <c:pt idx="2807">
                  <c:v>8.556328606685012</c:v>
                </c:pt>
                <c:pt idx="2808">
                  <c:v>8.552313340371622</c:v>
                </c:pt>
                <c:pt idx="2809">
                  <c:v>8.548292478915439</c:v>
                </c:pt>
                <c:pt idx="2810">
                  <c:v>8.544266022855241</c:v>
                </c:pt>
                <c:pt idx="2811">
                  <c:v>8.540233972731466</c:v>
                </c:pt>
                <c:pt idx="2812">
                  <c:v>8.536196329086227</c:v>
                </c:pt>
                <c:pt idx="2813">
                  <c:v>8.532153092463284</c:v>
                </c:pt>
                <c:pt idx="2814">
                  <c:v>8.528104263408078</c:v>
                </c:pt>
                <c:pt idx="2815">
                  <c:v>8.524049842467706</c:v>
                </c:pt>
                <c:pt idx="2816">
                  <c:v>8.51998983019093</c:v>
                </c:pt>
                <c:pt idx="2817">
                  <c:v>8.515924227128172</c:v>
                </c:pt>
                <c:pt idx="2818">
                  <c:v>8.511853033831519</c:v>
                </c:pt>
                <c:pt idx="2819">
                  <c:v>8.50777625085473</c:v>
                </c:pt>
                <c:pt idx="2820">
                  <c:v>8.50369387875321</c:v>
                </c:pt>
                <c:pt idx="2821">
                  <c:v>8.499605918084036</c:v>
                </c:pt>
                <c:pt idx="2822">
                  <c:v>8.49551236940595</c:v>
                </c:pt>
                <c:pt idx="2823">
                  <c:v>8.491413233279347</c:v>
                </c:pt>
                <c:pt idx="2824">
                  <c:v>8.487308510266293</c:v>
                </c:pt>
                <c:pt idx="2825">
                  <c:v>8.483198200930513</c:v>
                </c:pt>
                <c:pt idx="2826">
                  <c:v>8.479082305837398</c:v>
                </c:pt>
                <c:pt idx="2827">
                  <c:v>8.474960825553988</c:v>
                </c:pt>
                <c:pt idx="2828">
                  <c:v>8.470833760649</c:v>
                </c:pt>
                <c:pt idx="2829">
                  <c:v>8.466701111692803</c:v>
                </c:pt>
                <c:pt idx="2830">
                  <c:v>8.46256287925743</c:v>
                </c:pt>
                <c:pt idx="2831">
                  <c:v>8.45841906391657</c:v>
                </c:pt>
                <c:pt idx="2832">
                  <c:v>8.454269666245581</c:v>
                </c:pt>
                <c:pt idx="2833">
                  <c:v>8.45011468682148</c:v>
                </c:pt>
                <c:pt idx="2834">
                  <c:v>8.445954126222936</c:v>
                </c:pt>
                <c:pt idx="2835">
                  <c:v>8.441787985030288</c:v>
                </c:pt>
                <c:pt idx="2836">
                  <c:v>8.437616263825532</c:v>
                </c:pt>
                <c:pt idx="2837">
                  <c:v>8.433438963192323</c:v>
                </c:pt>
                <c:pt idx="2838">
                  <c:v>8.429256083715975</c:v>
                </c:pt>
                <c:pt idx="2839">
                  <c:v>8.425067625983462</c:v>
                </c:pt>
                <c:pt idx="2840">
                  <c:v>8.420873590583418</c:v>
                </c:pt>
                <c:pt idx="2841">
                  <c:v>8.416673978106144</c:v>
                </c:pt>
                <c:pt idx="2842">
                  <c:v>8.412468789143583</c:v>
                </c:pt>
                <c:pt idx="2843">
                  <c:v>8.408258024289351</c:v>
                </c:pt>
                <c:pt idx="2844">
                  <c:v>8.404041684138715</c:v>
                </c:pt>
                <c:pt idx="2845">
                  <c:v>8.39981976928861</c:v>
                </c:pt>
                <c:pt idx="2846">
                  <c:v>8.395592280337616</c:v>
                </c:pt>
                <c:pt idx="2847">
                  <c:v>8.391359217885978</c:v>
                </c:pt>
                <c:pt idx="2848">
                  <c:v>8.387120582535603</c:v>
                </c:pt>
                <c:pt idx="2849">
                  <c:v>8.382876374890052</c:v>
                </c:pt>
                <c:pt idx="2850">
                  <c:v>8.37862659555454</c:v>
                </c:pt>
                <c:pt idx="2851">
                  <c:v>8.374371245135945</c:v>
                </c:pt>
                <c:pt idx="2852">
                  <c:v>8.370110324242803</c:v>
                </c:pt>
                <c:pt idx="2853">
                  <c:v>8.3658438334853</c:v>
                </c:pt>
                <c:pt idx="2854">
                  <c:v>8.361571773475287</c:v>
                </c:pt>
                <c:pt idx="2855">
                  <c:v>8.357294144826267</c:v>
                </c:pt>
                <c:pt idx="2856">
                  <c:v>8.353010948153398</c:v>
                </c:pt>
                <c:pt idx="2857">
                  <c:v>8.348722184073496</c:v>
                </c:pt>
                <c:pt idx="2858">
                  <c:v>8.344427853205043</c:v>
                </c:pt>
                <c:pt idx="2859">
                  <c:v>8.340127956168158</c:v>
                </c:pt>
                <c:pt idx="2860">
                  <c:v>8.335822493584632</c:v>
                </c:pt>
                <c:pt idx="2861">
                  <c:v>8.331511466077899</c:v>
                </c:pt>
                <c:pt idx="2862">
                  <c:v>8.327194874273064</c:v>
                </c:pt>
                <c:pt idx="2863">
                  <c:v>8.322872718796871</c:v>
                </c:pt>
                <c:pt idx="2864">
                  <c:v>8.31854500027773</c:v>
                </c:pt>
                <c:pt idx="2865">
                  <c:v>8.314211719345701</c:v>
                </c:pt>
                <c:pt idx="2866">
                  <c:v>8.3098728766325</c:v>
                </c:pt>
                <c:pt idx="2867">
                  <c:v>8.305528472771497</c:v>
                </c:pt>
                <c:pt idx="2868">
                  <c:v>8.301178508397718</c:v>
                </c:pt>
                <c:pt idx="2869">
                  <c:v>8.296822984147841</c:v>
                </c:pt>
                <c:pt idx="2870">
                  <c:v>8.292461900660198</c:v>
                </c:pt>
                <c:pt idx="2871">
                  <c:v>8.288095258574776</c:v>
                </c:pt>
                <c:pt idx="2872">
                  <c:v>8.28372305853322</c:v>
                </c:pt>
                <c:pt idx="2873">
                  <c:v>8.279345301178813</c:v>
                </c:pt>
                <c:pt idx="2874">
                  <c:v>8.274961987156509</c:v>
                </c:pt>
                <c:pt idx="2875">
                  <c:v>8.27057311711291</c:v>
                </c:pt>
                <c:pt idx="2876">
                  <c:v>8.266178691696263</c:v>
                </c:pt>
                <c:pt idx="2877">
                  <c:v>8.26177871155647</c:v>
                </c:pt>
                <c:pt idx="2878">
                  <c:v>8.2573731773451</c:v>
                </c:pt>
                <c:pt idx="2879">
                  <c:v>8.252962089715355</c:v>
                </c:pt>
                <c:pt idx="2880">
                  <c:v>8.248545449322094</c:v>
                </c:pt>
                <c:pt idx="2881">
                  <c:v>8.244123256821837</c:v>
                </c:pt>
                <c:pt idx="2882">
                  <c:v>8.239695512872746</c:v>
                </c:pt>
                <c:pt idx="2883">
                  <c:v>8.235262218134636</c:v>
                </c:pt>
                <c:pt idx="2884">
                  <c:v>8.230823373268976</c:v>
                </c:pt>
                <c:pt idx="2885">
                  <c:v>8.226378978938884</c:v>
                </c:pt>
                <c:pt idx="2886">
                  <c:v>8.221929035809135</c:v>
                </c:pt>
                <c:pt idx="2887">
                  <c:v>8.217473544546145</c:v>
                </c:pt>
                <c:pt idx="2888">
                  <c:v>8.213012505817985</c:v>
                </c:pt>
                <c:pt idx="2889">
                  <c:v>8.208545920294371</c:v>
                </c:pt>
                <c:pt idx="2890">
                  <c:v>8.204073788646683</c:v>
                </c:pt>
                <c:pt idx="2891">
                  <c:v>8.19959611154794</c:v>
                </c:pt>
                <c:pt idx="2892">
                  <c:v>8.19511288967281</c:v>
                </c:pt>
                <c:pt idx="2893">
                  <c:v>8.190624123697611</c:v>
                </c:pt>
                <c:pt idx="2894">
                  <c:v>8.186129814300318</c:v>
                </c:pt>
                <c:pt idx="2895">
                  <c:v>8.181629962160542</c:v>
                </c:pt>
                <c:pt idx="2896">
                  <c:v>8.177124567959558</c:v>
                </c:pt>
                <c:pt idx="2897">
                  <c:v>8.17261363238028</c:v>
                </c:pt>
                <c:pt idx="2898">
                  <c:v>8.16809715610727</c:v>
                </c:pt>
                <c:pt idx="2899">
                  <c:v>8.16357513982674</c:v>
                </c:pt>
                <c:pt idx="2900">
                  <c:v>8.15904758422655</c:v>
                </c:pt>
                <c:pt idx="2901">
                  <c:v>8.15451448999621</c:v>
                </c:pt>
                <c:pt idx="2902">
                  <c:v>8.149975857826874</c:v>
                </c:pt>
                <c:pt idx="2903">
                  <c:v>8.145431688411351</c:v>
                </c:pt>
                <c:pt idx="2904">
                  <c:v>8.140881982444084</c:v>
                </c:pt>
                <c:pt idx="2905">
                  <c:v>8.136326740621174</c:v>
                </c:pt>
                <c:pt idx="2906">
                  <c:v>8.131765963640367</c:v>
                </c:pt>
                <c:pt idx="2907">
                  <c:v>8.127199652201055</c:v>
                </c:pt>
                <c:pt idx="2908">
                  <c:v>8.122627807004272</c:v>
                </c:pt>
                <c:pt idx="2909">
                  <c:v>8.118050428752701</c:v>
                </c:pt>
                <c:pt idx="2910">
                  <c:v>8.113467518150674</c:v>
                </c:pt>
                <c:pt idx="2911">
                  <c:v>8.108879075904163</c:v>
                </c:pt>
                <c:pt idx="2912">
                  <c:v>8.104285102720793</c:v>
                </c:pt>
                <c:pt idx="2913">
                  <c:v>8.09968559930983</c:v>
                </c:pt>
                <c:pt idx="2914">
                  <c:v>8.09508056638218</c:v>
                </c:pt>
                <c:pt idx="2915">
                  <c:v>8.090470004650401</c:v>
                </c:pt>
                <c:pt idx="2916">
                  <c:v>8.0858539148287</c:v>
                </c:pt>
                <c:pt idx="2917">
                  <c:v>8.081232297632913</c:v>
                </c:pt>
                <c:pt idx="2918">
                  <c:v>8.076605153780535</c:v>
                </c:pt>
                <c:pt idx="2919">
                  <c:v>8.071972483990695</c:v>
                </c:pt>
                <c:pt idx="2920">
                  <c:v>8.06733428898418</c:v>
                </c:pt>
                <c:pt idx="2921">
                  <c:v>8.062690569483404</c:v>
                </c:pt>
                <c:pt idx="2922">
                  <c:v>8.058041326212429</c:v>
                </c:pt>
                <c:pt idx="2923">
                  <c:v>8.053386559896974</c:v>
                </c:pt>
                <c:pt idx="2924">
                  <c:v>8.048726271264373</c:v>
                </c:pt>
                <c:pt idx="2925">
                  <c:v>8.044060461043632</c:v>
                </c:pt>
                <c:pt idx="2926">
                  <c:v>8.039389129965387</c:v>
                </c:pt>
                <c:pt idx="2927">
                  <c:v>8.03471227876191</c:v>
                </c:pt>
                <c:pt idx="2928">
                  <c:v>8.030029908167121</c:v>
                </c:pt>
                <c:pt idx="2929">
                  <c:v>8.025342018916592</c:v>
                </c:pt>
                <c:pt idx="2930">
                  <c:v>8.02064861174752</c:v>
                </c:pt>
                <c:pt idx="2931">
                  <c:v>8.015949687398746</c:v>
                </c:pt>
                <c:pt idx="2932">
                  <c:v>8.011245246610764</c:v>
                </c:pt>
                <c:pt idx="2933">
                  <c:v>8.006535290125706</c:v>
                </c:pt>
                <c:pt idx="2934">
                  <c:v>8.00181981868733</c:v>
                </c:pt>
                <c:pt idx="2935">
                  <c:v>7.997098833041049</c:v>
                </c:pt>
                <c:pt idx="2936">
                  <c:v>7.992372333933914</c:v>
                </c:pt>
                <c:pt idx="2937">
                  <c:v>7.987640322114614</c:v>
                </c:pt>
                <c:pt idx="2938">
                  <c:v>7.982902798333478</c:v>
                </c:pt>
                <c:pt idx="2939">
                  <c:v>7.978159763342476</c:v>
                </c:pt>
                <c:pt idx="2940">
                  <c:v>7.973411217895214</c:v>
                </c:pt>
                <c:pt idx="2941">
                  <c:v>7.968657162746945</c:v>
                </c:pt>
                <c:pt idx="2942">
                  <c:v>7.963897598654552</c:v>
                </c:pt>
                <c:pt idx="2943">
                  <c:v>7.95913252637656</c:v>
                </c:pt>
                <c:pt idx="2944">
                  <c:v>7.954361946673138</c:v>
                </c:pt>
                <c:pt idx="2945">
                  <c:v>7.949585860306083</c:v>
                </c:pt>
                <c:pt idx="2946">
                  <c:v>7.94480426803884</c:v>
                </c:pt>
                <c:pt idx="2947">
                  <c:v>7.940017170636486</c:v>
                </c:pt>
                <c:pt idx="2948">
                  <c:v>7.935224568865737</c:v>
                </c:pt>
                <c:pt idx="2949">
                  <c:v>7.93042646349495</c:v>
                </c:pt>
                <c:pt idx="2950">
                  <c:v>7.92562285529411</c:v>
                </c:pt>
                <c:pt idx="2951">
                  <c:v>7.920813745034847</c:v>
                </c:pt>
                <c:pt idx="2952">
                  <c:v>7.915999133490428</c:v>
                </c:pt>
                <c:pt idx="2953">
                  <c:v>7.911179021435752</c:v>
                </c:pt>
                <c:pt idx="2954">
                  <c:v>7.906353409647358</c:v>
                </c:pt>
                <c:pt idx="2955">
                  <c:v>7.901522298903418</c:v>
                </c:pt>
                <c:pt idx="2956">
                  <c:v>7.896685689983743</c:v>
                </c:pt>
                <c:pt idx="2957">
                  <c:v>7.891843583669776</c:v>
                </c:pt>
                <c:pt idx="2958">
                  <c:v>7.886995980744597</c:v>
                </c:pt>
                <c:pt idx="2959">
                  <c:v>7.882142881992923</c:v>
                </c:pt>
                <c:pt idx="2960">
                  <c:v>7.877284288201102</c:v>
                </c:pt>
                <c:pt idx="2961">
                  <c:v>7.872420200157124</c:v>
                </c:pt>
                <c:pt idx="2962">
                  <c:v>7.867550618650601</c:v>
                </c:pt>
                <c:pt idx="2963">
                  <c:v>7.862675544472792</c:v>
                </c:pt>
                <c:pt idx="2964">
                  <c:v>7.857794978416582</c:v>
                </c:pt>
                <c:pt idx="2965">
                  <c:v>7.852908921276493</c:v>
                </c:pt>
                <c:pt idx="2966">
                  <c:v>7.84801737384868</c:v>
                </c:pt>
                <c:pt idx="2967">
                  <c:v>7.84312033693093</c:v>
                </c:pt>
                <c:pt idx="2968">
                  <c:v>7.838217811322666</c:v>
                </c:pt>
                <c:pt idx="2969">
                  <c:v>7.833309797824938</c:v>
                </c:pt>
                <c:pt idx="2970">
                  <c:v>7.828396297240431</c:v>
                </c:pt>
                <c:pt idx="2971">
                  <c:v>7.82347731037347</c:v>
                </c:pt>
                <c:pt idx="2972">
                  <c:v>7.81855283803</c:v>
                </c:pt>
                <c:pt idx="2973">
                  <c:v>7.813622881017607</c:v>
                </c:pt>
                <c:pt idx="2974">
                  <c:v>7.808687440145501</c:v>
                </c:pt>
                <c:pt idx="2975">
                  <c:v>7.803746516224532</c:v>
                </c:pt>
                <c:pt idx="2976">
                  <c:v>7.798800110067171</c:v>
                </c:pt>
                <c:pt idx="2977">
                  <c:v>7.79384822248753</c:v>
                </c:pt>
                <c:pt idx="2978">
                  <c:v>7.788890854301341</c:v>
                </c:pt>
                <c:pt idx="2979">
                  <c:v>7.783928006325977</c:v>
                </c:pt>
                <c:pt idx="2980">
                  <c:v>7.778959679380435</c:v>
                </c:pt>
                <c:pt idx="2981">
                  <c:v>7.773985874285342</c:v>
                </c:pt>
                <c:pt idx="2982">
                  <c:v>7.769006591862958</c:v>
                </c:pt>
                <c:pt idx="2983">
                  <c:v>7.764021832937168</c:v>
                </c:pt>
                <c:pt idx="2984">
                  <c:v>7.759031598333488</c:v>
                </c:pt>
                <c:pt idx="2985">
                  <c:v>7.754035888879063</c:v>
                </c:pt>
                <c:pt idx="2986">
                  <c:v>7.74903470540267</c:v>
                </c:pt>
                <c:pt idx="2987">
                  <c:v>7.744028048734707</c:v>
                </c:pt>
                <c:pt idx="2988">
                  <c:v>7.739015919707207</c:v>
                </c:pt>
                <c:pt idx="2989">
                  <c:v>7.733998319153828</c:v>
                </c:pt>
                <c:pt idx="2990">
                  <c:v>7.728975247909851</c:v>
                </c:pt>
                <c:pt idx="2991">
                  <c:v>7.723946706812199</c:v>
                </c:pt>
                <c:pt idx="2992">
                  <c:v>7.718912696699403</c:v>
                </c:pt>
                <c:pt idx="2993">
                  <c:v>7.713873218411638</c:v>
                </c:pt>
                <c:pt idx="2994">
                  <c:v>7.708828272790693</c:v>
                </c:pt>
                <c:pt idx="2995">
                  <c:v>7.703777860679988</c:v>
                </c:pt>
                <c:pt idx="2996">
                  <c:v>7.698721982924576</c:v>
                </c:pt>
                <c:pt idx="2997">
                  <c:v>7.693660640371121</c:v>
                </c:pt>
                <c:pt idx="2998">
                  <c:v>7.688593833867926</c:v>
                </c:pt>
                <c:pt idx="2999">
                  <c:v>7.683521564264913</c:v>
                </c:pt>
                <c:pt idx="3000">
                  <c:v>7.678443832413633</c:v>
                </c:pt>
                <c:pt idx="3001">
                  <c:v>7.673360639167257</c:v>
                </c:pt>
                <c:pt idx="3002">
                  <c:v>7.668271985380585</c:v>
                </c:pt>
                <c:pt idx="3003">
                  <c:v>7.663177871910038</c:v>
                </c:pt>
                <c:pt idx="3004">
                  <c:v>7.658078299613665</c:v>
                </c:pt>
                <c:pt idx="3005">
                  <c:v>7.652973269351134</c:v>
                </c:pt>
                <c:pt idx="3006">
                  <c:v>7.647862781983744</c:v>
                </c:pt>
                <c:pt idx="3007">
                  <c:v>7.642746838374406</c:v>
                </c:pt>
                <c:pt idx="3008">
                  <c:v>7.637625439387667</c:v>
                </c:pt>
                <c:pt idx="3009">
                  <c:v>7.632498585889686</c:v>
                </c:pt>
                <c:pt idx="3010">
                  <c:v>7.62736627874825</c:v>
                </c:pt>
                <c:pt idx="3011">
                  <c:v>7.62222851883277</c:v>
                </c:pt>
                <c:pt idx="3012">
                  <c:v>7.617085307014276</c:v>
                </c:pt>
                <c:pt idx="3013">
                  <c:v>7.611936644165418</c:v>
                </c:pt>
                <c:pt idx="3014">
                  <c:v>7.606782531160475</c:v>
                </c:pt>
                <c:pt idx="3015">
                  <c:v>7.601622968875337</c:v>
                </c:pt>
                <c:pt idx="3016">
                  <c:v>7.596457958187522</c:v>
                </c:pt>
                <c:pt idx="3017">
                  <c:v>7.59128749997617</c:v>
                </c:pt>
                <c:pt idx="3018">
                  <c:v>7.586111595122035</c:v>
                </c:pt>
                <c:pt idx="3019">
                  <c:v>7.580930244507494</c:v>
                </c:pt>
                <c:pt idx="3020">
                  <c:v>7.57574344901655</c:v>
                </c:pt>
                <c:pt idx="3021">
                  <c:v>7.570551209534816</c:v>
                </c:pt>
                <c:pt idx="3022">
                  <c:v>7.565353526949531</c:v>
                </c:pt>
                <c:pt idx="3023">
                  <c:v>7.560150402149552</c:v>
                </c:pt>
                <c:pt idx="3024">
                  <c:v>7.554941836025352</c:v>
                </c:pt>
                <c:pt idx="3025">
                  <c:v>7.54972782946903</c:v>
                </c:pt>
                <c:pt idx="3026">
                  <c:v>7.544508383374293</c:v>
                </c:pt>
                <c:pt idx="3027">
                  <c:v>7.539283498636473</c:v>
                </c:pt>
                <c:pt idx="3028">
                  <c:v>7.534053176152518</c:v>
                </c:pt>
                <c:pt idx="3029">
                  <c:v>7.528817416820995</c:v>
                </c:pt>
                <c:pt idx="3030">
                  <c:v>7.523576221542087</c:v>
                </c:pt>
                <c:pt idx="3031">
                  <c:v>7.518329591217595</c:v>
                </c:pt>
                <c:pt idx="3032">
                  <c:v>7.513077526750934</c:v>
                </c:pt>
                <c:pt idx="3033">
                  <c:v>7.50782002904714</c:v>
                </c:pt>
                <c:pt idx="3034">
                  <c:v>7.502557099012864</c:v>
                </c:pt>
                <c:pt idx="3035">
                  <c:v>7.497288737556369</c:v>
                </c:pt>
                <c:pt idx="3036">
                  <c:v>7.492014945587536</c:v>
                </c:pt>
                <c:pt idx="3037">
                  <c:v>7.486735724017868</c:v>
                </c:pt>
                <c:pt idx="3038">
                  <c:v>7.481451073760471</c:v>
                </c:pt>
                <c:pt idx="3039">
                  <c:v>7.476160995730077</c:v>
                </c:pt>
                <c:pt idx="3040">
                  <c:v>7.470865490843022</c:v>
                </c:pt>
                <c:pt idx="3041">
                  <c:v>7.465564560017266</c:v>
                </c:pt>
                <c:pt idx="3042">
                  <c:v>7.460258204172383</c:v>
                </c:pt>
                <c:pt idx="3043">
                  <c:v>7.454946424229552</c:v>
                </c:pt>
                <c:pt idx="3044">
                  <c:v>7.449629221111573</c:v>
                </c:pt>
                <c:pt idx="3045">
                  <c:v>7.444306595742855</c:v>
                </c:pt>
                <c:pt idx="3046">
                  <c:v>7.438978549049422</c:v>
                </c:pt>
                <c:pt idx="3047">
                  <c:v>7.433645081958917</c:v>
                </c:pt>
                <c:pt idx="3048">
                  <c:v>7.42830619540058</c:v>
                </c:pt>
                <c:pt idx="3049">
                  <c:v>7.422961890305278</c:v>
                </c:pt>
                <c:pt idx="3050">
                  <c:v>7.417612167605484</c:v>
                </c:pt>
                <c:pt idx="3051">
                  <c:v>7.412257028235282</c:v>
                </c:pt>
                <c:pt idx="3052">
                  <c:v>7.40689647313037</c:v>
                </c:pt>
                <c:pt idx="3053">
                  <c:v>7.40153050322805</c:v>
                </c:pt>
                <c:pt idx="3054">
                  <c:v>7.396159119467247</c:v>
                </c:pt>
                <c:pt idx="3055">
                  <c:v>7.390782322788485</c:v>
                </c:pt>
                <c:pt idx="3056">
                  <c:v>7.385400114133904</c:v>
                </c:pt>
                <c:pt idx="3057">
                  <c:v>7.380012494447253</c:v>
                </c:pt>
                <c:pt idx="3058">
                  <c:v>7.37461946467389</c:v>
                </c:pt>
                <c:pt idx="3059">
                  <c:v>7.369221025760782</c:v>
                </c:pt>
                <c:pt idx="3060">
                  <c:v>7.363817178656506</c:v>
                </c:pt>
                <c:pt idx="3061">
                  <c:v>7.358407924311252</c:v>
                </c:pt>
                <c:pt idx="3062">
                  <c:v>7.35299326367681</c:v>
                </c:pt>
                <c:pt idx="3063">
                  <c:v>7.347573197706584</c:v>
                </c:pt>
                <c:pt idx="3064">
                  <c:v>7.342147727355583</c:v>
                </c:pt>
                <c:pt idx="3065">
                  <c:v>7.336716853580427</c:v>
                </c:pt>
                <c:pt idx="3066">
                  <c:v>7.331280577339339</c:v>
                </c:pt>
                <c:pt idx="3067">
                  <c:v>7.325838899592155</c:v>
                </c:pt>
                <c:pt idx="3068">
                  <c:v>7.32039182130031</c:v>
                </c:pt>
                <c:pt idx="3069">
                  <c:v>7.314939343426855</c:v>
                </c:pt>
                <c:pt idx="3070">
                  <c:v>7.30948146693644</c:v>
                </c:pt>
                <c:pt idx="3071">
                  <c:v>7.304018192795324</c:v>
                </c:pt>
                <c:pt idx="3072">
                  <c:v>7.29854952197137</c:v>
                </c:pt>
                <c:pt idx="3073">
                  <c:v>7.293075455434047</c:v>
                </c:pt>
                <c:pt idx="3074">
                  <c:v>7.28759599415443</c:v>
                </c:pt>
                <c:pt idx="3075">
                  <c:v>7.282111139105198</c:v>
                </c:pt>
                <c:pt idx="3076">
                  <c:v>7.276620891260638</c:v>
                </c:pt>
                <c:pt idx="3077">
                  <c:v>7.271125251596632</c:v>
                </c:pt>
                <c:pt idx="3078">
                  <c:v>7.265624221090676</c:v>
                </c:pt>
                <c:pt idx="3079">
                  <c:v>7.260117800721866</c:v>
                </c:pt>
                <c:pt idx="3080">
                  <c:v>7.254605991470899</c:v>
                </c:pt>
                <c:pt idx="3081">
                  <c:v>7.24908879432008</c:v>
                </c:pt>
                <c:pt idx="3082">
                  <c:v>7.243566210253308</c:v>
                </c:pt>
                <c:pt idx="3083">
                  <c:v>7.238038240256095</c:v>
                </c:pt>
                <c:pt idx="3084">
                  <c:v>7.23250488531555</c:v>
                </c:pt>
                <c:pt idx="3085">
                  <c:v>7.226966146420386</c:v>
                </c:pt>
                <c:pt idx="3086">
                  <c:v>7.221422024560913</c:v>
                </c:pt>
                <c:pt idx="3087">
                  <c:v>7.215872520729047</c:v>
                </c:pt>
                <c:pt idx="3088">
                  <c:v>7.210317635918302</c:v>
                </c:pt>
                <c:pt idx="3089">
                  <c:v>7.204757371123796</c:v>
                </c:pt>
                <c:pt idx="3090">
                  <c:v>7.199191727342242</c:v>
                </c:pt>
                <c:pt idx="3091">
                  <c:v>7.193620705571962</c:v>
                </c:pt>
                <c:pt idx="3092">
                  <c:v>7.188044306812869</c:v>
                </c:pt>
                <c:pt idx="3093">
                  <c:v>7.182462532066478</c:v>
                </c:pt>
                <c:pt idx="3094">
                  <c:v>7.176875382335909</c:v>
                </c:pt>
                <c:pt idx="3095">
                  <c:v>7.171282858625871</c:v>
                </c:pt>
                <c:pt idx="3096">
                  <c:v>7.165684961942679</c:v>
                </c:pt>
                <c:pt idx="3097">
                  <c:v>7.160081693294246</c:v>
                </c:pt>
                <c:pt idx="3098">
                  <c:v>7.154473053690078</c:v>
                </c:pt>
                <c:pt idx="3099">
                  <c:v>7.148859044141284</c:v>
                </c:pt>
                <c:pt idx="3100">
                  <c:v>7.143239665660568</c:v>
                </c:pt>
                <c:pt idx="3101">
                  <c:v>7.13761491926223</c:v>
                </c:pt>
                <c:pt idx="3102">
                  <c:v>7.131984805962172</c:v>
                </c:pt>
                <c:pt idx="3103">
                  <c:v>7.126349326777885</c:v>
                </c:pt>
                <c:pt idx="3104">
                  <c:v>7.120708482728462</c:v>
                </c:pt>
                <c:pt idx="3105">
                  <c:v>7.115062274834591</c:v>
                </c:pt>
                <c:pt idx="3106">
                  <c:v>7.109410704118551</c:v>
                </c:pt>
                <c:pt idx="3107">
                  <c:v>7.103753771604226</c:v>
                </c:pt>
                <c:pt idx="3108">
                  <c:v>7.098091478317083</c:v>
                </c:pt>
                <c:pt idx="3109">
                  <c:v>7.092423825284194</c:v>
                </c:pt>
                <c:pt idx="3110">
                  <c:v>7.086750813534219</c:v>
                </c:pt>
                <c:pt idx="3111">
                  <c:v>7.081072444097415</c:v>
                </c:pt>
                <c:pt idx="3112">
                  <c:v>7.075388718005631</c:v>
                </c:pt>
                <c:pt idx="3113">
                  <c:v>7.069699636292312</c:v>
                </c:pt>
                <c:pt idx="3114">
                  <c:v>7.064005199992494</c:v>
                </c:pt>
                <c:pt idx="3115">
                  <c:v>7.058305410142808</c:v>
                </c:pt>
                <c:pt idx="3116">
                  <c:v>7.052600267781472</c:v>
                </c:pt>
                <c:pt idx="3117">
                  <c:v>7.046889773948307</c:v>
                </c:pt>
                <c:pt idx="3118">
                  <c:v>7.041173929684715</c:v>
                </c:pt>
                <c:pt idx="3119">
                  <c:v>7.035452736033694</c:v>
                </c:pt>
                <c:pt idx="3120">
                  <c:v>7.029726194039835</c:v>
                </c:pt>
                <c:pt idx="3121">
                  <c:v>7.023994304749316</c:v>
                </c:pt>
                <c:pt idx="3122">
                  <c:v>7.018257069209908</c:v>
                </c:pt>
                <c:pt idx="3123">
                  <c:v>7.012514488470976</c:v>
                </c:pt>
                <c:pt idx="3124">
                  <c:v>7.00676656358347</c:v>
                </c:pt>
                <c:pt idx="3125">
                  <c:v>7.00101329559993</c:v>
                </c:pt>
                <c:pt idx="3126">
                  <c:v>6.995254685574486</c:v>
                </c:pt>
                <c:pt idx="3127">
                  <c:v>6.98949073456286</c:v>
                </c:pt>
                <c:pt idx="3128">
                  <c:v>6.98372144362236</c:v>
                </c:pt>
                <c:pt idx="3129">
                  <c:v>6.977946813811882</c:v>
                </c:pt>
                <c:pt idx="3130">
                  <c:v>6.972166846191913</c:v>
                </c:pt>
                <c:pt idx="3131">
                  <c:v>6.966381541824527</c:v>
                </c:pt>
                <c:pt idx="3132">
                  <c:v>6.960590901773382</c:v>
                </c:pt>
                <c:pt idx="3133">
                  <c:v>6.954794927103728</c:v>
                </c:pt>
                <c:pt idx="3134">
                  <c:v>6.9489936188824</c:v>
                </c:pt>
                <c:pt idx="3135">
                  <c:v>6.943186978177818</c:v>
                </c:pt>
                <c:pt idx="3136">
                  <c:v>6.937375006059992</c:v>
                </c:pt>
                <c:pt idx="3137">
                  <c:v>6.931557703600517</c:v>
                </c:pt>
                <c:pt idx="3138">
                  <c:v>6.925735071872568</c:v>
                </c:pt>
                <c:pt idx="3139">
                  <c:v>6.919907111950914</c:v>
                </c:pt>
                <c:pt idx="3140">
                  <c:v>6.914073824911902</c:v>
                </c:pt>
                <c:pt idx="3141">
                  <c:v>6.90823521183347</c:v>
                </c:pt>
                <c:pt idx="3142">
                  <c:v>6.902391273795134</c:v>
                </c:pt>
                <c:pt idx="3143">
                  <c:v>6.896542011877997</c:v>
                </c:pt>
                <c:pt idx="3144">
                  <c:v>6.89068742716475</c:v>
                </c:pt>
                <c:pt idx="3145">
                  <c:v>6.884827520739657</c:v>
                </c:pt>
                <c:pt idx="3146">
                  <c:v>6.878962293688577</c:v>
                </c:pt>
                <c:pt idx="3147">
                  <c:v>6.873091747098941</c:v>
                </c:pt>
                <c:pt idx="3148">
                  <c:v>6.867215882059773</c:v>
                </c:pt>
                <c:pt idx="3149">
                  <c:v>6.86133469966167</c:v>
                </c:pt>
                <c:pt idx="3150">
                  <c:v>6.855448200996815</c:v>
                </c:pt>
                <c:pt idx="3151">
                  <c:v>6.84955638715897</c:v>
                </c:pt>
                <c:pt idx="3152">
                  <c:v>6.843659259243485</c:v>
                </c:pt>
                <c:pt idx="3153">
                  <c:v>6.83775681834728</c:v>
                </c:pt>
                <c:pt idx="3154">
                  <c:v>6.83184906556887</c:v>
                </c:pt>
                <c:pt idx="3155">
                  <c:v>6.82593600200833</c:v>
                </c:pt>
                <c:pt idx="3156">
                  <c:v>6.820017628767335</c:v>
                </c:pt>
                <c:pt idx="3157">
                  <c:v>6.814093946949129</c:v>
                </c:pt>
                <c:pt idx="3158">
                  <c:v>6.808164957658534</c:v>
                </c:pt>
                <c:pt idx="3159">
                  <c:v>6.802230662001958</c:v>
                </c:pt>
                <c:pt idx="3160">
                  <c:v>6.796291061087382</c:v>
                </c:pt>
                <c:pt idx="3161">
                  <c:v>6.790346156024367</c:v>
                </c:pt>
                <c:pt idx="3162">
                  <c:v>6.784395947924048</c:v>
                </c:pt>
                <c:pt idx="3163">
                  <c:v>6.778440437899146</c:v>
                </c:pt>
                <c:pt idx="3164">
                  <c:v>6.772479627063951</c:v>
                </c:pt>
                <c:pt idx="3165">
                  <c:v>6.766513516534335</c:v>
                </c:pt>
                <c:pt idx="3166">
                  <c:v>6.760542107427744</c:v>
                </c:pt>
                <c:pt idx="3167">
                  <c:v>6.754565400863201</c:v>
                </c:pt>
                <c:pt idx="3168">
                  <c:v>6.748583397961304</c:v>
                </c:pt>
                <c:pt idx="3169">
                  <c:v>6.74259609984423</c:v>
                </c:pt>
                <c:pt idx="3170">
                  <c:v>6.736603507635723</c:v>
                </c:pt>
                <c:pt idx="3171">
                  <c:v>6.730605622461114</c:v>
                </c:pt>
                <c:pt idx="3172">
                  <c:v>6.724602445447298</c:v>
                </c:pt>
                <c:pt idx="3173">
                  <c:v>6.718593977722747</c:v>
                </c:pt>
                <c:pt idx="3174">
                  <c:v>6.704158686146222</c:v>
                </c:pt>
                <c:pt idx="3175">
                  <c:v>6.689727372292446</c:v>
                </c:pt>
                <c:pt idx="3176">
                  <c:v>6.67529605843867</c:v>
                </c:pt>
                <c:pt idx="3177">
                  <c:v>6.660864744584892</c:v>
                </c:pt>
                <c:pt idx="3178">
                  <c:v>6.646433430731116</c:v>
                </c:pt>
                <c:pt idx="3179">
                  <c:v>6.632002116877339</c:v>
                </c:pt>
                <c:pt idx="3180">
                  <c:v>6.617570803023561</c:v>
                </c:pt>
                <c:pt idx="3181">
                  <c:v>6.603139489169785</c:v>
                </c:pt>
                <c:pt idx="3182">
                  <c:v>6.588708175316008</c:v>
                </c:pt>
                <c:pt idx="3183">
                  <c:v>6.574276861462232</c:v>
                </c:pt>
                <c:pt idx="3184">
                  <c:v>6.559845547608454</c:v>
                </c:pt>
                <c:pt idx="3185">
                  <c:v>6.545414233754678</c:v>
                </c:pt>
                <c:pt idx="3186">
                  <c:v>6.5309829199009</c:v>
                </c:pt>
                <c:pt idx="3187">
                  <c:v>6.516551606047124</c:v>
                </c:pt>
                <c:pt idx="3188">
                  <c:v>6.502120292193347</c:v>
                </c:pt>
                <c:pt idx="3189">
                  <c:v>6.487688978339571</c:v>
                </c:pt>
                <c:pt idx="3190">
                  <c:v>6.473257664485794</c:v>
                </c:pt>
                <c:pt idx="3191">
                  <c:v>6.458826350632017</c:v>
                </c:pt>
                <c:pt idx="3192">
                  <c:v>6.444395036778239</c:v>
                </c:pt>
                <c:pt idx="3193">
                  <c:v>6.429963722924464</c:v>
                </c:pt>
                <c:pt idx="3194">
                  <c:v>6.415532409070686</c:v>
                </c:pt>
                <c:pt idx="3195">
                  <c:v>6.40110109521691</c:v>
                </c:pt>
                <c:pt idx="3196">
                  <c:v>6.386669781363135</c:v>
                </c:pt>
                <c:pt idx="3197">
                  <c:v>6.372238467509356</c:v>
                </c:pt>
                <c:pt idx="3198">
                  <c:v>6.357807153655578</c:v>
                </c:pt>
                <c:pt idx="3199">
                  <c:v>6.343375839801801</c:v>
                </c:pt>
                <c:pt idx="3200">
                  <c:v>6.328944525948025</c:v>
                </c:pt>
                <c:pt idx="3201">
                  <c:v>6.314513212094248</c:v>
                </c:pt>
                <c:pt idx="3202">
                  <c:v>6.300081898240471</c:v>
                </c:pt>
                <c:pt idx="3203">
                  <c:v>6.285650584386695</c:v>
                </c:pt>
                <c:pt idx="3204">
                  <c:v>6.271219270532918</c:v>
                </c:pt>
                <c:pt idx="3205">
                  <c:v>6.25678795667914</c:v>
                </c:pt>
                <c:pt idx="3206">
                  <c:v>6.242356642825365</c:v>
                </c:pt>
                <c:pt idx="3207">
                  <c:v>6.227925328971587</c:v>
                </c:pt>
                <c:pt idx="3208">
                  <c:v>6.213494015117811</c:v>
                </c:pt>
                <c:pt idx="3209">
                  <c:v>6.199062701264035</c:v>
                </c:pt>
                <c:pt idx="3210">
                  <c:v>6.184631387410256</c:v>
                </c:pt>
                <c:pt idx="3211">
                  <c:v>6.170200073556479</c:v>
                </c:pt>
                <c:pt idx="3212">
                  <c:v>6.155768759702704</c:v>
                </c:pt>
                <c:pt idx="3213">
                  <c:v>6.141337445848927</c:v>
                </c:pt>
                <c:pt idx="3214">
                  <c:v>6.126906131995149</c:v>
                </c:pt>
                <c:pt idx="3215">
                  <c:v>6.112474818141371</c:v>
                </c:pt>
                <c:pt idx="3216">
                  <c:v>6.098043504287596</c:v>
                </c:pt>
                <c:pt idx="3217">
                  <c:v>6.08361219043382</c:v>
                </c:pt>
                <c:pt idx="3218">
                  <c:v>6.069180876580041</c:v>
                </c:pt>
                <c:pt idx="3219">
                  <c:v>6.054749562726266</c:v>
                </c:pt>
                <c:pt idx="3220">
                  <c:v>6.040318248872488</c:v>
                </c:pt>
                <c:pt idx="3221">
                  <c:v>6.02588693501871</c:v>
                </c:pt>
                <c:pt idx="3222">
                  <c:v>6.011455621164935</c:v>
                </c:pt>
                <c:pt idx="3223">
                  <c:v>5.997024307311157</c:v>
                </c:pt>
                <c:pt idx="3224">
                  <c:v>5.982592993457382</c:v>
                </c:pt>
                <c:pt idx="3225">
                  <c:v>5.968161679603605</c:v>
                </c:pt>
                <c:pt idx="3226">
                  <c:v>5.953730365749828</c:v>
                </c:pt>
                <c:pt idx="3227">
                  <c:v>5.939299051896051</c:v>
                </c:pt>
                <c:pt idx="3228">
                  <c:v>5.924867738042274</c:v>
                </c:pt>
                <c:pt idx="3229">
                  <c:v>5.910436424188497</c:v>
                </c:pt>
                <c:pt idx="3230">
                  <c:v>5.896005110334721</c:v>
                </c:pt>
                <c:pt idx="3231">
                  <c:v>5.881573796480944</c:v>
                </c:pt>
                <c:pt idx="3232">
                  <c:v>5.867142482627167</c:v>
                </c:pt>
                <c:pt idx="3233">
                  <c:v>5.852711168773389</c:v>
                </c:pt>
                <c:pt idx="3234">
                  <c:v>5.838279854919613</c:v>
                </c:pt>
                <c:pt idx="3235">
                  <c:v>5.823848541065836</c:v>
                </c:pt>
                <c:pt idx="3236">
                  <c:v>5.809417227212059</c:v>
                </c:pt>
                <c:pt idx="3237">
                  <c:v>5.794985913358281</c:v>
                </c:pt>
                <c:pt idx="3238">
                  <c:v>5.780554599504506</c:v>
                </c:pt>
                <c:pt idx="3239">
                  <c:v>5.76612328565073</c:v>
                </c:pt>
                <c:pt idx="3240">
                  <c:v>5.751691971796951</c:v>
                </c:pt>
                <c:pt idx="3241">
                  <c:v>5.737260657943177</c:v>
                </c:pt>
                <c:pt idx="3242">
                  <c:v>5.722829344089399</c:v>
                </c:pt>
                <c:pt idx="3243">
                  <c:v>5.708398030235622</c:v>
                </c:pt>
                <c:pt idx="3244">
                  <c:v>5.693966716381845</c:v>
                </c:pt>
                <c:pt idx="3245">
                  <c:v>5.679535402528068</c:v>
                </c:pt>
                <c:pt idx="3246">
                  <c:v>5.66510408867429</c:v>
                </c:pt>
                <c:pt idx="3247">
                  <c:v>5.650672774820515</c:v>
                </c:pt>
                <c:pt idx="3248">
                  <c:v>5.636241460966738</c:v>
                </c:pt>
                <c:pt idx="3249">
                  <c:v>5.62181014711296</c:v>
                </c:pt>
                <c:pt idx="3250">
                  <c:v>5.607378833259184</c:v>
                </c:pt>
                <c:pt idx="3251">
                  <c:v>5.592947519405405</c:v>
                </c:pt>
                <c:pt idx="3252">
                  <c:v>5.57851620555163</c:v>
                </c:pt>
                <c:pt idx="3253">
                  <c:v>5.564084891697852</c:v>
                </c:pt>
                <c:pt idx="3254">
                  <c:v>5.549653577844077</c:v>
                </c:pt>
                <c:pt idx="3255">
                  <c:v>5.5352222639903</c:v>
                </c:pt>
                <c:pt idx="3256">
                  <c:v>5.520790950136522</c:v>
                </c:pt>
                <c:pt idx="3257">
                  <c:v>5.506359636282746</c:v>
                </c:pt>
                <c:pt idx="3258">
                  <c:v>5.49192832242897</c:v>
                </c:pt>
                <c:pt idx="3259">
                  <c:v>5.477497008575193</c:v>
                </c:pt>
                <c:pt idx="3260">
                  <c:v>5.463065694721416</c:v>
                </c:pt>
                <c:pt idx="3261">
                  <c:v>5.44863438086764</c:v>
                </c:pt>
                <c:pt idx="3262">
                  <c:v>5.434203067013862</c:v>
                </c:pt>
                <c:pt idx="3263">
                  <c:v>5.419771753160086</c:v>
                </c:pt>
                <c:pt idx="3264">
                  <c:v>5.40534043930631</c:v>
                </c:pt>
                <c:pt idx="3265">
                  <c:v>5.390909125452532</c:v>
                </c:pt>
                <c:pt idx="3266">
                  <c:v>5.376477811598755</c:v>
                </c:pt>
                <c:pt idx="3267">
                  <c:v>5.362046497744978</c:v>
                </c:pt>
                <c:pt idx="3268">
                  <c:v>5.347615183891201</c:v>
                </c:pt>
                <c:pt idx="3269">
                  <c:v>5.333183870037423</c:v>
                </c:pt>
                <c:pt idx="3270">
                  <c:v>5.318752556183647</c:v>
                </c:pt>
                <c:pt idx="3271">
                  <c:v>5.304321242329871</c:v>
                </c:pt>
                <c:pt idx="3272">
                  <c:v>5.289889928476093</c:v>
                </c:pt>
                <c:pt idx="3273">
                  <c:v>5.275458614622317</c:v>
                </c:pt>
                <c:pt idx="3274">
                  <c:v>5.26102730076854</c:v>
                </c:pt>
                <c:pt idx="3275">
                  <c:v>5.246595986914763</c:v>
                </c:pt>
                <c:pt idx="3276">
                  <c:v>5.232164673060987</c:v>
                </c:pt>
                <c:pt idx="3277">
                  <c:v>5.217733359207209</c:v>
                </c:pt>
                <c:pt idx="3278">
                  <c:v>5.203302045353433</c:v>
                </c:pt>
                <c:pt idx="3279">
                  <c:v>5.188870731499656</c:v>
                </c:pt>
                <c:pt idx="3280">
                  <c:v>5.174439417645878</c:v>
                </c:pt>
                <c:pt idx="3281">
                  <c:v>5.160008103792102</c:v>
                </c:pt>
                <c:pt idx="3282">
                  <c:v>5.145576789938326</c:v>
                </c:pt>
                <c:pt idx="3283">
                  <c:v>5.131145476084549</c:v>
                </c:pt>
                <c:pt idx="3284">
                  <c:v>5.116714162230771</c:v>
                </c:pt>
                <c:pt idx="3285">
                  <c:v>5.102282848376993</c:v>
                </c:pt>
                <c:pt idx="3286">
                  <c:v>5.087851534523217</c:v>
                </c:pt>
                <c:pt idx="3287">
                  <c:v>5.073420220669441</c:v>
                </c:pt>
                <c:pt idx="3288">
                  <c:v>5.058988906815665</c:v>
                </c:pt>
                <c:pt idx="3289">
                  <c:v>5.044557592961888</c:v>
                </c:pt>
                <c:pt idx="3290">
                  <c:v>5.03012627910811</c:v>
                </c:pt>
                <c:pt idx="3291">
                  <c:v>5.015694965254334</c:v>
                </c:pt>
                <c:pt idx="3292">
                  <c:v>5.001263651400558</c:v>
                </c:pt>
                <c:pt idx="3293">
                  <c:v>4.98683233754678</c:v>
                </c:pt>
                <c:pt idx="3294">
                  <c:v>4.972401023693004</c:v>
                </c:pt>
                <c:pt idx="3295">
                  <c:v>4.957969709839227</c:v>
                </c:pt>
                <c:pt idx="3296">
                  <c:v>4.94353839598545</c:v>
                </c:pt>
                <c:pt idx="3297">
                  <c:v>4.929107082131674</c:v>
                </c:pt>
                <c:pt idx="3298">
                  <c:v>4.914675768277895</c:v>
                </c:pt>
                <c:pt idx="3299">
                  <c:v>4.90024445442412</c:v>
                </c:pt>
                <c:pt idx="3300">
                  <c:v>4.885813140570343</c:v>
                </c:pt>
                <c:pt idx="3301">
                  <c:v>4.871381826716566</c:v>
                </c:pt>
                <c:pt idx="3302">
                  <c:v>4.856950512862788</c:v>
                </c:pt>
                <c:pt idx="3303">
                  <c:v>4.842519199009011</c:v>
                </c:pt>
                <c:pt idx="3304">
                  <c:v>4.828087885155234</c:v>
                </c:pt>
                <c:pt idx="3305">
                  <c:v>4.813656571301458</c:v>
                </c:pt>
                <c:pt idx="3306">
                  <c:v>4.799225257447682</c:v>
                </c:pt>
                <c:pt idx="3307">
                  <c:v>4.784793943593905</c:v>
                </c:pt>
                <c:pt idx="3308">
                  <c:v>4.77036262974013</c:v>
                </c:pt>
                <c:pt idx="3309">
                  <c:v>4.75593131588635</c:v>
                </c:pt>
                <c:pt idx="3310">
                  <c:v>4.741500002032575</c:v>
                </c:pt>
                <c:pt idx="3311">
                  <c:v>4.727068688178797</c:v>
                </c:pt>
                <c:pt idx="3312">
                  <c:v>4.712637374325021</c:v>
                </c:pt>
                <c:pt idx="3313">
                  <c:v>4.698206060471243</c:v>
                </c:pt>
                <c:pt idx="3314">
                  <c:v>4.683774746617466</c:v>
                </c:pt>
                <c:pt idx="3315">
                  <c:v>4.66934343276369</c:v>
                </c:pt>
                <c:pt idx="3316">
                  <c:v>4.654912118909911</c:v>
                </c:pt>
                <c:pt idx="3317">
                  <c:v>4.640480805056136</c:v>
                </c:pt>
                <c:pt idx="3318">
                  <c:v>4.62604949120236</c:v>
                </c:pt>
                <c:pt idx="3319">
                  <c:v>4.611618177348582</c:v>
                </c:pt>
                <c:pt idx="3320">
                  <c:v>4.597186863494805</c:v>
                </c:pt>
                <c:pt idx="3321">
                  <c:v>4.582755549641028</c:v>
                </c:pt>
                <c:pt idx="3322">
                  <c:v>4.568324235787251</c:v>
                </c:pt>
                <c:pt idx="3323">
                  <c:v>4.553892921933476</c:v>
                </c:pt>
                <c:pt idx="3324">
                  <c:v>4.5394616080797</c:v>
                </c:pt>
                <c:pt idx="3325">
                  <c:v>4.525030294225921</c:v>
                </c:pt>
                <c:pt idx="3326">
                  <c:v>4.510598980372146</c:v>
                </c:pt>
                <c:pt idx="3327">
                  <c:v>4.496167666518368</c:v>
                </c:pt>
                <c:pt idx="3328">
                  <c:v>4.481736352664592</c:v>
                </c:pt>
                <c:pt idx="3329">
                  <c:v>4.467305038810815</c:v>
                </c:pt>
                <c:pt idx="3330">
                  <c:v>4.452873724957038</c:v>
                </c:pt>
                <c:pt idx="3331">
                  <c:v>4.438442411103262</c:v>
                </c:pt>
                <c:pt idx="3332">
                  <c:v>4.424011097249483</c:v>
                </c:pt>
                <c:pt idx="3333">
                  <c:v>4.409579783395708</c:v>
                </c:pt>
                <c:pt idx="3334">
                  <c:v>4.39514846954193</c:v>
                </c:pt>
                <c:pt idx="3335">
                  <c:v>4.380717155688154</c:v>
                </c:pt>
                <c:pt idx="3336">
                  <c:v>4.366285841834377</c:v>
                </c:pt>
                <c:pt idx="3337">
                  <c:v>4.351854527980599</c:v>
                </c:pt>
                <c:pt idx="3338">
                  <c:v>4.337423214126823</c:v>
                </c:pt>
                <c:pt idx="3339">
                  <c:v>4.322991900273045</c:v>
                </c:pt>
                <c:pt idx="3340">
                  <c:v>4.308560586419269</c:v>
                </c:pt>
                <c:pt idx="3341">
                  <c:v>4.294129272565491</c:v>
                </c:pt>
                <c:pt idx="3342">
                  <c:v>4.279697958711716</c:v>
                </c:pt>
                <c:pt idx="3343">
                  <c:v>4.26526664485794</c:v>
                </c:pt>
                <c:pt idx="3344">
                  <c:v>4.250835331004162</c:v>
                </c:pt>
                <c:pt idx="3345">
                  <c:v>4.236404017150385</c:v>
                </c:pt>
                <c:pt idx="3346">
                  <c:v>4.22197270329661</c:v>
                </c:pt>
                <c:pt idx="3347">
                  <c:v>4.207541389442832</c:v>
                </c:pt>
                <c:pt idx="3348">
                  <c:v>4.193110075589054</c:v>
                </c:pt>
                <c:pt idx="3349">
                  <c:v>4.178678761735278</c:v>
                </c:pt>
                <c:pt idx="3350">
                  <c:v>4.1642474478815</c:v>
                </c:pt>
                <c:pt idx="3351">
                  <c:v>4.149816134027724</c:v>
                </c:pt>
                <c:pt idx="3352">
                  <c:v>4.135384820173947</c:v>
                </c:pt>
                <c:pt idx="3353">
                  <c:v>4.12095350632017</c:v>
                </c:pt>
                <c:pt idx="3354">
                  <c:v>4.106522192466394</c:v>
                </c:pt>
                <c:pt idx="3355">
                  <c:v>4.092090878612616</c:v>
                </c:pt>
                <c:pt idx="3356">
                  <c:v>4.07765956475884</c:v>
                </c:pt>
                <c:pt idx="3357">
                  <c:v>4.063228250905063</c:v>
                </c:pt>
                <c:pt idx="3358">
                  <c:v>4.048796937051287</c:v>
                </c:pt>
                <c:pt idx="3359">
                  <c:v>4.03436562319751</c:v>
                </c:pt>
                <c:pt idx="3360">
                  <c:v>4.019934309343732</c:v>
                </c:pt>
                <c:pt idx="3361">
                  <c:v>4.005502995489956</c:v>
                </c:pt>
                <c:pt idx="3362">
                  <c:v>3.991071681636179</c:v>
                </c:pt>
                <c:pt idx="3363">
                  <c:v>3.976640367782402</c:v>
                </c:pt>
                <c:pt idx="3364">
                  <c:v>3.962209053928625</c:v>
                </c:pt>
                <c:pt idx="3365">
                  <c:v>3.94777774007485</c:v>
                </c:pt>
                <c:pt idx="3366">
                  <c:v>3.933346426221072</c:v>
                </c:pt>
                <c:pt idx="3367">
                  <c:v>3.918915112367295</c:v>
                </c:pt>
                <c:pt idx="3368">
                  <c:v>3.904483798513519</c:v>
                </c:pt>
                <c:pt idx="3369">
                  <c:v>3.89005248465974</c:v>
                </c:pt>
                <c:pt idx="3370">
                  <c:v>3.875621170805965</c:v>
                </c:pt>
                <c:pt idx="3371">
                  <c:v>3.861189856952188</c:v>
                </c:pt>
                <c:pt idx="3372">
                  <c:v>3.846758543098411</c:v>
                </c:pt>
                <c:pt idx="3373">
                  <c:v>3.832327229244634</c:v>
                </c:pt>
                <c:pt idx="3374">
                  <c:v>3.817895915390857</c:v>
                </c:pt>
                <c:pt idx="3375">
                  <c:v>3.803464601537081</c:v>
                </c:pt>
                <c:pt idx="3376">
                  <c:v>3.789033287683304</c:v>
                </c:pt>
                <c:pt idx="3377">
                  <c:v>3.774601973829527</c:v>
                </c:pt>
                <c:pt idx="3378">
                  <c:v>3.76017065997575</c:v>
                </c:pt>
                <c:pt idx="3379">
                  <c:v>3.745739346121974</c:v>
                </c:pt>
                <c:pt idx="3380">
                  <c:v>3.731308032268196</c:v>
                </c:pt>
                <c:pt idx="3381">
                  <c:v>3.71687671841442</c:v>
                </c:pt>
                <c:pt idx="3382">
                  <c:v>3.702445404560642</c:v>
                </c:pt>
                <c:pt idx="3383">
                  <c:v>3.688014090706866</c:v>
                </c:pt>
                <c:pt idx="3384">
                  <c:v>3.673582776853089</c:v>
                </c:pt>
                <c:pt idx="3385">
                  <c:v>3.659151462999313</c:v>
                </c:pt>
                <c:pt idx="3386">
                  <c:v>3.644720149145536</c:v>
                </c:pt>
                <c:pt idx="3387">
                  <c:v>3.630288835291758</c:v>
                </c:pt>
                <c:pt idx="3388">
                  <c:v>3.615857521437982</c:v>
                </c:pt>
                <c:pt idx="3389">
                  <c:v>3.601426207584205</c:v>
                </c:pt>
                <c:pt idx="3390">
                  <c:v>3.586994893730428</c:v>
                </c:pt>
                <c:pt idx="3391">
                  <c:v>3.572563579876651</c:v>
                </c:pt>
                <c:pt idx="3392">
                  <c:v>3.558132266022875</c:v>
                </c:pt>
                <c:pt idx="3393">
                  <c:v>3.543700952169098</c:v>
                </c:pt>
                <c:pt idx="3394">
                  <c:v>3.529269638315321</c:v>
                </c:pt>
                <c:pt idx="3395">
                  <c:v>3.514838324461544</c:v>
                </c:pt>
                <c:pt idx="3396">
                  <c:v>3.500407010607767</c:v>
                </c:pt>
                <c:pt idx="3397">
                  <c:v>3.48597569675399</c:v>
                </c:pt>
                <c:pt idx="3398">
                  <c:v>3.471544382900213</c:v>
                </c:pt>
                <c:pt idx="3399">
                  <c:v>3.457113069046437</c:v>
                </c:pt>
                <c:pt idx="3400">
                  <c:v>3.44268175519266</c:v>
                </c:pt>
                <c:pt idx="3401">
                  <c:v>3.428250441338883</c:v>
                </c:pt>
                <c:pt idx="3402">
                  <c:v>3.413819127485106</c:v>
                </c:pt>
                <c:pt idx="3403">
                  <c:v>3.399387813631329</c:v>
                </c:pt>
                <c:pt idx="3404">
                  <c:v>3.384956499777552</c:v>
                </c:pt>
                <c:pt idx="3405">
                  <c:v>3.370525185923775</c:v>
                </c:pt>
                <c:pt idx="3406">
                  <c:v>3.356093872069999</c:v>
                </c:pt>
                <c:pt idx="3407">
                  <c:v>3.341662558216222</c:v>
                </c:pt>
                <c:pt idx="3408">
                  <c:v>3.327231244362445</c:v>
                </c:pt>
                <c:pt idx="3409">
                  <c:v>3.312799930508667</c:v>
                </c:pt>
                <c:pt idx="3410">
                  <c:v>3.298368616654891</c:v>
                </c:pt>
                <c:pt idx="3411">
                  <c:v>3.283937302801116</c:v>
                </c:pt>
                <c:pt idx="3412">
                  <c:v>3.269505988947338</c:v>
                </c:pt>
                <c:pt idx="3413">
                  <c:v>3.255074675093561</c:v>
                </c:pt>
                <c:pt idx="3414">
                  <c:v>3.240643361239784</c:v>
                </c:pt>
                <c:pt idx="3415">
                  <c:v>3.226212047386008</c:v>
                </c:pt>
                <c:pt idx="3416">
                  <c:v>3.211780733532231</c:v>
                </c:pt>
                <c:pt idx="3417">
                  <c:v>3.197349419678454</c:v>
                </c:pt>
                <c:pt idx="3418">
                  <c:v>3.182918105824677</c:v>
                </c:pt>
                <c:pt idx="3419">
                  <c:v>3.1684867919709</c:v>
                </c:pt>
                <c:pt idx="3420">
                  <c:v>3.154055478117123</c:v>
                </c:pt>
                <c:pt idx="3421">
                  <c:v>3.139624164263346</c:v>
                </c:pt>
                <c:pt idx="3422">
                  <c:v>3.12519285040957</c:v>
                </c:pt>
                <c:pt idx="3423">
                  <c:v>3.110761536555793</c:v>
                </c:pt>
                <c:pt idx="3424">
                  <c:v>3.096330222702016</c:v>
                </c:pt>
                <c:pt idx="3425">
                  <c:v>3.081898908848239</c:v>
                </c:pt>
                <c:pt idx="3426">
                  <c:v>3.067467594994463</c:v>
                </c:pt>
                <c:pt idx="3427">
                  <c:v>3.053036281140685</c:v>
                </c:pt>
                <c:pt idx="3428">
                  <c:v>3.03860496728691</c:v>
                </c:pt>
                <c:pt idx="3429">
                  <c:v>3.024173653433132</c:v>
                </c:pt>
                <c:pt idx="3430">
                  <c:v>3.009742339579355</c:v>
                </c:pt>
                <c:pt idx="3431">
                  <c:v>2.995311025725578</c:v>
                </c:pt>
                <c:pt idx="3432">
                  <c:v>2.980879711871801</c:v>
                </c:pt>
                <c:pt idx="3433">
                  <c:v>2.966448398018024</c:v>
                </c:pt>
                <c:pt idx="3434">
                  <c:v>2.952017084164247</c:v>
                </c:pt>
                <c:pt idx="3435">
                  <c:v>2.937585770310471</c:v>
                </c:pt>
                <c:pt idx="3436">
                  <c:v>2.923154456456694</c:v>
                </c:pt>
                <c:pt idx="3437">
                  <c:v>2.908723142602918</c:v>
                </c:pt>
                <c:pt idx="3438">
                  <c:v>2.89429182874914</c:v>
                </c:pt>
                <c:pt idx="3439">
                  <c:v>2.879860514895363</c:v>
                </c:pt>
                <c:pt idx="3440">
                  <c:v>2.865429201041587</c:v>
                </c:pt>
                <c:pt idx="3441">
                  <c:v>2.85099788718781</c:v>
                </c:pt>
                <c:pt idx="3442">
                  <c:v>2.836566573334033</c:v>
                </c:pt>
                <c:pt idx="3443">
                  <c:v>2.822135259480256</c:v>
                </c:pt>
                <c:pt idx="3444">
                  <c:v>2.80770394562648</c:v>
                </c:pt>
                <c:pt idx="3445">
                  <c:v>2.793272631772702</c:v>
                </c:pt>
                <c:pt idx="3446">
                  <c:v>2.778841317918926</c:v>
                </c:pt>
                <c:pt idx="3447">
                  <c:v>2.764410004065149</c:v>
                </c:pt>
                <c:pt idx="3448">
                  <c:v>2.749978690211372</c:v>
                </c:pt>
                <c:pt idx="3449">
                  <c:v>2.735547376357596</c:v>
                </c:pt>
                <c:pt idx="3450">
                  <c:v>2.721116062503819</c:v>
                </c:pt>
                <c:pt idx="3451">
                  <c:v>2.706684748650042</c:v>
                </c:pt>
                <c:pt idx="3452">
                  <c:v>2.692253434796264</c:v>
                </c:pt>
                <c:pt idx="3453">
                  <c:v>2.677822120942488</c:v>
                </c:pt>
                <c:pt idx="3454">
                  <c:v>2.663390807088711</c:v>
                </c:pt>
                <c:pt idx="3455">
                  <c:v>2.648959493234934</c:v>
                </c:pt>
                <c:pt idx="3456">
                  <c:v>2.634528179381157</c:v>
                </c:pt>
                <c:pt idx="3457">
                  <c:v>2.620096865527381</c:v>
                </c:pt>
                <c:pt idx="3458">
                  <c:v>2.605665551673604</c:v>
                </c:pt>
                <c:pt idx="3459">
                  <c:v>2.591234237819827</c:v>
                </c:pt>
                <c:pt idx="3460">
                  <c:v>2.576802923966049</c:v>
                </c:pt>
                <c:pt idx="3461">
                  <c:v>2.562371610112274</c:v>
                </c:pt>
                <c:pt idx="3462">
                  <c:v>2.547940296258497</c:v>
                </c:pt>
                <c:pt idx="3463">
                  <c:v>2.53350898240472</c:v>
                </c:pt>
                <c:pt idx="3464">
                  <c:v>2.519077668550943</c:v>
                </c:pt>
                <c:pt idx="3465">
                  <c:v>2.504646354697166</c:v>
                </c:pt>
                <c:pt idx="3466">
                  <c:v>2.490215040843389</c:v>
                </c:pt>
                <c:pt idx="3467">
                  <c:v>2.475783726989613</c:v>
                </c:pt>
                <c:pt idx="3468">
                  <c:v>2.461352413135835</c:v>
                </c:pt>
                <c:pt idx="3469">
                  <c:v>2.44692109928206</c:v>
                </c:pt>
                <c:pt idx="3470">
                  <c:v>2.432489785428281</c:v>
                </c:pt>
                <c:pt idx="3471">
                  <c:v>2.418058471574504</c:v>
                </c:pt>
                <c:pt idx="3472">
                  <c:v>2.403627157720728</c:v>
                </c:pt>
                <c:pt idx="3473">
                  <c:v>2.389195843866952</c:v>
                </c:pt>
                <c:pt idx="3474">
                  <c:v>2.374764530013174</c:v>
                </c:pt>
                <c:pt idx="3475">
                  <c:v>2.360333216159398</c:v>
                </c:pt>
                <c:pt idx="3476">
                  <c:v>2.345901902305621</c:v>
                </c:pt>
                <c:pt idx="3477">
                  <c:v>2.331470588451844</c:v>
                </c:pt>
                <c:pt idx="3478">
                  <c:v>2.317039274598067</c:v>
                </c:pt>
                <c:pt idx="3479">
                  <c:v>2.30260796074429</c:v>
                </c:pt>
                <c:pt idx="3480">
                  <c:v>2.288176646890514</c:v>
                </c:pt>
                <c:pt idx="3481">
                  <c:v>2.273745333036737</c:v>
                </c:pt>
                <c:pt idx="3482">
                  <c:v>2.25931401918296</c:v>
                </c:pt>
                <c:pt idx="3483">
                  <c:v>2.244882705329183</c:v>
                </c:pt>
                <c:pt idx="3484">
                  <c:v>2.230451391475407</c:v>
                </c:pt>
                <c:pt idx="3485">
                  <c:v>2.216020077621629</c:v>
                </c:pt>
                <c:pt idx="3486">
                  <c:v>2.201588763767853</c:v>
                </c:pt>
                <c:pt idx="3487">
                  <c:v>2.187157449914076</c:v>
                </c:pt>
                <c:pt idx="3488">
                  <c:v>2.172726136060299</c:v>
                </c:pt>
                <c:pt idx="3489">
                  <c:v>2.158294822206522</c:v>
                </c:pt>
                <c:pt idx="3490">
                  <c:v>2.143863508352746</c:v>
                </c:pt>
                <c:pt idx="3491">
                  <c:v>2.129432194498968</c:v>
                </c:pt>
                <c:pt idx="3492">
                  <c:v>2.115000880645191</c:v>
                </c:pt>
                <c:pt idx="3493">
                  <c:v>2.100569566791415</c:v>
                </c:pt>
                <c:pt idx="3494">
                  <c:v>2.086138252937638</c:v>
                </c:pt>
                <c:pt idx="3495">
                  <c:v>2.07170693908386</c:v>
                </c:pt>
                <c:pt idx="3496">
                  <c:v>2.057275625230084</c:v>
                </c:pt>
                <c:pt idx="3497">
                  <c:v>2.042844311376308</c:v>
                </c:pt>
                <c:pt idx="3498">
                  <c:v>2.028412997522531</c:v>
                </c:pt>
                <c:pt idx="3499">
                  <c:v>2.013981683668754</c:v>
                </c:pt>
                <c:pt idx="3500">
                  <c:v>1.999550369814977</c:v>
                </c:pt>
                <c:pt idx="3501">
                  <c:v>1.9851190559612</c:v>
                </c:pt>
                <c:pt idx="3502">
                  <c:v>1.970687742107423</c:v>
                </c:pt>
                <c:pt idx="3503">
                  <c:v>1.956256428253647</c:v>
                </c:pt>
                <c:pt idx="3504">
                  <c:v>1.941825114399869</c:v>
                </c:pt>
                <c:pt idx="3505">
                  <c:v>1.927393800546093</c:v>
                </c:pt>
                <c:pt idx="3506">
                  <c:v>1.912962486692316</c:v>
                </c:pt>
                <c:pt idx="3507">
                  <c:v>1.898531172838539</c:v>
                </c:pt>
                <c:pt idx="3508">
                  <c:v>1.884099858984762</c:v>
                </c:pt>
                <c:pt idx="3509">
                  <c:v>1.869668545130986</c:v>
                </c:pt>
                <c:pt idx="3510">
                  <c:v>1.855237231277209</c:v>
                </c:pt>
                <c:pt idx="3511">
                  <c:v>1.840805917423432</c:v>
                </c:pt>
                <c:pt idx="3512">
                  <c:v>1.826374603569655</c:v>
                </c:pt>
                <c:pt idx="3513">
                  <c:v>1.811943289715878</c:v>
                </c:pt>
                <c:pt idx="3514">
                  <c:v>1.797511975862102</c:v>
                </c:pt>
                <c:pt idx="3515">
                  <c:v>1.783080662008325</c:v>
                </c:pt>
                <c:pt idx="3516">
                  <c:v>1.768649348154548</c:v>
                </c:pt>
                <c:pt idx="3517">
                  <c:v>1.754218034300771</c:v>
                </c:pt>
                <c:pt idx="3518">
                  <c:v>1.739786720446994</c:v>
                </c:pt>
                <c:pt idx="3519">
                  <c:v>1.725355406593218</c:v>
                </c:pt>
                <c:pt idx="3520">
                  <c:v>1.71092409273944</c:v>
                </c:pt>
                <c:pt idx="3521">
                  <c:v>1.696492778885664</c:v>
                </c:pt>
                <c:pt idx="3522">
                  <c:v>1.682061465031887</c:v>
                </c:pt>
                <c:pt idx="3523">
                  <c:v>1.66763015117811</c:v>
                </c:pt>
                <c:pt idx="3524">
                  <c:v>1.653198837324333</c:v>
                </c:pt>
                <c:pt idx="3525">
                  <c:v>1.638767523470556</c:v>
                </c:pt>
                <c:pt idx="3526">
                  <c:v>1.62433620961678</c:v>
                </c:pt>
                <c:pt idx="3527">
                  <c:v>1.609904895763002</c:v>
                </c:pt>
                <c:pt idx="3528">
                  <c:v>1.595473581909226</c:v>
                </c:pt>
                <c:pt idx="3529">
                  <c:v>1.581042268055449</c:v>
                </c:pt>
                <c:pt idx="3530">
                  <c:v>1.566610954201672</c:v>
                </c:pt>
                <c:pt idx="3531">
                  <c:v>1.552179640347895</c:v>
                </c:pt>
                <c:pt idx="3532">
                  <c:v>1.537748326494118</c:v>
                </c:pt>
                <c:pt idx="3533">
                  <c:v>1.523317012640342</c:v>
                </c:pt>
                <c:pt idx="3534">
                  <c:v>1.508885698786565</c:v>
                </c:pt>
                <c:pt idx="3535">
                  <c:v>1.494454384932788</c:v>
                </c:pt>
                <c:pt idx="3536">
                  <c:v>1.480023071079011</c:v>
                </c:pt>
                <c:pt idx="3537">
                  <c:v>1.465591757225234</c:v>
                </c:pt>
                <c:pt idx="3538">
                  <c:v>1.451160443371458</c:v>
                </c:pt>
                <c:pt idx="3539">
                  <c:v>1.43672912951768</c:v>
                </c:pt>
                <c:pt idx="3540">
                  <c:v>1.422297815663904</c:v>
                </c:pt>
                <c:pt idx="3541">
                  <c:v>1.407866501810127</c:v>
                </c:pt>
                <c:pt idx="3542">
                  <c:v>1.39343518795635</c:v>
                </c:pt>
                <c:pt idx="3543">
                  <c:v>1.379003874102574</c:v>
                </c:pt>
                <c:pt idx="3544">
                  <c:v>1.364572560248797</c:v>
                </c:pt>
                <c:pt idx="3545">
                  <c:v>1.35014124639502</c:v>
                </c:pt>
                <c:pt idx="3546">
                  <c:v>1.335709932541243</c:v>
                </c:pt>
                <c:pt idx="3547">
                  <c:v>1.321278618687466</c:v>
                </c:pt>
                <c:pt idx="3548">
                  <c:v>1.306847304833689</c:v>
                </c:pt>
                <c:pt idx="3549">
                  <c:v>1.292415990979912</c:v>
                </c:pt>
                <c:pt idx="3550">
                  <c:v>1.277984677126135</c:v>
                </c:pt>
                <c:pt idx="3551">
                  <c:v>1.263553363272359</c:v>
                </c:pt>
                <c:pt idx="3552">
                  <c:v>1.249122049418582</c:v>
                </c:pt>
                <c:pt idx="3553">
                  <c:v>1.234690735564805</c:v>
                </c:pt>
                <c:pt idx="3554">
                  <c:v>1.220259421711029</c:v>
                </c:pt>
                <c:pt idx="3555">
                  <c:v>1.205828107857251</c:v>
                </c:pt>
                <c:pt idx="3556">
                  <c:v>1.191396794003474</c:v>
                </c:pt>
                <c:pt idx="3557">
                  <c:v>1.176965480149698</c:v>
                </c:pt>
                <c:pt idx="3558">
                  <c:v>1.162534166295921</c:v>
                </c:pt>
                <c:pt idx="3559">
                  <c:v>1.148102852442144</c:v>
                </c:pt>
                <c:pt idx="3560">
                  <c:v>1.133671538588367</c:v>
                </c:pt>
                <c:pt idx="3561">
                  <c:v>1.11924022473459</c:v>
                </c:pt>
                <c:pt idx="3562">
                  <c:v>1.104808910880814</c:v>
                </c:pt>
                <c:pt idx="3563">
                  <c:v>1.090377597027037</c:v>
                </c:pt>
                <c:pt idx="3564">
                  <c:v>1.07594628317326</c:v>
                </c:pt>
                <c:pt idx="3565">
                  <c:v>1.061514969319483</c:v>
                </c:pt>
                <c:pt idx="3566">
                  <c:v>1.047083655465706</c:v>
                </c:pt>
                <c:pt idx="3567">
                  <c:v>1.03265234161193</c:v>
                </c:pt>
                <c:pt idx="3568">
                  <c:v>1.018221027758152</c:v>
                </c:pt>
                <c:pt idx="3569">
                  <c:v>1.003789713904376</c:v>
                </c:pt>
                <c:pt idx="3570">
                  <c:v>0.989358400050599</c:v>
                </c:pt>
                <c:pt idx="3571">
                  <c:v>0.974927086196822</c:v>
                </c:pt>
                <c:pt idx="3572">
                  <c:v>0.960495772343046</c:v>
                </c:pt>
                <c:pt idx="3573">
                  <c:v>0.946064458489269</c:v>
                </c:pt>
                <c:pt idx="3574">
                  <c:v>0.931633144635492</c:v>
                </c:pt>
                <c:pt idx="3575">
                  <c:v>0.917201830781716</c:v>
                </c:pt>
                <c:pt idx="3576">
                  <c:v>0.902770516927939</c:v>
                </c:pt>
                <c:pt idx="3577">
                  <c:v>0.888339203074162</c:v>
                </c:pt>
                <c:pt idx="3578">
                  <c:v>0.873907889220385</c:v>
                </c:pt>
                <c:pt idx="3579">
                  <c:v>0.859476575366609</c:v>
                </c:pt>
                <c:pt idx="3580">
                  <c:v>0.845045261512832</c:v>
                </c:pt>
                <c:pt idx="3581">
                  <c:v>0.830613947659055</c:v>
                </c:pt>
                <c:pt idx="3582">
                  <c:v>0.816182633805279</c:v>
                </c:pt>
                <c:pt idx="3583">
                  <c:v>0.801751319951502</c:v>
                </c:pt>
                <c:pt idx="3584">
                  <c:v>0.787320006097725</c:v>
                </c:pt>
                <c:pt idx="3585">
                  <c:v>0.772888692243948</c:v>
                </c:pt>
                <c:pt idx="3586">
                  <c:v>0.758457378390172</c:v>
                </c:pt>
                <c:pt idx="3587">
                  <c:v>0.744026064536395</c:v>
                </c:pt>
                <c:pt idx="3588">
                  <c:v>0.729594750682618</c:v>
                </c:pt>
                <c:pt idx="3589">
                  <c:v>0.715163436828842</c:v>
                </c:pt>
                <c:pt idx="3590">
                  <c:v>0.700732122975065</c:v>
                </c:pt>
                <c:pt idx="3591">
                  <c:v>0.686300809121288</c:v>
                </c:pt>
                <c:pt idx="3592">
                  <c:v>0.671869495267512</c:v>
                </c:pt>
                <c:pt idx="3593">
                  <c:v>0.657438181413735</c:v>
                </c:pt>
                <c:pt idx="3594">
                  <c:v>0.643006867559958</c:v>
                </c:pt>
                <c:pt idx="3595">
                  <c:v>0.628575553706181</c:v>
                </c:pt>
                <c:pt idx="3596">
                  <c:v>0.614144239852405</c:v>
                </c:pt>
                <c:pt idx="3597">
                  <c:v>0.599712925998628</c:v>
                </c:pt>
                <c:pt idx="3598">
                  <c:v>0.585281612144851</c:v>
                </c:pt>
                <c:pt idx="3599">
                  <c:v>0.570850298291075</c:v>
                </c:pt>
                <c:pt idx="3600">
                  <c:v>0.556418984437297</c:v>
                </c:pt>
                <c:pt idx="3601">
                  <c:v>0.541987670583521</c:v>
                </c:pt>
                <c:pt idx="3602">
                  <c:v>0.527556356729744</c:v>
                </c:pt>
                <c:pt idx="3603">
                  <c:v>0.513125042875967</c:v>
                </c:pt>
                <c:pt idx="3604">
                  <c:v>0.498693729022191</c:v>
                </c:pt>
                <c:pt idx="3605">
                  <c:v>0.484262415168414</c:v>
                </c:pt>
                <c:pt idx="3606">
                  <c:v>0.469831101314637</c:v>
                </c:pt>
                <c:pt idx="3607">
                  <c:v>0.455399787460861</c:v>
                </c:pt>
                <c:pt idx="3608">
                  <c:v>0.440968473607084</c:v>
                </c:pt>
                <c:pt idx="3609">
                  <c:v>0.426537159753307</c:v>
                </c:pt>
                <c:pt idx="3610">
                  <c:v>0.41210584589953</c:v>
                </c:pt>
                <c:pt idx="3611">
                  <c:v>0.397674532045754</c:v>
                </c:pt>
                <c:pt idx="3612">
                  <c:v>0.383243218191977</c:v>
                </c:pt>
                <c:pt idx="3613">
                  <c:v>0.3688119043382</c:v>
                </c:pt>
                <c:pt idx="3614">
                  <c:v>0.354380590484424</c:v>
                </c:pt>
                <c:pt idx="3615">
                  <c:v>0.339949276630647</c:v>
                </c:pt>
                <c:pt idx="3616">
                  <c:v>0.32551796277687</c:v>
                </c:pt>
                <c:pt idx="3617">
                  <c:v>0.311086648923093</c:v>
                </c:pt>
                <c:pt idx="3618">
                  <c:v>0.296655335069317</c:v>
                </c:pt>
                <c:pt idx="3619">
                  <c:v>0.28222402121554</c:v>
                </c:pt>
                <c:pt idx="3620">
                  <c:v>0.267792707361763</c:v>
                </c:pt>
                <c:pt idx="3621">
                  <c:v>0.253361393507987</c:v>
                </c:pt>
                <c:pt idx="3622">
                  <c:v>0.23893007965421</c:v>
                </c:pt>
                <c:pt idx="3623">
                  <c:v>0.224498765800433</c:v>
                </c:pt>
                <c:pt idx="3624">
                  <c:v>0.210067451946656</c:v>
                </c:pt>
                <c:pt idx="3625">
                  <c:v>0.19563613809288</c:v>
                </c:pt>
                <c:pt idx="3626">
                  <c:v>0.181204824239103</c:v>
                </c:pt>
                <c:pt idx="3627">
                  <c:v>0.166773510385326</c:v>
                </c:pt>
                <c:pt idx="3628">
                  <c:v>0.152342196531549</c:v>
                </c:pt>
                <c:pt idx="3629">
                  <c:v>0.137910882677773</c:v>
                </c:pt>
                <c:pt idx="3630">
                  <c:v>0.123479568823996</c:v>
                </c:pt>
                <c:pt idx="3631">
                  <c:v>0.109048254970219</c:v>
                </c:pt>
                <c:pt idx="3632">
                  <c:v>0.0946169411164424</c:v>
                </c:pt>
                <c:pt idx="3633">
                  <c:v>0.0801856272626656</c:v>
                </c:pt>
                <c:pt idx="3634">
                  <c:v>0.0657543134088889</c:v>
                </c:pt>
                <c:pt idx="3635">
                  <c:v>0.0513229995551122</c:v>
                </c:pt>
                <c:pt idx="3636">
                  <c:v>0.0368916857013354</c:v>
                </c:pt>
                <c:pt idx="3637">
                  <c:v>0.0224603718475587</c:v>
                </c:pt>
                <c:pt idx="3638">
                  <c:v>0.00802905799378195</c:v>
                </c:pt>
                <c:pt idx="3639">
                  <c:v>-0.00640225585999479</c:v>
                </c:pt>
                <c:pt idx="3640">
                  <c:v>-0.0208335697137715</c:v>
                </c:pt>
                <c:pt idx="3641">
                  <c:v>-0.0352648835675483</c:v>
                </c:pt>
                <c:pt idx="3642">
                  <c:v>-0.049696197421325</c:v>
                </c:pt>
                <c:pt idx="3643">
                  <c:v>-0.0641275112751018</c:v>
                </c:pt>
                <c:pt idx="3644">
                  <c:v>-0.0785588251288785</c:v>
                </c:pt>
                <c:pt idx="3645">
                  <c:v>-0.0929901389826552</c:v>
                </c:pt>
                <c:pt idx="3646">
                  <c:v>-0.107421452836432</c:v>
                </c:pt>
                <c:pt idx="3647">
                  <c:v>-0.121852766690209</c:v>
                </c:pt>
                <c:pt idx="3648">
                  <c:v>-0.136284080543985</c:v>
                </c:pt>
                <c:pt idx="3649">
                  <c:v>-0.150715394397762</c:v>
                </c:pt>
                <c:pt idx="3650">
                  <c:v>-0.165146708251539</c:v>
                </c:pt>
                <c:pt idx="3651">
                  <c:v>-0.179578022105316</c:v>
                </c:pt>
                <c:pt idx="3652">
                  <c:v>-0.194009335959092</c:v>
                </c:pt>
                <c:pt idx="3653">
                  <c:v>-0.208440649812869</c:v>
                </c:pt>
                <c:pt idx="3654">
                  <c:v>-0.222871963666646</c:v>
                </c:pt>
                <c:pt idx="3655">
                  <c:v>-0.237303277520423</c:v>
                </c:pt>
                <c:pt idx="3656">
                  <c:v>-0.251734591374199</c:v>
                </c:pt>
                <c:pt idx="3657">
                  <c:v>-0.266165905227976</c:v>
                </c:pt>
                <c:pt idx="3658">
                  <c:v>-0.280597219081753</c:v>
                </c:pt>
                <c:pt idx="3659">
                  <c:v>-0.29502853293553</c:v>
                </c:pt>
                <c:pt idx="3660">
                  <c:v>-0.309459846789306</c:v>
                </c:pt>
                <c:pt idx="3661">
                  <c:v>-0.323891160643083</c:v>
                </c:pt>
                <c:pt idx="3662">
                  <c:v>-0.33832247449686</c:v>
                </c:pt>
                <c:pt idx="3663">
                  <c:v>-0.352753788350636</c:v>
                </c:pt>
                <c:pt idx="3664">
                  <c:v>-0.367185102204413</c:v>
                </c:pt>
                <c:pt idx="3665">
                  <c:v>-0.38161641605819</c:v>
                </c:pt>
                <c:pt idx="3666">
                  <c:v>-0.396047729911967</c:v>
                </c:pt>
                <c:pt idx="3667">
                  <c:v>-0.410479043765743</c:v>
                </c:pt>
                <c:pt idx="3668">
                  <c:v>-0.42491035761952</c:v>
                </c:pt>
                <c:pt idx="3669">
                  <c:v>-0.439341671473297</c:v>
                </c:pt>
                <c:pt idx="3670">
                  <c:v>-0.453772985327074</c:v>
                </c:pt>
                <c:pt idx="3671">
                  <c:v>-0.46820429918085</c:v>
                </c:pt>
                <c:pt idx="3672">
                  <c:v>-0.482635613034627</c:v>
                </c:pt>
                <c:pt idx="3673">
                  <c:v>-0.497066926888404</c:v>
                </c:pt>
                <c:pt idx="3674">
                  <c:v>-0.51149824074218</c:v>
                </c:pt>
                <c:pt idx="3675">
                  <c:v>-0.525929554595957</c:v>
                </c:pt>
                <c:pt idx="3676">
                  <c:v>-0.540360868449734</c:v>
                </c:pt>
                <c:pt idx="3677">
                  <c:v>-0.554792182303511</c:v>
                </c:pt>
                <c:pt idx="3678">
                  <c:v>-0.569223496157287</c:v>
                </c:pt>
                <c:pt idx="3679">
                  <c:v>-0.583654810011064</c:v>
                </c:pt>
                <c:pt idx="3680">
                  <c:v>-0.59808612386484</c:v>
                </c:pt>
                <c:pt idx="3681">
                  <c:v>-0.612517437718617</c:v>
                </c:pt>
                <c:pt idx="3682">
                  <c:v>-0.626948751572394</c:v>
                </c:pt>
                <c:pt idx="3683">
                  <c:v>-0.641380065426171</c:v>
                </c:pt>
                <c:pt idx="3684">
                  <c:v>-0.655811379279947</c:v>
                </c:pt>
                <c:pt idx="3685">
                  <c:v>-0.670242693133724</c:v>
                </c:pt>
                <c:pt idx="3686">
                  <c:v>-0.684674006987501</c:v>
                </c:pt>
                <c:pt idx="3687">
                  <c:v>-0.699105320841278</c:v>
                </c:pt>
                <c:pt idx="3688">
                  <c:v>-0.713536634695054</c:v>
                </c:pt>
                <c:pt idx="3689">
                  <c:v>-0.727967948548831</c:v>
                </c:pt>
                <c:pt idx="3690">
                  <c:v>-0.742399262402608</c:v>
                </c:pt>
                <c:pt idx="3691">
                  <c:v>-0.756830576256385</c:v>
                </c:pt>
                <c:pt idx="3692">
                  <c:v>-0.771261890110161</c:v>
                </c:pt>
                <c:pt idx="3693">
                  <c:v>-0.785693203963938</c:v>
                </c:pt>
                <c:pt idx="3694">
                  <c:v>-0.800124517817714</c:v>
                </c:pt>
                <c:pt idx="3695">
                  <c:v>-0.814555831671492</c:v>
                </c:pt>
                <c:pt idx="3696">
                  <c:v>-0.828987145525268</c:v>
                </c:pt>
                <c:pt idx="3697">
                  <c:v>-0.843418459379045</c:v>
                </c:pt>
                <c:pt idx="3698">
                  <c:v>-0.857849773232822</c:v>
                </c:pt>
                <c:pt idx="3699">
                  <c:v>-0.872281087086598</c:v>
                </c:pt>
                <c:pt idx="3700">
                  <c:v>-0.886712400940375</c:v>
                </c:pt>
                <c:pt idx="3701">
                  <c:v>-0.901143714794152</c:v>
                </c:pt>
                <c:pt idx="3702">
                  <c:v>-0.915575028647928</c:v>
                </c:pt>
                <c:pt idx="3703">
                  <c:v>-0.930006342501705</c:v>
                </c:pt>
                <c:pt idx="3704">
                  <c:v>-0.944437656355482</c:v>
                </c:pt>
                <c:pt idx="3705">
                  <c:v>-0.958868970209259</c:v>
                </c:pt>
                <c:pt idx="3706">
                  <c:v>-0.973300284063035</c:v>
                </c:pt>
                <c:pt idx="3707">
                  <c:v>-0.987731597916812</c:v>
                </c:pt>
                <c:pt idx="3708">
                  <c:v>-1.00216291177059</c:v>
                </c:pt>
                <c:pt idx="3709">
                  <c:v>-1.016594225624365</c:v>
                </c:pt>
                <c:pt idx="3710">
                  <c:v>-1.031025539478142</c:v>
                </c:pt>
                <c:pt idx="3711">
                  <c:v>-1.045456853331919</c:v>
                </c:pt>
                <c:pt idx="3712">
                  <c:v>-1.059888167185696</c:v>
                </c:pt>
                <c:pt idx="3713">
                  <c:v>-1.074319481039473</c:v>
                </c:pt>
                <c:pt idx="3714">
                  <c:v>-1.08875079489325</c:v>
                </c:pt>
                <c:pt idx="3715">
                  <c:v>-1.103182108747027</c:v>
                </c:pt>
                <c:pt idx="3716">
                  <c:v>-1.117613422600804</c:v>
                </c:pt>
                <c:pt idx="3717">
                  <c:v>-1.13204473645458</c:v>
                </c:pt>
                <c:pt idx="3718">
                  <c:v>-1.146476050308357</c:v>
                </c:pt>
                <c:pt idx="3719">
                  <c:v>-1.160907364162134</c:v>
                </c:pt>
                <c:pt idx="3720">
                  <c:v>-1.175338678015911</c:v>
                </c:pt>
                <c:pt idx="3721">
                  <c:v>-1.189769991869688</c:v>
                </c:pt>
                <c:pt idx="3722">
                  <c:v>-1.204201305723464</c:v>
                </c:pt>
                <c:pt idx="3723">
                  <c:v>-1.218632619577241</c:v>
                </c:pt>
                <c:pt idx="3724">
                  <c:v>-1.233063933431018</c:v>
                </c:pt>
                <c:pt idx="3725">
                  <c:v>-1.247495247284794</c:v>
                </c:pt>
                <c:pt idx="3726">
                  <c:v>-1.261926561138572</c:v>
                </c:pt>
                <c:pt idx="3727">
                  <c:v>-1.276357874992349</c:v>
                </c:pt>
                <c:pt idx="3728">
                  <c:v>-1.290789188846126</c:v>
                </c:pt>
                <c:pt idx="3729">
                  <c:v>-1.305220502699902</c:v>
                </c:pt>
                <c:pt idx="3730">
                  <c:v>-1.319651816553679</c:v>
                </c:pt>
                <c:pt idx="3731">
                  <c:v>-1.334083130407456</c:v>
                </c:pt>
                <c:pt idx="3732">
                  <c:v>-1.348514444261233</c:v>
                </c:pt>
                <c:pt idx="3733">
                  <c:v>-1.362945758115009</c:v>
                </c:pt>
                <c:pt idx="3734">
                  <c:v>-1.377377071968787</c:v>
                </c:pt>
                <c:pt idx="3735">
                  <c:v>-1.391808385822563</c:v>
                </c:pt>
                <c:pt idx="3736">
                  <c:v>-1.40623969967634</c:v>
                </c:pt>
                <c:pt idx="3737">
                  <c:v>-1.420671013530117</c:v>
                </c:pt>
                <c:pt idx="3738">
                  <c:v>-1.435102327383894</c:v>
                </c:pt>
                <c:pt idx="3739">
                  <c:v>-1.44953364123767</c:v>
                </c:pt>
                <c:pt idx="3740">
                  <c:v>-1.463964955091447</c:v>
                </c:pt>
                <c:pt idx="3741">
                  <c:v>-1.478396268945224</c:v>
                </c:pt>
                <c:pt idx="3742">
                  <c:v>-1.492827582799001</c:v>
                </c:pt>
                <c:pt idx="3743">
                  <c:v>-1.507258896652778</c:v>
                </c:pt>
                <c:pt idx="3744">
                  <c:v>-1.521690210506554</c:v>
                </c:pt>
                <c:pt idx="3745">
                  <c:v>-1.536121524360332</c:v>
                </c:pt>
                <c:pt idx="3746">
                  <c:v>-1.550552838214108</c:v>
                </c:pt>
                <c:pt idx="3747">
                  <c:v>-1.564984152067885</c:v>
                </c:pt>
                <c:pt idx="3748">
                  <c:v>-1.579415465921662</c:v>
                </c:pt>
                <c:pt idx="3749">
                  <c:v>-1.593846779775439</c:v>
                </c:pt>
                <c:pt idx="3750">
                  <c:v>-1.608278093629216</c:v>
                </c:pt>
                <c:pt idx="3751">
                  <c:v>-1.622709407482992</c:v>
                </c:pt>
                <c:pt idx="3752">
                  <c:v>-1.63714072133677</c:v>
                </c:pt>
                <c:pt idx="3753">
                  <c:v>-1.651572035190546</c:v>
                </c:pt>
                <c:pt idx="3754">
                  <c:v>-1.666003349044323</c:v>
                </c:pt>
                <c:pt idx="3755">
                  <c:v>-1.6804346628981</c:v>
                </c:pt>
                <c:pt idx="3756">
                  <c:v>-1.694865976751877</c:v>
                </c:pt>
                <c:pt idx="3757">
                  <c:v>-1.709297290605653</c:v>
                </c:pt>
                <c:pt idx="3758">
                  <c:v>-1.72372860445943</c:v>
                </c:pt>
                <c:pt idx="3759">
                  <c:v>-1.738159918313207</c:v>
                </c:pt>
                <c:pt idx="3760">
                  <c:v>-1.752591232166984</c:v>
                </c:pt>
                <c:pt idx="3761">
                  <c:v>-1.767022546020761</c:v>
                </c:pt>
                <c:pt idx="3762">
                  <c:v>-1.781453859874538</c:v>
                </c:pt>
                <c:pt idx="3763">
                  <c:v>-1.795885173728315</c:v>
                </c:pt>
                <c:pt idx="3764">
                  <c:v>-1.810316487582091</c:v>
                </c:pt>
                <c:pt idx="3765">
                  <c:v>-1.824747801435868</c:v>
                </c:pt>
                <c:pt idx="3766">
                  <c:v>-1.839179115289645</c:v>
                </c:pt>
                <c:pt idx="3767">
                  <c:v>-1.853610429143422</c:v>
                </c:pt>
                <c:pt idx="3768">
                  <c:v>-1.868041742997198</c:v>
                </c:pt>
                <c:pt idx="3769">
                  <c:v>-1.882473056850975</c:v>
                </c:pt>
                <c:pt idx="3770">
                  <c:v>-1.896904370704752</c:v>
                </c:pt>
                <c:pt idx="3771">
                  <c:v>-1.911335684558529</c:v>
                </c:pt>
                <c:pt idx="3772">
                  <c:v>-1.925766998412306</c:v>
                </c:pt>
                <c:pt idx="3773">
                  <c:v>-1.940198312266082</c:v>
                </c:pt>
                <c:pt idx="3774">
                  <c:v>-1.954629626119859</c:v>
                </c:pt>
                <c:pt idx="3775">
                  <c:v>-1.969060939973636</c:v>
                </c:pt>
                <c:pt idx="3776">
                  <c:v>-1.983492253827413</c:v>
                </c:pt>
                <c:pt idx="3777">
                  <c:v>-1.99792356768119</c:v>
                </c:pt>
                <c:pt idx="3778">
                  <c:v>-2.012354881534967</c:v>
                </c:pt>
                <c:pt idx="3779">
                  <c:v>-2.026786195388743</c:v>
                </c:pt>
                <c:pt idx="3780">
                  <c:v>-2.04121750924252</c:v>
                </c:pt>
                <c:pt idx="3781">
                  <c:v>-2.055648823096296</c:v>
                </c:pt>
                <c:pt idx="3782">
                  <c:v>-2.070080136950074</c:v>
                </c:pt>
                <c:pt idx="3783">
                  <c:v>-2.084511450803851</c:v>
                </c:pt>
                <c:pt idx="3784">
                  <c:v>-2.098942764657627</c:v>
                </c:pt>
                <c:pt idx="3785">
                  <c:v>-2.113374078511405</c:v>
                </c:pt>
                <c:pt idx="3786">
                  <c:v>-2.127805392365181</c:v>
                </c:pt>
                <c:pt idx="3787">
                  <c:v>-2.142236706218958</c:v>
                </c:pt>
                <c:pt idx="3788">
                  <c:v>-2.156668020072734</c:v>
                </c:pt>
                <c:pt idx="3789">
                  <c:v>-2.171099333926512</c:v>
                </c:pt>
                <c:pt idx="3790">
                  <c:v>-2.185530647780289</c:v>
                </c:pt>
                <c:pt idx="3791">
                  <c:v>-2.199961961634065</c:v>
                </c:pt>
                <c:pt idx="3792">
                  <c:v>-2.214393275487842</c:v>
                </c:pt>
                <c:pt idx="3793">
                  <c:v>-2.22882458934162</c:v>
                </c:pt>
                <c:pt idx="3794">
                  <c:v>-2.243255903195396</c:v>
                </c:pt>
                <c:pt idx="3795">
                  <c:v>-2.257687217049173</c:v>
                </c:pt>
                <c:pt idx="3796">
                  <c:v>-2.272118530902949</c:v>
                </c:pt>
                <c:pt idx="3797">
                  <c:v>-2.286549844756727</c:v>
                </c:pt>
                <c:pt idx="3798">
                  <c:v>-2.300981158610503</c:v>
                </c:pt>
                <c:pt idx="3799">
                  <c:v>-2.315412472464279</c:v>
                </c:pt>
                <c:pt idx="3800">
                  <c:v>-2.329843786318057</c:v>
                </c:pt>
                <c:pt idx="3801">
                  <c:v>-2.344275100171833</c:v>
                </c:pt>
                <c:pt idx="3802">
                  <c:v>-2.35870641402561</c:v>
                </c:pt>
                <c:pt idx="3803">
                  <c:v>-2.373137727879388</c:v>
                </c:pt>
                <c:pt idx="3804">
                  <c:v>-2.387569041733164</c:v>
                </c:pt>
                <c:pt idx="3805">
                  <c:v>-2.402000355586941</c:v>
                </c:pt>
                <c:pt idx="3806">
                  <c:v>-2.416431669440718</c:v>
                </c:pt>
                <c:pt idx="3807">
                  <c:v>-2.430862983294494</c:v>
                </c:pt>
                <c:pt idx="3808">
                  <c:v>-2.445294297148271</c:v>
                </c:pt>
                <c:pt idx="3809">
                  <c:v>-2.459725611002048</c:v>
                </c:pt>
                <c:pt idx="3810">
                  <c:v>-2.474156924855824</c:v>
                </c:pt>
                <c:pt idx="3811">
                  <c:v>-2.488588238709602</c:v>
                </c:pt>
                <c:pt idx="3812">
                  <c:v>-2.50301955256338</c:v>
                </c:pt>
                <c:pt idx="3813">
                  <c:v>-2.517450866417156</c:v>
                </c:pt>
                <c:pt idx="3814">
                  <c:v>-2.531882180270932</c:v>
                </c:pt>
                <c:pt idx="3815">
                  <c:v>-2.546313494124708</c:v>
                </c:pt>
                <c:pt idx="3816">
                  <c:v>-2.560744807978486</c:v>
                </c:pt>
                <c:pt idx="3817">
                  <c:v>-2.575176121832263</c:v>
                </c:pt>
                <c:pt idx="3818">
                  <c:v>-2.58960743568604</c:v>
                </c:pt>
                <c:pt idx="3819">
                  <c:v>-2.604038749539817</c:v>
                </c:pt>
                <c:pt idx="3820">
                  <c:v>-2.618470063393593</c:v>
                </c:pt>
                <c:pt idx="3821">
                  <c:v>-2.63290137724737</c:v>
                </c:pt>
                <c:pt idx="3822">
                  <c:v>-2.647332691101147</c:v>
                </c:pt>
                <c:pt idx="3823">
                  <c:v>-2.661764004954924</c:v>
                </c:pt>
                <c:pt idx="3824">
                  <c:v>-2.676195318808701</c:v>
                </c:pt>
                <c:pt idx="3825">
                  <c:v>-2.690626632662478</c:v>
                </c:pt>
                <c:pt idx="3826">
                  <c:v>-2.705057946516255</c:v>
                </c:pt>
                <c:pt idx="3827">
                  <c:v>-2.719489260370031</c:v>
                </c:pt>
                <c:pt idx="3828">
                  <c:v>-2.733920574223808</c:v>
                </c:pt>
                <c:pt idx="3829">
                  <c:v>-2.748351888077585</c:v>
                </c:pt>
                <c:pt idx="3830">
                  <c:v>-2.762783201931362</c:v>
                </c:pt>
                <c:pt idx="3831">
                  <c:v>-2.777214515785139</c:v>
                </c:pt>
                <c:pt idx="3832">
                  <c:v>-2.791645829638915</c:v>
                </c:pt>
                <c:pt idx="3833">
                  <c:v>-2.806077143492692</c:v>
                </c:pt>
                <c:pt idx="3834">
                  <c:v>-2.820508457346469</c:v>
                </c:pt>
                <c:pt idx="3835">
                  <c:v>-2.834939771200246</c:v>
                </c:pt>
                <c:pt idx="3836">
                  <c:v>-2.849371085054023</c:v>
                </c:pt>
                <c:pt idx="3837">
                  <c:v>-2.863802398907799</c:v>
                </c:pt>
                <c:pt idx="3838">
                  <c:v>-2.878233712761576</c:v>
                </c:pt>
                <c:pt idx="3839">
                  <c:v>-2.892665026615353</c:v>
                </c:pt>
                <c:pt idx="3840">
                  <c:v>-2.90709634046913</c:v>
                </c:pt>
                <c:pt idx="3841">
                  <c:v>-2.921527654322907</c:v>
                </c:pt>
                <c:pt idx="3842">
                  <c:v>-2.935958968176683</c:v>
                </c:pt>
                <c:pt idx="3843">
                  <c:v>-2.950390282030461</c:v>
                </c:pt>
                <c:pt idx="3844">
                  <c:v>-2.964821595884237</c:v>
                </c:pt>
                <c:pt idx="3845">
                  <c:v>-2.979252909738013</c:v>
                </c:pt>
                <c:pt idx="3846">
                  <c:v>-2.993684223591791</c:v>
                </c:pt>
                <c:pt idx="3847">
                  <c:v>-3.008115537445568</c:v>
                </c:pt>
                <c:pt idx="3848">
                  <c:v>-3.022546851299345</c:v>
                </c:pt>
                <c:pt idx="3849">
                  <c:v>-3.03697816515312</c:v>
                </c:pt>
                <c:pt idx="3850">
                  <c:v>-3.051409479006897</c:v>
                </c:pt>
                <c:pt idx="3851">
                  <c:v>-3.065840792860675</c:v>
                </c:pt>
                <c:pt idx="3852">
                  <c:v>-3.080272106714452</c:v>
                </c:pt>
                <c:pt idx="3853">
                  <c:v>-3.094703420568228</c:v>
                </c:pt>
                <c:pt idx="3854">
                  <c:v>-3.109134734422006</c:v>
                </c:pt>
                <c:pt idx="3855">
                  <c:v>-3.123566048275783</c:v>
                </c:pt>
                <c:pt idx="3856">
                  <c:v>-3.13799736212956</c:v>
                </c:pt>
                <c:pt idx="3857">
                  <c:v>-3.152428675983336</c:v>
                </c:pt>
                <c:pt idx="3858">
                  <c:v>-3.166859989837113</c:v>
                </c:pt>
                <c:pt idx="3859">
                  <c:v>-3.181291303690889</c:v>
                </c:pt>
                <c:pt idx="3860">
                  <c:v>-3.195722617544666</c:v>
                </c:pt>
                <c:pt idx="3861">
                  <c:v>-3.210153931398443</c:v>
                </c:pt>
                <c:pt idx="3862">
                  <c:v>-3.22458524525222</c:v>
                </c:pt>
                <c:pt idx="3863">
                  <c:v>-3.239016559105997</c:v>
                </c:pt>
                <c:pt idx="3864">
                  <c:v>-3.253447872959774</c:v>
                </c:pt>
                <c:pt idx="3865">
                  <c:v>-3.267879186813551</c:v>
                </c:pt>
                <c:pt idx="3866">
                  <c:v>-3.282310500667328</c:v>
                </c:pt>
                <c:pt idx="3867">
                  <c:v>-3.296741814521104</c:v>
                </c:pt>
                <c:pt idx="3868">
                  <c:v>-3.31117312837488</c:v>
                </c:pt>
                <c:pt idx="3869">
                  <c:v>-3.325604442228658</c:v>
                </c:pt>
                <c:pt idx="3870">
                  <c:v>-3.340035756082435</c:v>
                </c:pt>
                <c:pt idx="3871">
                  <c:v>-3.354467069936211</c:v>
                </c:pt>
                <c:pt idx="3872">
                  <c:v>-3.368898383789988</c:v>
                </c:pt>
                <c:pt idx="3873">
                  <c:v>-3.383329697643765</c:v>
                </c:pt>
                <c:pt idx="3874">
                  <c:v>-3.397761011497542</c:v>
                </c:pt>
                <c:pt idx="3875">
                  <c:v>-3.412192325351319</c:v>
                </c:pt>
                <c:pt idx="3876">
                  <c:v>-3.426623639205095</c:v>
                </c:pt>
                <c:pt idx="3877">
                  <c:v>-3.441054953058872</c:v>
                </c:pt>
                <c:pt idx="3878">
                  <c:v>-3.455486266912649</c:v>
                </c:pt>
                <c:pt idx="3879">
                  <c:v>-3.469917580766426</c:v>
                </c:pt>
                <c:pt idx="3880">
                  <c:v>-3.484348894620203</c:v>
                </c:pt>
                <c:pt idx="3881">
                  <c:v>-3.49878020847398</c:v>
                </c:pt>
                <c:pt idx="3882">
                  <c:v>-3.513211522327757</c:v>
                </c:pt>
                <c:pt idx="3883">
                  <c:v>-3.527642836181534</c:v>
                </c:pt>
                <c:pt idx="3884">
                  <c:v>-3.542074150035311</c:v>
                </c:pt>
                <c:pt idx="3885">
                  <c:v>-3.556505463889086</c:v>
                </c:pt>
                <c:pt idx="3886">
                  <c:v>-3.570936777742864</c:v>
                </c:pt>
                <c:pt idx="3887">
                  <c:v>-3.585368091596641</c:v>
                </c:pt>
                <c:pt idx="3888">
                  <c:v>-3.599799405450418</c:v>
                </c:pt>
                <c:pt idx="3889">
                  <c:v>-3.614230719304194</c:v>
                </c:pt>
                <c:pt idx="3890">
                  <c:v>-3.628662033157971</c:v>
                </c:pt>
                <c:pt idx="3891">
                  <c:v>-3.643093347011748</c:v>
                </c:pt>
                <c:pt idx="3892">
                  <c:v>-3.657524660865525</c:v>
                </c:pt>
                <c:pt idx="3893">
                  <c:v>-3.671955974719301</c:v>
                </c:pt>
                <c:pt idx="3894">
                  <c:v>-3.686387288573079</c:v>
                </c:pt>
                <c:pt idx="3895">
                  <c:v>-3.700818602426855</c:v>
                </c:pt>
                <c:pt idx="3896">
                  <c:v>-3.715249916280632</c:v>
                </c:pt>
                <c:pt idx="3897">
                  <c:v>-3.72968123013441</c:v>
                </c:pt>
                <c:pt idx="3898">
                  <c:v>-3.744112543988186</c:v>
                </c:pt>
                <c:pt idx="3899">
                  <c:v>-3.758543857841963</c:v>
                </c:pt>
                <c:pt idx="3900">
                  <c:v>-3.772975171695739</c:v>
                </c:pt>
                <c:pt idx="3901">
                  <c:v>-3.787406485549517</c:v>
                </c:pt>
                <c:pt idx="3902">
                  <c:v>-3.801837799403293</c:v>
                </c:pt>
                <c:pt idx="3903">
                  <c:v>-3.816269113257069</c:v>
                </c:pt>
                <c:pt idx="3904">
                  <c:v>-3.830700427110846</c:v>
                </c:pt>
                <c:pt idx="3905">
                  <c:v>-3.845131740964624</c:v>
                </c:pt>
                <c:pt idx="3906">
                  <c:v>-3.8595630548184</c:v>
                </c:pt>
                <c:pt idx="3907">
                  <c:v>-3.873994368672178</c:v>
                </c:pt>
                <c:pt idx="3908">
                  <c:v>-3.888425682525954</c:v>
                </c:pt>
                <c:pt idx="3909">
                  <c:v>-3.90285699637973</c:v>
                </c:pt>
                <c:pt idx="3910">
                  <c:v>-3.917288310233507</c:v>
                </c:pt>
                <c:pt idx="3911">
                  <c:v>-3.931719624087284</c:v>
                </c:pt>
                <c:pt idx="3912">
                  <c:v>-3.946150937941061</c:v>
                </c:pt>
                <c:pt idx="3913">
                  <c:v>-3.960582251794839</c:v>
                </c:pt>
                <c:pt idx="3914">
                  <c:v>-3.975013565648615</c:v>
                </c:pt>
                <c:pt idx="3915">
                  <c:v>-3.989444879502392</c:v>
                </c:pt>
                <c:pt idx="3916">
                  <c:v>-4.00387619335617</c:v>
                </c:pt>
                <c:pt idx="3917">
                  <c:v>-4.018307507209944</c:v>
                </c:pt>
                <c:pt idx="3918">
                  <c:v>-4.032738821063722</c:v>
                </c:pt>
                <c:pt idx="3919">
                  <c:v>-4.047170134917498</c:v>
                </c:pt>
                <c:pt idx="3920">
                  <c:v>-4.061601448771276</c:v>
                </c:pt>
                <c:pt idx="3921">
                  <c:v>-4.076032762625053</c:v>
                </c:pt>
                <c:pt idx="3922">
                  <c:v>-4.090464076478828</c:v>
                </c:pt>
                <c:pt idx="3923">
                  <c:v>-4.104895390332606</c:v>
                </c:pt>
                <c:pt idx="3924">
                  <c:v>-4.119326704186383</c:v>
                </c:pt>
                <c:pt idx="3925">
                  <c:v>-4.13375801804016</c:v>
                </c:pt>
                <c:pt idx="3926">
                  <c:v>-4.148189331893937</c:v>
                </c:pt>
                <c:pt idx="3927">
                  <c:v>-4.162620645747713</c:v>
                </c:pt>
                <c:pt idx="3928">
                  <c:v>-4.177051959601489</c:v>
                </c:pt>
                <c:pt idx="3929">
                  <c:v>-4.191483273455266</c:v>
                </c:pt>
                <c:pt idx="3930">
                  <c:v>-4.205914587309043</c:v>
                </c:pt>
                <c:pt idx="3931">
                  <c:v>-4.220345901162821</c:v>
                </c:pt>
                <c:pt idx="3932">
                  <c:v>-4.234777215016598</c:v>
                </c:pt>
                <c:pt idx="3933">
                  <c:v>-4.249208528870376</c:v>
                </c:pt>
                <c:pt idx="3934">
                  <c:v>-4.263639842724151</c:v>
                </c:pt>
                <c:pt idx="3935">
                  <c:v>-4.278071156577928</c:v>
                </c:pt>
                <c:pt idx="3936">
                  <c:v>-4.292502470431705</c:v>
                </c:pt>
                <c:pt idx="3937">
                  <c:v>-4.306933784285482</c:v>
                </c:pt>
                <c:pt idx="3938">
                  <c:v>-4.321365098139259</c:v>
                </c:pt>
                <c:pt idx="3939">
                  <c:v>-4.335796411993036</c:v>
                </c:pt>
                <c:pt idx="3940">
                  <c:v>-4.350227725846812</c:v>
                </c:pt>
                <c:pt idx="3941">
                  <c:v>-4.364659039700588</c:v>
                </c:pt>
                <c:pt idx="3942">
                  <c:v>-4.379090353554367</c:v>
                </c:pt>
                <c:pt idx="3943">
                  <c:v>-4.393521667408142</c:v>
                </c:pt>
                <c:pt idx="3944">
                  <c:v>-4.40795298126192</c:v>
                </c:pt>
                <c:pt idx="3945">
                  <c:v>-4.422384295115696</c:v>
                </c:pt>
                <c:pt idx="3946">
                  <c:v>-4.436815608969472</c:v>
                </c:pt>
                <c:pt idx="3947">
                  <c:v>-4.45124692282325</c:v>
                </c:pt>
                <c:pt idx="3948">
                  <c:v>-4.465678236677027</c:v>
                </c:pt>
                <c:pt idx="3949">
                  <c:v>-4.480109550530804</c:v>
                </c:pt>
                <c:pt idx="3950">
                  <c:v>-4.494540864384581</c:v>
                </c:pt>
                <c:pt idx="3951">
                  <c:v>-4.508972178238356</c:v>
                </c:pt>
                <c:pt idx="3952">
                  <c:v>-4.523403492092135</c:v>
                </c:pt>
                <c:pt idx="3953">
                  <c:v>-4.537834805945909</c:v>
                </c:pt>
                <c:pt idx="3954">
                  <c:v>-4.552266119799688</c:v>
                </c:pt>
                <c:pt idx="3955">
                  <c:v>-4.566697433653466</c:v>
                </c:pt>
                <c:pt idx="3956">
                  <c:v>-4.581128747507242</c:v>
                </c:pt>
                <c:pt idx="3957">
                  <c:v>-4.595560061361017</c:v>
                </c:pt>
                <c:pt idx="3958">
                  <c:v>-4.609991375214795</c:v>
                </c:pt>
                <c:pt idx="3959">
                  <c:v>-4.624422689068571</c:v>
                </c:pt>
                <c:pt idx="3960">
                  <c:v>-4.638854002922349</c:v>
                </c:pt>
                <c:pt idx="3961">
                  <c:v>-4.653285316776126</c:v>
                </c:pt>
                <c:pt idx="3962">
                  <c:v>-4.667716630629901</c:v>
                </c:pt>
                <c:pt idx="3963">
                  <c:v>-4.68214794448368</c:v>
                </c:pt>
                <c:pt idx="3964">
                  <c:v>-4.696579258337454</c:v>
                </c:pt>
                <c:pt idx="3965">
                  <c:v>-4.711010572191232</c:v>
                </c:pt>
                <c:pt idx="3966">
                  <c:v>-4.725441886045009</c:v>
                </c:pt>
                <c:pt idx="3967">
                  <c:v>-4.739873199898788</c:v>
                </c:pt>
                <c:pt idx="3968">
                  <c:v>-4.754304513752563</c:v>
                </c:pt>
                <c:pt idx="3969">
                  <c:v>-4.768735827606338</c:v>
                </c:pt>
                <c:pt idx="3970">
                  <c:v>-4.783167141460117</c:v>
                </c:pt>
                <c:pt idx="3971">
                  <c:v>-4.797598455313894</c:v>
                </c:pt>
                <c:pt idx="3972">
                  <c:v>-4.812029769167671</c:v>
                </c:pt>
                <c:pt idx="3973">
                  <c:v>-4.826461083021448</c:v>
                </c:pt>
                <c:pt idx="3974">
                  <c:v>-4.840892396875224</c:v>
                </c:pt>
                <c:pt idx="3975">
                  <c:v>-4.855323710729001</c:v>
                </c:pt>
                <c:pt idx="3976">
                  <c:v>-4.869755024582778</c:v>
                </c:pt>
                <c:pt idx="3977">
                  <c:v>-4.884186338436553</c:v>
                </c:pt>
                <c:pt idx="3978">
                  <c:v>-4.898617652290332</c:v>
                </c:pt>
                <c:pt idx="3979">
                  <c:v>-4.91304896614411</c:v>
                </c:pt>
                <c:pt idx="3980">
                  <c:v>-4.927480279997884</c:v>
                </c:pt>
                <c:pt idx="3981">
                  <c:v>-4.941911593851663</c:v>
                </c:pt>
                <c:pt idx="3982">
                  <c:v>-4.95634290770544</c:v>
                </c:pt>
                <c:pt idx="3983">
                  <c:v>-4.970774221559216</c:v>
                </c:pt>
                <c:pt idx="3984">
                  <c:v>-4.985205535412993</c:v>
                </c:pt>
                <c:pt idx="3985">
                  <c:v>-4.999636849266769</c:v>
                </c:pt>
                <c:pt idx="3986">
                  <c:v>-5.014068163120546</c:v>
                </c:pt>
                <c:pt idx="3987">
                  <c:v>-5.028499476974323</c:v>
                </c:pt>
                <c:pt idx="3988">
                  <c:v>-5.0429307908281</c:v>
                </c:pt>
                <c:pt idx="3989">
                  <c:v>-5.057362104681878</c:v>
                </c:pt>
                <c:pt idx="3990">
                  <c:v>-5.071793418535654</c:v>
                </c:pt>
                <c:pt idx="3991">
                  <c:v>-5.086224732389431</c:v>
                </c:pt>
                <c:pt idx="3992">
                  <c:v>-5.100656046243206</c:v>
                </c:pt>
                <c:pt idx="3993">
                  <c:v>-5.115087360096982</c:v>
                </c:pt>
                <c:pt idx="3994">
                  <c:v>-5.12951867395076</c:v>
                </c:pt>
                <c:pt idx="3995">
                  <c:v>-5.143949987804538</c:v>
                </c:pt>
                <c:pt idx="3996">
                  <c:v>-5.158381301658315</c:v>
                </c:pt>
                <c:pt idx="3997">
                  <c:v>-5.172812615512091</c:v>
                </c:pt>
                <c:pt idx="3998">
                  <c:v>-5.187243929365868</c:v>
                </c:pt>
                <c:pt idx="3999">
                  <c:v>-5.201675243219646</c:v>
                </c:pt>
                <c:pt idx="4000">
                  <c:v>-5.216106557073421</c:v>
                </c:pt>
                <c:pt idx="4001">
                  <c:v>-5.230537870927198</c:v>
                </c:pt>
                <c:pt idx="4002">
                  <c:v>-5.244969184780977</c:v>
                </c:pt>
                <c:pt idx="4003">
                  <c:v>-5.259400498634753</c:v>
                </c:pt>
                <c:pt idx="4004">
                  <c:v>-5.27383181248853</c:v>
                </c:pt>
                <c:pt idx="4005">
                  <c:v>-5.288263126342307</c:v>
                </c:pt>
                <c:pt idx="4006">
                  <c:v>-5.302694440196082</c:v>
                </c:pt>
                <c:pt idx="4007">
                  <c:v>-5.317125754049859</c:v>
                </c:pt>
                <c:pt idx="4008">
                  <c:v>-5.331557067903637</c:v>
                </c:pt>
                <c:pt idx="4009">
                  <c:v>-5.345988381757412</c:v>
                </c:pt>
                <c:pt idx="4010">
                  <c:v>-5.36041969561119</c:v>
                </c:pt>
                <c:pt idx="4011">
                  <c:v>-5.374851009464967</c:v>
                </c:pt>
                <c:pt idx="4012">
                  <c:v>-5.389282323318744</c:v>
                </c:pt>
                <c:pt idx="4013">
                  <c:v>-5.403713637172521</c:v>
                </c:pt>
                <c:pt idx="4014">
                  <c:v>-5.418144951026297</c:v>
                </c:pt>
                <c:pt idx="4015">
                  <c:v>-5.432576264880074</c:v>
                </c:pt>
                <c:pt idx="4016">
                  <c:v>-5.44700757873385</c:v>
                </c:pt>
                <c:pt idx="4017">
                  <c:v>-5.461438892587628</c:v>
                </c:pt>
                <c:pt idx="4018">
                  <c:v>-5.475870206441405</c:v>
                </c:pt>
                <c:pt idx="4019">
                  <c:v>-5.490301520295182</c:v>
                </c:pt>
                <c:pt idx="4020">
                  <c:v>-5.504732834148958</c:v>
                </c:pt>
                <c:pt idx="4021">
                  <c:v>-5.519164148002735</c:v>
                </c:pt>
                <c:pt idx="4022">
                  <c:v>-5.533595461856511</c:v>
                </c:pt>
                <c:pt idx="4023">
                  <c:v>-5.54802677571029</c:v>
                </c:pt>
                <c:pt idx="4024">
                  <c:v>-5.562458089564066</c:v>
                </c:pt>
                <c:pt idx="4025">
                  <c:v>-5.576889403417843</c:v>
                </c:pt>
                <c:pt idx="4026">
                  <c:v>-5.59132071727162</c:v>
                </c:pt>
                <c:pt idx="4027">
                  <c:v>-5.605752031125395</c:v>
                </c:pt>
                <c:pt idx="4028">
                  <c:v>-5.620183344979172</c:v>
                </c:pt>
                <c:pt idx="4029">
                  <c:v>-5.634614658832948</c:v>
                </c:pt>
                <c:pt idx="4030">
                  <c:v>-5.649045972686727</c:v>
                </c:pt>
                <c:pt idx="4031">
                  <c:v>-5.663477286540503</c:v>
                </c:pt>
                <c:pt idx="4032">
                  <c:v>-5.67790860039428</c:v>
                </c:pt>
                <c:pt idx="4033">
                  <c:v>-5.692339914248056</c:v>
                </c:pt>
                <c:pt idx="4034">
                  <c:v>-5.706771228101834</c:v>
                </c:pt>
                <c:pt idx="4035">
                  <c:v>-5.721202541955611</c:v>
                </c:pt>
                <c:pt idx="4036">
                  <c:v>-5.735633855809388</c:v>
                </c:pt>
                <c:pt idx="4037">
                  <c:v>-5.750065169663166</c:v>
                </c:pt>
                <c:pt idx="4038">
                  <c:v>-5.76449648351694</c:v>
                </c:pt>
                <c:pt idx="4039">
                  <c:v>-5.778927797370718</c:v>
                </c:pt>
                <c:pt idx="4040">
                  <c:v>-5.793359111224495</c:v>
                </c:pt>
                <c:pt idx="4041">
                  <c:v>-5.807790425078272</c:v>
                </c:pt>
                <c:pt idx="4042">
                  <c:v>-5.822221738932049</c:v>
                </c:pt>
                <c:pt idx="4043">
                  <c:v>-5.836653052785827</c:v>
                </c:pt>
                <c:pt idx="4044">
                  <c:v>-5.851084366639601</c:v>
                </c:pt>
                <c:pt idx="4045">
                  <c:v>-5.865515680493378</c:v>
                </c:pt>
                <c:pt idx="4046">
                  <c:v>-5.879946994347156</c:v>
                </c:pt>
                <c:pt idx="4047">
                  <c:v>-5.894378308200932</c:v>
                </c:pt>
                <c:pt idx="4048">
                  <c:v>-5.90880962205471</c:v>
                </c:pt>
                <c:pt idx="4049">
                  <c:v>-5.923240935908487</c:v>
                </c:pt>
                <c:pt idx="4050">
                  <c:v>-5.937672249762263</c:v>
                </c:pt>
                <c:pt idx="4051">
                  <c:v>-5.952103563616039</c:v>
                </c:pt>
                <c:pt idx="4052">
                  <c:v>-5.966534877469815</c:v>
                </c:pt>
                <c:pt idx="4053">
                  <c:v>-5.980966191323594</c:v>
                </c:pt>
                <c:pt idx="4054">
                  <c:v>-5.995397505177371</c:v>
                </c:pt>
                <c:pt idx="4055">
                  <c:v>-6.009828819031148</c:v>
                </c:pt>
                <c:pt idx="4056">
                  <c:v>-6.024260132884925</c:v>
                </c:pt>
                <c:pt idx="4057">
                  <c:v>-6.038691446738701</c:v>
                </c:pt>
                <c:pt idx="4058">
                  <c:v>-6.053122760592478</c:v>
                </c:pt>
                <c:pt idx="4059">
                  <c:v>-6.067554074446253</c:v>
                </c:pt>
                <c:pt idx="4060">
                  <c:v>-6.081985388300032</c:v>
                </c:pt>
                <c:pt idx="4061">
                  <c:v>-6.09641670215381</c:v>
                </c:pt>
                <c:pt idx="4062">
                  <c:v>-6.110848016007584</c:v>
                </c:pt>
                <c:pt idx="4063">
                  <c:v>-6.125279329861362</c:v>
                </c:pt>
                <c:pt idx="4064">
                  <c:v>-6.139710643715139</c:v>
                </c:pt>
                <c:pt idx="4065">
                  <c:v>-6.154141957568914</c:v>
                </c:pt>
                <c:pt idx="4066">
                  <c:v>-6.168573271422692</c:v>
                </c:pt>
                <c:pt idx="4067">
                  <c:v>-6.183004585276469</c:v>
                </c:pt>
                <c:pt idx="4068">
                  <c:v>-6.197435899130244</c:v>
                </c:pt>
                <c:pt idx="4069">
                  <c:v>-6.211867212984023</c:v>
                </c:pt>
                <c:pt idx="4070">
                  <c:v>-6.226298526837799</c:v>
                </c:pt>
                <c:pt idx="4071">
                  <c:v>-6.240729840691577</c:v>
                </c:pt>
                <c:pt idx="4072">
                  <c:v>-6.255161154545354</c:v>
                </c:pt>
                <c:pt idx="4073">
                  <c:v>-6.26959246839913</c:v>
                </c:pt>
                <c:pt idx="4074">
                  <c:v>-6.284023782252908</c:v>
                </c:pt>
                <c:pt idx="4075">
                  <c:v>-6.298455096106684</c:v>
                </c:pt>
                <c:pt idx="4076">
                  <c:v>-6.31288640996046</c:v>
                </c:pt>
                <c:pt idx="4077">
                  <c:v>-6.327317723814238</c:v>
                </c:pt>
                <c:pt idx="4078">
                  <c:v>-6.341749037668015</c:v>
                </c:pt>
                <c:pt idx="4079">
                  <c:v>-6.35618035152179</c:v>
                </c:pt>
                <c:pt idx="4080">
                  <c:v>-6.370611665375568</c:v>
                </c:pt>
                <c:pt idx="4081">
                  <c:v>-6.385042979229345</c:v>
                </c:pt>
                <c:pt idx="4082">
                  <c:v>-6.399474293083122</c:v>
                </c:pt>
                <c:pt idx="4083">
                  <c:v>-6.413905606936898</c:v>
                </c:pt>
                <c:pt idx="4084">
                  <c:v>-6.428336920790676</c:v>
                </c:pt>
                <c:pt idx="4085">
                  <c:v>-6.442768234644452</c:v>
                </c:pt>
                <c:pt idx="4086">
                  <c:v>-6.457199548498228</c:v>
                </c:pt>
                <c:pt idx="4087">
                  <c:v>-6.471630862352006</c:v>
                </c:pt>
                <c:pt idx="4088">
                  <c:v>-6.486062176205783</c:v>
                </c:pt>
                <c:pt idx="4089">
                  <c:v>-6.50049349005956</c:v>
                </c:pt>
                <c:pt idx="4090">
                  <c:v>-6.514924803913337</c:v>
                </c:pt>
                <c:pt idx="4091">
                  <c:v>-6.529356117767112</c:v>
                </c:pt>
                <c:pt idx="4092">
                  <c:v>-6.54378743162089</c:v>
                </c:pt>
                <c:pt idx="4093">
                  <c:v>-6.558218745474668</c:v>
                </c:pt>
                <c:pt idx="4094">
                  <c:v>-6.572650059328443</c:v>
                </c:pt>
                <c:pt idx="4095">
                  <c:v>-6.587081373182221</c:v>
                </c:pt>
                <c:pt idx="4096">
                  <c:v>-6.601512687035996</c:v>
                </c:pt>
                <c:pt idx="4097">
                  <c:v>-6.615944000889773</c:v>
                </c:pt>
                <c:pt idx="4098">
                  <c:v>-6.630375314743551</c:v>
                </c:pt>
                <c:pt idx="4099">
                  <c:v>-6.644806628597327</c:v>
                </c:pt>
                <c:pt idx="4100">
                  <c:v>-6.659237942451105</c:v>
                </c:pt>
                <c:pt idx="4101">
                  <c:v>-6.673669256304882</c:v>
                </c:pt>
                <c:pt idx="4102">
                  <c:v>-6.688100570158657</c:v>
                </c:pt>
                <c:pt idx="4103">
                  <c:v>-6.702531884012435</c:v>
                </c:pt>
                <c:pt idx="4104">
                  <c:v>-6.716963197866212</c:v>
                </c:pt>
                <c:pt idx="4105">
                  <c:v>-6.731394511719989</c:v>
                </c:pt>
                <c:pt idx="4106">
                  <c:v>-6.745825825573766</c:v>
                </c:pt>
                <c:pt idx="4107">
                  <c:v>-6.760257139427543</c:v>
                </c:pt>
                <c:pt idx="4108">
                  <c:v>-6.77468845328132</c:v>
                </c:pt>
                <c:pt idx="4109">
                  <c:v>-6.789119767135095</c:v>
                </c:pt>
                <c:pt idx="4110">
                  <c:v>-6.803551080988873</c:v>
                </c:pt>
                <c:pt idx="4111">
                  <c:v>-6.81798239484265</c:v>
                </c:pt>
                <c:pt idx="4112">
                  <c:v>-6.832413708696427</c:v>
                </c:pt>
                <c:pt idx="4113">
                  <c:v>-6.846845022550203</c:v>
                </c:pt>
                <c:pt idx="4114">
                  <c:v>-6.861276336403979</c:v>
                </c:pt>
                <c:pt idx="4115">
                  <c:v>-6.875707650257756</c:v>
                </c:pt>
                <c:pt idx="4116">
                  <c:v>-6.890138964111534</c:v>
                </c:pt>
                <c:pt idx="4117">
                  <c:v>-6.904570277965309</c:v>
                </c:pt>
                <c:pt idx="4118">
                  <c:v>-6.919001591819088</c:v>
                </c:pt>
                <c:pt idx="4119">
                  <c:v>-6.933432905672867</c:v>
                </c:pt>
                <c:pt idx="4120">
                  <c:v>-6.94786421952664</c:v>
                </c:pt>
                <c:pt idx="4121">
                  <c:v>-6.962295533380417</c:v>
                </c:pt>
                <c:pt idx="4122">
                  <c:v>-6.976726847234195</c:v>
                </c:pt>
                <c:pt idx="4123">
                  <c:v>-6.991158161087972</c:v>
                </c:pt>
                <c:pt idx="4124">
                  <c:v>-7.005589474941749</c:v>
                </c:pt>
                <c:pt idx="4125">
                  <c:v>-7.020020788795526</c:v>
                </c:pt>
                <c:pt idx="4126">
                  <c:v>-7.034452102649302</c:v>
                </c:pt>
                <c:pt idx="4127">
                  <c:v>-7.04888341650308</c:v>
                </c:pt>
                <c:pt idx="4128">
                  <c:v>-7.063314730356855</c:v>
                </c:pt>
                <c:pt idx="4129">
                  <c:v>-7.077746044210633</c:v>
                </c:pt>
                <c:pt idx="4130">
                  <c:v>-7.092177358064409</c:v>
                </c:pt>
                <c:pt idx="4131">
                  <c:v>-7.106608671918187</c:v>
                </c:pt>
                <c:pt idx="4132">
                  <c:v>-7.121039985771963</c:v>
                </c:pt>
                <c:pt idx="4133">
                  <c:v>-7.135471299625739</c:v>
                </c:pt>
                <c:pt idx="4134">
                  <c:v>-7.149902613479517</c:v>
                </c:pt>
                <c:pt idx="4135">
                  <c:v>-7.164333927333292</c:v>
                </c:pt>
                <c:pt idx="4136">
                  <c:v>-7.178765241187071</c:v>
                </c:pt>
                <c:pt idx="4137">
                  <c:v>-7.193196555040847</c:v>
                </c:pt>
                <c:pt idx="4138">
                  <c:v>-7.207627868894625</c:v>
                </c:pt>
                <c:pt idx="4139">
                  <c:v>-7.222059182748401</c:v>
                </c:pt>
                <c:pt idx="4140">
                  <c:v>-7.23649049660218</c:v>
                </c:pt>
                <c:pt idx="4141">
                  <c:v>-7.250921810455954</c:v>
                </c:pt>
                <c:pt idx="4142">
                  <c:v>-7.265353124309732</c:v>
                </c:pt>
                <c:pt idx="4143">
                  <c:v>-7.279784438163508</c:v>
                </c:pt>
                <c:pt idx="4144">
                  <c:v>-7.294215752017284</c:v>
                </c:pt>
                <c:pt idx="4145">
                  <c:v>-7.308647065871062</c:v>
                </c:pt>
                <c:pt idx="4146">
                  <c:v>-7.323078379724839</c:v>
                </c:pt>
                <c:pt idx="4147">
                  <c:v>-7.337509693578616</c:v>
                </c:pt>
                <c:pt idx="4148">
                  <c:v>-7.351941007432392</c:v>
                </c:pt>
                <c:pt idx="4149">
                  <c:v>-7.36637232128617</c:v>
                </c:pt>
                <c:pt idx="4150">
                  <c:v>-7.380803635139946</c:v>
                </c:pt>
                <c:pt idx="4151">
                  <c:v>-7.395234948993722</c:v>
                </c:pt>
                <c:pt idx="4152">
                  <c:v>-7.4096662628475</c:v>
                </c:pt>
                <c:pt idx="4153">
                  <c:v>-7.424097576701276</c:v>
                </c:pt>
                <c:pt idx="4154">
                  <c:v>-7.438528890555053</c:v>
                </c:pt>
                <c:pt idx="4155">
                  <c:v>-7.45296020440883</c:v>
                </c:pt>
                <c:pt idx="4156">
                  <c:v>-7.467391518262607</c:v>
                </c:pt>
                <c:pt idx="4157">
                  <c:v>-7.481822832116384</c:v>
                </c:pt>
                <c:pt idx="4158">
                  <c:v>-7.496254145970162</c:v>
                </c:pt>
                <c:pt idx="4159">
                  <c:v>-7.510685459823938</c:v>
                </c:pt>
                <c:pt idx="4160">
                  <c:v>-7.525116773677714</c:v>
                </c:pt>
                <c:pt idx="4161">
                  <c:v>-7.539548087531491</c:v>
                </c:pt>
                <c:pt idx="4162">
                  <c:v>-7.553979401385268</c:v>
                </c:pt>
                <c:pt idx="4163">
                  <c:v>-7.568410715239045</c:v>
                </c:pt>
                <c:pt idx="4164">
                  <c:v>-7.582842029092822</c:v>
                </c:pt>
                <c:pt idx="4165">
                  <c:v>-7.597273342946599</c:v>
                </c:pt>
                <c:pt idx="4166">
                  <c:v>-7.611704656800374</c:v>
                </c:pt>
                <c:pt idx="4167">
                  <c:v>-7.62613597065415</c:v>
                </c:pt>
                <c:pt idx="4168">
                  <c:v>-7.64056728450793</c:v>
                </c:pt>
                <c:pt idx="4169">
                  <c:v>-7.654998598361705</c:v>
                </c:pt>
                <c:pt idx="4170">
                  <c:v>-7.669429912215482</c:v>
                </c:pt>
                <c:pt idx="4171">
                  <c:v>-7.683861226069259</c:v>
                </c:pt>
                <c:pt idx="4172">
                  <c:v>-7.698292539923036</c:v>
                </c:pt>
                <c:pt idx="4173">
                  <c:v>-7.712723853776812</c:v>
                </c:pt>
                <c:pt idx="4174">
                  <c:v>-7.727155167630588</c:v>
                </c:pt>
                <c:pt idx="4175">
                  <c:v>-7.741586481484368</c:v>
                </c:pt>
                <c:pt idx="4176">
                  <c:v>-7.756017795338144</c:v>
                </c:pt>
                <c:pt idx="4177">
                  <c:v>-7.770449109191922</c:v>
                </c:pt>
                <c:pt idx="4178">
                  <c:v>-7.784880423045696</c:v>
                </c:pt>
                <c:pt idx="4179">
                  <c:v>-7.799311736899474</c:v>
                </c:pt>
                <c:pt idx="4180">
                  <c:v>-7.813743050753251</c:v>
                </c:pt>
                <c:pt idx="4181">
                  <c:v>-7.828174364607027</c:v>
                </c:pt>
                <c:pt idx="4182">
                  <c:v>-7.842605678460805</c:v>
                </c:pt>
                <c:pt idx="4183">
                  <c:v>-7.857036992314581</c:v>
                </c:pt>
                <c:pt idx="4184">
                  <c:v>-7.871468306168358</c:v>
                </c:pt>
                <c:pt idx="4185">
                  <c:v>-7.885899620022136</c:v>
                </c:pt>
                <c:pt idx="4186">
                  <c:v>-7.900330933875911</c:v>
                </c:pt>
                <c:pt idx="4187">
                  <c:v>-7.914762247729689</c:v>
                </c:pt>
                <c:pt idx="4188">
                  <c:v>-7.929193561583466</c:v>
                </c:pt>
                <c:pt idx="4189">
                  <c:v>-7.943624875437242</c:v>
                </c:pt>
                <c:pt idx="4190">
                  <c:v>-7.95805618929102</c:v>
                </c:pt>
                <c:pt idx="4191">
                  <c:v>-7.972487503144796</c:v>
                </c:pt>
                <c:pt idx="4192">
                  <c:v>-7.986918816998572</c:v>
                </c:pt>
                <c:pt idx="4193">
                  <c:v>-8.001350130852348</c:v>
                </c:pt>
                <c:pt idx="4194">
                  <c:v>-8.015781444706125</c:v>
                </c:pt>
                <c:pt idx="4195">
                  <c:v>-8.030212758559903</c:v>
                </c:pt>
                <c:pt idx="4196">
                  <c:v>-8.04464407241368</c:v>
                </c:pt>
                <c:pt idx="4197">
                  <c:v>-8.059075386267457</c:v>
                </c:pt>
                <c:pt idx="4198">
                  <c:v>-8.073506700121237</c:v>
                </c:pt>
                <c:pt idx="4199">
                  <c:v>-8.08793801397501</c:v>
                </c:pt>
                <c:pt idx="4200">
                  <c:v>-8.102369327828787</c:v>
                </c:pt>
                <c:pt idx="4201">
                  <c:v>-8.116800641682563</c:v>
                </c:pt>
                <c:pt idx="4202">
                  <c:v>-8.131231955536341</c:v>
                </c:pt>
                <c:pt idx="4203">
                  <c:v>-8.145663269390118</c:v>
                </c:pt>
                <c:pt idx="4204">
                  <c:v>-8.160094583243896</c:v>
                </c:pt>
                <c:pt idx="4205">
                  <c:v>-8.174525897097671</c:v>
                </c:pt>
                <c:pt idx="4206">
                  <c:v>-8.188957210951448</c:v>
                </c:pt>
                <c:pt idx="4207">
                  <c:v>-8.203388524805225</c:v>
                </c:pt>
                <c:pt idx="4208">
                  <c:v>-8.217819838659002</c:v>
                </c:pt>
                <c:pt idx="4209">
                  <c:v>-8.232251152512775</c:v>
                </c:pt>
                <c:pt idx="4210">
                  <c:v>-8.246682466366556</c:v>
                </c:pt>
                <c:pt idx="4211">
                  <c:v>-8.261113780220329</c:v>
                </c:pt>
                <c:pt idx="4212">
                  <c:v>-8.27554509407411</c:v>
                </c:pt>
                <c:pt idx="4213">
                  <c:v>-8.289976407927885</c:v>
                </c:pt>
                <c:pt idx="4214">
                  <c:v>-8.304407721781664</c:v>
                </c:pt>
                <c:pt idx="4215">
                  <c:v>-8.31883903563544</c:v>
                </c:pt>
                <c:pt idx="4216">
                  <c:v>-8.333270349489218</c:v>
                </c:pt>
                <c:pt idx="4217">
                  <c:v>-8.347701663342993</c:v>
                </c:pt>
                <c:pt idx="4218">
                  <c:v>-8.36213297719677</c:v>
                </c:pt>
                <c:pt idx="4219">
                  <c:v>-8.37656429105055</c:v>
                </c:pt>
                <c:pt idx="4220">
                  <c:v>-8.390995604904324</c:v>
                </c:pt>
                <c:pt idx="4221">
                  <c:v>-8.405426918758104</c:v>
                </c:pt>
                <c:pt idx="4222">
                  <c:v>-8.419858232611876</c:v>
                </c:pt>
                <c:pt idx="4223">
                  <c:v>-8.434289546465654</c:v>
                </c:pt>
                <c:pt idx="4224">
                  <c:v>-8.44872086031943</c:v>
                </c:pt>
                <c:pt idx="4225">
                  <c:v>-8.46315217417321</c:v>
                </c:pt>
                <c:pt idx="4226">
                  <c:v>-8.477583488026986</c:v>
                </c:pt>
                <c:pt idx="4227">
                  <c:v>-8.492014801880763</c:v>
                </c:pt>
                <c:pt idx="4228">
                  <c:v>-8.50644611573454</c:v>
                </c:pt>
                <c:pt idx="4229">
                  <c:v>-8.520877429588315</c:v>
                </c:pt>
                <c:pt idx="4230">
                  <c:v>-8.535308743442091</c:v>
                </c:pt>
                <c:pt idx="4231">
                  <c:v>-8.54974005729587</c:v>
                </c:pt>
                <c:pt idx="4232">
                  <c:v>-8.564171371149646</c:v>
                </c:pt>
                <c:pt idx="4233">
                  <c:v>-8.578602685003423</c:v>
                </c:pt>
                <c:pt idx="4234">
                  <c:v>-8.5930339988572</c:v>
                </c:pt>
                <c:pt idx="4235">
                  <c:v>-8.607465312710975</c:v>
                </c:pt>
                <c:pt idx="4236">
                  <c:v>-8.621896626564753</c:v>
                </c:pt>
                <c:pt idx="4237">
                  <c:v>-8.636327940418527</c:v>
                </c:pt>
                <c:pt idx="4238">
                  <c:v>-8.650759254272308</c:v>
                </c:pt>
                <c:pt idx="4239">
                  <c:v>-8.665190568126087</c:v>
                </c:pt>
                <c:pt idx="4240">
                  <c:v>-8.679621881979859</c:v>
                </c:pt>
                <c:pt idx="4241">
                  <c:v>-8.694053195833636</c:v>
                </c:pt>
                <c:pt idx="4242">
                  <c:v>-8.708484509687416</c:v>
                </c:pt>
                <c:pt idx="4243">
                  <c:v>-8.722915823541191</c:v>
                </c:pt>
                <c:pt idx="4244">
                  <c:v>-8.737347137394968</c:v>
                </c:pt>
                <c:pt idx="4245">
                  <c:v>-8.751778451248745</c:v>
                </c:pt>
                <c:pt idx="4246">
                  <c:v>-8.76620976510252</c:v>
                </c:pt>
                <c:pt idx="4247">
                  <c:v>-8.7806410789563</c:v>
                </c:pt>
                <c:pt idx="4248">
                  <c:v>-8.795072392810073</c:v>
                </c:pt>
                <c:pt idx="4249">
                  <c:v>-8.809503706663852</c:v>
                </c:pt>
                <c:pt idx="4250">
                  <c:v>-8.823935020517628</c:v>
                </c:pt>
                <c:pt idx="4251">
                  <c:v>-8.838366334371404</c:v>
                </c:pt>
                <c:pt idx="4252">
                  <c:v>-8.852797648225184</c:v>
                </c:pt>
                <c:pt idx="4253">
                  <c:v>-8.867228962078958</c:v>
                </c:pt>
                <c:pt idx="4254">
                  <c:v>-8.881660275932736</c:v>
                </c:pt>
                <c:pt idx="4255">
                  <c:v>-8.896091589786514</c:v>
                </c:pt>
                <c:pt idx="4256">
                  <c:v>-8.91052290364029</c:v>
                </c:pt>
                <c:pt idx="4257">
                  <c:v>-8.924954217494066</c:v>
                </c:pt>
                <c:pt idx="4258">
                  <c:v>-8.939385531347845</c:v>
                </c:pt>
                <c:pt idx="4259">
                  <c:v>-8.95381684520162</c:v>
                </c:pt>
                <c:pt idx="4260">
                  <c:v>-8.968248159055397</c:v>
                </c:pt>
                <c:pt idx="4261">
                  <c:v>-8.982679472909174</c:v>
                </c:pt>
                <c:pt idx="4262">
                  <c:v>-8.997110786762951</c:v>
                </c:pt>
                <c:pt idx="4263">
                  <c:v>-9.011542100616726</c:v>
                </c:pt>
                <c:pt idx="4264">
                  <c:v>-9.025973414470501</c:v>
                </c:pt>
                <c:pt idx="4265">
                  <c:v>-9.040404728324283</c:v>
                </c:pt>
                <c:pt idx="4266">
                  <c:v>-9.05483604217806</c:v>
                </c:pt>
                <c:pt idx="4267">
                  <c:v>-9.069267356031835</c:v>
                </c:pt>
                <c:pt idx="4268">
                  <c:v>-9.083698669885615</c:v>
                </c:pt>
                <c:pt idx="4269">
                  <c:v>-9.098129983739387</c:v>
                </c:pt>
                <c:pt idx="4270">
                  <c:v>-9.112561297593165</c:v>
                </c:pt>
                <c:pt idx="4271">
                  <c:v>-9.126992611446944</c:v>
                </c:pt>
                <c:pt idx="4272">
                  <c:v>-9.141423925300717</c:v>
                </c:pt>
                <c:pt idx="4273">
                  <c:v>-9.155855239154497</c:v>
                </c:pt>
                <c:pt idx="4274">
                  <c:v>-9.170286553008276</c:v>
                </c:pt>
                <c:pt idx="4275">
                  <c:v>-9.18471786686205</c:v>
                </c:pt>
                <c:pt idx="4276">
                  <c:v>-9.199149180715823</c:v>
                </c:pt>
                <c:pt idx="4277">
                  <c:v>-9.213580494569605</c:v>
                </c:pt>
                <c:pt idx="4278">
                  <c:v>-9.228011808423378</c:v>
                </c:pt>
                <c:pt idx="4279">
                  <c:v>-9.242443122277155</c:v>
                </c:pt>
                <c:pt idx="4280">
                  <c:v>-9.256874436130935</c:v>
                </c:pt>
                <c:pt idx="4281">
                  <c:v>-9.271305749984709</c:v>
                </c:pt>
                <c:pt idx="4282">
                  <c:v>-9.285737063838487</c:v>
                </c:pt>
                <c:pt idx="4283">
                  <c:v>-9.300168377692264</c:v>
                </c:pt>
                <c:pt idx="4284">
                  <c:v>-9.314599691546044</c:v>
                </c:pt>
                <c:pt idx="4285">
                  <c:v>-9.32903100539982</c:v>
                </c:pt>
                <c:pt idx="4286">
                  <c:v>-9.343462319253594</c:v>
                </c:pt>
                <c:pt idx="4287">
                  <c:v>-9.357893633107373</c:v>
                </c:pt>
                <c:pt idx="4288">
                  <c:v>-9.37232494696115</c:v>
                </c:pt>
                <c:pt idx="4289">
                  <c:v>-9.386756260814927</c:v>
                </c:pt>
                <c:pt idx="4290">
                  <c:v>-9.401187574668703</c:v>
                </c:pt>
                <c:pt idx="4291">
                  <c:v>-9.415618888522478</c:v>
                </c:pt>
                <c:pt idx="4292">
                  <c:v>-9.430050202376255</c:v>
                </c:pt>
                <c:pt idx="4293">
                  <c:v>-9.444481516230032</c:v>
                </c:pt>
                <c:pt idx="4294">
                  <c:v>-9.45891283008381</c:v>
                </c:pt>
                <c:pt idx="4295">
                  <c:v>-9.473344143937584</c:v>
                </c:pt>
                <c:pt idx="4296">
                  <c:v>-9.487775457791363</c:v>
                </c:pt>
                <c:pt idx="4297">
                  <c:v>-9.50220677164514</c:v>
                </c:pt>
                <c:pt idx="4298">
                  <c:v>-9.516638085498916</c:v>
                </c:pt>
                <c:pt idx="4299">
                  <c:v>-9.531069399352693</c:v>
                </c:pt>
                <c:pt idx="4300">
                  <c:v>-9.54550071320647</c:v>
                </c:pt>
                <c:pt idx="4301">
                  <c:v>-9.55993202706025</c:v>
                </c:pt>
                <c:pt idx="4302">
                  <c:v>-9.574363340914021</c:v>
                </c:pt>
                <c:pt idx="4303">
                  <c:v>-9.588794654767802</c:v>
                </c:pt>
                <c:pt idx="4304">
                  <c:v>-9.603225968621574</c:v>
                </c:pt>
                <c:pt idx="4305">
                  <c:v>-9.617657282475353</c:v>
                </c:pt>
                <c:pt idx="4306">
                  <c:v>-9.632088596329133</c:v>
                </c:pt>
                <c:pt idx="4307">
                  <c:v>-9.64651991018291</c:v>
                </c:pt>
                <c:pt idx="4308">
                  <c:v>-9.660951224036685</c:v>
                </c:pt>
                <c:pt idx="4309">
                  <c:v>-9.675382537890465</c:v>
                </c:pt>
                <c:pt idx="4310">
                  <c:v>-9.68981385174424</c:v>
                </c:pt>
                <c:pt idx="4311">
                  <c:v>-9.704245165598014</c:v>
                </c:pt>
                <c:pt idx="4312">
                  <c:v>-9.718676479451791</c:v>
                </c:pt>
                <c:pt idx="4313">
                  <c:v>-9.733107793305567</c:v>
                </c:pt>
                <c:pt idx="4314">
                  <c:v>-9.747539107159345</c:v>
                </c:pt>
                <c:pt idx="4315">
                  <c:v>-9.761970421013117</c:v>
                </c:pt>
                <c:pt idx="4316">
                  <c:v>-9.7764017348669</c:v>
                </c:pt>
                <c:pt idx="4317">
                  <c:v>-9.790833048720675</c:v>
                </c:pt>
                <c:pt idx="4318">
                  <c:v>-9.805264362574453</c:v>
                </c:pt>
                <c:pt idx="4319">
                  <c:v>-9.81969567642823</c:v>
                </c:pt>
                <c:pt idx="4320">
                  <c:v>-9.834126990282007</c:v>
                </c:pt>
                <c:pt idx="4321">
                  <c:v>-9.848558304135782</c:v>
                </c:pt>
                <c:pt idx="4322">
                  <c:v>-9.86298961798956</c:v>
                </c:pt>
                <c:pt idx="4323">
                  <c:v>-9.87742093184334</c:v>
                </c:pt>
                <c:pt idx="4324">
                  <c:v>-9.891852245697114</c:v>
                </c:pt>
                <c:pt idx="4325">
                  <c:v>-9.906283559550892</c:v>
                </c:pt>
                <c:pt idx="4326">
                  <c:v>-9.92071487340467</c:v>
                </c:pt>
                <c:pt idx="4327">
                  <c:v>-9.935146187258444</c:v>
                </c:pt>
                <c:pt idx="4328">
                  <c:v>-9.949577501112221</c:v>
                </c:pt>
                <c:pt idx="4329">
                  <c:v>-9.964008814966</c:v>
                </c:pt>
                <c:pt idx="4330">
                  <c:v>-9.978440128819775</c:v>
                </c:pt>
                <c:pt idx="4331">
                  <c:v>-9.992871442673548</c:v>
                </c:pt>
                <c:pt idx="4332">
                  <c:v>-10.00730275652733</c:v>
                </c:pt>
                <c:pt idx="4333">
                  <c:v>-10.02173407038111</c:v>
                </c:pt>
                <c:pt idx="4334">
                  <c:v>-10.03616538423488</c:v>
                </c:pt>
                <c:pt idx="4335">
                  <c:v>-10.05059669808866</c:v>
                </c:pt>
                <c:pt idx="4336">
                  <c:v>-10.06502801194244</c:v>
                </c:pt>
                <c:pt idx="4337">
                  <c:v>-10.07945932579622</c:v>
                </c:pt>
                <c:pt idx="4338">
                  <c:v>-10.09389063965</c:v>
                </c:pt>
                <c:pt idx="4339">
                  <c:v>-10.10832195350376</c:v>
                </c:pt>
                <c:pt idx="4340">
                  <c:v>-10.12275326735754</c:v>
                </c:pt>
                <c:pt idx="4341">
                  <c:v>-10.13718458121132</c:v>
                </c:pt>
                <c:pt idx="4342">
                  <c:v>-10.1516158950651</c:v>
                </c:pt>
                <c:pt idx="4343">
                  <c:v>-10.16604720891887</c:v>
                </c:pt>
                <c:pt idx="4344">
                  <c:v>-10.18047852277265</c:v>
                </c:pt>
                <c:pt idx="4345">
                  <c:v>-10.19490983662643</c:v>
                </c:pt>
                <c:pt idx="4346">
                  <c:v>-10.2093411504802</c:v>
                </c:pt>
                <c:pt idx="4347">
                  <c:v>-10.22377246433398</c:v>
                </c:pt>
                <c:pt idx="4348">
                  <c:v>-10.23820377818776</c:v>
                </c:pt>
                <c:pt idx="4349">
                  <c:v>-10.25263509204154</c:v>
                </c:pt>
                <c:pt idx="4350">
                  <c:v>-10.26706640589531</c:v>
                </c:pt>
                <c:pt idx="4351">
                  <c:v>-10.2814977197491</c:v>
                </c:pt>
                <c:pt idx="4352">
                  <c:v>-10.29592903360287</c:v>
                </c:pt>
                <c:pt idx="4353">
                  <c:v>-10.31036034745664</c:v>
                </c:pt>
                <c:pt idx="4354">
                  <c:v>-10.32479166131042</c:v>
                </c:pt>
                <c:pt idx="4355">
                  <c:v>-10.3392229751642</c:v>
                </c:pt>
                <c:pt idx="4356">
                  <c:v>-10.35365428901798</c:v>
                </c:pt>
                <c:pt idx="4357">
                  <c:v>-10.36808560287175</c:v>
                </c:pt>
                <c:pt idx="4358">
                  <c:v>-10.38251691672553</c:v>
                </c:pt>
                <c:pt idx="4359">
                  <c:v>-10.3969482305793</c:v>
                </c:pt>
                <c:pt idx="4360">
                  <c:v>-10.41137954443308</c:v>
                </c:pt>
                <c:pt idx="4361">
                  <c:v>-10.42581085828686</c:v>
                </c:pt>
                <c:pt idx="4362">
                  <c:v>-10.44024217214063</c:v>
                </c:pt>
                <c:pt idx="4363">
                  <c:v>-10.45467348599441</c:v>
                </c:pt>
                <c:pt idx="4364">
                  <c:v>-10.46910479984819</c:v>
                </c:pt>
                <c:pt idx="4365">
                  <c:v>-10.48353611370197</c:v>
                </c:pt>
                <c:pt idx="4366">
                  <c:v>-10.49796742755574</c:v>
                </c:pt>
                <c:pt idx="4367">
                  <c:v>-10.51239874140952</c:v>
                </c:pt>
                <c:pt idx="4368">
                  <c:v>-10.5268300552633</c:v>
                </c:pt>
                <c:pt idx="4369">
                  <c:v>-10.54126136911707</c:v>
                </c:pt>
                <c:pt idx="4370">
                  <c:v>-10.55569268297085</c:v>
                </c:pt>
                <c:pt idx="4371">
                  <c:v>-10.57012399682463</c:v>
                </c:pt>
                <c:pt idx="4372">
                  <c:v>-10.5845553106784</c:v>
                </c:pt>
                <c:pt idx="4373">
                  <c:v>-10.59898662453218</c:v>
                </c:pt>
                <c:pt idx="4374">
                  <c:v>-10.61341793838596</c:v>
                </c:pt>
                <c:pt idx="4375">
                  <c:v>-10.62784925223973</c:v>
                </c:pt>
                <c:pt idx="4376">
                  <c:v>-10.64228056609351</c:v>
                </c:pt>
                <c:pt idx="4377">
                  <c:v>-10.65671187994729</c:v>
                </c:pt>
                <c:pt idx="4378">
                  <c:v>-10.67114319380106</c:v>
                </c:pt>
                <c:pt idx="4379">
                  <c:v>-10.68557450765484</c:v>
                </c:pt>
                <c:pt idx="4380">
                  <c:v>-10.70000582150862</c:v>
                </c:pt>
                <c:pt idx="4381">
                  <c:v>-10.7144371353624</c:v>
                </c:pt>
                <c:pt idx="4382">
                  <c:v>-10.72886844921616</c:v>
                </c:pt>
                <c:pt idx="4383">
                  <c:v>-10.74329976306995</c:v>
                </c:pt>
                <c:pt idx="4384">
                  <c:v>-10.75773107692372</c:v>
                </c:pt>
                <c:pt idx="4385">
                  <c:v>-10.7721623907775</c:v>
                </c:pt>
                <c:pt idx="4386">
                  <c:v>-10.78659370463128</c:v>
                </c:pt>
                <c:pt idx="4387">
                  <c:v>-10.80102501848505</c:v>
                </c:pt>
                <c:pt idx="4388">
                  <c:v>-10.81545633233883</c:v>
                </c:pt>
                <c:pt idx="4389">
                  <c:v>-10.82988764619261</c:v>
                </c:pt>
                <c:pt idx="4390">
                  <c:v>-10.84431896004638</c:v>
                </c:pt>
                <c:pt idx="4391">
                  <c:v>-10.85875027390016</c:v>
                </c:pt>
                <c:pt idx="4392">
                  <c:v>-10.87318158775394</c:v>
                </c:pt>
                <c:pt idx="4393">
                  <c:v>-10.88761290160772</c:v>
                </c:pt>
                <c:pt idx="4394">
                  <c:v>-10.9020442154615</c:v>
                </c:pt>
                <c:pt idx="4395">
                  <c:v>-10.91647552931527</c:v>
                </c:pt>
                <c:pt idx="4396">
                  <c:v>-10.93090684316905</c:v>
                </c:pt>
                <c:pt idx="4397">
                  <c:v>-10.94533815702282</c:v>
                </c:pt>
                <c:pt idx="4398">
                  <c:v>-10.9597694708766</c:v>
                </c:pt>
                <c:pt idx="4399">
                  <c:v>-10.97420078473037</c:v>
                </c:pt>
                <c:pt idx="4400">
                  <c:v>-10.98863209858415</c:v>
                </c:pt>
                <c:pt idx="4401">
                  <c:v>-11.00306341243793</c:v>
                </c:pt>
                <c:pt idx="4402">
                  <c:v>-11.01749472629171</c:v>
                </c:pt>
                <c:pt idx="4403">
                  <c:v>-11.03192604014548</c:v>
                </c:pt>
                <c:pt idx="4404">
                  <c:v>-11.04635735399926</c:v>
                </c:pt>
                <c:pt idx="4405">
                  <c:v>-11.06078866785304</c:v>
                </c:pt>
                <c:pt idx="4406">
                  <c:v>-11.07521998170681</c:v>
                </c:pt>
                <c:pt idx="4407">
                  <c:v>-11.08965129556059</c:v>
                </c:pt>
                <c:pt idx="4408">
                  <c:v>-11.10408260941437</c:v>
                </c:pt>
                <c:pt idx="4409">
                  <c:v>-11.11851392326814</c:v>
                </c:pt>
                <c:pt idx="4410">
                  <c:v>-11.13294523712192</c:v>
                </c:pt>
                <c:pt idx="4411">
                  <c:v>-11.1473765509757</c:v>
                </c:pt>
                <c:pt idx="4412">
                  <c:v>-11.16180786482948</c:v>
                </c:pt>
                <c:pt idx="4413">
                  <c:v>-11.17623917868325</c:v>
                </c:pt>
                <c:pt idx="4414">
                  <c:v>-11.19067049253703</c:v>
                </c:pt>
                <c:pt idx="4415">
                  <c:v>-11.2051018063908</c:v>
                </c:pt>
                <c:pt idx="4416">
                  <c:v>-11.21953312024458</c:v>
                </c:pt>
                <c:pt idx="4417">
                  <c:v>-11.23396443409836</c:v>
                </c:pt>
                <c:pt idx="4418">
                  <c:v>-11.24839574795213</c:v>
                </c:pt>
                <c:pt idx="4419">
                  <c:v>-11.26282706180591</c:v>
                </c:pt>
                <c:pt idx="4420">
                  <c:v>-11.27725837565969</c:v>
                </c:pt>
                <c:pt idx="4421">
                  <c:v>-11.29168968951347</c:v>
                </c:pt>
                <c:pt idx="4422">
                  <c:v>-11.30612100336725</c:v>
                </c:pt>
                <c:pt idx="4423">
                  <c:v>-11.32055231722102</c:v>
                </c:pt>
                <c:pt idx="4424">
                  <c:v>-11.3349836310748</c:v>
                </c:pt>
                <c:pt idx="4425">
                  <c:v>-11.34941494492857</c:v>
                </c:pt>
                <c:pt idx="4426">
                  <c:v>-11.36384625878236</c:v>
                </c:pt>
                <c:pt idx="4427">
                  <c:v>-11.37827757263613</c:v>
                </c:pt>
                <c:pt idx="4428">
                  <c:v>-11.39270888648991</c:v>
                </c:pt>
                <c:pt idx="4429">
                  <c:v>-11.40714020034368</c:v>
                </c:pt>
                <c:pt idx="4430">
                  <c:v>-11.42157151419746</c:v>
                </c:pt>
                <c:pt idx="4431">
                  <c:v>-11.43600282805124</c:v>
                </c:pt>
                <c:pt idx="4432">
                  <c:v>-11.45043414190502</c:v>
                </c:pt>
                <c:pt idx="4433">
                  <c:v>-11.46486545575879</c:v>
                </c:pt>
                <c:pt idx="4434">
                  <c:v>-11.47929676961257</c:v>
                </c:pt>
                <c:pt idx="4435">
                  <c:v>-11.49372808346634</c:v>
                </c:pt>
                <c:pt idx="4436">
                  <c:v>-11.50815939732012</c:v>
                </c:pt>
                <c:pt idx="4437">
                  <c:v>-11.5225907111739</c:v>
                </c:pt>
                <c:pt idx="4438">
                  <c:v>-11.53702202502767</c:v>
                </c:pt>
                <c:pt idx="4439">
                  <c:v>-11.55145333888145</c:v>
                </c:pt>
                <c:pt idx="4440">
                  <c:v>-11.56588465273523</c:v>
                </c:pt>
                <c:pt idx="4441">
                  <c:v>-11.580315966589</c:v>
                </c:pt>
                <c:pt idx="4442">
                  <c:v>-11.59474728044278</c:v>
                </c:pt>
                <c:pt idx="4443">
                  <c:v>-11.60917859429655</c:v>
                </c:pt>
                <c:pt idx="4444">
                  <c:v>-11.62360990815033</c:v>
                </c:pt>
                <c:pt idx="4445">
                  <c:v>-11.63804122200411</c:v>
                </c:pt>
                <c:pt idx="4446">
                  <c:v>-11.65247253585789</c:v>
                </c:pt>
                <c:pt idx="4447">
                  <c:v>-11.66690384971166</c:v>
                </c:pt>
                <c:pt idx="4448">
                  <c:v>-11.68133516356544</c:v>
                </c:pt>
                <c:pt idx="4449">
                  <c:v>-11.69576647741922</c:v>
                </c:pt>
                <c:pt idx="4450">
                  <c:v>-11.71019779127299</c:v>
                </c:pt>
                <c:pt idx="4451">
                  <c:v>-11.72462910512677</c:v>
                </c:pt>
                <c:pt idx="4452">
                  <c:v>-11.73906041898055</c:v>
                </c:pt>
                <c:pt idx="4453">
                  <c:v>-11.75349173283433</c:v>
                </c:pt>
                <c:pt idx="4454">
                  <c:v>-11.7679230466881</c:v>
                </c:pt>
                <c:pt idx="4455">
                  <c:v>-11.78235436054188</c:v>
                </c:pt>
                <c:pt idx="4456">
                  <c:v>-11.79678567439566</c:v>
                </c:pt>
                <c:pt idx="4457">
                  <c:v>-11.81121698824943</c:v>
                </c:pt>
                <c:pt idx="4458">
                  <c:v>-11.82564830210321</c:v>
                </c:pt>
                <c:pt idx="4459">
                  <c:v>-11.84007961595699</c:v>
                </c:pt>
                <c:pt idx="4460">
                  <c:v>-11.85451092981076</c:v>
                </c:pt>
                <c:pt idx="4461">
                  <c:v>-11.86894224366454</c:v>
                </c:pt>
                <c:pt idx="4462">
                  <c:v>-11.88337355751832</c:v>
                </c:pt>
                <c:pt idx="4463">
                  <c:v>-11.8978048713721</c:v>
                </c:pt>
                <c:pt idx="4464">
                  <c:v>-11.91223618522587</c:v>
                </c:pt>
                <c:pt idx="4465">
                  <c:v>-11.92666749907965</c:v>
                </c:pt>
                <c:pt idx="4466">
                  <c:v>-11.94109881293342</c:v>
                </c:pt>
                <c:pt idx="4467">
                  <c:v>-11.95553012678721</c:v>
                </c:pt>
                <c:pt idx="4468">
                  <c:v>-11.96996144064098</c:v>
                </c:pt>
                <c:pt idx="4469">
                  <c:v>-11.98439275449475</c:v>
                </c:pt>
                <c:pt idx="4470">
                  <c:v>-11.99882406834853</c:v>
                </c:pt>
                <c:pt idx="4471">
                  <c:v>-12.01325538220231</c:v>
                </c:pt>
                <c:pt idx="4472">
                  <c:v>-12.02768669605609</c:v>
                </c:pt>
                <c:pt idx="4473">
                  <c:v>-12.04211800990986</c:v>
                </c:pt>
                <c:pt idx="4474">
                  <c:v>-12.05654932376364</c:v>
                </c:pt>
                <c:pt idx="4475">
                  <c:v>-12.07098063761742</c:v>
                </c:pt>
                <c:pt idx="4476">
                  <c:v>-12.08541195147119</c:v>
                </c:pt>
                <c:pt idx="4477">
                  <c:v>-12.09984326532497</c:v>
                </c:pt>
                <c:pt idx="4478">
                  <c:v>-12.11427457917875</c:v>
                </c:pt>
                <c:pt idx="4479">
                  <c:v>-12.12870589303252</c:v>
                </c:pt>
                <c:pt idx="4480">
                  <c:v>-12.1431372068863</c:v>
                </c:pt>
                <c:pt idx="4481">
                  <c:v>-12.15756852074007</c:v>
                </c:pt>
                <c:pt idx="4482">
                  <c:v>-12.17199983459385</c:v>
                </c:pt>
                <c:pt idx="4483">
                  <c:v>-12.18643114844763</c:v>
                </c:pt>
                <c:pt idx="4484">
                  <c:v>-12.20086246230141</c:v>
                </c:pt>
                <c:pt idx="4485">
                  <c:v>-12.21529377615518</c:v>
                </c:pt>
                <c:pt idx="4486">
                  <c:v>-12.22972509000896</c:v>
                </c:pt>
                <c:pt idx="4487">
                  <c:v>-12.24415640386274</c:v>
                </c:pt>
                <c:pt idx="4488">
                  <c:v>-12.25858771771651</c:v>
                </c:pt>
                <c:pt idx="4489">
                  <c:v>-12.27301903157029</c:v>
                </c:pt>
                <c:pt idx="4490">
                  <c:v>-12.28745034542407</c:v>
                </c:pt>
                <c:pt idx="4491">
                  <c:v>-12.30188165927785</c:v>
                </c:pt>
                <c:pt idx="4492">
                  <c:v>-12.31631297313162</c:v>
                </c:pt>
                <c:pt idx="4493">
                  <c:v>-12.3307442869854</c:v>
                </c:pt>
                <c:pt idx="4494">
                  <c:v>-12.34517560083917</c:v>
                </c:pt>
                <c:pt idx="4495">
                  <c:v>-12.35960691469296</c:v>
                </c:pt>
                <c:pt idx="4496">
                  <c:v>-12.37403822854673</c:v>
                </c:pt>
                <c:pt idx="4497">
                  <c:v>-12.38846954240051</c:v>
                </c:pt>
                <c:pt idx="4498">
                  <c:v>-12.40290085625428</c:v>
                </c:pt>
                <c:pt idx="4499">
                  <c:v>-12.41733217010806</c:v>
                </c:pt>
                <c:pt idx="4500">
                  <c:v>-12.43176348396183</c:v>
                </c:pt>
                <c:pt idx="4501">
                  <c:v>-12.44619479781561</c:v>
                </c:pt>
                <c:pt idx="4502">
                  <c:v>-12.4606261116694</c:v>
                </c:pt>
                <c:pt idx="4503">
                  <c:v>-12.47505742552317</c:v>
                </c:pt>
                <c:pt idx="4504">
                  <c:v>-12.48948873937695</c:v>
                </c:pt>
                <c:pt idx="4505">
                  <c:v>-12.50392005323072</c:v>
                </c:pt>
                <c:pt idx="4506">
                  <c:v>-12.5183513670845</c:v>
                </c:pt>
                <c:pt idx="4507">
                  <c:v>-12.53278268093827</c:v>
                </c:pt>
                <c:pt idx="4508">
                  <c:v>-12.54721399479205</c:v>
                </c:pt>
                <c:pt idx="4509">
                  <c:v>-12.56164530864583</c:v>
                </c:pt>
                <c:pt idx="4510">
                  <c:v>-12.5760766224996</c:v>
                </c:pt>
                <c:pt idx="4511">
                  <c:v>-12.59050793635338</c:v>
                </c:pt>
                <c:pt idx="4512">
                  <c:v>-12.60493925020716</c:v>
                </c:pt>
                <c:pt idx="4513">
                  <c:v>-12.61937056406093</c:v>
                </c:pt>
                <c:pt idx="4514">
                  <c:v>-12.63380187791471</c:v>
                </c:pt>
                <c:pt idx="4515">
                  <c:v>-12.64823319176849</c:v>
                </c:pt>
                <c:pt idx="4516">
                  <c:v>-12.66266450562227</c:v>
                </c:pt>
                <c:pt idx="4517">
                  <c:v>-12.67709581947604</c:v>
                </c:pt>
                <c:pt idx="4518">
                  <c:v>-12.69152713332982</c:v>
                </c:pt>
                <c:pt idx="4519">
                  <c:v>-12.70595844718359</c:v>
                </c:pt>
                <c:pt idx="4520">
                  <c:v>-12.72038976103737</c:v>
                </c:pt>
                <c:pt idx="4521">
                  <c:v>-12.73482107489115</c:v>
                </c:pt>
                <c:pt idx="4522">
                  <c:v>-12.74925238874492</c:v>
                </c:pt>
                <c:pt idx="4523">
                  <c:v>-12.7636837025987</c:v>
                </c:pt>
                <c:pt idx="4524">
                  <c:v>-12.77811501645248</c:v>
                </c:pt>
                <c:pt idx="4525">
                  <c:v>-12.79254633030626</c:v>
                </c:pt>
                <c:pt idx="4526">
                  <c:v>-12.80697764416003</c:v>
                </c:pt>
                <c:pt idx="4527">
                  <c:v>-12.82140895801381</c:v>
                </c:pt>
                <c:pt idx="4528">
                  <c:v>-12.83584027186759</c:v>
                </c:pt>
                <c:pt idx="4529">
                  <c:v>-12.85027158572136</c:v>
                </c:pt>
                <c:pt idx="4530">
                  <c:v>-12.86470289957514</c:v>
                </c:pt>
                <c:pt idx="4531">
                  <c:v>-12.87913421342892</c:v>
                </c:pt>
                <c:pt idx="4532">
                  <c:v>-12.8935655272827</c:v>
                </c:pt>
                <c:pt idx="4533">
                  <c:v>-12.90799684113647</c:v>
                </c:pt>
                <c:pt idx="4534">
                  <c:v>-12.92242815499025</c:v>
                </c:pt>
                <c:pt idx="4535">
                  <c:v>-12.93685946884403</c:v>
                </c:pt>
                <c:pt idx="4536">
                  <c:v>-12.9512907826978</c:v>
                </c:pt>
                <c:pt idx="4537">
                  <c:v>-12.96572209655158</c:v>
                </c:pt>
                <c:pt idx="4538">
                  <c:v>-12.98015341040536</c:v>
                </c:pt>
                <c:pt idx="4539">
                  <c:v>-12.99458472425913</c:v>
                </c:pt>
                <c:pt idx="4540">
                  <c:v>-13.00901603811291</c:v>
                </c:pt>
                <c:pt idx="4541">
                  <c:v>-13.02344735196669</c:v>
                </c:pt>
                <c:pt idx="4542">
                  <c:v>-13.03787866582046</c:v>
                </c:pt>
                <c:pt idx="4543">
                  <c:v>-13.05230997967424</c:v>
                </c:pt>
                <c:pt idx="4544">
                  <c:v>-13.06674129352802</c:v>
                </c:pt>
                <c:pt idx="4545">
                  <c:v>-13.08117260738179</c:v>
                </c:pt>
                <c:pt idx="4546">
                  <c:v>-13.09560392123557</c:v>
                </c:pt>
                <c:pt idx="4547">
                  <c:v>-13.11003523508935</c:v>
                </c:pt>
                <c:pt idx="4548">
                  <c:v>-13.12446654894312</c:v>
                </c:pt>
                <c:pt idx="4549">
                  <c:v>-13.1388978627969</c:v>
                </c:pt>
                <c:pt idx="4550">
                  <c:v>-13.15332917665068</c:v>
                </c:pt>
                <c:pt idx="4551">
                  <c:v>-13.16776049050445</c:v>
                </c:pt>
                <c:pt idx="4552">
                  <c:v>-13.18219180435823</c:v>
                </c:pt>
                <c:pt idx="4553">
                  <c:v>-13.19662311821201</c:v>
                </c:pt>
                <c:pt idx="4554">
                  <c:v>-13.21105443206578</c:v>
                </c:pt>
                <c:pt idx="4555">
                  <c:v>-13.22548574591956</c:v>
                </c:pt>
                <c:pt idx="4556">
                  <c:v>-13.23991705977334</c:v>
                </c:pt>
                <c:pt idx="4557">
                  <c:v>-13.25434837362712</c:v>
                </c:pt>
                <c:pt idx="4558">
                  <c:v>-13.26877968748089</c:v>
                </c:pt>
                <c:pt idx="4559">
                  <c:v>-13.28321100133467</c:v>
                </c:pt>
                <c:pt idx="4560">
                  <c:v>-13.29764231518845</c:v>
                </c:pt>
                <c:pt idx="4561">
                  <c:v>-13.31207362904222</c:v>
                </c:pt>
                <c:pt idx="4562">
                  <c:v>-13.326504942896</c:v>
                </c:pt>
                <c:pt idx="4563">
                  <c:v>-13.34093625674978</c:v>
                </c:pt>
                <c:pt idx="4564">
                  <c:v>-13.35536757060355</c:v>
                </c:pt>
                <c:pt idx="4565">
                  <c:v>-13.36979888445733</c:v>
                </c:pt>
                <c:pt idx="4566">
                  <c:v>-13.38423019831111</c:v>
                </c:pt>
                <c:pt idx="4567">
                  <c:v>-13.39866151216488</c:v>
                </c:pt>
                <c:pt idx="4568">
                  <c:v>-13.41309282601866</c:v>
                </c:pt>
                <c:pt idx="4569">
                  <c:v>-13.42752413987244</c:v>
                </c:pt>
                <c:pt idx="4570">
                  <c:v>-13.44195545372621</c:v>
                </c:pt>
                <c:pt idx="4571">
                  <c:v>-13.45638676757999</c:v>
                </c:pt>
                <c:pt idx="4572">
                  <c:v>-13.47081808143377</c:v>
                </c:pt>
                <c:pt idx="4573">
                  <c:v>-13.48524939528755</c:v>
                </c:pt>
                <c:pt idx="4574">
                  <c:v>-13.49968070914132</c:v>
                </c:pt>
                <c:pt idx="4575">
                  <c:v>-13.5141120229951</c:v>
                </c:pt>
                <c:pt idx="4576">
                  <c:v>-13.52854333684887</c:v>
                </c:pt>
                <c:pt idx="4577">
                  <c:v>-13.54297465070265</c:v>
                </c:pt>
                <c:pt idx="4578">
                  <c:v>-13.55740596455643</c:v>
                </c:pt>
                <c:pt idx="4579">
                  <c:v>-13.57183727841021</c:v>
                </c:pt>
                <c:pt idx="4580">
                  <c:v>-13.58626859226398</c:v>
                </c:pt>
                <c:pt idx="4581">
                  <c:v>-13.60069990611776</c:v>
                </c:pt>
                <c:pt idx="4582">
                  <c:v>-13.61513121997154</c:v>
                </c:pt>
                <c:pt idx="4583">
                  <c:v>-13.62956253382532</c:v>
                </c:pt>
                <c:pt idx="4584">
                  <c:v>-13.64399384767909</c:v>
                </c:pt>
                <c:pt idx="4585">
                  <c:v>-13.65842516153286</c:v>
                </c:pt>
                <c:pt idx="4586">
                  <c:v>-13.67285647538665</c:v>
                </c:pt>
                <c:pt idx="4587">
                  <c:v>-13.68728778924042</c:v>
                </c:pt>
                <c:pt idx="4588">
                  <c:v>-13.7017191030942</c:v>
                </c:pt>
                <c:pt idx="4589">
                  <c:v>-13.71615041694797</c:v>
                </c:pt>
                <c:pt idx="4590">
                  <c:v>-13.73058173080175</c:v>
                </c:pt>
                <c:pt idx="4591">
                  <c:v>-13.7366156917397</c:v>
                </c:pt>
                <c:pt idx="4592">
                  <c:v>-13.74263667151418</c:v>
                </c:pt>
                <c:pt idx="4593">
                  <c:v>-13.74866293818966</c:v>
                </c:pt>
                <c:pt idx="4594">
                  <c:v>-13.7546944906308</c:v>
                </c:pt>
                <c:pt idx="4595">
                  <c:v>-13.76073132770068</c:v>
                </c:pt>
                <c:pt idx="4596">
                  <c:v>-13.76677344826082</c:v>
                </c:pt>
                <c:pt idx="4597">
                  <c:v>-13.77282085117117</c:v>
                </c:pt>
                <c:pt idx="4598">
                  <c:v>-13.77887353529008</c:v>
                </c:pt>
                <c:pt idx="4599">
                  <c:v>-13.78493149947437</c:v>
                </c:pt>
                <c:pt idx="4600">
                  <c:v>-13.79099474257926</c:v>
                </c:pt>
                <c:pt idx="4601">
                  <c:v>-13.79706326345841</c:v>
                </c:pt>
                <c:pt idx="4602">
                  <c:v>-13.80313706096391</c:v>
                </c:pt>
                <c:pt idx="4603">
                  <c:v>-13.80921613394627</c:v>
                </c:pt>
                <c:pt idx="4604">
                  <c:v>-13.81530048125445</c:v>
                </c:pt>
                <c:pt idx="4605">
                  <c:v>-13.82139010173582</c:v>
                </c:pt>
                <c:pt idx="4606">
                  <c:v>-13.82748499423621</c:v>
                </c:pt>
                <c:pt idx="4607">
                  <c:v>-13.83358515759985</c:v>
                </c:pt>
                <c:pt idx="4608">
                  <c:v>-13.83969059066941</c:v>
                </c:pt>
                <c:pt idx="4609">
                  <c:v>-13.845801292286</c:v>
                </c:pt>
                <c:pt idx="4610">
                  <c:v>-13.85191726128918</c:v>
                </c:pt>
                <c:pt idx="4611">
                  <c:v>-13.8580384965169</c:v>
                </c:pt>
                <c:pt idx="4612">
                  <c:v>-13.86416499680558</c:v>
                </c:pt>
                <c:pt idx="4613">
                  <c:v>-13.87029676099006</c:v>
                </c:pt>
                <c:pt idx="4614">
                  <c:v>-13.87643378790361</c:v>
                </c:pt>
                <c:pt idx="4615">
                  <c:v>-13.88257607637795</c:v>
                </c:pt>
                <c:pt idx="4616">
                  <c:v>-13.8887236252432</c:v>
                </c:pt>
                <c:pt idx="4617">
                  <c:v>-13.89487643332797</c:v>
                </c:pt>
                <c:pt idx="4618">
                  <c:v>-13.90103449945926</c:v>
                </c:pt>
                <c:pt idx="4619">
                  <c:v>-13.90719782246251</c:v>
                </c:pt>
                <c:pt idx="4620">
                  <c:v>-13.91336640116162</c:v>
                </c:pt>
                <c:pt idx="4621">
                  <c:v>-13.91954023437893</c:v>
                </c:pt>
                <c:pt idx="4622">
                  <c:v>-13.92571932093517</c:v>
                </c:pt>
                <c:pt idx="4623">
                  <c:v>-13.93190365964955</c:v>
                </c:pt>
                <c:pt idx="4624">
                  <c:v>-13.9380932493397</c:v>
                </c:pt>
                <c:pt idx="4625">
                  <c:v>-13.9442880888217</c:v>
                </c:pt>
                <c:pt idx="4626">
                  <c:v>-13.95048817691007</c:v>
                </c:pt>
                <c:pt idx="4627">
                  <c:v>-13.95669351241775</c:v>
                </c:pt>
                <c:pt idx="4628">
                  <c:v>-13.96290409415612</c:v>
                </c:pt>
                <c:pt idx="4629">
                  <c:v>-13.96911992093502</c:v>
                </c:pt>
                <c:pt idx="4630">
                  <c:v>-13.97534099156272</c:v>
                </c:pt>
                <c:pt idx="4631">
                  <c:v>-13.98156730484592</c:v>
                </c:pt>
                <c:pt idx="4632">
                  <c:v>-13.98779885958978</c:v>
                </c:pt>
                <c:pt idx="4633">
                  <c:v>-13.99403565459787</c:v>
                </c:pt>
                <c:pt idx="4634">
                  <c:v>-14.00027768867225</c:v>
                </c:pt>
                <c:pt idx="4635">
                  <c:v>-14.00652496061336</c:v>
                </c:pt>
                <c:pt idx="4636">
                  <c:v>-14.01277746922014</c:v>
                </c:pt>
                <c:pt idx="4637">
                  <c:v>-14.01903521328994</c:v>
                </c:pt>
                <c:pt idx="4638">
                  <c:v>-14.02529819161854</c:v>
                </c:pt>
                <c:pt idx="4639">
                  <c:v>-14.0315664030002</c:v>
                </c:pt>
                <c:pt idx="4640">
                  <c:v>-14.03783984622761</c:v>
                </c:pt>
                <c:pt idx="4641">
                  <c:v>-14.04411852009187</c:v>
                </c:pt>
                <c:pt idx="4642">
                  <c:v>-14.05040242338259</c:v>
                </c:pt>
                <c:pt idx="4643">
                  <c:v>-14.05669155488777</c:v>
                </c:pt>
                <c:pt idx="4644">
                  <c:v>-14.06298591339387</c:v>
                </c:pt>
                <c:pt idx="4645">
                  <c:v>-14.0692854976858</c:v>
                </c:pt>
                <c:pt idx="4646">
                  <c:v>-14.0755903065469</c:v>
                </c:pt>
                <c:pt idx="4647">
                  <c:v>-14.08190033875897</c:v>
                </c:pt>
                <c:pt idx="4648">
                  <c:v>-14.08821559310228</c:v>
                </c:pt>
                <c:pt idx="4649">
                  <c:v>-14.0945360683555</c:v>
                </c:pt>
                <c:pt idx="4650">
                  <c:v>-14.10086176329576</c:v>
                </c:pt>
                <c:pt idx="4651">
                  <c:v>-14.10719267669867</c:v>
                </c:pt>
                <c:pt idx="4652">
                  <c:v>-14.11352880733824</c:v>
                </c:pt>
                <c:pt idx="4653">
                  <c:v>-14.11987015398696</c:v>
                </c:pt>
                <c:pt idx="4654">
                  <c:v>-14.12621671541575</c:v>
                </c:pt>
                <c:pt idx="4655">
                  <c:v>-14.132568490394</c:v>
                </c:pt>
                <c:pt idx="4656">
                  <c:v>-14.13892547768954</c:v>
                </c:pt>
                <c:pt idx="4657">
                  <c:v>-14.14528767606863</c:v>
                </c:pt>
                <c:pt idx="4658">
                  <c:v>-14.151655084296</c:v>
                </c:pt>
                <c:pt idx="4659">
                  <c:v>-14.15802770113484</c:v>
                </c:pt>
                <c:pt idx="4660">
                  <c:v>-14.16440552534676</c:v>
                </c:pt>
                <c:pt idx="4661">
                  <c:v>-14.17078855569184</c:v>
                </c:pt>
                <c:pt idx="4662">
                  <c:v>-14.17717679092862</c:v>
                </c:pt>
                <c:pt idx="4663">
                  <c:v>-14.18357022981407</c:v>
                </c:pt>
                <c:pt idx="4664">
                  <c:v>-14.18996887110363</c:v>
                </c:pt>
                <c:pt idx="4665">
                  <c:v>-14.19637271355117</c:v>
                </c:pt>
                <c:pt idx="4666">
                  <c:v>-14.20278175590905</c:v>
                </c:pt>
                <c:pt idx="4667">
                  <c:v>-14.20919599692805</c:v>
                </c:pt>
                <c:pt idx="4668">
                  <c:v>-14.2156154353574</c:v>
                </c:pt>
                <c:pt idx="4669">
                  <c:v>-14.22204006994483</c:v>
                </c:pt>
                <c:pt idx="4670">
                  <c:v>-14.22846989943646</c:v>
                </c:pt>
                <c:pt idx="4671">
                  <c:v>-14.23490492257692</c:v>
                </c:pt>
                <c:pt idx="4672">
                  <c:v>-14.24134513810926</c:v>
                </c:pt>
                <c:pt idx="4673">
                  <c:v>-14.247790544775</c:v>
                </c:pt>
                <c:pt idx="4674">
                  <c:v>-14.25424114131412</c:v>
                </c:pt>
                <c:pt idx="4675">
                  <c:v>-14.26069692646505</c:v>
                </c:pt>
                <c:pt idx="4676">
                  <c:v>-14.26715789896466</c:v>
                </c:pt>
                <c:pt idx="4677">
                  <c:v>-14.2736240575483</c:v>
                </c:pt>
                <c:pt idx="4678">
                  <c:v>-14.28009540094978</c:v>
                </c:pt>
                <c:pt idx="4679">
                  <c:v>-14.28657192790135</c:v>
                </c:pt>
                <c:pt idx="4680">
                  <c:v>-14.29305363713372</c:v>
                </c:pt>
                <c:pt idx="4681">
                  <c:v>-14.29954052737608</c:v>
                </c:pt>
                <c:pt idx="4682">
                  <c:v>-14.30603259735605</c:v>
                </c:pt>
                <c:pt idx="4683">
                  <c:v>-14.31252984579972</c:v>
                </c:pt>
                <c:pt idx="4684">
                  <c:v>-14.31903227143165</c:v>
                </c:pt>
                <c:pt idx="4685">
                  <c:v>-14.32553987297485</c:v>
                </c:pt>
                <c:pt idx="4686">
                  <c:v>-14.33205264915079</c:v>
                </c:pt>
                <c:pt idx="4687">
                  <c:v>-14.3385705986794</c:v>
                </c:pt>
                <c:pt idx="4688">
                  <c:v>-14.34509372027907</c:v>
                </c:pt>
                <c:pt idx="4689">
                  <c:v>-14.35162201266667</c:v>
                </c:pt>
                <c:pt idx="4690">
                  <c:v>-14.3581554745575</c:v>
                </c:pt>
                <c:pt idx="4691">
                  <c:v>-14.36469410466535</c:v>
                </c:pt>
                <c:pt idx="4692">
                  <c:v>-14.37123790170246</c:v>
                </c:pt>
                <c:pt idx="4693">
                  <c:v>-14.37778686437953</c:v>
                </c:pt>
                <c:pt idx="4694">
                  <c:v>-14.38434099140572</c:v>
                </c:pt>
                <c:pt idx="4695">
                  <c:v>-14.39090028148868</c:v>
                </c:pt>
                <c:pt idx="4696">
                  <c:v>-14.39746473333449</c:v>
                </c:pt>
                <c:pt idx="4697">
                  <c:v>-14.40403434564772</c:v>
                </c:pt>
                <c:pt idx="4698">
                  <c:v>-14.4106091171314</c:v>
                </c:pt>
                <c:pt idx="4699">
                  <c:v>-14.41718904648699</c:v>
                </c:pt>
                <c:pt idx="4700">
                  <c:v>-14.42377413241448</c:v>
                </c:pt>
                <c:pt idx="4701">
                  <c:v>-14.43036437361227</c:v>
                </c:pt>
                <c:pt idx="4702">
                  <c:v>-14.43695976877726</c:v>
                </c:pt>
                <c:pt idx="4703">
                  <c:v>-14.44356031660481</c:v>
                </c:pt>
                <c:pt idx="4704">
                  <c:v>-14.45016601578873</c:v>
                </c:pt>
                <c:pt idx="4705">
                  <c:v>-14.45677686502131</c:v>
                </c:pt>
                <c:pt idx="4706">
                  <c:v>-14.46339286299331</c:v>
                </c:pt>
                <c:pt idx="4707">
                  <c:v>-14.47001400839396</c:v>
                </c:pt>
                <c:pt idx="4708">
                  <c:v>-14.47664029991096</c:v>
                </c:pt>
                <c:pt idx="4709">
                  <c:v>-14.48327173623045</c:v>
                </c:pt>
                <c:pt idx="4710">
                  <c:v>-14.48990831603709</c:v>
                </c:pt>
                <c:pt idx="4711">
                  <c:v>-14.49655003801398</c:v>
                </c:pt>
                <c:pt idx="4712">
                  <c:v>-14.50319690084268</c:v>
                </c:pt>
                <c:pt idx="4713">
                  <c:v>-14.50984890320324</c:v>
                </c:pt>
                <c:pt idx="4714">
                  <c:v>-14.51650604377418</c:v>
                </c:pt>
                <c:pt idx="4715">
                  <c:v>-14.52316832123248</c:v>
                </c:pt>
                <c:pt idx="4716">
                  <c:v>-14.52983573425361</c:v>
                </c:pt>
                <c:pt idx="4717">
                  <c:v>-14.53650828151149</c:v>
                </c:pt>
                <c:pt idx="4718">
                  <c:v>-14.54318596167854</c:v>
                </c:pt>
                <c:pt idx="4719">
                  <c:v>-14.54986877342562</c:v>
                </c:pt>
                <c:pt idx="4720">
                  <c:v>-14.55655671542208</c:v>
                </c:pt>
                <c:pt idx="4721">
                  <c:v>-14.56324978633575</c:v>
                </c:pt>
                <c:pt idx="4722">
                  <c:v>-14.56994798483294</c:v>
                </c:pt>
                <c:pt idx="4723">
                  <c:v>-14.57665130957841</c:v>
                </c:pt>
                <c:pt idx="4724">
                  <c:v>-14.58335975923541</c:v>
                </c:pt>
                <c:pt idx="4725">
                  <c:v>-14.59007333246566</c:v>
                </c:pt>
                <c:pt idx="4726">
                  <c:v>-14.59679202792937</c:v>
                </c:pt>
                <c:pt idx="4727">
                  <c:v>-14.60351584428521</c:v>
                </c:pt>
                <c:pt idx="4728">
                  <c:v>-14.61024478019033</c:v>
                </c:pt>
                <c:pt idx="4729">
                  <c:v>-14.61697883430037</c:v>
                </c:pt>
                <c:pt idx="4730">
                  <c:v>-14.62371800526942</c:v>
                </c:pt>
                <c:pt idx="4731">
                  <c:v>-14.63046229175008</c:v>
                </c:pt>
                <c:pt idx="4732">
                  <c:v>-14.63721169239341</c:v>
                </c:pt>
                <c:pt idx="4733">
                  <c:v>-14.64396620584895</c:v>
                </c:pt>
                <c:pt idx="4734">
                  <c:v>-14.65072583076472</c:v>
                </c:pt>
                <c:pt idx="4735">
                  <c:v>-14.65749056578722</c:v>
                </c:pt>
                <c:pt idx="4736">
                  <c:v>-14.66426040956142</c:v>
                </c:pt>
                <c:pt idx="4737">
                  <c:v>-14.6710353607308</c:v>
                </c:pt>
                <c:pt idx="4738">
                  <c:v>-14.67781541793729</c:v>
                </c:pt>
                <c:pt idx="4739">
                  <c:v>-14.68460057982132</c:v>
                </c:pt>
                <c:pt idx="4740">
                  <c:v>-14.69139084502178</c:v>
                </c:pt>
                <c:pt idx="4741">
                  <c:v>-14.69818621217607</c:v>
                </c:pt>
                <c:pt idx="4742">
                  <c:v>-14.70498667992005</c:v>
                </c:pt>
                <c:pt idx="4743">
                  <c:v>-14.71179224688807</c:v>
                </c:pt>
                <c:pt idx="4744">
                  <c:v>-14.71860291171297</c:v>
                </c:pt>
                <c:pt idx="4745">
                  <c:v>-14.72541867302606</c:v>
                </c:pt>
                <c:pt idx="4746">
                  <c:v>-14.73223952945714</c:v>
                </c:pt>
                <c:pt idx="4747">
                  <c:v>-14.7390654796345</c:v>
                </c:pt>
                <c:pt idx="4748">
                  <c:v>-14.74589652218491</c:v>
                </c:pt>
                <c:pt idx="4749">
                  <c:v>-14.75273265573362</c:v>
                </c:pt>
                <c:pt idx="4750">
                  <c:v>-14.75957387890438</c:v>
                </c:pt>
                <c:pt idx="4751">
                  <c:v>-14.7664201903194</c:v>
                </c:pt>
                <c:pt idx="4752">
                  <c:v>-14.77327158859941</c:v>
                </c:pt>
                <c:pt idx="4753">
                  <c:v>-14.7801280723636</c:v>
                </c:pt>
                <c:pt idx="4754">
                  <c:v>-14.78698964022967</c:v>
                </c:pt>
                <c:pt idx="4755">
                  <c:v>-14.79385629081378</c:v>
                </c:pt>
                <c:pt idx="4756">
                  <c:v>-14.8007280227306</c:v>
                </c:pt>
                <c:pt idx="4757">
                  <c:v>-14.80760483459328</c:v>
                </c:pt>
                <c:pt idx="4758">
                  <c:v>-14.81448672501345</c:v>
                </c:pt>
                <c:pt idx="4759">
                  <c:v>-14.82137369260125</c:v>
                </c:pt>
                <c:pt idx="4760">
                  <c:v>-14.8282657359653</c:v>
                </c:pt>
                <c:pt idx="4761">
                  <c:v>-14.8351628537127</c:v>
                </c:pt>
                <c:pt idx="4762">
                  <c:v>-14.84206504444906</c:v>
                </c:pt>
                <c:pt idx="4763">
                  <c:v>-14.84897230677846</c:v>
                </c:pt>
                <c:pt idx="4764">
                  <c:v>-14.85588463930349</c:v>
                </c:pt>
                <c:pt idx="4765">
                  <c:v>-14.86280204062521</c:v>
                </c:pt>
                <c:pt idx="4766">
                  <c:v>-14.8697245093432</c:v>
                </c:pt>
                <c:pt idx="4767">
                  <c:v>-14.87665204405551</c:v>
                </c:pt>
                <c:pt idx="4768">
                  <c:v>-14.8835846433587</c:v>
                </c:pt>
                <c:pt idx="4769">
                  <c:v>-14.89052230584779</c:v>
                </c:pt>
                <c:pt idx="4770">
                  <c:v>-14.89746503011634</c:v>
                </c:pt>
                <c:pt idx="4771">
                  <c:v>-14.90441281475638</c:v>
                </c:pt>
                <c:pt idx="4772">
                  <c:v>-14.91136565835843</c:v>
                </c:pt>
                <c:pt idx="4773">
                  <c:v>-14.91832355951152</c:v>
                </c:pt>
                <c:pt idx="4774">
                  <c:v>-14.92528651680317</c:v>
                </c:pt>
                <c:pt idx="4775">
                  <c:v>-14.93225452881938</c:v>
                </c:pt>
                <c:pt idx="4776">
                  <c:v>-14.93922759414467</c:v>
                </c:pt>
                <c:pt idx="4777">
                  <c:v>-14.94620571136203</c:v>
                </c:pt>
                <c:pt idx="4778">
                  <c:v>-14.95318887905299</c:v>
                </c:pt>
                <c:pt idx="4779">
                  <c:v>-14.96017709579754</c:v>
                </c:pt>
                <c:pt idx="4780">
                  <c:v>-14.96717036017417</c:v>
                </c:pt>
                <c:pt idx="4781">
                  <c:v>-14.97416867075988</c:v>
                </c:pt>
                <c:pt idx="4782">
                  <c:v>-14.98117202613018</c:v>
                </c:pt>
                <c:pt idx="4783">
                  <c:v>-14.98818042485905</c:v>
                </c:pt>
                <c:pt idx="4784">
                  <c:v>-14.995193865519</c:v>
                </c:pt>
                <c:pt idx="4785">
                  <c:v>-15.00221234668102</c:v>
                </c:pt>
                <c:pt idx="4786">
                  <c:v>-15.0092358669146</c:v>
                </c:pt>
                <c:pt idx="4787">
                  <c:v>-15.01626442478774</c:v>
                </c:pt>
                <c:pt idx="4788">
                  <c:v>-15.02329801886695</c:v>
                </c:pt>
                <c:pt idx="4789">
                  <c:v>-15.03033664771722</c:v>
                </c:pt>
                <c:pt idx="4790">
                  <c:v>-15.03738030990204</c:v>
                </c:pt>
                <c:pt idx="4791">
                  <c:v>-15.04442900398344</c:v>
                </c:pt>
                <c:pt idx="4792">
                  <c:v>-15.05148272852192</c:v>
                </c:pt>
                <c:pt idx="4793">
                  <c:v>-15.05854148207648</c:v>
                </c:pt>
                <c:pt idx="4794">
                  <c:v>-15.06560526320466</c:v>
                </c:pt>
                <c:pt idx="4795">
                  <c:v>-15.07267407046246</c:v>
                </c:pt>
                <c:pt idx="4796">
                  <c:v>-15.07974790240441</c:v>
                </c:pt>
                <c:pt idx="4797">
                  <c:v>-15.08682675758355</c:v>
                </c:pt>
                <c:pt idx="4798">
                  <c:v>-15.0939106345514</c:v>
                </c:pt>
                <c:pt idx="4799">
                  <c:v>-15.10099953185802</c:v>
                </c:pt>
                <c:pt idx="4800">
                  <c:v>-15.10809344805194</c:v>
                </c:pt>
                <c:pt idx="4801">
                  <c:v>-15.11519238168024</c:v>
                </c:pt>
                <c:pt idx="4802">
                  <c:v>-15.12229633128846</c:v>
                </c:pt>
                <c:pt idx="4803">
                  <c:v>-15.12940529542069</c:v>
                </c:pt>
                <c:pt idx="4804">
                  <c:v>-15.13651927261949</c:v>
                </c:pt>
                <c:pt idx="4805">
                  <c:v>-15.14363826142597</c:v>
                </c:pt>
                <c:pt idx="4806">
                  <c:v>-15.15076226037971</c:v>
                </c:pt>
                <c:pt idx="4807">
                  <c:v>-15.15789126801882</c:v>
                </c:pt>
                <c:pt idx="4808">
                  <c:v>-15.16502528287993</c:v>
                </c:pt>
                <c:pt idx="4809">
                  <c:v>-15.17216430349816</c:v>
                </c:pt>
                <c:pt idx="4810">
                  <c:v>-15.17930832840714</c:v>
                </c:pt>
                <c:pt idx="4811">
                  <c:v>-15.18645735613903</c:v>
                </c:pt>
                <c:pt idx="4812">
                  <c:v>-15.19361138522448</c:v>
                </c:pt>
                <c:pt idx="4813">
                  <c:v>-15.20077041419268</c:v>
                </c:pt>
                <c:pt idx="4814">
                  <c:v>-15.20793444157131</c:v>
                </c:pt>
                <c:pt idx="4815">
                  <c:v>-15.21510346588656</c:v>
                </c:pt>
                <c:pt idx="4816">
                  <c:v>-15.22227748566316</c:v>
                </c:pt>
                <c:pt idx="4817">
                  <c:v>-15.22945649942432</c:v>
                </c:pt>
                <c:pt idx="4818">
                  <c:v>-15.2366405056918</c:v>
                </c:pt>
                <c:pt idx="4819">
                  <c:v>-15.24382950298583</c:v>
                </c:pt>
                <c:pt idx="4820">
                  <c:v>-15.25102348982521</c:v>
                </c:pt>
                <c:pt idx="4821">
                  <c:v>-15.2582224647272</c:v>
                </c:pt>
                <c:pt idx="4822">
                  <c:v>-15.26542642620763</c:v>
                </c:pt>
                <c:pt idx="4823">
                  <c:v>-15.27263537278081</c:v>
                </c:pt>
                <c:pt idx="4824">
                  <c:v>-15.27984930295956</c:v>
                </c:pt>
                <c:pt idx="4825">
                  <c:v>-15.28706821525526</c:v>
                </c:pt>
                <c:pt idx="4826">
                  <c:v>-15.29429210817777</c:v>
                </c:pt>
                <c:pt idx="4827">
                  <c:v>-15.30152098023547</c:v>
                </c:pt>
                <c:pt idx="4828">
                  <c:v>-15.3087548299353</c:v>
                </c:pt>
                <c:pt idx="4829">
                  <c:v>-15.31599365578266</c:v>
                </c:pt>
                <c:pt idx="4830">
                  <c:v>-15.32323745628151</c:v>
                </c:pt>
                <c:pt idx="4831">
                  <c:v>-15.33048622993432</c:v>
                </c:pt>
                <c:pt idx="4832">
                  <c:v>-15.33773997524208</c:v>
                </c:pt>
                <c:pt idx="4833">
                  <c:v>-15.34499869070429</c:v>
                </c:pt>
                <c:pt idx="4834">
                  <c:v>-15.35226237481899</c:v>
                </c:pt>
                <c:pt idx="4835">
                  <c:v>-15.35953102608274</c:v>
                </c:pt>
                <c:pt idx="4836">
                  <c:v>-15.36680464299061</c:v>
                </c:pt>
                <c:pt idx="4837">
                  <c:v>-15.37408322403619</c:v>
                </c:pt>
                <c:pt idx="4838">
                  <c:v>-15.38136676771161</c:v>
                </c:pt>
                <c:pt idx="4839">
                  <c:v>-15.38865527250753</c:v>
                </c:pt>
                <c:pt idx="4840">
                  <c:v>-15.3959487369131</c:v>
                </c:pt>
                <c:pt idx="4841">
                  <c:v>-15.40324715941602</c:v>
                </c:pt>
                <c:pt idx="4842">
                  <c:v>-15.41055053850251</c:v>
                </c:pt>
                <c:pt idx="4843">
                  <c:v>-15.41785887265732</c:v>
                </c:pt>
                <c:pt idx="4844">
                  <c:v>-15.42517216036372</c:v>
                </c:pt>
                <c:pt idx="4845">
                  <c:v>-15.4324904001035</c:v>
                </c:pt>
                <c:pt idx="4846">
                  <c:v>-15.43981359035699</c:v>
                </c:pt>
                <c:pt idx="4847">
                  <c:v>-15.44714172960305</c:v>
                </c:pt>
                <c:pt idx="4848">
                  <c:v>-15.45447481631905</c:v>
                </c:pt>
                <c:pt idx="4849">
                  <c:v>-15.4618128489809</c:v>
                </c:pt>
                <c:pt idx="4850">
                  <c:v>-15.46915582606304</c:v>
                </c:pt>
                <c:pt idx="4851">
                  <c:v>-15.47650374603843</c:v>
                </c:pt>
                <c:pt idx="4852">
                  <c:v>-15.48385660737858</c:v>
                </c:pt>
                <c:pt idx="4853">
                  <c:v>-15.49121440855349</c:v>
                </c:pt>
                <c:pt idx="4854">
                  <c:v>-15.49857714803174</c:v>
                </c:pt>
                <c:pt idx="4855">
                  <c:v>-15.5059448242804</c:v>
                </c:pt>
                <c:pt idx="4856">
                  <c:v>-15.5133174357651</c:v>
                </c:pt>
                <c:pt idx="4857">
                  <c:v>-15.52069498095</c:v>
                </c:pt>
                <c:pt idx="4858">
                  <c:v>-15.52807745829774</c:v>
                </c:pt>
                <c:pt idx="4859">
                  <c:v>-15.53546486626959</c:v>
                </c:pt>
                <c:pt idx="4860">
                  <c:v>-15.54285720332526</c:v>
                </c:pt>
                <c:pt idx="4861">
                  <c:v>-15.55025446792305</c:v>
                </c:pt>
                <c:pt idx="4862">
                  <c:v>-15.55765665851977</c:v>
                </c:pt>
                <c:pt idx="4863">
                  <c:v>-15.56506377357077</c:v>
                </c:pt>
                <c:pt idx="4864">
                  <c:v>-15.57247581152995</c:v>
                </c:pt>
                <c:pt idx="4865">
                  <c:v>-15.57989277084971</c:v>
                </c:pt>
                <c:pt idx="4866">
                  <c:v>-15.58731464998102</c:v>
                </c:pt>
                <c:pt idx="4867">
                  <c:v>-15.59474144737338</c:v>
                </c:pt>
                <c:pt idx="4868">
                  <c:v>-15.60217316147481</c:v>
                </c:pt>
                <c:pt idx="4869">
                  <c:v>-15.60960979073189</c:v>
                </c:pt>
                <c:pt idx="4870">
                  <c:v>-15.61705133358972</c:v>
                </c:pt>
                <c:pt idx="4871">
                  <c:v>-15.62449778849193</c:v>
                </c:pt>
                <c:pt idx="4872">
                  <c:v>-15.63194915388073</c:v>
                </c:pt>
                <c:pt idx="4873">
                  <c:v>-15.63940542819683</c:v>
                </c:pt>
                <c:pt idx="4874">
                  <c:v>-15.6468666098795</c:v>
                </c:pt>
                <c:pt idx="4875">
                  <c:v>-15.65433269736652</c:v>
                </c:pt>
                <c:pt idx="4876">
                  <c:v>-15.66180368909425</c:v>
                </c:pt>
                <c:pt idx="4877">
                  <c:v>-15.66927958349758</c:v>
                </c:pt>
                <c:pt idx="4878">
                  <c:v>-15.67676037900993</c:v>
                </c:pt>
                <c:pt idx="4879">
                  <c:v>-15.68424607406326</c:v>
                </c:pt>
                <c:pt idx="4880">
                  <c:v>-15.69173666708809</c:v>
                </c:pt>
                <c:pt idx="4881">
                  <c:v>-15.69923215651347</c:v>
                </c:pt>
                <c:pt idx="4882">
                  <c:v>-15.70673254076701</c:v>
                </c:pt>
                <c:pt idx="4883">
                  <c:v>-15.71423781827482</c:v>
                </c:pt>
                <c:pt idx="4884">
                  <c:v>-15.72174798746162</c:v>
                </c:pt>
                <c:pt idx="4885">
                  <c:v>-15.72926304675061</c:v>
                </c:pt>
                <c:pt idx="4886">
                  <c:v>-15.73678299456359</c:v>
                </c:pt>
                <c:pt idx="4887">
                  <c:v>-15.74430782932086</c:v>
                </c:pt>
                <c:pt idx="4888">
                  <c:v>-15.75183754944131</c:v>
                </c:pt>
                <c:pt idx="4889">
                  <c:v>-15.75937215334233</c:v>
                </c:pt>
                <c:pt idx="4890">
                  <c:v>-15.7669116394399</c:v>
                </c:pt>
                <c:pt idx="4891">
                  <c:v>-15.77445600614851</c:v>
                </c:pt>
                <c:pt idx="4892">
                  <c:v>-15.78200525188124</c:v>
                </c:pt>
                <c:pt idx="4893">
                  <c:v>-15.78955937504968</c:v>
                </c:pt>
                <c:pt idx="4894">
                  <c:v>-15.79711837406398</c:v>
                </c:pt>
                <c:pt idx="4895">
                  <c:v>-15.80468224733286</c:v>
                </c:pt>
                <c:pt idx="4896">
                  <c:v>-15.81225099326356</c:v>
                </c:pt>
                <c:pt idx="4897">
                  <c:v>-15.8198246102619</c:v>
                </c:pt>
                <c:pt idx="4898">
                  <c:v>-15.82740309673222</c:v>
                </c:pt>
                <c:pt idx="4899">
                  <c:v>-15.83498645107744</c:v>
                </c:pt>
                <c:pt idx="4900">
                  <c:v>-15.842574671699</c:v>
                </c:pt>
                <c:pt idx="4901">
                  <c:v>-15.85016775699694</c:v>
                </c:pt>
                <c:pt idx="4902">
                  <c:v>-15.8577657053698</c:v>
                </c:pt>
                <c:pt idx="4903">
                  <c:v>-15.8653685152147</c:v>
                </c:pt>
                <c:pt idx="4904">
                  <c:v>-15.87297618492732</c:v>
                </c:pt>
                <c:pt idx="4905">
                  <c:v>-15.88058871290189</c:v>
                </c:pt>
                <c:pt idx="4906">
                  <c:v>-15.88820609753117</c:v>
                </c:pt>
                <c:pt idx="4907">
                  <c:v>-15.89582833720652</c:v>
                </c:pt>
                <c:pt idx="4908">
                  <c:v>-15.90345543031781</c:v>
                </c:pt>
                <c:pt idx="4909">
                  <c:v>-15.91108737525351</c:v>
                </c:pt>
                <c:pt idx="4910">
                  <c:v>-15.9187241704006</c:v>
                </c:pt>
                <c:pt idx="4911">
                  <c:v>-15.92636581414467</c:v>
                </c:pt>
                <c:pt idx="4912">
                  <c:v>-15.93401230486981</c:v>
                </c:pt>
                <c:pt idx="4913">
                  <c:v>-15.94166364095871</c:v>
                </c:pt>
                <c:pt idx="4914">
                  <c:v>-15.94931982079261</c:v>
                </c:pt>
                <c:pt idx="4915">
                  <c:v>-15.9569808427513</c:v>
                </c:pt>
                <c:pt idx="4916">
                  <c:v>-15.96464670521314</c:v>
                </c:pt>
                <c:pt idx="4917">
                  <c:v>-15.97231740655503</c:v>
                </c:pt>
                <c:pt idx="4918">
                  <c:v>-15.97999294515246</c:v>
                </c:pt>
                <c:pt idx="4919">
                  <c:v>-15.98767331937946</c:v>
                </c:pt>
                <c:pt idx="4920">
                  <c:v>-15.99535852760864</c:v>
                </c:pt>
                <c:pt idx="4921">
                  <c:v>-16.00304856821113</c:v>
                </c:pt>
                <c:pt idx="4922">
                  <c:v>-16.01074343955669</c:v>
                </c:pt>
                <c:pt idx="4923">
                  <c:v>-16.01844314001357</c:v>
                </c:pt>
                <c:pt idx="4924">
                  <c:v>-16.02614766794865</c:v>
                </c:pt>
                <c:pt idx="4925">
                  <c:v>-16.03385702172731</c:v>
                </c:pt>
                <c:pt idx="4926">
                  <c:v>-16.04157119971356</c:v>
                </c:pt>
                <c:pt idx="4927">
                  <c:v>-16.04929020026992</c:v>
                </c:pt>
                <c:pt idx="4928">
                  <c:v>-16.0570140217575</c:v>
                </c:pt>
                <c:pt idx="4929">
                  <c:v>-16.06474266253597</c:v>
                </c:pt>
                <c:pt idx="4930">
                  <c:v>-16.07247612096359</c:v>
                </c:pt>
                <c:pt idx="4931">
                  <c:v>-16.08021439539714</c:v>
                </c:pt>
                <c:pt idx="4932">
                  <c:v>-16.08795748419202</c:v>
                </c:pt>
                <c:pt idx="4933">
                  <c:v>-16.09570538570214</c:v>
                </c:pt>
                <c:pt idx="4934">
                  <c:v>-16.10345809828004</c:v>
                </c:pt>
                <c:pt idx="4935">
                  <c:v>-16.11121562027678</c:v>
                </c:pt>
                <c:pt idx="4936">
                  <c:v>-16.11897795004202</c:v>
                </c:pt>
                <c:pt idx="4937">
                  <c:v>-16.12674508592395</c:v>
                </c:pt>
                <c:pt idx="4938">
                  <c:v>-16.1345170262694</c:v>
                </c:pt>
                <c:pt idx="4939">
                  <c:v>-16.1422937694237</c:v>
                </c:pt>
                <c:pt idx="4940">
                  <c:v>-16.1500753137308</c:v>
                </c:pt>
                <c:pt idx="4941">
                  <c:v>-16.15786165753317</c:v>
                </c:pt>
                <c:pt idx="4942">
                  <c:v>-16.16565279917191</c:v>
                </c:pt>
                <c:pt idx="4943">
                  <c:v>-16.17344873698666</c:v>
                </c:pt>
                <c:pt idx="4944">
                  <c:v>-16.18124946931565</c:v>
                </c:pt>
                <c:pt idx="4945">
                  <c:v>-16.18905499449566</c:v>
                </c:pt>
                <c:pt idx="4946">
                  <c:v>-16.19686531086206</c:v>
                </c:pt>
                <c:pt idx="4947">
                  <c:v>-16.20468041674879</c:v>
                </c:pt>
                <c:pt idx="4948">
                  <c:v>-16.21250031048838</c:v>
                </c:pt>
                <c:pt idx="4949">
                  <c:v>-16.22032499041191</c:v>
                </c:pt>
                <c:pt idx="4950">
                  <c:v>-16.22815445484907</c:v>
                </c:pt>
                <c:pt idx="4951">
                  <c:v>-16.23598870212808</c:v>
                </c:pt>
                <c:pt idx="4952">
                  <c:v>-16.24382773057578</c:v>
                </c:pt>
                <c:pt idx="4953">
                  <c:v>-16.25167153851757</c:v>
                </c:pt>
                <c:pt idx="4954">
                  <c:v>-16.25952012427743</c:v>
                </c:pt>
                <c:pt idx="4955">
                  <c:v>-16.26737348617792</c:v>
                </c:pt>
                <c:pt idx="4956">
                  <c:v>-16.27523162254017</c:v>
                </c:pt>
                <c:pt idx="4957">
                  <c:v>-16.2830945316839</c:v>
                </c:pt>
                <c:pt idx="4958">
                  <c:v>-16.29096221192742</c:v>
                </c:pt>
                <c:pt idx="4959">
                  <c:v>-16.29883466158759</c:v>
                </c:pt>
                <c:pt idx="4960">
                  <c:v>-16.30671187897988</c:v>
                </c:pt>
                <c:pt idx="4961">
                  <c:v>-16.31459386241833</c:v>
                </c:pt>
                <c:pt idx="4962">
                  <c:v>-16.32248061021556</c:v>
                </c:pt>
                <c:pt idx="4963">
                  <c:v>-16.33037212068278</c:v>
                </c:pt>
                <c:pt idx="4964">
                  <c:v>-16.33826839212977</c:v>
                </c:pt>
                <c:pt idx="4965">
                  <c:v>-16.34616942286492</c:v>
                </c:pt>
                <c:pt idx="4966">
                  <c:v>-16.35407521119518</c:v>
                </c:pt>
                <c:pt idx="4967">
                  <c:v>-16.36198575542608</c:v>
                </c:pt>
                <c:pt idx="4968">
                  <c:v>-16.36990105386176</c:v>
                </c:pt>
                <c:pt idx="4969">
                  <c:v>-16.37782110480493</c:v>
                </c:pt>
                <c:pt idx="4970">
                  <c:v>-16.38574590655688</c:v>
                </c:pt>
                <c:pt idx="4971">
                  <c:v>-16.39367545741752</c:v>
                </c:pt>
                <c:pt idx="4972">
                  <c:v>-16.4016097556853</c:v>
                </c:pt>
                <c:pt idx="4973">
                  <c:v>-16.40954879965729</c:v>
                </c:pt>
                <c:pt idx="4974">
                  <c:v>-16.41749258762913</c:v>
                </c:pt>
                <c:pt idx="4975">
                  <c:v>-16.42544111789508</c:v>
                </c:pt>
                <c:pt idx="4976">
                  <c:v>-16.43339438874794</c:v>
                </c:pt>
                <c:pt idx="4977">
                  <c:v>-16.44135239847915</c:v>
                </c:pt>
                <c:pt idx="4978">
                  <c:v>-16.44931514537871</c:v>
                </c:pt>
                <c:pt idx="4979">
                  <c:v>-16.4572826277352</c:v>
                </c:pt>
                <c:pt idx="4980">
                  <c:v>-16.46525484383583</c:v>
                </c:pt>
                <c:pt idx="4981">
                  <c:v>-16.47323179196638</c:v>
                </c:pt>
                <c:pt idx="4982">
                  <c:v>-16.48121347041122</c:v>
                </c:pt>
                <c:pt idx="4983">
                  <c:v>-16.48919987745331</c:v>
                </c:pt>
                <c:pt idx="4984">
                  <c:v>-16.49719101137423</c:v>
                </c:pt>
                <c:pt idx="4985">
                  <c:v>-16.5051868704541</c:v>
                </c:pt>
                <c:pt idx="4986">
                  <c:v>-16.5131874529717</c:v>
                </c:pt>
                <c:pt idx="4987">
                  <c:v>-16.52119275720436</c:v>
                </c:pt>
                <c:pt idx="4988">
                  <c:v>-16.529202781428</c:v>
                </c:pt>
                <c:pt idx="4989">
                  <c:v>-16.53721752391719</c:v>
                </c:pt>
                <c:pt idx="4990">
                  <c:v>-16.54523698294503</c:v>
                </c:pt>
                <c:pt idx="4991">
                  <c:v>-16.55326115678328</c:v>
                </c:pt>
                <c:pt idx="4992">
                  <c:v>-16.56129004370222</c:v>
                </c:pt>
                <c:pt idx="4993">
                  <c:v>-16.5693236419708</c:v>
                </c:pt>
                <c:pt idx="4994">
                  <c:v>-16.57736194985656</c:v>
                </c:pt>
                <c:pt idx="4995">
                  <c:v>-16.58540496562557</c:v>
                </c:pt>
                <c:pt idx="4996">
                  <c:v>-16.59345268754259</c:v>
                </c:pt>
                <c:pt idx="4997">
                  <c:v>-16.60150511387094</c:v>
                </c:pt>
                <c:pt idx="4998">
                  <c:v>-16.60956224287252</c:v>
                </c:pt>
                <c:pt idx="4999">
                  <c:v>-16.61762407280786</c:v>
                </c:pt>
                <c:pt idx="5000">
                  <c:v>-16.62569060193608</c:v>
                </c:pt>
                <c:pt idx="5001">
                  <c:v>-16.63376182851492</c:v>
                </c:pt>
                <c:pt idx="5002">
                  <c:v>-16.6418377508007</c:v>
                </c:pt>
                <c:pt idx="5003">
                  <c:v>-16.64991836704833</c:v>
                </c:pt>
                <c:pt idx="5004">
                  <c:v>-16.65800367551136</c:v>
                </c:pt>
                <c:pt idx="5005">
                  <c:v>-16.66609367444194</c:v>
                </c:pt>
                <c:pt idx="5006">
                  <c:v>-16.6741883620908</c:v>
                </c:pt>
                <c:pt idx="5007">
                  <c:v>-16.68228773670729</c:v>
                </c:pt>
                <c:pt idx="5008">
                  <c:v>-16.69039179653938</c:v>
                </c:pt>
                <c:pt idx="5009">
                  <c:v>-16.6985005398336</c:v>
                </c:pt>
                <c:pt idx="5010">
                  <c:v>-16.70661396483515</c:v>
                </c:pt>
                <c:pt idx="5011">
                  <c:v>-16.71473206978778</c:v>
                </c:pt>
                <c:pt idx="5012">
                  <c:v>-16.72285485293388</c:v>
                </c:pt>
                <c:pt idx="5013">
                  <c:v>-16.73098231251446</c:v>
                </c:pt>
                <c:pt idx="5014">
                  <c:v>-16.73911444676908</c:v>
                </c:pt>
                <c:pt idx="5015">
                  <c:v>-16.74725125393597</c:v>
                </c:pt>
                <c:pt idx="5016">
                  <c:v>-16.75539273225196</c:v>
                </c:pt>
                <c:pt idx="5017">
                  <c:v>-16.76353887995247</c:v>
                </c:pt>
                <c:pt idx="5018">
                  <c:v>-16.77168969527154</c:v>
                </c:pt>
                <c:pt idx="5019">
                  <c:v>-16.77984517644182</c:v>
                </c:pt>
                <c:pt idx="5020">
                  <c:v>-16.78800532169458</c:v>
                </c:pt>
                <c:pt idx="5021">
                  <c:v>-16.79617012925969</c:v>
                </c:pt>
                <c:pt idx="5022">
                  <c:v>-16.80433959736562</c:v>
                </c:pt>
                <c:pt idx="5023">
                  <c:v>-16.81251372423953</c:v>
                </c:pt>
                <c:pt idx="5024">
                  <c:v>-16.82069250810707</c:v>
                </c:pt>
                <c:pt idx="5025">
                  <c:v>-16.82887594719262</c:v>
                </c:pt>
                <c:pt idx="5026">
                  <c:v>-16.83706403971911</c:v>
                </c:pt>
                <c:pt idx="5027">
                  <c:v>-16.84525678390809</c:v>
                </c:pt>
                <c:pt idx="5028">
                  <c:v>-16.85345417797977</c:v>
                </c:pt>
                <c:pt idx="5029">
                  <c:v>-16.86165622015292</c:v>
                </c:pt>
                <c:pt idx="5030">
                  <c:v>-16.86986290864496</c:v>
                </c:pt>
                <c:pt idx="5031">
                  <c:v>-16.87807424167192</c:v>
                </c:pt>
                <c:pt idx="5032">
                  <c:v>-16.88629021744845</c:v>
                </c:pt>
                <c:pt idx="5033">
                  <c:v>-16.89451083418782</c:v>
                </c:pt>
                <c:pt idx="5034">
                  <c:v>-16.90273609010191</c:v>
                </c:pt>
                <c:pt idx="5035">
                  <c:v>-16.91096598340125</c:v>
                </c:pt>
                <c:pt idx="5036">
                  <c:v>-16.91920051229494</c:v>
                </c:pt>
                <c:pt idx="5037">
                  <c:v>-16.92743967499073</c:v>
                </c:pt>
                <c:pt idx="5038">
                  <c:v>-16.93568346969503</c:v>
                </c:pt>
                <c:pt idx="5039">
                  <c:v>-16.94393189461277</c:v>
                </c:pt>
                <c:pt idx="5040">
                  <c:v>-16.95218494794761</c:v>
                </c:pt>
                <c:pt idx="5041">
                  <c:v>-16.96044262790178</c:v>
                </c:pt>
                <c:pt idx="5042">
                  <c:v>-16.96870493267614</c:v>
                </c:pt>
                <c:pt idx="5043">
                  <c:v>-16.97697186047018</c:v>
                </c:pt>
                <c:pt idx="5044">
                  <c:v>-16.98524340948199</c:v>
                </c:pt>
                <c:pt idx="5045">
                  <c:v>-16.99351957790832</c:v>
                </c:pt>
                <c:pt idx="5046">
                  <c:v>-17.00180036394456</c:v>
                </c:pt>
                <c:pt idx="5047">
                  <c:v>-17.01008576578466</c:v>
                </c:pt>
                <c:pt idx="5048">
                  <c:v>-17.01837578162123</c:v>
                </c:pt>
                <c:pt idx="5049">
                  <c:v>-17.02667040964555</c:v>
                </c:pt>
                <c:pt idx="5050">
                  <c:v>-17.03496964804746</c:v>
                </c:pt>
                <c:pt idx="5051">
                  <c:v>-17.04327349501548</c:v>
                </c:pt>
                <c:pt idx="5052">
                  <c:v>-17.05158194873672</c:v>
                </c:pt>
                <c:pt idx="5053">
                  <c:v>-17.05989500739695</c:v>
                </c:pt>
                <c:pt idx="5054">
                  <c:v>-17.06821266918055</c:v>
                </c:pt>
                <c:pt idx="5055">
                  <c:v>-17.07653493227054</c:v>
                </c:pt>
                <c:pt idx="5056">
                  <c:v>-17.0848617948486</c:v>
                </c:pt>
                <c:pt idx="5057">
                  <c:v>-17.09319325509495</c:v>
                </c:pt>
                <c:pt idx="5058">
                  <c:v>-17.10152931118856</c:v>
                </c:pt>
                <c:pt idx="5059">
                  <c:v>-17.10986996130694</c:v>
                </c:pt>
                <c:pt idx="5060">
                  <c:v>-17.1182152036263</c:v>
                </c:pt>
                <c:pt idx="5061">
                  <c:v>-17.12656503632143</c:v>
                </c:pt>
                <c:pt idx="5062">
                  <c:v>-17.1349194575658</c:v>
                </c:pt>
                <c:pt idx="5063">
                  <c:v>-17.14327846553147</c:v>
                </c:pt>
                <c:pt idx="5064">
                  <c:v>-17.15164205838917</c:v>
                </c:pt>
                <c:pt idx="5065">
                  <c:v>-17.16001023430826</c:v>
                </c:pt>
                <c:pt idx="5066">
                  <c:v>-17.16838299145673</c:v>
                </c:pt>
                <c:pt idx="5067">
                  <c:v>-17.17676032800122</c:v>
                </c:pt>
                <c:pt idx="5068">
                  <c:v>-17.18514224210696</c:v>
                </c:pt>
                <c:pt idx="5069">
                  <c:v>-17.19352873193789</c:v>
                </c:pt>
                <c:pt idx="5070">
                  <c:v>-17.20191979565655</c:v>
                </c:pt>
                <c:pt idx="5071">
                  <c:v>-17.21031543142411</c:v>
                </c:pt>
                <c:pt idx="5072">
                  <c:v>-17.21871563740039</c:v>
                </c:pt>
                <c:pt idx="5073">
                  <c:v>-17.22712041174387</c:v>
                </c:pt>
                <c:pt idx="5074">
                  <c:v>-17.23552975261165</c:v>
                </c:pt>
                <c:pt idx="5075">
                  <c:v>-17.24394365815947</c:v>
                </c:pt>
                <c:pt idx="5076">
                  <c:v>-17.25236212654173</c:v>
                </c:pt>
                <c:pt idx="5077">
                  <c:v>-17.26078515591144</c:v>
                </c:pt>
                <c:pt idx="5078">
                  <c:v>-17.26921274442029</c:v>
                </c:pt>
                <c:pt idx="5079">
                  <c:v>-17.2776448902186</c:v>
                </c:pt>
                <c:pt idx="5080">
                  <c:v>-17.28608159145532</c:v>
                </c:pt>
                <c:pt idx="5081">
                  <c:v>-17.29452284627807</c:v>
                </c:pt>
                <c:pt idx="5082">
                  <c:v>-17.3029686528331</c:v>
                </c:pt>
                <c:pt idx="5083">
                  <c:v>-17.31141900926529</c:v>
                </c:pt>
                <c:pt idx="5084">
                  <c:v>-17.31987391371822</c:v>
                </c:pt>
                <c:pt idx="5085">
                  <c:v>-17.32833336433405</c:v>
                </c:pt>
                <c:pt idx="5086">
                  <c:v>-17.33679735925363</c:v>
                </c:pt>
                <c:pt idx="5087">
                  <c:v>-17.34526589661646</c:v>
                </c:pt>
                <c:pt idx="5088">
                  <c:v>-17.35373897456065</c:v>
                </c:pt>
                <c:pt idx="5089">
                  <c:v>-17.36221659122301</c:v>
                </c:pt>
                <c:pt idx="5090">
                  <c:v>-17.37069874473898</c:v>
                </c:pt>
                <c:pt idx="5091">
                  <c:v>-17.37918543324262</c:v>
                </c:pt>
                <c:pt idx="5092">
                  <c:v>-17.38767665486668</c:v>
                </c:pt>
                <c:pt idx="5093">
                  <c:v>-17.39617240774255</c:v>
                </c:pt>
                <c:pt idx="5094">
                  <c:v>-17.40467269000027</c:v>
                </c:pt>
                <c:pt idx="5095">
                  <c:v>-17.41317749976854</c:v>
                </c:pt>
                <c:pt idx="5096">
                  <c:v>-17.42168683517469</c:v>
                </c:pt>
                <c:pt idx="5097">
                  <c:v>-17.43020069434473</c:v>
                </c:pt>
                <c:pt idx="5098">
                  <c:v>-17.43871907540331</c:v>
                </c:pt>
                <c:pt idx="5099">
                  <c:v>-17.44724197647376</c:v>
                </c:pt>
                <c:pt idx="5100">
                  <c:v>-17.45576939567801</c:v>
                </c:pt>
                <c:pt idx="5101">
                  <c:v>-17.4643013311367</c:v>
                </c:pt>
                <c:pt idx="5102">
                  <c:v>-17.47283778096911</c:v>
                </c:pt>
                <c:pt idx="5103">
                  <c:v>-17.48137874329317</c:v>
                </c:pt>
                <c:pt idx="5104">
                  <c:v>-17.48992421622546</c:v>
                </c:pt>
                <c:pt idx="5105">
                  <c:v>-17.49847419788124</c:v>
                </c:pt>
                <c:pt idx="5106">
                  <c:v>-17.50702868637443</c:v>
                </c:pt>
                <c:pt idx="5107">
                  <c:v>-17.51558767981759</c:v>
                </c:pt>
                <c:pt idx="5108">
                  <c:v>-17.52415117632193</c:v>
                </c:pt>
                <c:pt idx="5109">
                  <c:v>-17.53271917399735</c:v>
                </c:pt>
                <c:pt idx="5110">
                  <c:v>-17.54129167095242</c:v>
                </c:pt>
                <c:pt idx="5111">
                  <c:v>-17.54986866529433</c:v>
                </c:pt>
                <c:pt idx="5112">
                  <c:v>-17.55845015512894</c:v>
                </c:pt>
                <c:pt idx="5113">
                  <c:v>-17.56703613856081</c:v>
                </c:pt>
                <c:pt idx="5114">
                  <c:v>-17.57562661369313</c:v>
                </c:pt>
                <c:pt idx="5115">
                  <c:v>-17.58422157862777</c:v>
                </c:pt>
                <c:pt idx="5116">
                  <c:v>-17.59282103146524</c:v>
                </c:pt>
                <c:pt idx="5117">
                  <c:v>-17.60142497030475</c:v>
                </c:pt>
                <c:pt idx="5118">
                  <c:v>-17.61003339324415</c:v>
                </c:pt>
                <c:pt idx="5119">
                  <c:v>-17.61864629837995</c:v>
                </c:pt>
                <c:pt idx="5120">
                  <c:v>-17.62726368380737</c:v>
                </c:pt>
                <c:pt idx="5121">
                  <c:v>-17.63588554762025</c:v>
                </c:pt>
                <c:pt idx="5122">
                  <c:v>-17.64451188791111</c:v>
                </c:pt>
                <c:pt idx="5123">
                  <c:v>-17.65314270277116</c:v>
                </c:pt>
                <c:pt idx="5124">
                  <c:v>-17.66177799029025</c:v>
                </c:pt>
                <c:pt idx="5125">
                  <c:v>-17.67041774855691</c:v>
                </c:pt>
                <c:pt idx="5126">
                  <c:v>-17.67906197565835</c:v>
                </c:pt>
                <c:pt idx="5127">
                  <c:v>-17.68771066968043</c:v>
                </c:pt>
                <c:pt idx="5128">
                  <c:v>-17.69636382870772</c:v>
                </c:pt>
                <c:pt idx="5129">
                  <c:v>-17.70502145082341</c:v>
                </c:pt>
                <c:pt idx="5130">
                  <c:v>-17.7136835341094</c:v>
                </c:pt>
                <c:pt idx="5131">
                  <c:v>-17.72235007664624</c:v>
                </c:pt>
                <c:pt idx="5132">
                  <c:v>-17.73102107651319</c:v>
                </c:pt>
                <c:pt idx="5133">
                  <c:v>-17.73969653178812</c:v>
                </c:pt>
                <c:pt idx="5134">
                  <c:v>-17.74837644054765</c:v>
                </c:pt>
                <c:pt idx="5135">
                  <c:v>-17.75706080086702</c:v>
                </c:pt>
                <c:pt idx="5136">
                  <c:v>-17.76574961082016</c:v>
                </c:pt>
                <c:pt idx="5137">
                  <c:v>-17.7744428684797</c:v>
                </c:pt>
                <c:pt idx="5138">
                  <c:v>-17.7831405719169</c:v>
                </c:pt>
                <c:pt idx="5139">
                  <c:v>-17.79184271920175</c:v>
                </c:pt>
                <c:pt idx="5140">
                  <c:v>-17.80054930840287</c:v>
                </c:pt>
                <c:pt idx="5141">
                  <c:v>-17.8092603375876</c:v>
                </c:pt>
                <c:pt idx="5142">
                  <c:v>-17.81797580482193</c:v>
                </c:pt>
                <c:pt idx="5143">
                  <c:v>-17.82669570817054</c:v>
                </c:pt>
                <c:pt idx="5144">
                  <c:v>-17.8354200456968</c:v>
                </c:pt>
                <c:pt idx="5145">
                  <c:v>-17.84414881546274</c:v>
                </c:pt>
                <c:pt idx="5146">
                  <c:v>-17.85288201552909</c:v>
                </c:pt>
                <c:pt idx="5147">
                  <c:v>-17.86161964395526</c:v>
                </c:pt>
                <c:pt idx="5148">
                  <c:v>-17.87036169879934</c:v>
                </c:pt>
                <c:pt idx="5149">
                  <c:v>-17.87910817811808</c:v>
                </c:pt>
                <c:pt idx="5150">
                  <c:v>-17.88785907996694</c:v>
                </c:pt>
                <c:pt idx="5151">
                  <c:v>-17.89661440240009</c:v>
                </c:pt>
                <c:pt idx="5152">
                  <c:v>-17.90537414347031</c:v>
                </c:pt>
                <c:pt idx="5153">
                  <c:v>-17.91413830122914</c:v>
                </c:pt>
                <c:pt idx="5154">
                  <c:v>-17.92290687372677</c:v>
                </c:pt>
                <c:pt idx="5155">
                  <c:v>-17.93167985901209</c:v>
                </c:pt>
                <c:pt idx="5156">
                  <c:v>-17.94045725513264</c:v>
                </c:pt>
                <c:pt idx="5157">
                  <c:v>-17.9492390601347</c:v>
                </c:pt>
                <c:pt idx="5158">
                  <c:v>-17.95802527206322</c:v>
                </c:pt>
                <c:pt idx="5159">
                  <c:v>-17.96681588896183</c:v>
                </c:pt>
                <c:pt idx="5160">
                  <c:v>-17.97561090887286</c:v>
                </c:pt>
                <c:pt idx="5161">
                  <c:v>-17.98441032983732</c:v>
                </c:pt>
                <c:pt idx="5162">
                  <c:v>-17.99321414989492</c:v>
                </c:pt>
                <c:pt idx="5163">
                  <c:v>-18.00202236708404</c:v>
                </c:pt>
                <c:pt idx="5164">
                  <c:v>-18.01083497944179</c:v>
                </c:pt>
                <c:pt idx="5165">
                  <c:v>-18.01965198500394</c:v>
                </c:pt>
                <c:pt idx="5166">
                  <c:v>-18.02847338180497</c:v>
                </c:pt>
                <c:pt idx="5167">
                  <c:v>-18.03729916787805</c:v>
                </c:pt>
                <c:pt idx="5168">
                  <c:v>-18.04612934125504</c:v>
                </c:pt>
                <c:pt idx="5169">
                  <c:v>-18.0549638999665</c:v>
                </c:pt>
                <c:pt idx="5170">
                  <c:v>-18.06380284204167</c:v>
                </c:pt>
                <c:pt idx="5171">
                  <c:v>-18.07264616550853</c:v>
                </c:pt>
                <c:pt idx="5172">
                  <c:v>-18.0814938683937</c:v>
                </c:pt>
                <c:pt idx="5173">
                  <c:v>-18.09034594872253</c:v>
                </c:pt>
                <c:pt idx="5174">
                  <c:v>-18.09920240451905</c:v>
                </c:pt>
                <c:pt idx="5175">
                  <c:v>-18.10806323380603</c:v>
                </c:pt>
                <c:pt idx="5176">
                  <c:v>-18.11692843460488</c:v>
                </c:pt>
                <c:pt idx="5177">
                  <c:v>-18.12579800493574</c:v>
                </c:pt>
                <c:pt idx="5178">
                  <c:v>-18.13467194281747</c:v>
                </c:pt>
                <c:pt idx="5179">
                  <c:v>-18.14355024626758</c:v>
                </c:pt>
                <c:pt idx="5180">
                  <c:v>-18.15243291330232</c:v>
                </c:pt>
                <c:pt idx="5181">
                  <c:v>-18.16131994193665</c:v>
                </c:pt>
                <c:pt idx="5182">
                  <c:v>-18.1702113301842</c:v>
                </c:pt>
                <c:pt idx="5183">
                  <c:v>-18.17910707605732</c:v>
                </c:pt>
                <c:pt idx="5184">
                  <c:v>-18.18800717756705</c:v>
                </c:pt>
                <c:pt idx="5185">
                  <c:v>-18.19691163272316</c:v>
                </c:pt>
                <c:pt idx="5186">
                  <c:v>-18.2058204395341</c:v>
                </c:pt>
                <c:pt idx="5187">
                  <c:v>-18.21473359600705</c:v>
                </c:pt>
                <c:pt idx="5188">
                  <c:v>-18.22365110014788</c:v>
                </c:pt>
                <c:pt idx="5189">
                  <c:v>-18.23257294996115</c:v>
                </c:pt>
                <c:pt idx="5190">
                  <c:v>-18.24149914345017</c:v>
                </c:pt>
                <c:pt idx="5191">
                  <c:v>-18.25042967861691</c:v>
                </c:pt>
                <c:pt idx="5192">
                  <c:v>-18.2593645534621</c:v>
                </c:pt>
                <c:pt idx="5193">
                  <c:v>-18.26830376598512</c:v>
                </c:pt>
                <c:pt idx="5194">
                  <c:v>-18.27724731418413</c:v>
                </c:pt>
                <c:pt idx="5195">
                  <c:v>-18.28619519605593</c:v>
                </c:pt>
                <c:pt idx="5196">
                  <c:v>-18.29514740959607</c:v>
                </c:pt>
                <c:pt idx="5197">
                  <c:v>-18.3041039527988</c:v>
                </c:pt>
                <c:pt idx="5198">
                  <c:v>-18.3130648236571</c:v>
                </c:pt>
                <c:pt idx="5199">
                  <c:v>-18.32203002016263</c:v>
                </c:pt>
                <c:pt idx="5200">
                  <c:v>-18.3309995403058</c:v>
                </c:pt>
                <c:pt idx="5201">
                  <c:v>-18.3399733820757</c:v>
                </c:pt>
                <c:pt idx="5202">
                  <c:v>-18.34895154346015</c:v>
                </c:pt>
                <c:pt idx="5203">
                  <c:v>-18.3579340224457</c:v>
                </c:pt>
                <c:pt idx="5204">
                  <c:v>-18.36692081701758</c:v>
                </c:pt>
                <c:pt idx="5205">
                  <c:v>-18.37591192515977</c:v>
                </c:pt>
                <c:pt idx="5206">
                  <c:v>-18.38490734485495</c:v>
                </c:pt>
                <c:pt idx="5207">
                  <c:v>-18.39390707408452</c:v>
                </c:pt>
                <c:pt idx="5208">
                  <c:v>-18.40291111082859</c:v>
                </c:pt>
                <c:pt idx="5209">
                  <c:v>-18.41191945306602</c:v>
                </c:pt>
                <c:pt idx="5210">
                  <c:v>-18.42093209877434</c:v>
                </c:pt>
                <c:pt idx="5211">
                  <c:v>-18.42994904592985</c:v>
                </c:pt>
                <c:pt idx="5212">
                  <c:v>-18.43897029250753</c:v>
                </c:pt>
                <c:pt idx="5213">
                  <c:v>-18.44799583648111</c:v>
                </c:pt>
                <c:pt idx="5214">
                  <c:v>-18.45702567582301</c:v>
                </c:pt>
                <c:pt idx="5215">
                  <c:v>-18.46605980850442</c:v>
                </c:pt>
                <c:pt idx="5216">
                  <c:v>-18.4750982324952</c:v>
                </c:pt>
                <c:pt idx="5217">
                  <c:v>-18.48414094576395</c:v>
                </c:pt>
                <c:pt idx="5218">
                  <c:v>-18.49318794627805</c:v>
                </c:pt>
                <c:pt idx="5219">
                  <c:v>-18.50223923200351</c:v>
                </c:pt>
                <c:pt idx="5220">
                  <c:v>-18.51129480090513</c:v>
                </c:pt>
                <c:pt idx="5221">
                  <c:v>-18.52035465094642</c:v>
                </c:pt>
                <c:pt idx="5222">
                  <c:v>-18.52941878008959</c:v>
                </c:pt>
                <c:pt idx="5223">
                  <c:v>-18.53848718629563</c:v>
                </c:pt>
                <c:pt idx="5224">
                  <c:v>-18.54755986752422</c:v>
                </c:pt>
                <c:pt idx="5225">
                  <c:v>-18.55663682173377</c:v>
                </c:pt>
                <c:pt idx="5226">
                  <c:v>-18.56571804688144</c:v>
                </c:pt>
                <c:pt idx="5227">
                  <c:v>-18.57480354092309</c:v>
                </c:pt>
                <c:pt idx="5228">
                  <c:v>-18.58389330181333</c:v>
                </c:pt>
                <c:pt idx="5229">
                  <c:v>-18.5929873275055</c:v>
                </c:pt>
                <c:pt idx="5230">
                  <c:v>-18.60208561595168</c:v>
                </c:pt>
                <c:pt idx="5231">
                  <c:v>-18.61118816510264</c:v>
                </c:pt>
                <c:pt idx="5232">
                  <c:v>-18.62029497290792</c:v>
                </c:pt>
                <c:pt idx="5233">
                  <c:v>-18.62940603731581</c:v>
                </c:pt>
                <c:pt idx="5234">
                  <c:v>-18.63852135627328</c:v>
                </c:pt>
                <c:pt idx="5235">
                  <c:v>-18.64764092772608</c:v>
                </c:pt>
                <c:pt idx="5236">
                  <c:v>-18.65676474961868</c:v>
                </c:pt>
                <c:pt idx="5237">
                  <c:v>-18.66589281989427</c:v>
                </c:pt>
                <c:pt idx="5238">
                  <c:v>-18.6750251364948</c:v>
                </c:pt>
                <c:pt idx="5239">
                  <c:v>-18.68416169736093</c:v>
                </c:pt>
                <c:pt idx="5240">
                  <c:v>-18.6933025004321</c:v>
                </c:pt>
                <c:pt idx="5241">
                  <c:v>-18.70244754364645</c:v>
                </c:pt>
                <c:pt idx="5242">
                  <c:v>-18.71159682494087</c:v>
                </c:pt>
                <c:pt idx="5243">
                  <c:v>-18.72075034225099</c:v>
                </c:pt>
                <c:pt idx="5244">
                  <c:v>-18.72990809351119</c:v>
                </c:pt>
                <c:pt idx="5245">
                  <c:v>-18.73907007665457</c:v>
                </c:pt>
                <c:pt idx="5246">
                  <c:v>-18.74823628961297</c:v>
                </c:pt>
                <c:pt idx="5247">
                  <c:v>-18.757406730317</c:v>
                </c:pt>
                <c:pt idx="5248">
                  <c:v>-18.76658139669601</c:v>
                </c:pt>
                <c:pt idx="5249">
                  <c:v>-18.77576028667805</c:v>
                </c:pt>
                <c:pt idx="5250">
                  <c:v>-18.78494339818995</c:v>
                </c:pt>
                <c:pt idx="5251">
                  <c:v>-18.79413072915729</c:v>
                </c:pt>
                <c:pt idx="5252">
                  <c:v>-18.80332227750437</c:v>
                </c:pt>
                <c:pt idx="5253">
                  <c:v>-18.81251804115425</c:v>
                </c:pt>
                <c:pt idx="5254">
                  <c:v>-18.82171801802873</c:v>
                </c:pt>
                <c:pt idx="5255">
                  <c:v>-18.83092220604836</c:v>
                </c:pt>
                <c:pt idx="5256">
                  <c:v>-18.84013060313244</c:v>
                </c:pt>
                <c:pt idx="5257">
                  <c:v>-18.84934320719901</c:v>
                </c:pt>
                <c:pt idx="5258">
                  <c:v>-18.85856001616487</c:v>
                </c:pt>
                <c:pt idx="5259">
                  <c:v>-18.86778102794556</c:v>
                </c:pt>
                <c:pt idx="5260">
                  <c:v>-18.87700624045536</c:v>
                </c:pt>
                <c:pt idx="5261">
                  <c:v>-18.88623565160733</c:v>
                </c:pt>
                <c:pt idx="5262">
                  <c:v>-18.89546925931324</c:v>
                </c:pt>
                <c:pt idx="5263">
                  <c:v>-18.90470706148367</c:v>
                </c:pt>
                <c:pt idx="5264">
                  <c:v>-18.91394905602789</c:v>
                </c:pt>
                <c:pt idx="5265">
                  <c:v>-18.92319524085395</c:v>
                </c:pt>
                <c:pt idx="5266">
                  <c:v>-18.93244561386867</c:v>
                </c:pt>
                <c:pt idx="5267">
                  <c:v>-18.94170017297759</c:v>
                </c:pt>
                <c:pt idx="5268">
                  <c:v>-18.95095891608505</c:v>
                </c:pt>
                <c:pt idx="5269">
                  <c:v>-18.96022184109408</c:v>
                </c:pt>
                <c:pt idx="5270">
                  <c:v>-18.96948894590653</c:v>
                </c:pt>
                <c:pt idx="5271">
                  <c:v>-18.97876022842297</c:v>
                </c:pt>
                <c:pt idx="5272">
                  <c:v>-18.98803568654274</c:v>
                </c:pt>
                <c:pt idx="5273">
                  <c:v>-18.99731531816395</c:v>
                </c:pt>
                <c:pt idx="5274">
                  <c:v>-19.00659912118343</c:v>
                </c:pt>
                <c:pt idx="5275">
                  <c:v>-19.0158870934968</c:v>
                </c:pt>
                <c:pt idx="5276">
                  <c:v>-19.02517923299844</c:v>
                </c:pt>
                <c:pt idx="5277">
                  <c:v>-19.03447553758147</c:v>
                </c:pt>
                <c:pt idx="5278">
                  <c:v>-19.0437760051378</c:v>
                </c:pt>
                <c:pt idx="5279">
                  <c:v>-19.05308063355809</c:v>
                </c:pt>
                <c:pt idx="5280">
                  <c:v>-19.06238942073172</c:v>
                </c:pt>
                <c:pt idx="5281">
                  <c:v>-19.07170236454692</c:v>
                </c:pt>
                <c:pt idx="5282">
                  <c:v>-19.08101946289061</c:v>
                </c:pt>
                <c:pt idx="5283">
                  <c:v>-19.09034071364849</c:v>
                </c:pt>
                <c:pt idx="5284">
                  <c:v>-19.09966611470503</c:v>
                </c:pt>
                <c:pt idx="5285">
                  <c:v>-19.10899566394351</c:v>
                </c:pt>
                <c:pt idx="5286">
                  <c:v>-19.11832935924588</c:v>
                </c:pt>
                <c:pt idx="5287">
                  <c:v>-19.12766719849295</c:v>
                </c:pt>
                <c:pt idx="5288">
                  <c:v>-19.13700917956424</c:v>
                </c:pt>
                <c:pt idx="5289">
                  <c:v>-19.14635530033807</c:v>
                </c:pt>
                <c:pt idx="5290">
                  <c:v>-19.1557055586915</c:v>
                </c:pt>
                <c:pt idx="5291">
                  <c:v>-19.16505995250038</c:v>
                </c:pt>
                <c:pt idx="5292">
                  <c:v>-19.17441847963933</c:v>
                </c:pt>
                <c:pt idx="5293">
                  <c:v>-19.18378113798172</c:v>
                </c:pt>
                <c:pt idx="5294">
                  <c:v>-19.19314792539972</c:v>
                </c:pt>
                <c:pt idx="5295">
                  <c:v>-19.20251883976424</c:v>
                </c:pt>
                <c:pt idx="5296">
                  <c:v>-19.21189387894501</c:v>
                </c:pt>
                <c:pt idx="5297">
                  <c:v>-19.22127304081047</c:v>
                </c:pt>
                <c:pt idx="5298">
                  <c:v>-19.23065632322788</c:v>
                </c:pt>
                <c:pt idx="5299">
                  <c:v>-19.24004372406325</c:v>
                </c:pt>
                <c:pt idx="5300">
                  <c:v>-19.24943524118138</c:v>
                </c:pt>
                <c:pt idx="5301">
                  <c:v>-19.25883087244586</c:v>
                </c:pt>
                <c:pt idx="5302">
                  <c:v>-19.26823061571902</c:v>
                </c:pt>
                <c:pt idx="5303">
                  <c:v>-19.27763446886198</c:v>
                </c:pt>
                <c:pt idx="5304">
                  <c:v>-19.28704242973463</c:v>
                </c:pt>
                <c:pt idx="5305">
                  <c:v>-19.29645449619568</c:v>
                </c:pt>
                <c:pt idx="5306">
                  <c:v>-19.30587066610256</c:v>
                </c:pt>
                <c:pt idx="5307">
                  <c:v>-19.31529093731152</c:v>
                </c:pt>
                <c:pt idx="5308">
                  <c:v>-19.32471530767758</c:v>
                </c:pt>
                <c:pt idx="5309">
                  <c:v>-19.33414377505452</c:v>
                </c:pt>
                <c:pt idx="5310">
                  <c:v>-19.34357633729493</c:v>
                </c:pt>
                <c:pt idx="5311">
                  <c:v>-19.35301299225017</c:v>
                </c:pt>
                <c:pt idx="5312">
                  <c:v>-19.36245373777038</c:v>
                </c:pt>
                <c:pt idx="5313">
                  <c:v>-19.37189857170451</c:v>
                </c:pt>
                <c:pt idx="5314">
                  <c:v>-19.38134749190023</c:v>
                </c:pt>
                <c:pt idx="5315">
                  <c:v>-19.39080049620406</c:v>
                </c:pt>
                <c:pt idx="5316">
                  <c:v>-19.40025758246126</c:v>
                </c:pt>
                <c:pt idx="5317">
                  <c:v>-19.40971874851592</c:v>
                </c:pt>
                <c:pt idx="5318">
                  <c:v>-19.41918399221088</c:v>
                </c:pt>
                <c:pt idx="5319">
                  <c:v>-19.42865331138776</c:v>
                </c:pt>
                <c:pt idx="5320">
                  <c:v>-19.43812670388702</c:v>
                </c:pt>
                <c:pt idx="5321">
                  <c:v>-19.44760416754785</c:v>
                </c:pt>
                <c:pt idx="5322">
                  <c:v>-19.45708570020827</c:v>
                </c:pt>
                <c:pt idx="5323">
                  <c:v>-19.46657129970505</c:v>
                </c:pt>
                <c:pt idx="5324">
                  <c:v>-19.4760609638738</c:v>
                </c:pt>
                <c:pt idx="5325">
                  <c:v>-19.48555469054887</c:v>
                </c:pt>
                <c:pt idx="5326">
                  <c:v>-19.49505247756343</c:v>
                </c:pt>
                <c:pt idx="5327">
                  <c:v>-19.50455432274947</c:v>
                </c:pt>
                <c:pt idx="5328">
                  <c:v>-19.5140602239377</c:v>
                </c:pt>
                <c:pt idx="5329">
                  <c:v>-19.52357017895766</c:v>
                </c:pt>
                <c:pt idx="5330">
                  <c:v>-19.53308418563772</c:v>
                </c:pt>
                <c:pt idx="5331">
                  <c:v>-19.54260224180499</c:v>
                </c:pt>
                <c:pt idx="5332">
                  <c:v>-19.55212434528541</c:v>
                </c:pt>
                <c:pt idx="5333">
                  <c:v>-19.56165049390369</c:v>
                </c:pt>
                <c:pt idx="5334">
                  <c:v>-19.57118068548337</c:v>
                </c:pt>
                <c:pt idx="5335">
                  <c:v>-19.58071491784675</c:v>
                </c:pt>
                <c:pt idx="5336">
                  <c:v>-19.59025318881497</c:v>
                </c:pt>
                <c:pt idx="5337">
                  <c:v>-19.59979549620791</c:v>
                </c:pt>
                <c:pt idx="5338">
                  <c:v>-19.6093418378443</c:v>
                </c:pt>
                <c:pt idx="5339">
                  <c:v>-19.61889221154166</c:v>
                </c:pt>
                <c:pt idx="5340">
                  <c:v>-19.6284466151163</c:v>
                </c:pt>
                <c:pt idx="5341">
                  <c:v>-19.63800504638333</c:v>
                </c:pt>
                <c:pt idx="5342">
                  <c:v>-19.64756750315668</c:v>
                </c:pt>
                <c:pt idx="5343">
                  <c:v>-19.65713398324905</c:v>
                </c:pt>
                <c:pt idx="5344">
                  <c:v>-19.66670448447197</c:v>
                </c:pt>
                <c:pt idx="5345">
                  <c:v>-19.67627900463578</c:v>
                </c:pt>
                <c:pt idx="5346">
                  <c:v>-19.6858575415496</c:v>
                </c:pt>
                <c:pt idx="5347">
                  <c:v>-19.69544009302136</c:v>
                </c:pt>
                <c:pt idx="5348">
                  <c:v>-19.70502665685782</c:v>
                </c:pt>
                <c:pt idx="5349">
                  <c:v>-19.71461723086452</c:v>
                </c:pt>
                <c:pt idx="5350">
                  <c:v>-19.7242118128458</c:v>
                </c:pt>
                <c:pt idx="5351">
                  <c:v>-19.73381040060485</c:v>
                </c:pt>
                <c:pt idx="5352">
                  <c:v>-19.7434129919436</c:v>
                </c:pt>
                <c:pt idx="5353">
                  <c:v>-19.75301958466288</c:v>
                </c:pt>
                <c:pt idx="5354">
                  <c:v>-19.76263017656225</c:v>
                </c:pt>
                <c:pt idx="5355">
                  <c:v>-19.77224476544013</c:v>
                </c:pt>
                <c:pt idx="5356">
                  <c:v>-19.78186334909372</c:v>
                </c:pt>
                <c:pt idx="5357">
                  <c:v>-19.79148592531904</c:v>
                </c:pt>
                <c:pt idx="5358">
                  <c:v>-19.80111249191092</c:v>
                </c:pt>
                <c:pt idx="5359">
                  <c:v>-19.81074304666302</c:v>
                </c:pt>
                <c:pt idx="5360">
                  <c:v>-19.8203775873678</c:v>
                </c:pt>
                <c:pt idx="5361">
                  <c:v>-19.83001611181655</c:v>
                </c:pt>
                <c:pt idx="5362">
                  <c:v>-19.83965861779933</c:v>
                </c:pt>
                <c:pt idx="5363">
                  <c:v>-19.84930510310506</c:v>
                </c:pt>
                <c:pt idx="5364">
                  <c:v>-19.85895556552148</c:v>
                </c:pt>
                <c:pt idx="5365">
                  <c:v>-19.8686100028351</c:v>
                </c:pt>
                <c:pt idx="5366">
                  <c:v>-19.87826841283131</c:v>
                </c:pt>
                <c:pt idx="5367">
                  <c:v>-19.88793079329426</c:v>
                </c:pt>
                <c:pt idx="5368">
                  <c:v>-19.89759714200695</c:v>
                </c:pt>
                <c:pt idx="5369">
                  <c:v>-19.90726745675121</c:v>
                </c:pt>
                <c:pt idx="5370">
                  <c:v>-19.91694173530766</c:v>
                </c:pt>
                <c:pt idx="5371">
                  <c:v>-19.92661997545574</c:v>
                </c:pt>
                <c:pt idx="5372">
                  <c:v>-19.93630217497376</c:v>
                </c:pt>
                <c:pt idx="5373">
                  <c:v>-19.94598833163881</c:v>
                </c:pt>
                <c:pt idx="5374">
                  <c:v>-19.95567844322679</c:v>
                </c:pt>
                <c:pt idx="5375">
                  <c:v>-19.96537250751247</c:v>
                </c:pt>
                <c:pt idx="5376">
                  <c:v>-19.9750705222694</c:v>
                </c:pt>
                <c:pt idx="5377">
                  <c:v>-19.98477248526999</c:v>
                </c:pt>
                <c:pt idx="5378">
                  <c:v>-19.99447839428545</c:v>
                </c:pt>
                <c:pt idx="5379">
                  <c:v>-20.00418824708583</c:v>
                </c:pt>
                <c:pt idx="5380">
                  <c:v>-20.01390204143999</c:v>
                </c:pt>
                <c:pt idx="5381">
                  <c:v>-20.02361977511566</c:v>
                </c:pt>
                <c:pt idx="5382">
                  <c:v>-20.03334144587933</c:v>
                </c:pt>
                <c:pt idx="5383">
                  <c:v>-20.04306705149639</c:v>
                </c:pt>
                <c:pt idx="5384">
                  <c:v>-20.05279658973101</c:v>
                </c:pt>
                <c:pt idx="5385">
                  <c:v>-20.06253005834621</c:v>
                </c:pt>
                <c:pt idx="5386">
                  <c:v>-20.07226745510383</c:v>
                </c:pt>
                <c:pt idx="5387">
                  <c:v>-20.08200877776456</c:v>
                </c:pt>
                <c:pt idx="5388">
                  <c:v>-20.09175402408792</c:v>
                </c:pt>
                <c:pt idx="5389">
                  <c:v>-20.10150319183222</c:v>
                </c:pt>
                <c:pt idx="5390">
                  <c:v>-20.11125627875467</c:v>
                </c:pt>
                <c:pt idx="5391">
                  <c:v>-20.12101328261125</c:v>
                </c:pt>
                <c:pt idx="5392">
                  <c:v>-20.13077420115684</c:v>
                </c:pt>
                <c:pt idx="5393">
                  <c:v>-20.1405390321451</c:v>
                </c:pt>
                <c:pt idx="5394">
                  <c:v>-20.15030777332857</c:v>
                </c:pt>
                <c:pt idx="5395">
                  <c:v>-20.16008042245858</c:v>
                </c:pt>
                <c:pt idx="5396">
                  <c:v>-20.16985697728533</c:v>
                </c:pt>
                <c:pt idx="5397">
                  <c:v>-20.17963743555784</c:v>
                </c:pt>
                <c:pt idx="5398">
                  <c:v>-20.18942179502401</c:v>
                </c:pt>
                <c:pt idx="5399">
                  <c:v>-20.19921005343052</c:v>
                </c:pt>
                <c:pt idx="5400">
                  <c:v>-20.20900220852292</c:v>
                </c:pt>
                <c:pt idx="5401">
                  <c:v>-20.21879825804562</c:v>
                </c:pt>
                <c:pt idx="5402">
                  <c:v>-20.22859819974183</c:v>
                </c:pt>
                <c:pt idx="5403">
                  <c:v>-20.23840203135363</c:v>
                </c:pt>
                <c:pt idx="5404">
                  <c:v>-20.24820975062194</c:v>
                </c:pt>
                <c:pt idx="5405">
                  <c:v>-20.25802135528653</c:v>
                </c:pt>
                <c:pt idx="5406">
                  <c:v>-20.26783684308597</c:v>
                </c:pt>
                <c:pt idx="5407">
                  <c:v>-20.27765621175773</c:v>
                </c:pt>
                <c:pt idx="5408">
                  <c:v>-20.28747945903811</c:v>
                </c:pt>
                <c:pt idx="5409">
                  <c:v>-20.29730658266223</c:v>
                </c:pt>
                <c:pt idx="5410">
                  <c:v>-20.30713758036411</c:v>
                </c:pt>
                <c:pt idx="5411">
                  <c:v>-20.31697244987656</c:v>
                </c:pt>
                <c:pt idx="5412">
                  <c:v>-20.32681118893126</c:v>
                </c:pt>
                <c:pt idx="5413">
                  <c:v>-20.33665379525875</c:v>
                </c:pt>
                <c:pt idx="5414">
                  <c:v>-20.34650026658841</c:v>
                </c:pt>
                <c:pt idx="5415">
                  <c:v>-20.35635060064848</c:v>
                </c:pt>
                <c:pt idx="5416">
                  <c:v>-20.36620479516602</c:v>
                </c:pt>
                <c:pt idx="5417">
                  <c:v>-20.37606284786699</c:v>
                </c:pt>
                <c:pt idx="5418">
                  <c:v>-20.38592475647616</c:v>
                </c:pt>
                <c:pt idx="5419">
                  <c:v>-20.39579051871717</c:v>
                </c:pt>
                <c:pt idx="5420">
                  <c:v>-20.40566013231253</c:v>
                </c:pt>
                <c:pt idx="5421">
                  <c:v>-20.41553359498356</c:v>
                </c:pt>
                <c:pt idx="5422">
                  <c:v>-20.42541090445049</c:v>
                </c:pt>
                <c:pt idx="5423">
                  <c:v>-20.43529205843236</c:v>
                </c:pt>
                <c:pt idx="5424">
                  <c:v>-20.44517705464709</c:v>
                </c:pt>
                <c:pt idx="5425">
                  <c:v>-20.45506589081144</c:v>
                </c:pt>
                <c:pt idx="5426">
                  <c:v>-20.46495856464107</c:v>
                </c:pt>
                <c:pt idx="5427">
                  <c:v>-20.47485507385043</c:v>
                </c:pt>
                <c:pt idx="5428">
                  <c:v>-20.48475541615289</c:v>
                </c:pt>
                <c:pt idx="5429">
                  <c:v>-20.49465958926064</c:v>
                </c:pt>
                <c:pt idx="5430">
                  <c:v>-20.50456759088476</c:v>
                </c:pt>
                <c:pt idx="5431">
                  <c:v>-20.51447941873518</c:v>
                </c:pt>
                <c:pt idx="5432">
                  <c:v>-20.52439507052068</c:v>
                </c:pt>
                <c:pt idx="5433">
                  <c:v>-20.53431454394891</c:v>
                </c:pt>
                <c:pt idx="5434">
                  <c:v>-20.54423783672638</c:v>
                </c:pt>
                <c:pt idx="5435">
                  <c:v>-20.5541649465585</c:v>
                </c:pt>
                <c:pt idx="5436">
                  <c:v>-20.56409587114948</c:v>
                </c:pt>
                <c:pt idx="5437">
                  <c:v>-20.57403060820245</c:v>
                </c:pt>
                <c:pt idx="5438">
                  <c:v>-20.58396915541936</c:v>
                </c:pt>
                <c:pt idx="5439">
                  <c:v>-20.59391151050108</c:v>
                </c:pt>
                <c:pt idx="5440">
                  <c:v>-20.6038576711473</c:v>
                </c:pt>
                <c:pt idx="5441">
                  <c:v>-20.6138076350566</c:v>
                </c:pt>
                <c:pt idx="5442">
                  <c:v>-20.62376139992643</c:v>
                </c:pt>
                <c:pt idx="5443">
                  <c:v>-20.6337189634531</c:v>
                </c:pt>
                <c:pt idx="5444">
                  <c:v>-20.64368032333177</c:v>
                </c:pt>
                <c:pt idx="5445">
                  <c:v>-20.65364547725655</c:v>
                </c:pt>
                <c:pt idx="5446">
                  <c:v>-20.66361442292031</c:v>
                </c:pt>
                <c:pt idx="5447">
                  <c:v>-20.6735871580149</c:v>
                </c:pt>
                <c:pt idx="5448">
                  <c:v>-20.68356368023093</c:v>
                </c:pt>
                <c:pt idx="5449">
                  <c:v>-20.693543987258</c:v>
                </c:pt>
                <c:pt idx="5450">
                  <c:v>-20.7035280767845</c:v>
                </c:pt>
                <c:pt idx="5451">
                  <c:v>-20.71351594649773</c:v>
                </c:pt>
                <c:pt idx="5452">
                  <c:v>-20.72350759408386</c:v>
                </c:pt>
                <c:pt idx="5453">
                  <c:v>-20.73350301722793</c:v>
                </c:pt>
                <c:pt idx="5454">
                  <c:v>-20.74350221361387</c:v>
                </c:pt>
                <c:pt idx="5455">
                  <c:v>-20.75350518092447</c:v>
                </c:pt>
                <c:pt idx="5456">
                  <c:v>-20.76351191684142</c:v>
                </c:pt>
                <c:pt idx="5457">
                  <c:v>-20.77352241904525</c:v>
                </c:pt>
                <c:pt idx="5458">
                  <c:v>-20.78353668521542</c:v>
                </c:pt>
                <c:pt idx="5459">
                  <c:v>-20.79355471303025</c:v>
                </c:pt>
                <c:pt idx="5460">
                  <c:v>-20.80357650016692</c:v>
                </c:pt>
                <c:pt idx="5461">
                  <c:v>-20.81360204430152</c:v>
                </c:pt>
                <c:pt idx="5462">
                  <c:v>-20.82363134310901</c:v>
                </c:pt>
                <c:pt idx="5463">
                  <c:v>-20.83366439426323</c:v>
                </c:pt>
                <c:pt idx="5464">
                  <c:v>-20.8437011954369</c:v>
                </c:pt>
                <c:pt idx="5465">
                  <c:v>-20.85374174430165</c:v>
                </c:pt>
                <c:pt idx="5466">
                  <c:v>-20.86378603852797</c:v>
                </c:pt>
                <c:pt idx="5467">
                  <c:v>-20.87383407578525</c:v>
                </c:pt>
                <c:pt idx="5468">
                  <c:v>-20.88388585374176</c:v>
                </c:pt>
                <c:pt idx="5469">
                  <c:v>-20.89394137006463</c:v>
                </c:pt>
                <c:pt idx="5470">
                  <c:v>-20.90400062241995</c:v>
                </c:pt>
                <c:pt idx="5471">
                  <c:v>-20.91406360847262</c:v>
                </c:pt>
                <c:pt idx="5472">
                  <c:v>-20.92413032588648</c:v>
                </c:pt>
                <c:pt idx="5473">
                  <c:v>-20.93420077232423</c:v>
                </c:pt>
                <c:pt idx="5474">
                  <c:v>-20.94427494544749</c:v>
                </c:pt>
                <c:pt idx="5475">
                  <c:v>-20.95435284291673</c:v>
                </c:pt>
                <c:pt idx="5476">
                  <c:v>-20.96443446239137</c:v>
                </c:pt>
                <c:pt idx="5477">
                  <c:v>-20.97451980152967</c:v>
                </c:pt>
                <c:pt idx="5478">
                  <c:v>-20.98460885798881</c:v>
                </c:pt>
                <c:pt idx="5479">
                  <c:v>-20.99470162942486</c:v>
                </c:pt>
                <c:pt idx="5480">
                  <c:v>-21.00479811349278</c:v>
                </c:pt>
                <c:pt idx="5481">
                  <c:v>-21.01489830784642</c:v>
                </c:pt>
                <c:pt idx="5482">
                  <c:v>-21.02500221013853</c:v>
                </c:pt>
                <c:pt idx="5483">
                  <c:v>-21.03510981802079</c:v>
                </c:pt>
                <c:pt idx="5484">
                  <c:v>-21.04522112914373</c:v>
                </c:pt>
                <c:pt idx="5485">
                  <c:v>-21.05533614115679</c:v>
                </c:pt>
                <c:pt idx="5486">
                  <c:v>-21.06545485170834</c:v>
                </c:pt>
                <c:pt idx="5487">
                  <c:v>-21.07557725844561</c:v>
                </c:pt>
                <c:pt idx="5488">
                  <c:v>-21.08570335901474</c:v>
                </c:pt>
                <c:pt idx="5489">
                  <c:v>-21.0958331510608</c:v>
                </c:pt>
                <c:pt idx="5490">
                  <c:v>-21.10596663222773</c:v>
                </c:pt>
                <c:pt idx="5491">
                  <c:v>-21.11610380015837</c:v>
                </c:pt>
                <c:pt idx="5492">
                  <c:v>-21.1262446524945</c:v>
                </c:pt>
                <c:pt idx="5493">
                  <c:v>-21.13638918687675</c:v>
                </c:pt>
                <c:pt idx="5494">
                  <c:v>-21.1465374009447</c:v>
                </c:pt>
                <c:pt idx="5495">
                  <c:v>-21.15668929233683</c:v>
                </c:pt>
                <c:pt idx="5496">
                  <c:v>-21.16684485869051</c:v>
                </c:pt>
                <c:pt idx="5497">
                  <c:v>-21.177004097642</c:v>
                </c:pt>
                <c:pt idx="5498">
                  <c:v>-21.18716700682652</c:v>
                </c:pt>
                <c:pt idx="5499">
                  <c:v>-21.19733358387815</c:v>
                </c:pt>
                <c:pt idx="5500">
                  <c:v>-21.20750382642991</c:v>
                </c:pt>
                <c:pt idx="5501">
                  <c:v>-21.21767773211371</c:v>
                </c:pt>
                <c:pt idx="5502">
                  <c:v>-21.22785529856039</c:v>
                </c:pt>
                <c:pt idx="5503">
                  <c:v>-21.23803652339965</c:v>
                </c:pt>
                <c:pt idx="5504">
                  <c:v>-21.24822140426018</c:v>
                </c:pt>
                <c:pt idx="5505">
                  <c:v>-21.25840993876952</c:v>
                </c:pt>
                <c:pt idx="5506">
                  <c:v>-21.26860212455417</c:v>
                </c:pt>
                <c:pt idx="5507">
                  <c:v>-21.27879795923949</c:v>
                </c:pt>
                <c:pt idx="5508">
                  <c:v>-21.2889974404498</c:v>
                </c:pt>
                <c:pt idx="5509">
                  <c:v>-21.29920056580832</c:v>
                </c:pt>
                <c:pt idx="5510">
                  <c:v>-21.30940733293717</c:v>
                </c:pt>
                <c:pt idx="5511">
                  <c:v>-21.31961773945742</c:v>
                </c:pt>
                <c:pt idx="5512">
                  <c:v>-21.32983178298903</c:v>
                </c:pt>
                <c:pt idx="5513">
                  <c:v>-21.34004946115088</c:v>
                </c:pt>
                <c:pt idx="5514">
                  <c:v>-21.35027077156079</c:v>
                </c:pt>
                <c:pt idx="5515">
                  <c:v>-21.36049571183548</c:v>
                </c:pt>
                <c:pt idx="5516">
                  <c:v>-21.37072427959058</c:v>
                </c:pt>
                <c:pt idx="5517">
                  <c:v>-21.38095647244068</c:v>
                </c:pt>
                <c:pt idx="5518">
                  <c:v>-21.39119228799925</c:v>
                </c:pt>
                <c:pt idx="5519">
                  <c:v>-21.40143172387872</c:v>
                </c:pt>
                <c:pt idx="5520">
                  <c:v>-21.4116747776904</c:v>
                </c:pt>
                <c:pt idx="5521">
                  <c:v>-21.42192144704457</c:v>
                </c:pt>
                <c:pt idx="5522">
                  <c:v>-21.4321717295504</c:v>
                </c:pt>
                <c:pt idx="5523">
                  <c:v>-21.44242562281597</c:v>
                </c:pt>
                <c:pt idx="5524">
                  <c:v>-21.45268312444837</c:v>
                </c:pt>
                <c:pt idx="5525">
                  <c:v>-21.46294423205351</c:v>
                </c:pt>
                <c:pt idx="5526">
                  <c:v>-21.4732089432363</c:v>
                </c:pt>
                <c:pt idx="5527">
                  <c:v>-21.48347725560055</c:v>
                </c:pt>
                <c:pt idx="5528">
                  <c:v>-21.49374916674901</c:v>
                </c:pt>
                <c:pt idx="5529">
                  <c:v>-21.50402467428334</c:v>
                </c:pt>
                <c:pt idx="5530">
                  <c:v>-21.51430377580415</c:v>
                </c:pt>
                <c:pt idx="5531">
                  <c:v>-21.52458646891096</c:v>
                </c:pt>
                <c:pt idx="5532">
                  <c:v>-21.53487275120226</c:v>
                </c:pt>
                <c:pt idx="5533">
                  <c:v>-21.54516262027543</c:v>
                </c:pt>
                <c:pt idx="5534">
                  <c:v>-21.55545607372679</c:v>
                </c:pt>
                <c:pt idx="5535">
                  <c:v>-21.56575310915164</c:v>
                </c:pt>
                <c:pt idx="5536">
                  <c:v>-21.57605372414415</c:v>
                </c:pt>
                <c:pt idx="5537">
                  <c:v>-21.58635791629746</c:v>
                </c:pt>
                <c:pt idx="5538">
                  <c:v>-21.59666568320364</c:v>
                </c:pt>
                <c:pt idx="5539">
                  <c:v>-21.6069770224537</c:v>
                </c:pt>
                <c:pt idx="5540">
                  <c:v>-21.61729193163758</c:v>
                </c:pt>
                <c:pt idx="5541">
                  <c:v>-21.62761040834416</c:v>
                </c:pt>
                <c:pt idx="5542">
                  <c:v>-21.63793245016127</c:v>
                </c:pt>
                <c:pt idx="5543">
                  <c:v>-21.64825805467565</c:v>
                </c:pt>
                <c:pt idx="5544">
                  <c:v>-21.65858721947303</c:v>
                </c:pt>
                <c:pt idx="5545">
                  <c:v>-21.66891994213802</c:v>
                </c:pt>
                <c:pt idx="5546">
                  <c:v>-21.67925622025423</c:v>
                </c:pt>
                <c:pt idx="5547">
                  <c:v>-21.68959605140416</c:v>
                </c:pt>
                <c:pt idx="5548">
                  <c:v>-21.69993943316928</c:v>
                </c:pt>
                <c:pt idx="5549">
                  <c:v>-21.71028636313003</c:v>
                </c:pt>
                <c:pt idx="5550">
                  <c:v>-21.72063683886573</c:v>
                </c:pt>
                <c:pt idx="5551">
                  <c:v>-21.73099085795473</c:v>
                </c:pt>
                <c:pt idx="5552">
                  <c:v>-21.74134841797422</c:v>
                </c:pt>
                <c:pt idx="5553">
                  <c:v>-21.75170951650042</c:v>
                </c:pt>
                <c:pt idx="5554">
                  <c:v>-21.76207415110848</c:v>
                </c:pt>
                <c:pt idx="5555">
                  <c:v>-21.77244231937247</c:v>
                </c:pt>
                <c:pt idx="5556">
                  <c:v>-21.78281401886545</c:v>
                </c:pt>
                <c:pt idx="5557">
                  <c:v>-21.79318924715939</c:v>
                </c:pt>
                <c:pt idx="5558">
                  <c:v>-21.80356800182524</c:v>
                </c:pt>
                <c:pt idx="5559">
                  <c:v>-21.81395028043288</c:v>
                </c:pt>
                <c:pt idx="5560">
                  <c:v>-21.82433608055115</c:v>
                </c:pt>
                <c:pt idx="5561">
                  <c:v>-21.83472539974786</c:v>
                </c:pt>
                <c:pt idx="5562">
                  <c:v>-21.84511823558972</c:v>
                </c:pt>
                <c:pt idx="5563">
                  <c:v>-21.85551458564248</c:v>
                </c:pt>
                <c:pt idx="5564">
                  <c:v>-21.86591444747076</c:v>
                </c:pt>
                <c:pt idx="5565">
                  <c:v>-21.87631781863817</c:v>
                </c:pt>
                <c:pt idx="5566">
                  <c:v>-21.88672469670729</c:v>
                </c:pt>
                <c:pt idx="5567">
                  <c:v>-21.89713507923965</c:v>
                </c:pt>
                <c:pt idx="5568">
                  <c:v>-21.9075489637957</c:v>
                </c:pt>
                <c:pt idx="5569">
                  <c:v>-21.91796634793491</c:v>
                </c:pt>
                <c:pt idx="5570">
                  <c:v>-21.92838722921566</c:v>
                </c:pt>
                <c:pt idx="5571">
                  <c:v>-21.9388116051953</c:v>
                </c:pt>
                <c:pt idx="5572">
                  <c:v>-21.94923947343018</c:v>
                </c:pt>
                <c:pt idx="5573">
                  <c:v>-21.95967083147555</c:v>
                </c:pt>
                <c:pt idx="5574">
                  <c:v>-21.97010567688566</c:v>
                </c:pt>
                <c:pt idx="5575">
                  <c:v>-21.98054400721371</c:v>
                </c:pt>
                <c:pt idx="5576">
                  <c:v>-21.99098582001187</c:v>
                </c:pt>
                <c:pt idx="5577">
                  <c:v>-22.00143111283127</c:v>
                </c:pt>
                <c:pt idx="5578">
                  <c:v>-22.011879883222</c:v>
                </c:pt>
                <c:pt idx="5579">
                  <c:v>-22.02233212873312</c:v>
                </c:pt>
                <c:pt idx="5580">
                  <c:v>-22.03278784691268</c:v>
                </c:pt>
                <c:pt idx="5581">
                  <c:v>-22.04324703530765</c:v>
                </c:pt>
                <c:pt idx="5582">
                  <c:v>-22.053709691464</c:v>
                </c:pt>
                <c:pt idx="5583">
                  <c:v>-22.06417581292666</c:v>
                </c:pt>
                <c:pt idx="5584">
                  <c:v>-22.07464539723953</c:v>
                </c:pt>
                <c:pt idx="5585">
                  <c:v>-22.08511844194547</c:v>
                </c:pt>
                <c:pt idx="5586">
                  <c:v>-22.09559494458633</c:v>
                </c:pt>
                <c:pt idx="5587">
                  <c:v>-22.10607490270293</c:v>
                </c:pt>
                <c:pt idx="5588">
                  <c:v>-22.11655831383503</c:v>
                </c:pt>
                <c:pt idx="5589">
                  <c:v>-22.12704517552139</c:v>
                </c:pt>
                <c:pt idx="5590">
                  <c:v>-22.13753548529976</c:v>
                </c:pt>
                <c:pt idx="5591">
                  <c:v>-22.14802924070682</c:v>
                </c:pt>
                <c:pt idx="5592">
                  <c:v>-22.15852643927828</c:v>
                </c:pt>
                <c:pt idx="5593">
                  <c:v>-22.16902707854875</c:v>
                </c:pt>
                <c:pt idx="5594">
                  <c:v>-22.17953115605191</c:v>
                </c:pt>
                <c:pt idx="5595">
                  <c:v>-22.19003866932033</c:v>
                </c:pt>
                <c:pt idx="5596">
                  <c:v>-22.20054961588561</c:v>
                </c:pt>
                <c:pt idx="5597">
                  <c:v>-22.21106399327832</c:v>
                </c:pt>
                <c:pt idx="5598">
                  <c:v>-22.22158179902799</c:v>
                </c:pt>
                <c:pt idx="5599">
                  <c:v>-22.23210303066316</c:v>
                </c:pt>
                <c:pt idx="5600">
                  <c:v>-22.24262768571132</c:v>
                </c:pt>
                <c:pt idx="5601">
                  <c:v>-22.253155761699</c:v>
                </c:pt>
                <c:pt idx="5602">
                  <c:v>-22.2636872561516</c:v>
                </c:pt>
                <c:pt idx="5603">
                  <c:v>-22.27422216659361</c:v>
                </c:pt>
                <c:pt idx="5604">
                  <c:v>-22.28476049054848</c:v>
                </c:pt>
                <c:pt idx="5605">
                  <c:v>-22.29530222553859</c:v>
                </c:pt>
                <c:pt idx="5606">
                  <c:v>-22.30584736908539</c:v>
                </c:pt>
                <c:pt idx="5607">
                  <c:v>-22.31639591870924</c:v>
                </c:pt>
                <c:pt idx="5608">
                  <c:v>-22.32694787192953</c:v>
                </c:pt>
                <c:pt idx="5609">
                  <c:v>-22.33750322626464</c:v>
                </c:pt>
                <c:pt idx="5610">
                  <c:v>-22.34806197923191</c:v>
                </c:pt>
                <c:pt idx="5611">
                  <c:v>-22.35862412834769</c:v>
                </c:pt>
                <c:pt idx="5612">
                  <c:v>-22.36918967112728</c:v>
                </c:pt>
                <c:pt idx="5613">
                  <c:v>-22.37975860508507</c:v>
                </c:pt>
                <c:pt idx="5614">
                  <c:v>-22.3903309277343</c:v>
                </c:pt>
                <c:pt idx="5615">
                  <c:v>-22.40090663658733</c:v>
                </c:pt>
                <c:pt idx="5616">
                  <c:v>-22.41148572915546</c:v>
                </c:pt>
                <c:pt idx="5617">
                  <c:v>-22.42206820294894</c:v>
                </c:pt>
                <c:pt idx="5618">
                  <c:v>-22.4326540554771</c:v>
                </c:pt>
                <c:pt idx="5619">
                  <c:v>-22.44324328424819</c:v>
                </c:pt>
                <c:pt idx="5620">
                  <c:v>-22.45383588676952</c:v>
                </c:pt>
                <c:pt idx="5621">
                  <c:v>-22.46443186054733</c:v>
                </c:pt>
                <c:pt idx="5622">
                  <c:v>-22.47503120308692</c:v>
                </c:pt>
                <c:pt idx="5623">
                  <c:v>-22.48563391189255</c:v>
                </c:pt>
                <c:pt idx="5624">
                  <c:v>-22.49623998446747</c:v>
                </c:pt>
                <c:pt idx="5625">
                  <c:v>-22.50684941831398</c:v>
                </c:pt>
                <c:pt idx="5626">
                  <c:v>-22.51746221093331</c:v>
                </c:pt>
                <c:pt idx="5627">
                  <c:v>-22.52807835982576</c:v>
                </c:pt>
                <c:pt idx="5628">
                  <c:v>-22.53869786249058</c:v>
                </c:pt>
                <c:pt idx="5629">
                  <c:v>-22.54932071642605</c:v>
                </c:pt>
                <c:pt idx="5630">
                  <c:v>-22.55994691912944</c:v>
                </c:pt>
                <c:pt idx="5631">
                  <c:v>-22.57057646809703</c:v>
                </c:pt>
                <c:pt idx="5632">
                  <c:v>-22.58120936082411</c:v>
                </c:pt>
                <c:pt idx="5633">
                  <c:v>-22.59184559480497</c:v>
                </c:pt>
                <c:pt idx="5634">
                  <c:v>-22.60248516753288</c:v>
                </c:pt>
                <c:pt idx="5635">
                  <c:v>-22.61312807650017</c:v>
                </c:pt>
                <c:pt idx="5636">
                  <c:v>-22.62377431919813</c:v>
                </c:pt>
                <c:pt idx="5637">
                  <c:v>-22.63442389311709</c:v>
                </c:pt>
                <c:pt idx="5638">
                  <c:v>-22.64507679574638</c:v>
                </c:pt>
                <c:pt idx="5639">
                  <c:v>-22.65573302457431</c:v>
                </c:pt>
                <c:pt idx="5640">
                  <c:v>-22.66639257708826</c:v>
                </c:pt>
                <c:pt idx="5641">
                  <c:v>-22.67705545077457</c:v>
                </c:pt>
                <c:pt idx="5642">
                  <c:v>-22.6877216431186</c:v>
                </c:pt>
                <c:pt idx="5643">
                  <c:v>-22.69839115160476</c:v>
                </c:pt>
                <c:pt idx="5644">
                  <c:v>-22.70906397371641</c:v>
                </c:pt>
                <c:pt idx="5645">
                  <c:v>-22.71974010693599</c:v>
                </c:pt>
                <c:pt idx="5646">
                  <c:v>-22.73041954874492</c:v>
                </c:pt>
                <c:pt idx="5647">
                  <c:v>-22.74110229662364</c:v>
                </c:pt>
                <c:pt idx="5648">
                  <c:v>-22.75178834805161</c:v>
                </c:pt>
                <c:pt idx="5649">
                  <c:v>-22.76247770050729</c:v>
                </c:pt>
                <c:pt idx="5650">
                  <c:v>-22.77317035146819</c:v>
                </c:pt>
                <c:pt idx="5651">
                  <c:v>-22.78386629841081</c:v>
                </c:pt>
                <c:pt idx="5652">
                  <c:v>-22.79456553881069</c:v>
                </c:pt>
                <c:pt idx="5653">
                  <c:v>-22.80526807014238</c:v>
                </c:pt>
                <c:pt idx="5654">
                  <c:v>-22.81597388987946</c:v>
                </c:pt>
                <c:pt idx="5655">
                  <c:v>-22.8266829954945</c:v>
                </c:pt>
                <c:pt idx="5656">
                  <c:v>-22.83739538445914</c:v>
                </c:pt>
                <c:pt idx="5657">
                  <c:v>-22.848111054244</c:v>
                </c:pt>
                <c:pt idx="5658">
                  <c:v>-22.85883000231878</c:v>
                </c:pt>
                <c:pt idx="5659">
                  <c:v>-22.86955222615212</c:v>
                </c:pt>
                <c:pt idx="5660">
                  <c:v>-22.88027772321178</c:v>
                </c:pt>
                <c:pt idx="5661">
                  <c:v>-22.89100649096448</c:v>
                </c:pt>
                <c:pt idx="5662">
                  <c:v>-22.90173852687597</c:v>
                </c:pt>
                <c:pt idx="5663">
                  <c:v>-22.91247382841108</c:v>
                </c:pt>
                <c:pt idx="5664">
                  <c:v>-22.92321239303361</c:v>
                </c:pt>
                <c:pt idx="5665">
                  <c:v>-22.93395421820644</c:v>
                </c:pt>
                <c:pt idx="5666">
                  <c:v>-22.94469930139142</c:v>
                </c:pt>
                <c:pt idx="5667">
                  <c:v>-22.95544764004948</c:v>
                </c:pt>
                <c:pt idx="5668">
                  <c:v>-22.96619923164057</c:v>
                </c:pt>
                <c:pt idx="5669">
                  <c:v>-22.97695407362367</c:v>
                </c:pt>
                <c:pt idx="5670">
                  <c:v>-22.98771216345678</c:v>
                </c:pt>
                <c:pt idx="5671">
                  <c:v>-22.99847349859695</c:v>
                </c:pt>
                <c:pt idx="5672">
                  <c:v>-23.00923807650026</c:v>
                </c:pt>
                <c:pt idx="5673">
                  <c:v>-23.02000589462183</c:v>
                </c:pt>
                <c:pt idx="5674">
                  <c:v>-23.03077695041581</c:v>
                </c:pt>
                <c:pt idx="5675">
                  <c:v>-23.04155124133537</c:v>
                </c:pt>
                <c:pt idx="5676">
                  <c:v>-23.05232876483277</c:v>
                </c:pt>
                <c:pt idx="5677">
                  <c:v>-23.06310951835924</c:v>
                </c:pt>
                <c:pt idx="5678">
                  <c:v>-23.07389349936511</c:v>
                </c:pt>
                <c:pt idx="5679">
                  <c:v>-23.0846807052997</c:v>
                </c:pt>
                <c:pt idx="5680">
                  <c:v>-23.09547113361142</c:v>
                </c:pt>
                <c:pt idx="5681">
                  <c:v>-23.10626478174767</c:v>
                </c:pt>
                <c:pt idx="5682">
                  <c:v>-23.11706164715493</c:v>
                </c:pt>
                <c:pt idx="5683">
                  <c:v>-23.1278617272787</c:v>
                </c:pt>
                <c:pt idx="5684">
                  <c:v>-23.13866501956355</c:v>
                </c:pt>
                <c:pt idx="5685">
                  <c:v>-23.14947152145307</c:v>
                </c:pt>
                <c:pt idx="5686">
                  <c:v>-23.1602812303899</c:v>
                </c:pt>
                <c:pt idx="5687">
                  <c:v>-23.17109414381574</c:v>
                </c:pt>
                <c:pt idx="5688">
                  <c:v>-23.18191025917131</c:v>
                </c:pt>
                <c:pt idx="5689">
                  <c:v>-23.19272957389641</c:v>
                </c:pt>
                <c:pt idx="5690">
                  <c:v>-23.20355208542987</c:v>
                </c:pt>
                <c:pt idx="5691">
                  <c:v>-23.21437779120957</c:v>
                </c:pt>
                <c:pt idx="5692">
                  <c:v>-23.22520668867243</c:v>
                </c:pt>
                <c:pt idx="5693">
                  <c:v>-23.23603877525444</c:v>
                </c:pt>
                <c:pt idx="5694">
                  <c:v>-23.24687404839063</c:v>
                </c:pt>
                <c:pt idx="5695">
                  <c:v>-23.25771250551508</c:v>
                </c:pt>
                <c:pt idx="5696">
                  <c:v>-23.26855414406095</c:v>
                </c:pt>
                <c:pt idx="5697">
                  <c:v>-23.27939896146042</c:v>
                </c:pt>
                <c:pt idx="5698">
                  <c:v>-23.29024695514472</c:v>
                </c:pt>
                <c:pt idx="5699">
                  <c:v>-23.30109812254417</c:v>
                </c:pt>
                <c:pt idx="5700">
                  <c:v>-23.31195246108811</c:v>
                </c:pt>
                <c:pt idx="5701">
                  <c:v>-23.32280996820497</c:v>
                </c:pt>
                <c:pt idx="5702">
                  <c:v>-23.3336706413222</c:v>
                </c:pt>
                <c:pt idx="5703">
                  <c:v>-23.34453447786636</c:v>
                </c:pt>
                <c:pt idx="5704">
                  <c:v>-23.35540147526301</c:v>
                </c:pt>
                <c:pt idx="5705">
                  <c:v>-23.36627163093681</c:v>
                </c:pt>
                <c:pt idx="5706">
                  <c:v>-23.37714494231147</c:v>
                </c:pt>
                <c:pt idx="5707">
                  <c:v>-23.38802140680975</c:v>
                </c:pt>
                <c:pt idx="5708">
                  <c:v>-23.3989010218535</c:v>
                </c:pt>
                <c:pt idx="5709">
                  <c:v>-23.40978378486357</c:v>
                </c:pt>
                <c:pt idx="5710">
                  <c:v>-23.42066969325997</c:v>
                </c:pt>
                <c:pt idx="5711">
                  <c:v>-23.4315587444617</c:v>
                </c:pt>
                <c:pt idx="5712">
                  <c:v>-23.44245093588684</c:v>
                </c:pt>
                <c:pt idx="5713">
                  <c:v>-23.45334626495255</c:v>
                </c:pt>
                <c:pt idx="5714">
                  <c:v>-23.46424472907506</c:v>
                </c:pt>
                <c:pt idx="5715">
                  <c:v>-23.47514632566963</c:v>
                </c:pt>
                <c:pt idx="5716">
                  <c:v>-23.48605105215065</c:v>
                </c:pt>
                <c:pt idx="5717">
                  <c:v>-23.49695890593152</c:v>
                </c:pt>
                <c:pt idx="5718">
                  <c:v>-23.50786988442473</c:v>
                </c:pt>
                <c:pt idx="5719">
                  <c:v>-23.51878398504186</c:v>
                </c:pt>
                <c:pt idx="5720">
                  <c:v>-23.52970120519354</c:v>
                </c:pt>
                <c:pt idx="5721">
                  <c:v>-23.54062154228947</c:v>
                </c:pt>
                <c:pt idx="5722">
                  <c:v>-23.55154499373845</c:v>
                </c:pt>
                <c:pt idx="5723">
                  <c:v>-23.5624715569483</c:v>
                </c:pt>
                <c:pt idx="5724">
                  <c:v>-23.57340122932598</c:v>
                </c:pt>
                <c:pt idx="5725">
                  <c:v>-23.58433400827749</c:v>
                </c:pt>
                <c:pt idx="5726">
                  <c:v>-23.59526989120789</c:v>
                </c:pt>
                <c:pt idx="5727">
                  <c:v>-23.60620887552134</c:v>
                </c:pt>
                <c:pt idx="5728">
                  <c:v>-23.6171509586211</c:v>
                </c:pt>
                <c:pt idx="5729">
                  <c:v>-23.62809613790944</c:v>
                </c:pt>
                <c:pt idx="5730">
                  <c:v>-23.63904441078779</c:v>
                </c:pt>
                <c:pt idx="5731">
                  <c:v>-23.64999577465658</c:v>
                </c:pt>
                <c:pt idx="5732">
                  <c:v>-23.66095022691539</c:v>
                </c:pt>
                <c:pt idx="5733">
                  <c:v>-23.67190776496285</c:v>
                </c:pt>
                <c:pt idx="5734">
                  <c:v>-23.68286838619666</c:v>
                </c:pt>
                <c:pt idx="5735">
                  <c:v>-23.69383208801362</c:v>
                </c:pt>
                <c:pt idx="5736">
                  <c:v>-23.70479886780961</c:v>
                </c:pt>
                <c:pt idx="5737">
                  <c:v>-23.71576872297961</c:v>
                </c:pt>
                <c:pt idx="5738">
                  <c:v>-23.72674165091765</c:v>
                </c:pt>
                <c:pt idx="5739">
                  <c:v>-23.73771764901688</c:v>
                </c:pt>
                <c:pt idx="5740">
                  <c:v>-23.7486967146695</c:v>
                </c:pt>
                <c:pt idx="5741">
                  <c:v>-23.75967884526684</c:v>
                </c:pt>
                <c:pt idx="5742">
                  <c:v>-23.7706640381993</c:v>
                </c:pt>
                <c:pt idx="5743">
                  <c:v>-23.78165229085635</c:v>
                </c:pt>
                <c:pt idx="5744">
                  <c:v>-23.79264360062658</c:v>
                </c:pt>
                <c:pt idx="5745">
                  <c:v>-23.80363796489767</c:v>
                </c:pt>
                <c:pt idx="5746">
                  <c:v>-23.81463538105635</c:v>
                </c:pt>
                <c:pt idx="5747">
                  <c:v>-23.82563584648848</c:v>
                </c:pt>
                <c:pt idx="5748">
                  <c:v>-23.83663935857901</c:v>
                </c:pt>
                <c:pt idx="5749">
                  <c:v>-23.84764591471198</c:v>
                </c:pt>
                <c:pt idx="5750">
                  <c:v>-23.85865551227052</c:v>
                </c:pt>
                <c:pt idx="5751">
                  <c:v>-23.86966814863684</c:v>
                </c:pt>
                <c:pt idx="5752">
                  <c:v>-23.88068382119228</c:v>
                </c:pt>
                <c:pt idx="5753">
                  <c:v>-23.89170252731726</c:v>
                </c:pt>
                <c:pt idx="5754">
                  <c:v>-23.9027242643913</c:v>
                </c:pt>
                <c:pt idx="5755">
                  <c:v>-23.91374902979301</c:v>
                </c:pt>
                <c:pt idx="5756">
                  <c:v>-23.9247768209001</c:v>
                </c:pt>
                <c:pt idx="5757">
                  <c:v>-23.9358076350894</c:v>
                </c:pt>
                <c:pt idx="5758">
                  <c:v>-23.94684146973681</c:v>
                </c:pt>
                <c:pt idx="5759">
                  <c:v>-23.95787832221736</c:v>
                </c:pt>
                <c:pt idx="5760">
                  <c:v>-23.96891818990516</c:v>
                </c:pt>
                <c:pt idx="5761">
                  <c:v>-23.97996107017343</c:v>
                </c:pt>
                <c:pt idx="5762">
                  <c:v>-23.99100696039451</c:v>
                </c:pt>
                <c:pt idx="5763">
                  <c:v>-24.00205585793982</c:v>
                </c:pt>
                <c:pt idx="5764">
                  <c:v>-24.0131077601799</c:v>
                </c:pt>
                <c:pt idx="5765">
                  <c:v>-24.02416266448439</c:v>
                </c:pt>
                <c:pt idx="5766">
                  <c:v>-24.03522056822204</c:v>
                </c:pt>
                <c:pt idx="5767">
                  <c:v>-24.04628146876071</c:v>
                </c:pt>
                <c:pt idx="5768">
                  <c:v>-24.05734536346737</c:v>
                </c:pt>
                <c:pt idx="5769">
                  <c:v>-24.06841224970808</c:v>
                </c:pt>
                <c:pt idx="5770">
                  <c:v>-24.07948212484804</c:v>
                </c:pt>
                <c:pt idx="5771">
                  <c:v>-24.09055498625154</c:v>
                </c:pt>
                <c:pt idx="5772">
                  <c:v>-24.10163083128198</c:v>
                </c:pt>
                <c:pt idx="5773">
                  <c:v>-24.11270965730189</c:v>
                </c:pt>
                <c:pt idx="5774">
                  <c:v>-24.1237914616729</c:v>
                </c:pt>
                <c:pt idx="5775">
                  <c:v>-24.13487624175577</c:v>
                </c:pt>
                <c:pt idx="5776">
                  <c:v>-24.14596399491034</c:v>
                </c:pt>
                <c:pt idx="5777">
                  <c:v>-24.1570547184956</c:v>
                </c:pt>
                <c:pt idx="5778">
                  <c:v>-24.16814840986963</c:v>
                </c:pt>
                <c:pt idx="5779">
                  <c:v>-24.17924506638968</c:v>
                </c:pt>
                <c:pt idx="5780">
                  <c:v>-24.19034468541203</c:v>
                </c:pt>
                <c:pt idx="5781">
                  <c:v>-24.20144726429216</c:v>
                </c:pt>
                <c:pt idx="5782">
                  <c:v>-24.21255280038461</c:v>
                </c:pt>
                <c:pt idx="5783">
                  <c:v>-24.2236612910431</c:v>
                </c:pt>
                <c:pt idx="5784">
                  <c:v>-24.23477273362042</c:v>
                </c:pt>
                <c:pt idx="5785">
                  <c:v>-24.24588712546851</c:v>
                </c:pt>
                <c:pt idx="5786">
                  <c:v>-24.25700446393841</c:v>
                </c:pt>
                <c:pt idx="5787">
                  <c:v>-24.2681247463803</c:v>
                </c:pt>
                <c:pt idx="5788">
                  <c:v>-24.27924797014349</c:v>
                </c:pt>
                <c:pt idx="5789">
                  <c:v>-24.2903741325764</c:v>
                </c:pt>
                <c:pt idx="5790">
                  <c:v>-24.30150323102658</c:v>
                </c:pt>
                <c:pt idx="5791">
                  <c:v>-24.31263526284071</c:v>
                </c:pt>
                <c:pt idx="5792">
                  <c:v>-24.3237702253646</c:v>
                </c:pt>
                <c:pt idx="5793">
                  <c:v>-24.33490811594318</c:v>
                </c:pt>
                <c:pt idx="5794">
                  <c:v>-24.34604893192051</c:v>
                </c:pt>
                <c:pt idx="5795">
                  <c:v>-24.35719267063979</c:v>
                </c:pt>
                <c:pt idx="5796">
                  <c:v>-24.36833932944332</c:v>
                </c:pt>
                <c:pt idx="5797">
                  <c:v>-24.3794889056726</c:v>
                </c:pt>
                <c:pt idx="5798">
                  <c:v>-24.39064139666818</c:v>
                </c:pt>
                <c:pt idx="5799">
                  <c:v>-24.40179679976978</c:v>
                </c:pt>
                <c:pt idx="5800">
                  <c:v>-24.41295511231627</c:v>
                </c:pt>
                <c:pt idx="5801">
                  <c:v>-24.42411633164562</c:v>
                </c:pt>
                <c:pt idx="5802">
                  <c:v>-24.43528045509498</c:v>
                </c:pt>
                <c:pt idx="5803">
                  <c:v>-24.44644748000058</c:v>
                </c:pt>
                <c:pt idx="5804">
                  <c:v>-24.45761740369783</c:v>
                </c:pt>
                <c:pt idx="5805">
                  <c:v>-24.46879022352126</c:v>
                </c:pt>
                <c:pt idx="5806">
                  <c:v>-24.47996593680456</c:v>
                </c:pt>
                <c:pt idx="5807">
                  <c:v>-24.49114454088051</c:v>
                </c:pt>
                <c:pt idx="5808">
                  <c:v>-24.50232603308108</c:v>
                </c:pt>
                <c:pt idx="5809">
                  <c:v>-24.51351041073735</c:v>
                </c:pt>
                <c:pt idx="5810">
                  <c:v>-24.52469767117958</c:v>
                </c:pt>
                <c:pt idx="5811">
                  <c:v>-24.53588781173712</c:v>
                </c:pt>
                <c:pt idx="5812">
                  <c:v>-24.5470808297385</c:v>
                </c:pt>
                <c:pt idx="5813">
                  <c:v>-24.55827672251139</c:v>
                </c:pt>
                <c:pt idx="5814">
                  <c:v>-24.5694754873826</c:v>
                </c:pt>
                <c:pt idx="5815">
                  <c:v>-24.58067712167805</c:v>
                </c:pt>
                <c:pt idx="5816">
                  <c:v>-24.59188162272288</c:v>
                </c:pt>
                <c:pt idx="5817">
                  <c:v>-24.60308898784131</c:v>
                </c:pt>
                <c:pt idx="5818">
                  <c:v>-24.61429921435677</c:v>
                </c:pt>
                <c:pt idx="5819">
                  <c:v>-24.62551229959177</c:v>
                </c:pt>
                <c:pt idx="5820">
                  <c:v>-24.63672824086802</c:v>
                </c:pt>
                <c:pt idx="5821">
                  <c:v>-24.64794703550637</c:v>
                </c:pt>
                <c:pt idx="5822">
                  <c:v>-24.6591686808268</c:v>
                </c:pt>
                <c:pt idx="5823">
                  <c:v>-24.67039317414847</c:v>
                </c:pt>
                <c:pt idx="5824">
                  <c:v>-24.68162051278967</c:v>
                </c:pt>
                <c:pt idx="5825">
                  <c:v>-24.69285069406787</c:v>
                </c:pt>
                <c:pt idx="5826">
                  <c:v>-24.70408371529966</c:v>
                </c:pt>
                <c:pt idx="5827">
                  <c:v>-24.71531957380081</c:v>
                </c:pt>
                <c:pt idx="5828">
                  <c:v>-24.72655826688625</c:v>
                </c:pt>
                <c:pt idx="5829">
                  <c:v>-24.73779979187005</c:v>
                </c:pt>
                <c:pt idx="5830">
                  <c:v>-24.74904414606543</c:v>
                </c:pt>
                <c:pt idx="5831">
                  <c:v>-24.76029132678481</c:v>
                </c:pt>
                <c:pt idx="5832">
                  <c:v>-24.77154133133971</c:v>
                </c:pt>
                <c:pt idx="5833">
                  <c:v>-24.78279415704086</c:v>
                </c:pt>
                <c:pt idx="5834">
                  <c:v>-24.79404980119814</c:v>
                </c:pt>
                <c:pt idx="5835">
                  <c:v>-24.80530826112057</c:v>
                </c:pt>
                <c:pt idx="5836">
                  <c:v>-24.81656953411634</c:v>
                </c:pt>
                <c:pt idx="5837">
                  <c:v>-24.82783361749283</c:v>
                </c:pt>
                <c:pt idx="5838">
                  <c:v>-24.83910050855654</c:v>
                </c:pt>
                <c:pt idx="5839">
                  <c:v>-24.85037020461317</c:v>
                </c:pt>
                <c:pt idx="5840">
                  <c:v>-24.86164270296758</c:v>
                </c:pt>
                <c:pt idx="5841">
                  <c:v>-24.87291800092378</c:v>
                </c:pt>
                <c:pt idx="5842">
                  <c:v>-24.88419609578495</c:v>
                </c:pt>
                <c:pt idx="5843">
                  <c:v>-24.89547698485347</c:v>
                </c:pt>
                <c:pt idx="5844">
                  <c:v>-24.90676066543084</c:v>
                </c:pt>
                <c:pt idx="5845">
                  <c:v>-24.91804713481778</c:v>
                </c:pt>
                <c:pt idx="5846">
                  <c:v>-24.92933639031412</c:v>
                </c:pt>
                <c:pt idx="5847">
                  <c:v>-24.94062842921892</c:v>
                </c:pt>
                <c:pt idx="5848">
                  <c:v>-24.95192324883038</c:v>
                </c:pt>
                <c:pt idx="5849">
                  <c:v>-24.96322084644586</c:v>
                </c:pt>
                <c:pt idx="5850">
                  <c:v>-24.97452121936195</c:v>
                </c:pt>
                <c:pt idx="5851">
                  <c:v>-24.98582436487436</c:v>
                </c:pt>
                <c:pt idx="5852">
                  <c:v>-24.997130280278</c:v>
                </c:pt>
                <c:pt idx="5853">
                  <c:v>-25.00843896286693</c:v>
                </c:pt>
                <c:pt idx="5854">
                  <c:v>-25.01975040993443</c:v>
                </c:pt>
                <c:pt idx="5855">
                  <c:v>-25.03106461877292</c:v>
                </c:pt>
                <c:pt idx="5856">
                  <c:v>-25.042381586674</c:v>
                </c:pt>
                <c:pt idx="5857">
                  <c:v>-25.05370131092849</c:v>
                </c:pt>
                <c:pt idx="5858">
                  <c:v>-25.06502378882634</c:v>
                </c:pt>
                <c:pt idx="5859">
                  <c:v>-25.07634901765672</c:v>
                </c:pt>
                <c:pt idx="5860">
                  <c:v>-25.08767699470793</c:v>
                </c:pt>
                <c:pt idx="5861">
                  <c:v>-25.09900771726754</c:v>
                </c:pt>
                <c:pt idx="5862">
                  <c:v>-25.1103411826222</c:v>
                </c:pt>
                <c:pt idx="5863">
                  <c:v>-25.12167738805782</c:v>
                </c:pt>
                <c:pt idx="5864">
                  <c:v>-25.13301633085945</c:v>
                </c:pt>
                <c:pt idx="5865">
                  <c:v>-25.14435800831136</c:v>
                </c:pt>
                <c:pt idx="5866">
                  <c:v>-25.15570241769699</c:v>
                </c:pt>
                <c:pt idx="5867">
                  <c:v>-25.16704955629897</c:v>
                </c:pt>
                <c:pt idx="5868">
                  <c:v>-25.1783994213991</c:v>
                </c:pt>
                <c:pt idx="5869">
                  <c:v>-25.18975201027839</c:v>
                </c:pt>
                <c:pt idx="5870">
                  <c:v>-25.20110732021706</c:v>
                </c:pt>
                <c:pt idx="5871">
                  <c:v>-25.21246534849446</c:v>
                </c:pt>
                <c:pt idx="5872">
                  <c:v>-25.22382609238918</c:v>
                </c:pt>
                <c:pt idx="5873">
                  <c:v>-25.23518954917899</c:v>
                </c:pt>
                <c:pt idx="5874">
                  <c:v>-25.24655571614088</c:v>
                </c:pt>
                <c:pt idx="5875">
                  <c:v>-25.25792459055095</c:v>
                </c:pt>
                <c:pt idx="5876">
                  <c:v>-25.2692961696846</c:v>
                </c:pt>
                <c:pt idx="5877">
                  <c:v>-25.28067045081633</c:v>
                </c:pt>
                <c:pt idx="5878">
                  <c:v>-25.29204743121992</c:v>
                </c:pt>
                <c:pt idx="5879">
                  <c:v>-25.30342710816829</c:v>
                </c:pt>
                <c:pt idx="5880">
                  <c:v>-25.31480947893359</c:v>
                </c:pt>
                <c:pt idx="5881">
                  <c:v>-25.32619454078714</c:v>
                </c:pt>
                <c:pt idx="5882">
                  <c:v>-25.33758229099949</c:v>
                </c:pt>
                <c:pt idx="5883">
                  <c:v>-25.34897272684037</c:v>
                </c:pt>
                <c:pt idx="5884">
                  <c:v>-25.36036584557869</c:v>
                </c:pt>
                <c:pt idx="5885">
                  <c:v>-25.37176164448264</c:v>
                </c:pt>
                <c:pt idx="5886">
                  <c:v>-25.38316012081952</c:v>
                </c:pt>
                <c:pt idx="5887">
                  <c:v>-25.39456127185588</c:v>
                </c:pt>
                <c:pt idx="5888">
                  <c:v>-25.4059650948575</c:v>
                </c:pt>
                <c:pt idx="5889">
                  <c:v>-25.41737158708928</c:v>
                </c:pt>
                <c:pt idx="5890">
                  <c:v>-25.42878074581542</c:v>
                </c:pt>
                <c:pt idx="5891">
                  <c:v>-25.44019256829928</c:v>
                </c:pt>
                <c:pt idx="5892">
                  <c:v>-25.45160705180343</c:v>
                </c:pt>
                <c:pt idx="5893">
                  <c:v>-25.46302419358964</c:v>
                </c:pt>
                <c:pt idx="5894">
                  <c:v>-25.47444399091892</c:v>
                </c:pt>
                <c:pt idx="5895">
                  <c:v>-25.48586644105148</c:v>
                </c:pt>
                <c:pt idx="5896">
                  <c:v>-25.4972915412467</c:v>
                </c:pt>
                <c:pt idx="5897">
                  <c:v>-25.50871928876322</c:v>
                </c:pt>
                <c:pt idx="5898">
                  <c:v>-25.5201496808589</c:v>
                </c:pt>
                <c:pt idx="5899">
                  <c:v>-25.53158271479076</c:v>
                </c:pt>
                <c:pt idx="5900">
                  <c:v>-25.54301838781507</c:v>
                </c:pt>
                <c:pt idx="5901">
                  <c:v>-25.55445669718732</c:v>
                </c:pt>
                <c:pt idx="5902">
                  <c:v>-25.56589764016218</c:v>
                </c:pt>
                <c:pt idx="5903">
                  <c:v>-25.5773412139936</c:v>
                </c:pt>
                <c:pt idx="5904">
                  <c:v>-25.58878741593468</c:v>
                </c:pt>
                <c:pt idx="5905">
                  <c:v>-25.60023624323777</c:v>
                </c:pt>
                <c:pt idx="5906">
                  <c:v>-25.61168769315446</c:v>
                </c:pt>
                <c:pt idx="5907">
                  <c:v>-25.6231417629355</c:v>
                </c:pt>
                <c:pt idx="5908">
                  <c:v>-25.63459844983092</c:v>
                </c:pt>
                <c:pt idx="5909">
                  <c:v>-25.64605775108994</c:v>
                </c:pt>
                <c:pt idx="5910">
                  <c:v>-25.657519663961</c:v>
                </c:pt>
                <c:pt idx="5911">
                  <c:v>-25.6689841856918</c:v>
                </c:pt>
                <c:pt idx="5912">
                  <c:v>-25.68045131352921</c:v>
                </c:pt>
                <c:pt idx="5913">
                  <c:v>-25.69192104471938</c:v>
                </c:pt>
                <c:pt idx="5914">
                  <c:v>-25.70339337650763</c:v>
                </c:pt>
                <c:pt idx="5915">
                  <c:v>-25.71486830613856</c:v>
                </c:pt>
                <c:pt idx="5916">
                  <c:v>-25.72634583085593</c:v>
                </c:pt>
                <c:pt idx="5917">
                  <c:v>-25.73782594790283</c:v>
                </c:pt>
                <c:pt idx="5918">
                  <c:v>-25.74930865452146</c:v>
                </c:pt>
                <c:pt idx="5919">
                  <c:v>-25.76079394795333</c:v>
                </c:pt>
                <c:pt idx="5920">
                  <c:v>-25.77228182543918</c:v>
                </c:pt>
                <c:pt idx="5921">
                  <c:v>-25.78377228421892</c:v>
                </c:pt>
                <c:pt idx="5922">
                  <c:v>-25.79526532153176</c:v>
                </c:pt>
                <c:pt idx="5923">
                  <c:v>-25.80676093461611</c:v>
                </c:pt>
                <c:pt idx="5924">
                  <c:v>-25.81825912070961</c:v>
                </c:pt>
                <c:pt idx="5925">
                  <c:v>-25.82975987704914</c:v>
                </c:pt>
                <c:pt idx="5926">
                  <c:v>-25.84126320087083</c:v>
                </c:pt>
                <c:pt idx="5927">
                  <c:v>-25.85276908941003</c:v>
                </c:pt>
                <c:pt idx="5928">
                  <c:v>-25.86427753990133</c:v>
                </c:pt>
                <c:pt idx="5929">
                  <c:v>-25.87578854957857</c:v>
                </c:pt>
                <c:pt idx="5930">
                  <c:v>-25.8873021156748</c:v>
                </c:pt>
                <c:pt idx="5931">
                  <c:v>-25.89881823542233</c:v>
                </c:pt>
                <c:pt idx="5932">
                  <c:v>-25.91033690605272</c:v>
                </c:pt>
                <c:pt idx="5933">
                  <c:v>-25.92185812479676</c:v>
                </c:pt>
                <c:pt idx="5934">
                  <c:v>-25.93338188888447</c:v>
                </c:pt>
                <c:pt idx="5935">
                  <c:v>-25.94490819554512</c:v>
                </c:pt>
                <c:pt idx="5936">
                  <c:v>-25.95643704200724</c:v>
                </c:pt>
                <c:pt idx="5937">
                  <c:v>-25.9679684254986</c:v>
                </c:pt>
                <c:pt idx="5938">
                  <c:v>-25.97950234324618</c:v>
                </c:pt>
                <c:pt idx="5939">
                  <c:v>-25.99103879247626</c:v>
                </c:pt>
                <c:pt idx="5940">
                  <c:v>-26.00257777041433</c:v>
                </c:pt>
                <c:pt idx="5941">
                  <c:v>-26.01411927428513</c:v>
                </c:pt>
                <c:pt idx="5942">
                  <c:v>-26.02566330131266</c:v>
                </c:pt>
                <c:pt idx="5943">
                  <c:v>-26.03720984872018</c:v>
                </c:pt>
                <c:pt idx="5944">
                  <c:v>-26.04875891373018</c:v>
                </c:pt>
                <c:pt idx="5945">
                  <c:v>-26.06031049356439</c:v>
                </c:pt>
                <c:pt idx="5946">
                  <c:v>-26.07186458544384</c:v>
                </c:pt>
                <c:pt idx="5947">
                  <c:v>-26.08342118658876</c:v>
                </c:pt>
                <c:pt idx="5948">
                  <c:v>-26.09498029421867</c:v>
                </c:pt>
                <c:pt idx="5949">
                  <c:v>-26.10654190555231</c:v>
                </c:pt>
                <c:pt idx="5950">
                  <c:v>-26.11810601780772</c:v>
                </c:pt>
                <c:pt idx="5951">
                  <c:v>-26.12967262820214</c:v>
                </c:pt>
                <c:pt idx="5952">
                  <c:v>-26.14124173395213</c:v>
                </c:pt>
                <c:pt idx="5953">
                  <c:v>-26.15281333227346</c:v>
                </c:pt>
                <c:pt idx="5954">
                  <c:v>-26.16438742038118</c:v>
                </c:pt>
                <c:pt idx="5955">
                  <c:v>-26.17596399548959</c:v>
                </c:pt>
                <c:pt idx="5956">
                  <c:v>-26.18754305481224</c:v>
                </c:pt>
                <c:pt idx="5957">
                  <c:v>-26.19912459556198</c:v>
                </c:pt>
                <c:pt idx="5958">
                  <c:v>-26.21070861495089</c:v>
                </c:pt>
                <c:pt idx="5959">
                  <c:v>-26.22229511019031</c:v>
                </c:pt>
                <c:pt idx="5960">
                  <c:v>-26.23388407849087</c:v>
                </c:pt>
                <c:pt idx="5961">
                  <c:v>-26.24547551706242</c:v>
                </c:pt>
                <c:pt idx="5962">
                  <c:v>-26.25706942311413</c:v>
                </c:pt>
                <c:pt idx="5963">
                  <c:v>-26.26866579385439</c:v>
                </c:pt>
                <c:pt idx="5964">
                  <c:v>-26.28026462649088</c:v>
                </c:pt>
                <c:pt idx="5965">
                  <c:v>-26.29186591823054</c:v>
                </c:pt>
                <c:pt idx="5966">
                  <c:v>-26.30346966627959</c:v>
                </c:pt>
                <c:pt idx="5967">
                  <c:v>-26.3150758678435</c:v>
                </c:pt>
                <c:pt idx="5968">
                  <c:v>-26.32668452012702</c:v>
                </c:pt>
                <c:pt idx="5969">
                  <c:v>-26.3382956203342</c:v>
                </c:pt>
                <c:pt idx="5970">
                  <c:v>-26.3499091656683</c:v>
                </c:pt>
                <c:pt idx="5971">
                  <c:v>-26.36152515333189</c:v>
                </c:pt>
                <c:pt idx="5972">
                  <c:v>-26.37314358052683</c:v>
                </c:pt>
                <c:pt idx="5973">
                  <c:v>-26.38476444445422</c:v>
                </c:pt>
                <c:pt idx="5974">
                  <c:v>-26.39638774231443</c:v>
                </c:pt>
                <c:pt idx="5975">
                  <c:v>-26.40801347130715</c:v>
                </c:pt>
                <c:pt idx="5976">
                  <c:v>-26.41964162863133</c:v>
                </c:pt>
                <c:pt idx="5977">
                  <c:v>-26.43127221148518</c:v>
                </c:pt>
                <c:pt idx="5978">
                  <c:v>-26.44290521706618</c:v>
                </c:pt>
                <c:pt idx="5979">
                  <c:v>-26.45454064257111</c:v>
                </c:pt>
                <c:pt idx="5980">
                  <c:v>-26.46617848519606</c:v>
                </c:pt>
                <c:pt idx="5981">
                  <c:v>-26.47781874213633</c:v>
                </c:pt>
                <c:pt idx="5982">
                  <c:v>-26.48946141058656</c:v>
                </c:pt>
                <c:pt idx="5983">
                  <c:v>-26.50110648774065</c:v>
                </c:pt>
                <c:pt idx="5984">
                  <c:v>-26.51275397079178</c:v>
                </c:pt>
                <c:pt idx="5985">
                  <c:v>-26.52440385693243</c:v>
                </c:pt>
                <c:pt idx="5986">
                  <c:v>-26.53605614335434</c:v>
                </c:pt>
                <c:pt idx="5987">
                  <c:v>-26.54771082724858</c:v>
                </c:pt>
                <c:pt idx="5988">
                  <c:v>-26.55936790580544</c:v>
                </c:pt>
                <c:pt idx="5989">
                  <c:v>-26.57102737621456</c:v>
                </c:pt>
                <c:pt idx="5990">
                  <c:v>-26.58268923566483</c:v>
                </c:pt>
                <c:pt idx="5991">
                  <c:v>-26.59435348134448</c:v>
                </c:pt>
                <c:pt idx="5992">
                  <c:v>-26.60602011044094</c:v>
                </c:pt>
                <c:pt idx="5993">
                  <c:v>-26.61768912014103</c:v>
                </c:pt>
                <c:pt idx="5994">
                  <c:v>-26.62936050763079</c:v>
                </c:pt>
                <c:pt idx="5995">
                  <c:v>-26.64103427009558</c:v>
                </c:pt>
                <c:pt idx="5996">
                  <c:v>-26.65271040472007</c:v>
                </c:pt>
                <c:pt idx="5997">
                  <c:v>-26.6643889086882</c:v>
                </c:pt>
                <c:pt idx="5998">
                  <c:v>-26.6760697791832</c:v>
                </c:pt>
                <c:pt idx="5999">
                  <c:v>-26.68775301338763</c:v>
                </c:pt>
                <c:pt idx="6000">
                  <c:v>-26.6994386084833</c:v>
                </c:pt>
                <c:pt idx="6001">
                  <c:v>-26.71112656165137</c:v>
                </c:pt>
                <c:pt idx="6002">
                  <c:v>-26.72281687007224</c:v>
                </c:pt>
                <c:pt idx="6003">
                  <c:v>-26.73450953092567</c:v>
                </c:pt>
                <c:pt idx="6004">
                  <c:v>-26.74620454139069</c:v>
                </c:pt>
                <c:pt idx="6005">
                  <c:v>-26.75790189864561</c:v>
                </c:pt>
                <c:pt idx="6006">
                  <c:v>-26.76960159986807</c:v>
                </c:pt>
                <c:pt idx="6007">
                  <c:v>-26.78130364223502</c:v>
                </c:pt>
                <c:pt idx="6008">
                  <c:v>-26.79300802292269</c:v>
                </c:pt>
                <c:pt idx="6009">
                  <c:v>-26.80471473910663</c:v>
                </c:pt>
                <c:pt idx="6010">
                  <c:v>-26.81642378796167</c:v>
                </c:pt>
                <c:pt idx="6011">
                  <c:v>-26.82813516666199</c:v>
                </c:pt>
                <c:pt idx="6012">
                  <c:v>-26.83984887238104</c:v>
                </c:pt>
                <c:pt idx="6013">
                  <c:v>-26.85156490229161</c:v>
                </c:pt>
                <c:pt idx="6014">
                  <c:v>-26.86328325356574</c:v>
                </c:pt>
                <c:pt idx="6015">
                  <c:v>-26.87500392337486</c:v>
                </c:pt>
                <c:pt idx="6016">
                  <c:v>-26.88672690888965</c:v>
                </c:pt>
                <c:pt idx="6017">
                  <c:v>-26.89845220728012</c:v>
                </c:pt>
                <c:pt idx="6018">
                  <c:v>-26.91017981571559</c:v>
                </c:pt>
                <c:pt idx="6019">
                  <c:v>-26.9219097313647</c:v>
                </c:pt>
                <c:pt idx="6020">
                  <c:v>-26.9336419513954</c:v>
                </c:pt>
                <c:pt idx="6021">
                  <c:v>-26.94537647297494</c:v>
                </c:pt>
                <c:pt idx="6022">
                  <c:v>-26.95711329326992</c:v>
                </c:pt>
                <c:pt idx="6023">
                  <c:v>-26.96885240944622</c:v>
                </c:pt>
                <c:pt idx="6024">
                  <c:v>-26.98059381866905</c:v>
                </c:pt>
                <c:pt idx="6025">
                  <c:v>-26.99233751810294</c:v>
                </c:pt>
                <c:pt idx="6026">
                  <c:v>-27.00408350491175</c:v>
                </c:pt>
                <c:pt idx="6027">
                  <c:v>-27.01583177625864</c:v>
                </c:pt>
                <c:pt idx="6028">
                  <c:v>-27.02758232930609</c:v>
                </c:pt>
                <c:pt idx="6029">
                  <c:v>-27.03933516121592</c:v>
                </c:pt>
                <c:pt idx="6030">
                  <c:v>-27.05109026914926</c:v>
                </c:pt>
                <c:pt idx="6031">
                  <c:v>-27.06284765026655</c:v>
                </c:pt>
                <c:pt idx="6032">
                  <c:v>-27.07460730172759</c:v>
                </c:pt>
                <c:pt idx="6033">
                  <c:v>-27.08636922069147</c:v>
                </c:pt>
                <c:pt idx="6034">
                  <c:v>-27.09813340431662</c:v>
                </c:pt>
                <c:pt idx="6035">
                  <c:v>-27.1098998497608</c:v>
                </c:pt>
                <c:pt idx="6036">
                  <c:v>-27.12166855418108</c:v>
                </c:pt>
                <c:pt idx="6037">
                  <c:v>-27.13343951473388</c:v>
                </c:pt>
                <c:pt idx="6038">
                  <c:v>-27.14521272857493</c:v>
                </c:pt>
                <c:pt idx="6039">
                  <c:v>-27.15698819285932</c:v>
                </c:pt>
                <c:pt idx="6040">
                  <c:v>-27.16876590474141</c:v>
                </c:pt>
                <c:pt idx="6041">
                  <c:v>-27.18054586137496</c:v>
                </c:pt>
                <c:pt idx="6042">
                  <c:v>-27.19232805991303</c:v>
                </c:pt>
                <c:pt idx="6043">
                  <c:v>-27.20411249750801</c:v>
                </c:pt>
                <c:pt idx="6044">
                  <c:v>-27.21589917131163</c:v>
                </c:pt>
                <c:pt idx="6045">
                  <c:v>-27.22768807847494</c:v>
                </c:pt>
                <c:pt idx="6046">
                  <c:v>-27.23947921614836</c:v>
                </c:pt>
                <c:pt idx="6047">
                  <c:v>-27.25127258148163</c:v>
                </c:pt>
                <c:pt idx="6048">
                  <c:v>-27.2630681716238</c:v>
                </c:pt>
                <c:pt idx="6049">
                  <c:v>-27.2748659837233</c:v>
                </c:pt>
                <c:pt idx="6050">
                  <c:v>-27.28666601492786</c:v>
                </c:pt>
                <c:pt idx="6051">
                  <c:v>-27.29846826238461</c:v>
                </c:pt>
                <c:pt idx="6052">
                  <c:v>-27.31027272323995</c:v>
                </c:pt>
                <c:pt idx="6053">
                  <c:v>-27.32207939463965</c:v>
                </c:pt>
                <c:pt idx="6054">
                  <c:v>-27.33388827372885</c:v>
                </c:pt>
                <c:pt idx="6055">
                  <c:v>-27.34569935765198</c:v>
                </c:pt>
                <c:pt idx="6056">
                  <c:v>-27.35751264355286</c:v>
                </c:pt>
                <c:pt idx="6057">
                  <c:v>-27.36932812857464</c:v>
                </c:pt>
                <c:pt idx="6058">
                  <c:v>-27.38114580985981</c:v>
                </c:pt>
                <c:pt idx="6059">
                  <c:v>-27.3929656845502</c:v>
                </c:pt>
                <c:pt idx="6060">
                  <c:v>-27.404787749787</c:v>
                </c:pt>
                <c:pt idx="6061">
                  <c:v>-27.41661200271076</c:v>
                </c:pt>
                <c:pt idx="6062">
                  <c:v>-27.42843844046135</c:v>
                </c:pt>
                <c:pt idx="6063">
                  <c:v>-27.44026706017803</c:v>
                </c:pt>
                <c:pt idx="6064">
                  <c:v>-27.45209785899935</c:v>
                </c:pt>
                <c:pt idx="6065">
                  <c:v>-27.46393083406327</c:v>
                </c:pt>
                <c:pt idx="6066">
                  <c:v>-27.47576598250708</c:v>
                </c:pt>
                <c:pt idx="6067">
                  <c:v>-27.48760330146742</c:v>
                </c:pt>
                <c:pt idx="6068">
                  <c:v>-27.49944278808028</c:v>
                </c:pt>
                <c:pt idx="6069">
                  <c:v>-27.51128443948104</c:v>
                </c:pt>
                <c:pt idx="6070">
                  <c:v>-27.52312825280438</c:v>
                </c:pt>
                <c:pt idx="6071">
                  <c:v>-27.53497422518438</c:v>
                </c:pt>
                <c:pt idx="6072">
                  <c:v>-27.54682235375446</c:v>
                </c:pt>
                <c:pt idx="6073">
                  <c:v>-27.5586726356474</c:v>
                </c:pt>
                <c:pt idx="6074">
                  <c:v>-27.57052506799536</c:v>
                </c:pt>
                <c:pt idx="6075">
                  <c:v>-27.58237964792981</c:v>
                </c:pt>
                <c:pt idx="6076">
                  <c:v>-27.59423637258165</c:v>
                </c:pt>
                <c:pt idx="6077">
                  <c:v>-27.60609523908109</c:v>
                </c:pt>
                <c:pt idx="6078">
                  <c:v>-27.61795624455771</c:v>
                </c:pt>
                <c:pt idx="6079">
                  <c:v>-27.62981938614048</c:v>
                </c:pt>
                <c:pt idx="6080">
                  <c:v>-27.64168466095769</c:v>
                </c:pt>
                <c:pt idx="6081">
                  <c:v>-27.65355206613704</c:v>
                </c:pt>
                <c:pt idx="6082">
                  <c:v>-27.66542159880558</c:v>
                </c:pt>
                <c:pt idx="6083">
                  <c:v>-27.67729325608973</c:v>
                </c:pt>
                <c:pt idx="6084">
                  <c:v>-27.68916703511525</c:v>
                </c:pt>
                <c:pt idx="6085">
                  <c:v>-27.70104293300732</c:v>
                </c:pt>
                <c:pt idx="6086">
                  <c:v>-27.71292094689045</c:v>
                </c:pt>
                <c:pt idx="6087">
                  <c:v>-27.72480107388852</c:v>
                </c:pt>
                <c:pt idx="6088">
                  <c:v>-27.7366833111248</c:v>
                </c:pt>
                <c:pt idx="6089">
                  <c:v>-27.74856765572194</c:v>
                </c:pt>
                <c:pt idx="6090">
                  <c:v>-27.76045410480195</c:v>
                </c:pt>
                <c:pt idx="6091">
                  <c:v>-27.7723426554862</c:v>
                </c:pt>
                <c:pt idx="6092">
                  <c:v>-27.78423330489544</c:v>
                </c:pt>
                <c:pt idx="6093">
                  <c:v>-27.79612605014983</c:v>
                </c:pt>
                <c:pt idx="6094">
                  <c:v>-27.80802088836886</c:v>
                </c:pt>
                <c:pt idx="6095">
                  <c:v>-27.81991781667143</c:v>
                </c:pt>
                <c:pt idx="6096">
                  <c:v>-27.83181683217579</c:v>
                </c:pt>
                <c:pt idx="6097">
                  <c:v>-27.8437179319996</c:v>
                </c:pt>
                <c:pt idx="6098">
                  <c:v>-27.85562111325989</c:v>
                </c:pt>
                <c:pt idx="6099">
                  <c:v>-27.86752637307303</c:v>
                </c:pt>
                <c:pt idx="6100">
                  <c:v>-27.87943370855486</c:v>
                </c:pt>
                <c:pt idx="6101">
                  <c:v>-27.8913431168205</c:v>
                </c:pt>
                <c:pt idx="6102">
                  <c:v>-27.90325459498454</c:v>
                </c:pt>
                <c:pt idx="6103">
                  <c:v>-27.91516814016089</c:v>
                </c:pt>
                <c:pt idx="6104">
                  <c:v>-27.9270837494629</c:v>
                </c:pt>
                <c:pt idx="6105">
                  <c:v>-27.93900142000327</c:v>
                </c:pt>
                <c:pt idx="6106">
                  <c:v>-27.95092114889407</c:v>
                </c:pt>
                <c:pt idx="6107">
                  <c:v>-27.96284293324681</c:v>
                </c:pt>
                <c:pt idx="6108">
                  <c:v>-27.97476677017236</c:v>
                </c:pt>
                <c:pt idx="6109">
                  <c:v>-27.98669265678097</c:v>
                </c:pt>
                <c:pt idx="6110">
                  <c:v>-27.99862059018231</c:v>
                </c:pt>
                <c:pt idx="6111">
                  <c:v>-28.01055056748541</c:v>
                </c:pt>
                <c:pt idx="6112">
                  <c:v>-28.02248258579869</c:v>
                </c:pt>
                <c:pt idx="6113">
                  <c:v>-28.03441664223001</c:v>
                </c:pt>
                <c:pt idx="6114">
                  <c:v>-28.04635273388656</c:v>
                </c:pt>
                <c:pt idx="6115">
                  <c:v>-28.05829085787497</c:v>
                </c:pt>
                <c:pt idx="6116">
                  <c:v>-28.07023101130125</c:v>
                </c:pt>
                <c:pt idx="6117">
                  <c:v>-28.08217319127081</c:v>
                </c:pt>
                <c:pt idx="6118">
                  <c:v>-28.09411739488846</c:v>
                </c:pt>
                <c:pt idx="6119">
                  <c:v>-28.10606361925839</c:v>
                </c:pt>
                <c:pt idx="6120">
                  <c:v>-28.1180118614842</c:v>
                </c:pt>
                <c:pt idx="6121">
                  <c:v>-28.1299621186689</c:v>
                </c:pt>
                <c:pt idx="6122">
                  <c:v>-28.14191438791488</c:v>
                </c:pt>
                <c:pt idx="6123">
                  <c:v>-28.15386866632396</c:v>
                </c:pt>
                <c:pt idx="6124">
                  <c:v>-28.16582495099733</c:v>
                </c:pt>
                <c:pt idx="6125">
                  <c:v>-28.17778323903561</c:v>
                </c:pt>
                <c:pt idx="6126">
                  <c:v>-28.18974352753881</c:v>
                </c:pt>
                <c:pt idx="6127">
                  <c:v>-28.20170581360635</c:v>
                </c:pt>
                <c:pt idx="6128">
                  <c:v>-28.21367009433704</c:v>
                </c:pt>
                <c:pt idx="6129">
                  <c:v>-28.22563636682913</c:v>
                </c:pt>
                <c:pt idx="6130">
                  <c:v>-28.23760462818024</c:v>
                </c:pt>
                <c:pt idx="6131">
                  <c:v>-28.24957487548742</c:v>
                </c:pt>
                <c:pt idx="6132">
                  <c:v>-28.26154710584713</c:v>
                </c:pt>
                <c:pt idx="6133">
                  <c:v>-28.27352131635523</c:v>
                </c:pt>
                <c:pt idx="6134">
                  <c:v>-28.285497504107</c:v>
                </c:pt>
                <c:pt idx="6135">
                  <c:v>-28.29747566619714</c:v>
                </c:pt>
                <c:pt idx="6136">
                  <c:v>-28.30945579971973</c:v>
                </c:pt>
                <c:pt idx="6137">
                  <c:v>-28.32143790176828</c:v>
                </c:pt>
                <c:pt idx="6138">
                  <c:v>-28.33342196943575</c:v>
                </c:pt>
                <c:pt idx="6139">
                  <c:v>-28.34540799981445</c:v>
                </c:pt>
                <c:pt idx="6140">
                  <c:v>-28.35739598999616</c:v>
                </c:pt>
                <c:pt idx="6141">
                  <c:v>-28.36938593707204</c:v>
                </c:pt>
                <c:pt idx="6142">
                  <c:v>-28.3813778381327</c:v>
                </c:pt>
                <c:pt idx="6143">
                  <c:v>-28.39337169026816</c:v>
                </c:pt>
                <c:pt idx="6144">
                  <c:v>-28.40536749056783</c:v>
                </c:pt>
                <c:pt idx="6145">
                  <c:v>-28.41736523612059</c:v>
                </c:pt>
                <c:pt idx="6146">
                  <c:v>-28.4293649240147</c:v>
                </c:pt>
                <c:pt idx="6147">
                  <c:v>-28.44136655133783</c:v>
                </c:pt>
                <c:pt idx="6148">
                  <c:v>-28.45337011517715</c:v>
                </c:pt>
                <c:pt idx="6149">
                  <c:v>-28.46537561261919</c:v>
                </c:pt>
                <c:pt idx="6150">
                  <c:v>-28.4773830407499</c:v>
                </c:pt>
                <c:pt idx="6151">
                  <c:v>-28.48939239665469</c:v>
                </c:pt>
                <c:pt idx="6152">
                  <c:v>-28.50140367741838</c:v>
                </c:pt>
                <c:pt idx="6153">
                  <c:v>-28.5134168801252</c:v>
                </c:pt>
                <c:pt idx="6154">
                  <c:v>-28.52543200185886</c:v>
                </c:pt>
                <c:pt idx="6155">
                  <c:v>-28.53744903970244</c:v>
                </c:pt>
                <c:pt idx="6156">
                  <c:v>-28.54946799073849</c:v>
                </c:pt>
                <c:pt idx="6157">
                  <c:v>-28.56148885204897</c:v>
                </c:pt>
                <c:pt idx="6158">
                  <c:v>-28.57351162071528</c:v>
                </c:pt>
                <c:pt idx="6159">
                  <c:v>-28.58553629381824</c:v>
                </c:pt>
                <c:pt idx="6160">
                  <c:v>-28.59756286843814</c:v>
                </c:pt>
                <c:pt idx="6161">
                  <c:v>-28.60959134165466</c:v>
                </c:pt>
                <c:pt idx="6162">
                  <c:v>-28.62162171054693</c:v>
                </c:pt>
                <c:pt idx="6163">
                  <c:v>-28.63365397219353</c:v>
                </c:pt>
                <c:pt idx="6164">
                  <c:v>-28.64568812367247</c:v>
                </c:pt>
                <c:pt idx="6165">
                  <c:v>-28.65772416206119</c:v>
                </c:pt>
                <c:pt idx="6166">
                  <c:v>-28.66976208443658</c:v>
                </c:pt>
                <c:pt idx="6167">
                  <c:v>-28.68180188787495</c:v>
                </c:pt>
                <c:pt idx="6168">
                  <c:v>-28.69384356945208</c:v>
                </c:pt>
                <c:pt idx="6169">
                  <c:v>-28.70588712624316</c:v>
                </c:pt>
                <c:pt idx="6170">
                  <c:v>-28.71793255532284</c:v>
                </c:pt>
                <c:pt idx="6171">
                  <c:v>-28.72997985376522</c:v>
                </c:pt>
                <c:pt idx="6172">
                  <c:v>-28.74202901864382</c:v>
                </c:pt>
                <c:pt idx="6173">
                  <c:v>-28.75408004703164</c:v>
                </c:pt>
                <c:pt idx="6174">
                  <c:v>-28.76613293600107</c:v>
                </c:pt>
                <c:pt idx="6175">
                  <c:v>-28.77818768262402</c:v>
                </c:pt>
                <c:pt idx="6176">
                  <c:v>-28.79024428397178</c:v>
                </c:pt>
                <c:pt idx="6177">
                  <c:v>-28.80230273711513</c:v>
                </c:pt>
                <c:pt idx="6178">
                  <c:v>-28.81436303912429</c:v>
                </c:pt>
                <c:pt idx="6179">
                  <c:v>-28.82642518706892</c:v>
                </c:pt>
                <c:pt idx="6180">
                  <c:v>-28.83848917801813</c:v>
                </c:pt>
                <c:pt idx="6181">
                  <c:v>-28.8505550090405</c:v>
                </c:pt>
                <c:pt idx="6182">
                  <c:v>-28.86262267720402</c:v>
                </c:pt>
                <c:pt idx="6183">
                  <c:v>-28.8746921795762</c:v>
                </c:pt>
                <c:pt idx="6184">
                  <c:v>-28.88676351322397</c:v>
                </c:pt>
                <c:pt idx="6185">
                  <c:v>-28.89883667521369</c:v>
                </c:pt>
                <c:pt idx="6186">
                  <c:v>-28.91091166261123</c:v>
                </c:pt>
                <c:pt idx="6187">
                  <c:v>-28.92298847248185</c:v>
                </c:pt>
                <c:pt idx="6188">
                  <c:v>-28.93506710189034</c:v>
                </c:pt>
                <c:pt idx="6189">
                  <c:v>-28.94714754790088</c:v>
                </c:pt>
                <c:pt idx="6190">
                  <c:v>-28.95922980757717</c:v>
                </c:pt>
                <c:pt idx="6191">
                  <c:v>-28.97131387798234</c:v>
                </c:pt>
                <c:pt idx="6192">
                  <c:v>-28.98339975617898</c:v>
                </c:pt>
                <c:pt idx="6193">
                  <c:v>-28.99548743922916</c:v>
                </c:pt>
                <c:pt idx="6194">
                  <c:v>-29.00757692419437</c:v>
                </c:pt>
                <c:pt idx="6195">
                  <c:v>-29.01966820813562</c:v>
                </c:pt>
                <c:pt idx="6196">
                  <c:v>-29.03176128811335</c:v>
                </c:pt>
                <c:pt idx="6197">
                  <c:v>-29.04385616118749</c:v>
                </c:pt>
                <c:pt idx="6198">
                  <c:v>-29.05595282441739</c:v>
                </c:pt>
                <c:pt idx="6199">
                  <c:v>-29.06805127486193</c:v>
                </c:pt>
                <c:pt idx="6200">
                  <c:v>-29.08015150957941</c:v>
                </c:pt>
                <c:pt idx="6201">
                  <c:v>-29.09225352562763</c:v>
                </c:pt>
                <c:pt idx="6202">
                  <c:v>-29.10435732006384</c:v>
                </c:pt>
                <c:pt idx="6203">
                  <c:v>-29.11646288994476</c:v>
                </c:pt>
                <c:pt idx="6204">
                  <c:v>-29.1285702323266</c:v>
                </c:pt>
                <c:pt idx="6205">
                  <c:v>-29.14067934426502</c:v>
                </c:pt>
                <c:pt idx="6206">
                  <c:v>-29.15279022281519</c:v>
                </c:pt>
                <c:pt idx="6207">
                  <c:v>-29.16490286503171</c:v>
                </c:pt>
                <c:pt idx="6208">
                  <c:v>-29.17701726796868</c:v>
                </c:pt>
                <c:pt idx="6209">
                  <c:v>-29.18913342867967</c:v>
                </c:pt>
                <c:pt idx="6210">
                  <c:v>-29.20125134421774</c:v>
                </c:pt>
                <c:pt idx="6211">
                  <c:v>-29.21337101163541</c:v>
                </c:pt>
                <c:pt idx="6212">
                  <c:v>-29.22549242798467</c:v>
                </c:pt>
                <c:pt idx="6213">
                  <c:v>-29.23761559031703</c:v>
                </c:pt>
                <c:pt idx="6214">
                  <c:v>-29.24974049568345</c:v>
                </c:pt>
                <c:pt idx="6215">
                  <c:v>-29.26186714113437</c:v>
                </c:pt>
                <c:pt idx="6216">
                  <c:v>-29.27399552371973</c:v>
                </c:pt>
                <c:pt idx="6217">
                  <c:v>-29.28612564048893</c:v>
                </c:pt>
                <c:pt idx="6218">
                  <c:v>-29.29825748849089</c:v>
                </c:pt>
                <c:pt idx="6219">
                  <c:v>-29.31039106477396</c:v>
                </c:pt>
                <c:pt idx="6220">
                  <c:v>-29.32252636638603</c:v>
                </c:pt>
                <c:pt idx="6221">
                  <c:v>-29.33466339037446</c:v>
                </c:pt>
                <c:pt idx="6222">
                  <c:v>-29.34680213378607</c:v>
                </c:pt>
                <c:pt idx="6223">
                  <c:v>-29.35894259366721</c:v>
                </c:pt>
                <c:pt idx="6224">
                  <c:v>-29.37108476706371</c:v>
                </c:pt>
                <c:pt idx="6225">
                  <c:v>-29.38322865102084</c:v>
                </c:pt>
                <c:pt idx="6226">
                  <c:v>-29.39537424258345</c:v>
                </c:pt>
                <c:pt idx="6227">
                  <c:v>-29.4075215387958</c:v>
                </c:pt>
                <c:pt idx="6228">
                  <c:v>-29.4196705367017</c:v>
                </c:pt>
                <c:pt idx="6229">
                  <c:v>-29.43182123334442</c:v>
                </c:pt>
                <c:pt idx="6230">
                  <c:v>-29.44397362576673</c:v>
                </c:pt>
                <c:pt idx="6231">
                  <c:v>-29.45612771101091</c:v>
                </c:pt>
                <c:pt idx="6232">
                  <c:v>-29.46828348611871</c:v>
                </c:pt>
                <c:pt idx="6233">
                  <c:v>-29.48044094813142</c:v>
                </c:pt>
                <c:pt idx="6234">
                  <c:v>-29.49260009408979</c:v>
                </c:pt>
                <c:pt idx="6235">
                  <c:v>-29.50476092103409</c:v>
                </c:pt>
                <c:pt idx="6236">
                  <c:v>-29.51692342600408</c:v>
                </c:pt>
                <c:pt idx="6237">
                  <c:v>-29.529087606039</c:v>
                </c:pt>
                <c:pt idx="6238">
                  <c:v>-29.54125345817764</c:v>
                </c:pt>
                <c:pt idx="6239">
                  <c:v>-29.55342097945826</c:v>
                </c:pt>
                <c:pt idx="6240">
                  <c:v>-29.56559016691862</c:v>
                </c:pt>
                <c:pt idx="6241">
                  <c:v>-29.57776101759602</c:v>
                </c:pt>
                <c:pt idx="6242">
                  <c:v>-29.5899335285272</c:v>
                </c:pt>
                <c:pt idx="6243">
                  <c:v>-29.60210769674849</c:v>
                </c:pt>
                <c:pt idx="6244">
                  <c:v>-29.61428351929566</c:v>
                </c:pt>
                <c:pt idx="6245">
                  <c:v>-29.62646099320402</c:v>
                </c:pt>
                <c:pt idx="6246">
                  <c:v>-29.63864011550836</c:v>
                </c:pt>
                <c:pt idx="6247">
                  <c:v>-29.65082088324302</c:v>
                </c:pt>
                <c:pt idx="6248">
                  <c:v>-29.66300329344182</c:v>
                </c:pt>
                <c:pt idx="6249">
                  <c:v>-29.67518734313811</c:v>
                </c:pt>
                <c:pt idx="6250">
                  <c:v>-29.68737302936474</c:v>
                </c:pt>
                <c:pt idx="6251">
                  <c:v>-29.69956034915407</c:v>
                </c:pt>
                <c:pt idx="6252">
                  <c:v>-29.71174929953797</c:v>
                </c:pt>
                <c:pt idx="6253">
                  <c:v>-29.72393987754787</c:v>
                </c:pt>
                <c:pt idx="6254">
                  <c:v>-29.73613208021467</c:v>
                </c:pt>
                <c:pt idx="6255">
                  <c:v>-29.74832590456878</c:v>
                </c:pt>
                <c:pt idx="6256">
                  <c:v>-29.76052134764016</c:v>
                </c:pt>
                <c:pt idx="6257">
                  <c:v>-29.77271840645827</c:v>
                </c:pt>
                <c:pt idx="6258">
                  <c:v>-29.7849170780521</c:v>
                </c:pt>
                <c:pt idx="6259">
                  <c:v>-29.79711735945014</c:v>
                </c:pt>
                <c:pt idx="6260">
                  <c:v>-29.80931924768043</c:v>
                </c:pt>
                <c:pt idx="6261">
                  <c:v>-29.82152273977051</c:v>
                </c:pt>
                <c:pt idx="6262">
                  <c:v>-29.83372783274745</c:v>
                </c:pt>
                <c:pt idx="6263">
                  <c:v>-29.84593452363784</c:v>
                </c:pt>
                <c:pt idx="6264">
                  <c:v>-29.8581428094678</c:v>
                </c:pt>
                <c:pt idx="6265">
                  <c:v>-29.87035268726299</c:v>
                </c:pt>
                <c:pt idx="6266">
                  <c:v>-29.88256415404857</c:v>
                </c:pt>
                <c:pt idx="6267">
                  <c:v>-29.89477720684922</c:v>
                </c:pt>
                <c:pt idx="6268">
                  <c:v>-29.90699184268918</c:v>
                </c:pt>
                <c:pt idx="6269">
                  <c:v>-29.91920805859221</c:v>
                </c:pt>
                <c:pt idx="6270">
                  <c:v>-29.93142585158159</c:v>
                </c:pt>
                <c:pt idx="6271">
                  <c:v>-29.94364521868013</c:v>
                </c:pt>
                <c:pt idx="6272">
                  <c:v>-29.95586615691019</c:v>
                </c:pt>
                <c:pt idx="6273">
                  <c:v>-29.96808866329365</c:v>
                </c:pt>
                <c:pt idx="6274">
                  <c:v>-29.9803127348519</c:v>
                </c:pt>
                <c:pt idx="6275">
                  <c:v>-29.99253836860591</c:v>
                </c:pt>
                <c:pt idx="6276">
                  <c:v>-30.00476556157617</c:v>
                </c:pt>
                <c:pt idx="6277">
                  <c:v>-30.01699431078268</c:v>
                </c:pt>
                <c:pt idx="6278">
                  <c:v>-30.02922461324499</c:v>
                </c:pt>
                <c:pt idx="6279">
                  <c:v>-30.04145646598223</c:v>
                </c:pt>
                <c:pt idx="6280">
                  <c:v>-30.053689866013</c:v>
                </c:pt>
                <c:pt idx="6281">
                  <c:v>-30.06592481035548</c:v>
                </c:pt>
                <c:pt idx="6282">
                  <c:v>-30.07816129602739</c:v>
                </c:pt>
                <c:pt idx="6283">
                  <c:v>-30.09039932004599</c:v>
                </c:pt>
                <c:pt idx="6284">
                  <c:v>-30.10263887942807</c:v>
                </c:pt>
                <c:pt idx="6285">
                  <c:v>-30.11487997118997</c:v>
                </c:pt>
                <c:pt idx="6286">
                  <c:v>-30.12712259234757</c:v>
                </c:pt>
                <c:pt idx="6287">
                  <c:v>-30.13936673991632</c:v>
                </c:pt>
                <c:pt idx="6288">
                  <c:v>-30.15161241091116</c:v>
                </c:pt>
                <c:pt idx="6289">
                  <c:v>-30.16385960234665</c:v>
                </c:pt>
                <c:pt idx="6290">
                  <c:v>-30.17610831123684</c:v>
                </c:pt>
                <c:pt idx="6291">
                  <c:v>-30.18835853459535</c:v>
                </c:pt>
                <c:pt idx="6292">
                  <c:v>-30.20061026943535</c:v>
                </c:pt>
                <c:pt idx="6293">
                  <c:v>-30.21286351276957</c:v>
                </c:pt>
                <c:pt idx="6294">
                  <c:v>-30.22511826161026</c:v>
                </c:pt>
                <c:pt idx="6295">
                  <c:v>-30.23737451296926</c:v>
                </c:pt>
                <c:pt idx="6296">
                  <c:v>-30.24963226385793</c:v>
                </c:pt>
                <c:pt idx="6297">
                  <c:v>-30.26189151128722</c:v>
                </c:pt>
                <c:pt idx="6298">
                  <c:v>-30.27415225226759</c:v>
                </c:pt>
                <c:pt idx="6299">
                  <c:v>-30.28641448380909</c:v>
                </c:pt>
                <c:pt idx="6300">
                  <c:v>-30.29867820292132</c:v>
                </c:pt>
                <c:pt idx="6301">
                  <c:v>-30.31094340661344</c:v>
                </c:pt>
                <c:pt idx="6302">
                  <c:v>-30.32321009189413</c:v>
                </c:pt>
                <c:pt idx="6303">
                  <c:v>-30.33547825577169</c:v>
                </c:pt>
                <c:pt idx="6304">
                  <c:v>-30.34774789525395</c:v>
                </c:pt>
                <c:pt idx="6305">
                  <c:v>-30.3600190073483</c:v>
                </c:pt>
                <c:pt idx="6306">
                  <c:v>-30.37229158906169</c:v>
                </c:pt>
                <c:pt idx="6307">
                  <c:v>-30.38456563740064</c:v>
                </c:pt>
                <c:pt idx="6308">
                  <c:v>-30.39684114937123</c:v>
                </c:pt>
                <c:pt idx="6309">
                  <c:v>-30.4091181219791</c:v>
                </c:pt>
                <c:pt idx="6310">
                  <c:v>-30.42139655222947</c:v>
                </c:pt>
                <c:pt idx="6311">
                  <c:v>-30.43367643712712</c:v>
                </c:pt>
                <c:pt idx="6312">
                  <c:v>-30.44595777367638</c:v>
                </c:pt>
                <c:pt idx="6313">
                  <c:v>-30.45824055888118</c:v>
                </c:pt>
                <c:pt idx="6314">
                  <c:v>-30.47052478974499</c:v>
                </c:pt>
                <c:pt idx="6315">
                  <c:v>-30.48281046327086</c:v>
                </c:pt>
                <c:pt idx="6316">
                  <c:v>-30.49509757646142</c:v>
                </c:pt>
                <c:pt idx="6317">
                  <c:v>-30.50738612631887</c:v>
                </c:pt>
                <c:pt idx="6318">
                  <c:v>-30.51967610984497</c:v>
                </c:pt>
                <c:pt idx="6319">
                  <c:v>-30.53196752404105</c:v>
                </c:pt>
                <c:pt idx="6320">
                  <c:v>-30.54426036590804</c:v>
                </c:pt>
                <c:pt idx="6321">
                  <c:v>-30.55655463244643</c:v>
                </c:pt>
                <c:pt idx="6322">
                  <c:v>-30.56885032065628</c:v>
                </c:pt>
                <c:pt idx="6323">
                  <c:v>-30.58114742753723</c:v>
                </c:pt>
                <c:pt idx="6324">
                  <c:v>-30.59344595008852</c:v>
                </c:pt>
                <c:pt idx="6325">
                  <c:v>-30.60574588530892</c:v>
                </c:pt>
                <c:pt idx="6326">
                  <c:v>-30.61804723019684</c:v>
                </c:pt>
                <c:pt idx="6327">
                  <c:v>-30.63034998175023</c:v>
                </c:pt>
                <c:pt idx="6328">
                  <c:v>-30.64265413696663</c:v>
                </c:pt>
                <c:pt idx="6329">
                  <c:v>-30.65495969284317</c:v>
                </c:pt>
                <c:pt idx="6330">
                  <c:v>-30.66726664637655</c:v>
                </c:pt>
                <c:pt idx="6331">
                  <c:v>-30.67957499456306</c:v>
                </c:pt>
                <c:pt idx="6332">
                  <c:v>-30.6918847343986</c:v>
                </c:pt>
                <c:pt idx="6333">
                  <c:v>-30.7041958628786</c:v>
                </c:pt>
                <c:pt idx="6334">
                  <c:v>-30.71650837699813</c:v>
                </c:pt>
                <c:pt idx="6335">
                  <c:v>-30.72882227375183</c:v>
                </c:pt>
                <c:pt idx="6336">
                  <c:v>-30.74113755013392</c:v>
                </c:pt>
                <c:pt idx="6337">
                  <c:v>-30.75345420313824</c:v>
                </c:pt>
                <c:pt idx="6338">
                  <c:v>-30.76577222975816</c:v>
                </c:pt>
                <c:pt idx="6339">
                  <c:v>-30.7780916269867</c:v>
                </c:pt>
                <c:pt idx="6340">
                  <c:v>-30.79041239181645</c:v>
                </c:pt>
                <c:pt idx="6341">
                  <c:v>-30.80273452123958</c:v>
                </c:pt>
                <c:pt idx="6342">
                  <c:v>-30.81505801224788</c:v>
                </c:pt>
                <c:pt idx="6343">
                  <c:v>-30.82738286183272</c:v>
                </c:pt>
                <c:pt idx="6344">
                  <c:v>-30.83970906698508</c:v>
                </c:pt>
                <c:pt idx="6345">
                  <c:v>-30.8520366246955</c:v>
                </c:pt>
                <c:pt idx="6346">
                  <c:v>-30.86436553195416</c:v>
                </c:pt>
                <c:pt idx="6347">
                  <c:v>-30.87669578575083</c:v>
                </c:pt>
                <c:pt idx="6348">
                  <c:v>-30.88902738307485</c:v>
                </c:pt>
                <c:pt idx="6349">
                  <c:v>-30.90136032091519</c:v>
                </c:pt>
                <c:pt idx="6350">
                  <c:v>-30.91369459626043</c:v>
                </c:pt>
                <c:pt idx="6351">
                  <c:v>-30.92603020609871</c:v>
                </c:pt>
                <c:pt idx="6352">
                  <c:v>-30.93836714741781</c:v>
                </c:pt>
                <c:pt idx="6353">
                  <c:v>-30.95070541720509</c:v>
                </c:pt>
                <c:pt idx="6354">
                  <c:v>-30.96304501244754</c:v>
                </c:pt>
                <c:pt idx="6355">
                  <c:v>-30.97538593013174</c:v>
                </c:pt>
                <c:pt idx="6356">
                  <c:v>-30.98772816724388</c:v>
                </c:pt>
                <c:pt idx="6357">
                  <c:v>-31.00007172076975</c:v>
                </c:pt>
                <c:pt idx="6358">
                  <c:v>-31.01241658769475</c:v>
                </c:pt>
                <c:pt idx="6359">
                  <c:v>-31.02476276500391</c:v>
                </c:pt>
                <c:pt idx="6360">
                  <c:v>-31.03711024968183</c:v>
                </c:pt>
                <c:pt idx="6361">
                  <c:v>-31.04945903871278</c:v>
                </c:pt>
                <c:pt idx="6362">
                  <c:v>-31.06180912908058</c:v>
                </c:pt>
                <c:pt idx="6363">
                  <c:v>-31.0741605177687</c:v>
                </c:pt>
                <c:pt idx="6364">
                  <c:v>-31.08651320176021</c:v>
                </c:pt>
                <c:pt idx="6365">
                  <c:v>-31.0988671780378</c:v>
                </c:pt>
                <c:pt idx="6366">
                  <c:v>-31.11122244358378</c:v>
                </c:pt>
                <c:pt idx="6367">
                  <c:v>-31.12357899538006</c:v>
                </c:pt>
                <c:pt idx="6368">
                  <c:v>-31.13593683040819</c:v>
                </c:pt>
                <c:pt idx="6369">
                  <c:v>-31.14829594564932</c:v>
                </c:pt>
                <c:pt idx="6370">
                  <c:v>-31.16065633808422</c:v>
                </c:pt>
                <c:pt idx="6371">
                  <c:v>-31.1730180046933</c:v>
                </c:pt>
                <c:pt idx="6372">
                  <c:v>-31.18538094245655</c:v>
                </c:pt>
                <c:pt idx="6373">
                  <c:v>-31.19774514835364</c:v>
                </c:pt>
                <c:pt idx="6374">
                  <c:v>-31.2101106193638</c:v>
                </c:pt>
                <c:pt idx="6375">
                  <c:v>-31.22247735246594</c:v>
                </c:pt>
                <c:pt idx="6376">
                  <c:v>-31.23484534463858</c:v>
                </c:pt>
                <c:pt idx="6377">
                  <c:v>-31.24721459285982</c:v>
                </c:pt>
                <c:pt idx="6378">
                  <c:v>-31.25958509410743</c:v>
                </c:pt>
                <c:pt idx="6379">
                  <c:v>-31.27195684535882</c:v>
                </c:pt>
                <c:pt idx="6380">
                  <c:v>-31.28432984359097</c:v>
                </c:pt>
                <c:pt idx="6381">
                  <c:v>-31.29670408578056</c:v>
                </c:pt>
                <c:pt idx="6382">
                  <c:v>-31.30907956890385</c:v>
                </c:pt>
                <c:pt idx="6383">
                  <c:v>-31.32145628993676</c:v>
                </c:pt>
                <c:pt idx="6384">
                  <c:v>-31.33383424585481</c:v>
                </c:pt>
                <c:pt idx="6385">
                  <c:v>-31.34621343363317</c:v>
                </c:pt>
                <c:pt idx="6386">
                  <c:v>-31.35859385024666</c:v>
                </c:pt>
                <c:pt idx="6387">
                  <c:v>-31.37097549266971</c:v>
                </c:pt>
                <c:pt idx="6388">
                  <c:v>-31.38335835787639</c:v>
                </c:pt>
                <c:pt idx="6389">
                  <c:v>-31.39574244284041</c:v>
                </c:pt>
                <c:pt idx="6390">
                  <c:v>-31.40812774453513</c:v>
                </c:pt>
                <c:pt idx="6391">
                  <c:v>-31.42051425993352</c:v>
                </c:pt>
                <c:pt idx="6392">
                  <c:v>-31.43290198600823</c:v>
                </c:pt>
                <c:pt idx="6393">
                  <c:v>-31.44529091973149</c:v>
                </c:pt>
                <c:pt idx="6394">
                  <c:v>-31.45768105807523</c:v>
                </c:pt>
                <c:pt idx="6395">
                  <c:v>-31.47007239801099</c:v>
                </c:pt>
                <c:pt idx="6396">
                  <c:v>-31.48246493650996</c:v>
                </c:pt>
                <c:pt idx="6397">
                  <c:v>-31.49485867054297</c:v>
                </c:pt>
                <c:pt idx="6398">
                  <c:v>-31.5072535970805</c:v>
                </c:pt>
                <c:pt idx="6399">
                  <c:v>-31.51964971309267</c:v>
                </c:pt>
                <c:pt idx="6400">
                  <c:v>-31.53204701554924</c:v>
                </c:pt>
                <c:pt idx="6401">
                  <c:v>-31.54444550141964</c:v>
                </c:pt>
                <c:pt idx="6402">
                  <c:v>-31.55684516767294</c:v>
                </c:pt>
                <c:pt idx="6403">
                  <c:v>-31.56924601127781</c:v>
                </c:pt>
                <c:pt idx="6404">
                  <c:v>-31.58164802920267</c:v>
                </c:pt>
                <c:pt idx="6405">
                  <c:v>-31.5940512184155</c:v>
                </c:pt>
                <c:pt idx="6406">
                  <c:v>-31.60645557588396</c:v>
                </c:pt>
                <c:pt idx="6407">
                  <c:v>-31.61886109857539</c:v>
                </c:pt>
                <c:pt idx="6408">
                  <c:v>-31.63126778345674</c:v>
                </c:pt>
                <c:pt idx="6409">
                  <c:v>-31.64367562749464</c:v>
                </c:pt>
                <c:pt idx="6410">
                  <c:v>-31.65608462765537</c:v>
                </c:pt>
                <c:pt idx="6411">
                  <c:v>-31.66849478090487</c:v>
                </c:pt>
                <c:pt idx="6412">
                  <c:v>-31.68090608420873</c:v>
                </c:pt>
                <c:pt idx="6413">
                  <c:v>-31.6933185345322</c:v>
                </c:pt>
                <c:pt idx="6414">
                  <c:v>-31.70573212884019</c:v>
                </c:pt>
                <c:pt idx="6415">
                  <c:v>-31.71814686409726</c:v>
                </c:pt>
                <c:pt idx="6416">
                  <c:v>-31.73056273726766</c:v>
                </c:pt>
                <c:pt idx="6417">
                  <c:v>-31.74297974531527</c:v>
                </c:pt>
                <c:pt idx="6418">
                  <c:v>-31.75539788520364</c:v>
                </c:pt>
                <c:pt idx="6419">
                  <c:v>-31.76781715389599</c:v>
                </c:pt>
                <c:pt idx="6420">
                  <c:v>-31.7802375483552</c:v>
                </c:pt>
                <c:pt idx="6421">
                  <c:v>-31.79265906554382</c:v>
                </c:pt>
                <c:pt idx="6422">
                  <c:v>-31.80508170242407</c:v>
                </c:pt>
                <c:pt idx="6423">
                  <c:v>-31.81750545595781</c:v>
                </c:pt>
                <c:pt idx="6424">
                  <c:v>-31.8299303231066</c:v>
                </c:pt>
                <c:pt idx="6425">
                  <c:v>-31.84235630083164</c:v>
                </c:pt>
                <c:pt idx="6426">
                  <c:v>-31.85478338609383</c:v>
                </c:pt>
                <c:pt idx="6427">
                  <c:v>-31.86721157585373</c:v>
                </c:pt>
                <c:pt idx="6428">
                  <c:v>-31.87964086707155</c:v>
                </c:pt>
                <c:pt idx="6429">
                  <c:v>-31.89207125670721</c:v>
                </c:pt>
                <c:pt idx="6430">
                  <c:v>-31.90450274172027</c:v>
                </c:pt>
                <c:pt idx="6431">
                  <c:v>-31.91693531906999</c:v>
                </c:pt>
                <c:pt idx="6432">
                  <c:v>-31.92936898571526</c:v>
                </c:pt>
                <c:pt idx="6433">
                  <c:v>-31.94180373861472</c:v>
                </c:pt>
                <c:pt idx="6434">
                  <c:v>-31.95423957472661</c:v>
                </c:pt>
                <c:pt idx="6435">
                  <c:v>-31.96667649100891</c:v>
                </c:pt>
                <c:pt idx="6436">
                  <c:v>-31.97911448441923</c:v>
                </c:pt>
                <c:pt idx="6437">
                  <c:v>-31.99155355191489</c:v>
                </c:pt>
                <c:pt idx="6438">
                  <c:v>-32.0039936904529</c:v>
                </c:pt>
                <c:pt idx="6439">
                  <c:v>-32.0164348969899</c:v>
                </c:pt>
                <c:pt idx="6440">
                  <c:v>-32.02887716848225</c:v>
                </c:pt>
                <c:pt idx="6441">
                  <c:v>-32.041320501886</c:v>
                </c:pt>
                <c:pt idx="6442">
                  <c:v>-32.05376489415687</c:v>
                </c:pt>
                <c:pt idx="6443">
                  <c:v>-32.06621034225027</c:v>
                </c:pt>
                <c:pt idx="6444">
                  <c:v>-32.0786568431213</c:v>
                </c:pt>
                <c:pt idx="6445">
                  <c:v>-32.09110439372471</c:v>
                </c:pt>
                <c:pt idx="6446">
                  <c:v>-32.103552991015</c:v>
                </c:pt>
                <c:pt idx="6447">
                  <c:v>-32.11600263194631</c:v>
                </c:pt>
                <c:pt idx="6448">
                  <c:v>-32.1284533134725</c:v>
                </c:pt>
                <c:pt idx="6449">
                  <c:v>-32.14090503254709</c:v>
                </c:pt>
                <c:pt idx="6450">
                  <c:v>-32.15335778612332</c:v>
                </c:pt>
                <c:pt idx="6451">
                  <c:v>-32.1658115711541</c:v>
                </c:pt>
                <c:pt idx="6452">
                  <c:v>-32.17826638459206</c:v>
                </c:pt>
                <c:pt idx="6453">
                  <c:v>-32.1907222233895</c:v>
                </c:pt>
                <c:pt idx="6454">
                  <c:v>-32.2031790844984</c:v>
                </c:pt>
                <c:pt idx="6455">
                  <c:v>-32.21563696487048</c:v>
                </c:pt>
                <c:pt idx="6456">
                  <c:v>-32.22809586145714</c:v>
                </c:pt>
                <c:pt idx="6457">
                  <c:v>-32.24055577120945</c:v>
                </c:pt>
                <c:pt idx="6458">
                  <c:v>-32.25301669107822</c:v>
                </c:pt>
                <c:pt idx="6459">
                  <c:v>-32.26547861801395</c:v>
                </c:pt>
                <c:pt idx="6460">
                  <c:v>-32.2779415489668</c:v>
                </c:pt>
                <c:pt idx="6461">
                  <c:v>-32.2904054808867</c:v>
                </c:pt>
                <c:pt idx="6462">
                  <c:v>-32.30287041072319</c:v>
                </c:pt>
                <c:pt idx="6463">
                  <c:v>-32.31533633542564</c:v>
                </c:pt>
                <c:pt idx="6464">
                  <c:v>-32.32780325194299</c:v>
                </c:pt>
                <c:pt idx="6465">
                  <c:v>-32.34027115722399</c:v>
                </c:pt>
                <c:pt idx="6466">
                  <c:v>-32.35274004821702</c:v>
                </c:pt>
                <c:pt idx="6467">
                  <c:v>-32.36520992187023</c:v>
                </c:pt>
                <c:pt idx="6468">
                  <c:v>-32.37768077513142</c:v>
                </c:pt>
                <c:pt idx="6469">
                  <c:v>-32.39015260494814</c:v>
                </c:pt>
                <c:pt idx="6470">
                  <c:v>-32.40262540826762</c:v>
                </c:pt>
                <c:pt idx="6471">
                  <c:v>-32.41509918203685</c:v>
                </c:pt>
                <c:pt idx="6472">
                  <c:v>-32.42757392320247</c:v>
                </c:pt>
                <c:pt idx="6473">
                  <c:v>-32.44004962871086</c:v>
                </c:pt>
                <c:pt idx="6474">
                  <c:v>-32.45252629550812</c:v>
                </c:pt>
                <c:pt idx="6475">
                  <c:v>-32.46500392054006</c:v>
                </c:pt>
                <c:pt idx="6476">
                  <c:v>-32.47748250075217</c:v>
                </c:pt>
                <c:pt idx="6477">
                  <c:v>-32.48996203308974</c:v>
                </c:pt>
                <c:pt idx="6478">
                  <c:v>-32.50244251449767</c:v>
                </c:pt>
                <c:pt idx="6479">
                  <c:v>-32.51492394192069</c:v>
                </c:pt>
                <c:pt idx="6480">
                  <c:v>-32.52740631230314</c:v>
                </c:pt>
                <c:pt idx="6481">
                  <c:v>-32.53988962258914</c:v>
                </c:pt>
                <c:pt idx="6482">
                  <c:v>-32.55237386972253</c:v>
                </c:pt>
                <c:pt idx="6483">
                  <c:v>-32.56485905064687</c:v>
                </c:pt>
                <c:pt idx="6484">
                  <c:v>-32.57734516230542</c:v>
                </c:pt>
                <c:pt idx="6485">
                  <c:v>-32.58983220164117</c:v>
                </c:pt>
                <c:pt idx="6486">
                  <c:v>-32.60232016559687</c:v>
                </c:pt>
                <c:pt idx="6487">
                  <c:v>-32.61480905111492</c:v>
                </c:pt>
                <c:pt idx="6488">
                  <c:v>-32.62729885513755</c:v>
                </c:pt>
                <c:pt idx="6489">
                  <c:v>-32.6397895746066</c:v>
                </c:pt>
                <c:pt idx="6490">
                  <c:v>-32.65228120646375</c:v>
                </c:pt>
                <c:pt idx="6491">
                  <c:v>-32.66477374765031</c:v>
                </c:pt>
                <c:pt idx="6492">
                  <c:v>-32.67726719510737</c:v>
                </c:pt>
                <c:pt idx="6493">
                  <c:v>-32.68976154577578</c:v>
                </c:pt>
                <c:pt idx="6494">
                  <c:v>-32.70225679659605</c:v>
                </c:pt>
                <c:pt idx="6495">
                  <c:v>-32.71475294450848</c:v>
                </c:pt>
                <c:pt idx="6496">
                  <c:v>-32.72724998645305</c:v>
                </c:pt>
                <c:pt idx="6497">
                  <c:v>-32.73974791936954</c:v>
                </c:pt>
                <c:pt idx="6498">
                  <c:v>-32.75224674019741</c:v>
                </c:pt>
                <c:pt idx="6499">
                  <c:v>-32.7647464458759</c:v>
                </c:pt>
                <c:pt idx="6500">
                  <c:v>-32.77724703334392</c:v>
                </c:pt>
                <c:pt idx="6501">
                  <c:v>-32.7897484995402</c:v>
                </c:pt>
                <c:pt idx="6502">
                  <c:v>-32.80225084140316</c:v>
                </c:pt>
                <c:pt idx="6503">
                  <c:v>-32.81475405587095</c:v>
                </c:pt>
                <c:pt idx="6504">
                  <c:v>-32.82725813988151</c:v>
                </c:pt>
                <c:pt idx="6505">
                  <c:v>-32.83976309037246</c:v>
                </c:pt>
                <c:pt idx="6506">
                  <c:v>-32.85226890428121</c:v>
                </c:pt>
                <c:pt idx="6507">
                  <c:v>-32.8647755785449</c:v>
                </c:pt>
                <c:pt idx="6508">
                  <c:v>-32.87728311010039</c:v>
                </c:pt>
                <c:pt idx="6509">
                  <c:v>-32.88979149588432</c:v>
                </c:pt>
                <c:pt idx="6510">
                  <c:v>-32.90230073283308</c:v>
                </c:pt>
                <c:pt idx="6511">
                  <c:v>-32.91481081788275</c:v>
                </c:pt>
                <c:pt idx="6512">
                  <c:v>-32.9273217479692</c:v>
                </c:pt>
                <c:pt idx="6513">
                  <c:v>-32.93983352002807</c:v>
                </c:pt>
                <c:pt idx="6514">
                  <c:v>-32.9523461309947</c:v>
                </c:pt>
                <c:pt idx="6515">
                  <c:v>-32.9648595778042</c:v>
                </c:pt>
                <c:pt idx="6516">
                  <c:v>-32.97737385739146</c:v>
                </c:pt>
                <c:pt idx="6517">
                  <c:v>-32.98988896669108</c:v>
                </c:pt>
                <c:pt idx="6518">
                  <c:v>-33.00240490263744</c:v>
                </c:pt>
                <c:pt idx="6519">
                  <c:v>-33.01492166216465</c:v>
                </c:pt>
                <c:pt idx="6520">
                  <c:v>-33.02743924220661</c:v>
                </c:pt>
                <c:pt idx="6521">
                  <c:v>-33.03995763969694</c:v>
                </c:pt>
                <c:pt idx="6522">
                  <c:v>-33.05247685156905</c:v>
                </c:pt>
                <c:pt idx="6523">
                  <c:v>-33.06499687475605</c:v>
                </c:pt>
                <c:pt idx="6524">
                  <c:v>-33.0775177061909</c:v>
                </c:pt>
                <c:pt idx="6525">
                  <c:v>-33.09003934280625</c:v>
                </c:pt>
                <c:pt idx="6526">
                  <c:v>-33.1025617815345</c:v>
                </c:pt>
                <c:pt idx="6527">
                  <c:v>-33.11508501930788</c:v>
                </c:pt>
                <c:pt idx="6528">
                  <c:v>-33.12760905305832</c:v>
                </c:pt>
                <c:pt idx="6529">
                  <c:v>-33.14013387971755</c:v>
                </c:pt>
                <c:pt idx="6530">
                  <c:v>-33.15265949621703</c:v>
                </c:pt>
                <c:pt idx="6531">
                  <c:v>-33.16518589948804</c:v>
                </c:pt>
                <c:pt idx="6532">
                  <c:v>-33.17771308646155</c:v>
                </c:pt>
                <c:pt idx="6533">
                  <c:v>-33.19024105406836</c:v>
                </c:pt>
                <c:pt idx="6534">
                  <c:v>-33.20276979923902</c:v>
                </c:pt>
                <c:pt idx="6535">
                  <c:v>-33.21529931890383</c:v>
                </c:pt>
                <c:pt idx="6536">
                  <c:v>-33.22782960999287</c:v>
                </c:pt>
                <c:pt idx="6537">
                  <c:v>-33.24036066943601</c:v>
                </c:pt>
                <c:pt idx="6538">
                  <c:v>-33.25289249416289</c:v>
                </c:pt>
                <c:pt idx="6539">
                  <c:v>-33.26542508110287</c:v>
                </c:pt>
                <c:pt idx="6540">
                  <c:v>-33.27795842718514</c:v>
                </c:pt>
                <c:pt idx="6541">
                  <c:v>-33.29049252933865</c:v>
                </c:pt>
                <c:pt idx="6542">
                  <c:v>-33.3030273844921</c:v>
                </c:pt>
                <c:pt idx="6543">
                  <c:v>-33.31556298957403</c:v>
                </c:pt>
                <c:pt idx="6544">
                  <c:v>-33.32809934151268</c:v>
                </c:pt>
                <c:pt idx="6545">
                  <c:v>-33.34063643723609</c:v>
                </c:pt>
                <c:pt idx="6546">
                  <c:v>-33.35317427367212</c:v>
                </c:pt>
                <c:pt idx="6547">
                  <c:v>-33.3657128477484</c:v>
                </c:pt>
                <c:pt idx="6548">
                  <c:v>-33.37825215639224</c:v>
                </c:pt>
                <c:pt idx="6549">
                  <c:v>-33.39079219653088</c:v>
                </c:pt>
                <c:pt idx="6550">
                  <c:v>-33.40333296509125</c:v>
                </c:pt>
                <c:pt idx="6551">
                  <c:v>-33.41587445900009</c:v>
                </c:pt>
                <c:pt idx="6552">
                  <c:v>-33.42841667518393</c:v>
                </c:pt>
                <c:pt idx="6553">
                  <c:v>-33.44095961056908</c:v>
                </c:pt>
                <c:pt idx="6554">
                  <c:v>-33.4535032620816</c:v>
                </c:pt>
                <c:pt idx="6555">
                  <c:v>-33.46604762664739</c:v>
                </c:pt>
                <c:pt idx="6556">
                  <c:v>-33.47859270119216</c:v>
                </c:pt>
                <c:pt idx="6557">
                  <c:v>-33.4911384826413</c:v>
                </c:pt>
                <c:pt idx="6558">
                  <c:v>-33.50368496792009</c:v>
                </c:pt>
                <c:pt idx="6559">
                  <c:v>-33.51623215395356</c:v>
                </c:pt>
                <c:pt idx="6560">
                  <c:v>-33.52878003766654</c:v>
                </c:pt>
                <c:pt idx="6561">
                  <c:v>-33.54132861598366</c:v>
                </c:pt>
                <c:pt idx="6562">
                  <c:v>-33.55387788582932</c:v>
                </c:pt>
                <c:pt idx="6563">
                  <c:v>-33.56642784412775</c:v>
                </c:pt>
                <c:pt idx="6564">
                  <c:v>-33.57897848780292</c:v>
                </c:pt>
                <c:pt idx="6565">
                  <c:v>-33.59152981377865</c:v>
                </c:pt>
                <c:pt idx="6566">
                  <c:v>-33.60408181897854</c:v>
                </c:pt>
                <c:pt idx="6567">
                  <c:v>-33.61663450032597</c:v>
                </c:pt>
                <c:pt idx="6568">
                  <c:v>-33.62918785474415</c:v>
                </c:pt>
                <c:pt idx="6569">
                  <c:v>-33.64174187915606</c:v>
                </c:pt>
                <c:pt idx="6570">
                  <c:v>-33.6542965704845</c:v>
                </c:pt>
                <c:pt idx="6571">
                  <c:v>-33.6668519256521</c:v>
                </c:pt>
                <c:pt idx="6572">
                  <c:v>-33.6794079415812</c:v>
                </c:pt>
                <c:pt idx="6573">
                  <c:v>-33.69196461519402</c:v>
                </c:pt>
                <c:pt idx="6574">
                  <c:v>-33.70452194341258</c:v>
                </c:pt>
                <c:pt idx="6575">
                  <c:v>-33.7170799231587</c:v>
                </c:pt>
                <c:pt idx="6576">
                  <c:v>-33.72963855135396</c:v>
                </c:pt>
                <c:pt idx="6577">
                  <c:v>-33.74219782491983</c:v>
                </c:pt>
                <c:pt idx="6578">
                  <c:v>-33.7547577407775</c:v>
                </c:pt>
                <c:pt idx="6579">
                  <c:v>-33.76731829584804</c:v>
                </c:pt>
                <c:pt idx="6580">
                  <c:v>-33.77987948705229</c:v>
                </c:pt>
                <c:pt idx="6581">
                  <c:v>-33.79244131131093</c:v>
                </c:pt>
                <c:pt idx="6582">
                  <c:v>-33.8050037655444</c:v>
                </c:pt>
                <c:pt idx="6583">
                  <c:v>-33.81756684667302</c:v>
                </c:pt>
                <c:pt idx="6584">
                  <c:v>-33.83013055161687</c:v>
                </c:pt>
                <c:pt idx="6585">
                  <c:v>-33.84269487729588</c:v>
                </c:pt>
                <c:pt idx="6586">
                  <c:v>-33.85525982062977</c:v>
                </c:pt>
                <c:pt idx="6587">
                  <c:v>-33.86782537853808</c:v>
                </c:pt>
                <c:pt idx="6588">
                  <c:v>-33.88039154794017</c:v>
                </c:pt>
                <c:pt idx="6589">
                  <c:v>-33.89295832575525</c:v>
                </c:pt>
                <c:pt idx="6590">
                  <c:v>-33.9055257089023</c:v>
                </c:pt>
                <c:pt idx="6591">
                  <c:v>-33.91809369430013</c:v>
                </c:pt>
                <c:pt idx="6592">
                  <c:v>-33.93066227886739</c:v>
                </c:pt>
                <c:pt idx="6593">
                  <c:v>-33.94323145952256</c:v>
                </c:pt>
                <c:pt idx="6594">
                  <c:v>-33.95580123318393</c:v>
                </c:pt>
                <c:pt idx="6595">
                  <c:v>-33.96837159676957</c:v>
                </c:pt>
                <c:pt idx="6596">
                  <c:v>-33.98094254719743</c:v>
                </c:pt>
                <c:pt idx="6597">
                  <c:v>-33.99351408138529</c:v>
                </c:pt>
                <c:pt idx="6598">
                  <c:v>-34.00608619625071</c:v>
                </c:pt>
                <c:pt idx="6599">
                  <c:v>-34.01865888871111</c:v>
                </c:pt>
                <c:pt idx="6600">
                  <c:v>-34.03123215568373</c:v>
                </c:pt>
                <c:pt idx="6601">
                  <c:v>-34.04380599408566</c:v>
                </c:pt>
                <c:pt idx="6602">
                  <c:v>-34.05638040083377</c:v>
                </c:pt>
                <c:pt idx="6603">
                  <c:v>-34.06895537284481</c:v>
                </c:pt>
                <c:pt idx="6604">
                  <c:v>-34.08153090703534</c:v>
                </c:pt>
                <c:pt idx="6605">
                  <c:v>-34.09410700032174</c:v>
                </c:pt>
                <c:pt idx="6606">
                  <c:v>-34.10668364962026</c:v>
                </c:pt>
                <c:pt idx="6607">
                  <c:v>-34.11926085184695</c:v>
                </c:pt>
                <c:pt idx="6608">
                  <c:v>-34.13183860391773</c:v>
                </c:pt>
                <c:pt idx="6609">
                  <c:v>-34.1444169027483</c:v>
                </c:pt>
                <c:pt idx="6610">
                  <c:v>-34.15699574525428</c:v>
                </c:pt>
                <c:pt idx="6611">
                  <c:v>-34.16957512835105</c:v>
                </c:pt>
                <c:pt idx="6612">
                  <c:v>-34.18215504895386</c:v>
                </c:pt>
                <c:pt idx="6613">
                  <c:v>-34.1947355039778</c:v>
                </c:pt>
                <c:pt idx="6614">
                  <c:v>-34.20731649033781</c:v>
                </c:pt>
                <c:pt idx="6615">
                  <c:v>-34.21989800494866</c:v>
                </c:pt>
                <c:pt idx="6616">
                  <c:v>-34.232480044725</c:v>
                </c:pt>
                <c:pt idx="6617">
                  <c:v>-34.24506260658122</c:v>
                </c:pt>
                <c:pt idx="6618">
                  <c:v>-34.25764568743167</c:v>
                </c:pt>
                <c:pt idx="6619">
                  <c:v>-34.27022928419052</c:v>
                </c:pt>
                <c:pt idx="6620">
                  <c:v>-34.28281339377173</c:v>
                </c:pt>
                <c:pt idx="6621">
                  <c:v>-34.29539801308916</c:v>
                </c:pt>
                <c:pt idx="6622">
                  <c:v>-34.30798313905647</c:v>
                </c:pt>
                <c:pt idx="6623">
                  <c:v>-34.32056876858726</c:v>
                </c:pt>
                <c:pt idx="6624">
                  <c:v>-34.3331548985949</c:v>
                </c:pt>
                <c:pt idx="6625">
                  <c:v>-34.34574152599259</c:v>
                </c:pt>
                <c:pt idx="6626">
                  <c:v>-34.3583286476935</c:v>
                </c:pt>
                <c:pt idx="6627">
                  <c:v>-34.37091626061053</c:v>
                </c:pt>
                <c:pt idx="6628">
                  <c:v>-34.38350436165648</c:v>
                </c:pt>
                <c:pt idx="6629">
                  <c:v>-34.39609294774406</c:v>
                </c:pt>
                <c:pt idx="6630">
                  <c:v>-34.40868201578572</c:v>
                </c:pt>
                <c:pt idx="6631">
                  <c:v>-34.42127156269385</c:v>
                </c:pt>
                <c:pt idx="6632">
                  <c:v>-34.43386158538068</c:v>
                </c:pt>
                <c:pt idx="6633">
                  <c:v>-34.44645208075832</c:v>
                </c:pt>
                <c:pt idx="6634">
                  <c:v>-34.45904304573867</c:v>
                </c:pt>
                <c:pt idx="6635">
                  <c:v>-34.47163447723354</c:v>
                </c:pt>
                <c:pt idx="6636">
                  <c:v>-34.48422637215465</c:v>
                </c:pt>
                <c:pt idx="6637">
                  <c:v>-34.49681872741348</c:v>
                </c:pt>
                <c:pt idx="6638">
                  <c:v>-34.50941153992143</c:v>
                </c:pt>
                <c:pt idx="6639">
                  <c:v>-34.52200480658976</c:v>
                </c:pt>
                <c:pt idx="6640">
                  <c:v>-34.5345985243296</c:v>
                </c:pt>
                <c:pt idx="6641">
                  <c:v>-34.54719269005191</c:v>
                </c:pt>
                <c:pt idx="6642">
                  <c:v>-34.55978730066755</c:v>
                </c:pt>
                <c:pt idx="6643">
                  <c:v>-34.57238235308728</c:v>
                </c:pt>
                <c:pt idx="6644">
                  <c:v>-34.58497784422164</c:v>
                </c:pt>
                <c:pt idx="6645">
                  <c:v>-34.59757377098112</c:v>
                </c:pt>
                <c:pt idx="6646">
                  <c:v>-34.61017013027603</c:v>
                </c:pt>
                <c:pt idx="6647">
                  <c:v>-34.62276691901657</c:v>
                </c:pt>
                <c:pt idx="6648">
                  <c:v>-34.63536413411283</c:v>
                </c:pt>
                <c:pt idx="6649">
                  <c:v>-34.64796177247475</c:v>
                </c:pt>
                <c:pt idx="6650">
                  <c:v>-34.66055983101214</c:v>
                </c:pt>
                <c:pt idx="6651">
                  <c:v>-34.67315830663471</c:v>
                </c:pt>
                <c:pt idx="6652">
                  <c:v>-34.68575719625201</c:v>
                </c:pt>
                <c:pt idx="6653">
                  <c:v>-34.69835649677351</c:v>
                </c:pt>
                <c:pt idx="6654">
                  <c:v>-34.71095620510853</c:v>
                </c:pt>
                <c:pt idx="6655">
                  <c:v>-34.72355631816627</c:v>
                </c:pt>
                <c:pt idx="6656">
                  <c:v>-34.73615683285582</c:v>
                </c:pt>
                <c:pt idx="6657">
                  <c:v>-34.74875774608611</c:v>
                </c:pt>
                <c:pt idx="6658">
                  <c:v>-34.76135905476603</c:v>
                </c:pt>
                <c:pt idx="6659">
                  <c:v>-34.7739607558043</c:v>
                </c:pt>
                <c:pt idx="6660">
                  <c:v>-34.78656284610953</c:v>
                </c:pt>
                <c:pt idx="6661">
                  <c:v>-34.7991653225902</c:v>
                </c:pt>
                <c:pt idx="6662">
                  <c:v>-34.8117681821547</c:v>
                </c:pt>
                <c:pt idx="6663">
                  <c:v>-34.8243714217113</c:v>
                </c:pt>
                <c:pt idx="6664">
                  <c:v>-34.83697503816816</c:v>
                </c:pt>
                <c:pt idx="6665">
                  <c:v>-34.8495790284333</c:v>
                </c:pt>
                <c:pt idx="6666">
                  <c:v>-34.86218338941467</c:v>
                </c:pt>
                <c:pt idx="6667">
                  <c:v>-34.8747881180201</c:v>
                </c:pt>
                <c:pt idx="6668">
                  <c:v>-34.88739321115725</c:v>
                </c:pt>
                <c:pt idx="6669">
                  <c:v>-34.89999866573379</c:v>
                </c:pt>
                <c:pt idx="6670">
                  <c:v>-34.91260447865716</c:v>
                </c:pt>
                <c:pt idx="6671">
                  <c:v>-34.9252106468348</c:v>
                </c:pt>
                <c:pt idx="6672">
                  <c:v>-34.93781716717393</c:v>
                </c:pt>
                <c:pt idx="6673">
                  <c:v>-34.95042403658179</c:v>
                </c:pt>
                <c:pt idx="6674">
                  <c:v>-34.9630312519654</c:v>
                </c:pt>
                <c:pt idx="6675">
                  <c:v>-34.97563881023178</c:v>
                </c:pt>
                <c:pt idx="6676">
                  <c:v>-34.98824670828775</c:v>
                </c:pt>
                <c:pt idx="6677">
                  <c:v>-35.00085494304012</c:v>
                </c:pt>
                <c:pt idx="6678">
                  <c:v>-35.01346351139554</c:v>
                </c:pt>
                <c:pt idx="6679">
                  <c:v>-35.02607241026058</c:v>
                </c:pt>
                <c:pt idx="6680">
                  <c:v>-35.03868163654173</c:v>
                </c:pt>
                <c:pt idx="6681">
                  <c:v>-35.05129118714532</c:v>
                </c:pt>
                <c:pt idx="6682">
                  <c:v>-35.06390105897766</c:v>
                </c:pt>
                <c:pt idx="6683">
                  <c:v>-35.07651124894492</c:v>
                </c:pt>
                <c:pt idx="6684">
                  <c:v>-35.08912175395317</c:v>
                </c:pt>
                <c:pt idx="6685">
                  <c:v>-35.10173257090845</c:v>
                </c:pt>
                <c:pt idx="6686">
                  <c:v>-35.1143436967166</c:v>
                </c:pt>
                <c:pt idx="6687">
                  <c:v>-35.12695512828348</c:v>
                </c:pt>
                <c:pt idx="6688">
                  <c:v>-35.13956686251477</c:v>
                </c:pt>
                <c:pt idx="6689">
                  <c:v>-35.15217889631612</c:v>
                </c:pt>
                <c:pt idx="6690">
                  <c:v>-35.16479122659305</c:v>
                </c:pt>
                <c:pt idx="6691">
                  <c:v>-35.17740385025103</c:v>
                </c:pt>
                <c:pt idx="6692">
                  <c:v>-35.1900167641954</c:v>
                </c:pt>
                <c:pt idx="6693">
                  <c:v>-35.20262996533145</c:v>
                </c:pt>
                <c:pt idx="6694">
                  <c:v>-35.21524345056436</c:v>
                </c:pt>
                <c:pt idx="6695">
                  <c:v>-35.22785721679926</c:v>
                </c:pt>
                <c:pt idx="6696">
                  <c:v>-35.24047126094114</c:v>
                </c:pt>
                <c:pt idx="6697">
                  <c:v>-35.25308557989496</c:v>
                </c:pt>
                <c:pt idx="6698">
                  <c:v>-35.26570017056558</c:v>
                </c:pt>
                <c:pt idx="6699">
                  <c:v>-35.27831502985777</c:v>
                </c:pt>
                <c:pt idx="6700">
                  <c:v>-35.29093015467622</c:v>
                </c:pt>
                <c:pt idx="6701">
                  <c:v>-35.30354554192555</c:v>
                </c:pt>
                <c:pt idx="6702">
                  <c:v>-35.31616118851031</c:v>
                </c:pt>
                <c:pt idx="6703">
                  <c:v>-35.32877709133496</c:v>
                </c:pt>
                <c:pt idx="6704">
                  <c:v>-35.3413932473039</c:v>
                </c:pt>
                <c:pt idx="6705">
                  <c:v>-35.35400965332139</c:v>
                </c:pt>
                <c:pt idx="6706">
                  <c:v>-35.36662630629174</c:v>
                </c:pt>
                <c:pt idx="6707">
                  <c:v>-35.37924320311906</c:v>
                </c:pt>
                <c:pt idx="6708">
                  <c:v>-35.39186034070747</c:v>
                </c:pt>
                <c:pt idx="6709">
                  <c:v>-35.40447771596097</c:v>
                </c:pt>
                <c:pt idx="6710">
                  <c:v>-35.41709532578352</c:v>
                </c:pt>
                <c:pt idx="6711">
                  <c:v>-35.42971316707901</c:v>
                </c:pt>
                <c:pt idx="6712">
                  <c:v>-35.44233123675122</c:v>
                </c:pt>
                <c:pt idx="6713">
                  <c:v>-35.4549495317039</c:v>
                </c:pt>
                <c:pt idx="6714">
                  <c:v>-35.46756804884076</c:v>
                </c:pt>
                <c:pt idx="6715">
                  <c:v>-35.48018678506536</c:v>
                </c:pt>
                <c:pt idx="6716">
                  <c:v>-35.49280573728129</c:v>
                </c:pt>
                <c:pt idx="6717">
                  <c:v>-35.50542490239199</c:v>
                </c:pt>
                <c:pt idx="6718">
                  <c:v>-35.51804427730089</c:v>
                </c:pt>
                <c:pt idx="6719">
                  <c:v>-35.53066385891135</c:v>
                </c:pt>
                <c:pt idx="6720">
                  <c:v>-35.54328364412666</c:v>
                </c:pt>
                <c:pt idx="6721">
                  <c:v>-35.55590362985006</c:v>
                </c:pt>
                <c:pt idx="6722">
                  <c:v>-35.5685238129847</c:v>
                </c:pt>
                <c:pt idx="6723">
                  <c:v>-35.5811441904337</c:v>
                </c:pt>
                <c:pt idx="6724">
                  <c:v>-35.59376475910015</c:v>
                </c:pt>
                <c:pt idx="6725">
                  <c:v>-35.60638551588701</c:v>
                </c:pt>
                <c:pt idx="6726">
                  <c:v>-35.61900645769721</c:v>
                </c:pt>
                <c:pt idx="6727">
                  <c:v>-35.63162758143368</c:v>
                </c:pt>
                <c:pt idx="6728">
                  <c:v>-35.64424888399925</c:v>
                </c:pt>
                <c:pt idx="6729">
                  <c:v>-35.65687036229667</c:v>
                </c:pt>
                <c:pt idx="6730">
                  <c:v>-35.6694920132287</c:v>
                </c:pt>
                <c:pt idx="6731">
                  <c:v>-35.682113833698</c:v>
                </c:pt>
                <c:pt idx="6732">
                  <c:v>-35.69473582060718</c:v>
                </c:pt>
                <c:pt idx="6733">
                  <c:v>-35.70735797085884</c:v>
                </c:pt>
                <c:pt idx="6734">
                  <c:v>-35.7199802813555</c:v>
                </c:pt>
                <c:pt idx="6735">
                  <c:v>-35.73260274899966</c:v>
                </c:pt>
                <c:pt idx="6736">
                  <c:v>-35.74522537069372</c:v>
                </c:pt>
                <c:pt idx="6737">
                  <c:v>-35.75784814334008</c:v>
                </c:pt>
                <c:pt idx="6738">
                  <c:v>-35.7704710638411</c:v>
                </c:pt>
                <c:pt idx="6739">
                  <c:v>-35.78309412909908</c:v>
                </c:pt>
                <c:pt idx="6740">
                  <c:v>-35.79571733601625</c:v>
                </c:pt>
                <c:pt idx="6741">
                  <c:v>-35.80834068149483</c:v>
                </c:pt>
                <c:pt idx="6742">
                  <c:v>-35.82096416243701</c:v>
                </c:pt>
                <c:pt idx="6743">
                  <c:v>-35.8335877757449</c:v>
                </c:pt>
                <c:pt idx="6744">
                  <c:v>-35.84621151832063</c:v>
                </c:pt>
                <c:pt idx="6745">
                  <c:v>-35.85883538706622</c:v>
                </c:pt>
                <c:pt idx="6746">
                  <c:v>-35.87145937888371</c:v>
                </c:pt>
                <c:pt idx="6747">
                  <c:v>-35.88408349067504</c:v>
                </c:pt>
                <c:pt idx="6748">
                  <c:v>-35.8967077193422</c:v>
                </c:pt>
                <c:pt idx="6749">
                  <c:v>-35.9093320617871</c:v>
                </c:pt>
                <c:pt idx="6750">
                  <c:v>-35.92195651491159</c:v>
                </c:pt>
                <c:pt idx="6751">
                  <c:v>-35.93458107561749</c:v>
                </c:pt>
                <c:pt idx="6752">
                  <c:v>-35.94720574080669</c:v>
                </c:pt>
                <c:pt idx="6753">
                  <c:v>-35.9598305073809</c:v>
                </c:pt>
                <c:pt idx="6754">
                  <c:v>-35.97245537224191</c:v>
                </c:pt>
                <c:pt idx="6755">
                  <c:v>-35.98508033229141</c:v>
                </c:pt>
                <c:pt idx="6756">
                  <c:v>-35.99770538443112</c:v>
                </c:pt>
                <c:pt idx="6757">
                  <c:v>-36.01033052556268</c:v>
                </c:pt>
                <c:pt idx="6758">
                  <c:v>-36.02295575258776</c:v>
                </c:pt>
                <c:pt idx="6759">
                  <c:v>-36.03558106240794</c:v>
                </c:pt>
                <c:pt idx="6760">
                  <c:v>-36.04820645192482</c:v>
                </c:pt>
                <c:pt idx="6761">
                  <c:v>-36.06083191803998</c:v>
                </c:pt>
                <c:pt idx="6762">
                  <c:v>-36.07345745765492</c:v>
                </c:pt>
                <c:pt idx="6763">
                  <c:v>-36.08608306767122</c:v>
                </c:pt>
                <c:pt idx="6764">
                  <c:v>-36.09870874499036</c:v>
                </c:pt>
                <c:pt idx="6765">
                  <c:v>-36.11133448651378</c:v>
                </c:pt>
                <c:pt idx="6766">
                  <c:v>-36.12396028914297</c:v>
                </c:pt>
                <c:pt idx="6767">
                  <c:v>-36.13658614977938</c:v>
                </c:pt>
                <c:pt idx="6768">
                  <c:v>-36.14921206532441</c:v>
                </c:pt>
                <c:pt idx="6769">
                  <c:v>-36.1618380326795</c:v>
                </c:pt>
                <c:pt idx="6770">
                  <c:v>-36.174464048746</c:v>
                </c:pt>
                <c:pt idx="6771">
                  <c:v>-36.18709011042534</c:v>
                </c:pt>
                <c:pt idx="6772">
                  <c:v>-36.19971621461885</c:v>
                </c:pt>
                <c:pt idx="6773">
                  <c:v>-36.2123423582279</c:v>
                </c:pt>
                <c:pt idx="6774">
                  <c:v>-36.2249685381538</c:v>
                </c:pt>
                <c:pt idx="6775">
                  <c:v>-36.2375947512979</c:v>
                </c:pt>
                <c:pt idx="6776">
                  <c:v>-36.25022099456154</c:v>
                </c:pt>
                <c:pt idx="6777">
                  <c:v>-36.262847264846</c:v>
                </c:pt>
                <c:pt idx="6778">
                  <c:v>-36.27547355905258</c:v>
                </c:pt>
                <c:pt idx="6779">
                  <c:v>-36.2880998740826</c:v>
                </c:pt>
                <c:pt idx="6780">
                  <c:v>-36.30072620683735</c:v>
                </c:pt>
                <c:pt idx="6781">
                  <c:v>-36.31335255421809</c:v>
                </c:pt>
                <c:pt idx="6782">
                  <c:v>-36.32597891312613</c:v>
                </c:pt>
                <c:pt idx="6783">
                  <c:v>-36.33860528046272</c:v>
                </c:pt>
                <c:pt idx="6784">
                  <c:v>-36.35123165312912</c:v>
                </c:pt>
                <c:pt idx="6785">
                  <c:v>-36.36385802802666</c:v>
                </c:pt>
                <c:pt idx="6786">
                  <c:v>-36.37648440205654</c:v>
                </c:pt>
                <c:pt idx="6787">
                  <c:v>-36.38911077212011</c:v>
                </c:pt>
                <c:pt idx="6788">
                  <c:v>-36.40173713511857</c:v>
                </c:pt>
                <c:pt idx="6789">
                  <c:v>-36.41436348795322</c:v>
                </c:pt>
                <c:pt idx="6790">
                  <c:v>-36.42698982752538</c:v>
                </c:pt>
                <c:pt idx="6791">
                  <c:v>-36.43961615073626</c:v>
                </c:pt>
                <c:pt idx="6792">
                  <c:v>-36.4522424544872</c:v>
                </c:pt>
                <c:pt idx="6793">
                  <c:v>-36.46486873567948</c:v>
                </c:pt>
                <c:pt idx="6794">
                  <c:v>-36.47749499121439</c:v>
                </c:pt>
                <c:pt idx="6795">
                  <c:v>-36.49012121799326</c:v>
                </c:pt>
                <c:pt idx="6796">
                  <c:v>-36.50274741291737</c:v>
                </c:pt>
                <c:pt idx="6797">
                  <c:v>-36.51537357288807</c:v>
                </c:pt>
                <c:pt idx="6798">
                  <c:v>-36.52799969480668</c:v>
                </c:pt>
                <c:pt idx="6799">
                  <c:v>-36.54062577557456</c:v>
                </c:pt>
                <c:pt idx="6800">
                  <c:v>-36.55325181209307</c:v>
                </c:pt>
                <c:pt idx="6801">
                  <c:v>-36.56587780126357</c:v>
                </c:pt>
                <c:pt idx="6802">
                  <c:v>-36.57850373998747</c:v>
                </c:pt>
                <c:pt idx="6803">
                  <c:v>-36.59112962516614</c:v>
                </c:pt>
                <c:pt idx="6804">
                  <c:v>-36.60375545370101</c:v>
                </c:pt>
                <c:pt idx="6805">
                  <c:v>-36.61638122249352</c:v>
                </c:pt>
                <c:pt idx="6806">
                  <c:v>-36.62900692844513</c:v>
                </c:pt>
                <c:pt idx="6807">
                  <c:v>-36.64163256845729</c:v>
                </c:pt>
                <c:pt idx="6808">
                  <c:v>-36.6542581394315</c:v>
                </c:pt>
                <c:pt idx="6809">
                  <c:v>-36.66688363826926</c:v>
                </c:pt>
                <c:pt idx="6810">
                  <c:v>-36.67950906187212</c:v>
                </c:pt>
                <c:pt idx="6811">
                  <c:v>-36.69213440714164</c:v>
                </c:pt>
                <c:pt idx="6812">
                  <c:v>-36.70475967097937</c:v>
                </c:pt>
                <c:pt idx="6813">
                  <c:v>-36.71738485028692</c:v>
                </c:pt>
                <c:pt idx="6814">
                  <c:v>-36.73000994196596</c:v>
                </c:pt>
                <c:pt idx="6815">
                  <c:v>-36.74263494291807</c:v>
                </c:pt>
                <c:pt idx="6816">
                  <c:v>-36.75525985004497</c:v>
                </c:pt>
                <c:pt idx="6817">
                  <c:v>-36.76788466024836</c:v>
                </c:pt>
                <c:pt idx="6818">
                  <c:v>-36.78050937043001</c:v>
                </c:pt>
                <c:pt idx="6819">
                  <c:v>-36.79313397749165</c:v>
                </c:pt>
                <c:pt idx="6820">
                  <c:v>-36.80575847833508</c:v>
                </c:pt>
                <c:pt idx="6821">
                  <c:v>-36.81838286986213</c:v>
                </c:pt>
                <c:pt idx="6822">
                  <c:v>-36.83100714897468</c:v>
                </c:pt>
                <c:pt idx="6823">
                  <c:v>-36.84363131257461</c:v>
                </c:pt>
                <c:pt idx="6824">
                  <c:v>-36.85625535756385</c:v>
                </c:pt>
                <c:pt idx="6825">
                  <c:v>-36.86887928084435</c:v>
                </c:pt>
                <c:pt idx="6826">
                  <c:v>-36.88150307931814</c:v>
                </c:pt>
                <c:pt idx="6827">
                  <c:v>-36.89412674988727</c:v>
                </c:pt>
                <c:pt idx="6828">
                  <c:v>-36.90675028945378</c:v>
                </c:pt>
                <c:pt idx="6829">
                  <c:v>-36.9193736949198</c:v>
                </c:pt>
                <c:pt idx="6830">
                  <c:v>-36.93199696318745</c:v>
                </c:pt>
                <c:pt idx="6831">
                  <c:v>-36.94462009115898</c:v>
                </c:pt>
                <c:pt idx="6832">
                  <c:v>-36.95724307573659</c:v>
                </c:pt>
                <c:pt idx="6833">
                  <c:v>-36.9698659138226</c:v>
                </c:pt>
                <c:pt idx="6834">
                  <c:v>-36.9824886023193</c:v>
                </c:pt>
                <c:pt idx="6835">
                  <c:v>-36.99511113812908</c:v>
                </c:pt>
                <c:pt idx="6836">
                  <c:v>-37.00773351815431</c:v>
                </c:pt>
                <c:pt idx="6837">
                  <c:v>-37.0203557392975</c:v>
                </c:pt>
                <c:pt idx="6838">
                  <c:v>-37.03297779846113</c:v>
                </c:pt>
                <c:pt idx="6839">
                  <c:v>-37.04559969254777</c:v>
                </c:pt>
                <c:pt idx="6840">
                  <c:v>-37.05822141846001</c:v>
                </c:pt>
                <c:pt idx="6841">
                  <c:v>-37.07084297310053</c:v>
                </c:pt>
                <c:pt idx="6842">
                  <c:v>-37.08346435337199</c:v>
                </c:pt>
                <c:pt idx="6843">
                  <c:v>-37.0960855561772</c:v>
                </c:pt>
                <c:pt idx="6844">
                  <c:v>-37.10870657841894</c:v>
                </c:pt>
                <c:pt idx="6845">
                  <c:v>-37.12132741700007</c:v>
                </c:pt>
                <c:pt idx="6846">
                  <c:v>-37.13394806882353</c:v>
                </c:pt>
                <c:pt idx="6847">
                  <c:v>-37.14656853079227</c:v>
                </c:pt>
                <c:pt idx="6848">
                  <c:v>-37.15918879980934</c:v>
                </c:pt>
                <c:pt idx="6849">
                  <c:v>-37.17180887277782</c:v>
                </c:pt>
                <c:pt idx="6850">
                  <c:v>-37.18442874660085</c:v>
                </c:pt>
                <c:pt idx="6851">
                  <c:v>-37.19704841818165</c:v>
                </c:pt>
                <c:pt idx="6852">
                  <c:v>-37.20966788442346</c:v>
                </c:pt>
                <c:pt idx="6853">
                  <c:v>-37.22228714222965</c:v>
                </c:pt>
                <c:pt idx="6854">
                  <c:v>-37.23490618850357</c:v>
                </c:pt>
                <c:pt idx="6855">
                  <c:v>-37.24752502014868</c:v>
                </c:pt>
                <c:pt idx="6856">
                  <c:v>-37.26014363406851</c:v>
                </c:pt>
                <c:pt idx="6857">
                  <c:v>-37.27276202716662</c:v>
                </c:pt>
                <c:pt idx="6858">
                  <c:v>-37.28538019634667</c:v>
                </c:pt>
                <c:pt idx="6859">
                  <c:v>-37.2979981385124</c:v>
                </c:pt>
                <c:pt idx="6860">
                  <c:v>-37.31061585056751</c:v>
                </c:pt>
                <c:pt idx="6861">
                  <c:v>-37.32323332941593</c:v>
                </c:pt>
                <c:pt idx="6862">
                  <c:v>-37.33585057196153</c:v>
                </c:pt>
                <c:pt idx="6863">
                  <c:v>-37.34846757510832</c:v>
                </c:pt>
                <c:pt idx="6864">
                  <c:v>-37.36108433576035</c:v>
                </c:pt>
                <c:pt idx="6865">
                  <c:v>-37.37370085082178</c:v>
                </c:pt>
                <c:pt idx="6866">
                  <c:v>-37.38631711719676</c:v>
                </c:pt>
                <c:pt idx="6867">
                  <c:v>-37.39893313178962</c:v>
                </c:pt>
                <c:pt idx="6868">
                  <c:v>-37.41154889150467</c:v>
                </c:pt>
                <c:pt idx="6869">
                  <c:v>-37.42416439324637</c:v>
                </c:pt>
                <c:pt idx="6870">
                  <c:v>-37.43677963391924</c:v>
                </c:pt>
                <c:pt idx="6871">
                  <c:v>-37.44939461042783</c:v>
                </c:pt>
                <c:pt idx="6872">
                  <c:v>-37.4620093196768</c:v>
                </c:pt>
                <c:pt idx="6873">
                  <c:v>-37.47462375857091</c:v>
                </c:pt>
                <c:pt idx="6874">
                  <c:v>-37.48723792401498</c:v>
                </c:pt>
                <c:pt idx="6875">
                  <c:v>-37.49985181291392</c:v>
                </c:pt>
                <c:pt idx="6876">
                  <c:v>-37.5124654221727</c:v>
                </c:pt>
                <c:pt idx="6877">
                  <c:v>-37.5250787486964</c:v>
                </c:pt>
                <c:pt idx="6878">
                  <c:v>-37.53769178939016</c:v>
                </c:pt>
                <c:pt idx="6879">
                  <c:v>-37.55030454115925</c:v>
                </c:pt>
                <c:pt idx="6880">
                  <c:v>-37.56291700090896</c:v>
                </c:pt>
                <c:pt idx="6881">
                  <c:v>-37.57552916554472</c:v>
                </c:pt>
                <c:pt idx="6882">
                  <c:v>-37.58814103197201</c:v>
                </c:pt>
                <c:pt idx="6883">
                  <c:v>-37.60075259709642</c:v>
                </c:pt>
                <c:pt idx="6884">
                  <c:v>-37.61336385782366</c:v>
                </c:pt>
                <c:pt idx="6885">
                  <c:v>-37.62597481105947</c:v>
                </c:pt>
                <c:pt idx="6886">
                  <c:v>-37.63858545370971</c:v>
                </c:pt>
                <c:pt idx="6887">
                  <c:v>-37.65119578268033</c:v>
                </c:pt>
                <c:pt idx="6888">
                  <c:v>-37.6638057948774</c:v>
                </c:pt>
                <c:pt idx="6889">
                  <c:v>-37.67641548720701</c:v>
                </c:pt>
                <c:pt idx="6890">
                  <c:v>-37.68902485657544</c:v>
                </c:pt>
                <c:pt idx="6891">
                  <c:v>-37.701633899889</c:v>
                </c:pt>
                <c:pt idx="6892">
                  <c:v>-37.71424261405413</c:v>
                </c:pt>
                <c:pt idx="6893">
                  <c:v>-37.72685099597734</c:v>
                </c:pt>
                <c:pt idx="6894">
                  <c:v>-37.73945904256526</c:v>
                </c:pt>
                <c:pt idx="6895">
                  <c:v>-37.75206675072461</c:v>
                </c:pt>
                <c:pt idx="6896">
                  <c:v>-37.76467411736222</c:v>
                </c:pt>
                <c:pt idx="6897">
                  <c:v>-37.77728113938502</c:v>
                </c:pt>
                <c:pt idx="6898">
                  <c:v>-37.78988781370004</c:v>
                </c:pt>
                <c:pt idx="6899">
                  <c:v>-37.8024941372144</c:v>
                </c:pt>
                <c:pt idx="6900">
                  <c:v>-37.81510010683535</c:v>
                </c:pt>
                <c:pt idx="6901">
                  <c:v>-37.82770571947022</c:v>
                </c:pt>
                <c:pt idx="6902">
                  <c:v>-37.84031097202646</c:v>
                </c:pt>
                <c:pt idx="6903">
                  <c:v>-37.85291586141162</c:v>
                </c:pt>
                <c:pt idx="6904">
                  <c:v>-37.86552038453338</c:v>
                </c:pt>
                <c:pt idx="6905">
                  <c:v>-37.8781245382995</c:v>
                </c:pt>
                <c:pt idx="6906">
                  <c:v>-37.89072831961786</c:v>
                </c:pt>
                <c:pt idx="6907">
                  <c:v>-37.90333172539645</c:v>
                </c:pt>
                <c:pt idx="6908">
                  <c:v>-37.91593475254339</c:v>
                </c:pt>
                <c:pt idx="6909">
                  <c:v>-37.9285373979669</c:v>
                </c:pt>
                <c:pt idx="6910">
                  <c:v>-37.94113965857529</c:v>
                </c:pt>
                <c:pt idx="6911">
                  <c:v>-37.953741531277</c:v>
                </c:pt>
                <c:pt idx="6912">
                  <c:v>-37.96634301298062</c:v>
                </c:pt>
                <c:pt idx="6913">
                  <c:v>-37.97894410059481</c:v>
                </c:pt>
                <c:pt idx="6914">
                  <c:v>-37.99154479102835</c:v>
                </c:pt>
                <c:pt idx="6915">
                  <c:v>-38.00414508119018</c:v>
                </c:pt>
                <c:pt idx="6916">
                  <c:v>-38.01674496798933</c:v>
                </c:pt>
                <c:pt idx="6917">
                  <c:v>-38.02934444833492</c:v>
                </c:pt>
                <c:pt idx="6918">
                  <c:v>-38.04194351913624</c:v>
                </c:pt>
                <c:pt idx="6919">
                  <c:v>-38.05454217730269</c:v>
                </c:pt>
                <c:pt idx="6920">
                  <c:v>-38.06714041974379</c:v>
                </c:pt>
                <c:pt idx="6921">
                  <c:v>-38.07973824336917</c:v>
                </c:pt>
                <c:pt idx="6922">
                  <c:v>-38.0923356450886</c:v>
                </c:pt>
                <c:pt idx="6923">
                  <c:v>-38.10493262181196</c:v>
                </c:pt>
                <c:pt idx="6924">
                  <c:v>-38.11752917044927</c:v>
                </c:pt>
                <c:pt idx="6925">
                  <c:v>-38.1301252879107</c:v>
                </c:pt>
                <c:pt idx="6926">
                  <c:v>-38.14272097110648</c:v>
                </c:pt>
                <c:pt idx="6927">
                  <c:v>-38.15531621694704</c:v>
                </c:pt>
                <c:pt idx="6928">
                  <c:v>-38.16791102234291</c:v>
                </c:pt>
                <c:pt idx="6929">
                  <c:v>-38.18050538420474</c:v>
                </c:pt>
                <c:pt idx="6930">
                  <c:v>-38.19309929944334</c:v>
                </c:pt>
                <c:pt idx="6931">
                  <c:v>-38.20569276496963</c:v>
                </c:pt>
                <c:pt idx="6932">
                  <c:v>-38.21828577769465</c:v>
                </c:pt>
                <c:pt idx="6933">
                  <c:v>-38.23087833452967</c:v>
                </c:pt>
                <c:pt idx="6934">
                  <c:v>-38.24347043238592</c:v>
                </c:pt>
                <c:pt idx="6935">
                  <c:v>-38.25606206817494</c:v>
                </c:pt>
                <c:pt idx="6936">
                  <c:v>-38.26865323880831</c:v>
                </c:pt>
                <c:pt idx="6937">
                  <c:v>-38.28124394119777</c:v>
                </c:pt>
                <c:pt idx="6938">
                  <c:v>-38.29383417225522</c:v>
                </c:pt>
                <c:pt idx="6939">
                  <c:v>-38.30642392889266</c:v>
                </c:pt>
                <c:pt idx="6940">
                  <c:v>-38.3190132080223</c:v>
                </c:pt>
                <c:pt idx="6941">
                  <c:v>-38.33160200655638</c:v>
                </c:pt>
                <c:pt idx="6942">
                  <c:v>-38.3441903214074</c:v>
                </c:pt>
                <c:pt idx="6943">
                  <c:v>-38.35677814948795</c:v>
                </c:pt>
                <c:pt idx="6944">
                  <c:v>-38.36936548771074</c:v>
                </c:pt>
                <c:pt idx="6945">
                  <c:v>-38.3819523329887</c:v>
                </c:pt>
                <c:pt idx="6946">
                  <c:v>-38.39453868223481</c:v>
                </c:pt>
                <c:pt idx="6947">
                  <c:v>-38.40712453236227</c:v>
                </c:pt>
                <c:pt idx="6948">
                  <c:v>-38.41970988028441</c:v>
                </c:pt>
                <c:pt idx="6949">
                  <c:v>-38.43229472291471</c:v>
                </c:pt>
                <c:pt idx="6950">
                  <c:v>-38.44487905716677</c:v>
                </c:pt>
                <c:pt idx="6951">
                  <c:v>-38.45746287995441</c:v>
                </c:pt>
                <c:pt idx="6952">
                  <c:v>-38.47004618819155</c:v>
                </c:pt>
                <c:pt idx="6953">
                  <c:v>-38.48262897879223</c:v>
                </c:pt>
                <c:pt idx="6954">
                  <c:v>-38.49521124867075</c:v>
                </c:pt>
                <c:pt idx="6955">
                  <c:v>-38.50779299474144</c:v>
                </c:pt>
                <c:pt idx="6956">
                  <c:v>-38.5203742139189</c:v>
                </c:pt>
                <c:pt idx="6957">
                  <c:v>-38.5329549031178</c:v>
                </c:pt>
                <c:pt idx="6958">
                  <c:v>-38.54553505925301</c:v>
                </c:pt>
                <c:pt idx="6959">
                  <c:v>-38.55811467923956</c:v>
                </c:pt>
                <c:pt idx="6960">
                  <c:v>-38.57069375999261</c:v>
                </c:pt>
                <c:pt idx="6961">
                  <c:v>-38.58327229842755</c:v>
                </c:pt>
                <c:pt idx="6962">
                  <c:v>-38.59585029145983</c:v>
                </c:pt>
                <c:pt idx="6963">
                  <c:v>-38.60842773600513</c:v>
                </c:pt>
                <c:pt idx="6964">
                  <c:v>-38.6210046289793</c:v>
                </c:pt>
                <c:pt idx="6965">
                  <c:v>-38.63358096729826</c:v>
                </c:pt>
                <c:pt idx="6966">
                  <c:v>-38.64615674787826</c:v>
                </c:pt>
                <c:pt idx="6967">
                  <c:v>-38.65873196763555</c:v>
                </c:pt>
                <c:pt idx="6968">
                  <c:v>-38.67130662348666</c:v>
                </c:pt>
                <c:pt idx="6969">
                  <c:v>-38.68388071234824</c:v>
                </c:pt>
                <c:pt idx="6970">
                  <c:v>-38.69645423113712</c:v>
                </c:pt>
                <c:pt idx="6971">
                  <c:v>-38.70902717677027</c:v>
                </c:pt>
                <c:pt idx="6972">
                  <c:v>-38.72159954616488</c:v>
                </c:pt>
                <c:pt idx="6973">
                  <c:v>-38.73417133623827</c:v>
                </c:pt>
                <c:pt idx="6974">
                  <c:v>-38.74674254390796</c:v>
                </c:pt>
                <c:pt idx="6975">
                  <c:v>-38.75931316609162</c:v>
                </c:pt>
                <c:pt idx="6976">
                  <c:v>-38.77188319970712</c:v>
                </c:pt>
                <c:pt idx="6977">
                  <c:v>-38.78445264167249</c:v>
                </c:pt>
                <c:pt idx="6978">
                  <c:v>-38.79702148890596</c:v>
                </c:pt>
                <c:pt idx="6979">
                  <c:v>-38.80958973832587</c:v>
                </c:pt>
                <c:pt idx="6980">
                  <c:v>-38.82215738685081</c:v>
                </c:pt>
                <c:pt idx="6981">
                  <c:v>-38.83472443139949</c:v>
                </c:pt>
                <c:pt idx="6982">
                  <c:v>-38.84729086889089</c:v>
                </c:pt>
                <c:pt idx="6983">
                  <c:v>-38.85985669624406</c:v>
                </c:pt>
                <c:pt idx="6984">
                  <c:v>-38.87242191037832</c:v>
                </c:pt>
                <c:pt idx="6985">
                  <c:v>-38.88498650821308</c:v>
                </c:pt>
                <c:pt idx="6986">
                  <c:v>-38.89755048666807</c:v>
                </c:pt>
                <c:pt idx="6987">
                  <c:v>-38.91011384266307</c:v>
                </c:pt>
                <c:pt idx="6988">
                  <c:v>-38.92267657311808</c:v>
                </c:pt>
                <c:pt idx="6989">
                  <c:v>-38.93523867495336</c:v>
                </c:pt>
                <c:pt idx="6990">
                  <c:v>-38.94780014508925</c:v>
                </c:pt>
                <c:pt idx="6991">
                  <c:v>-38.96036098044637</c:v>
                </c:pt>
                <c:pt idx="6992">
                  <c:v>-38.97292117794546</c:v>
                </c:pt>
                <c:pt idx="6993">
                  <c:v>-38.9854807345075</c:v>
                </c:pt>
                <c:pt idx="6994">
                  <c:v>-38.99803964705362</c:v>
                </c:pt>
                <c:pt idx="6995">
                  <c:v>-39.01059791250516</c:v>
                </c:pt>
                <c:pt idx="6996">
                  <c:v>-39.02315552778366</c:v>
                </c:pt>
                <c:pt idx="6997">
                  <c:v>-39.03571248981086</c:v>
                </c:pt>
                <c:pt idx="6998">
                  <c:v>-39.04826879550865</c:v>
                </c:pt>
                <c:pt idx="6999">
                  <c:v>-39.06082444179917</c:v>
                </c:pt>
                <c:pt idx="7000">
                  <c:v>-39.07337942560473</c:v>
                </c:pt>
                <c:pt idx="7001">
                  <c:v>-39.08593374384783</c:v>
                </c:pt>
                <c:pt idx="7002">
                  <c:v>-39.09848739345117</c:v>
                </c:pt>
                <c:pt idx="7003">
                  <c:v>-39.11104037133766</c:v>
                </c:pt>
                <c:pt idx="7004">
                  <c:v>-39.12359267443044</c:v>
                </c:pt>
                <c:pt idx="7005">
                  <c:v>-39.13614429965276</c:v>
                </c:pt>
                <c:pt idx="7006">
                  <c:v>-39.14869524392817</c:v>
                </c:pt>
                <c:pt idx="7007">
                  <c:v>-39.16124550418036</c:v>
                </c:pt>
                <c:pt idx="7008">
                  <c:v>-39.17379507733325</c:v>
                </c:pt>
                <c:pt idx="7009">
                  <c:v>-39.18634396031095</c:v>
                </c:pt>
                <c:pt idx="7010">
                  <c:v>-39.1988921500378</c:v>
                </c:pt>
                <c:pt idx="7011">
                  <c:v>-39.21143964343831</c:v>
                </c:pt>
                <c:pt idx="7012">
                  <c:v>-39.22398643743725</c:v>
                </c:pt>
                <c:pt idx="7013">
                  <c:v>-39.23653252895954</c:v>
                </c:pt>
                <c:pt idx="7014">
                  <c:v>-39.24907791493032</c:v>
                </c:pt>
                <c:pt idx="7015">
                  <c:v>-39.26162259227498</c:v>
                </c:pt>
                <c:pt idx="7016">
                  <c:v>-39.27416655791907</c:v>
                </c:pt>
                <c:pt idx="7017">
                  <c:v>-39.28670980878842</c:v>
                </c:pt>
                <c:pt idx="7018">
                  <c:v>-39.299252341809</c:v>
                </c:pt>
                <c:pt idx="7019">
                  <c:v>-39.31179415390699</c:v>
                </c:pt>
                <c:pt idx="7020">
                  <c:v>-39.3243352420089</c:v>
                </c:pt>
                <c:pt idx="7021">
                  <c:v>-39.3368756030413</c:v>
                </c:pt>
                <c:pt idx="7022">
                  <c:v>-39.34941523393108</c:v>
                </c:pt>
                <c:pt idx="7023">
                  <c:v>-39.3619541316053</c:v>
                </c:pt>
                <c:pt idx="7024">
                  <c:v>-39.37449229299128</c:v>
                </c:pt>
                <c:pt idx="7025">
                  <c:v>-39.38702971501648</c:v>
                </c:pt>
                <c:pt idx="7026">
                  <c:v>-39.39956639460872</c:v>
                </c:pt>
                <c:pt idx="7027">
                  <c:v>-39.41210232869588</c:v>
                </c:pt>
                <c:pt idx="7028">
                  <c:v>-39.42463751420615</c:v>
                </c:pt>
                <c:pt idx="7029">
                  <c:v>-39.43717194806796</c:v>
                </c:pt>
                <c:pt idx="7030">
                  <c:v>-39.4497056272099</c:v>
                </c:pt>
                <c:pt idx="7031">
                  <c:v>-39.46223854856084</c:v>
                </c:pt>
                <c:pt idx="7032">
                  <c:v>-39.47477070904981</c:v>
                </c:pt>
                <c:pt idx="7033">
                  <c:v>-39.48730210560615</c:v>
                </c:pt>
                <c:pt idx="7034">
                  <c:v>-39.49983273515938</c:v>
                </c:pt>
                <c:pt idx="7035">
                  <c:v>-39.51236259463924</c:v>
                </c:pt>
                <c:pt idx="7036">
                  <c:v>-39.52489168097572</c:v>
                </c:pt>
                <c:pt idx="7037">
                  <c:v>-39.53741999109903</c:v>
                </c:pt>
                <c:pt idx="7038">
                  <c:v>-39.54994752193961</c:v>
                </c:pt>
                <c:pt idx="7039">
                  <c:v>-39.56247427042816</c:v>
                </c:pt>
                <c:pt idx="7040">
                  <c:v>-39.57500023349555</c:v>
                </c:pt>
                <c:pt idx="7041">
                  <c:v>-39.58752540807295</c:v>
                </c:pt>
                <c:pt idx="7042">
                  <c:v>-39.60004979109172</c:v>
                </c:pt>
                <c:pt idx="7043">
                  <c:v>-39.61257337948349</c:v>
                </c:pt>
                <c:pt idx="7044">
                  <c:v>-39.6250961701801</c:v>
                </c:pt>
                <c:pt idx="7045">
                  <c:v>-39.6376181601136</c:v>
                </c:pt>
                <c:pt idx="7046">
                  <c:v>-39.65013934621638</c:v>
                </c:pt>
                <c:pt idx="7047">
                  <c:v>-39.66265972542097</c:v>
                </c:pt>
                <c:pt idx="7048">
                  <c:v>-39.67517929466016</c:v>
                </c:pt>
                <c:pt idx="7049">
                  <c:v>-39.687698050867</c:v>
                </c:pt>
                <c:pt idx="7050">
                  <c:v>-39.70021599097482</c:v>
                </c:pt>
                <c:pt idx="7051">
                  <c:v>-39.71273311191707</c:v>
                </c:pt>
                <c:pt idx="7052">
                  <c:v>-39.72524941062758</c:v>
                </c:pt>
                <c:pt idx="7053">
                  <c:v>-39.73776488404035</c:v>
                </c:pt>
                <c:pt idx="7054">
                  <c:v>-39.75027952908963</c:v>
                </c:pt>
                <c:pt idx="7055">
                  <c:v>-39.76279334270997</c:v>
                </c:pt>
                <c:pt idx="7056">
                  <c:v>-39.77530632183608</c:v>
                </c:pt>
                <c:pt idx="7057">
                  <c:v>-39.78781846340297</c:v>
                </c:pt>
                <c:pt idx="7058">
                  <c:v>-39.80032976434592</c:v>
                </c:pt>
                <c:pt idx="7059">
                  <c:v>-39.81284022160042</c:v>
                </c:pt>
                <c:pt idx="7060">
                  <c:v>-39.82534983210223</c:v>
                </c:pt>
                <c:pt idx="7061">
                  <c:v>-39.83785859278733</c:v>
                </c:pt>
                <c:pt idx="7062">
                  <c:v>-39.850366500592</c:v>
                </c:pt>
                <c:pt idx="7063">
                  <c:v>-39.86287355245278</c:v>
                </c:pt>
                <c:pt idx="7064">
                  <c:v>-39.87537974530638</c:v>
                </c:pt>
                <c:pt idx="7065">
                  <c:v>-39.88788507608986</c:v>
                </c:pt>
                <c:pt idx="7066">
                  <c:v>-39.90038954174049</c:v>
                </c:pt>
                <c:pt idx="7067">
                  <c:v>-39.91289313919582</c:v>
                </c:pt>
                <c:pt idx="7068">
                  <c:v>-39.92539586539363</c:v>
                </c:pt>
                <c:pt idx="7069">
                  <c:v>-39.93789771727197</c:v>
                </c:pt>
                <c:pt idx="7070">
                  <c:v>-39.95039869176917</c:v>
                </c:pt>
                <c:pt idx="7071">
                  <c:v>-39.96289878582381</c:v>
                </c:pt>
                <c:pt idx="7072">
                  <c:v>-39.9753979963747</c:v>
                </c:pt>
                <c:pt idx="7073">
                  <c:v>-39.98789632036095</c:v>
                </c:pt>
                <c:pt idx="7074">
                  <c:v>-40.00039375472195</c:v>
                </c:pt>
                <c:pt idx="7075">
                  <c:v>-40.01289029639729</c:v>
                </c:pt>
                <c:pt idx="7076">
                  <c:v>-40.0253859423269</c:v>
                </c:pt>
                <c:pt idx="7077">
                  <c:v>-40.0378806894509</c:v>
                </c:pt>
                <c:pt idx="7078">
                  <c:v>-40.05037453470976</c:v>
                </c:pt>
                <c:pt idx="7079">
                  <c:v>-40.06286747504414</c:v>
                </c:pt>
                <c:pt idx="7080">
                  <c:v>-40.07535950739504</c:v>
                </c:pt>
                <c:pt idx="7081">
                  <c:v>-40.08785062870367</c:v>
                </c:pt>
                <c:pt idx="7082">
                  <c:v>-40.10034083591155</c:v>
                </c:pt>
                <c:pt idx="7083">
                  <c:v>-40.11283012596045</c:v>
                </c:pt>
                <c:pt idx="7084">
                  <c:v>-40.12531849579243</c:v>
                </c:pt>
                <c:pt idx="7085">
                  <c:v>-40.1378059423498</c:v>
                </c:pt>
                <c:pt idx="7086">
                  <c:v>-40.15029246257517</c:v>
                </c:pt>
                <c:pt idx="7087">
                  <c:v>-40.16277805341142</c:v>
                </c:pt>
                <c:pt idx="7088">
                  <c:v>-40.1752627118017</c:v>
                </c:pt>
                <c:pt idx="7089">
                  <c:v>-40.18774643468942</c:v>
                </c:pt>
                <c:pt idx="7090">
                  <c:v>-40.20022921901831</c:v>
                </c:pt>
                <c:pt idx="7091">
                  <c:v>-40.21271106173236</c:v>
                </c:pt>
                <c:pt idx="7092">
                  <c:v>-40.22519195977583</c:v>
                </c:pt>
                <c:pt idx="7093">
                  <c:v>-40.23767191009324</c:v>
                </c:pt>
                <c:pt idx="7094">
                  <c:v>-40.25015090962946</c:v>
                </c:pt>
                <c:pt idx="7095">
                  <c:v>-40.26262895532958</c:v>
                </c:pt>
                <c:pt idx="7096">
                  <c:v>-40.275106044139</c:v>
                </c:pt>
                <c:pt idx="7097">
                  <c:v>-40.2875821730034</c:v>
                </c:pt>
                <c:pt idx="7098">
                  <c:v>-40.30005733886876</c:v>
                </c:pt>
                <c:pt idx="7099">
                  <c:v>-40.31253153868132</c:v>
                </c:pt>
                <c:pt idx="7100">
                  <c:v>-40.32500476938762</c:v>
                </c:pt>
                <c:pt idx="7101">
                  <c:v>-40.33747702793449</c:v>
                </c:pt>
                <c:pt idx="7102">
                  <c:v>-40.34994831126905</c:v>
                </c:pt>
                <c:pt idx="7103">
                  <c:v>-40.36241861633872</c:v>
                </c:pt>
                <c:pt idx="7104">
                  <c:v>-40.37488794009117</c:v>
                </c:pt>
                <c:pt idx="7105">
                  <c:v>-40.38735627947441</c:v>
                </c:pt>
                <c:pt idx="7106">
                  <c:v>-40.39982363143672</c:v>
                </c:pt>
                <c:pt idx="7107">
                  <c:v>-40.41228999292669</c:v>
                </c:pt>
                <c:pt idx="7108">
                  <c:v>-40.42475536089318</c:v>
                </c:pt>
                <c:pt idx="7109">
                  <c:v>-40.43721973228535</c:v>
                </c:pt>
                <c:pt idx="7110">
                  <c:v>-40.44968310405267</c:v>
                </c:pt>
                <c:pt idx="7111">
                  <c:v>-40.46214547314491</c:v>
                </c:pt>
                <c:pt idx="7112">
                  <c:v>-40.47460683651211</c:v>
                </c:pt>
                <c:pt idx="7113">
                  <c:v>-40.48706719110464</c:v>
                </c:pt>
                <c:pt idx="7114">
                  <c:v>-40.49952653387319</c:v>
                </c:pt>
                <c:pt idx="7115">
                  <c:v>-40.51198486176865</c:v>
                </c:pt>
                <c:pt idx="7116">
                  <c:v>-40.52444217174234</c:v>
                </c:pt>
                <c:pt idx="7117">
                  <c:v>-40.53689846074582</c:v>
                </c:pt>
                <c:pt idx="7118">
                  <c:v>-40.54935372573094</c:v>
                </c:pt>
                <c:pt idx="7119">
                  <c:v>-40.56180796364987</c:v>
                </c:pt>
                <c:pt idx="7120">
                  <c:v>-40.5742611714551</c:v>
                </c:pt>
                <c:pt idx="7121">
                  <c:v>-40.58671334609942</c:v>
                </c:pt>
                <c:pt idx="7122">
                  <c:v>-40.59916448453591</c:v>
                </c:pt>
                <c:pt idx="7123">
                  <c:v>-40.61161458371796</c:v>
                </c:pt>
                <c:pt idx="7124">
                  <c:v>-40.62406364059932</c:v>
                </c:pt>
                <c:pt idx="7125">
                  <c:v>-40.63651165213397</c:v>
                </c:pt>
                <c:pt idx="7126">
                  <c:v>-40.64895861527626</c:v>
                </c:pt>
                <c:pt idx="7127">
                  <c:v>-40.66140452698083</c:v>
                </c:pt>
                <c:pt idx="7128">
                  <c:v>-40.67384938420262</c:v>
                </c:pt>
                <c:pt idx="7129">
                  <c:v>-40.68629318389692</c:v>
                </c:pt>
                <c:pt idx="7130">
                  <c:v>-40.69873592301932</c:v>
                </c:pt>
                <c:pt idx="7131">
                  <c:v>-40.71117759852569</c:v>
                </c:pt>
                <c:pt idx="7132">
                  <c:v>-40.72361820737226</c:v>
                </c:pt>
                <c:pt idx="7133">
                  <c:v>-40.73605774651557</c:v>
                </c:pt>
                <c:pt idx="7134">
                  <c:v>-40.74849621291246</c:v>
                </c:pt>
                <c:pt idx="7135">
                  <c:v>-40.76093360352011</c:v>
                </c:pt>
                <c:pt idx="7136">
                  <c:v>-40.773369915296</c:v>
                </c:pt>
                <c:pt idx="7137">
                  <c:v>-40.78580514519795</c:v>
                </c:pt>
                <c:pt idx="7138">
                  <c:v>-40.7982392901841</c:v>
                </c:pt>
                <c:pt idx="7139">
                  <c:v>-40.81067234721286</c:v>
                </c:pt>
                <c:pt idx="7140">
                  <c:v>-40.82310431324306</c:v>
                </c:pt>
                <c:pt idx="7141">
                  <c:v>-40.83553518523381</c:v>
                </c:pt>
                <c:pt idx="7142">
                  <c:v>-40.84796496014449</c:v>
                </c:pt>
                <c:pt idx="7143">
                  <c:v>-40.86039363493491</c:v>
                </c:pt>
                <c:pt idx="7144">
                  <c:v>-40.87282120656511</c:v>
                </c:pt>
                <c:pt idx="7145">
                  <c:v>-40.88524767199551</c:v>
                </c:pt>
                <c:pt idx="7146">
                  <c:v>-40.89767302818688</c:v>
                </c:pt>
                <c:pt idx="7147">
                  <c:v>-40.91009727210025</c:v>
                </c:pt>
                <c:pt idx="7148">
                  <c:v>-40.92252040069705</c:v>
                </c:pt>
                <c:pt idx="7149">
                  <c:v>-40.93494241093901</c:v>
                </c:pt>
                <c:pt idx="7150">
                  <c:v>-40.94736329978817</c:v>
                </c:pt>
                <c:pt idx="7151">
                  <c:v>-40.95978306420695</c:v>
                </c:pt>
                <c:pt idx="7152">
                  <c:v>-40.9722017011581</c:v>
                </c:pt>
                <c:pt idx="7153">
                  <c:v>-40.98461920760464</c:v>
                </c:pt>
                <c:pt idx="7154">
                  <c:v>-40.99703558051003</c:v>
                </c:pt>
                <c:pt idx="7155">
                  <c:v>-41.00945081683798</c:v>
                </c:pt>
                <c:pt idx="7156">
                  <c:v>-41.02186491355256</c:v>
                </c:pt>
                <c:pt idx="7157">
                  <c:v>-41.03427786761822</c:v>
                </c:pt>
                <c:pt idx="7158">
                  <c:v>-41.04668967599972</c:v>
                </c:pt>
                <c:pt idx="7159">
                  <c:v>-41.05910033566214</c:v>
                </c:pt>
                <c:pt idx="7160">
                  <c:v>-41.07150984357094</c:v>
                </c:pt>
                <c:pt idx="7161">
                  <c:v>-41.08391819669188</c:v>
                </c:pt>
                <c:pt idx="7162">
                  <c:v>-41.09632539199111</c:v>
                </c:pt>
                <c:pt idx="7163">
                  <c:v>-41.1087314264351</c:v>
                </c:pt>
                <c:pt idx="7164">
                  <c:v>-41.12113629699065</c:v>
                </c:pt>
                <c:pt idx="7165">
                  <c:v>-41.13354000062494</c:v>
                </c:pt>
                <c:pt idx="7166">
                  <c:v>-41.14594253430548</c:v>
                </c:pt>
                <c:pt idx="7167">
                  <c:v>-41.15834389500014</c:v>
                </c:pt>
                <c:pt idx="7168">
                  <c:v>-41.1707440796771</c:v>
                </c:pt>
                <c:pt idx="7169">
                  <c:v>-41.18314308530495</c:v>
                </c:pt>
                <c:pt idx="7170">
                  <c:v>-41.19554090885258</c:v>
                </c:pt>
                <c:pt idx="7171">
                  <c:v>-41.20793754728925</c:v>
                </c:pt>
                <c:pt idx="7172">
                  <c:v>-41.2203329975846</c:v>
                </c:pt>
                <c:pt idx="7173">
                  <c:v>-41.23272725670853</c:v>
                </c:pt>
                <c:pt idx="7174">
                  <c:v>-41.24512032163143</c:v>
                </c:pt>
                <c:pt idx="7175">
                  <c:v>-41.25751218932395</c:v>
                </c:pt>
                <c:pt idx="7176">
                  <c:v>-41.26990285675712</c:v>
                </c:pt>
                <c:pt idx="7177">
                  <c:v>-41.28229232090234</c:v>
                </c:pt>
                <c:pt idx="7178">
                  <c:v>-41.29468057873135</c:v>
                </c:pt>
                <c:pt idx="7179">
                  <c:v>-41.30706762721623</c:v>
                </c:pt>
                <c:pt idx="7180">
                  <c:v>-41.3194534633295</c:v>
                </c:pt>
                <c:pt idx="7181">
                  <c:v>-41.33183808404397</c:v>
                </c:pt>
                <c:pt idx="7182">
                  <c:v>-41.34422148633279</c:v>
                </c:pt>
                <c:pt idx="7183">
                  <c:v>-41.35660366716955</c:v>
                </c:pt>
                <c:pt idx="7184">
                  <c:v>-41.36898462352817</c:v>
                </c:pt>
                <c:pt idx="7185">
                  <c:v>-41.38136435238289</c:v>
                </c:pt>
                <c:pt idx="7186">
                  <c:v>-41.39374285070838</c:v>
                </c:pt>
                <c:pt idx="7187">
                  <c:v>-41.40612011547964</c:v>
                </c:pt>
                <c:pt idx="7188">
                  <c:v>-41.41849614367204</c:v>
                </c:pt>
                <c:pt idx="7189">
                  <c:v>-41.43087093226134</c:v>
                </c:pt>
                <c:pt idx="7190">
                  <c:v>-41.44324447822363</c:v>
                </c:pt>
                <c:pt idx="7191">
                  <c:v>-41.45561677853544</c:v>
                </c:pt>
                <c:pt idx="7192">
                  <c:v>-41.46798783017358</c:v>
                </c:pt>
                <c:pt idx="7193">
                  <c:v>-41.48035763011528</c:v>
                </c:pt>
                <c:pt idx="7194">
                  <c:v>-41.49272617533815</c:v>
                </c:pt>
                <c:pt idx="7195">
                  <c:v>-41.50509346282015</c:v>
                </c:pt>
                <c:pt idx="7196">
                  <c:v>-41.51745948953962</c:v>
                </c:pt>
                <c:pt idx="7197">
                  <c:v>-41.5298242524753</c:v>
                </c:pt>
                <c:pt idx="7198">
                  <c:v>-41.54218774860626</c:v>
                </c:pt>
                <c:pt idx="7199">
                  <c:v>-41.554549974912</c:v>
                </c:pt>
                <c:pt idx="7200">
                  <c:v>-41.56691092837235</c:v>
                </c:pt>
                <c:pt idx="7201">
                  <c:v>-41.57927060596754</c:v>
                </c:pt>
                <c:pt idx="7202">
                  <c:v>-41.59162900467819</c:v>
                </c:pt>
                <c:pt idx="7203">
                  <c:v>-41.60398612148528</c:v>
                </c:pt>
                <c:pt idx="7204">
                  <c:v>-41.61634195337017</c:v>
                </c:pt>
                <c:pt idx="7205">
                  <c:v>-41.62869649731463</c:v>
                </c:pt>
                <c:pt idx="7206">
                  <c:v>-41.64104975030079</c:v>
                </c:pt>
                <c:pt idx="7207">
                  <c:v>-41.65340170931115</c:v>
                </c:pt>
                <c:pt idx="7208">
                  <c:v>-41.66575237132867</c:v>
                </c:pt>
                <c:pt idx="7209">
                  <c:v>-41.67810173333656</c:v>
                </c:pt>
                <c:pt idx="7210">
                  <c:v>-41.69044979231855</c:v>
                </c:pt>
                <c:pt idx="7211">
                  <c:v>-41.70279654525871</c:v>
                </c:pt>
                <c:pt idx="7212">
                  <c:v>-41.71514198914146</c:v>
                </c:pt>
                <c:pt idx="7213">
                  <c:v>-41.72748612095166</c:v>
                </c:pt>
                <c:pt idx="7214">
                  <c:v>-41.73982893767454</c:v>
                </c:pt>
                <c:pt idx="7215">
                  <c:v>-41.75217043629572</c:v>
                </c:pt>
                <c:pt idx="7216">
                  <c:v>-41.76451061380123</c:v>
                </c:pt>
                <c:pt idx="7217">
                  <c:v>-41.77684946717745</c:v>
                </c:pt>
                <c:pt idx="7218">
                  <c:v>-41.78918699341123</c:v>
                </c:pt>
                <c:pt idx="7219">
                  <c:v>-41.80152318948974</c:v>
                </c:pt>
                <c:pt idx="7220">
                  <c:v>-41.81385805240055</c:v>
                </c:pt>
                <c:pt idx="7221">
                  <c:v>-41.82619157913168</c:v>
                </c:pt>
                <c:pt idx="7222">
                  <c:v>-41.83852376667153</c:v>
                </c:pt>
                <c:pt idx="7223">
                  <c:v>-41.85085461200885</c:v>
                </c:pt>
                <c:pt idx="7224">
                  <c:v>-41.86318411213285</c:v>
                </c:pt>
                <c:pt idx="7225">
                  <c:v>-41.87551226403311</c:v>
                </c:pt>
                <c:pt idx="7226">
                  <c:v>-41.88783906469959</c:v>
                </c:pt>
                <c:pt idx="7227">
                  <c:v>-41.90016451112272</c:v>
                </c:pt>
                <c:pt idx="7228">
                  <c:v>-41.91248860029327</c:v>
                </c:pt>
                <c:pt idx="7229">
                  <c:v>-41.92481132920245</c:v>
                </c:pt>
                <c:pt idx="7230">
                  <c:v>-41.93713269484184</c:v>
                </c:pt>
                <c:pt idx="7231">
                  <c:v>-41.94945269420344</c:v>
                </c:pt>
                <c:pt idx="7232">
                  <c:v>-41.9617713242797</c:v>
                </c:pt>
                <c:pt idx="7233">
                  <c:v>-41.97408858206339</c:v>
                </c:pt>
                <c:pt idx="7234">
                  <c:v>-41.98640446454777</c:v>
                </c:pt>
                <c:pt idx="7235">
                  <c:v>-41.99871896872647</c:v>
                </c:pt>
                <c:pt idx="7236">
                  <c:v>-42.01103209159352</c:v>
                </c:pt>
                <c:pt idx="7237">
                  <c:v>-42.0233438301434</c:v>
                </c:pt>
                <c:pt idx="7238">
                  <c:v>-42.03565418137097</c:v>
                </c:pt>
                <c:pt idx="7239">
                  <c:v>-42.0479631422715</c:v>
                </c:pt>
                <c:pt idx="7240">
                  <c:v>-42.0602707098407</c:v>
                </c:pt>
                <c:pt idx="7241">
                  <c:v>-42.07257688107468</c:v>
                </c:pt>
                <c:pt idx="7242">
                  <c:v>-42.08488165296995</c:v>
                </c:pt>
                <c:pt idx="7243">
                  <c:v>-42.09718502252348</c:v>
                </c:pt>
                <c:pt idx="7244">
                  <c:v>-42.1094869867326</c:v>
                </c:pt>
                <c:pt idx="7245">
                  <c:v>-42.1217875425951</c:v>
                </c:pt>
                <c:pt idx="7246">
                  <c:v>-42.13408668710916</c:v>
                </c:pt>
                <c:pt idx="7247">
                  <c:v>-42.14638441727342</c:v>
                </c:pt>
                <c:pt idx="7248">
                  <c:v>-42.15868073008691</c:v>
                </c:pt>
                <c:pt idx="7249">
                  <c:v>-42.17097562254907</c:v>
                </c:pt>
                <c:pt idx="7250">
                  <c:v>-42.1832690916598</c:v>
                </c:pt>
                <c:pt idx="7251">
                  <c:v>-42.1955611344194</c:v>
                </c:pt>
                <c:pt idx="7252">
                  <c:v>-42.20785174782857</c:v>
                </c:pt>
                <c:pt idx="7253">
                  <c:v>-42.22014092888851</c:v>
                </c:pt>
                <c:pt idx="7254">
                  <c:v>-42.23242867460076</c:v>
                </c:pt>
                <c:pt idx="7255">
                  <c:v>-42.24471498196736</c:v>
                </c:pt>
                <c:pt idx="7256">
                  <c:v>-42.25699984799071</c:v>
                </c:pt>
                <c:pt idx="7257">
                  <c:v>-42.2692832696737</c:v>
                </c:pt>
                <c:pt idx="7258">
                  <c:v>-42.28156524401961</c:v>
                </c:pt>
                <c:pt idx="7259">
                  <c:v>-42.29384576803217</c:v>
                </c:pt>
                <c:pt idx="7260">
                  <c:v>-42.30612483871553</c:v>
                </c:pt>
                <c:pt idx="7261">
                  <c:v>-42.31840245307426</c:v>
                </c:pt>
                <c:pt idx="7262">
                  <c:v>-42.33067860811342</c:v>
                </c:pt>
                <c:pt idx="7263">
                  <c:v>-42.34295330083844</c:v>
                </c:pt>
                <c:pt idx="7264">
                  <c:v>-42.35522652825519</c:v>
                </c:pt>
                <c:pt idx="7265">
                  <c:v>-42.36749828737004</c:v>
                </c:pt>
                <c:pt idx="7266">
                  <c:v>-42.37976857518972</c:v>
                </c:pt>
                <c:pt idx="7267">
                  <c:v>-42.39203738872144</c:v>
                </c:pt>
                <c:pt idx="7268">
                  <c:v>-42.40430472497283</c:v>
                </c:pt>
                <c:pt idx="7269">
                  <c:v>-42.41657058095198</c:v>
                </c:pt>
                <c:pt idx="7270">
                  <c:v>-42.42883495366739</c:v>
                </c:pt>
                <c:pt idx="7271">
                  <c:v>-42.44109784012805</c:v>
                </c:pt>
                <c:pt idx="7272">
                  <c:v>-42.45335923734332</c:v>
                </c:pt>
                <c:pt idx="7273">
                  <c:v>-42.4656191423231</c:v>
                </c:pt>
                <c:pt idx="7274">
                  <c:v>-42.47787755207759</c:v>
                </c:pt>
                <c:pt idx="7275">
                  <c:v>-42.49013446361761</c:v>
                </c:pt>
                <c:pt idx="7276">
                  <c:v>-42.50238987395433</c:v>
                </c:pt>
                <c:pt idx="7277">
                  <c:v>-42.51464378009932</c:v>
                </c:pt>
                <c:pt idx="7278">
                  <c:v>-42.5268961790647</c:v>
                </c:pt>
                <c:pt idx="7279">
                  <c:v>-42.53914706786296</c:v>
                </c:pt>
                <c:pt idx="7280">
                  <c:v>-42.5513964435071</c:v>
                </c:pt>
                <c:pt idx="7281">
                  <c:v>-42.56364430301053</c:v>
                </c:pt>
                <c:pt idx="7282">
                  <c:v>-42.57589064338711</c:v>
                </c:pt>
                <c:pt idx="7283">
                  <c:v>-42.58813546165118</c:v>
                </c:pt>
                <c:pt idx="7284">
                  <c:v>-42.60037875481751</c:v>
                </c:pt>
                <c:pt idx="7285">
                  <c:v>-42.61262051990132</c:v>
                </c:pt>
                <c:pt idx="7286">
                  <c:v>-42.6248607539183</c:v>
                </c:pt>
                <c:pt idx="7287">
                  <c:v>-42.63709945388459</c:v>
                </c:pt>
                <c:pt idx="7288">
                  <c:v>-42.64933661681681</c:v>
                </c:pt>
                <c:pt idx="7289">
                  <c:v>-42.66157223973198</c:v>
                </c:pt>
                <c:pt idx="7290">
                  <c:v>-42.67380631964762</c:v>
                </c:pt>
                <c:pt idx="7291">
                  <c:v>-42.68603885358172</c:v>
                </c:pt>
                <c:pt idx="7292">
                  <c:v>-42.69826983855268</c:v>
                </c:pt>
                <c:pt idx="7293">
                  <c:v>-42.71049927157941</c:v>
                </c:pt>
                <c:pt idx="7294">
                  <c:v>-42.72272714968126</c:v>
                </c:pt>
                <c:pt idx="7295">
                  <c:v>-42.73495346987805</c:v>
                </c:pt>
                <c:pt idx="7296">
                  <c:v>-42.74717822919006</c:v>
                </c:pt>
                <c:pt idx="7297">
                  <c:v>-42.75940142463801</c:v>
                </c:pt>
                <c:pt idx="7298">
                  <c:v>-42.77162305324313</c:v>
                </c:pt>
                <c:pt idx="7299">
                  <c:v>-42.78384311202711</c:v>
                </c:pt>
                <c:pt idx="7300">
                  <c:v>-42.79606159801205</c:v>
                </c:pt>
                <c:pt idx="7301">
                  <c:v>-42.8082785082206</c:v>
                </c:pt>
                <c:pt idx="7302">
                  <c:v>-42.82049383967582</c:v>
                </c:pt>
                <c:pt idx="7303">
                  <c:v>-42.83270758940125</c:v>
                </c:pt>
                <c:pt idx="7304">
                  <c:v>-42.84491975442092</c:v>
                </c:pt>
                <c:pt idx="7305">
                  <c:v>-42.85713033175932</c:v>
                </c:pt>
                <c:pt idx="7306">
                  <c:v>-42.86933931844141</c:v>
                </c:pt>
                <c:pt idx="7307">
                  <c:v>-42.88154671149261</c:v>
                </c:pt>
                <c:pt idx="7308">
                  <c:v>-42.89375250793887</c:v>
                </c:pt>
                <c:pt idx="7309">
                  <c:v>-42.90595670480653</c:v>
                </c:pt>
                <c:pt idx="7310">
                  <c:v>-42.91815929912248</c:v>
                </c:pt>
                <c:pt idx="7311">
                  <c:v>-42.93036028791404</c:v>
                </c:pt>
                <c:pt idx="7312">
                  <c:v>-42.94255966820904</c:v>
                </c:pt>
                <c:pt idx="7313">
                  <c:v>-42.95475743703575</c:v>
                </c:pt>
                <c:pt idx="7314">
                  <c:v>-42.96695359142296</c:v>
                </c:pt>
                <c:pt idx="7315">
                  <c:v>-42.97914812839992</c:v>
                </c:pt>
                <c:pt idx="7316">
                  <c:v>-42.99134104499635</c:v>
                </c:pt>
                <c:pt idx="7317">
                  <c:v>-43.0035323382425</c:v>
                </c:pt>
                <c:pt idx="7318">
                  <c:v>-43.01572200516904</c:v>
                </c:pt>
                <c:pt idx="7319">
                  <c:v>-43.02791004280716</c:v>
                </c:pt>
                <c:pt idx="7320">
                  <c:v>-43.04009644818852</c:v>
                </c:pt>
                <c:pt idx="7321">
                  <c:v>-43.05228121834528</c:v>
                </c:pt>
                <c:pt idx="7322">
                  <c:v>-43.06446435031008</c:v>
                </c:pt>
                <c:pt idx="7323">
                  <c:v>-43.07664584111605</c:v>
                </c:pt>
                <c:pt idx="7324">
                  <c:v>-43.08882568779679</c:v>
                </c:pt>
                <c:pt idx="7325">
                  <c:v>-43.10100388738642</c:v>
                </c:pt>
                <c:pt idx="7326">
                  <c:v>-43.11318043691954</c:v>
                </c:pt>
                <c:pt idx="7327">
                  <c:v>-43.12535533343123</c:v>
                </c:pt>
                <c:pt idx="7328">
                  <c:v>-43.13752857395703</c:v>
                </c:pt>
                <c:pt idx="7329">
                  <c:v>-43.14970015553305</c:v>
                </c:pt>
                <c:pt idx="7330">
                  <c:v>-43.16187007519584</c:v>
                </c:pt>
                <c:pt idx="7331">
                  <c:v>-43.17403832998245</c:v>
                </c:pt>
                <c:pt idx="7332">
                  <c:v>-43.18620491693045</c:v>
                </c:pt>
                <c:pt idx="7333">
                  <c:v>-43.1983698330779</c:v>
                </c:pt>
                <c:pt idx="7334">
                  <c:v>-43.21053307546327</c:v>
                </c:pt>
                <c:pt idx="7335">
                  <c:v>-43.2226946411257</c:v>
                </c:pt>
                <c:pt idx="7336">
                  <c:v>-43.23485452710466</c:v>
                </c:pt>
                <c:pt idx="7337">
                  <c:v>-43.24701273044025</c:v>
                </c:pt>
                <c:pt idx="7338">
                  <c:v>-43.25916924817297</c:v>
                </c:pt>
                <c:pt idx="7339">
                  <c:v>-43.27132407734387</c:v>
                </c:pt>
                <c:pt idx="7340">
                  <c:v>-43.28347721499451</c:v>
                </c:pt>
                <c:pt idx="7341">
                  <c:v>-43.29562865816694</c:v>
                </c:pt>
                <c:pt idx="7342">
                  <c:v>-43.30777840390369</c:v>
                </c:pt>
                <c:pt idx="7343">
                  <c:v>-43.31992644924784</c:v>
                </c:pt>
                <c:pt idx="7344">
                  <c:v>-43.33207279124296</c:v>
                </c:pt>
                <c:pt idx="7345">
                  <c:v>-43.3442174269331</c:v>
                </c:pt>
                <c:pt idx="7346">
                  <c:v>-43.35636035336284</c:v>
                </c:pt>
                <c:pt idx="7347">
                  <c:v>-43.3685015675773</c:v>
                </c:pt>
                <c:pt idx="7348">
                  <c:v>-43.380641066622</c:v>
                </c:pt>
                <c:pt idx="7349">
                  <c:v>-43.39277884754314</c:v>
                </c:pt>
                <c:pt idx="7350">
                  <c:v>-43.40491490738727</c:v>
                </c:pt>
                <c:pt idx="7351">
                  <c:v>-43.41704924320155</c:v>
                </c:pt>
                <c:pt idx="7352">
                  <c:v>-43.42918185203362</c:v>
                </c:pt>
                <c:pt idx="7353">
                  <c:v>-43.44131273093164</c:v>
                </c:pt>
                <c:pt idx="7354">
                  <c:v>-43.45344187694425</c:v>
                </c:pt>
                <c:pt idx="7355">
                  <c:v>-43.46556928712069</c:v>
                </c:pt>
                <c:pt idx="7356">
                  <c:v>-43.4776949585106</c:v>
                </c:pt>
                <c:pt idx="7357">
                  <c:v>-43.48981888816425</c:v>
                </c:pt>
                <c:pt idx="7358">
                  <c:v>-43.50194107313234</c:v>
                </c:pt>
                <c:pt idx="7359">
                  <c:v>-43.51406151046616</c:v>
                </c:pt>
                <c:pt idx="7360">
                  <c:v>-43.52618019721748</c:v>
                </c:pt>
                <c:pt idx="7361">
                  <c:v>-43.53829713043859</c:v>
                </c:pt>
                <c:pt idx="7362">
                  <c:v>-43.5504123071823</c:v>
                </c:pt>
                <c:pt idx="7363">
                  <c:v>-43.56252572450197</c:v>
                </c:pt>
                <c:pt idx="7364">
                  <c:v>-43.57463737945143</c:v>
                </c:pt>
                <c:pt idx="7365">
                  <c:v>-43.58674726908512</c:v>
                </c:pt>
                <c:pt idx="7366">
                  <c:v>-43.59885539045794</c:v>
                </c:pt>
                <c:pt idx="7367">
                  <c:v>-43.6109617406253</c:v>
                </c:pt>
                <c:pt idx="7368">
                  <c:v>-43.6230663166432</c:v>
                </c:pt>
                <c:pt idx="7369">
                  <c:v>-43.63516911556812</c:v>
                </c:pt>
                <c:pt idx="7370">
                  <c:v>-43.64727013445709</c:v>
                </c:pt>
                <c:pt idx="7371">
                  <c:v>-43.65936937036765</c:v>
                </c:pt>
                <c:pt idx="7372">
                  <c:v>-43.67146682035791</c:v>
                </c:pt>
                <c:pt idx="7373">
                  <c:v>-43.68356248148645</c:v>
                </c:pt>
                <c:pt idx="7374">
                  <c:v>-43.69565635081247</c:v>
                </c:pt>
                <c:pt idx="7375">
                  <c:v>-43.70774842539559</c:v>
                </c:pt>
                <c:pt idx="7376">
                  <c:v>-43.71983870229607</c:v>
                </c:pt>
                <c:pt idx="7377">
                  <c:v>-43.73192717857464</c:v>
                </c:pt>
                <c:pt idx="7378">
                  <c:v>-43.74401385129256</c:v>
                </c:pt>
                <c:pt idx="7379">
                  <c:v>-43.75609871751171</c:v>
                </c:pt>
                <c:pt idx="7380">
                  <c:v>-43.7681817742944</c:v>
                </c:pt>
                <c:pt idx="7381">
                  <c:v>-43.78026301870354</c:v>
                </c:pt>
                <c:pt idx="7382">
                  <c:v>-43.79234244780258</c:v>
                </c:pt>
                <c:pt idx="7383">
                  <c:v>-43.80442005865545</c:v>
                </c:pt>
                <c:pt idx="7384">
                  <c:v>-43.81649584832674</c:v>
                </c:pt>
                <c:pt idx="7385">
                  <c:v>-43.82856981388145</c:v>
                </c:pt>
                <c:pt idx="7386">
                  <c:v>-43.8406419523852</c:v>
                </c:pt>
                <c:pt idx="7387">
                  <c:v>-43.85271226090414</c:v>
                </c:pt>
                <c:pt idx="7388">
                  <c:v>-43.86478073650495</c:v>
                </c:pt>
                <c:pt idx="7389">
                  <c:v>-43.87684737625486</c:v>
                </c:pt>
                <c:pt idx="7390">
                  <c:v>-43.88891217722167</c:v>
                </c:pt>
                <c:pt idx="7391">
                  <c:v>-43.9009751364737</c:v>
                </c:pt>
                <c:pt idx="7392">
                  <c:v>-43.9130362510798</c:v>
                </c:pt>
                <c:pt idx="7393">
                  <c:v>-43.92509551810943</c:v>
                </c:pt>
                <c:pt idx="7394">
                  <c:v>-43.93715293463254</c:v>
                </c:pt>
                <c:pt idx="7395">
                  <c:v>-43.94920849771967</c:v>
                </c:pt>
                <c:pt idx="7396">
                  <c:v>-43.9612622044419</c:v>
                </c:pt>
                <c:pt idx="7397">
                  <c:v>-43.97331405187083</c:v>
                </c:pt>
                <c:pt idx="7398">
                  <c:v>-43.98536403707865</c:v>
                </c:pt>
                <c:pt idx="7399">
                  <c:v>-43.99741215713812</c:v>
                </c:pt>
                <c:pt idx="7400">
                  <c:v>-44.0094584091225</c:v>
                </c:pt>
                <c:pt idx="7401">
                  <c:v>-44.02150279010566</c:v>
                </c:pt>
                <c:pt idx="7402">
                  <c:v>-44.03354529716198</c:v>
                </c:pt>
                <c:pt idx="7403">
                  <c:v>-44.04558592736642</c:v>
                </c:pt>
                <c:pt idx="7404">
                  <c:v>-44.0576246777945</c:v>
                </c:pt>
                <c:pt idx="7405">
                  <c:v>-44.06966154552233</c:v>
                </c:pt>
                <c:pt idx="7406">
                  <c:v>-44.08169652762649</c:v>
                </c:pt>
                <c:pt idx="7407">
                  <c:v>-44.09372962118425</c:v>
                </c:pt>
                <c:pt idx="7408">
                  <c:v>-44.1057608232733</c:v>
                </c:pt>
                <c:pt idx="7409">
                  <c:v>-44.11779013097198</c:v>
                </c:pt>
                <c:pt idx="7410">
                  <c:v>-44.1298175413592</c:v>
                </c:pt>
                <c:pt idx="7411">
                  <c:v>-44.14184305151438</c:v>
                </c:pt>
                <c:pt idx="7412">
                  <c:v>-44.15386665851756</c:v>
                </c:pt>
                <c:pt idx="7413">
                  <c:v>-44.16588835944933</c:v>
                </c:pt>
                <c:pt idx="7414">
                  <c:v>-44.1779081513908</c:v>
                </c:pt>
                <c:pt idx="7415">
                  <c:v>-44.18992603142373</c:v>
                </c:pt>
                <c:pt idx="7416">
                  <c:v>-44.20194199663037</c:v>
                </c:pt>
                <c:pt idx="7417">
                  <c:v>-44.2139560440936</c:v>
                </c:pt>
                <c:pt idx="7418">
                  <c:v>-44.22596817089682</c:v>
                </c:pt>
                <c:pt idx="7419">
                  <c:v>-44.23797837412406</c:v>
                </c:pt>
                <c:pt idx="7420">
                  <c:v>-44.24998665085985</c:v>
                </c:pt>
                <c:pt idx="7421">
                  <c:v>-44.26199299818937</c:v>
                </c:pt>
                <c:pt idx="7422">
                  <c:v>-44.27399741319829</c:v>
                </c:pt>
                <c:pt idx="7423">
                  <c:v>-44.28599989297295</c:v>
                </c:pt>
                <c:pt idx="7424">
                  <c:v>-44.2980004346002</c:v>
                </c:pt>
                <c:pt idx="7425">
                  <c:v>-44.30999903516746</c:v>
                </c:pt>
                <c:pt idx="7426">
                  <c:v>-44.32199569176279</c:v>
                </c:pt>
                <c:pt idx="7427">
                  <c:v>-44.33399040147476</c:v>
                </c:pt>
                <c:pt idx="7428">
                  <c:v>-44.34598316139255</c:v>
                </c:pt>
                <c:pt idx="7429">
                  <c:v>-44.35797396860595</c:v>
                </c:pt>
                <c:pt idx="7430">
                  <c:v>-44.36996282020527</c:v>
                </c:pt>
                <c:pt idx="7431">
                  <c:v>-44.38194971328141</c:v>
                </c:pt>
                <c:pt idx="7432">
                  <c:v>-44.39393464492594</c:v>
                </c:pt>
                <c:pt idx="7433">
                  <c:v>-44.40591761223087</c:v>
                </c:pt>
                <c:pt idx="7434">
                  <c:v>-44.4178986122889</c:v>
                </c:pt>
                <c:pt idx="7435">
                  <c:v>-44.4298776421933</c:v>
                </c:pt>
                <c:pt idx="7436">
                  <c:v>-44.4418546990379</c:v>
                </c:pt>
                <c:pt idx="7437">
                  <c:v>-44.45382977991715</c:v>
                </c:pt>
                <c:pt idx="7438">
                  <c:v>-44.46580288192606</c:v>
                </c:pt>
                <c:pt idx="7439">
                  <c:v>-44.4777740021602</c:v>
                </c:pt>
                <c:pt idx="7440">
                  <c:v>-44.48974313771581</c:v>
                </c:pt>
                <c:pt idx="7441">
                  <c:v>-44.50171028568965</c:v>
                </c:pt>
                <c:pt idx="7442">
                  <c:v>-44.51367544317911</c:v>
                </c:pt>
                <c:pt idx="7443">
                  <c:v>-44.52563860728215</c:v>
                </c:pt>
                <c:pt idx="7444">
                  <c:v>-44.53759977509734</c:v>
                </c:pt>
                <c:pt idx="7445">
                  <c:v>-44.54955894372385</c:v>
                </c:pt>
                <c:pt idx="7446">
                  <c:v>-44.5615161102614</c:v>
                </c:pt>
                <c:pt idx="7447">
                  <c:v>-44.57347127181033</c:v>
                </c:pt>
                <c:pt idx="7448">
                  <c:v>-44.58542442547162</c:v>
                </c:pt>
                <c:pt idx="7449">
                  <c:v>-44.5973755683468</c:v>
                </c:pt>
                <c:pt idx="7450">
                  <c:v>-44.609324697538</c:v>
                </c:pt>
                <c:pt idx="7451">
                  <c:v>-44.62127181014795</c:v>
                </c:pt>
                <c:pt idx="7452">
                  <c:v>-44.63321690328001</c:v>
                </c:pt>
                <c:pt idx="7453">
                  <c:v>-44.64515997403807</c:v>
                </c:pt>
                <c:pt idx="7454">
                  <c:v>-44.65710101952673</c:v>
                </c:pt>
                <c:pt idx="7455">
                  <c:v>-44.6690400368511</c:v>
                </c:pt>
                <c:pt idx="7456">
                  <c:v>-44.68097702311692</c:v>
                </c:pt>
                <c:pt idx="7457">
                  <c:v>-44.69291197543056</c:v>
                </c:pt>
                <c:pt idx="7458">
                  <c:v>-44.70484489089895</c:v>
                </c:pt>
                <c:pt idx="7459">
                  <c:v>-44.71677576662969</c:v>
                </c:pt>
                <c:pt idx="7460">
                  <c:v>-44.72870459973091</c:v>
                </c:pt>
                <c:pt idx="7461">
                  <c:v>-44.74063138731138</c:v>
                </c:pt>
                <c:pt idx="7462">
                  <c:v>-44.75255612648052</c:v>
                </c:pt>
                <c:pt idx="7463">
                  <c:v>-44.7644788143483</c:v>
                </c:pt>
                <c:pt idx="7464">
                  <c:v>-44.77639944802532</c:v>
                </c:pt>
                <c:pt idx="7465">
                  <c:v>-44.7883180246228</c:v>
                </c:pt>
                <c:pt idx="7466">
                  <c:v>-44.80023454125255</c:v>
                </c:pt>
                <c:pt idx="7467">
                  <c:v>-44.81214899502706</c:v>
                </c:pt>
                <c:pt idx="7468">
                  <c:v>-44.82406138305932</c:v>
                </c:pt>
                <c:pt idx="7469">
                  <c:v>-44.83597170246303</c:v>
                </c:pt>
                <c:pt idx="7470">
                  <c:v>-44.84787995035246</c:v>
                </c:pt>
                <c:pt idx="7471">
                  <c:v>-44.85978612384251</c:v>
                </c:pt>
                <c:pt idx="7472">
                  <c:v>-44.87169022004873</c:v>
                </c:pt>
                <c:pt idx="7473">
                  <c:v>-44.88359223608721</c:v>
                </c:pt>
                <c:pt idx="7474">
                  <c:v>-44.89549216907472</c:v>
                </c:pt>
                <c:pt idx="7475">
                  <c:v>-44.90739001612862</c:v>
                </c:pt>
                <c:pt idx="7476">
                  <c:v>-44.9192857743669</c:v>
                </c:pt>
                <c:pt idx="7477">
                  <c:v>-44.9311794409082</c:v>
                </c:pt>
                <c:pt idx="7478">
                  <c:v>-44.94307101287174</c:v>
                </c:pt>
                <c:pt idx="7479">
                  <c:v>-44.95496048737736</c:v>
                </c:pt>
                <c:pt idx="7480">
                  <c:v>-44.96684786154559</c:v>
                </c:pt>
                <c:pt idx="7481">
                  <c:v>-44.97873313249751</c:v>
                </c:pt>
                <c:pt idx="7482">
                  <c:v>-44.99061629735485</c:v>
                </c:pt>
                <c:pt idx="7483">
                  <c:v>-45.00249735323996</c:v>
                </c:pt>
                <c:pt idx="7484">
                  <c:v>-45.01437629727586</c:v>
                </c:pt>
                <c:pt idx="7485">
                  <c:v>-45.02625312658614</c:v>
                </c:pt>
                <c:pt idx="7486">
                  <c:v>-45.03812783829506</c:v>
                </c:pt>
                <c:pt idx="7487">
                  <c:v>-45.05000042952747</c:v>
                </c:pt>
                <c:pt idx="7488">
                  <c:v>-45.06187089740892</c:v>
                </c:pt>
                <c:pt idx="7489">
                  <c:v>-45.0737392390655</c:v>
                </c:pt>
                <c:pt idx="7490">
                  <c:v>-45.085605451624</c:v>
                </c:pt>
                <c:pt idx="7491">
                  <c:v>-45.09746953221185</c:v>
                </c:pt>
                <c:pt idx="7492">
                  <c:v>-45.10933147795704</c:v>
                </c:pt>
                <c:pt idx="7493">
                  <c:v>-45.12119128598827</c:v>
                </c:pt>
                <c:pt idx="7494">
                  <c:v>-45.13304895343484</c:v>
                </c:pt>
                <c:pt idx="7495">
                  <c:v>-45.14490447742668</c:v>
                </c:pt>
                <c:pt idx="7496">
                  <c:v>-45.1567578550944</c:v>
                </c:pt>
                <c:pt idx="7497">
                  <c:v>-45.16860908356924</c:v>
                </c:pt>
                <c:pt idx="7498">
                  <c:v>-45.180458159983</c:v>
                </c:pt>
                <c:pt idx="7499">
                  <c:v>-45.19230508146823</c:v>
                </c:pt>
                <c:pt idx="7500">
                  <c:v>-45.20414984515804</c:v>
                </c:pt>
                <c:pt idx="7501">
                  <c:v>-45.21599244818624</c:v>
                </c:pt>
                <c:pt idx="7502">
                  <c:v>-45.22783288768723</c:v>
                </c:pt>
                <c:pt idx="7503">
                  <c:v>-45.23967116079609</c:v>
                </c:pt>
                <c:pt idx="7504">
                  <c:v>-45.25150726464854</c:v>
                </c:pt>
                <c:pt idx="7505">
                  <c:v>-45.26334119638097</c:v>
                </c:pt>
                <c:pt idx="7506">
                  <c:v>-45.27517295313032</c:v>
                </c:pt>
                <c:pt idx="7507">
                  <c:v>-45.2870025320343</c:v>
                </c:pt>
                <c:pt idx="7508">
                  <c:v>-45.29882993023117</c:v>
                </c:pt>
                <c:pt idx="7509">
                  <c:v>-45.31065514485991</c:v>
                </c:pt>
                <c:pt idx="7510">
                  <c:v>-45.3224781730601</c:v>
                </c:pt>
                <c:pt idx="7511">
                  <c:v>-45.334299011972</c:v>
                </c:pt>
                <c:pt idx="7512">
                  <c:v>-45.34611765873649</c:v>
                </c:pt>
                <c:pt idx="7513">
                  <c:v>-45.35793411049515</c:v>
                </c:pt>
                <c:pt idx="7514">
                  <c:v>-45.3697483643902</c:v>
                </c:pt>
                <c:pt idx="7515">
                  <c:v>-45.38156041756444</c:v>
                </c:pt>
                <c:pt idx="7516">
                  <c:v>-45.39337026716144</c:v>
                </c:pt>
                <c:pt idx="7517">
                  <c:v>-45.40517791032534</c:v>
                </c:pt>
                <c:pt idx="7518">
                  <c:v>-45.41698334420098</c:v>
                </c:pt>
                <c:pt idx="7519">
                  <c:v>-45.42878656593384</c:v>
                </c:pt>
                <c:pt idx="7520">
                  <c:v>-45.44058757267005</c:v>
                </c:pt>
                <c:pt idx="7521">
                  <c:v>-45.45238636155644</c:v>
                </c:pt>
                <c:pt idx="7522">
                  <c:v>-45.46418292974045</c:v>
                </c:pt>
                <c:pt idx="7523">
                  <c:v>-45.47597727437019</c:v>
                </c:pt>
                <c:pt idx="7524">
                  <c:v>-45.48776939259445</c:v>
                </c:pt>
                <c:pt idx="7525">
                  <c:v>-45.4995592815627</c:v>
                </c:pt>
                <c:pt idx="7526">
                  <c:v>-45.51134693842502</c:v>
                </c:pt>
                <c:pt idx="7527">
                  <c:v>-45.52313236033218</c:v>
                </c:pt>
                <c:pt idx="7528">
                  <c:v>-45.53491554443563</c:v>
                </c:pt>
                <c:pt idx="7529">
                  <c:v>-45.54669648788744</c:v>
                </c:pt>
                <c:pt idx="7530">
                  <c:v>-45.55847518784044</c:v>
                </c:pt>
                <c:pt idx="7531">
                  <c:v>-45.57025164144802</c:v>
                </c:pt>
                <c:pt idx="7532">
                  <c:v>-45.58202584586431</c:v>
                </c:pt>
                <c:pt idx="7533">
                  <c:v>-45.59379779824405</c:v>
                </c:pt>
                <c:pt idx="7534">
                  <c:v>-45.6055674957427</c:v>
                </c:pt>
                <c:pt idx="7535">
                  <c:v>-45.6173349355164</c:v>
                </c:pt>
                <c:pt idx="7536">
                  <c:v>-45.62910011472192</c:v>
                </c:pt>
                <c:pt idx="7537">
                  <c:v>-45.64086303051668</c:v>
                </c:pt>
                <c:pt idx="7538">
                  <c:v>-45.65262368005887</c:v>
                </c:pt>
                <c:pt idx="7539">
                  <c:v>-45.66438206050725</c:v>
                </c:pt>
                <c:pt idx="7540">
                  <c:v>-45.67613816902133</c:v>
                </c:pt>
                <c:pt idx="7541">
                  <c:v>-45.68789200276125</c:v>
                </c:pt>
                <c:pt idx="7542">
                  <c:v>-45.69964355888786</c:v>
                </c:pt>
                <c:pt idx="7543">
                  <c:v>-45.71139283456265</c:v>
                </c:pt>
                <c:pt idx="7544">
                  <c:v>-45.72313982694784</c:v>
                </c:pt>
                <c:pt idx="7545">
                  <c:v>-45.73488453320623</c:v>
                </c:pt>
                <c:pt idx="7546">
                  <c:v>-45.74662695050147</c:v>
                </c:pt>
                <c:pt idx="7547">
                  <c:v>-45.7583670759977</c:v>
                </c:pt>
                <c:pt idx="7548">
                  <c:v>-45.7701049068599</c:v>
                </c:pt>
                <c:pt idx="7549">
                  <c:v>-45.7818404402536</c:v>
                </c:pt>
                <c:pt idx="7550">
                  <c:v>-45.79357367334514</c:v>
                </c:pt>
                <c:pt idx="7551">
                  <c:v>-45.80530460330142</c:v>
                </c:pt>
                <c:pt idx="7552">
                  <c:v>-45.81703322729012</c:v>
                </c:pt>
                <c:pt idx="7553">
                  <c:v>-45.8287595424796</c:v>
                </c:pt>
                <c:pt idx="7554">
                  <c:v>-45.84048354603883</c:v>
                </c:pt>
                <c:pt idx="7555">
                  <c:v>-45.85220523513753</c:v>
                </c:pt>
                <c:pt idx="7556">
                  <c:v>-45.86392460694611</c:v>
                </c:pt>
                <c:pt idx="7557">
                  <c:v>-45.87564165863564</c:v>
                </c:pt>
                <c:pt idx="7558">
                  <c:v>-45.88735638737793</c:v>
                </c:pt>
                <c:pt idx="7559">
                  <c:v>-45.8990687903454</c:v>
                </c:pt>
                <c:pt idx="7560">
                  <c:v>-45.91077886471121</c:v>
                </c:pt>
                <c:pt idx="7561">
                  <c:v>-45.92248660764924</c:v>
                </c:pt>
                <c:pt idx="7562">
                  <c:v>-45.93419201633403</c:v>
                </c:pt>
                <c:pt idx="7563">
                  <c:v>-45.9458950879408</c:v>
                </c:pt>
                <c:pt idx="7564">
                  <c:v>-45.9575958196455</c:v>
                </c:pt>
                <c:pt idx="7565">
                  <c:v>-45.96929420862476</c:v>
                </c:pt>
                <c:pt idx="7566">
                  <c:v>-45.9809902520559</c:v>
                </c:pt>
                <c:pt idx="7567">
                  <c:v>-45.99268394711694</c:v>
                </c:pt>
                <c:pt idx="7568">
                  <c:v>-46.00437529098661</c:v>
                </c:pt>
                <c:pt idx="7569">
                  <c:v>-46.01606428084432</c:v>
                </c:pt>
                <c:pt idx="7570">
                  <c:v>-46.02775091387023</c:v>
                </c:pt>
                <c:pt idx="7571">
                  <c:v>-46.03943518724513</c:v>
                </c:pt>
                <c:pt idx="7572">
                  <c:v>-46.05111709815055</c:v>
                </c:pt>
                <c:pt idx="7573">
                  <c:v>-46.06279664376872</c:v>
                </c:pt>
                <c:pt idx="7574">
                  <c:v>-46.07447382128257</c:v>
                </c:pt>
                <c:pt idx="7575">
                  <c:v>-46.08614862787577</c:v>
                </c:pt>
                <c:pt idx="7576">
                  <c:v>-46.09782106073259</c:v>
                </c:pt>
                <c:pt idx="7577">
                  <c:v>-46.10949111703817</c:v>
                </c:pt>
                <c:pt idx="7578">
                  <c:v>-46.12115879397821</c:v>
                </c:pt>
                <c:pt idx="7579">
                  <c:v>-46.13282408873916</c:v>
                </c:pt>
                <c:pt idx="7580">
                  <c:v>-46.14448699850823</c:v>
                </c:pt>
                <c:pt idx="7581">
                  <c:v>-46.15614752047328</c:v>
                </c:pt>
                <c:pt idx="7582">
                  <c:v>-46.1678056518229</c:v>
                </c:pt>
                <c:pt idx="7583">
                  <c:v>-46.17946138974639</c:v>
                </c:pt>
                <c:pt idx="7584">
                  <c:v>-46.19111473143381</c:v>
                </c:pt>
                <c:pt idx="7585">
                  <c:v>-46.20276567407584</c:v>
                </c:pt>
                <c:pt idx="7586">
                  <c:v>-46.21441421486391</c:v>
                </c:pt>
                <c:pt idx="7587">
                  <c:v>-46.22606035099021</c:v>
                </c:pt>
                <c:pt idx="7588">
                  <c:v>-46.23770407964759</c:v>
                </c:pt>
                <c:pt idx="7589">
                  <c:v>-46.24934539802967</c:v>
                </c:pt>
                <c:pt idx="7590">
                  <c:v>-46.26098430333072</c:v>
                </c:pt>
                <c:pt idx="7591">
                  <c:v>-46.27262079274576</c:v>
                </c:pt>
                <c:pt idx="7592">
                  <c:v>-46.28425486347055</c:v>
                </c:pt>
                <c:pt idx="7593">
                  <c:v>-46.29588651270155</c:v>
                </c:pt>
                <c:pt idx="7594">
                  <c:v>-46.30751573763593</c:v>
                </c:pt>
                <c:pt idx="7595">
                  <c:v>-46.3191425354716</c:v>
                </c:pt>
                <c:pt idx="7596">
                  <c:v>-46.33076690340717</c:v>
                </c:pt>
                <c:pt idx="7597">
                  <c:v>-46.342388838642</c:v>
                </c:pt>
                <c:pt idx="7598">
                  <c:v>-46.35400833837615</c:v>
                </c:pt>
                <c:pt idx="7599">
                  <c:v>-46.36562539981043</c:v>
                </c:pt>
                <c:pt idx="7600">
                  <c:v>-46.37724002014634</c:v>
                </c:pt>
                <c:pt idx="7601">
                  <c:v>-46.38885219658616</c:v>
                </c:pt>
                <c:pt idx="7602">
                  <c:v>-46.40046192633282</c:v>
                </c:pt>
                <c:pt idx="7603">
                  <c:v>-46.41206920659005</c:v>
                </c:pt>
                <c:pt idx="7604">
                  <c:v>-46.42367403456225</c:v>
                </c:pt>
                <c:pt idx="7605">
                  <c:v>-46.43527640745462</c:v>
                </c:pt>
                <c:pt idx="7606">
                  <c:v>-46.44687632247304</c:v>
                </c:pt>
                <c:pt idx="7607">
                  <c:v>-46.45847377682411</c:v>
                </c:pt>
                <c:pt idx="7608">
                  <c:v>-46.47006876771518</c:v>
                </c:pt>
                <c:pt idx="7609">
                  <c:v>-46.48166129235437</c:v>
                </c:pt>
                <c:pt idx="7610">
                  <c:v>-46.49325134795048</c:v>
                </c:pt>
                <c:pt idx="7611">
                  <c:v>-46.50483893171305</c:v>
                </c:pt>
                <c:pt idx="7612">
                  <c:v>-46.51642404085237</c:v>
                </c:pt>
                <c:pt idx="7613">
                  <c:v>-46.5280066725795</c:v>
                </c:pt>
                <c:pt idx="7614">
                  <c:v>-46.53958682410616</c:v>
                </c:pt>
                <c:pt idx="7615">
                  <c:v>-46.55116449264486</c:v>
                </c:pt>
                <c:pt idx="7616">
                  <c:v>-46.56273967540887</c:v>
                </c:pt>
                <c:pt idx="7617">
                  <c:v>-46.57431236961213</c:v>
                </c:pt>
                <c:pt idx="7618">
                  <c:v>-46.58588257246938</c:v>
                </c:pt>
                <c:pt idx="7619">
                  <c:v>-46.59745028119607</c:v>
                </c:pt>
                <c:pt idx="7620">
                  <c:v>-46.60901549300842</c:v>
                </c:pt>
                <c:pt idx="7621">
                  <c:v>-46.62057820512335</c:v>
                </c:pt>
                <c:pt idx="7622">
                  <c:v>-46.63213841475855</c:v>
                </c:pt>
                <c:pt idx="7623">
                  <c:v>-46.64369611913245</c:v>
                </c:pt>
                <c:pt idx="7624">
                  <c:v>-46.65525131546426</c:v>
                </c:pt>
                <c:pt idx="7625">
                  <c:v>-46.66680400097386</c:v>
                </c:pt>
                <c:pt idx="7626">
                  <c:v>-46.67835417288195</c:v>
                </c:pt>
                <c:pt idx="7627">
                  <c:v>-46.68990182840993</c:v>
                </c:pt>
                <c:pt idx="7628">
                  <c:v>-46.70144696477998</c:v>
                </c:pt>
                <c:pt idx="7629">
                  <c:v>-46.712989579215</c:v>
                </c:pt>
                <c:pt idx="7630">
                  <c:v>-46.72452966893869</c:v>
                </c:pt>
                <c:pt idx="7631">
                  <c:v>-46.73606723117543</c:v>
                </c:pt>
                <c:pt idx="7632">
                  <c:v>-46.74760226315041</c:v>
                </c:pt>
                <c:pt idx="7633">
                  <c:v>-46.75913476208954</c:v>
                </c:pt>
                <c:pt idx="7634">
                  <c:v>-46.7706647252195</c:v>
                </c:pt>
                <c:pt idx="7635">
                  <c:v>-46.78219214976773</c:v>
                </c:pt>
                <c:pt idx="7636">
                  <c:v>-46.79371703296241</c:v>
                </c:pt>
                <c:pt idx="7637">
                  <c:v>-46.80523937203246</c:v>
                </c:pt>
                <c:pt idx="7638">
                  <c:v>-46.8167591642076</c:v>
                </c:pt>
                <c:pt idx="7639">
                  <c:v>-46.8282764067183</c:v>
                </c:pt>
                <c:pt idx="7640">
                  <c:v>-46.83979109679576</c:v>
                </c:pt>
                <c:pt idx="7641">
                  <c:v>-46.85130323167193</c:v>
                </c:pt>
                <c:pt idx="7642">
                  <c:v>-46.86281280857957</c:v>
                </c:pt>
                <c:pt idx="7643">
                  <c:v>-46.87431982475216</c:v>
                </c:pt>
                <c:pt idx="7644">
                  <c:v>-46.88582427742396</c:v>
                </c:pt>
                <c:pt idx="7645">
                  <c:v>-46.89732616383</c:v>
                </c:pt>
                <c:pt idx="7646">
                  <c:v>-46.90882548120604</c:v>
                </c:pt>
                <c:pt idx="7647">
                  <c:v>-46.92032222678867</c:v>
                </c:pt>
                <c:pt idx="7648">
                  <c:v>-46.93181639781515</c:v>
                </c:pt>
                <c:pt idx="7649">
                  <c:v>-46.94330799152358</c:v>
                </c:pt>
                <c:pt idx="7650">
                  <c:v>-46.9547970051528</c:v>
                </c:pt>
                <c:pt idx="7651">
                  <c:v>-46.96628343594242</c:v>
                </c:pt>
                <c:pt idx="7652">
                  <c:v>-46.97776728113283</c:v>
                </c:pt>
                <c:pt idx="7653">
                  <c:v>-46.98924853796518</c:v>
                </c:pt>
                <c:pt idx="7654">
                  <c:v>-47.00072720368138</c:v>
                </c:pt>
                <c:pt idx="7655">
                  <c:v>-47.01220327552412</c:v>
                </c:pt>
                <c:pt idx="7656">
                  <c:v>-47.02367675073685</c:v>
                </c:pt>
                <c:pt idx="7657">
                  <c:v>-47.03514762656384</c:v>
                </c:pt>
                <c:pt idx="7658">
                  <c:v>-47.04661590025006</c:v>
                </c:pt>
                <c:pt idx="7659">
                  <c:v>-47.05808156904129</c:v>
                </c:pt>
                <c:pt idx="7660">
                  <c:v>-47.06954463018413</c:v>
                </c:pt>
                <c:pt idx="7661">
                  <c:v>-47.08100508092587</c:v>
                </c:pt>
                <c:pt idx="7662">
                  <c:v>-47.09246291851463</c:v>
                </c:pt>
                <c:pt idx="7663">
                  <c:v>-47.1039181401993</c:v>
                </c:pt>
                <c:pt idx="7664">
                  <c:v>-47.11537074322953</c:v>
                </c:pt>
                <c:pt idx="7665">
                  <c:v>-47.12682072485578</c:v>
                </c:pt>
                <c:pt idx="7666">
                  <c:v>-47.13826808232926</c:v>
                </c:pt>
                <c:pt idx="7667">
                  <c:v>-47.149712812902</c:v>
                </c:pt>
                <c:pt idx="7668">
                  <c:v>-47.16115491382674</c:v>
                </c:pt>
                <c:pt idx="7669">
                  <c:v>-47.17259438235708</c:v>
                </c:pt>
                <c:pt idx="7670">
                  <c:v>-47.18403121574734</c:v>
                </c:pt>
                <c:pt idx="7671">
                  <c:v>-47.19546541125271</c:v>
                </c:pt>
                <c:pt idx="7672">
                  <c:v>-47.20689696612905</c:v>
                </c:pt>
                <c:pt idx="7673">
                  <c:v>-47.2183258776331</c:v>
                </c:pt>
                <c:pt idx="7674">
                  <c:v>-47.22975214302233</c:v>
                </c:pt>
                <c:pt idx="7675">
                  <c:v>-47.24117575955504</c:v>
                </c:pt>
                <c:pt idx="7676">
                  <c:v>-47.25259672449027</c:v>
                </c:pt>
                <c:pt idx="7677">
                  <c:v>-47.2640150350879</c:v>
                </c:pt>
                <c:pt idx="7678">
                  <c:v>-47.27543068860854</c:v>
                </c:pt>
                <c:pt idx="7679">
                  <c:v>-47.28684368231364</c:v>
                </c:pt>
                <c:pt idx="7680">
                  <c:v>-47.29825401346545</c:v>
                </c:pt>
                <c:pt idx="7681">
                  <c:v>-47.30966167932695</c:v>
                </c:pt>
                <c:pt idx="7682">
                  <c:v>-47.32106667716199</c:v>
                </c:pt>
                <c:pt idx="7683">
                  <c:v>-47.33246900423514</c:v>
                </c:pt>
                <c:pt idx="7684">
                  <c:v>-47.3438686578118</c:v>
                </c:pt>
                <c:pt idx="7685">
                  <c:v>-47.3552656351582</c:v>
                </c:pt>
                <c:pt idx="7686">
                  <c:v>-47.36665993354131</c:v>
                </c:pt>
                <c:pt idx="7687">
                  <c:v>-47.3780515502289</c:v>
                </c:pt>
                <c:pt idx="7688">
                  <c:v>-47.38944048248955</c:v>
                </c:pt>
                <c:pt idx="7689">
                  <c:v>-47.40082672759269</c:v>
                </c:pt>
                <c:pt idx="7690">
                  <c:v>-47.41221028280847</c:v>
                </c:pt>
                <c:pt idx="7691">
                  <c:v>-47.42359114540787</c:v>
                </c:pt>
                <c:pt idx="7692">
                  <c:v>-47.43496931266267</c:v>
                </c:pt>
                <c:pt idx="7693">
                  <c:v>-47.44634478184548</c:v>
                </c:pt>
                <c:pt idx="7694">
                  <c:v>-47.45771755022967</c:v>
                </c:pt>
                <c:pt idx="7695">
                  <c:v>-47.46908761508946</c:v>
                </c:pt>
                <c:pt idx="7696">
                  <c:v>-47.48045497369981</c:v>
                </c:pt>
                <c:pt idx="7697">
                  <c:v>-47.49181962333653</c:v>
                </c:pt>
                <c:pt idx="7698">
                  <c:v>-47.50318156127623</c:v>
                </c:pt>
                <c:pt idx="7699">
                  <c:v>-47.51454078479634</c:v>
                </c:pt>
                <c:pt idx="7700">
                  <c:v>-47.52589729117506</c:v>
                </c:pt>
                <c:pt idx="7701">
                  <c:v>-47.53725107769142</c:v>
                </c:pt>
                <c:pt idx="7702">
                  <c:v>-47.54860214162528</c:v>
                </c:pt>
                <c:pt idx="7703">
                  <c:v>-47.55995048025726</c:v>
                </c:pt>
                <c:pt idx="7704">
                  <c:v>-47.57129609086884</c:v>
                </c:pt>
                <c:pt idx="7705">
                  <c:v>-47.58263897074227</c:v>
                </c:pt>
                <c:pt idx="7706">
                  <c:v>-47.59397911716066</c:v>
                </c:pt>
                <c:pt idx="7707">
                  <c:v>-47.6053165274079</c:v>
                </c:pt>
                <c:pt idx="7708">
                  <c:v>-47.61665119876866</c:v>
                </c:pt>
                <c:pt idx="7709">
                  <c:v>-47.62798312852853</c:v>
                </c:pt>
                <c:pt idx="7710">
                  <c:v>-47.63931231397382</c:v>
                </c:pt>
                <c:pt idx="7711">
                  <c:v>-47.65063875239165</c:v>
                </c:pt>
                <c:pt idx="7712">
                  <c:v>-47.66196244107006</c:v>
                </c:pt>
                <c:pt idx="7713">
                  <c:v>-47.67328337729779</c:v>
                </c:pt>
                <c:pt idx="7714">
                  <c:v>-47.68460155836448</c:v>
                </c:pt>
                <c:pt idx="7715">
                  <c:v>-47.69591698156057</c:v>
                </c:pt>
                <c:pt idx="7716">
                  <c:v>-47.70722964417728</c:v>
                </c:pt>
                <c:pt idx="7717">
                  <c:v>-47.71853954350669</c:v>
                </c:pt>
                <c:pt idx="7718">
                  <c:v>-47.7298466768417</c:v>
                </c:pt>
                <c:pt idx="7719">
                  <c:v>-47.74115104147602</c:v>
                </c:pt>
                <c:pt idx="7720">
                  <c:v>-47.75245263470421</c:v>
                </c:pt>
                <c:pt idx="7721">
                  <c:v>-47.76375145382161</c:v>
                </c:pt>
                <c:pt idx="7722">
                  <c:v>-47.77504749612443</c:v>
                </c:pt>
                <c:pt idx="7723">
                  <c:v>-47.78634075890968</c:v>
                </c:pt>
                <c:pt idx="7724">
                  <c:v>-47.7976312394752</c:v>
                </c:pt>
                <c:pt idx="7725">
                  <c:v>-47.80891893511964</c:v>
                </c:pt>
                <c:pt idx="7726">
                  <c:v>-47.82020384314253</c:v>
                </c:pt>
                <c:pt idx="7727">
                  <c:v>-47.83148596084419</c:v>
                </c:pt>
                <c:pt idx="7728">
                  <c:v>-47.8427652855258</c:v>
                </c:pt>
                <c:pt idx="7729">
                  <c:v>-47.85404181448929</c:v>
                </c:pt>
                <c:pt idx="7730">
                  <c:v>-47.86531554503754</c:v>
                </c:pt>
                <c:pt idx="7731">
                  <c:v>-47.87658647447417</c:v>
                </c:pt>
                <c:pt idx="7732">
                  <c:v>-47.88785460010367</c:v>
                </c:pt>
                <c:pt idx="7733">
                  <c:v>-47.8991199192314</c:v>
                </c:pt>
                <c:pt idx="7734">
                  <c:v>-47.91038242916345</c:v>
                </c:pt>
                <c:pt idx="7735">
                  <c:v>-47.92164212720687</c:v>
                </c:pt>
                <c:pt idx="7736">
                  <c:v>-47.93289901066945</c:v>
                </c:pt>
                <c:pt idx="7737">
                  <c:v>-47.9441530768599</c:v>
                </c:pt>
                <c:pt idx="7738">
                  <c:v>-47.95540432308764</c:v>
                </c:pt>
                <c:pt idx="7739">
                  <c:v>-47.9666527466631</c:v>
                </c:pt>
                <c:pt idx="7740">
                  <c:v>-47.9778983448974</c:v>
                </c:pt>
                <c:pt idx="7741">
                  <c:v>-47.9891411151026</c:v>
                </c:pt>
                <c:pt idx="7742">
                  <c:v>-48.00038105459155</c:v>
                </c:pt>
                <c:pt idx="7743">
                  <c:v>-48.01161816067795</c:v>
                </c:pt>
                <c:pt idx="7744">
                  <c:v>-48.02285243067637</c:v>
                </c:pt>
                <c:pt idx="7745">
                  <c:v>-48.03408386190217</c:v>
                </c:pt>
                <c:pt idx="7746">
                  <c:v>-48.04531245167163</c:v>
                </c:pt>
                <c:pt idx="7747">
                  <c:v>-48.0565381973018</c:v>
                </c:pt>
                <c:pt idx="7748">
                  <c:v>-48.06776109611057</c:v>
                </c:pt>
                <c:pt idx="7749">
                  <c:v>-48.0789811454168</c:v>
                </c:pt>
                <c:pt idx="7750">
                  <c:v>-48.09019834254007</c:v>
                </c:pt>
                <c:pt idx="7751">
                  <c:v>-48.10141268480083</c:v>
                </c:pt>
                <c:pt idx="7752">
                  <c:v>-48.11262416952042</c:v>
                </c:pt>
                <c:pt idx="7753">
                  <c:v>-48.12383279402104</c:v>
                </c:pt>
                <c:pt idx="7754">
                  <c:v>-48.13503855562566</c:v>
                </c:pt>
                <c:pt idx="7755">
                  <c:v>-48.14624145165816</c:v>
                </c:pt>
                <c:pt idx="7756">
                  <c:v>-48.15744147944329</c:v>
                </c:pt>
                <c:pt idx="7757">
                  <c:v>-48.16863863630665</c:v>
                </c:pt>
                <c:pt idx="7758">
                  <c:v>-48.17983291957462</c:v>
                </c:pt>
                <c:pt idx="7759">
                  <c:v>-48.19102432657452</c:v>
                </c:pt>
                <c:pt idx="7760">
                  <c:v>-48.20221285463446</c:v>
                </c:pt>
                <c:pt idx="7761">
                  <c:v>-48.21339850108346</c:v>
                </c:pt>
                <c:pt idx="7762">
                  <c:v>-48.22458126325139</c:v>
                </c:pt>
                <c:pt idx="7763">
                  <c:v>-48.23576113846895</c:v>
                </c:pt>
                <c:pt idx="7764">
                  <c:v>-48.24693812406772</c:v>
                </c:pt>
                <c:pt idx="7765">
                  <c:v>-48.25811221738013</c:v>
                </c:pt>
                <c:pt idx="7766">
                  <c:v>-48.26928341573945</c:v>
                </c:pt>
                <c:pt idx="7767">
                  <c:v>-48.28045171647988</c:v>
                </c:pt>
                <c:pt idx="7768">
                  <c:v>-48.2916171169364</c:v>
                </c:pt>
                <c:pt idx="7769">
                  <c:v>-48.3027796144449</c:v>
                </c:pt>
                <c:pt idx="7770">
                  <c:v>-48.31393920634212</c:v>
                </c:pt>
                <c:pt idx="7771">
                  <c:v>-48.32509588996569</c:v>
                </c:pt>
                <c:pt idx="7772">
                  <c:v>-48.33624966265404</c:v>
                </c:pt>
                <c:pt idx="7773">
                  <c:v>-48.34740052174653</c:v>
                </c:pt>
                <c:pt idx="7774">
                  <c:v>-48.35854846458339</c:v>
                </c:pt>
                <c:pt idx="7775">
                  <c:v>-48.36969348850567</c:v>
                </c:pt>
                <c:pt idx="7776">
                  <c:v>-48.38083559085531</c:v>
                </c:pt>
                <c:pt idx="7777">
                  <c:v>-48.39197476897511</c:v>
                </c:pt>
                <c:pt idx="7778">
                  <c:v>-48.40311102020876</c:v>
                </c:pt>
                <c:pt idx="7779">
                  <c:v>-48.4142443419008</c:v>
                </c:pt>
                <c:pt idx="7780">
                  <c:v>-48.42537473139668</c:v>
                </c:pt>
                <c:pt idx="7781">
                  <c:v>-48.43650218604267</c:v>
                </c:pt>
                <c:pt idx="7782">
                  <c:v>-48.44762670318595</c:v>
                </c:pt>
                <c:pt idx="7783">
                  <c:v>-48.45874828017456</c:v>
                </c:pt>
                <c:pt idx="7784">
                  <c:v>-48.4698669143574</c:v>
                </c:pt>
                <c:pt idx="7785">
                  <c:v>-48.48098260308427</c:v>
                </c:pt>
                <c:pt idx="7786">
                  <c:v>-48.49209534370586</c:v>
                </c:pt>
                <c:pt idx="7787">
                  <c:v>-48.50320513357367</c:v>
                </c:pt>
                <c:pt idx="7788">
                  <c:v>-48.51431197004015</c:v>
                </c:pt>
                <c:pt idx="7789">
                  <c:v>-48.52541585045862</c:v>
                </c:pt>
                <c:pt idx="7790">
                  <c:v>-48.53651677218321</c:v>
                </c:pt>
                <c:pt idx="7791">
                  <c:v>-48.54761473256902</c:v>
                </c:pt>
                <c:pt idx="7792">
                  <c:v>-48.55870972897197</c:v>
                </c:pt>
                <c:pt idx="7793">
                  <c:v>-48.56980175874889</c:v>
                </c:pt>
                <c:pt idx="7794">
                  <c:v>-48.58089081925749</c:v>
                </c:pt>
                <c:pt idx="7795">
                  <c:v>-48.59197690785637</c:v>
                </c:pt>
                <c:pt idx="7796">
                  <c:v>-48.60306002190498</c:v>
                </c:pt>
                <c:pt idx="7797">
                  <c:v>-48.61414015876367</c:v>
                </c:pt>
                <c:pt idx="7798">
                  <c:v>-48.62521731579373</c:v>
                </c:pt>
                <c:pt idx="7799">
                  <c:v>-48.63629149035723</c:v>
                </c:pt>
                <c:pt idx="7800">
                  <c:v>-48.64736267981723</c:v>
                </c:pt>
                <c:pt idx="7801">
                  <c:v>-48.65843088153763</c:v>
                </c:pt>
                <c:pt idx="7802">
                  <c:v>-48.6694960928832</c:v>
                </c:pt>
                <c:pt idx="7803">
                  <c:v>-48.68055831121964</c:v>
                </c:pt>
                <c:pt idx="7804">
                  <c:v>-48.69161753391351</c:v>
                </c:pt>
                <c:pt idx="7805">
                  <c:v>-48.7026737583323</c:v>
                </c:pt>
                <c:pt idx="7806">
                  <c:v>-48.71372698184435</c:v>
                </c:pt>
                <c:pt idx="7807">
                  <c:v>-48.72477720181893</c:v>
                </c:pt>
                <c:pt idx="7808">
                  <c:v>-48.73582441562614</c:v>
                </c:pt>
                <c:pt idx="7809">
                  <c:v>-48.74686862063705</c:v>
                </c:pt>
                <c:pt idx="7810">
                  <c:v>-48.75790981422359</c:v>
                </c:pt>
                <c:pt idx="7811">
                  <c:v>-48.76894799375859</c:v>
                </c:pt>
                <c:pt idx="7812">
                  <c:v>-48.77998315661576</c:v>
                </c:pt>
                <c:pt idx="7813">
                  <c:v>-48.79101530016974</c:v>
                </c:pt>
                <c:pt idx="7814">
                  <c:v>-48.80204442179599</c:v>
                </c:pt>
                <c:pt idx="7815">
                  <c:v>-48.81307051887104</c:v>
                </c:pt>
                <c:pt idx="7816">
                  <c:v>-48.82409358877211</c:v>
                </c:pt>
                <c:pt idx="7817">
                  <c:v>-48.8351136288775</c:v>
                </c:pt>
                <c:pt idx="7818">
                  <c:v>-48.84613063656625</c:v>
                </c:pt>
                <c:pt idx="7819">
                  <c:v>-48.85714460921841</c:v>
                </c:pt>
                <c:pt idx="7820">
                  <c:v>-48.86815554421496</c:v>
                </c:pt>
                <c:pt idx="7821">
                  <c:v>-48.87916343893765</c:v>
                </c:pt>
                <c:pt idx="7822">
                  <c:v>-48.89016829076928</c:v>
                </c:pt>
                <c:pt idx="7823">
                  <c:v>-48.90117009709343</c:v>
                </c:pt>
                <c:pt idx="7824">
                  <c:v>-48.91216885529469</c:v>
                </c:pt>
                <c:pt idx="7825">
                  <c:v>-48.9231645627585</c:v>
                </c:pt>
                <c:pt idx="7826">
                  <c:v>-48.93415721687121</c:v>
                </c:pt>
                <c:pt idx="7827">
                  <c:v>-48.9451468150201</c:v>
                </c:pt>
                <c:pt idx="7828">
                  <c:v>-48.95613335459333</c:v>
                </c:pt>
                <c:pt idx="7829">
                  <c:v>-48.96711683298</c:v>
                </c:pt>
                <c:pt idx="7830">
                  <c:v>-48.9780972475701</c:v>
                </c:pt>
                <c:pt idx="7831">
                  <c:v>-48.9890745957545</c:v>
                </c:pt>
                <c:pt idx="7832">
                  <c:v>-49.00004887492511</c:v>
                </c:pt>
                <c:pt idx="7833">
                  <c:v>-49.01102008247459</c:v>
                </c:pt>
                <c:pt idx="7834">
                  <c:v>-49.02198821579662</c:v>
                </c:pt>
                <c:pt idx="7835">
                  <c:v>-49.03295327228578</c:v>
                </c:pt>
                <c:pt idx="7836">
                  <c:v>-49.0439152493375</c:v>
                </c:pt>
                <c:pt idx="7837">
                  <c:v>-49.05487414434818</c:v>
                </c:pt>
                <c:pt idx="7838">
                  <c:v>-49.06582995471517</c:v>
                </c:pt>
                <c:pt idx="7839">
                  <c:v>-49.07678267783665</c:v>
                </c:pt>
                <c:pt idx="7840">
                  <c:v>-49.08773231111181</c:v>
                </c:pt>
                <c:pt idx="7841">
                  <c:v>-49.09867885194068</c:v>
                </c:pt>
                <c:pt idx="7842">
                  <c:v>-49.10962229772426</c:v>
                </c:pt>
                <c:pt idx="7843">
                  <c:v>-49.12056264586445</c:v>
                </c:pt>
                <c:pt idx="7844">
                  <c:v>-49.13149989376408</c:v>
                </c:pt>
                <c:pt idx="7845">
                  <c:v>-49.14243403882691</c:v>
                </c:pt>
                <c:pt idx="7846">
                  <c:v>-49.1533650784576</c:v>
                </c:pt>
                <c:pt idx="7847">
                  <c:v>-49.16429301006176</c:v>
                </c:pt>
                <c:pt idx="7848">
                  <c:v>-49.1752178310459</c:v>
                </c:pt>
                <c:pt idx="7849">
                  <c:v>-49.18613953881745</c:v>
                </c:pt>
                <c:pt idx="7850">
                  <c:v>-49.19705813078481</c:v>
                </c:pt>
                <c:pt idx="7851">
                  <c:v>-49.20797360435727</c:v>
                </c:pt>
                <c:pt idx="7852">
                  <c:v>-49.21888595694506</c:v>
                </c:pt>
                <c:pt idx="7853">
                  <c:v>-49.22979518595933</c:v>
                </c:pt>
                <c:pt idx="7854">
                  <c:v>-49.24070128881215</c:v>
                </c:pt>
                <c:pt idx="7855">
                  <c:v>-49.25160426291657</c:v>
                </c:pt>
                <c:pt idx="7856">
                  <c:v>-49.26250410568652</c:v>
                </c:pt>
                <c:pt idx="7857">
                  <c:v>-49.27340081453687</c:v>
                </c:pt>
                <c:pt idx="7858">
                  <c:v>-49.28429438688342</c:v>
                </c:pt>
                <c:pt idx="7859">
                  <c:v>-49.29518482014294</c:v>
                </c:pt>
                <c:pt idx="7860">
                  <c:v>-49.30607211173308</c:v>
                </c:pt>
                <c:pt idx="7861">
                  <c:v>-49.31695625907247</c:v>
                </c:pt>
                <c:pt idx="7862">
                  <c:v>-49.32783725958064</c:v>
                </c:pt>
                <c:pt idx="7863">
                  <c:v>-49.3387151106781</c:v>
                </c:pt>
                <c:pt idx="7864">
                  <c:v>-49.3495898097862</c:v>
                </c:pt>
                <c:pt idx="7865">
                  <c:v>-49.36046135432738</c:v>
                </c:pt>
                <c:pt idx="7866">
                  <c:v>-49.37132974172491</c:v>
                </c:pt>
                <c:pt idx="7867">
                  <c:v>-49.382194969403</c:v>
                </c:pt>
                <c:pt idx="7868">
                  <c:v>-49.39305703478683</c:v>
                </c:pt>
                <c:pt idx="7869">
                  <c:v>-49.40391593530252</c:v>
                </c:pt>
                <c:pt idx="7870">
                  <c:v>-49.41477166837713</c:v>
                </c:pt>
                <c:pt idx="7871">
                  <c:v>-49.42562423143866</c:v>
                </c:pt>
                <c:pt idx="7872">
                  <c:v>-49.43647362191605</c:v>
                </c:pt>
                <c:pt idx="7873">
                  <c:v>-49.4473198372392</c:v>
                </c:pt>
                <c:pt idx="7874">
                  <c:v>-49.4581628748389</c:v>
                </c:pt>
                <c:pt idx="7875">
                  <c:v>-49.46900273214695</c:v>
                </c:pt>
                <c:pt idx="7876">
                  <c:v>-49.47983940659606</c:v>
                </c:pt>
                <c:pt idx="7877">
                  <c:v>-49.49067289561993</c:v>
                </c:pt>
                <c:pt idx="7878">
                  <c:v>-49.50150319665314</c:v>
                </c:pt>
                <c:pt idx="7879">
                  <c:v>-49.51233030713127</c:v>
                </c:pt>
                <c:pt idx="7880">
                  <c:v>-49.52315422449083</c:v>
                </c:pt>
                <c:pt idx="7881">
                  <c:v>-49.53397494616928</c:v>
                </c:pt>
                <c:pt idx="7882">
                  <c:v>-49.54479246960504</c:v>
                </c:pt>
                <c:pt idx="7883">
                  <c:v>-49.55560679223746</c:v>
                </c:pt>
                <c:pt idx="7884">
                  <c:v>-49.56641791150689</c:v>
                </c:pt>
                <c:pt idx="7885">
                  <c:v>-49.57722582485457</c:v>
                </c:pt>
                <c:pt idx="7886">
                  <c:v>-49.58803052972272</c:v>
                </c:pt>
                <c:pt idx="7887">
                  <c:v>-49.59883202355455</c:v>
                </c:pt>
                <c:pt idx="7888">
                  <c:v>-49.60963030379416</c:v>
                </c:pt>
                <c:pt idx="7889">
                  <c:v>-49.62042536788665</c:v>
                </c:pt>
                <c:pt idx="7890">
                  <c:v>-49.63121721327808</c:v>
                </c:pt>
                <c:pt idx="7891">
                  <c:v>-49.64200583741545</c:v>
                </c:pt>
                <c:pt idx="7892">
                  <c:v>-49.6527912377467</c:v>
                </c:pt>
                <c:pt idx="7893">
                  <c:v>-49.66357341172078</c:v>
                </c:pt>
                <c:pt idx="7894">
                  <c:v>-49.67435235678755</c:v>
                </c:pt>
                <c:pt idx="7895">
                  <c:v>-49.68512807039785</c:v>
                </c:pt>
                <c:pt idx="7896">
                  <c:v>-49.6959005500035</c:v>
                </c:pt>
                <c:pt idx="7897">
                  <c:v>-49.70666979305724</c:v>
                </c:pt>
                <c:pt idx="7898">
                  <c:v>-49.71743579701284</c:v>
                </c:pt>
                <c:pt idx="7899">
                  <c:v>-49.72819855932495</c:v>
                </c:pt>
                <c:pt idx="7900">
                  <c:v>-49.73895807744924</c:v>
                </c:pt>
                <c:pt idx="7901">
                  <c:v>-49.74971434884233</c:v>
                </c:pt>
                <c:pt idx="7902">
                  <c:v>-49.7604673709618</c:v>
                </c:pt>
                <c:pt idx="7903">
                  <c:v>-49.7712171412662</c:v>
                </c:pt>
                <c:pt idx="7904">
                  <c:v>-49.78196365721506</c:v>
                </c:pt>
                <c:pt idx="7905">
                  <c:v>-49.7927069162689</c:v>
                </c:pt>
                <c:pt idx="7906">
                  <c:v>-49.8034469158891</c:v>
                </c:pt>
                <c:pt idx="7907">
                  <c:v>-49.81418365353814</c:v>
                </c:pt>
                <c:pt idx="7908">
                  <c:v>-49.82491712667942</c:v>
                </c:pt>
                <c:pt idx="7909">
                  <c:v>-49.83564733277728</c:v>
                </c:pt>
                <c:pt idx="7910">
                  <c:v>-49.84637426929707</c:v>
                </c:pt>
                <c:pt idx="7911">
                  <c:v>-49.85709793370513</c:v>
                </c:pt>
                <c:pt idx="7912">
                  <c:v>-49.86781832346872</c:v>
                </c:pt>
                <c:pt idx="7913">
                  <c:v>-49.8785354360561</c:v>
                </c:pt>
                <c:pt idx="7914">
                  <c:v>-49.88924926893649</c:v>
                </c:pt>
                <c:pt idx="7915">
                  <c:v>-49.89995981958015</c:v>
                </c:pt>
                <c:pt idx="7916">
                  <c:v>-49.9106670854582</c:v>
                </c:pt>
                <c:pt idx="7917">
                  <c:v>-49.92137106404287</c:v>
                </c:pt>
                <c:pt idx="7918">
                  <c:v>-49.93207175280726</c:v>
                </c:pt>
                <c:pt idx="7919">
                  <c:v>-49.94276914922551</c:v>
                </c:pt>
                <c:pt idx="7920">
                  <c:v>-49.9534632507727</c:v>
                </c:pt>
                <c:pt idx="7921">
                  <c:v>-49.96415405492494</c:v>
                </c:pt>
                <c:pt idx="7922">
                  <c:v>-49.97484155915925</c:v>
                </c:pt>
                <c:pt idx="7923">
                  <c:v>-49.98552576095373</c:v>
                </c:pt>
                <c:pt idx="7924">
                  <c:v>-49.99620665778735</c:v>
                </c:pt>
                <c:pt idx="7925">
                  <c:v>-50.00688424714014</c:v>
                </c:pt>
                <c:pt idx="7926">
                  <c:v>-50.0175585264931</c:v>
                </c:pt>
                <c:pt idx="7927">
                  <c:v>-50.0282294933282</c:v>
                </c:pt>
                <c:pt idx="7928">
                  <c:v>-50.03889714512842</c:v>
                </c:pt>
                <c:pt idx="7929">
                  <c:v>-50.04956147937766</c:v>
                </c:pt>
                <c:pt idx="7930">
                  <c:v>-50.06022249356091</c:v>
                </c:pt>
                <c:pt idx="7931">
                  <c:v>-50.07088018516406</c:v>
                </c:pt>
                <c:pt idx="7932">
                  <c:v>-50.08153455167403</c:v>
                </c:pt>
                <c:pt idx="7933">
                  <c:v>-50.09218559057875</c:v>
                </c:pt>
                <c:pt idx="7934">
                  <c:v>-50.10283329936704</c:v>
                </c:pt>
                <c:pt idx="7935">
                  <c:v>-50.11347767552884</c:v>
                </c:pt>
                <c:pt idx="7936">
                  <c:v>-50.12411871655502</c:v>
                </c:pt>
                <c:pt idx="7937">
                  <c:v>-50.1347564199374</c:v>
                </c:pt>
                <c:pt idx="7938">
                  <c:v>-50.1453907831689</c:v>
                </c:pt>
                <c:pt idx="7939">
                  <c:v>-50.15602180374329</c:v>
                </c:pt>
                <c:pt idx="7940">
                  <c:v>-50.16664947915551</c:v>
                </c:pt>
                <c:pt idx="7941">
                  <c:v>-50.17727380690135</c:v>
                </c:pt>
                <c:pt idx="7942">
                  <c:v>-50.18789478447763</c:v>
                </c:pt>
                <c:pt idx="7943">
                  <c:v>-50.19851240938223</c:v>
                </c:pt>
                <c:pt idx="7944">
                  <c:v>-50.20912667911394</c:v>
                </c:pt>
                <c:pt idx="7945">
                  <c:v>-50.2197375911726</c:v>
                </c:pt>
                <c:pt idx="7946">
                  <c:v>-50.23034514305906</c:v>
                </c:pt>
                <c:pt idx="7947">
                  <c:v>-50.24094933227511</c:v>
                </c:pt>
                <c:pt idx="7948">
                  <c:v>-50.2515501563236</c:v>
                </c:pt>
                <c:pt idx="7949">
                  <c:v>-50.26214761270835</c:v>
                </c:pt>
                <c:pt idx="7950">
                  <c:v>-50.2727416989342</c:v>
                </c:pt>
                <c:pt idx="7951">
                  <c:v>-50.28333241250697</c:v>
                </c:pt>
                <c:pt idx="7952">
                  <c:v>-50.2939197509335</c:v>
                </c:pt>
                <c:pt idx="7953">
                  <c:v>-50.30450371172162</c:v>
                </c:pt>
                <c:pt idx="7954">
                  <c:v>-50.3150842923802</c:v>
                </c:pt>
                <c:pt idx="7955">
                  <c:v>-50.32566149041909</c:v>
                </c:pt>
                <c:pt idx="7956">
                  <c:v>-50.33623530334913</c:v>
                </c:pt>
                <c:pt idx="7957">
                  <c:v>-50.34680572868217</c:v>
                </c:pt>
                <c:pt idx="7958">
                  <c:v>-50.35737276393111</c:v>
                </c:pt>
                <c:pt idx="7959">
                  <c:v>-50.36793640660982</c:v>
                </c:pt>
                <c:pt idx="7960">
                  <c:v>-50.37849665423317</c:v>
                </c:pt>
                <c:pt idx="7961">
                  <c:v>-50.38905350431709</c:v>
                </c:pt>
                <c:pt idx="7962">
                  <c:v>-50.39960695437848</c:v>
                </c:pt>
                <c:pt idx="7963">
                  <c:v>-50.41015700193525</c:v>
                </c:pt>
                <c:pt idx="7964">
                  <c:v>-50.42070364450633</c:v>
                </c:pt>
                <c:pt idx="7965">
                  <c:v>-50.43124687961167</c:v>
                </c:pt>
                <c:pt idx="7966">
                  <c:v>-50.44178670477225</c:v>
                </c:pt>
                <c:pt idx="7967">
                  <c:v>-50.45232311751004</c:v>
                </c:pt>
                <c:pt idx="7968">
                  <c:v>-50.462856115348</c:v>
                </c:pt>
                <c:pt idx="7969">
                  <c:v>-50.47338569581015</c:v>
                </c:pt>
                <c:pt idx="7970">
                  <c:v>-50.48391185642153</c:v>
                </c:pt>
                <c:pt idx="7971">
                  <c:v>-50.49443459470815</c:v>
                </c:pt>
                <c:pt idx="7972">
                  <c:v>-50.50495390819709</c:v>
                </c:pt>
                <c:pt idx="7973">
                  <c:v>-50.5154697944164</c:v>
                </c:pt>
                <c:pt idx="7974">
                  <c:v>-50.52598225089522</c:v>
                </c:pt>
                <c:pt idx="7975">
                  <c:v>-50.53649127516362</c:v>
                </c:pt>
                <c:pt idx="7976">
                  <c:v>-50.54699686475276</c:v>
                </c:pt>
                <c:pt idx="7977">
                  <c:v>-50.55749901719479</c:v>
                </c:pt>
                <c:pt idx="7978">
                  <c:v>-50.56799773002291</c:v>
                </c:pt>
                <c:pt idx="7979">
                  <c:v>-50.5784930007713</c:v>
                </c:pt>
                <c:pt idx="7980">
                  <c:v>-50.5889848269752</c:v>
                </c:pt>
                <c:pt idx="7981">
                  <c:v>-50.59947320617084</c:v>
                </c:pt>
                <c:pt idx="7982">
                  <c:v>-50.60995813589553</c:v>
                </c:pt>
                <c:pt idx="7983">
                  <c:v>-50.62043961368754</c:v>
                </c:pt>
                <c:pt idx="7984">
                  <c:v>-50.63091763708626</c:v>
                </c:pt>
                <c:pt idx="7985">
                  <c:v>-50.64139220363199</c:v>
                </c:pt>
                <c:pt idx="7986">
                  <c:v>-50.65186331086613</c:v>
                </c:pt>
                <c:pt idx="7987">
                  <c:v>-50.66233095633113</c:v>
                </c:pt>
                <c:pt idx="7988">
                  <c:v>-50.6727951375704</c:v>
                </c:pt>
                <c:pt idx="7989">
                  <c:v>-50.68325585212842</c:v>
                </c:pt>
                <c:pt idx="7990">
                  <c:v>-50.69371309755072</c:v>
                </c:pt>
                <c:pt idx="7991">
                  <c:v>-50.7041668713838</c:v>
                </c:pt>
                <c:pt idx="7992">
                  <c:v>-50.71461717117527</c:v>
                </c:pt>
                <c:pt idx="7993">
                  <c:v>-50.72506399447374</c:v>
                </c:pt>
                <c:pt idx="7994">
                  <c:v>-50.73550733882882</c:v>
                </c:pt>
                <c:pt idx="7995">
                  <c:v>-50.74594720179118</c:v>
                </c:pt>
                <c:pt idx="7996">
                  <c:v>-50.75638358091257</c:v>
                </c:pt>
                <c:pt idx="7997">
                  <c:v>-50.76681647374572</c:v>
                </c:pt>
                <c:pt idx="7998">
                  <c:v>-50.77724587784439</c:v>
                </c:pt>
                <c:pt idx="7999">
                  <c:v>-50.78767179076344</c:v>
                </c:pt>
                <c:pt idx="8000">
                  <c:v>-50.79809421005872</c:v>
                </c:pt>
                <c:pt idx="8001">
                  <c:v>-50.8085131332871</c:v>
                </c:pt>
                <c:pt idx="8002">
                  <c:v>-50.81892855800654</c:v>
                </c:pt>
                <c:pt idx="8003">
                  <c:v>-50.82934048177604</c:v>
                </c:pt>
                <c:pt idx="8004">
                  <c:v>-50.8397489021556</c:v>
                </c:pt>
                <c:pt idx="8005">
                  <c:v>-50.85015381670627</c:v>
                </c:pt>
                <c:pt idx="8006">
                  <c:v>-50.8605552229902</c:v>
                </c:pt>
                <c:pt idx="8007">
                  <c:v>-50.87095311857051</c:v>
                </c:pt>
                <c:pt idx="8008">
                  <c:v>-50.88134750101138</c:v>
                </c:pt>
                <c:pt idx="8009">
                  <c:v>-50.8917383678781</c:v>
                </c:pt>
                <c:pt idx="8010">
                  <c:v>-50.90212571673692</c:v>
                </c:pt>
                <c:pt idx="8011">
                  <c:v>-50.91250954515518</c:v>
                </c:pt>
                <c:pt idx="8012">
                  <c:v>-50.92288985070125</c:v>
                </c:pt>
                <c:pt idx="8013">
                  <c:v>-50.93326663094457</c:v>
                </c:pt>
                <c:pt idx="8014">
                  <c:v>-50.94363988345562</c:v>
                </c:pt>
                <c:pt idx="8015">
                  <c:v>-50.95400960580591</c:v>
                </c:pt>
                <c:pt idx="8016">
                  <c:v>-50.96437579556805</c:v>
                </c:pt>
                <c:pt idx="8017">
                  <c:v>-50.97473845031561</c:v>
                </c:pt>
                <c:pt idx="8018">
                  <c:v>-50.98509756762331</c:v>
                </c:pt>
                <c:pt idx="8019">
                  <c:v>-50.99545314506688</c:v>
                </c:pt>
                <c:pt idx="8020">
                  <c:v>-51.0058051802231</c:v>
                </c:pt>
                <c:pt idx="8021">
                  <c:v>-51.01615367066979</c:v>
                </c:pt>
                <c:pt idx="8022">
                  <c:v>-51.02649861398585</c:v>
                </c:pt>
                <c:pt idx="8023">
                  <c:v>-51.03684000775123</c:v>
                </c:pt>
                <c:pt idx="8024">
                  <c:v>-51.04717784954695</c:v>
                </c:pt>
                <c:pt idx="8025">
                  <c:v>-51.05751213695506</c:v>
                </c:pt>
                <c:pt idx="8026">
                  <c:v>-51.06784286755865</c:v>
                </c:pt>
                <c:pt idx="8027">
                  <c:v>-51.07817003894193</c:v>
                </c:pt>
                <c:pt idx="8028">
                  <c:v>-51.0884936486901</c:v>
                </c:pt>
                <c:pt idx="8029">
                  <c:v>-51.0988136943895</c:v>
                </c:pt>
                <c:pt idx="8030">
                  <c:v>-51.10913017362743</c:v>
                </c:pt>
                <c:pt idx="8031">
                  <c:v>-51.11944308399234</c:v>
                </c:pt>
                <c:pt idx="8032">
                  <c:v>-51.12975242307372</c:v>
                </c:pt>
                <c:pt idx="8033">
                  <c:v>-51.14005818846207</c:v>
                </c:pt>
                <c:pt idx="8034">
                  <c:v>-51.150360377749</c:v>
                </c:pt>
                <c:pt idx="8035">
                  <c:v>-51.1606589885272</c:v>
                </c:pt>
                <c:pt idx="8036">
                  <c:v>-51.17095401839038</c:v>
                </c:pt>
                <c:pt idx="8037">
                  <c:v>-51.18124546493333</c:v>
                </c:pt>
                <c:pt idx="8038">
                  <c:v>-51.19153332575195</c:v>
                </c:pt>
                <c:pt idx="8039">
                  <c:v>-51.2018175984431</c:v>
                </c:pt>
                <c:pt idx="8040">
                  <c:v>-51.21209828060484</c:v>
                </c:pt>
                <c:pt idx="8041">
                  <c:v>-51.2223753698362</c:v>
                </c:pt>
                <c:pt idx="8042">
                  <c:v>-51.23264886373731</c:v>
                </c:pt>
                <c:pt idx="8043">
                  <c:v>-51.2429187599094</c:v>
                </c:pt>
                <c:pt idx="8044">
                  <c:v>-51.25318505595472</c:v>
                </c:pt>
                <c:pt idx="8045">
                  <c:v>-51.2634477494766</c:v>
                </c:pt>
                <c:pt idx="8046">
                  <c:v>-51.2737068380795</c:v>
                </c:pt>
                <c:pt idx="8047">
                  <c:v>-51.28396231936885</c:v>
                </c:pt>
                <c:pt idx="8048">
                  <c:v>-51.29421419095125</c:v>
                </c:pt>
                <c:pt idx="8049">
                  <c:v>-51.3044624504343</c:v>
                </c:pt>
                <c:pt idx="8050">
                  <c:v>-51.31470709542675</c:v>
                </c:pt>
                <c:pt idx="8051">
                  <c:v>-51.32494812353838</c:v>
                </c:pt>
                <c:pt idx="8052">
                  <c:v>-51.33518553238003</c:v>
                </c:pt>
                <c:pt idx="8053">
                  <c:v>-51.34541931956362</c:v>
                </c:pt>
                <c:pt idx="8054">
                  <c:v>-51.35564948270218</c:v>
                </c:pt>
                <c:pt idx="8055">
                  <c:v>-51.36587601940984</c:v>
                </c:pt>
                <c:pt idx="8056">
                  <c:v>-51.37609892730171</c:v>
                </c:pt>
                <c:pt idx="8057">
                  <c:v>-51.38631820399407</c:v>
                </c:pt>
                <c:pt idx="8058">
                  <c:v>-51.39653384710425</c:v>
                </c:pt>
                <c:pt idx="8059">
                  <c:v>-51.40674585425065</c:v>
                </c:pt>
                <c:pt idx="8060">
                  <c:v>-51.41695422305278</c:v>
                </c:pt>
                <c:pt idx="8061">
                  <c:v>-51.42715895113121</c:v>
                </c:pt>
                <c:pt idx="8062">
                  <c:v>-51.43736003610758</c:v>
                </c:pt>
                <c:pt idx="8063">
                  <c:v>-51.44755747560463</c:v>
                </c:pt>
                <c:pt idx="8064">
                  <c:v>-51.45775126724622</c:v>
                </c:pt>
                <c:pt idx="8065">
                  <c:v>-51.46794140865725</c:v>
                </c:pt>
                <c:pt idx="8066">
                  <c:v>-51.47812789746371</c:v>
                </c:pt>
                <c:pt idx="8067">
                  <c:v>-51.48831073129268</c:v>
                </c:pt>
                <c:pt idx="8068">
                  <c:v>-51.49848990777233</c:v>
                </c:pt>
                <c:pt idx="8069">
                  <c:v>-51.50866542453194</c:v>
                </c:pt>
                <c:pt idx="8070">
                  <c:v>-51.51883727920183</c:v>
                </c:pt>
                <c:pt idx="8071">
                  <c:v>-51.52900546941344</c:v>
                </c:pt>
                <c:pt idx="8072">
                  <c:v>-51.53916999279932</c:v>
                </c:pt>
                <c:pt idx="8073">
                  <c:v>-51.54933084699307</c:v>
                </c:pt>
                <c:pt idx="8074">
                  <c:v>-51.5594880296294</c:v>
                </c:pt>
                <c:pt idx="8075">
                  <c:v>-51.56964153834412</c:v>
                </c:pt>
                <c:pt idx="8076">
                  <c:v>-51.57979137077413</c:v>
                </c:pt>
                <c:pt idx="8077">
                  <c:v>-51.58993752455741</c:v>
                </c:pt>
                <c:pt idx="8078">
                  <c:v>-51.60007999733303</c:v>
                </c:pt>
                <c:pt idx="8079">
                  <c:v>-51.61021878674119</c:v>
                </c:pt>
                <c:pt idx="8080">
                  <c:v>-51.62035389042316</c:v>
                </c:pt>
                <c:pt idx="8081">
                  <c:v>-51.63048530602128</c:v>
                </c:pt>
                <c:pt idx="8082">
                  <c:v>-51.64061303117905</c:v>
                </c:pt>
                <c:pt idx="8083">
                  <c:v>-51.65073706354102</c:v>
                </c:pt>
                <c:pt idx="8084">
                  <c:v>-51.66085740075287</c:v>
                </c:pt>
                <c:pt idx="8085">
                  <c:v>-51.67097404046135</c:v>
                </c:pt>
                <c:pt idx="8086">
                  <c:v>-51.6810869803143</c:v>
                </c:pt>
                <c:pt idx="8087">
                  <c:v>-51.69119621796074</c:v>
                </c:pt>
                <c:pt idx="8088">
                  <c:v>-51.70130175105067</c:v>
                </c:pt>
                <c:pt idx="8089">
                  <c:v>-51.71140357723529</c:v>
                </c:pt>
                <c:pt idx="8090">
                  <c:v>-51.7215016941669</c:v>
                </c:pt>
                <c:pt idx="8091">
                  <c:v>-51.73159609949881</c:v>
                </c:pt>
                <c:pt idx="8092">
                  <c:v>-51.74168679088552</c:v>
                </c:pt>
                <c:pt idx="8093">
                  <c:v>-51.75177376598263</c:v>
                </c:pt>
                <c:pt idx="8094">
                  <c:v>-51.7618570224468</c:v>
                </c:pt>
                <c:pt idx="8095">
                  <c:v>-51.77193655793586</c:v>
                </c:pt>
                <c:pt idx="8096">
                  <c:v>-51.78201237010868</c:v>
                </c:pt>
                <c:pt idx="8097">
                  <c:v>-51.79208445662525</c:v>
                </c:pt>
                <c:pt idx="8098">
                  <c:v>-51.80215281514674</c:v>
                </c:pt>
                <c:pt idx="8099">
                  <c:v>-51.81221744333533</c:v>
                </c:pt>
                <c:pt idx="8100">
                  <c:v>-51.82227833885438</c:v>
                </c:pt>
                <c:pt idx="8101">
                  <c:v>-51.83233549936832</c:v>
                </c:pt>
                <c:pt idx="8102">
                  <c:v>-51.84238892254271</c:v>
                </c:pt>
                <c:pt idx="8103">
                  <c:v>-51.85243860604422</c:v>
                </c:pt>
                <c:pt idx="8104">
                  <c:v>-51.86248454754062</c:v>
                </c:pt>
                <c:pt idx="8105">
                  <c:v>-51.87252674470085</c:v>
                </c:pt>
                <c:pt idx="8106">
                  <c:v>-51.88256519519486</c:v>
                </c:pt>
                <c:pt idx="8107">
                  <c:v>-51.89259989669379</c:v>
                </c:pt>
                <c:pt idx="8108">
                  <c:v>-51.9026308468699</c:v>
                </c:pt>
                <c:pt idx="8109">
                  <c:v>-51.91265804339648</c:v>
                </c:pt>
                <c:pt idx="8110">
                  <c:v>-51.92268148394807</c:v>
                </c:pt>
                <c:pt idx="8111">
                  <c:v>-51.93270116620023</c:v>
                </c:pt>
                <c:pt idx="8112">
                  <c:v>-51.94271708782968</c:v>
                </c:pt>
                <c:pt idx="8113">
                  <c:v>-51.95272924651421</c:v>
                </c:pt>
                <c:pt idx="8114">
                  <c:v>-51.9627376399328</c:v>
                </c:pt>
                <c:pt idx="8115">
                  <c:v>-51.97274226576548</c:v>
                </c:pt>
                <c:pt idx="8116">
                  <c:v>-51.98274312169344</c:v>
                </c:pt>
                <c:pt idx="8117">
                  <c:v>-51.99274020539903</c:v>
                </c:pt>
                <c:pt idx="8118">
                  <c:v>-52.00273351456562</c:v>
                </c:pt>
                <c:pt idx="8119">
                  <c:v>-52.0127230468778</c:v>
                </c:pt>
                <c:pt idx="8120">
                  <c:v>-52.02270880002122</c:v>
                </c:pt>
                <c:pt idx="8121">
                  <c:v>-52.03269077168265</c:v>
                </c:pt>
                <c:pt idx="8122">
                  <c:v>-52.0426689595501</c:v>
                </c:pt>
                <c:pt idx="8123">
                  <c:v>-52.05264336131253</c:v>
                </c:pt>
                <c:pt idx="8124">
                  <c:v>-52.0626139746602</c:v>
                </c:pt>
                <c:pt idx="8125">
                  <c:v>-52.07258079728433</c:v>
                </c:pt>
                <c:pt idx="8126">
                  <c:v>-52.08254382687741</c:v>
                </c:pt>
                <c:pt idx="8127">
                  <c:v>-52.09250306113295</c:v>
                </c:pt>
                <c:pt idx="8128">
                  <c:v>-52.10245849774567</c:v>
                </c:pt>
                <c:pt idx="8129">
                  <c:v>-52.1124101344114</c:v>
                </c:pt>
                <c:pt idx="8130">
                  <c:v>-52.12235796882703</c:v>
                </c:pt>
                <c:pt idx="8131">
                  <c:v>-52.13230199869068</c:v>
                </c:pt>
                <c:pt idx="8132">
                  <c:v>-52.14224222170156</c:v>
                </c:pt>
                <c:pt idx="8133">
                  <c:v>-52.15217863556001</c:v>
                </c:pt>
                <c:pt idx="8134">
                  <c:v>-52.1621112379675</c:v>
                </c:pt>
                <c:pt idx="8135">
                  <c:v>-52.17204002662663</c:v>
                </c:pt>
                <c:pt idx="8136">
                  <c:v>-52.18196499924115</c:v>
                </c:pt>
                <c:pt idx="8137">
                  <c:v>-52.19188615351596</c:v>
                </c:pt>
                <c:pt idx="8138">
                  <c:v>-52.20180348715705</c:v>
                </c:pt>
                <c:pt idx="8139">
                  <c:v>-52.2117169978716</c:v>
                </c:pt>
                <c:pt idx="8140">
                  <c:v>-52.22162668336784</c:v>
                </c:pt>
                <c:pt idx="8141">
                  <c:v>-52.23153254135527</c:v>
                </c:pt>
                <c:pt idx="8142">
                  <c:v>-52.2414345695444</c:v>
                </c:pt>
                <c:pt idx="8143">
                  <c:v>-52.25133276564697</c:v>
                </c:pt>
                <c:pt idx="8144">
                  <c:v>-52.26122712737582</c:v>
                </c:pt>
                <c:pt idx="8145">
                  <c:v>-52.27111765244491</c:v>
                </c:pt>
                <c:pt idx="8146">
                  <c:v>-52.28100433856939</c:v>
                </c:pt>
                <c:pt idx="8147">
                  <c:v>-52.29088718346551</c:v>
                </c:pt>
                <c:pt idx="8148">
                  <c:v>-52.3007661848507</c:v>
                </c:pt>
                <c:pt idx="8149">
                  <c:v>-52.3106413404435</c:v>
                </c:pt>
                <c:pt idx="8150">
                  <c:v>-52.32051264796363</c:v>
                </c:pt>
                <c:pt idx="8151">
                  <c:v>-52.33038010513192</c:v>
                </c:pt>
                <c:pt idx="8152">
                  <c:v>-52.34024370967034</c:v>
                </c:pt>
                <c:pt idx="8153">
                  <c:v>-52.35010345930204</c:v>
                </c:pt>
                <c:pt idx="8154">
                  <c:v>-52.35995935175132</c:v>
                </c:pt>
                <c:pt idx="8155">
                  <c:v>-52.36981138474358</c:v>
                </c:pt>
                <c:pt idx="8156">
                  <c:v>-52.37965955600542</c:v>
                </c:pt>
                <c:pt idx="8157">
                  <c:v>-52.38950386326455</c:v>
                </c:pt>
                <c:pt idx="8158">
                  <c:v>-52.39934430424987</c:v>
                </c:pt>
                <c:pt idx="8159">
                  <c:v>-52.40918087669137</c:v>
                </c:pt>
                <c:pt idx="8160">
                  <c:v>-52.41901357832025</c:v>
                </c:pt>
                <c:pt idx="8161">
                  <c:v>-52.42884240686883</c:v>
                </c:pt>
                <c:pt idx="8162">
                  <c:v>-52.43866736007057</c:v>
                </c:pt>
                <c:pt idx="8163">
                  <c:v>-52.44848843566014</c:v>
                </c:pt>
                <c:pt idx="8164">
                  <c:v>-52.45830563137332</c:v>
                </c:pt>
                <c:pt idx="8165">
                  <c:v>-52.46811894494704</c:v>
                </c:pt>
                <c:pt idx="8166">
                  <c:v>-52.47792837411937</c:v>
                </c:pt>
                <c:pt idx="8167">
                  <c:v>-52.4877339166296</c:v>
                </c:pt>
                <c:pt idx="8168">
                  <c:v>-52.49753557021813</c:v>
                </c:pt>
                <c:pt idx="8169">
                  <c:v>-52.50733333262651</c:v>
                </c:pt>
                <c:pt idx="8170">
                  <c:v>-52.51712720159745</c:v>
                </c:pt>
                <c:pt idx="8171">
                  <c:v>-52.5269171748749</c:v>
                </c:pt>
                <c:pt idx="8172">
                  <c:v>-52.5367032502038</c:v>
                </c:pt>
                <c:pt idx="8173">
                  <c:v>-52.5464854253304</c:v>
                </c:pt>
                <c:pt idx="8174">
                  <c:v>-52.55626369800206</c:v>
                </c:pt>
                <c:pt idx="8175">
                  <c:v>-52.56603806596731</c:v>
                </c:pt>
                <c:pt idx="8176">
                  <c:v>-52.5758085269758</c:v>
                </c:pt>
                <c:pt idx="8177">
                  <c:v>-52.58557507877838</c:v>
                </c:pt>
                <c:pt idx="8178">
                  <c:v>-52.59533771912706</c:v>
                </c:pt>
                <c:pt idx="8179">
                  <c:v>-52.60509644577501</c:v>
                </c:pt>
                <c:pt idx="8180">
                  <c:v>-52.61485125647656</c:v>
                </c:pt>
                <c:pt idx="8181">
                  <c:v>-52.62460214898724</c:v>
                </c:pt>
                <c:pt idx="8182">
                  <c:v>-52.63434912106366</c:v>
                </c:pt>
                <c:pt idx="8183">
                  <c:v>-52.64409217046369</c:v>
                </c:pt>
                <c:pt idx="8184">
                  <c:v>-52.65383129494631</c:v>
                </c:pt>
                <c:pt idx="8185">
                  <c:v>-52.6635664922717</c:v>
                </c:pt>
                <c:pt idx="8186">
                  <c:v>-52.67329776020117</c:v>
                </c:pt>
                <c:pt idx="8187">
                  <c:v>-52.68302509649725</c:v>
                </c:pt>
                <c:pt idx="8188">
                  <c:v>-52.6927484989236</c:v>
                </c:pt>
                <c:pt idx="8189">
                  <c:v>-52.70246796524503</c:v>
                </c:pt>
                <c:pt idx="8190">
                  <c:v>-52.7121834932276</c:v>
                </c:pt>
                <c:pt idx="8191">
                  <c:v>-52.72189508063849</c:v>
                </c:pt>
                <c:pt idx="8192">
                  <c:v>-52.73160272524602</c:v>
                </c:pt>
                <c:pt idx="8193">
                  <c:v>-52.74130642481976</c:v>
                </c:pt>
                <c:pt idx="8194">
                  <c:v>-52.75100617713038</c:v>
                </c:pt>
                <c:pt idx="8195">
                  <c:v>-52.7607019799498</c:v>
                </c:pt>
                <c:pt idx="8196">
                  <c:v>-52.77039383105101</c:v>
                </c:pt>
                <c:pt idx="8197">
                  <c:v>-52.78008172820828</c:v>
                </c:pt>
                <c:pt idx="8198">
                  <c:v>-52.78976566919701</c:v>
                </c:pt>
                <c:pt idx="8199">
                  <c:v>-52.79944565179377</c:v>
                </c:pt>
                <c:pt idx="8200">
                  <c:v>-52.80912167377634</c:v>
                </c:pt>
                <c:pt idx="8201">
                  <c:v>-52.81879373292364</c:v>
                </c:pt>
                <c:pt idx="8202">
                  <c:v>-52.82846182701578</c:v>
                </c:pt>
                <c:pt idx="8203">
                  <c:v>-52.83812595383406</c:v>
                </c:pt>
                <c:pt idx="8204">
                  <c:v>-52.84778611116095</c:v>
                </c:pt>
                <c:pt idx="8205">
                  <c:v>-52.85744229678012</c:v>
                </c:pt>
                <c:pt idx="8206">
                  <c:v>-52.8670945084764</c:v>
                </c:pt>
                <c:pt idx="8207">
                  <c:v>-52.87674274403583</c:v>
                </c:pt>
                <c:pt idx="8208">
                  <c:v>-52.88638700124554</c:v>
                </c:pt>
                <c:pt idx="8209">
                  <c:v>-52.89602727789402</c:v>
                </c:pt>
                <c:pt idx="8210">
                  <c:v>-52.90566357177077</c:v>
                </c:pt>
                <c:pt idx="8211">
                  <c:v>-52.91529588066656</c:v>
                </c:pt>
                <c:pt idx="8212">
                  <c:v>-52.92492420237334</c:v>
                </c:pt>
                <c:pt idx="8213">
                  <c:v>-52.93454853468423</c:v>
                </c:pt>
                <c:pt idx="8214">
                  <c:v>-52.94416887539352</c:v>
                </c:pt>
                <c:pt idx="8215">
                  <c:v>-52.95378522229675</c:v>
                </c:pt>
                <c:pt idx="8216">
                  <c:v>-52.96339757319059</c:v>
                </c:pt>
                <c:pt idx="8217">
                  <c:v>-52.97300592587293</c:v>
                </c:pt>
                <c:pt idx="8218">
                  <c:v>-52.98261027814281</c:v>
                </c:pt>
                <c:pt idx="8219">
                  <c:v>-52.9922106278005</c:v>
                </c:pt>
                <c:pt idx="8220">
                  <c:v>-53.00180697264744</c:v>
                </c:pt>
                <c:pt idx="8221">
                  <c:v>-53.0113993104863</c:v>
                </c:pt>
                <c:pt idx="8222">
                  <c:v>-53.02098763912088</c:v>
                </c:pt>
                <c:pt idx="8223">
                  <c:v>-53.03057195635621</c:v>
                </c:pt>
                <c:pt idx="8224">
                  <c:v>-53.0401522599985</c:v>
                </c:pt>
                <c:pt idx="8225">
                  <c:v>-53.04972854785518</c:v>
                </c:pt>
                <c:pt idx="8226">
                  <c:v>-53.05930081773483</c:v>
                </c:pt>
                <c:pt idx="8227">
                  <c:v>-53.06886906744727</c:v>
                </c:pt>
                <c:pt idx="8228">
                  <c:v>-53.0784332948035</c:v>
                </c:pt>
                <c:pt idx="8229">
                  <c:v>-53.08799349761568</c:v>
                </c:pt>
                <c:pt idx="8230">
                  <c:v>-53.09754967369724</c:v>
                </c:pt>
                <c:pt idx="8231">
                  <c:v>-53.10710182086277</c:v>
                </c:pt>
                <c:pt idx="8232">
                  <c:v>-53.11664993692802</c:v>
                </c:pt>
                <c:pt idx="8233">
                  <c:v>-53.12619401971</c:v>
                </c:pt>
                <c:pt idx="8234">
                  <c:v>-53.13573406702688</c:v>
                </c:pt>
                <c:pt idx="8235">
                  <c:v>-53.14527007669805</c:v>
                </c:pt>
                <c:pt idx="8236">
                  <c:v>-53.15480204654412</c:v>
                </c:pt>
                <c:pt idx="8237">
                  <c:v>-53.16432997438685</c:v>
                </c:pt>
                <c:pt idx="8238">
                  <c:v>-53.17385385804925</c:v>
                </c:pt>
                <c:pt idx="8239">
                  <c:v>-53.1833736953555</c:v>
                </c:pt>
                <c:pt idx="8240">
                  <c:v>-53.19288948413101</c:v>
                </c:pt>
                <c:pt idx="8241">
                  <c:v>-53.20240122220238</c:v>
                </c:pt>
                <c:pt idx="8242">
                  <c:v>-53.2119089073974</c:v>
                </c:pt>
                <c:pt idx="8243">
                  <c:v>-53.22141253754511</c:v>
                </c:pt>
                <c:pt idx="8244">
                  <c:v>-53.23091211047573</c:v>
                </c:pt>
                <c:pt idx="8245">
                  <c:v>-53.24040762402064</c:v>
                </c:pt>
                <c:pt idx="8246">
                  <c:v>-53.24989907601252</c:v>
                </c:pt>
                <c:pt idx="8247">
                  <c:v>-53.2593864642852</c:v>
                </c:pt>
                <c:pt idx="8248">
                  <c:v>-53.26886978667374</c:v>
                </c:pt>
                <c:pt idx="8249">
                  <c:v>-53.27834904101438</c:v>
                </c:pt>
                <c:pt idx="8250">
                  <c:v>-53.2878242251446</c:v>
                </c:pt>
                <c:pt idx="8251">
                  <c:v>-53.2972953369031</c:v>
                </c:pt>
                <c:pt idx="8252">
                  <c:v>-53.30676237412973</c:v>
                </c:pt>
                <c:pt idx="8253">
                  <c:v>-53.31622533466562</c:v>
                </c:pt>
                <c:pt idx="8254">
                  <c:v>-53.3256842163531</c:v>
                </c:pt>
                <c:pt idx="8255">
                  <c:v>-53.33513901703568</c:v>
                </c:pt>
                <c:pt idx="8256">
                  <c:v>-53.34458973455811</c:v>
                </c:pt>
                <c:pt idx="8257">
                  <c:v>-53.35403636676634</c:v>
                </c:pt>
                <c:pt idx="8258">
                  <c:v>-53.3634789115076</c:v>
                </c:pt>
                <c:pt idx="8259">
                  <c:v>-53.3729173666302</c:v>
                </c:pt>
                <c:pt idx="8260">
                  <c:v>-53.3823517299838</c:v>
                </c:pt>
                <c:pt idx="8261">
                  <c:v>-53.39178199941921</c:v>
                </c:pt>
                <c:pt idx="8262">
                  <c:v>-53.40120817278847</c:v>
                </c:pt>
                <c:pt idx="8263">
                  <c:v>-53.41063024794485</c:v>
                </c:pt>
                <c:pt idx="8264">
                  <c:v>-53.42004822274282</c:v>
                </c:pt>
                <c:pt idx="8265">
                  <c:v>-53.42946209503808</c:v>
                </c:pt>
                <c:pt idx="8266">
                  <c:v>-53.43887186268755</c:v>
                </c:pt>
                <c:pt idx="8267">
                  <c:v>-53.44827752354939</c:v>
                </c:pt>
                <c:pt idx="8268">
                  <c:v>-53.45767907548293</c:v>
                </c:pt>
                <c:pt idx="8269">
                  <c:v>-53.4670765163488</c:v>
                </c:pt>
                <c:pt idx="8270">
                  <c:v>-53.47646984400876</c:v>
                </c:pt>
                <c:pt idx="8271">
                  <c:v>-53.48585905632587</c:v>
                </c:pt>
                <c:pt idx="8272">
                  <c:v>-53.49524415116437</c:v>
                </c:pt>
                <c:pt idx="8273">
                  <c:v>-53.50462512638977</c:v>
                </c:pt>
                <c:pt idx="8274">
                  <c:v>-53.51400197986874</c:v>
                </c:pt>
                <c:pt idx="8275">
                  <c:v>-53.52337470946924</c:v>
                </c:pt>
                <c:pt idx="8276">
                  <c:v>-53.53274331306041</c:v>
                </c:pt>
                <c:pt idx="8277">
                  <c:v>-53.54210778851265</c:v>
                </c:pt>
                <c:pt idx="8278">
                  <c:v>-53.55146813369754</c:v>
                </c:pt>
                <c:pt idx="8279">
                  <c:v>-53.56082434648801</c:v>
                </c:pt>
                <c:pt idx="8280">
                  <c:v>-53.57017642475805</c:v>
                </c:pt>
                <c:pt idx="8281">
                  <c:v>-53.57952436638298</c:v>
                </c:pt>
                <c:pt idx="8282">
                  <c:v>-53.58886816923935</c:v>
                </c:pt>
                <c:pt idx="8283">
                  <c:v>-53.59820783120492</c:v>
                </c:pt>
                <c:pt idx="8284">
                  <c:v>-53.60754335015867</c:v>
                </c:pt>
                <c:pt idx="8285">
                  <c:v>-53.61687472398085</c:v>
                </c:pt>
                <c:pt idx="8286">
                  <c:v>-53.62620195055291</c:v>
                </c:pt>
                <c:pt idx="8287">
                  <c:v>-53.63552502775755</c:v>
                </c:pt>
                <c:pt idx="8288">
                  <c:v>-53.64484395347869</c:v>
                </c:pt>
                <c:pt idx="8289">
                  <c:v>-53.65415872560151</c:v>
                </c:pt>
                <c:pt idx="8290">
                  <c:v>-53.66346934201241</c:v>
                </c:pt>
                <c:pt idx="8291">
                  <c:v>-53.67277580059901</c:v>
                </c:pt>
                <c:pt idx="8292">
                  <c:v>-53.6820780992502</c:v>
                </c:pt>
                <c:pt idx="8293">
                  <c:v>-53.69137623585608</c:v>
                </c:pt>
                <c:pt idx="8294">
                  <c:v>-53.700670208308</c:v>
                </c:pt>
                <c:pt idx="8295">
                  <c:v>-53.70996001449855</c:v>
                </c:pt>
                <c:pt idx="8296">
                  <c:v>-53.71924565232155</c:v>
                </c:pt>
                <c:pt idx="8297">
                  <c:v>-53.7285271196721</c:v>
                </c:pt>
                <c:pt idx="8298">
                  <c:v>-53.73780441444645</c:v>
                </c:pt>
                <c:pt idx="8299">
                  <c:v>-53.74707753454221</c:v>
                </c:pt>
                <c:pt idx="8300">
                  <c:v>-53.75634647785813</c:v>
                </c:pt>
                <c:pt idx="8301">
                  <c:v>-53.76561124229427</c:v>
                </c:pt>
                <c:pt idx="8302">
                  <c:v>-53.77487182575188</c:v>
                </c:pt>
                <c:pt idx="8303">
                  <c:v>-53.7841282261335</c:v>
                </c:pt>
                <c:pt idx="8304">
                  <c:v>-53.79338044134288</c:v>
                </c:pt>
                <c:pt idx="8305">
                  <c:v>-53.80262846928504</c:v>
                </c:pt>
                <c:pt idx="8306">
                  <c:v>-53.81187230786622</c:v>
                </c:pt>
                <c:pt idx="8307">
                  <c:v>-53.82111195499397</c:v>
                </c:pt>
                <c:pt idx="8308">
                  <c:v>-53.83034740857698</c:v>
                </c:pt>
                <c:pt idx="8309">
                  <c:v>-53.83957866652526</c:v>
                </c:pt>
                <c:pt idx="8310">
                  <c:v>-53.84880572675007</c:v>
                </c:pt>
                <c:pt idx="8311">
                  <c:v>-53.85802858716389</c:v>
                </c:pt>
                <c:pt idx="8312">
                  <c:v>-53.86724724568047</c:v>
                </c:pt>
                <c:pt idx="8313">
                  <c:v>-53.87646170021482</c:v>
                </c:pt>
                <c:pt idx="8314">
                  <c:v>-53.88567194868315</c:v>
                </c:pt>
                <c:pt idx="8315">
                  <c:v>-53.89487798900296</c:v>
                </c:pt>
                <c:pt idx="8316">
                  <c:v>-53.904079819093</c:v>
                </c:pt>
                <c:pt idx="8317">
                  <c:v>-53.91327743687327</c:v>
                </c:pt>
                <c:pt idx="8318">
                  <c:v>-53.92247084026504</c:v>
                </c:pt>
                <c:pt idx="8319">
                  <c:v>-53.93166002719077</c:v>
                </c:pt>
                <c:pt idx="8320">
                  <c:v>-53.94084499557425</c:v>
                </c:pt>
                <c:pt idx="8321">
                  <c:v>-53.9500257433405</c:v>
                </c:pt>
                <c:pt idx="8322">
                  <c:v>-53.95920226841578</c:v>
                </c:pt>
                <c:pt idx="8323">
                  <c:v>-53.9683745687276</c:v>
                </c:pt>
                <c:pt idx="8324">
                  <c:v>-53.97754264220477</c:v>
                </c:pt>
                <c:pt idx="8325">
                  <c:v>-53.9867064867773</c:v>
                </c:pt>
                <c:pt idx="8326">
                  <c:v>-53.99586610037652</c:v>
                </c:pt>
                <c:pt idx="8327">
                  <c:v>-54.00502148093497</c:v>
                </c:pt>
                <c:pt idx="8328">
                  <c:v>-54.01417262638646</c:v>
                </c:pt>
                <c:pt idx="8329">
                  <c:v>-54.02331953466609</c:v>
                </c:pt>
                <c:pt idx="8330">
                  <c:v>-54.03246220371016</c:v>
                </c:pt>
                <c:pt idx="8331">
                  <c:v>-54.0416006314563</c:v>
                </c:pt>
                <c:pt idx="8332">
                  <c:v>-54.05073481584335</c:v>
                </c:pt>
                <c:pt idx="8333">
                  <c:v>-54.05986475481143</c:v>
                </c:pt>
                <c:pt idx="8334">
                  <c:v>-54.06899044630196</c:v>
                </c:pt>
                <c:pt idx="8335">
                  <c:v>-54.07811188825753</c:v>
                </c:pt>
                <c:pt idx="8336">
                  <c:v>-54.08722907862207</c:v>
                </c:pt>
                <c:pt idx="8337">
                  <c:v>-54.0963420153408</c:v>
                </c:pt>
                <c:pt idx="8338">
                  <c:v>-54.10545069636012</c:v>
                </c:pt>
                <c:pt idx="8339">
                  <c:v>-54.11455511962774</c:v>
                </c:pt>
                <c:pt idx="8340">
                  <c:v>-54.12365528309263</c:v>
                </c:pt>
                <c:pt idx="8341">
                  <c:v>-54.13275118470507</c:v>
                </c:pt>
                <c:pt idx="8342">
                  <c:v>-54.14184282241651</c:v>
                </c:pt>
                <c:pt idx="8343">
                  <c:v>-54.1509301941798</c:v>
                </c:pt>
                <c:pt idx="8344">
                  <c:v>-54.16001329794891</c:v>
                </c:pt>
                <c:pt idx="8345">
                  <c:v>-54.16909213167921</c:v>
                </c:pt>
                <c:pt idx="8346">
                  <c:v>-54.17816669332726</c:v>
                </c:pt>
                <c:pt idx="8347">
                  <c:v>-54.18723698085094</c:v>
                </c:pt>
                <c:pt idx="8348">
                  <c:v>-54.19630299220937</c:v>
                </c:pt>
                <c:pt idx="8349">
                  <c:v>-54.20536472536294</c:v>
                </c:pt>
                <c:pt idx="8350">
                  <c:v>-54.21442217827333</c:v>
                </c:pt>
                <c:pt idx="8351">
                  <c:v>-54.22347534890351</c:v>
                </c:pt>
                <c:pt idx="8352">
                  <c:v>-54.23252423521765</c:v>
                </c:pt>
                <c:pt idx="8353">
                  <c:v>-54.24156883518131</c:v>
                </c:pt>
                <c:pt idx="8354">
                  <c:v>-54.25060914676121</c:v>
                </c:pt>
                <c:pt idx="8355">
                  <c:v>-54.25964516792541</c:v>
                </c:pt>
                <c:pt idx="8356">
                  <c:v>-54.26867689664324</c:v>
                </c:pt>
                <c:pt idx="8357">
                  <c:v>-54.2777043308853</c:v>
                </c:pt>
                <c:pt idx="8358">
                  <c:v>-54.28672746862345</c:v>
                </c:pt>
                <c:pt idx="8359">
                  <c:v>-54.29574630783088</c:v>
                </c:pt>
                <c:pt idx="8360">
                  <c:v>-54.30476084648198</c:v>
                </c:pt>
                <c:pt idx="8361">
                  <c:v>-54.31377108255249</c:v>
                </c:pt>
                <c:pt idx="8362">
                  <c:v>-54.32277701401941</c:v>
                </c:pt>
                <c:pt idx="8363">
                  <c:v>-54.33177863886099</c:v>
                </c:pt>
                <c:pt idx="8364">
                  <c:v>-54.3407759550568</c:v>
                </c:pt>
                <c:pt idx="8365">
                  <c:v>-54.34976896058766</c:v>
                </c:pt>
                <c:pt idx="8366">
                  <c:v>-54.35875765343571</c:v>
                </c:pt>
                <c:pt idx="8367">
                  <c:v>-54.36774203158436</c:v>
                </c:pt>
                <c:pt idx="8368">
                  <c:v>-54.37672209301825</c:v>
                </c:pt>
                <c:pt idx="8369">
                  <c:v>-54.38569783572339</c:v>
                </c:pt>
                <c:pt idx="8370">
                  <c:v>-54.39466925768702</c:v>
                </c:pt>
                <c:pt idx="8371">
                  <c:v>-54.40363635689769</c:v>
                </c:pt>
                <c:pt idx="8372">
                  <c:v>-54.41259913134522</c:v>
                </c:pt>
                <c:pt idx="8373">
                  <c:v>-54.42155757902071</c:v>
                </c:pt>
                <c:pt idx="8374">
                  <c:v>-54.43051169791656</c:v>
                </c:pt>
                <c:pt idx="8375">
                  <c:v>-54.43946148602647</c:v>
                </c:pt>
                <c:pt idx="8376">
                  <c:v>-54.44840694134542</c:v>
                </c:pt>
                <c:pt idx="8377">
                  <c:v>-54.45734806186966</c:v>
                </c:pt>
                <c:pt idx="8378">
                  <c:v>-54.46628484559675</c:v>
                </c:pt>
                <c:pt idx="8379">
                  <c:v>-54.47521729052554</c:v>
                </c:pt>
                <c:pt idx="8380">
                  <c:v>-54.48414539465613</c:v>
                </c:pt>
                <c:pt idx="8381">
                  <c:v>-54.49306915599</c:v>
                </c:pt>
                <c:pt idx="8382">
                  <c:v>-54.50198857252981</c:v>
                </c:pt>
                <c:pt idx="8383">
                  <c:v>-54.51090364227961</c:v>
                </c:pt>
                <c:pt idx="8384">
                  <c:v>-54.51981436324467</c:v>
                </c:pt>
                <c:pt idx="8385">
                  <c:v>-54.52872073343164</c:v>
                </c:pt>
                <c:pt idx="8386">
                  <c:v>-54.53762275084836</c:v>
                </c:pt>
                <c:pt idx="8387">
                  <c:v>-54.54652041350404</c:v>
                </c:pt>
                <c:pt idx="8388">
                  <c:v>-54.55541371940915</c:v>
                </c:pt>
                <c:pt idx="8389">
                  <c:v>-54.56430266657548</c:v>
                </c:pt>
                <c:pt idx="8390">
                  <c:v>-54.57318725301609</c:v>
                </c:pt>
                <c:pt idx="8391">
                  <c:v>-54.58206747674535</c:v>
                </c:pt>
                <c:pt idx="8392">
                  <c:v>-54.59094333577897</c:v>
                </c:pt>
                <c:pt idx="8393">
                  <c:v>-54.59981482813386</c:v>
                </c:pt>
                <c:pt idx="8394">
                  <c:v>-54.6086819518283</c:v>
                </c:pt>
                <c:pt idx="8395">
                  <c:v>-54.61754470488189</c:v>
                </c:pt>
                <c:pt idx="8396">
                  <c:v>-54.62640308531545</c:v>
                </c:pt>
                <c:pt idx="8397">
                  <c:v>-54.63525709115119</c:v>
                </c:pt>
                <c:pt idx="8398">
                  <c:v>-54.64410672041254</c:v>
                </c:pt>
                <c:pt idx="8399">
                  <c:v>-54.6529519711243</c:v>
                </c:pt>
                <c:pt idx="8400">
                  <c:v>-54.66179284131253</c:v>
                </c:pt>
                <c:pt idx="8401">
                  <c:v>-54.6706293290046</c:v>
                </c:pt>
                <c:pt idx="8402">
                  <c:v>-54.6794614322292</c:v>
                </c:pt>
                <c:pt idx="8403">
                  <c:v>-54.68828914901629</c:v>
                </c:pt>
                <c:pt idx="8404">
                  <c:v>-54.6971124773972</c:v>
                </c:pt>
                <c:pt idx="8405">
                  <c:v>-54.7059314154045</c:v>
                </c:pt>
                <c:pt idx="8406">
                  <c:v>-54.71474596107208</c:v>
                </c:pt>
                <c:pt idx="8407">
                  <c:v>-54.72355611243517</c:v>
                </c:pt>
                <c:pt idx="8408">
                  <c:v>-54.73236186753027</c:v>
                </c:pt>
                <c:pt idx="8409">
                  <c:v>-54.7411632243952</c:v>
                </c:pt>
                <c:pt idx="8410">
                  <c:v>-54.7499601810691</c:v>
                </c:pt>
                <c:pt idx="8411">
                  <c:v>-54.75875273559239</c:v>
                </c:pt>
                <c:pt idx="8412">
                  <c:v>-54.76754088600684</c:v>
                </c:pt>
                <c:pt idx="8413">
                  <c:v>-54.7763246303555</c:v>
                </c:pt>
                <c:pt idx="8414">
                  <c:v>-54.78510396668273</c:v>
                </c:pt>
                <c:pt idx="8415">
                  <c:v>-54.79387889303423</c:v>
                </c:pt>
                <c:pt idx="8416">
                  <c:v>-54.80264940745697</c:v>
                </c:pt>
                <c:pt idx="8417">
                  <c:v>-54.81141550799929</c:v>
                </c:pt>
                <c:pt idx="8418">
                  <c:v>-54.82017719271078</c:v>
                </c:pt>
                <c:pt idx="8419">
                  <c:v>-54.82893445964236</c:v>
                </c:pt>
                <c:pt idx="8420">
                  <c:v>-54.83768730684631</c:v>
                </c:pt>
                <c:pt idx="8421">
                  <c:v>-54.84643573237619</c:v>
                </c:pt>
                <c:pt idx="8422">
                  <c:v>-54.85517973428684</c:v>
                </c:pt>
                <c:pt idx="8423">
                  <c:v>-54.86391931063447</c:v>
                </c:pt>
                <c:pt idx="8424">
                  <c:v>-54.87265445947659</c:v>
                </c:pt>
                <c:pt idx="8425">
                  <c:v>-54.88138517887203</c:v>
                </c:pt>
                <c:pt idx="8426">
                  <c:v>-54.89011146688094</c:v>
                </c:pt>
                <c:pt idx="8427">
                  <c:v>-54.89883332156476</c:v>
                </c:pt>
                <c:pt idx="8428">
                  <c:v>-54.90755074098628</c:v>
                </c:pt>
                <c:pt idx="8429">
                  <c:v>-54.91626372320959</c:v>
                </c:pt>
                <c:pt idx="8430">
                  <c:v>-54.92497226630015</c:v>
                </c:pt>
                <c:pt idx="8431">
                  <c:v>-54.93367636832465</c:v>
                </c:pt>
                <c:pt idx="8432">
                  <c:v>-54.94237602735117</c:v>
                </c:pt>
                <c:pt idx="8433">
                  <c:v>-54.95107124144909</c:v>
                </c:pt>
                <c:pt idx="8434">
                  <c:v>-54.95976200868913</c:v>
                </c:pt>
                <c:pt idx="8435">
                  <c:v>-54.96844832714331</c:v>
                </c:pt>
                <c:pt idx="8436">
                  <c:v>-54.97713019488497</c:v>
                </c:pt>
                <c:pt idx="8437">
                  <c:v>-54.9858076099888</c:v>
                </c:pt>
                <c:pt idx="8438">
                  <c:v>-54.99448057053079</c:v>
                </c:pt>
                <c:pt idx="8439">
                  <c:v>-55.00314907458827</c:v>
                </c:pt>
                <c:pt idx="8440">
                  <c:v>-55.0118131202399</c:v>
                </c:pt>
                <c:pt idx="8441">
                  <c:v>-55.02047270556563</c:v>
                </c:pt>
                <c:pt idx="8442">
                  <c:v>-55.0291278286468</c:v>
                </c:pt>
                <c:pt idx="8443">
                  <c:v>-55.037778487566</c:v>
                </c:pt>
                <c:pt idx="8444">
                  <c:v>-55.04642468040723</c:v>
                </c:pt>
                <c:pt idx="8445">
                  <c:v>-55.05506640525575</c:v>
                </c:pt>
                <c:pt idx="8446">
                  <c:v>-55.0637036601982</c:v>
                </c:pt>
                <c:pt idx="8447">
                  <c:v>-55.07233644332251</c:v>
                </c:pt>
                <c:pt idx="8448">
                  <c:v>-55.08096475271795</c:v>
                </c:pt>
                <c:pt idx="8449">
                  <c:v>-55.08958858647515</c:v>
                </c:pt>
                <c:pt idx="8450">
                  <c:v>-55.09820794268604</c:v>
                </c:pt>
                <c:pt idx="8451">
                  <c:v>-55.10682281944388</c:v>
                </c:pt>
                <c:pt idx="8452">
                  <c:v>-55.1154332148433</c:v>
                </c:pt>
                <c:pt idx="8453">
                  <c:v>-55.1240391269802</c:v>
                </c:pt>
                <c:pt idx="8454">
                  <c:v>-55.13264055395188</c:v>
                </c:pt>
                <c:pt idx="8455">
                  <c:v>-55.14123749385693</c:v>
                </c:pt>
                <c:pt idx="8456">
                  <c:v>-55.14982994479531</c:v>
                </c:pt>
                <c:pt idx="8457">
                  <c:v>-55.15841790486827</c:v>
                </c:pt>
                <c:pt idx="8458">
                  <c:v>-55.16700137217843</c:v>
                </c:pt>
                <c:pt idx="8459">
                  <c:v>-55.17558034482976</c:v>
                </c:pt>
                <c:pt idx="8460">
                  <c:v>-55.18415482092749</c:v>
                </c:pt>
                <c:pt idx="8461">
                  <c:v>-55.1927247985783</c:v>
                </c:pt>
                <c:pt idx="8462">
                  <c:v>-55.20129027589009</c:v>
                </c:pt>
                <c:pt idx="8463">
                  <c:v>-55.20985125097224</c:v>
                </c:pt>
                <c:pt idx="8464">
                  <c:v>-55.21840772193532</c:v>
                </c:pt>
                <c:pt idx="8465">
                  <c:v>-55.22695968689134</c:v>
                </c:pt>
                <c:pt idx="8466">
                  <c:v>-55.2355071439536</c:v>
                </c:pt>
                <c:pt idx="8467">
                  <c:v>-55.24405009123677</c:v>
                </c:pt>
                <c:pt idx="8468">
                  <c:v>-55.25258852685686</c:v>
                </c:pt>
                <c:pt idx="8469">
                  <c:v>-55.2611224489312</c:v>
                </c:pt>
                <c:pt idx="8470">
                  <c:v>-55.26965185557847</c:v>
                </c:pt>
                <c:pt idx="8471">
                  <c:v>-55.27817674491872</c:v>
                </c:pt>
                <c:pt idx="8472">
                  <c:v>-55.2866971150733</c:v>
                </c:pt>
                <c:pt idx="8473">
                  <c:v>-55.29521296416496</c:v>
                </c:pt>
                <c:pt idx="8474">
                  <c:v>-55.30372429031772</c:v>
                </c:pt>
                <c:pt idx="8475">
                  <c:v>-55.31223109165702</c:v>
                </c:pt>
                <c:pt idx="8476">
                  <c:v>-55.32073336630961</c:v>
                </c:pt>
                <c:pt idx="8477">
                  <c:v>-55.32923111240358</c:v>
                </c:pt>
                <c:pt idx="8478">
                  <c:v>-55.33772432806838</c:v>
                </c:pt>
                <c:pt idx="8479">
                  <c:v>-55.34621301143481</c:v>
                </c:pt>
                <c:pt idx="8480">
                  <c:v>-55.35469716063499</c:v>
                </c:pt>
                <c:pt idx="8481">
                  <c:v>-55.36317677380246</c:v>
                </c:pt>
                <c:pt idx="8482">
                  <c:v>-55.37165184907202</c:v>
                </c:pt>
                <c:pt idx="8483">
                  <c:v>-55.3801223845799</c:v>
                </c:pt>
                <c:pt idx="8484">
                  <c:v>-55.3885883784636</c:v>
                </c:pt>
                <c:pt idx="8485">
                  <c:v>-55.39704982886202</c:v>
                </c:pt>
                <c:pt idx="8486">
                  <c:v>-55.40550673391544</c:v>
                </c:pt>
                <c:pt idx="8487">
                  <c:v>-55.41395909176541</c:v>
                </c:pt>
                <c:pt idx="8488">
                  <c:v>-55.42240690055493</c:v>
                </c:pt>
                <c:pt idx="8489">
                  <c:v>-55.43085015842826</c:v>
                </c:pt>
                <c:pt idx="8490">
                  <c:v>-55.43928886353106</c:v>
                </c:pt>
                <c:pt idx="8491">
                  <c:v>-55.44772301401036</c:v>
                </c:pt>
                <c:pt idx="8492">
                  <c:v>-55.45615260801453</c:v>
                </c:pt>
                <c:pt idx="8493">
                  <c:v>-55.46457764369327</c:v>
                </c:pt>
                <c:pt idx="8494">
                  <c:v>-55.47299811919768</c:v>
                </c:pt>
                <c:pt idx="8495">
                  <c:v>-55.48141403268017</c:v>
                </c:pt>
                <c:pt idx="8496">
                  <c:v>-55.48982538229455</c:v>
                </c:pt>
                <c:pt idx="8497">
                  <c:v>-55.49823216619596</c:v>
                </c:pt>
                <c:pt idx="8498">
                  <c:v>-55.50663438254091</c:v>
                </c:pt>
                <c:pt idx="8499">
                  <c:v>-55.51503202948726</c:v>
                </c:pt>
                <c:pt idx="8500">
                  <c:v>-55.52342510519424</c:v>
                </c:pt>
                <c:pt idx="8501">
                  <c:v>-55.53181360782242</c:v>
                </c:pt>
                <c:pt idx="8502">
                  <c:v>-55.54019753553378</c:v>
                </c:pt>
                <c:pt idx="8503">
                  <c:v>-55.5485768864916</c:v>
                </c:pt>
                <c:pt idx="8504">
                  <c:v>-55.55695165886053</c:v>
                </c:pt>
                <c:pt idx="8505">
                  <c:v>-55.56532185080665</c:v>
                </c:pt>
                <c:pt idx="8506">
                  <c:v>-55.57368746049729</c:v>
                </c:pt>
                <c:pt idx="8507">
                  <c:v>-55.58204848610128</c:v>
                </c:pt>
                <c:pt idx="8508">
                  <c:v>-55.59040492578868</c:v>
                </c:pt>
                <c:pt idx="8509">
                  <c:v>-55.59875677773098</c:v>
                </c:pt>
                <c:pt idx="8510">
                  <c:v>-55.60710404010105</c:v>
                </c:pt>
                <c:pt idx="8511">
                  <c:v>-55.6154467110731</c:v>
                </c:pt>
                <c:pt idx="8512">
                  <c:v>-55.62378478882268</c:v>
                </c:pt>
                <c:pt idx="8513">
                  <c:v>-55.63211827152678</c:v>
                </c:pt>
                <c:pt idx="8514">
                  <c:v>-55.64044715736365</c:v>
                </c:pt>
                <c:pt idx="8515">
                  <c:v>-55.64877144451305</c:v>
                </c:pt>
                <c:pt idx="8516">
                  <c:v>-55.65709113115597</c:v>
                </c:pt>
                <c:pt idx="8517">
                  <c:v>-55.66540621547486</c:v>
                </c:pt>
                <c:pt idx="8518">
                  <c:v>-55.67371669565345</c:v>
                </c:pt>
                <c:pt idx="8519">
                  <c:v>-55.68202256987696</c:v>
                </c:pt>
                <c:pt idx="8520">
                  <c:v>-55.6903238363319</c:v>
                </c:pt>
                <c:pt idx="8521">
                  <c:v>-55.69862049320611</c:v>
                </c:pt>
                <c:pt idx="8522">
                  <c:v>-55.70691253868895</c:v>
                </c:pt>
                <c:pt idx="8523">
                  <c:v>-55.715199970971</c:v>
                </c:pt>
                <c:pt idx="8524">
                  <c:v>-55.72348278824425</c:v>
                </c:pt>
                <c:pt idx="8525">
                  <c:v>-55.73176098870213</c:v>
                </c:pt>
                <c:pt idx="8526">
                  <c:v>-55.7400345705394</c:v>
                </c:pt>
                <c:pt idx="8527">
                  <c:v>-55.74830353195216</c:v>
                </c:pt>
                <c:pt idx="8528">
                  <c:v>-55.75656787113793</c:v>
                </c:pt>
                <c:pt idx="8529">
                  <c:v>-55.7648275862956</c:v>
                </c:pt>
                <c:pt idx="8530">
                  <c:v>-55.77308267562542</c:v>
                </c:pt>
                <c:pt idx="8531">
                  <c:v>-55.78133313732902</c:v>
                </c:pt>
                <c:pt idx="8532">
                  <c:v>-55.78957896960941</c:v>
                </c:pt>
                <c:pt idx="8533">
                  <c:v>-55.79782017067098</c:v>
                </c:pt>
                <c:pt idx="8534">
                  <c:v>-55.80605673871948</c:v>
                </c:pt>
                <c:pt idx="8535">
                  <c:v>-55.81428867196204</c:v>
                </c:pt>
                <c:pt idx="8536">
                  <c:v>-55.82251596860725</c:v>
                </c:pt>
                <c:pt idx="8537">
                  <c:v>-55.83073862686494</c:v>
                </c:pt>
                <c:pt idx="8538">
                  <c:v>-55.83895664494642</c:v>
                </c:pt>
                <c:pt idx="8539">
                  <c:v>-55.84717002106434</c:v>
                </c:pt>
                <c:pt idx="8540">
                  <c:v>-55.85537875343275</c:v>
                </c:pt>
                <c:pt idx="8541">
                  <c:v>-55.86358284026707</c:v>
                </c:pt>
                <c:pt idx="8542">
                  <c:v>-55.8717822797841</c:v>
                </c:pt>
                <c:pt idx="8543">
                  <c:v>-55.87997707020204</c:v>
                </c:pt>
                <c:pt idx="8544">
                  <c:v>-55.88816720974044</c:v>
                </c:pt>
                <c:pt idx="8545">
                  <c:v>-55.89635269662028</c:v>
                </c:pt>
                <c:pt idx="8546">
                  <c:v>-55.90453352906388</c:v>
                </c:pt>
                <c:pt idx="8547">
                  <c:v>-55.91270970529495</c:v>
                </c:pt>
                <c:pt idx="8548">
                  <c:v>-55.92088122353862</c:v>
                </c:pt>
                <c:pt idx="8549">
                  <c:v>-55.92904808202139</c:v>
                </c:pt>
                <c:pt idx="8550">
                  <c:v>-55.93721027897112</c:v>
                </c:pt>
                <c:pt idx="8551">
                  <c:v>-55.94536781261706</c:v>
                </c:pt>
                <c:pt idx="8552">
                  <c:v>-55.95352068118991</c:v>
                </c:pt>
                <c:pt idx="8553">
                  <c:v>-55.96166888292168</c:v>
                </c:pt>
                <c:pt idx="8554">
                  <c:v>-55.9698124160458</c:v>
                </c:pt>
                <c:pt idx="8555">
                  <c:v>-55.97795127879709</c:v>
                </c:pt>
                <c:pt idx="8556">
                  <c:v>-55.98608546941175</c:v>
                </c:pt>
                <c:pt idx="8557">
                  <c:v>-55.99421498612743</c:v>
                </c:pt>
                <c:pt idx="8558">
                  <c:v>-56.00233982718305</c:v>
                </c:pt>
                <c:pt idx="8559">
                  <c:v>-56.01045999081901</c:v>
                </c:pt>
                <c:pt idx="8560">
                  <c:v>-56.01857547527707</c:v>
                </c:pt>
                <c:pt idx="8561">
                  <c:v>-56.02668627880043</c:v>
                </c:pt>
                <c:pt idx="8562">
                  <c:v>-56.03479239963361</c:v>
                </c:pt>
                <c:pt idx="8563">
                  <c:v>-56.04289383602258</c:v>
                </c:pt>
                <c:pt idx="8564">
                  <c:v>-56.05099058621465</c:v>
                </c:pt>
                <c:pt idx="8565">
                  <c:v>-56.0590826484586</c:v>
                </c:pt>
                <c:pt idx="8566">
                  <c:v>-56.06717002100451</c:v>
                </c:pt>
                <c:pt idx="8567">
                  <c:v>-56.07525270210394</c:v>
                </c:pt>
                <c:pt idx="8568">
                  <c:v>-56.0833306900098</c:v>
                </c:pt>
                <c:pt idx="8569">
                  <c:v>-56.0914039829764</c:v>
                </c:pt>
                <c:pt idx="8570">
                  <c:v>-56.09947257925946</c:v>
                </c:pt>
                <c:pt idx="8571">
                  <c:v>-56.10753647711608</c:v>
                </c:pt>
                <c:pt idx="8572">
                  <c:v>-56.1155956748048</c:v>
                </c:pt>
                <c:pt idx="8573">
                  <c:v>-56.12365017058547</c:v>
                </c:pt>
                <c:pt idx="8574">
                  <c:v>-56.13169996271944</c:v>
                </c:pt>
                <c:pt idx="8575">
                  <c:v>-56.13974504946941</c:v>
                </c:pt>
                <c:pt idx="8576">
                  <c:v>-56.14778542909946</c:v>
                </c:pt>
                <c:pt idx="8577">
                  <c:v>-56.15582109987513</c:v>
                </c:pt>
                <c:pt idx="8578">
                  <c:v>-56.16385206006328</c:v>
                </c:pt>
                <c:pt idx="8579">
                  <c:v>-56.17187830793225</c:v>
                </c:pt>
                <c:pt idx="8580">
                  <c:v>-56.17989984175174</c:v>
                </c:pt>
                <c:pt idx="8581">
                  <c:v>-56.18791665979285</c:v>
                </c:pt>
                <c:pt idx="8582">
                  <c:v>-56.19592876032811</c:v>
                </c:pt>
                <c:pt idx="8583">
                  <c:v>-56.20393614163143</c:v>
                </c:pt>
                <c:pt idx="8584">
                  <c:v>-56.21193880197812</c:v>
                </c:pt>
                <c:pt idx="8585">
                  <c:v>-56.21993673964491</c:v>
                </c:pt>
                <c:pt idx="8586">
                  <c:v>-56.22792995290993</c:v>
                </c:pt>
                <c:pt idx="8587">
                  <c:v>-56.23591844005273</c:v>
                </c:pt>
                <c:pt idx="8588">
                  <c:v>-56.24390219935422</c:v>
                </c:pt>
                <c:pt idx="8589">
                  <c:v>-56.25188122909675</c:v>
                </c:pt>
                <c:pt idx="8590">
                  <c:v>-56.25985552756413</c:v>
                </c:pt>
                <c:pt idx="8591">
                  <c:v>-56.26782509304145</c:v>
                </c:pt>
                <c:pt idx="8592">
                  <c:v>-56.27578992381533</c:v>
                </c:pt>
                <c:pt idx="8593">
                  <c:v>-56.28375001817374</c:v>
                </c:pt>
                <c:pt idx="8594">
                  <c:v>-56.29170537440603</c:v>
                </c:pt>
                <c:pt idx="8595">
                  <c:v>-56.29965599080303</c:v>
                </c:pt>
                <c:pt idx="8596">
                  <c:v>-56.30760186565693</c:v>
                </c:pt>
                <c:pt idx="8597">
                  <c:v>-56.31554299726137</c:v>
                </c:pt>
                <c:pt idx="8598">
                  <c:v>-56.32347938391135</c:v>
                </c:pt>
                <c:pt idx="8599">
                  <c:v>-56.33141102390334</c:v>
                </c:pt>
                <c:pt idx="8600">
                  <c:v>-56.33933791553518</c:v>
                </c:pt>
                <c:pt idx="8601">
                  <c:v>-56.34726005710609</c:v>
                </c:pt>
                <c:pt idx="8602">
                  <c:v>-56.35517744691684</c:v>
                </c:pt>
                <c:pt idx="8603">
                  <c:v>-56.36309008326943</c:v>
                </c:pt>
                <c:pt idx="8604">
                  <c:v>-56.37099796446742</c:v>
                </c:pt>
                <c:pt idx="8605">
                  <c:v>-56.37890108881572</c:v>
                </c:pt>
                <c:pt idx="8606">
                  <c:v>-56.38679945462063</c:v>
                </c:pt>
                <c:pt idx="8607">
                  <c:v>-56.39469306018995</c:v>
                </c:pt>
                <c:pt idx="8608">
                  <c:v>-56.4025819038328</c:v>
                </c:pt>
                <c:pt idx="8609">
                  <c:v>-56.41046598385981</c:v>
                </c:pt>
                <c:pt idx="8610">
                  <c:v>-56.41834529858294</c:v>
                </c:pt>
                <c:pt idx="8611">
                  <c:v>-56.42621984631563</c:v>
                </c:pt>
                <c:pt idx="8612">
                  <c:v>-56.43408962537269</c:v>
                </c:pt>
                <c:pt idx="8613">
                  <c:v>-56.44195463407041</c:v>
                </c:pt>
                <c:pt idx="8614">
                  <c:v>-56.44981487072643</c:v>
                </c:pt>
                <c:pt idx="8615">
                  <c:v>-56.45767033365988</c:v>
                </c:pt>
                <c:pt idx="8616">
                  <c:v>-56.46552102119123</c:v>
                </c:pt>
                <c:pt idx="8617">
                  <c:v>-56.47336693164242</c:v>
                </c:pt>
                <c:pt idx="8618">
                  <c:v>-56.48120806333684</c:v>
                </c:pt>
                <c:pt idx="8619">
                  <c:v>-56.48904441459924</c:v>
                </c:pt>
                <c:pt idx="8620">
                  <c:v>-56.49687598375583</c:v>
                </c:pt>
                <c:pt idx="8621">
                  <c:v>-56.50470276913421</c:v>
                </c:pt>
                <c:pt idx="8622">
                  <c:v>-56.51252476906342</c:v>
                </c:pt>
                <c:pt idx="8623">
                  <c:v>-56.52034198187396</c:v>
                </c:pt>
                <c:pt idx="8624">
                  <c:v>-56.5281544058977</c:v>
                </c:pt>
                <c:pt idx="8625">
                  <c:v>-56.53596203946796</c:v>
                </c:pt>
                <c:pt idx="8626">
                  <c:v>-56.54376488091948</c:v>
                </c:pt>
                <c:pt idx="8627">
                  <c:v>-56.55156292858842</c:v>
                </c:pt>
                <c:pt idx="8628">
                  <c:v>-56.55935618081237</c:v>
                </c:pt>
                <c:pt idx="8629">
                  <c:v>-56.56714463593038</c:v>
                </c:pt>
                <c:pt idx="8630">
                  <c:v>-56.57492829228287</c:v>
                </c:pt>
                <c:pt idx="8631">
                  <c:v>-56.58270714821171</c:v>
                </c:pt>
                <c:pt idx="8632">
                  <c:v>-56.5904812020602</c:v>
                </c:pt>
                <c:pt idx="8633">
                  <c:v>-56.5982504521731</c:v>
                </c:pt>
                <c:pt idx="8634">
                  <c:v>-56.60601489689653</c:v>
                </c:pt>
                <c:pt idx="8635">
                  <c:v>-56.61377453457811</c:v>
                </c:pt>
                <c:pt idx="8636">
                  <c:v>-56.62152936356684</c:v>
                </c:pt>
                <c:pt idx="8637">
                  <c:v>-56.62927938221317</c:v>
                </c:pt>
                <c:pt idx="8638">
                  <c:v>-56.63702458886898</c:v>
                </c:pt>
                <c:pt idx="8639">
                  <c:v>-56.6447649818876</c:v>
                </c:pt>
                <c:pt idx="8640">
                  <c:v>-56.65250055962375</c:v>
                </c:pt>
                <c:pt idx="8641">
                  <c:v>-56.66023132043362</c:v>
                </c:pt>
                <c:pt idx="8642">
                  <c:v>-56.66795726267481</c:v>
                </c:pt>
                <c:pt idx="8643">
                  <c:v>-56.67567838470636</c:v>
                </c:pt>
                <c:pt idx="8644">
                  <c:v>-56.68339468488876</c:v>
                </c:pt>
                <c:pt idx="8645">
                  <c:v>-56.6911061615839</c:v>
                </c:pt>
                <c:pt idx="8646">
                  <c:v>-56.69881281315516</c:v>
                </c:pt>
                <c:pt idx="8647">
                  <c:v>-56.70651463796728</c:v>
                </c:pt>
                <c:pt idx="8648">
                  <c:v>-56.71421163438649</c:v>
                </c:pt>
                <c:pt idx="8649">
                  <c:v>-56.72190380078046</c:v>
                </c:pt>
                <c:pt idx="8650">
                  <c:v>-56.72959113551827</c:v>
                </c:pt>
                <c:pt idx="8651">
                  <c:v>-56.73727363697044</c:v>
                </c:pt>
                <c:pt idx="8652">
                  <c:v>-56.74495130350894</c:v>
                </c:pt>
                <c:pt idx="8653">
                  <c:v>-56.75262413350718</c:v>
                </c:pt>
                <c:pt idx="8654">
                  <c:v>-56.76029212534</c:v>
                </c:pt>
                <c:pt idx="8655">
                  <c:v>-56.76795527738365</c:v>
                </c:pt>
                <c:pt idx="8656">
                  <c:v>-56.7756135880159</c:v>
                </c:pt>
                <c:pt idx="8657">
                  <c:v>-56.78326705561586</c:v>
                </c:pt>
                <c:pt idx="8658">
                  <c:v>-56.7909156785642</c:v>
                </c:pt>
                <c:pt idx="8659">
                  <c:v>-56.79855945524289</c:v>
                </c:pt>
                <c:pt idx="8660">
                  <c:v>-56.80619838403548</c:v>
                </c:pt>
                <c:pt idx="8661">
                  <c:v>-56.81383246332683</c:v>
                </c:pt>
                <c:pt idx="8662">
                  <c:v>-56.82146169150335</c:v>
                </c:pt>
                <c:pt idx="8663">
                  <c:v>-56.82908606695286</c:v>
                </c:pt>
                <c:pt idx="8664">
                  <c:v>-56.8367055880646</c:v>
                </c:pt>
                <c:pt idx="8665">
                  <c:v>-56.84432025322926</c:v>
                </c:pt>
                <c:pt idx="8666">
                  <c:v>-56.85193006083901</c:v>
                </c:pt>
                <c:pt idx="8667">
                  <c:v>-56.85953500928742</c:v>
                </c:pt>
                <c:pt idx="8668">
                  <c:v>-56.86713509696954</c:v>
                </c:pt>
                <c:pt idx="8669">
                  <c:v>-56.87473032228184</c:v>
                </c:pt>
                <c:pt idx="8670">
                  <c:v>-56.88232068362225</c:v>
                </c:pt>
                <c:pt idx="8671">
                  <c:v>-56.88990617939014</c:v>
                </c:pt>
                <c:pt idx="8672">
                  <c:v>-56.89748680798634</c:v>
                </c:pt>
                <c:pt idx="8673">
                  <c:v>-56.90506256781312</c:v>
                </c:pt>
                <c:pt idx="8674">
                  <c:v>-56.91263345727419</c:v>
                </c:pt>
                <c:pt idx="8675">
                  <c:v>-56.92019947477474</c:v>
                </c:pt>
                <c:pt idx="8676">
                  <c:v>-56.92776061872135</c:v>
                </c:pt>
                <c:pt idx="8677">
                  <c:v>-56.93531688752211</c:v>
                </c:pt>
                <c:pt idx="8678">
                  <c:v>-56.94286827958653</c:v>
                </c:pt>
                <c:pt idx="8679">
                  <c:v>-56.95041479332558</c:v>
                </c:pt>
                <c:pt idx="8680">
                  <c:v>-56.95795642715167</c:v>
                </c:pt>
                <c:pt idx="8681">
                  <c:v>-56.9654931794787</c:v>
                </c:pt>
                <c:pt idx="8682">
                  <c:v>-56.97302504872194</c:v>
                </c:pt>
                <c:pt idx="8683">
                  <c:v>-56.9805520332982</c:v>
                </c:pt>
                <c:pt idx="8684">
                  <c:v>-56.98807413162569</c:v>
                </c:pt>
                <c:pt idx="8685">
                  <c:v>-56.99559134212412</c:v>
                </c:pt>
                <c:pt idx="8686">
                  <c:v>-57.00310366321459</c:v>
                </c:pt>
                <c:pt idx="8687">
                  <c:v>-57.01061109331972</c:v>
                </c:pt>
                <c:pt idx="8688">
                  <c:v>-57.01811363086354</c:v>
                </c:pt>
                <c:pt idx="8689">
                  <c:v>-57.02561127427155</c:v>
                </c:pt>
                <c:pt idx="8690">
                  <c:v>-57.0331040219707</c:v>
                </c:pt>
                <c:pt idx="8691">
                  <c:v>-57.04059187238942</c:v>
                </c:pt>
                <c:pt idx="8692">
                  <c:v>-57.04807482395756</c:v>
                </c:pt>
                <c:pt idx="8693">
                  <c:v>-57.05555287510646</c:v>
                </c:pt>
                <c:pt idx="8694">
                  <c:v>-57.06302602426891</c:v>
                </c:pt>
                <c:pt idx="8695">
                  <c:v>-57.07049426987913</c:v>
                </c:pt>
                <c:pt idx="8696">
                  <c:v>-57.07795761037284</c:v>
                </c:pt>
                <c:pt idx="8697">
                  <c:v>-57.0854160441872</c:v>
                </c:pt>
                <c:pt idx="8698">
                  <c:v>-57.09286956976081</c:v>
                </c:pt>
                <c:pt idx="8699">
                  <c:v>-57.10031818553378</c:v>
                </c:pt>
                <c:pt idx="8700">
                  <c:v>-57.10776188994762</c:v>
                </c:pt>
                <c:pt idx="8701">
                  <c:v>-57.11520068144536</c:v>
                </c:pt>
                <c:pt idx="8702">
                  <c:v>-57.12263455847146</c:v>
                </c:pt>
                <c:pt idx="8703">
                  <c:v>-57.13006351947182</c:v>
                </c:pt>
                <c:pt idx="8704">
                  <c:v>-57.13748756289384</c:v>
                </c:pt>
                <c:pt idx="8705">
                  <c:v>-57.14490668718638</c:v>
                </c:pt>
                <c:pt idx="8706">
                  <c:v>-57.15232089079975</c:v>
                </c:pt>
                <c:pt idx="8707">
                  <c:v>-57.15973017218572</c:v>
                </c:pt>
                <c:pt idx="8708">
                  <c:v>-57.16713452979753</c:v>
                </c:pt>
                <c:pt idx="8709">
                  <c:v>-57.17453396208991</c:v>
                </c:pt>
                <c:pt idx="8710">
                  <c:v>-57.181928467519</c:v>
                </c:pt>
                <c:pt idx="8711">
                  <c:v>-57.18931804454247</c:v>
                </c:pt>
                <c:pt idx="8712">
                  <c:v>-57.1967026916194</c:v>
                </c:pt>
                <c:pt idx="8713">
                  <c:v>-57.20408240721034</c:v>
                </c:pt>
                <c:pt idx="8714">
                  <c:v>-57.21145718977738</c:v>
                </c:pt>
                <c:pt idx="8715">
                  <c:v>-57.218827037784</c:v>
                </c:pt>
                <c:pt idx="8716">
                  <c:v>-57.22619194969516</c:v>
                </c:pt>
                <c:pt idx="8717">
                  <c:v>-57.2335519239773</c:v>
                </c:pt>
                <c:pt idx="8718">
                  <c:v>-57.24090695909835</c:v>
                </c:pt>
                <c:pt idx="8719">
                  <c:v>-57.24825705352767</c:v>
                </c:pt>
                <c:pt idx="8720">
                  <c:v>-57.25560220573613</c:v>
                </c:pt>
                <c:pt idx="8721">
                  <c:v>-57.26294241419604</c:v>
                </c:pt>
                <c:pt idx="8722">
                  <c:v>-57.27027767738117</c:v>
                </c:pt>
                <c:pt idx="8723">
                  <c:v>-57.27760799376681</c:v>
                </c:pt>
                <c:pt idx="8724">
                  <c:v>-57.28493336182968</c:v>
                </c:pt>
                <c:pt idx="8725">
                  <c:v>-57.29225378004797</c:v>
                </c:pt>
                <c:pt idx="8726">
                  <c:v>-57.2995692469014</c:v>
                </c:pt>
                <c:pt idx="8727">
                  <c:v>-57.30687976087104</c:v>
                </c:pt>
                <c:pt idx="8728">
                  <c:v>-57.31418532043958</c:v>
                </c:pt>
                <c:pt idx="8729">
                  <c:v>-57.32148592409111</c:v>
                </c:pt>
                <c:pt idx="8730">
                  <c:v>-57.32878157031117</c:v>
                </c:pt>
                <c:pt idx="8731">
                  <c:v>-57.33607225758685</c:v>
                </c:pt>
                <c:pt idx="8732">
                  <c:v>-57.34335798440663</c:v>
                </c:pt>
                <c:pt idx="8733">
                  <c:v>-57.35063874926052</c:v>
                </c:pt>
                <c:pt idx="8734">
                  <c:v>-57.35791455064</c:v>
                </c:pt>
                <c:pt idx="8735">
                  <c:v>-57.36518538703804</c:v>
                </c:pt>
                <c:pt idx="8736">
                  <c:v>-57.37245125694902</c:v>
                </c:pt>
                <c:pt idx="8737">
                  <c:v>-57.37971215886886</c:v>
                </c:pt>
                <c:pt idx="8738">
                  <c:v>-57.38696809129494</c:v>
                </c:pt>
                <c:pt idx="8739">
                  <c:v>-57.39421905272614</c:v>
                </c:pt>
                <c:pt idx="8740">
                  <c:v>-57.40146504166277</c:v>
                </c:pt>
                <c:pt idx="8741">
                  <c:v>-57.40870605660668</c:v>
                </c:pt>
                <c:pt idx="8742">
                  <c:v>-57.41594209606115</c:v>
                </c:pt>
                <c:pt idx="8743">
                  <c:v>-57.42317315853095</c:v>
                </c:pt>
                <c:pt idx="8744">
                  <c:v>-57.43039924252235</c:v>
                </c:pt>
                <c:pt idx="8745">
                  <c:v>-57.43762034654308</c:v>
                </c:pt>
                <c:pt idx="8746">
                  <c:v>-57.44483646910234</c:v>
                </c:pt>
                <c:pt idx="8747">
                  <c:v>-57.45204760871089</c:v>
                </c:pt>
                <c:pt idx="8748">
                  <c:v>-57.45925376388087</c:v>
                </c:pt>
                <c:pt idx="8749">
                  <c:v>-57.46645493312598</c:v>
                </c:pt>
                <c:pt idx="8750">
                  <c:v>-57.47365111496132</c:v>
                </c:pt>
                <c:pt idx="8751">
                  <c:v>-57.48084230790356</c:v>
                </c:pt>
                <c:pt idx="8752">
                  <c:v>-57.48802851047082</c:v>
                </c:pt>
                <c:pt idx="8753">
                  <c:v>-57.49520972118269</c:v>
                </c:pt>
                <c:pt idx="8754">
                  <c:v>-57.50238593856026</c:v>
                </c:pt>
                <c:pt idx="8755">
                  <c:v>-57.5095571611261</c:v>
                </c:pt>
                <c:pt idx="8756">
                  <c:v>-57.51672338740428</c:v>
                </c:pt>
                <c:pt idx="8757">
                  <c:v>-57.52388461592034</c:v>
                </c:pt>
                <c:pt idx="8758">
                  <c:v>-57.53104084520131</c:v>
                </c:pt>
                <c:pt idx="8759">
                  <c:v>-57.53819207377573</c:v>
                </c:pt>
                <c:pt idx="8760">
                  <c:v>-57.54533830017357</c:v>
                </c:pt>
                <c:pt idx="8761">
                  <c:v>-57.55247952292635</c:v>
                </c:pt>
                <c:pt idx="8762">
                  <c:v>-57.55961574056704</c:v>
                </c:pt>
                <c:pt idx="8763">
                  <c:v>-57.56674695163012</c:v>
                </c:pt>
                <c:pt idx="8764">
                  <c:v>-57.57387315465155</c:v>
                </c:pt>
                <c:pt idx="8765">
                  <c:v>-57.5809943481688</c:v>
                </c:pt>
                <c:pt idx="8766">
                  <c:v>-57.58811053072077</c:v>
                </c:pt>
                <c:pt idx="8767">
                  <c:v>-57.59522170084792</c:v>
                </c:pt>
                <c:pt idx="8768">
                  <c:v>-57.60232785709217</c:v>
                </c:pt>
                <c:pt idx="8769">
                  <c:v>-57.60942899799694</c:v>
                </c:pt>
                <c:pt idx="8770">
                  <c:v>-57.61652512210713</c:v>
                </c:pt>
                <c:pt idx="8771">
                  <c:v>-57.62361622796914</c:v>
                </c:pt>
                <c:pt idx="8772">
                  <c:v>-57.63070231413087</c:v>
                </c:pt>
                <c:pt idx="8773">
                  <c:v>-57.63778337914167</c:v>
                </c:pt>
                <c:pt idx="8774">
                  <c:v>-57.64485942155245</c:v>
                </c:pt>
                <c:pt idx="8775">
                  <c:v>-57.6519304399156</c:v>
                </c:pt>
                <c:pt idx="8776">
                  <c:v>-57.65899643278497</c:v>
                </c:pt>
                <c:pt idx="8777">
                  <c:v>-57.66605739871591</c:v>
                </c:pt>
                <c:pt idx="8778">
                  <c:v>-57.67311333626528</c:v>
                </c:pt>
                <c:pt idx="8779">
                  <c:v>-57.68016424399145</c:v>
                </c:pt>
                <c:pt idx="8780">
                  <c:v>-57.68721012045425</c:v>
                </c:pt>
                <c:pt idx="8781">
                  <c:v>-57.69425096421505</c:v>
                </c:pt>
                <c:pt idx="8782">
                  <c:v>-57.70128677383666</c:v>
                </c:pt>
                <c:pt idx="8783">
                  <c:v>-57.70831754788348</c:v>
                </c:pt>
                <c:pt idx="8784">
                  <c:v>-57.7153432849213</c:v>
                </c:pt>
                <c:pt idx="8785">
                  <c:v>-57.72236398351746</c:v>
                </c:pt>
                <c:pt idx="8786">
                  <c:v>-57.72937964224082</c:v>
                </c:pt>
                <c:pt idx="8787">
                  <c:v>-57.73639025966169</c:v>
                </c:pt>
                <c:pt idx="8788">
                  <c:v>-57.74339583435193</c:v>
                </c:pt>
                <c:pt idx="8789">
                  <c:v>-57.75039636488485</c:v>
                </c:pt>
                <c:pt idx="8790">
                  <c:v>-57.75739184983531</c:v>
                </c:pt>
                <c:pt idx="8791">
                  <c:v>-57.76438228777963</c:v>
                </c:pt>
                <c:pt idx="8792">
                  <c:v>-57.77136767729565</c:v>
                </c:pt>
                <c:pt idx="8793">
                  <c:v>-57.77834801696275</c:v>
                </c:pt>
                <c:pt idx="8794">
                  <c:v>-57.78532330536172</c:v>
                </c:pt>
                <c:pt idx="8795">
                  <c:v>-57.79229354107492</c:v>
                </c:pt>
                <c:pt idx="8796">
                  <c:v>-57.79925872268621</c:v>
                </c:pt>
                <c:pt idx="8797">
                  <c:v>-57.80621884878092</c:v>
                </c:pt>
                <c:pt idx="8798">
                  <c:v>-57.81317391794593</c:v>
                </c:pt>
                <c:pt idx="8799">
                  <c:v>-57.8201239287696</c:v>
                </c:pt>
                <c:pt idx="8800">
                  <c:v>-57.82706887984175</c:v>
                </c:pt>
                <c:pt idx="8801">
                  <c:v>-57.83400876975381</c:v>
                </c:pt>
                <c:pt idx="8802">
                  <c:v>-57.84094359709862</c:v>
                </c:pt>
                <c:pt idx="8803">
                  <c:v>-57.84787336047058</c:v>
                </c:pt>
                <c:pt idx="8804">
                  <c:v>-57.85479805846555</c:v>
                </c:pt>
                <c:pt idx="8805">
                  <c:v>-57.86171768968097</c:v>
                </c:pt>
                <c:pt idx="8806">
                  <c:v>-57.86863225271571</c:v>
                </c:pt>
                <c:pt idx="8807">
                  <c:v>-57.8755417461702</c:v>
                </c:pt>
                <c:pt idx="8808">
                  <c:v>-57.88244616864629</c:v>
                </c:pt>
                <c:pt idx="8809">
                  <c:v>-57.8893455187475</c:v>
                </c:pt>
                <c:pt idx="8810">
                  <c:v>-57.89623979507872</c:v>
                </c:pt>
                <c:pt idx="8811">
                  <c:v>-57.90312899624639</c:v>
                </c:pt>
                <c:pt idx="8812">
                  <c:v>-57.91001312085848</c:v>
                </c:pt>
                <c:pt idx="8813">
                  <c:v>-57.91689216752444</c:v>
                </c:pt>
                <c:pt idx="8814">
                  <c:v>-57.92376613485526</c:v>
                </c:pt>
                <c:pt idx="8815">
                  <c:v>-57.93063502146341</c:v>
                </c:pt>
                <c:pt idx="8816">
                  <c:v>-57.9374988259629</c:v>
                </c:pt>
                <c:pt idx="8817">
                  <c:v>-57.94435754696924</c:v>
                </c:pt>
                <c:pt idx="8818">
                  <c:v>-57.95121118309942</c:v>
                </c:pt>
                <c:pt idx="8819">
                  <c:v>-57.95805973297204</c:v>
                </c:pt>
                <c:pt idx="8820">
                  <c:v>-57.96490319520708</c:v>
                </c:pt>
                <c:pt idx="8821">
                  <c:v>-57.97174156842613</c:v>
                </c:pt>
                <c:pt idx="8822">
                  <c:v>-57.97857485125227</c:v>
                </c:pt>
                <c:pt idx="8823">
                  <c:v>-57.98540304231008</c:v>
                </c:pt>
                <c:pt idx="8824">
                  <c:v>-57.99222614022566</c:v>
                </c:pt>
                <c:pt idx="8825">
                  <c:v>-57.99904414362663</c:v>
                </c:pt>
                <c:pt idx="8826">
                  <c:v>-58.00585705114212</c:v>
                </c:pt>
                <c:pt idx="8827">
                  <c:v>-58.0126648614028</c:v>
                </c:pt>
                <c:pt idx="8828">
                  <c:v>-58.01946757304081</c:v>
                </c:pt>
                <c:pt idx="8829">
                  <c:v>-58.02626518468988</c:v>
                </c:pt>
                <c:pt idx="8830">
                  <c:v>-58.03305769498515</c:v>
                </c:pt>
                <c:pt idx="8831">
                  <c:v>-58.03984510256335</c:v>
                </c:pt>
                <c:pt idx="8832">
                  <c:v>-58.04662740606275</c:v>
                </c:pt>
                <c:pt idx="8833">
                  <c:v>-58.05340460412307</c:v>
                </c:pt>
                <c:pt idx="8834">
                  <c:v>-58.06017669538561</c:v>
                </c:pt>
                <c:pt idx="8835">
                  <c:v>-58.06694367849315</c:v>
                </c:pt>
                <c:pt idx="8836">
                  <c:v>-58.07370555208998</c:v>
                </c:pt>
                <c:pt idx="8837">
                  <c:v>-58.08046231482196</c:v>
                </c:pt>
                <c:pt idx="8838">
                  <c:v>-58.08721396533642</c:v>
                </c:pt>
                <c:pt idx="8839">
                  <c:v>-58.09396050228225</c:v>
                </c:pt>
                <c:pt idx="8840">
                  <c:v>-58.10070192430985</c:v>
                </c:pt>
                <c:pt idx="8841">
                  <c:v>-58.10743823007112</c:v>
                </c:pt>
                <c:pt idx="8842">
                  <c:v>-58.11416941821948</c:v>
                </c:pt>
                <c:pt idx="8843">
                  <c:v>-58.12089548740993</c:v>
                </c:pt>
                <c:pt idx="8844">
                  <c:v>-58.12761643629893</c:v>
                </c:pt>
                <c:pt idx="8845">
                  <c:v>-58.13433226354449</c:v>
                </c:pt>
                <c:pt idx="8846">
                  <c:v>-58.14104296780612</c:v>
                </c:pt>
                <c:pt idx="8847">
                  <c:v>-58.1477485477449</c:v>
                </c:pt>
                <c:pt idx="8848">
                  <c:v>-58.1544490020234</c:v>
                </c:pt>
                <c:pt idx="8849">
                  <c:v>-58.16114432930574</c:v>
                </c:pt>
                <c:pt idx="8850">
                  <c:v>-58.16783452825749</c:v>
                </c:pt>
                <c:pt idx="8851">
                  <c:v>-58.17451959754587</c:v>
                </c:pt>
                <c:pt idx="8852">
                  <c:v>-58.1811995358395</c:v>
                </c:pt>
                <c:pt idx="8853">
                  <c:v>-58.18787434180864</c:v>
                </c:pt>
                <c:pt idx="8854">
                  <c:v>-58.194544014125</c:v>
                </c:pt>
                <c:pt idx="8855">
                  <c:v>-58.20120855146181</c:v>
                </c:pt>
                <c:pt idx="8856">
                  <c:v>-58.2078679524939</c:v>
                </c:pt>
                <c:pt idx="8857">
                  <c:v>-58.21452221589756</c:v>
                </c:pt>
                <c:pt idx="8858">
                  <c:v>-58.22117134035065</c:v>
                </c:pt>
                <c:pt idx="8859">
                  <c:v>-58.22781532453253</c:v>
                </c:pt>
                <c:pt idx="8860">
                  <c:v>-58.2344541671241</c:v>
                </c:pt>
                <c:pt idx="8861">
                  <c:v>-58.24108786680778</c:v>
                </c:pt>
                <c:pt idx="8862">
                  <c:v>-58.24771642226756</c:v>
                </c:pt>
                <c:pt idx="8863">
                  <c:v>-58.25433983218892</c:v>
                </c:pt>
                <c:pt idx="8864">
                  <c:v>-58.26095809525887</c:v>
                </c:pt>
                <c:pt idx="8865">
                  <c:v>-58.26757121016596</c:v>
                </c:pt>
                <c:pt idx="8866">
                  <c:v>-58.27417917560027</c:v>
                </c:pt>
                <c:pt idx="8867">
                  <c:v>-58.28078199025344</c:v>
                </c:pt>
                <c:pt idx="8868">
                  <c:v>-58.28737965281861</c:v>
                </c:pt>
                <c:pt idx="8869">
                  <c:v>-58.29397216199045</c:v>
                </c:pt>
                <c:pt idx="8870">
                  <c:v>-58.30055951646519</c:v>
                </c:pt>
                <c:pt idx="8871">
                  <c:v>-58.30714171494054</c:v>
                </c:pt>
                <c:pt idx="8872">
                  <c:v>-58.31371875611583</c:v>
                </c:pt>
                <c:pt idx="8873">
                  <c:v>-58.32029063869185</c:v>
                </c:pt>
                <c:pt idx="8874">
                  <c:v>-58.32685736137094</c:v>
                </c:pt>
                <c:pt idx="8875">
                  <c:v>-58.333418922857</c:v>
                </c:pt>
                <c:pt idx="8876">
                  <c:v>-58.33997532185545</c:v>
                </c:pt>
                <c:pt idx="8877">
                  <c:v>-58.34652655707322</c:v>
                </c:pt>
                <c:pt idx="8878">
                  <c:v>-58.35307262721884</c:v>
                </c:pt>
                <c:pt idx="8879">
                  <c:v>-58.35961353100232</c:v>
                </c:pt>
                <c:pt idx="8880">
                  <c:v>-58.36614926713523</c:v>
                </c:pt>
                <c:pt idx="8881">
                  <c:v>-58.37267983433066</c:v>
                </c:pt>
                <c:pt idx="8882">
                  <c:v>-58.37920523130326</c:v>
                </c:pt>
                <c:pt idx="8883">
                  <c:v>-58.38572545676921</c:v>
                </c:pt>
                <c:pt idx="8884">
                  <c:v>-58.39224050944622</c:v>
                </c:pt>
                <c:pt idx="8885">
                  <c:v>-58.39875038805355</c:v>
                </c:pt>
                <c:pt idx="8886">
                  <c:v>-58.40525509131199</c:v>
                </c:pt>
                <c:pt idx="8887">
                  <c:v>-58.41175461794386</c:v>
                </c:pt>
                <c:pt idx="8888">
                  <c:v>-58.41824896667308</c:v>
                </c:pt>
                <c:pt idx="8889">
                  <c:v>-58.42473813622501</c:v>
                </c:pt>
                <c:pt idx="8890">
                  <c:v>-58.43122212532663</c:v>
                </c:pt>
                <c:pt idx="8891">
                  <c:v>-58.43770093270644</c:v>
                </c:pt>
                <c:pt idx="8892">
                  <c:v>-58.44417455709446</c:v>
                </c:pt>
                <c:pt idx="8893">
                  <c:v>-58.45064299722229</c:v>
                </c:pt>
                <c:pt idx="8894">
                  <c:v>-58.45710625182305</c:v>
                </c:pt>
                <c:pt idx="8895">
                  <c:v>-58.46356431963139</c:v>
                </c:pt>
                <c:pt idx="8896">
                  <c:v>-58.47001719938352</c:v>
                </c:pt>
                <c:pt idx="8897">
                  <c:v>-58.47646488981719</c:v>
                </c:pt>
                <c:pt idx="8898">
                  <c:v>-58.48290738967171</c:v>
                </c:pt>
                <c:pt idx="8899">
                  <c:v>-58.48934469768788</c:v>
                </c:pt>
                <c:pt idx="8900">
                  <c:v>-58.49577681260814</c:v>
                </c:pt>
                <c:pt idx="8901">
                  <c:v>-58.50220373317636</c:v>
                </c:pt>
                <c:pt idx="8902">
                  <c:v>-58.50862545813804</c:v>
                </c:pt>
                <c:pt idx="8903">
                  <c:v>-58.51504198624019</c:v>
                </c:pt>
                <c:pt idx="8904">
                  <c:v>-58.5214533162314</c:v>
                </c:pt>
                <c:pt idx="8905">
                  <c:v>-58.52785944686174</c:v>
                </c:pt>
                <c:pt idx="8906">
                  <c:v>-58.5342603768829</c:v>
                </c:pt>
                <c:pt idx="8907">
                  <c:v>-58.54065610504804</c:v>
                </c:pt>
                <c:pt idx="8908">
                  <c:v>-58.54704663011198</c:v>
                </c:pt>
                <c:pt idx="8909">
                  <c:v>-58.55343195083096</c:v>
                </c:pt>
                <c:pt idx="8910">
                  <c:v>-58.55981206596285</c:v>
                </c:pt>
                <c:pt idx="8911">
                  <c:v>-58.56618697426705</c:v>
                </c:pt>
                <c:pt idx="8912">
                  <c:v>-58.57255667450451</c:v>
                </c:pt>
                <c:pt idx="8913">
                  <c:v>-58.57892116543771</c:v>
                </c:pt>
                <c:pt idx="8914">
                  <c:v>-58.58528044583068</c:v>
                </c:pt>
                <c:pt idx="8915">
                  <c:v>-58.59163451444905</c:v>
                </c:pt>
                <c:pt idx="8916">
                  <c:v>-58.59798337005994</c:v>
                </c:pt>
                <c:pt idx="8917">
                  <c:v>-58.60432701143205</c:v>
                </c:pt>
                <c:pt idx="8918">
                  <c:v>-58.61066543733562</c:v>
                </c:pt>
                <c:pt idx="8919">
                  <c:v>-58.61699864654248</c:v>
                </c:pt>
                <c:pt idx="8920">
                  <c:v>-58.62332663782595</c:v>
                </c:pt>
                <c:pt idx="8921">
                  <c:v>-58.62964940996091</c:v>
                </c:pt>
                <c:pt idx="8922">
                  <c:v>-58.63596696172387</c:v>
                </c:pt>
                <c:pt idx="8923">
                  <c:v>-58.6422792918928</c:v>
                </c:pt>
                <c:pt idx="8924">
                  <c:v>-58.64858639924725</c:v>
                </c:pt>
                <c:pt idx="8925">
                  <c:v>-58.65488828256837</c:v>
                </c:pt>
                <c:pt idx="8926">
                  <c:v>-58.66118494063882</c:v>
                </c:pt>
                <c:pt idx="8927">
                  <c:v>-58.6674763722428</c:v>
                </c:pt>
                <c:pt idx="8928">
                  <c:v>-58.6737625761661</c:v>
                </c:pt>
                <c:pt idx="8929">
                  <c:v>-58.68004355119606</c:v>
                </c:pt>
                <c:pt idx="8930">
                  <c:v>-58.68631929612158</c:v>
                </c:pt>
                <c:pt idx="8931">
                  <c:v>-58.69258980973307</c:v>
                </c:pt>
                <c:pt idx="8932">
                  <c:v>-58.69885509082255</c:v>
                </c:pt>
                <c:pt idx="8933">
                  <c:v>-58.70511513818358</c:v>
                </c:pt>
                <c:pt idx="8934">
                  <c:v>-58.71136995061124</c:v>
                </c:pt>
                <c:pt idx="8935">
                  <c:v>-58.71761952690225</c:v>
                </c:pt>
                <c:pt idx="8936">
                  <c:v>-58.72386386585482</c:v>
                </c:pt>
                <c:pt idx="8937">
                  <c:v>-58.73010296626873</c:v>
                </c:pt>
                <c:pt idx="8938">
                  <c:v>-58.73633682694532</c:v>
                </c:pt>
                <c:pt idx="8939">
                  <c:v>-58.7425654466875</c:v>
                </c:pt>
                <c:pt idx="8940">
                  <c:v>-58.74878882429974</c:v>
                </c:pt>
                <c:pt idx="8941">
                  <c:v>-58.75500695858805</c:v>
                </c:pt>
                <c:pt idx="8942">
                  <c:v>-58.76121984836002</c:v>
                </c:pt>
                <c:pt idx="8943">
                  <c:v>-58.7674274924248</c:v>
                </c:pt>
                <c:pt idx="8944">
                  <c:v>-58.77362988959306</c:v>
                </c:pt>
                <c:pt idx="8945">
                  <c:v>-58.77982703867711</c:v>
                </c:pt>
                <c:pt idx="8946">
                  <c:v>-58.78601893849074</c:v>
                </c:pt>
                <c:pt idx="8947">
                  <c:v>-58.79220558784934</c:v>
                </c:pt>
                <c:pt idx="8948">
                  <c:v>-58.79838698556986</c:v>
                </c:pt>
                <c:pt idx="8949">
                  <c:v>-58.80456313047083</c:v>
                </c:pt>
                <c:pt idx="8950">
                  <c:v>-58.81073402137228</c:v>
                </c:pt>
                <c:pt idx="8951">
                  <c:v>-58.81689965709589</c:v>
                </c:pt>
                <c:pt idx="8952">
                  <c:v>-58.82306003646485</c:v>
                </c:pt>
                <c:pt idx="8953">
                  <c:v>-58.8292151583039</c:v>
                </c:pt>
                <c:pt idx="8954">
                  <c:v>-58.83536502143939</c:v>
                </c:pt>
                <c:pt idx="8955">
                  <c:v>-58.84150962469919</c:v>
                </c:pt>
                <c:pt idx="8956">
                  <c:v>-58.84764896691276</c:v>
                </c:pt>
                <c:pt idx="8957">
                  <c:v>-58.85378304691115</c:v>
                </c:pt>
                <c:pt idx="8958">
                  <c:v>-58.85991186352691</c:v>
                </c:pt>
                <c:pt idx="8959">
                  <c:v>-58.86603541559421</c:v>
                </c:pt>
                <c:pt idx="8960">
                  <c:v>-58.87215370194877</c:v>
                </c:pt>
                <c:pt idx="8961">
                  <c:v>-58.87826672142786</c:v>
                </c:pt>
                <c:pt idx="8962">
                  <c:v>-58.88437447287033</c:v>
                </c:pt>
                <c:pt idx="8963">
                  <c:v>-58.8904769551166</c:v>
                </c:pt>
                <c:pt idx="8964">
                  <c:v>-58.8965741670087</c:v>
                </c:pt>
                <c:pt idx="8965">
                  <c:v>-58.90266610739012</c:v>
                </c:pt>
                <c:pt idx="8966">
                  <c:v>-58.90875277510603</c:v>
                </c:pt>
                <c:pt idx="8967">
                  <c:v>-58.91483416900306</c:v>
                </c:pt>
                <c:pt idx="8968">
                  <c:v>-58.92091028792955</c:v>
                </c:pt>
                <c:pt idx="8969">
                  <c:v>-58.92698113073527</c:v>
                </c:pt>
                <c:pt idx="8970">
                  <c:v>-58.93304669627162</c:v>
                </c:pt>
                <c:pt idx="8971">
                  <c:v>-58.9391069833916</c:v>
                </c:pt>
                <c:pt idx="8972">
                  <c:v>-58.94516199094972</c:v>
                </c:pt>
                <c:pt idx="8973">
                  <c:v>-58.95121171780209</c:v>
                </c:pt>
                <c:pt idx="8974">
                  <c:v>-58.9572561628064</c:v>
                </c:pt>
                <c:pt idx="8975">
                  <c:v>-58.96329532482192</c:v>
                </c:pt>
                <c:pt idx="8976">
                  <c:v>-58.96932920270943</c:v>
                </c:pt>
                <c:pt idx="8977">
                  <c:v>-58.97535779533134</c:v>
                </c:pt>
                <c:pt idx="8978">
                  <c:v>-58.98138110155162</c:v>
                </c:pt>
                <c:pt idx="8979">
                  <c:v>-58.98739912023582</c:v>
                </c:pt>
                <c:pt idx="8980">
                  <c:v>-58.99341185025104</c:v>
                </c:pt>
                <c:pt idx="8981">
                  <c:v>-58.99941929046596</c:v>
                </c:pt>
                <c:pt idx="8982">
                  <c:v>-59.00542143975084</c:v>
                </c:pt>
                <c:pt idx="8983">
                  <c:v>-59.01141829697752</c:v>
                </c:pt>
                <c:pt idx="8984">
                  <c:v>-59.01740986101939</c:v>
                </c:pt>
                <c:pt idx="8985">
                  <c:v>-59.02339613075147</c:v>
                </c:pt>
                <c:pt idx="8986">
                  <c:v>-59.02937710505028</c:v>
                </c:pt>
                <c:pt idx="8987">
                  <c:v>-59.03535278279397</c:v>
                </c:pt>
                <c:pt idx="8988">
                  <c:v>-59.04132316286222</c:v>
                </c:pt>
                <c:pt idx="8989">
                  <c:v>-59.04728824413635</c:v>
                </c:pt>
                <c:pt idx="8990">
                  <c:v>-59.05324802549919</c:v>
                </c:pt>
                <c:pt idx="8991">
                  <c:v>-59.0592025058352</c:v>
                </c:pt>
                <c:pt idx="8992">
                  <c:v>-59.0651516840304</c:v>
                </c:pt>
                <c:pt idx="8993">
                  <c:v>-59.07109555897232</c:v>
                </c:pt>
                <c:pt idx="8994">
                  <c:v>-59.07703412955021</c:v>
                </c:pt>
                <c:pt idx="8995">
                  <c:v>-59.08296739465476</c:v>
                </c:pt>
                <c:pt idx="8996">
                  <c:v>-59.08889535317831</c:v>
                </c:pt>
                <c:pt idx="8997">
                  <c:v>-59.09481800401476</c:v>
                </c:pt>
                <c:pt idx="8998">
                  <c:v>-59.1007353460596</c:v>
                </c:pt>
                <c:pt idx="8999">
                  <c:v>-59.10664737820989</c:v>
                </c:pt>
                <c:pt idx="9000">
                  <c:v>-59.11255409936425</c:v>
                </c:pt>
                <c:pt idx="9001">
                  <c:v>-59.11845550842293</c:v>
                </c:pt>
                <c:pt idx="9002">
                  <c:v>-59.12435160428771</c:v>
                </c:pt>
                <c:pt idx="9003">
                  <c:v>-59.13024238586198</c:v>
                </c:pt>
                <c:pt idx="9004">
                  <c:v>-59.13612785205071</c:v>
                </c:pt>
                <c:pt idx="9005">
                  <c:v>-59.14200800176042</c:v>
                </c:pt>
                <c:pt idx="9006">
                  <c:v>-59.14788283389925</c:v>
                </c:pt>
                <c:pt idx="9007">
                  <c:v>-59.15375234737691</c:v>
                </c:pt>
                <c:pt idx="9008">
                  <c:v>-59.15961654110468</c:v>
                </c:pt>
                <c:pt idx="9009">
                  <c:v>-59.16547541399544</c:v>
                </c:pt>
                <c:pt idx="9010">
                  <c:v>-59.17132896496364</c:v>
                </c:pt>
                <c:pt idx="9011">
                  <c:v>-59.17717719292531</c:v>
                </c:pt>
                <c:pt idx="9012">
                  <c:v>-59.18302009679807</c:v>
                </c:pt>
                <c:pt idx="9013">
                  <c:v>-59.18885767550115</c:v>
                </c:pt>
                <c:pt idx="9014">
                  <c:v>-59.19468992795531</c:v>
                </c:pt>
                <c:pt idx="9015">
                  <c:v>-59.20051685308293</c:v>
                </c:pt>
                <c:pt idx="9016">
                  <c:v>-59.20633844980797</c:v>
                </c:pt>
                <c:pt idx="9017">
                  <c:v>-59.21215471705598</c:v>
                </c:pt>
                <c:pt idx="9018">
                  <c:v>-59.21796565375408</c:v>
                </c:pt>
                <c:pt idx="9019">
                  <c:v>-59.223771258831</c:v>
                </c:pt>
                <c:pt idx="9020">
                  <c:v>-59.229571531217</c:v>
                </c:pt>
                <c:pt idx="9021">
                  <c:v>-59.23536646984402</c:v>
                </c:pt>
                <c:pt idx="9022">
                  <c:v>-59.24115607364549</c:v>
                </c:pt>
                <c:pt idx="9023">
                  <c:v>-59.2469403415565</c:v>
                </c:pt>
                <c:pt idx="9024">
                  <c:v>-59.25271927251368</c:v>
                </c:pt>
                <c:pt idx="9025">
                  <c:v>-59.25849286545527</c:v>
                </c:pt>
                <c:pt idx="9026">
                  <c:v>-59.26426111932108</c:v>
                </c:pt>
                <c:pt idx="9027">
                  <c:v>-59.27002403305254</c:v>
                </c:pt>
                <c:pt idx="9028">
                  <c:v>-59.27578160559264</c:v>
                </c:pt>
                <c:pt idx="9029">
                  <c:v>-59.281533835886</c:v>
                </c:pt>
                <c:pt idx="9030">
                  <c:v>-59.28728072287874</c:v>
                </c:pt>
                <c:pt idx="9031">
                  <c:v>-59.29302226551866</c:v>
                </c:pt>
                <c:pt idx="9032">
                  <c:v>-59.29875846275512</c:v>
                </c:pt>
                <c:pt idx="9033">
                  <c:v>-59.30448931353906</c:v>
                </c:pt>
                <c:pt idx="9034">
                  <c:v>-59.31021481682303</c:v>
                </c:pt>
                <c:pt idx="9035">
                  <c:v>-59.31593497156114</c:v>
                </c:pt>
                <c:pt idx="9036">
                  <c:v>-59.32164977670912</c:v>
                </c:pt>
                <c:pt idx="9037">
                  <c:v>-59.32735923122429</c:v>
                </c:pt>
                <c:pt idx="9038">
                  <c:v>-59.33306333406554</c:v>
                </c:pt>
                <c:pt idx="9039">
                  <c:v>-59.33876208419336</c:v>
                </c:pt>
                <c:pt idx="9040">
                  <c:v>-59.34445548056985</c:v>
                </c:pt>
                <c:pt idx="9041">
                  <c:v>-59.35014352215867</c:v>
                </c:pt>
                <c:pt idx="9042">
                  <c:v>-59.35582620792513</c:v>
                </c:pt>
                <c:pt idx="9043">
                  <c:v>-59.36150353683606</c:v>
                </c:pt>
                <c:pt idx="9044">
                  <c:v>-59.36717550785995</c:v>
                </c:pt>
                <c:pt idx="9045">
                  <c:v>-59.37284211996681</c:v>
                </c:pt>
                <c:pt idx="9046">
                  <c:v>-59.37850337212834</c:v>
                </c:pt>
                <c:pt idx="9047">
                  <c:v>-59.38415926331773</c:v>
                </c:pt>
                <c:pt idx="9048">
                  <c:v>-59.38980979250987</c:v>
                </c:pt>
                <c:pt idx="9049">
                  <c:v>-59.39545495868114</c:v>
                </c:pt>
                <c:pt idx="9050">
                  <c:v>-59.40109476080959</c:v>
                </c:pt>
                <c:pt idx="9051">
                  <c:v>-59.40672919787486</c:v>
                </c:pt>
                <c:pt idx="9052">
                  <c:v>-59.41235826885815</c:v>
                </c:pt>
                <c:pt idx="9053">
                  <c:v>-59.41798197274226</c:v>
                </c:pt>
                <c:pt idx="9054">
                  <c:v>-59.42360030851165</c:v>
                </c:pt>
                <c:pt idx="9055">
                  <c:v>-59.42921327515229</c:v>
                </c:pt>
                <c:pt idx="9056">
                  <c:v>-59.43482087165177</c:v>
                </c:pt>
                <c:pt idx="9057">
                  <c:v>-59.44042309699935</c:v>
                </c:pt>
                <c:pt idx="9058">
                  <c:v>-59.44601995018578</c:v>
                </c:pt>
                <c:pt idx="9059">
                  <c:v>-59.45161143020346</c:v>
                </c:pt>
                <c:pt idx="9060">
                  <c:v>-59.45719753604644</c:v>
                </c:pt>
                <c:pt idx="9061">
                  <c:v>-59.46277826671028</c:v>
                </c:pt>
                <c:pt idx="9062">
                  <c:v>-59.46835362119216</c:v>
                </c:pt>
                <c:pt idx="9063">
                  <c:v>-59.4739235984909</c:v>
                </c:pt>
                <c:pt idx="9064">
                  <c:v>-59.47948819760688</c:v>
                </c:pt>
                <c:pt idx="9065">
                  <c:v>-59.48504741754209</c:v>
                </c:pt>
                <c:pt idx="9066">
                  <c:v>-59.49060125730015</c:v>
                </c:pt>
                <c:pt idx="9067">
                  <c:v>-59.49614971588625</c:v>
                </c:pt>
                <c:pt idx="9068">
                  <c:v>-59.50169279230716</c:v>
                </c:pt>
                <c:pt idx="9069">
                  <c:v>-59.50723048557131</c:v>
                </c:pt>
                <c:pt idx="9070">
                  <c:v>-59.51276279468865</c:v>
                </c:pt>
                <c:pt idx="9071">
                  <c:v>-59.51828971867084</c:v>
                </c:pt>
                <c:pt idx="9072">
                  <c:v>-59.52381125653103</c:v>
                </c:pt>
                <c:pt idx="9073">
                  <c:v>-59.52932740728404</c:v>
                </c:pt>
                <c:pt idx="9074">
                  <c:v>-59.53483816994629</c:v>
                </c:pt>
                <c:pt idx="9075">
                  <c:v>-59.5403435435358</c:v>
                </c:pt>
                <c:pt idx="9076">
                  <c:v>-59.54584352707213</c:v>
                </c:pt>
                <c:pt idx="9077">
                  <c:v>-59.55133811957655</c:v>
                </c:pt>
                <c:pt idx="9078">
                  <c:v>-59.55682732007185</c:v>
                </c:pt>
                <c:pt idx="9079">
                  <c:v>-59.56231112758246</c:v>
                </c:pt>
                <c:pt idx="9080">
                  <c:v>-59.5677895411344</c:v>
                </c:pt>
                <c:pt idx="9081">
                  <c:v>-59.57326255975533</c:v>
                </c:pt>
                <c:pt idx="9082">
                  <c:v>-59.57873018247447</c:v>
                </c:pt>
                <c:pt idx="9083">
                  <c:v>-59.58419240832264</c:v>
                </c:pt>
                <c:pt idx="9084">
                  <c:v>-59.58964923633233</c:v>
                </c:pt>
                <c:pt idx="9085">
                  <c:v>-59.59510066553757</c:v>
                </c:pt>
                <c:pt idx="9086">
                  <c:v>-59.60054669497402</c:v>
                </c:pt>
                <c:pt idx="9087">
                  <c:v>-59.60598732367895</c:v>
                </c:pt>
                <c:pt idx="9088">
                  <c:v>-59.61142255069121</c:v>
                </c:pt>
                <c:pt idx="9089">
                  <c:v>-59.61685237505133</c:v>
                </c:pt>
                <c:pt idx="9090">
                  <c:v>-59.62227679580136</c:v>
                </c:pt>
                <c:pt idx="9091">
                  <c:v>-59.627695811985</c:v>
                </c:pt>
                <c:pt idx="9092">
                  <c:v>-59.63310942264754</c:v>
                </c:pt>
                <c:pt idx="9093">
                  <c:v>-59.63851762683593</c:v>
                </c:pt>
                <c:pt idx="9094">
                  <c:v>-59.64392042359863</c:v>
                </c:pt>
                <c:pt idx="9095">
                  <c:v>-59.64931781198582</c:v>
                </c:pt>
                <c:pt idx="9096">
                  <c:v>-59.6547097910492</c:v>
                </c:pt>
                <c:pt idx="9097">
                  <c:v>-59.66009635984214</c:v>
                </c:pt>
                <c:pt idx="9098">
                  <c:v>-59.66547751741957</c:v>
                </c:pt>
                <c:pt idx="9099">
                  <c:v>-59.67085326283809</c:v>
                </c:pt>
                <c:pt idx="9100">
                  <c:v>-59.67622359515583</c:v>
                </c:pt>
                <c:pt idx="9101">
                  <c:v>-59.68158851343259</c:v>
                </c:pt>
                <c:pt idx="9102">
                  <c:v>-59.6869480167298</c:v>
                </c:pt>
                <c:pt idx="9103">
                  <c:v>-59.69230210411041</c:v>
                </c:pt>
                <c:pt idx="9104">
                  <c:v>-59.69765077463906</c:v>
                </c:pt>
                <c:pt idx="9105">
                  <c:v>-59.70299402738198</c:v>
                </c:pt>
                <c:pt idx="9106">
                  <c:v>-59.70833186140702</c:v>
                </c:pt>
                <c:pt idx="9107">
                  <c:v>-59.7136642757836</c:v>
                </c:pt>
                <c:pt idx="9108">
                  <c:v>-59.71899126958284</c:v>
                </c:pt>
                <c:pt idx="9109">
                  <c:v>-59.72431284187737</c:v>
                </c:pt>
                <c:pt idx="9110">
                  <c:v>-59.72962899174147</c:v>
                </c:pt>
                <c:pt idx="9111">
                  <c:v>-59.73493971825108</c:v>
                </c:pt>
                <c:pt idx="9112">
                  <c:v>-59.7402450204837</c:v>
                </c:pt>
                <c:pt idx="9113">
                  <c:v>-59.74554489751844</c:v>
                </c:pt>
                <c:pt idx="9114">
                  <c:v>-59.75083934843608</c:v>
                </c:pt>
                <c:pt idx="9115">
                  <c:v>-59.75612837231895</c:v>
                </c:pt>
                <c:pt idx="9116">
                  <c:v>-59.76141196825103</c:v>
                </c:pt>
                <c:pt idx="9117">
                  <c:v>-59.76669013531791</c:v>
                </c:pt>
                <c:pt idx="9118">
                  <c:v>-59.77196287260679</c:v>
                </c:pt>
                <c:pt idx="9119">
                  <c:v>-59.77723017920647</c:v>
                </c:pt>
                <c:pt idx="9120">
                  <c:v>-59.7824920542074</c:v>
                </c:pt>
                <c:pt idx="9121">
                  <c:v>-59.78774849670163</c:v>
                </c:pt>
                <c:pt idx="9122">
                  <c:v>-59.79299950578283</c:v>
                </c:pt>
                <c:pt idx="9123">
                  <c:v>-59.79824508054625</c:v>
                </c:pt>
                <c:pt idx="9124">
                  <c:v>-59.80348522008881</c:v>
                </c:pt>
                <c:pt idx="9125">
                  <c:v>-59.80871992350902</c:v>
                </c:pt>
                <c:pt idx="9126">
                  <c:v>-59.813949189907</c:v>
                </c:pt>
                <c:pt idx="9127">
                  <c:v>-59.81917301838453</c:v>
                </c:pt>
                <c:pt idx="9128">
                  <c:v>-59.82439140804492</c:v>
                </c:pt>
                <c:pt idx="9129">
                  <c:v>-59.8296043579932</c:v>
                </c:pt>
                <c:pt idx="9130">
                  <c:v>-59.83481186733598</c:v>
                </c:pt>
                <c:pt idx="9131">
                  <c:v>-59.84001393518145</c:v>
                </c:pt>
                <c:pt idx="9132">
                  <c:v>-59.84521056063945</c:v>
                </c:pt>
                <c:pt idx="9133">
                  <c:v>-59.85040174282145</c:v>
                </c:pt>
                <c:pt idx="9134">
                  <c:v>-59.85558748084051</c:v>
                </c:pt>
                <c:pt idx="9135">
                  <c:v>-59.86076777381137</c:v>
                </c:pt>
                <c:pt idx="9136">
                  <c:v>-59.86594262085032</c:v>
                </c:pt>
                <c:pt idx="9137">
                  <c:v>-59.87111202107528</c:v>
                </c:pt>
                <c:pt idx="9138">
                  <c:v>-59.87627597360582</c:v>
                </c:pt>
                <c:pt idx="9139">
                  <c:v>-59.88143447756311</c:v>
                </c:pt>
                <c:pt idx="9140">
                  <c:v>-59.88658753206997</c:v>
                </c:pt>
                <c:pt idx="9141">
                  <c:v>-59.89173513625082</c:v>
                </c:pt>
                <c:pt idx="9142">
                  <c:v>-59.89687728923165</c:v>
                </c:pt>
                <c:pt idx="9143">
                  <c:v>-59.90201399014021</c:v>
                </c:pt>
                <c:pt idx="9144">
                  <c:v>-59.90714523810571</c:v>
                </c:pt>
                <c:pt idx="9145">
                  <c:v>-59.91227103225908</c:v>
                </c:pt>
                <c:pt idx="9146">
                  <c:v>-59.91739137173285</c:v>
                </c:pt>
                <c:pt idx="9147">
                  <c:v>-59.92250625566118</c:v>
                </c:pt>
                <c:pt idx="9148">
                  <c:v>-59.92761568317984</c:v>
                </c:pt>
                <c:pt idx="9149">
                  <c:v>-59.9327196534262</c:v>
                </c:pt>
                <c:pt idx="9150">
                  <c:v>-59.93781816553933</c:v>
                </c:pt>
                <c:pt idx="9151">
                  <c:v>-59.94291121865985</c:v>
                </c:pt>
                <c:pt idx="9152">
                  <c:v>-59.94799881193001</c:v>
                </c:pt>
                <c:pt idx="9153">
                  <c:v>-59.95308094449373</c:v>
                </c:pt>
                <c:pt idx="9154">
                  <c:v>-59.95815761549652</c:v>
                </c:pt>
                <c:pt idx="9155">
                  <c:v>-59.96322882408553</c:v>
                </c:pt>
                <c:pt idx="9156">
                  <c:v>-59.9682945694095</c:v>
                </c:pt>
                <c:pt idx="9157">
                  <c:v>-59.97335485061885</c:v>
                </c:pt>
                <c:pt idx="9158">
                  <c:v>-59.97840966686558</c:v>
                </c:pt>
                <c:pt idx="9159">
                  <c:v>-59.98345901730334</c:v>
                </c:pt>
                <c:pt idx="9160">
                  <c:v>-59.98850290108742</c:v>
                </c:pt>
                <c:pt idx="9161">
                  <c:v>-59.99354131737469</c:v>
                </c:pt>
                <c:pt idx="9162">
                  <c:v>-59.99857426532365</c:v>
                </c:pt>
                <c:pt idx="9163">
                  <c:v>-60.0036017440945</c:v>
                </c:pt>
                <c:pt idx="9164">
                  <c:v>-60.008623752849</c:v>
                </c:pt>
                <c:pt idx="9165">
                  <c:v>-60.01364029075052</c:v>
                </c:pt>
                <c:pt idx="9166">
                  <c:v>-60.01865135696413</c:v>
                </c:pt>
                <c:pt idx="9167">
                  <c:v>-60.02365695065646</c:v>
                </c:pt>
                <c:pt idx="9168">
                  <c:v>-60.02865707099582</c:v>
                </c:pt>
                <c:pt idx="9169">
                  <c:v>-60.0336517171521</c:v>
                </c:pt>
                <c:pt idx="9170">
                  <c:v>-60.03864088829685</c:v>
                </c:pt>
                <c:pt idx="9171">
                  <c:v>-60.04362458360325</c:v>
                </c:pt>
                <c:pt idx="9172">
                  <c:v>-60.04860280224612</c:v>
                </c:pt>
                <c:pt idx="9173">
                  <c:v>-60.05357554340185</c:v>
                </c:pt>
                <c:pt idx="9174">
                  <c:v>-60.0585428062485</c:v>
                </c:pt>
                <c:pt idx="9175">
                  <c:v>-60.0635045899658</c:v>
                </c:pt>
                <c:pt idx="9176">
                  <c:v>-60.06846089373502</c:v>
                </c:pt>
                <c:pt idx="9177">
                  <c:v>-60.07341171673914</c:v>
                </c:pt>
                <c:pt idx="9178">
                  <c:v>-60.07835705816272</c:v>
                </c:pt>
                <c:pt idx="9179">
                  <c:v>-60.08329691719199</c:v>
                </c:pt>
                <c:pt idx="9180">
                  <c:v>-60.08823129301476</c:v>
                </c:pt>
                <c:pt idx="9181">
                  <c:v>-60.09316018482053</c:v>
                </c:pt>
                <c:pt idx="9182">
                  <c:v>-60.0980835918004</c:v>
                </c:pt>
                <c:pt idx="9183">
                  <c:v>-60.10300151314708</c:v>
                </c:pt>
                <c:pt idx="9184">
                  <c:v>-60.10791394805498</c:v>
                </c:pt>
                <c:pt idx="9185">
                  <c:v>-60.11282089572005</c:v>
                </c:pt>
                <c:pt idx="9186">
                  <c:v>-60.11772235533995</c:v>
                </c:pt>
                <c:pt idx="9187">
                  <c:v>-60.12261832611396</c:v>
                </c:pt>
                <c:pt idx="9188">
                  <c:v>-60.12750880724291</c:v>
                </c:pt>
                <c:pt idx="9189">
                  <c:v>-60.1323937979294</c:v>
                </c:pt>
                <c:pt idx="9190">
                  <c:v>-60.13727329737756</c:v>
                </c:pt>
                <c:pt idx="9191">
                  <c:v>-60.14214730479321</c:v>
                </c:pt>
                <c:pt idx="9192">
                  <c:v>-60.14701581938374</c:v>
                </c:pt>
                <c:pt idx="9193">
                  <c:v>-60.15187884035824</c:v>
                </c:pt>
                <c:pt idx="9194">
                  <c:v>-60.15673636692741</c:v>
                </c:pt>
                <c:pt idx="9195">
                  <c:v>-60.16158839830357</c:v>
                </c:pt>
                <c:pt idx="9196">
                  <c:v>-60.1664349337007</c:v>
                </c:pt>
                <c:pt idx="9197">
                  <c:v>-60.1712759723344</c:v>
                </c:pt>
                <c:pt idx="9198">
                  <c:v>-60.1761115134219</c:v>
                </c:pt>
                <c:pt idx="9199">
                  <c:v>-60.18094155618205</c:v>
                </c:pt>
                <c:pt idx="9200">
                  <c:v>-60.1857660998354</c:v>
                </c:pt>
                <c:pt idx="9201">
                  <c:v>-60.1905851436041</c:v>
                </c:pt>
                <c:pt idx="9202">
                  <c:v>-60.1953986867119</c:v>
                </c:pt>
                <c:pt idx="9203">
                  <c:v>-60.20020672838421</c:v>
                </c:pt>
                <c:pt idx="9204">
                  <c:v>-60.20500926784811</c:v>
                </c:pt>
                <c:pt idx="9205">
                  <c:v>-60.20980630433226</c:v>
                </c:pt>
                <c:pt idx="9206">
                  <c:v>-60.21459783706702</c:v>
                </c:pt>
                <c:pt idx="9207">
                  <c:v>-60.21938386528435</c:v>
                </c:pt>
                <c:pt idx="9208">
                  <c:v>-60.22416438821785</c:v>
                </c:pt>
                <c:pt idx="9209">
                  <c:v>-60.22893940510273</c:v>
                </c:pt>
                <c:pt idx="9210">
                  <c:v>-60.2337089151759</c:v>
                </c:pt>
                <c:pt idx="9211">
                  <c:v>-60.23847291767587</c:v>
                </c:pt>
                <c:pt idx="9212">
                  <c:v>-60.24323141184276</c:v>
                </c:pt>
                <c:pt idx="9213">
                  <c:v>-60.2479843969184</c:v>
                </c:pt>
                <c:pt idx="9214">
                  <c:v>-60.25273187214624</c:v>
                </c:pt>
                <c:pt idx="9215">
                  <c:v>-60.2574738367713</c:v>
                </c:pt>
                <c:pt idx="9216">
                  <c:v>-60.26221029004032</c:v>
                </c:pt>
                <c:pt idx="9217">
                  <c:v>-60.26694123120163</c:v>
                </c:pt>
                <c:pt idx="9218">
                  <c:v>-60.27166665950524</c:v>
                </c:pt>
                <c:pt idx="9219">
                  <c:v>-60.27638657420277</c:v>
                </c:pt>
                <c:pt idx="9220">
                  <c:v>-60.2811009745475</c:v>
                </c:pt>
                <c:pt idx="9221">
                  <c:v>-60.2858098597943</c:v>
                </c:pt>
                <c:pt idx="9222">
                  <c:v>-60.29051322919978</c:v>
                </c:pt>
                <c:pt idx="9223">
                  <c:v>-60.29521108202207</c:v>
                </c:pt>
                <c:pt idx="9224">
                  <c:v>-60.29990341752105</c:v>
                </c:pt>
                <c:pt idx="9225">
                  <c:v>-60.30459023495816</c:v>
                </c:pt>
                <c:pt idx="9226">
                  <c:v>-60.30927153359654</c:v>
                </c:pt>
                <c:pt idx="9227">
                  <c:v>-60.31394731270094</c:v>
                </c:pt>
                <c:pt idx="9228">
                  <c:v>-60.31861757153774</c:v>
                </c:pt>
                <c:pt idx="9229">
                  <c:v>-60.32328230937502</c:v>
                </c:pt>
                <c:pt idx="9230">
                  <c:v>-60.32794152548241</c:v>
                </c:pt>
                <c:pt idx="9231">
                  <c:v>-60.3325952191313</c:v>
                </c:pt>
                <c:pt idx="9232">
                  <c:v>-60.33724338959458</c:v>
                </c:pt>
                <c:pt idx="9233">
                  <c:v>-60.34188603614692</c:v>
                </c:pt>
                <c:pt idx="9234">
                  <c:v>-60.34652315806456</c:v>
                </c:pt>
                <c:pt idx="9235">
                  <c:v>-60.3511547546254</c:v>
                </c:pt>
                <c:pt idx="9236">
                  <c:v>-60.35578082510898</c:v>
                </c:pt>
                <c:pt idx="9237">
                  <c:v>-60.36040136879647</c:v>
                </c:pt>
                <c:pt idx="9238">
                  <c:v>-60.36501638497073</c:v>
                </c:pt>
                <c:pt idx="9239">
                  <c:v>-60.3696258729162</c:v>
                </c:pt>
                <c:pt idx="9240">
                  <c:v>-60.37422983191902</c:v>
                </c:pt>
                <c:pt idx="9241">
                  <c:v>-60.37882826126695</c:v>
                </c:pt>
                <c:pt idx="9242">
                  <c:v>-60.38342116024939</c:v>
                </c:pt>
                <c:pt idx="9243">
                  <c:v>-60.38800852815744</c:v>
                </c:pt>
                <c:pt idx="9244">
                  <c:v>-60.39259036428373</c:v>
                </c:pt>
                <c:pt idx="9245">
                  <c:v>-60.39716666792262</c:v>
                </c:pt>
                <c:pt idx="9246">
                  <c:v>-60.40173743837015</c:v>
                </c:pt>
                <c:pt idx="9247">
                  <c:v>-60.4063026749239</c:v>
                </c:pt>
                <c:pt idx="9248">
                  <c:v>-60.41086237688317</c:v>
                </c:pt>
                <c:pt idx="9249">
                  <c:v>-60.4154165435489</c:v>
                </c:pt>
                <c:pt idx="9250">
                  <c:v>-60.41996517422365</c:v>
                </c:pt>
                <c:pt idx="9251">
                  <c:v>-60.42450826821165</c:v>
                </c:pt>
                <c:pt idx="9252">
                  <c:v>-60.4290458248188</c:v>
                </c:pt>
                <c:pt idx="9253">
                  <c:v>-60.43357784335254</c:v>
                </c:pt>
                <c:pt idx="9254">
                  <c:v>-60.43810432312211</c:v>
                </c:pt>
                <c:pt idx="9255">
                  <c:v>-60.44262526343827</c:v>
                </c:pt>
                <c:pt idx="9256">
                  <c:v>-60.4471406636135</c:v>
                </c:pt>
                <c:pt idx="9257">
                  <c:v>-60.45165052296194</c:v>
                </c:pt>
                <c:pt idx="9258">
                  <c:v>-60.4561548407993</c:v>
                </c:pt>
                <c:pt idx="9259">
                  <c:v>-60.460653616443</c:v>
                </c:pt>
                <c:pt idx="9260">
                  <c:v>-60.46514684921208</c:v>
                </c:pt>
                <c:pt idx="9261">
                  <c:v>-60.46963453842726</c:v>
                </c:pt>
                <c:pt idx="9262">
                  <c:v>-60.4741166834109</c:v>
                </c:pt>
                <c:pt idx="9263">
                  <c:v>-60.47859328348697</c:v>
                </c:pt>
                <c:pt idx="9264">
                  <c:v>-60.48306433798113</c:v>
                </c:pt>
                <c:pt idx="9265">
                  <c:v>-60.4875298462207</c:v>
                </c:pt>
                <c:pt idx="9266">
                  <c:v>-60.49198980753459</c:v>
                </c:pt>
                <c:pt idx="9267">
                  <c:v>-60.49644422125344</c:v>
                </c:pt>
                <c:pt idx="9268">
                  <c:v>-60.50089308670948</c:v>
                </c:pt>
                <c:pt idx="9269">
                  <c:v>-60.50533640323662</c:v>
                </c:pt>
                <c:pt idx="9270">
                  <c:v>-60.50977417017041</c:v>
                </c:pt>
                <c:pt idx="9271">
                  <c:v>-60.51420638684803</c:v>
                </c:pt>
                <c:pt idx="9272">
                  <c:v>-60.51863305260836</c:v>
                </c:pt>
                <c:pt idx="9273">
                  <c:v>-60.5230541667919</c:v>
                </c:pt>
                <c:pt idx="9274">
                  <c:v>-60.52746972874078</c:v>
                </c:pt>
                <c:pt idx="9275">
                  <c:v>-60.53187973779883</c:v>
                </c:pt>
                <c:pt idx="9276">
                  <c:v>-60.53628419331151</c:v>
                </c:pt>
                <c:pt idx="9277">
                  <c:v>-60.54068309462594</c:v>
                </c:pt>
                <c:pt idx="9278">
                  <c:v>-60.54507644109086</c:v>
                </c:pt>
                <c:pt idx="9279">
                  <c:v>-60.5494642320567</c:v>
                </c:pt>
                <c:pt idx="9280">
                  <c:v>-60.55384646687551</c:v>
                </c:pt>
                <c:pt idx="9281">
                  <c:v>-60.55822314490105</c:v>
                </c:pt>
                <c:pt idx="9282">
                  <c:v>-60.56259426548866</c:v>
                </c:pt>
                <c:pt idx="9283">
                  <c:v>-60.56695982799537</c:v>
                </c:pt>
                <c:pt idx="9284">
                  <c:v>-60.57131983177988</c:v>
                </c:pt>
                <c:pt idx="9285">
                  <c:v>-60.5756742762025</c:v>
                </c:pt>
                <c:pt idx="9286">
                  <c:v>-60.58002316062525</c:v>
                </c:pt>
                <c:pt idx="9287">
                  <c:v>-60.58436648441175</c:v>
                </c:pt>
                <c:pt idx="9288">
                  <c:v>-60.5887042469273</c:v>
                </c:pt>
                <c:pt idx="9289">
                  <c:v>-60.59303644753885</c:v>
                </c:pt>
                <c:pt idx="9290">
                  <c:v>-60.59736308561499</c:v>
                </c:pt>
                <c:pt idx="9291">
                  <c:v>-60.60168416052602</c:v>
                </c:pt>
                <c:pt idx="9292">
                  <c:v>-60.60599967164383</c:v>
                </c:pt>
                <c:pt idx="9293">
                  <c:v>-60.610309618342</c:v>
                </c:pt>
                <c:pt idx="9294">
                  <c:v>-60.61461399999575</c:v>
                </c:pt>
                <c:pt idx="9295">
                  <c:v>-60.61891281598196</c:v>
                </c:pt>
                <c:pt idx="9296">
                  <c:v>-60.62320606567915</c:v>
                </c:pt>
                <c:pt idx="9297">
                  <c:v>-60.62749374846754</c:v>
                </c:pt>
                <c:pt idx="9298">
                  <c:v>-60.63177586372896</c:v>
                </c:pt>
                <c:pt idx="9299">
                  <c:v>-60.63605241084693</c:v>
                </c:pt>
                <c:pt idx="9300">
                  <c:v>-60.64032338920659</c:v>
                </c:pt>
                <c:pt idx="9301">
                  <c:v>-60.6445887981948</c:v>
                </c:pt>
                <c:pt idx="9302">
                  <c:v>-60.6488486372</c:v>
                </c:pt>
                <c:pt idx="9303">
                  <c:v>-60.6531029056123</c:v>
                </c:pt>
                <c:pt idx="9304">
                  <c:v>-60.65735160282353</c:v>
                </c:pt>
                <c:pt idx="9305">
                  <c:v>-60.66159472822714</c:v>
                </c:pt>
                <c:pt idx="9306">
                  <c:v>-60.6658322812182</c:v>
                </c:pt>
                <c:pt idx="9307">
                  <c:v>-60.67006426119347</c:v>
                </c:pt>
                <c:pt idx="9308">
                  <c:v>-60.6742906675514</c:v>
                </c:pt>
                <c:pt idx="9309">
                  <c:v>-60.67851149969206</c:v>
                </c:pt>
                <c:pt idx="9310">
                  <c:v>-60.68272675701717</c:v>
                </c:pt>
                <c:pt idx="9311">
                  <c:v>-60.68693643893014</c:v>
                </c:pt>
                <c:pt idx="9312">
                  <c:v>-60.691140544836</c:v>
                </c:pt>
                <c:pt idx="9313">
                  <c:v>-60.69533907414148</c:v>
                </c:pt>
                <c:pt idx="9314">
                  <c:v>-60.69953202625495</c:v>
                </c:pt>
                <c:pt idx="9315">
                  <c:v>-60.70371940058642</c:v>
                </c:pt>
                <c:pt idx="9316">
                  <c:v>-60.70790119654758</c:v>
                </c:pt>
                <c:pt idx="9317">
                  <c:v>-60.71207741355181</c:v>
                </c:pt>
                <c:pt idx="9318">
                  <c:v>-60.71624805101408</c:v>
                </c:pt>
                <c:pt idx="9319">
                  <c:v>-60.7204131083511</c:v>
                </c:pt>
                <c:pt idx="9320">
                  <c:v>-60.72457258498114</c:v>
                </c:pt>
                <c:pt idx="9321">
                  <c:v>-60.72872648032423</c:v>
                </c:pt>
                <c:pt idx="9322">
                  <c:v>-60.732874793802</c:v>
                </c:pt>
                <c:pt idx="9323">
                  <c:v>-60.73701752483776</c:v>
                </c:pt>
                <c:pt idx="9324">
                  <c:v>-60.74115467285647</c:v>
                </c:pt>
                <c:pt idx="9325">
                  <c:v>-60.74528623728478</c:v>
                </c:pt>
                <c:pt idx="9326">
                  <c:v>-60.74941221755097</c:v>
                </c:pt>
                <c:pt idx="9327">
                  <c:v>-60.753532613085</c:v>
                </c:pt>
                <c:pt idx="9328">
                  <c:v>-60.75764742331843</c:v>
                </c:pt>
                <c:pt idx="9329">
                  <c:v>-60.76175664768462</c:v>
                </c:pt>
                <c:pt idx="9330">
                  <c:v>-60.76586028561844</c:v>
                </c:pt>
                <c:pt idx="9331">
                  <c:v>-60.76995833655654</c:v>
                </c:pt>
                <c:pt idx="9332">
                  <c:v>-60.77405079993713</c:v>
                </c:pt>
                <c:pt idx="9333">
                  <c:v>-60.77813767520016</c:v>
                </c:pt>
                <c:pt idx="9334">
                  <c:v>-60.7822189617872</c:v>
                </c:pt>
                <c:pt idx="9335">
                  <c:v>-60.7862946591415</c:v>
                </c:pt>
                <c:pt idx="9336">
                  <c:v>-60.790364766708</c:v>
                </c:pt>
                <c:pt idx="9337">
                  <c:v>-60.79442928393323</c:v>
                </c:pt>
                <c:pt idx="9338">
                  <c:v>-60.79848821026544</c:v>
                </c:pt>
                <c:pt idx="9339">
                  <c:v>-60.80254154515453</c:v>
                </c:pt>
                <c:pt idx="9340">
                  <c:v>-60.80658928805207</c:v>
                </c:pt>
                <c:pt idx="9341">
                  <c:v>-60.81063143841127</c:v>
                </c:pt>
                <c:pt idx="9342">
                  <c:v>-60.81466799568702</c:v>
                </c:pt>
                <c:pt idx="9343">
                  <c:v>-60.8186989593359</c:v>
                </c:pt>
                <c:pt idx="9344">
                  <c:v>-60.82272432881611</c:v>
                </c:pt>
                <c:pt idx="9345">
                  <c:v>-60.82674410358751</c:v>
                </c:pt>
                <c:pt idx="9346">
                  <c:v>-60.83075828311167</c:v>
                </c:pt>
                <c:pt idx="9347">
                  <c:v>-60.8347668668518</c:v>
                </c:pt>
                <c:pt idx="9348">
                  <c:v>-60.83876985427275</c:v>
                </c:pt>
                <c:pt idx="9349">
                  <c:v>-60.8427672448411</c:v>
                </c:pt>
                <c:pt idx="9350">
                  <c:v>-60.84675903802501</c:v>
                </c:pt>
                <c:pt idx="9351">
                  <c:v>-60.85074523329435</c:v>
                </c:pt>
                <c:pt idx="9352">
                  <c:v>-60.85472583012072</c:v>
                </c:pt>
                <c:pt idx="9353">
                  <c:v>-60.85870082797725</c:v>
                </c:pt>
                <c:pt idx="9354">
                  <c:v>-60.86267022633882</c:v>
                </c:pt>
                <c:pt idx="9355">
                  <c:v>-60.86663402468198</c:v>
                </c:pt>
                <c:pt idx="9356">
                  <c:v>-60.87059222248492</c:v>
                </c:pt>
                <c:pt idx="9357">
                  <c:v>-60.87454481922749</c:v>
                </c:pt>
                <c:pt idx="9358">
                  <c:v>-60.87849181439123</c:v>
                </c:pt>
                <c:pt idx="9359">
                  <c:v>-60.88243320745935</c:v>
                </c:pt>
                <c:pt idx="9360">
                  <c:v>-60.88636899791668</c:v>
                </c:pt>
                <c:pt idx="9361">
                  <c:v>-60.89029918524978</c:v>
                </c:pt>
                <c:pt idx="9362">
                  <c:v>-60.89422376894682</c:v>
                </c:pt>
                <c:pt idx="9363">
                  <c:v>-60.8981427484977</c:v>
                </c:pt>
                <c:pt idx="9364">
                  <c:v>-60.9020561233939</c:v>
                </c:pt>
                <c:pt idx="9365">
                  <c:v>-60.90596389312864</c:v>
                </c:pt>
                <c:pt idx="9366">
                  <c:v>-60.90986605719677</c:v>
                </c:pt>
                <c:pt idx="9367">
                  <c:v>-60.91376261509487</c:v>
                </c:pt>
                <c:pt idx="9368">
                  <c:v>-60.91765356632109</c:v>
                </c:pt>
                <c:pt idx="9369">
                  <c:v>-60.92153891037532</c:v>
                </c:pt>
                <c:pt idx="9370">
                  <c:v>-60.9254186467591</c:v>
                </c:pt>
                <c:pt idx="9371">
                  <c:v>-60.9292927749756</c:v>
                </c:pt>
                <c:pt idx="9372">
                  <c:v>-60.93316129452971</c:v>
                </c:pt>
                <c:pt idx="9373">
                  <c:v>-60.93702420492799</c:v>
                </c:pt>
                <c:pt idx="9374">
                  <c:v>-60.94088150567861</c:v>
                </c:pt>
                <c:pt idx="9375">
                  <c:v>-60.9447331962915</c:v>
                </c:pt>
                <c:pt idx="9376">
                  <c:v>-60.94857927627818</c:v>
                </c:pt>
                <c:pt idx="9377">
                  <c:v>-60.95241974515186</c:v>
                </c:pt>
                <c:pt idx="9378">
                  <c:v>-60.95625460242741</c:v>
                </c:pt>
                <c:pt idx="9379">
                  <c:v>-60.96008384762143</c:v>
                </c:pt>
                <c:pt idx="9380">
                  <c:v>-60.96390748025209</c:v>
                </c:pt>
                <c:pt idx="9381">
                  <c:v>-60.96772549983933</c:v>
                </c:pt>
                <c:pt idx="9382">
                  <c:v>-60.97153790590468</c:v>
                </c:pt>
                <c:pt idx="9383">
                  <c:v>-60.97534469797139</c:v>
                </c:pt>
                <c:pt idx="9384">
                  <c:v>-60.97914587556436</c:v>
                </c:pt>
                <c:pt idx="9385">
                  <c:v>-60.98294143821015</c:v>
                </c:pt>
                <c:pt idx="9386">
                  <c:v>-60.98673138543703</c:v>
                </c:pt>
                <c:pt idx="9387">
                  <c:v>-60.9905157167749</c:v>
                </c:pt>
                <c:pt idx="9388">
                  <c:v>-60.99429443175531</c:v>
                </c:pt>
                <c:pt idx="9389">
                  <c:v>-60.99806752991158</c:v>
                </c:pt>
                <c:pt idx="9390">
                  <c:v>-61.00183501077861</c:v>
                </c:pt>
                <c:pt idx="9391">
                  <c:v>-61.00559687389298</c:v>
                </c:pt>
                <c:pt idx="9392">
                  <c:v>-61.00935311879297</c:v>
                </c:pt>
                <c:pt idx="9393">
                  <c:v>-61.01310374501851</c:v>
                </c:pt>
                <c:pt idx="9394">
                  <c:v>-61.01684875211124</c:v>
                </c:pt>
                <c:pt idx="9395">
                  <c:v>-61.02058813961441</c:v>
                </c:pt>
                <c:pt idx="9396">
                  <c:v>-61.024321907073</c:v>
                </c:pt>
                <c:pt idx="9397">
                  <c:v>-61.02805005403362</c:v>
                </c:pt>
                <c:pt idx="9398">
                  <c:v>-61.03177258004456</c:v>
                </c:pt>
                <c:pt idx="9399">
                  <c:v>-61.03548948465582</c:v>
                </c:pt>
                <c:pt idx="9400">
                  <c:v>-61.039200767419</c:v>
                </c:pt>
                <c:pt idx="9401">
                  <c:v>-61.04290642788746</c:v>
                </c:pt>
                <c:pt idx="9402">
                  <c:v>-61.04660646561614</c:v>
                </c:pt>
                <c:pt idx="9403">
                  <c:v>-61.05030088016177</c:v>
                </c:pt>
                <c:pt idx="9404">
                  <c:v>-61.0539896710826</c:v>
                </c:pt>
                <c:pt idx="9405">
                  <c:v>-61.05767283793871</c:v>
                </c:pt>
                <c:pt idx="9406">
                  <c:v>-61.06135038029173</c:v>
                </c:pt>
                <c:pt idx="9407">
                  <c:v>-61.06502229770502</c:v>
                </c:pt>
                <c:pt idx="9408">
                  <c:v>-61.0686885897436</c:v>
                </c:pt>
                <c:pt idx="9409">
                  <c:v>-61.07234925597421</c:v>
                </c:pt>
                <c:pt idx="9410">
                  <c:v>-61.07600429596518</c:v>
                </c:pt>
                <c:pt idx="9411">
                  <c:v>-61.07965370928655</c:v>
                </c:pt>
                <c:pt idx="9412">
                  <c:v>-61.08329749551007</c:v>
                </c:pt>
                <c:pt idx="9413">
                  <c:v>-61.08693565420913</c:v>
                </c:pt>
                <c:pt idx="9414">
                  <c:v>-61.0905681849588</c:v>
                </c:pt>
                <c:pt idx="9415">
                  <c:v>-61.09419508733576</c:v>
                </c:pt>
                <c:pt idx="9416">
                  <c:v>-61.09781636091851</c:v>
                </c:pt>
                <c:pt idx="9417">
                  <c:v>-61.10143200528709</c:v>
                </c:pt>
                <c:pt idx="9418">
                  <c:v>-61.10504202002331</c:v>
                </c:pt>
                <c:pt idx="9419">
                  <c:v>-61.10864640471055</c:v>
                </c:pt>
                <c:pt idx="9420">
                  <c:v>-61.11224515893398</c:v>
                </c:pt>
                <c:pt idx="9421">
                  <c:v>-61.11583828228036</c:v>
                </c:pt>
                <c:pt idx="9422">
                  <c:v>-61.11942577433815</c:v>
                </c:pt>
                <c:pt idx="9423">
                  <c:v>-61.12300763469751</c:v>
                </c:pt>
                <c:pt idx="9424">
                  <c:v>-61.12658386295025</c:v>
                </c:pt>
                <c:pt idx="9425">
                  <c:v>-61.13015445868985</c:v>
                </c:pt>
                <c:pt idx="9426">
                  <c:v>-61.13371942151149</c:v>
                </c:pt>
                <c:pt idx="9427">
                  <c:v>-61.137278751012</c:v>
                </c:pt>
                <c:pt idx="9428">
                  <c:v>-61.1408324467899</c:v>
                </c:pt>
                <c:pt idx="9429">
                  <c:v>-61.14438050844537</c:v>
                </c:pt>
                <c:pt idx="9430">
                  <c:v>-61.14792293558031</c:v>
                </c:pt>
                <c:pt idx="9431">
                  <c:v>-61.15145972779825</c:v>
                </c:pt>
                <c:pt idx="9432">
                  <c:v>-61.15499088470441</c:v>
                </c:pt>
                <c:pt idx="9433">
                  <c:v>-61.1585164059057</c:v>
                </c:pt>
                <c:pt idx="9434">
                  <c:v>-61.16203629101068</c:v>
                </c:pt>
                <c:pt idx="9435">
                  <c:v>-61.16555053962961</c:v>
                </c:pt>
                <c:pt idx="9436">
                  <c:v>-61.16905915137441</c:v>
                </c:pt>
                <c:pt idx="9437">
                  <c:v>-61.17256212585868</c:v>
                </c:pt>
                <c:pt idx="9438">
                  <c:v>-61.17605946269772</c:v>
                </c:pt>
                <c:pt idx="9439">
                  <c:v>-61.17955116150848</c:v>
                </c:pt>
                <c:pt idx="9440">
                  <c:v>-61.18303722190961</c:v>
                </c:pt>
                <c:pt idx="9441">
                  <c:v>-61.1865176435214</c:v>
                </c:pt>
                <c:pt idx="9442">
                  <c:v>-61.18999242596586</c:v>
                </c:pt>
                <c:pt idx="9443">
                  <c:v>-61.19346156886662</c:v>
                </c:pt>
                <c:pt idx="9444">
                  <c:v>-61.1969250718491</c:v>
                </c:pt>
                <c:pt idx="9445">
                  <c:v>-61.20038293454026</c:v>
                </c:pt>
                <c:pt idx="9446">
                  <c:v>-61.20383515656882</c:v>
                </c:pt>
                <c:pt idx="9447">
                  <c:v>-61.20728173756516</c:v>
                </c:pt>
                <c:pt idx="9448">
                  <c:v>-61.21072267716135</c:v>
                </c:pt>
                <c:pt idx="9449">
                  <c:v>-61.21415797499111</c:v>
                </c:pt>
                <c:pt idx="9450">
                  <c:v>-61.21758763068986</c:v>
                </c:pt>
                <c:pt idx="9451">
                  <c:v>-61.22101164389468</c:v>
                </c:pt>
                <c:pt idx="9452">
                  <c:v>-61.22443001424436</c:v>
                </c:pt>
                <c:pt idx="9453">
                  <c:v>-61.22784274137936</c:v>
                </c:pt>
                <c:pt idx="9454">
                  <c:v>-61.23124982494178</c:v>
                </c:pt>
                <c:pt idx="9455">
                  <c:v>-61.23465126457543</c:v>
                </c:pt>
                <c:pt idx="9456">
                  <c:v>-61.23804705992582</c:v>
                </c:pt>
                <c:pt idx="9457">
                  <c:v>-61.24143721064009</c:v>
                </c:pt>
                <c:pt idx="9458">
                  <c:v>-61.2448217163671</c:v>
                </c:pt>
                <c:pt idx="9459">
                  <c:v>-61.24820057675738</c:v>
                </c:pt>
                <c:pt idx="9460">
                  <c:v>-61.2515737914631</c:v>
                </c:pt>
                <c:pt idx="9461">
                  <c:v>-61.25494136013818</c:v>
                </c:pt>
                <c:pt idx="9462">
                  <c:v>-61.25830328243817</c:v>
                </c:pt>
                <c:pt idx="9463">
                  <c:v>-61.26165955802031</c:v>
                </c:pt>
                <c:pt idx="9464">
                  <c:v>-61.26501018654351</c:v>
                </c:pt>
                <c:pt idx="9465">
                  <c:v>-61.26835516766838</c:v>
                </c:pt>
                <c:pt idx="9466">
                  <c:v>-61.2716945010572</c:v>
                </c:pt>
                <c:pt idx="9467">
                  <c:v>-61.27502818637396</c:v>
                </c:pt>
                <c:pt idx="9468">
                  <c:v>-61.27835622328426</c:v>
                </c:pt>
                <c:pt idx="9469">
                  <c:v>-61.28167861145545</c:v>
                </c:pt>
                <c:pt idx="9470">
                  <c:v>-61.28499535055651</c:v>
                </c:pt>
                <c:pt idx="9471">
                  <c:v>-61.28830644025814</c:v>
                </c:pt>
                <c:pt idx="9472">
                  <c:v>-61.29161188023269</c:v>
                </c:pt>
                <c:pt idx="9473">
                  <c:v>-61.29491167015422</c:v>
                </c:pt>
                <c:pt idx="9474">
                  <c:v>-61.29820580969845</c:v>
                </c:pt>
                <c:pt idx="9475">
                  <c:v>-61.30149429854276</c:v>
                </c:pt>
                <c:pt idx="9476">
                  <c:v>-61.30477713636627</c:v>
                </c:pt>
                <c:pt idx="9477">
                  <c:v>-61.30805432284976</c:v>
                </c:pt>
                <c:pt idx="9478">
                  <c:v>-61.31132585767563</c:v>
                </c:pt>
                <c:pt idx="9479">
                  <c:v>-61.31459174052805</c:v>
                </c:pt>
                <c:pt idx="9480">
                  <c:v>-61.3178519710928</c:v>
                </c:pt>
                <c:pt idx="9481">
                  <c:v>-61.32110654905741</c:v>
                </c:pt>
                <c:pt idx="9482">
                  <c:v>-61.32435547411104</c:v>
                </c:pt>
                <c:pt idx="9483">
                  <c:v>-61.32759874594453</c:v>
                </c:pt>
                <c:pt idx="9484">
                  <c:v>-61.33083636425042</c:v>
                </c:pt>
                <c:pt idx="9485">
                  <c:v>-61.33406832872295</c:v>
                </c:pt>
                <c:pt idx="9486">
                  <c:v>-61.337294639058</c:v>
                </c:pt>
                <c:pt idx="9487">
                  <c:v>-61.34051529495318</c:v>
                </c:pt>
                <c:pt idx="9488">
                  <c:v>-61.34373029610773</c:v>
                </c:pt>
                <c:pt idx="9489">
                  <c:v>-61.34693964222259</c:v>
                </c:pt>
                <c:pt idx="9490">
                  <c:v>-61.35014333300042</c:v>
                </c:pt>
                <c:pt idx="9491">
                  <c:v>-61.35334136814552</c:v>
                </c:pt>
                <c:pt idx="9492">
                  <c:v>-61.3565337473639</c:v>
                </c:pt>
                <c:pt idx="9493">
                  <c:v>-61.35972047036318</c:v>
                </c:pt>
                <c:pt idx="9494">
                  <c:v>-61.3629015368528</c:v>
                </c:pt>
                <c:pt idx="9495">
                  <c:v>-61.36607694654374</c:v>
                </c:pt>
                <c:pt idx="9496">
                  <c:v>-61.36924669914875</c:v>
                </c:pt>
                <c:pt idx="9497">
                  <c:v>-61.37241079438224</c:v>
                </c:pt>
                <c:pt idx="9498">
                  <c:v>-61.3755692319603</c:v>
                </c:pt>
                <c:pt idx="9499">
                  <c:v>-61.37872201160069</c:v>
                </c:pt>
                <c:pt idx="9500">
                  <c:v>-61.38186913302287</c:v>
                </c:pt>
                <c:pt idx="9501">
                  <c:v>-61.38501059594802</c:v>
                </c:pt>
                <c:pt idx="9502">
                  <c:v>-61.38814640009893</c:v>
                </c:pt>
                <c:pt idx="9503">
                  <c:v>-61.39127654520009</c:v>
                </c:pt>
                <c:pt idx="9504">
                  <c:v>-61.39440103097772</c:v>
                </c:pt>
                <c:pt idx="9505">
                  <c:v>-61.39751985715968</c:v>
                </c:pt>
                <c:pt idx="9506">
                  <c:v>-61.40063302347554</c:v>
                </c:pt>
                <c:pt idx="9507">
                  <c:v>-61.40374052965652</c:v>
                </c:pt>
                <c:pt idx="9508">
                  <c:v>-61.40684237543556</c:v>
                </c:pt>
                <c:pt idx="9509">
                  <c:v>-61.40993856054727</c:v>
                </c:pt>
                <c:pt idx="9510">
                  <c:v>-61.41302908472795</c:v>
                </c:pt>
                <c:pt idx="9511">
                  <c:v>-61.41611394771555</c:v>
                </c:pt>
                <c:pt idx="9512">
                  <c:v>-61.41919314924976</c:v>
                </c:pt>
                <c:pt idx="9513">
                  <c:v>-61.42226668907191</c:v>
                </c:pt>
                <c:pt idx="9514">
                  <c:v>-61.42533456692503</c:v>
                </c:pt>
                <c:pt idx="9515">
                  <c:v>-61.42839678255383</c:v>
                </c:pt>
                <c:pt idx="9516">
                  <c:v>-61.43145333570471</c:v>
                </c:pt>
                <c:pt idx="9517">
                  <c:v>-61.43450422612576</c:v>
                </c:pt>
                <c:pt idx="9518">
                  <c:v>-61.43754945356674</c:v>
                </c:pt>
                <c:pt idx="9519">
                  <c:v>-61.44058901777911</c:v>
                </c:pt>
                <c:pt idx="9520">
                  <c:v>-61.44362291851601</c:v>
                </c:pt>
                <c:pt idx="9521">
                  <c:v>-61.44665115553222</c:v>
                </c:pt>
                <c:pt idx="9522">
                  <c:v>-61.44967372858432</c:v>
                </c:pt>
                <c:pt idx="9523">
                  <c:v>-61.45269063743043</c:v>
                </c:pt>
                <c:pt idx="9524">
                  <c:v>-61.45570188183046</c:v>
                </c:pt>
                <c:pt idx="9525">
                  <c:v>-61.45870746154597</c:v>
                </c:pt>
                <c:pt idx="9526">
                  <c:v>-61.4617073763402</c:v>
                </c:pt>
                <c:pt idx="9527">
                  <c:v>-61.46470162597809</c:v>
                </c:pt>
                <c:pt idx="9528">
                  <c:v>-61.46769021022623</c:v>
                </c:pt>
                <c:pt idx="9529">
                  <c:v>-61.47067312885296</c:v>
                </c:pt>
                <c:pt idx="9530">
                  <c:v>-61.47365038162823</c:v>
                </c:pt>
                <c:pt idx="9531">
                  <c:v>-61.47662196832373</c:v>
                </c:pt>
                <c:pt idx="9532">
                  <c:v>-61.47958788871282</c:v>
                </c:pt>
                <c:pt idx="9533">
                  <c:v>-61.48254814257055</c:v>
                </c:pt>
                <c:pt idx="9534">
                  <c:v>-61.48550272967363</c:v>
                </c:pt>
                <c:pt idx="9535">
                  <c:v>-61.4884516498005</c:v>
                </c:pt>
                <c:pt idx="9536">
                  <c:v>-61.49139490273124</c:v>
                </c:pt>
                <c:pt idx="9537">
                  <c:v>-61.49433248824763</c:v>
                </c:pt>
                <c:pt idx="9538">
                  <c:v>-61.49726440613317</c:v>
                </c:pt>
                <c:pt idx="9539">
                  <c:v>-61.50019065617301</c:v>
                </c:pt>
                <c:pt idx="9540">
                  <c:v>-61.503111238154</c:v>
                </c:pt>
                <c:pt idx="9541">
                  <c:v>-61.50602615186462</c:v>
                </c:pt>
                <c:pt idx="9542">
                  <c:v>-61.50893539709517</c:v>
                </c:pt>
                <c:pt idx="9543">
                  <c:v>-61.51183897363747</c:v>
                </c:pt>
                <c:pt idx="9544">
                  <c:v>-61.51473688128518</c:v>
                </c:pt>
                <c:pt idx="9545">
                  <c:v>-61.51762911983354</c:v>
                </c:pt>
                <c:pt idx="9546">
                  <c:v>-61.52051568907953</c:v>
                </c:pt>
                <c:pt idx="9547">
                  <c:v>-61.52339658882178</c:v>
                </c:pt>
                <c:pt idx="9548">
                  <c:v>-61.52627181886063</c:v>
                </c:pt>
                <c:pt idx="9549">
                  <c:v>-61.52914137899811</c:v>
                </c:pt>
                <c:pt idx="9550">
                  <c:v>-61.53200526903792</c:v>
                </c:pt>
                <c:pt idx="9551">
                  <c:v>-61.53486348878545</c:v>
                </c:pt>
                <c:pt idx="9552">
                  <c:v>-61.53771603804781</c:v>
                </c:pt>
                <c:pt idx="9553">
                  <c:v>-61.54056291663374</c:v>
                </c:pt>
                <c:pt idx="9554">
                  <c:v>-61.54340412435371</c:v>
                </c:pt>
                <c:pt idx="9555">
                  <c:v>-61.54623966101985</c:v>
                </c:pt>
                <c:pt idx="9556">
                  <c:v>-61.54906952644602</c:v>
                </c:pt>
                <c:pt idx="9557">
                  <c:v>-61.55189372044771</c:v>
                </c:pt>
                <c:pt idx="9558">
                  <c:v>-61.55471224284214</c:v>
                </c:pt>
                <c:pt idx="9559">
                  <c:v>-61.55752509344817</c:v>
                </c:pt>
                <c:pt idx="9560">
                  <c:v>-61.56033227208642</c:v>
                </c:pt>
                <c:pt idx="9561">
                  <c:v>-61.56313377857914</c:v>
                </c:pt>
                <c:pt idx="9562">
                  <c:v>-61.56592961275026</c:v>
                </c:pt>
                <c:pt idx="9563">
                  <c:v>-61.56871977442546</c:v>
                </c:pt>
                <c:pt idx="9564">
                  <c:v>-61.57150426343202</c:v>
                </c:pt>
                <c:pt idx="9565">
                  <c:v>-61.57428307959901</c:v>
                </c:pt>
                <c:pt idx="9566">
                  <c:v>-61.57705622275711</c:v>
                </c:pt>
                <c:pt idx="9567">
                  <c:v>-61.57982369273871</c:v>
                </c:pt>
                <c:pt idx="9568">
                  <c:v>-61.58258548937788</c:v>
                </c:pt>
                <c:pt idx="9569">
                  <c:v>-61.5853416125104</c:v>
                </c:pt>
                <c:pt idx="9570">
                  <c:v>-61.5880920619737</c:v>
                </c:pt>
                <c:pt idx="9571">
                  <c:v>-61.59083683760694</c:v>
                </c:pt>
                <c:pt idx="9572">
                  <c:v>-61.59357593925096</c:v>
                </c:pt>
                <c:pt idx="9573">
                  <c:v>-61.59630936674825</c:v>
                </c:pt>
                <c:pt idx="9574">
                  <c:v>-61.59903711994304</c:v>
                </c:pt>
                <c:pt idx="9575">
                  <c:v>-61.60175919868121</c:v>
                </c:pt>
                <c:pt idx="9576">
                  <c:v>-61.60447560281035</c:v>
                </c:pt>
                <c:pt idx="9577">
                  <c:v>-61.60718633217973</c:v>
                </c:pt>
                <c:pt idx="9578">
                  <c:v>-61.60989138664028</c:v>
                </c:pt>
                <c:pt idx="9579">
                  <c:v>-61.61259076604468</c:v>
                </c:pt>
                <c:pt idx="9580">
                  <c:v>-61.61528447024723</c:v>
                </c:pt>
                <c:pt idx="9581">
                  <c:v>-61.61797249910401</c:v>
                </c:pt>
                <c:pt idx="9582">
                  <c:v>-61.62065485247266</c:v>
                </c:pt>
                <c:pt idx="9583">
                  <c:v>-61.62333153021262</c:v>
                </c:pt>
                <c:pt idx="9584">
                  <c:v>-61.626002532185</c:v>
                </c:pt>
                <c:pt idx="9585">
                  <c:v>-61.62866785825249</c:v>
                </c:pt>
                <c:pt idx="9586">
                  <c:v>-61.63132750827963</c:v>
                </c:pt>
                <c:pt idx="9587">
                  <c:v>-61.63398148213255</c:v>
                </c:pt>
                <c:pt idx="9588">
                  <c:v>-61.6366297796791</c:v>
                </c:pt>
                <c:pt idx="9589">
                  <c:v>-61.6392724007888</c:v>
                </c:pt>
                <c:pt idx="9590">
                  <c:v>-61.64190934533286</c:v>
                </c:pt>
                <c:pt idx="9591">
                  <c:v>-61.6445406131842</c:v>
                </c:pt>
                <c:pt idx="9592">
                  <c:v>-61.6471662042174</c:v>
                </c:pt>
                <c:pt idx="9593">
                  <c:v>-61.64978611830877</c:v>
                </c:pt>
                <c:pt idx="9594">
                  <c:v>-61.65240035533625</c:v>
                </c:pt>
                <c:pt idx="9595">
                  <c:v>-61.65500891517954</c:v>
                </c:pt>
                <c:pt idx="9596">
                  <c:v>-61.65761179771995</c:v>
                </c:pt>
                <c:pt idx="9597">
                  <c:v>-61.66020900284055</c:v>
                </c:pt>
                <c:pt idx="9598">
                  <c:v>-61.66280053042607</c:v>
                </c:pt>
                <c:pt idx="9599">
                  <c:v>-61.66538638036291</c:v>
                </c:pt>
                <c:pt idx="9600">
                  <c:v>-61.66796655253917</c:v>
                </c:pt>
                <c:pt idx="9601">
                  <c:v>-61.67054104684465</c:v>
                </c:pt>
                <c:pt idx="9602">
                  <c:v>-61.67310986317087</c:v>
                </c:pt>
                <c:pt idx="9603">
                  <c:v>-61.67567300141095</c:v>
                </c:pt>
                <c:pt idx="9604">
                  <c:v>-61.67823046145978</c:v>
                </c:pt>
                <c:pt idx="9605">
                  <c:v>-61.6807822432139</c:v>
                </c:pt>
                <c:pt idx="9606">
                  <c:v>-61.6833283465716</c:v>
                </c:pt>
                <c:pt idx="9607">
                  <c:v>-61.68586877143272</c:v>
                </c:pt>
                <c:pt idx="9608">
                  <c:v>-61.68840351769894</c:v>
                </c:pt>
                <c:pt idx="9609">
                  <c:v>-61.69093258527358</c:v>
                </c:pt>
                <c:pt idx="9610">
                  <c:v>-61.6934559740616</c:v>
                </c:pt>
                <c:pt idx="9611">
                  <c:v>-61.69597368396971</c:v>
                </c:pt>
                <c:pt idx="9612">
                  <c:v>-61.69848571490627</c:v>
                </c:pt>
                <c:pt idx="9613">
                  <c:v>-61.70099206678135</c:v>
                </c:pt>
                <c:pt idx="9614">
                  <c:v>-61.70349273950672</c:v>
                </c:pt>
                <c:pt idx="9615">
                  <c:v>-61.70598773299581</c:v>
                </c:pt>
                <c:pt idx="9616">
                  <c:v>-61.70847704716376</c:v>
                </c:pt>
                <c:pt idx="9617">
                  <c:v>-61.71096068192737</c:v>
                </c:pt>
                <c:pt idx="9618">
                  <c:v>-61.71343863720521</c:v>
                </c:pt>
                <c:pt idx="9619">
                  <c:v>-61.71591091291743</c:v>
                </c:pt>
                <c:pt idx="9620">
                  <c:v>-61.71837750898594</c:v>
                </c:pt>
                <c:pt idx="9621">
                  <c:v>-61.72083842533432</c:v>
                </c:pt>
                <c:pt idx="9622">
                  <c:v>-61.72329366188785</c:v>
                </c:pt>
                <c:pt idx="9623">
                  <c:v>-61.72574321857348</c:v>
                </c:pt>
                <c:pt idx="9624">
                  <c:v>-61.72818709531985</c:v>
                </c:pt>
                <c:pt idx="9625">
                  <c:v>-61.73062529205733</c:v>
                </c:pt>
                <c:pt idx="9626">
                  <c:v>-61.73305780871792</c:v>
                </c:pt>
                <c:pt idx="9627">
                  <c:v>-61.73548464523536</c:v>
                </c:pt>
                <c:pt idx="9628">
                  <c:v>-61.73790580154506</c:v>
                </c:pt>
                <c:pt idx="9629">
                  <c:v>-61.74032127758411</c:v>
                </c:pt>
                <c:pt idx="9630">
                  <c:v>-61.7427310732913</c:v>
                </c:pt>
                <c:pt idx="9631">
                  <c:v>-61.7451351886071</c:v>
                </c:pt>
                <c:pt idx="9632">
                  <c:v>-61.7475336234737</c:v>
                </c:pt>
                <c:pt idx="9633">
                  <c:v>-61.74992637783493</c:v>
                </c:pt>
                <c:pt idx="9634">
                  <c:v>-61.75231345163635</c:v>
                </c:pt>
                <c:pt idx="9635">
                  <c:v>-61.75469484482523</c:v>
                </c:pt>
                <c:pt idx="9636">
                  <c:v>-61.75707055735044</c:v>
                </c:pt>
                <c:pt idx="9637">
                  <c:v>-61.75944058916264</c:v>
                </c:pt>
                <c:pt idx="9638">
                  <c:v>-61.76180494021413</c:v>
                </c:pt>
                <c:pt idx="9639">
                  <c:v>-61.7641636104589</c:v>
                </c:pt>
                <c:pt idx="9640">
                  <c:v>-61.76651659985261</c:v>
                </c:pt>
                <c:pt idx="9641">
                  <c:v>-61.7688639083527</c:v>
                </c:pt>
                <c:pt idx="9642">
                  <c:v>-61.77120553591818</c:v>
                </c:pt>
                <c:pt idx="9643">
                  <c:v>-61.77354148250984</c:v>
                </c:pt>
                <c:pt idx="9644">
                  <c:v>-61.77587174809011</c:v>
                </c:pt>
                <c:pt idx="9645">
                  <c:v>-61.77819633262314</c:v>
                </c:pt>
                <c:pt idx="9646">
                  <c:v>-61.78051523607476</c:v>
                </c:pt>
                <c:pt idx="9647">
                  <c:v>-61.78282845841244</c:v>
                </c:pt>
                <c:pt idx="9648">
                  <c:v>-61.78513599960547</c:v>
                </c:pt>
                <c:pt idx="9649">
                  <c:v>-61.78743785962467</c:v>
                </c:pt>
                <c:pt idx="9650">
                  <c:v>-61.78973403844267</c:v>
                </c:pt>
                <c:pt idx="9651">
                  <c:v>-61.79202453603374</c:v>
                </c:pt>
                <c:pt idx="9652">
                  <c:v>-61.79430935237383</c:v>
                </c:pt>
                <c:pt idx="9653">
                  <c:v>-61.79658848744061</c:v>
                </c:pt>
                <c:pt idx="9654">
                  <c:v>-61.79886194121343</c:v>
                </c:pt>
                <c:pt idx="9655">
                  <c:v>-61.80112971367332</c:v>
                </c:pt>
                <c:pt idx="9656">
                  <c:v>-61.80339180480303</c:v>
                </c:pt>
                <c:pt idx="9657">
                  <c:v>-61.80564821458695</c:v>
                </c:pt>
                <c:pt idx="9658">
                  <c:v>-61.8078989430112</c:v>
                </c:pt>
                <c:pt idx="9659">
                  <c:v>-61.81014399006356</c:v>
                </c:pt>
                <c:pt idx="9660">
                  <c:v>-61.81238335573354</c:v>
                </c:pt>
                <c:pt idx="9661">
                  <c:v>-61.81461704001229</c:v>
                </c:pt>
                <c:pt idx="9662">
                  <c:v>-61.81684504289272</c:v>
                </c:pt>
                <c:pt idx="9663">
                  <c:v>-61.81906736436935</c:v>
                </c:pt>
                <c:pt idx="9664">
                  <c:v>-61.82128400443845</c:v>
                </c:pt>
                <c:pt idx="9665">
                  <c:v>-61.82349496309796</c:v>
                </c:pt>
                <c:pt idx="9666">
                  <c:v>-61.8257002403475</c:v>
                </c:pt>
                <c:pt idx="9667">
                  <c:v>-61.82789983618838</c:v>
                </c:pt>
                <c:pt idx="9668">
                  <c:v>-61.8300937506236</c:v>
                </c:pt>
                <c:pt idx="9669">
                  <c:v>-61.83228198365789</c:v>
                </c:pt>
                <c:pt idx="9670">
                  <c:v>-61.83446453529761</c:v>
                </c:pt>
                <c:pt idx="9671">
                  <c:v>-61.83664140555087</c:v>
                </c:pt>
                <c:pt idx="9672">
                  <c:v>-61.83881259442742</c:v>
                </c:pt>
                <c:pt idx="9673">
                  <c:v>-61.84097810193871</c:v>
                </c:pt>
                <c:pt idx="9674">
                  <c:v>-61.8431379280979</c:v>
                </c:pt>
                <c:pt idx="9675">
                  <c:v>-61.84529207291982</c:v>
                </c:pt>
                <c:pt idx="9676">
                  <c:v>-61.847440536421</c:v>
                </c:pt>
                <c:pt idx="9677">
                  <c:v>-61.84958331861967</c:v>
                </c:pt>
                <c:pt idx="9678">
                  <c:v>-61.85172041953575</c:v>
                </c:pt>
                <c:pt idx="9679">
                  <c:v>-61.8538518391908</c:v>
                </c:pt>
                <c:pt idx="9680">
                  <c:v>-61.85597757760814</c:v>
                </c:pt>
                <c:pt idx="9681">
                  <c:v>-61.85809763481274</c:v>
                </c:pt>
                <c:pt idx="9682">
                  <c:v>-61.86021201083128</c:v>
                </c:pt>
                <c:pt idx="9683">
                  <c:v>-61.8623207056921</c:v>
                </c:pt>
                <c:pt idx="9684">
                  <c:v>-61.86442371942526</c:v>
                </c:pt>
                <c:pt idx="9685">
                  <c:v>-61.8665210520625</c:v>
                </c:pt>
                <c:pt idx="9686">
                  <c:v>-61.86861270363725</c:v>
                </c:pt>
                <c:pt idx="9687">
                  <c:v>-61.87069867418464</c:v>
                </c:pt>
                <c:pt idx="9688">
                  <c:v>-61.87277896374145</c:v>
                </c:pt>
                <c:pt idx="9689">
                  <c:v>-61.87485357234619</c:v>
                </c:pt>
                <c:pt idx="9690">
                  <c:v>-61.8769225000391</c:v>
                </c:pt>
                <c:pt idx="9691">
                  <c:v>-61.87898574686198</c:v>
                </c:pt>
                <c:pt idx="9692">
                  <c:v>-61.88104331285843</c:v>
                </c:pt>
                <c:pt idx="9693">
                  <c:v>-61.88309519807373</c:v>
                </c:pt>
                <c:pt idx="9694">
                  <c:v>-61.88514140255481</c:v>
                </c:pt>
                <c:pt idx="9695">
                  <c:v>-61.88718192635029</c:v>
                </c:pt>
                <c:pt idx="9696">
                  <c:v>-61.88921676951054</c:v>
                </c:pt>
                <c:pt idx="9697">
                  <c:v>-61.89124593208756</c:v>
                </c:pt>
                <c:pt idx="9698">
                  <c:v>-61.89326941413506</c:v>
                </c:pt>
                <c:pt idx="9699">
                  <c:v>-61.89528721570841</c:v>
                </c:pt>
                <c:pt idx="9700">
                  <c:v>-61.89729933686476</c:v>
                </c:pt>
                <c:pt idx="9701">
                  <c:v>-61.89930577766282</c:v>
                </c:pt>
                <c:pt idx="9702">
                  <c:v>-61.90130653816311</c:v>
                </c:pt>
                <c:pt idx="9703">
                  <c:v>-61.90330161842776</c:v>
                </c:pt>
                <c:pt idx="9704">
                  <c:v>-61.90529101852061</c:v>
                </c:pt>
                <c:pt idx="9705">
                  <c:v>-61.90727473850723</c:v>
                </c:pt>
                <c:pt idx="9706">
                  <c:v>-61.90925277845482</c:v>
                </c:pt>
                <c:pt idx="9707">
                  <c:v>-61.91122513843229</c:v>
                </c:pt>
                <c:pt idx="9708">
                  <c:v>-61.91319181851028</c:v>
                </c:pt>
                <c:pt idx="9709">
                  <c:v>-61.91515281876107</c:v>
                </c:pt>
                <c:pt idx="9710">
                  <c:v>-61.91710813925862</c:v>
                </c:pt>
                <c:pt idx="9711">
                  <c:v>-61.91905778007863</c:v>
                </c:pt>
                <c:pt idx="9712">
                  <c:v>-61.92100174129847</c:v>
                </c:pt>
                <c:pt idx="9713">
                  <c:v>-61.92294002299719</c:v>
                </c:pt>
                <c:pt idx="9714">
                  <c:v>-61.92487262525551</c:v>
                </c:pt>
                <c:pt idx="9715">
                  <c:v>-61.9267995481559</c:v>
                </c:pt>
                <c:pt idx="9716">
                  <c:v>-61.92872079178245</c:v>
                </c:pt>
                <c:pt idx="9717">
                  <c:v>-61.930636356221</c:v>
                </c:pt>
                <c:pt idx="9718">
                  <c:v>-61.93254624155902</c:v>
                </c:pt>
                <c:pt idx="9719">
                  <c:v>-61.93445044788572</c:v>
                </c:pt>
                <c:pt idx="9720">
                  <c:v>-61.93634897529198</c:v>
                </c:pt>
                <c:pt idx="9721">
                  <c:v>-61.93824182387036</c:v>
                </c:pt>
                <c:pt idx="9722">
                  <c:v>-61.94012899371513</c:v>
                </c:pt>
                <c:pt idx="9723">
                  <c:v>-61.94201048492224</c:v>
                </c:pt>
                <c:pt idx="9724">
                  <c:v>-61.94388629758932</c:v>
                </c:pt>
                <c:pt idx="9725">
                  <c:v>-61.9457564318157</c:v>
                </c:pt>
                <c:pt idx="9726">
                  <c:v>-61.94762088770238</c:v>
                </c:pt>
                <c:pt idx="9727">
                  <c:v>-61.94947966535209</c:v>
                </c:pt>
                <c:pt idx="9728">
                  <c:v>-61.95133276486923</c:v>
                </c:pt>
                <c:pt idx="9729">
                  <c:v>-61.95318018635985</c:v>
                </c:pt>
                <c:pt idx="9730">
                  <c:v>-61.95502192993175</c:v>
                </c:pt>
                <c:pt idx="9731">
                  <c:v>-61.95685799569436</c:v>
                </c:pt>
                <c:pt idx="9732">
                  <c:v>-61.95868838375888</c:v>
                </c:pt>
                <c:pt idx="9733">
                  <c:v>-61.9605130942381</c:v>
                </c:pt>
                <c:pt idx="9734">
                  <c:v>-61.96233212724658</c:v>
                </c:pt>
                <c:pt idx="9735">
                  <c:v>-61.96414548290052</c:v>
                </c:pt>
                <c:pt idx="9736">
                  <c:v>-61.96595316131783</c:v>
                </c:pt>
                <c:pt idx="9737">
                  <c:v>-61.96775516261811</c:v>
                </c:pt>
                <c:pt idx="9738">
                  <c:v>-61.96955148692265</c:v>
                </c:pt>
                <c:pt idx="9739">
                  <c:v>-61.97134213435442</c:v>
                </c:pt>
                <c:pt idx="9740">
                  <c:v>-61.97312710503806</c:v>
                </c:pt>
                <c:pt idx="9741">
                  <c:v>-61.97490639909995</c:v>
                </c:pt>
                <c:pt idx="9742">
                  <c:v>-61.9766800166681</c:v>
                </c:pt>
                <c:pt idx="9743">
                  <c:v>-61.97844795787227</c:v>
                </c:pt>
                <c:pt idx="9744">
                  <c:v>-61.98021022284386</c:v>
                </c:pt>
                <c:pt idx="9745">
                  <c:v>-61.98196681171596</c:v>
                </c:pt>
                <c:pt idx="9746">
                  <c:v>-61.98371772462338</c:v>
                </c:pt>
                <c:pt idx="9747">
                  <c:v>-61.9854629617026</c:v>
                </c:pt>
                <c:pt idx="9748">
                  <c:v>-61.9872025230918</c:v>
                </c:pt>
                <c:pt idx="9749">
                  <c:v>-61.98893640893083</c:v>
                </c:pt>
                <c:pt idx="9750">
                  <c:v>-61.99066461936122</c:v>
                </c:pt>
                <c:pt idx="9751">
                  <c:v>-61.99238715452623</c:v>
                </c:pt>
                <c:pt idx="9752">
                  <c:v>-61.99410401457077</c:v>
                </c:pt>
                <c:pt idx="9753">
                  <c:v>-61.99581519964145</c:v>
                </c:pt>
                <c:pt idx="9754">
                  <c:v>-61.99752070988657</c:v>
                </c:pt>
                <c:pt idx="9755">
                  <c:v>-61.99922054545613</c:v>
                </c:pt>
                <c:pt idx="9756">
                  <c:v>-62.0009147065018</c:v>
                </c:pt>
                <c:pt idx="9757">
                  <c:v>-62.00260319317693</c:v>
                </c:pt>
                <c:pt idx="9758">
                  <c:v>-62.00428600563656</c:v>
                </c:pt>
                <c:pt idx="9759">
                  <c:v>-62.0059631440375</c:v>
                </c:pt>
                <c:pt idx="9760">
                  <c:v>-62.00763460853811</c:v>
                </c:pt>
                <c:pt idx="9761">
                  <c:v>-62.00930039929853</c:v>
                </c:pt>
                <c:pt idx="9762">
                  <c:v>-62.01096051648057</c:v>
                </c:pt>
                <c:pt idx="9763">
                  <c:v>-62.0126149602477</c:v>
                </c:pt>
                <c:pt idx="9764">
                  <c:v>-62.01426373076512</c:v>
                </c:pt>
                <c:pt idx="9765">
                  <c:v>-62.0159068281997</c:v>
                </c:pt>
                <c:pt idx="9766">
                  <c:v>-62.01754425271996</c:v>
                </c:pt>
                <c:pt idx="9767">
                  <c:v>-62.01917600449617</c:v>
                </c:pt>
                <c:pt idx="9768">
                  <c:v>-62.02080208370026</c:v>
                </c:pt>
                <c:pt idx="9769">
                  <c:v>-62.02242249050586</c:v>
                </c:pt>
                <c:pt idx="9770">
                  <c:v>-62.02403722508822</c:v>
                </c:pt>
                <c:pt idx="9771">
                  <c:v>-62.02564628762438</c:v>
                </c:pt>
                <c:pt idx="9772">
                  <c:v>-62.027249678293</c:v>
                </c:pt>
                <c:pt idx="9773">
                  <c:v>-62.02884739727446</c:v>
                </c:pt>
                <c:pt idx="9774">
                  <c:v>-62.03043944475081</c:v>
                </c:pt>
                <c:pt idx="9775">
                  <c:v>-62.0320258209058</c:v>
                </c:pt>
                <c:pt idx="9776">
                  <c:v>-62.0336065259248</c:v>
                </c:pt>
                <c:pt idx="9777">
                  <c:v>-62.035181559995</c:v>
                </c:pt>
                <c:pt idx="9778">
                  <c:v>-62.03675092330516</c:v>
                </c:pt>
                <c:pt idx="9779">
                  <c:v>-62.03831461604578</c:v>
                </c:pt>
                <c:pt idx="9780">
                  <c:v>-62.03987263840904</c:v>
                </c:pt>
                <c:pt idx="9781">
                  <c:v>-62.04142499058879</c:v>
                </c:pt>
                <c:pt idx="9782">
                  <c:v>-62.04297167278058</c:v>
                </c:pt>
                <c:pt idx="9783">
                  <c:v>-62.04451268518167</c:v>
                </c:pt>
                <c:pt idx="9784">
                  <c:v>-62.04604802799095</c:v>
                </c:pt>
                <c:pt idx="9785">
                  <c:v>-62.04757770140905</c:v>
                </c:pt>
                <c:pt idx="9786">
                  <c:v>-62.04910170563824</c:v>
                </c:pt>
                <c:pt idx="9787">
                  <c:v>-62.05062004088254</c:v>
                </c:pt>
                <c:pt idx="9788">
                  <c:v>-62.0521327073476</c:v>
                </c:pt>
                <c:pt idx="9789">
                  <c:v>-62.05363970524076</c:v>
                </c:pt>
                <c:pt idx="9790">
                  <c:v>-62.0551410347711</c:v>
                </c:pt>
                <c:pt idx="9791">
                  <c:v>-62.0566366961493</c:v>
                </c:pt>
                <c:pt idx="9792">
                  <c:v>-62.05812668958779</c:v>
                </c:pt>
                <c:pt idx="9793">
                  <c:v>-62.05961101530067</c:v>
                </c:pt>
                <c:pt idx="9794">
                  <c:v>-62.06108967350374</c:v>
                </c:pt>
                <c:pt idx="9795">
                  <c:v>-62.06256266441447</c:v>
                </c:pt>
                <c:pt idx="9796">
                  <c:v>-62.064029988252</c:v>
                </c:pt>
                <c:pt idx="9797">
                  <c:v>-62.06549164523718</c:v>
                </c:pt>
                <c:pt idx="9798">
                  <c:v>-62.06694763559254</c:v>
                </c:pt>
                <c:pt idx="9799">
                  <c:v>-62.0683979595423</c:v>
                </c:pt>
                <c:pt idx="9800">
                  <c:v>-62.06984261731235</c:v>
                </c:pt>
                <c:pt idx="9801">
                  <c:v>-62.07128160913029</c:v>
                </c:pt>
                <c:pt idx="9802">
                  <c:v>-62.0727149352254</c:v>
                </c:pt>
                <c:pt idx="9803">
                  <c:v>-62.07414259582858</c:v>
                </c:pt>
                <c:pt idx="9804">
                  <c:v>-62.07556459117252</c:v>
                </c:pt>
                <c:pt idx="9805">
                  <c:v>-62.07698092149155</c:v>
                </c:pt>
                <c:pt idx="9806">
                  <c:v>-62.07839158702167</c:v>
                </c:pt>
                <c:pt idx="9807">
                  <c:v>-62.07979658800058</c:v>
                </c:pt>
                <c:pt idx="9808">
                  <c:v>-62.08119592466765</c:v>
                </c:pt>
                <c:pt idx="9809">
                  <c:v>-62.08258959726395</c:v>
                </c:pt>
                <c:pt idx="9810">
                  <c:v>-62.08397760603227</c:v>
                </c:pt>
                <c:pt idx="9811">
                  <c:v>-62.08535995121701</c:v>
                </c:pt>
                <c:pt idx="9812">
                  <c:v>-62.08673663306431</c:v>
                </c:pt>
                <c:pt idx="9813">
                  <c:v>-62.08810765182195</c:v>
                </c:pt>
                <c:pt idx="9814">
                  <c:v>-62.08947300773944</c:v>
                </c:pt>
                <c:pt idx="9815">
                  <c:v>-62.09083270106798</c:v>
                </c:pt>
                <c:pt idx="9816">
                  <c:v>-62.0921867320604</c:v>
                </c:pt>
                <c:pt idx="9817">
                  <c:v>-62.09353510097124</c:v>
                </c:pt>
                <c:pt idx="9818">
                  <c:v>-62.09487780805674</c:v>
                </c:pt>
                <c:pt idx="9819">
                  <c:v>-62.09621485357482</c:v>
                </c:pt>
                <c:pt idx="9820">
                  <c:v>-62.09754623778508</c:v>
                </c:pt>
                <c:pt idx="9821">
                  <c:v>-62.0988719609488</c:v>
                </c:pt>
                <c:pt idx="9822">
                  <c:v>-62.10019202332894</c:v>
                </c:pt>
                <c:pt idx="9823">
                  <c:v>-62.10150642519014</c:v>
                </c:pt>
                <c:pt idx="9824">
                  <c:v>-62.10281516679877</c:v>
                </c:pt>
                <c:pt idx="9825">
                  <c:v>-62.10411824842282</c:v>
                </c:pt>
                <c:pt idx="9826">
                  <c:v>-62.105415670332</c:v>
                </c:pt>
                <c:pt idx="9827">
                  <c:v>-62.10670743279766</c:v>
                </c:pt>
                <c:pt idx="9828">
                  <c:v>-62.10799353609293</c:v>
                </c:pt>
                <c:pt idx="9829">
                  <c:v>-62.10927398049252</c:v>
                </c:pt>
                <c:pt idx="9830">
                  <c:v>-62.1105487662729</c:v>
                </c:pt>
                <c:pt idx="9831">
                  <c:v>-62.11181789371214</c:v>
                </c:pt>
                <c:pt idx="9832">
                  <c:v>-62.11308136309007</c:v>
                </c:pt>
                <c:pt idx="9833">
                  <c:v>-62.1143391746882</c:v>
                </c:pt>
                <c:pt idx="9834">
                  <c:v>-62.11559132878966</c:v>
                </c:pt>
                <c:pt idx="9835">
                  <c:v>-62.11683782567931</c:v>
                </c:pt>
                <c:pt idx="9836">
                  <c:v>-62.11807866564369</c:v>
                </c:pt>
                <c:pt idx="9837">
                  <c:v>-62.11931384897104</c:v>
                </c:pt>
                <c:pt idx="9838">
                  <c:v>-62.12054337595121</c:v>
                </c:pt>
                <c:pt idx="9839">
                  <c:v>-62.12176724687581</c:v>
                </c:pt>
                <c:pt idx="9840">
                  <c:v>-62.12298546203811</c:v>
                </c:pt>
                <c:pt idx="9841">
                  <c:v>-62.12419802173305</c:v>
                </c:pt>
                <c:pt idx="9842">
                  <c:v>-62.12540492625726</c:v>
                </c:pt>
                <c:pt idx="9843">
                  <c:v>-62.12660617590905</c:v>
                </c:pt>
                <c:pt idx="9844">
                  <c:v>-62.12780177098841</c:v>
                </c:pt>
                <c:pt idx="9845">
                  <c:v>-62.12899171179703</c:v>
                </c:pt>
                <c:pt idx="9846">
                  <c:v>-62.13017599863827</c:v>
                </c:pt>
                <c:pt idx="9847">
                  <c:v>-62.13135463181715</c:v>
                </c:pt>
                <c:pt idx="9848">
                  <c:v>-62.1325276116404</c:v>
                </c:pt>
                <c:pt idx="9849">
                  <c:v>-62.13369493841644</c:v>
                </c:pt>
                <c:pt idx="9850">
                  <c:v>-62.13485661245534</c:v>
                </c:pt>
                <c:pt idx="9851">
                  <c:v>-62.13601263406887</c:v>
                </c:pt>
                <c:pt idx="9852">
                  <c:v>-62.13716300357048</c:v>
                </c:pt>
                <c:pt idx="9853">
                  <c:v>-62.1383077212753</c:v>
                </c:pt>
                <c:pt idx="9854">
                  <c:v>-62.13944678750014</c:v>
                </c:pt>
                <c:pt idx="9855">
                  <c:v>-62.1405802025635</c:v>
                </c:pt>
                <c:pt idx="9856">
                  <c:v>-62.14170796678553</c:v>
                </c:pt>
                <c:pt idx="9857">
                  <c:v>-62.14283008048813</c:v>
                </c:pt>
                <c:pt idx="9858">
                  <c:v>-62.14394654399479</c:v>
                </c:pt>
                <c:pt idx="9859">
                  <c:v>-62.14505735763074</c:v>
                </c:pt>
                <c:pt idx="9860">
                  <c:v>-62.14616252172289</c:v>
                </c:pt>
                <c:pt idx="9861">
                  <c:v>-62.1472620365998</c:v>
                </c:pt>
                <c:pt idx="9862">
                  <c:v>-62.14835590259175</c:v>
                </c:pt>
                <c:pt idx="9863">
                  <c:v>-62.14944412003064</c:v>
                </c:pt>
                <c:pt idx="9864">
                  <c:v>-62.15052668925013</c:v>
                </c:pt>
                <c:pt idx="9865">
                  <c:v>-62.1516036105855</c:v>
                </c:pt>
                <c:pt idx="9866">
                  <c:v>-62.15267488437375</c:v>
                </c:pt>
                <c:pt idx="9867">
                  <c:v>-62.1537405109535</c:v>
                </c:pt>
                <c:pt idx="9868">
                  <c:v>-62.15480049066512</c:v>
                </c:pt>
                <c:pt idx="9869">
                  <c:v>-62.15585482385062</c:v>
                </c:pt>
                <c:pt idx="9870">
                  <c:v>-62.1569035108537</c:v>
                </c:pt>
                <c:pt idx="9871">
                  <c:v>-62.15794655201973</c:v>
                </c:pt>
                <c:pt idx="9872">
                  <c:v>-62.15898394769579</c:v>
                </c:pt>
                <c:pt idx="9873">
                  <c:v>-62.16001569823059</c:v>
                </c:pt>
                <c:pt idx="9874">
                  <c:v>-62.16104180397456</c:v>
                </c:pt>
                <c:pt idx="9875">
                  <c:v>-62.1620622652798</c:v>
                </c:pt>
                <c:pt idx="9876">
                  <c:v>-62.16307708250007</c:v>
                </c:pt>
                <c:pt idx="9877">
                  <c:v>-62.16408625599082</c:v>
                </c:pt>
                <c:pt idx="9878">
                  <c:v>-62.16508978610923</c:v>
                </c:pt>
                <c:pt idx="9879">
                  <c:v>-62.16608767321404</c:v>
                </c:pt>
                <c:pt idx="9880">
                  <c:v>-62.16707991766582</c:v>
                </c:pt>
                <c:pt idx="9881">
                  <c:v>-62.16806651982667</c:v>
                </c:pt>
                <c:pt idx="9882">
                  <c:v>-62.16904748006046</c:v>
                </c:pt>
                <c:pt idx="9883">
                  <c:v>-62.17002279873274</c:v>
                </c:pt>
                <c:pt idx="9884">
                  <c:v>-62.17099247621067</c:v>
                </c:pt>
                <c:pt idx="9885">
                  <c:v>-62.17195651286318</c:v>
                </c:pt>
                <c:pt idx="9886">
                  <c:v>-62.1729149090608</c:v>
                </c:pt>
                <c:pt idx="9887">
                  <c:v>-62.17386766517575</c:v>
                </c:pt>
                <c:pt idx="9888">
                  <c:v>-62.17481478158198</c:v>
                </c:pt>
                <c:pt idx="9889">
                  <c:v>-62.17575625865507</c:v>
                </c:pt>
                <c:pt idx="9890">
                  <c:v>-62.1766920967723</c:v>
                </c:pt>
                <c:pt idx="9891">
                  <c:v>-62.1776222963126</c:v>
                </c:pt>
                <c:pt idx="9892">
                  <c:v>-62.17854685765661</c:v>
                </c:pt>
                <c:pt idx="9893">
                  <c:v>-62.17946578118664</c:v>
                </c:pt>
                <c:pt idx="9894">
                  <c:v>-62.18037906728664</c:v>
                </c:pt>
                <c:pt idx="9895">
                  <c:v>-62.18128671634231</c:v>
                </c:pt>
                <c:pt idx="9896">
                  <c:v>-62.18218872874096</c:v>
                </c:pt>
                <c:pt idx="9897">
                  <c:v>-62.1830851048716</c:v>
                </c:pt>
                <c:pt idx="9898">
                  <c:v>-62.18397584512491</c:v>
                </c:pt>
                <c:pt idx="9899">
                  <c:v>-62.18486094989325</c:v>
                </c:pt>
                <c:pt idx="9900">
                  <c:v>-62.18574041957071</c:v>
                </c:pt>
                <c:pt idx="9901">
                  <c:v>-62.18661425455295</c:v>
                </c:pt>
                <c:pt idx="9902">
                  <c:v>-62.18748245523737</c:v>
                </c:pt>
                <c:pt idx="9903">
                  <c:v>-62.1883450220231</c:v>
                </c:pt>
                <c:pt idx="9904">
                  <c:v>-62.18920195531079</c:v>
                </c:pt>
                <c:pt idx="9905">
                  <c:v>-62.19005325550293</c:v>
                </c:pt>
                <c:pt idx="9906">
                  <c:v>-62.19089892300358</c:v>
                </c:pt>
                <c:pt idx="9907">
                  <c:v>-62.19173895821854</c:v>
                </c:pt>
                <c:pt idx="9908">
                  <c:v>-62.19257336155525</c:v>
                </c:pt>
                <c:pt idx="9909">
                  <c:v>-62.19340213342281</c:v>
                </c:pt>
                <c:pt idx="9910">
                  <c:v>-62.19422527423203</c:v>
                </c:pt>
                <c:pt idx="9911">
                  <c:v>-62.19504278439541</c:v>
                </c:pt>
                <c:pt idx="9912">
                  <c:v>-62.19585466432707</c:v>
                </c:pt>
                <c:pt idx="9913">
                  <c:v>-62.19666091444285</c:v>
                </c:pt>
                <c:pt idx="9914">
                  <c:v>-62.19746153516022</c:v>
                </c:pt>
                <c:pt idx="9915">
                  <c:v>-62.19825652689838</c:v>
                </c:pt>
                <c:pt idx="9916">
                  <c:v>-62.19904589007818</c:v>
                </c:pt>
                <c:pt idx="9917">
                  <c:v>-62.19982962512211</c:v>
                </c:pt>
                <c:pt idx="9918">
                  <c:v>-62.2006077324544</c:v>
                </c:pt>
                <c:pt idx="9919">
                  <c:v>-62.2013802125009</c:v>
                </c:pt>
                <c:pt idx="9920">
                  <c:v>-62.20214706568915</c:v>
                </c:pt>
                <c:pt idx="9921">
                  <c:v>-62.2029082924484</c:v>
                </c:pt>
                <c:pt idx="9922">
                  <c:v>-62.2036638932095</c:v>
                </c:pt>
                <c:pt idx="9923">
                  <c:v>-62.20441386840505</c:v>
                </c:pt>
                <c:pt idx="9924">
                  <c:v>-62.20515821846927</c:v>
                </c:pt>
                <c:pt idx="9925">
                  <c:v>-62.20589694383806</c:v>
                </c:pt>
                <c:pt idx="9926">
                  <c:v>-62.20663004494903</c:v>
                </c:pt>
                <c:pt idx="9927">
                  <c:v>-62.20735752224142</c:v>
                </c:pt>
                <c:pt idx="9928">
                  <c:v>-62.20807937615618</c:v>
                </c:pt>
                <c:pt idx="9929">
                  <c:v>-62.2087956071359</c:v>
                </c:pt>
                <c:pt idx="9930">
                  <c:v>-62.20950621562484</c:v>
                </c:pt>
                <c:pt idx="9931">
                  <c:v>-62.21021120206898</c:v>
                </c:pt>
                <c:pt idx="9932">
                  <c:v>-62.21091056691594</c:v>
                </c:pt>
                <c:pt idx="9933">
                  <c:v>-62.21160431061498</c:v>
                </c:pt>
                <c:pt idx="9934">
                  <c:v>-62.21229243361711</c:v>
                </c:pt>
                <c:pt idx="9935">
                  <c:v>-62.21297493637496</c:v>
                </c:pt>
                <c:pt idx="9936">
                  <c:v>-62.21365181934279</c:v>
                </c:pt>
                <c:pt idx="9937">
                  <c:v>-62.21432308297666</c:v>
                </c:pt>
                <c:pt idx="9938">
                  <c:v>-62.21498872773415</c:v>
                </c:pt>
                <c:pt idx="9939">
                  <c:v>-62.21564875407464</c:v>
                </c:pt>
                <c:pt idx="9940">
                  <c:v>-62.2163031624591</c:v>
                </c:pt>
                <c:pt idx="9941">
                  <c:v>-62.2169519533502</c:v>
                </c:pt>
                <c:pt idx="9942">
                  <c:v>-62.21759512721227</c:v>
                </c:pt>
                <c:pt idx="9943">
                  <c:v>-62.21823268451135</c:v>
                </c:pt>
                <c:pt idx="9944">
                  <c:v>-62.21886462571509</c:v>
                </c:pt>
                <c:pt idx="9945">
                  <c:v>-62.21949095129285</c:v>
                </c:pt>
                <c:pt idx="9946">
                  <c:v>-62.22011166171567</c:v>
                </c:pt>
                <c:pt idx="9947">
                  <c:v>-62.22072675745621</c:v>
                </c:pt>
                <c:pt idx="9948">
                  <c:v>-62.22133623898887</c:v>
                </c:pt>
                <c:pt idx="9949">
                  <c:v>-62.22194010678963</c:v>
                </c:pt>
                <c:pt idx="9950">
                  <c:v>-62.22253836133623</c:v>
                </c:pt>
                <c:pt idx="9951">
                  <c:v>-62.22313100310804</c:v>
                </c:pt>
                <c:pt idx="9952">
                  <c:v>-62.2237180325861</c:v>
                </c:pt>
                <c:pt idx="9953">
                  <c:v>-62.2242994502531</c:v>
                </c:pt>
                <c:pt idx="9954">
                  <c:v>-62.22487525659346</c:v>
                </c:pt>
                <c:pt idx="9955">
                  <c:v>-62.2254454520932</c:v>
                </c:pt>
                <c:pt idx="9956">
                  <c:v>-62.22601003724005</c:v>
                </c:pt>
                <c:pt idx="9957">
                  <c:v>-62.2265690125234</c:v>
                </c:pt>
                <c:pt idx="9958">
                  <c:v>-62.22712237843428</c:v>
                </c:pt>
                <c:pt idx="9959">
                  <c:v>-62.22767013546545</c:v>
                </c:pt>
                <c:pt idx="9960">
                  <c:v>-62.2282122841113</c:v>
                </c:pt>
                <c:pt idx="9961">
                  <c:v>-62.22874882486787</c:v>
                </c:pt>
                <c:pt idx="9962">
                  <c:v>-62.2292797582329</c:v>
                </c:pt>
                <c:pt idx="9963">
                  <c:v>-62.2298050847058</c:v>
                </c:pt>
                <c:pt idx="9964">
                  <c:v>-62.23032480478761</c:v>
                </c:pt>
                <c:pt idx="9965">
                  <c:v>-62.23083891898112</c:v>
                </c:pt>
                <c:pt idx="9966">
                  <c:v>-62.23134742779065</c:v>
                </c:pt>
                <c:pt idx="9967">
                  <c:v>-62.23185033172236</c:v>
                </c:pt>
                <c:pt idx="9968">
                  <c:v>-62.23234763128392</c:v>
                </c:pt>
                <c:pt idx="9969">
                  <c:v>-62.23283932698477</c:v>
                </c:pt>
                <c:pt idx="9970">
                  <c:v>-62.23332541933594</c:v>
                </c:pt>
                <c:pt idx="9971">
                  <c:v>-62.23380590885021</c:v>
                </c:pt>
                <c:pt idx="9972">
                  <c:v>-62.23428079604196</c:v>
                </c:pt>
                <c:pt idx="9973">
                  <c:v>-62.23475008142728</c:v>
                </c:pt>
                <c:pt idx="9974">
                  <c:v>-62.2352137655239</c:v>
                </c:pt>
                <c:pt idx="9975">
                  <c:v>-62.23567184885121</c:v>
                </c:pt>
                <c:pt idx="9976">
                  <c:v>-62.2361243319303</c:v>
                </c:pt>
                <c:pt idx="9977">
                  <c:v>-62.2365712152839</c:v>
                </c:pt>
                <c:pt idx="9978">
                  <c:v>-62.2370124994364</c:v>
                </c:pt>
                <c:pt idx="9979">
                  <c:v>-62.23744818491387</c:v>
                </c:pt>
                <c:pt idx="9980">
                  <c:v>-62.23787827224405</c:v>
                </c:pt>
                <c:pt idx="9981">
                  <c:v>-62.23830276195636</c:v>
                </c:pt>
                <c:pt idx="9982">
                  <c:v>-62.23872165458183</c:v>
                </c:pt>
                <c:pt idx="9983">
                  <c:v>-62.23913495065319</c:v>
                </c:pt>
                <c:pt idx="9984">
                  <c:v>-62.23954265070484</c:v>
                </c:pt>
                <c:pt idx="9985">
                  <c:v>-62.23994475527284</c:v>
                </c:pt>
                <c:pt idx="9986">
                  <c:v>-62.24034126489492</c:v>
                </c:pt>
                <c:pt idx="9987">
                  <c:v>-62.24073218011046</c:v>
                </c:pt>
                <c:pt idx="9988">
                  <c:v>-62.24111750146049</c:v>
                </c:pt>
                <c:pt idx="9989">
                  <c:v>-62.24149722948777</c:v>
                </c:pt>
                <c:pt idx="9990">
                  <c:v>-62.24187136473662</c:v>
                </c:pt>
                <c:pt idx="9991">
                  <c:v>-62.24223990775316</c:v>
                </c:pt>
                <c:pt idx="9992">
                  <c:v>-62.24260285908503</c:v>
                </c:pt>
                <c:pt idx="9993">
                  <c:v>-62.24296021928162</c:v>
                </c:pt>
                <c:pt idx="9994">
                  <c:v>-62.24331198889397</c:v>
                </c:pt>
                <c:pt idx="9995">
                  <c:v>-62.24365816847476</c:v>
                </c:pt>
                <c:pt idx="9996">
                  <c:v>-62.24399875857837</c:v>
                </c:pt>
                <c:pt idx="9997">
                  <c:v>-62.2443337597608</c:v>
                </c:pt>
                <c:pt idx="9998">
                  <c:v>-62.24466317257975</c:v>
                </c:pt>
                <c:pt idx="9999">
                  <c:v>-62.24498699759455</c:v>
                </c:pt>
                <c:pt idx="10000">
                  <c:v>-62.24530523536624</c:v>
                </c:pt>
                <c:pt idx="10001">
                  <c:v>-62.24561788645746</c:v>
                </c:pt>
                <c:pt idx="10002">
                  <c:v>-62.24592495143255</c:v>
                </c:pt>
                <c:pt idx="10003">
                  <c:v>-62.24622643085751</c:v>
                </c:pt>
                <c:pt idx="10004">
                  <c:v>-62.24652232530001</c:v>
                </c:pt>
                <c:pt idx="10005">
                  <c:v>-62.24681263532934</c:v>
                </c:pt>
                <c:pt idx="10006">
                  <c:v>-62.24709736151649</c:v>
                </c:pt>
                <c:pt idx="10007">
                  <c:v>-62.24737650443411</c:v>
                </c:pt>
                <c:pt idx="10008">
                  <c:v>-62.24765006465647</c:v>
                </c:pt>
                <c:pt idx="10009">
                  <c:v>-62.24791804275958</c:v>
                </c:pt>
                <c:pt idx="10010">
                  <c:v>-62.24818043932102</c:v>
                </c:pt>
                <c:pt idx="10011">
                  <c:v>-62.2484372549201</c:v>
                </c:pt>
                <c:pt idx="10012">
                  <c:v>-62.24868849013773</c:v>
                </c:pt>
                <c:pt idx="10013">
                  <c:v>-62.24893414555653</c:v>
                </c:pt>
                <c:pt idx="10014">
                  <c:v>-62.24917422176078</c:v>
                </c:pt>
                <c:pt idx="10015">
                  <c:v>-62.24940871933638</c:v>
                </c:pt>
                <c:pt idx="10016">
                  <c:v>-62.24963763887093</c:v>
                </c:pt>
                <c:pt idx="10017">
                  <c:v>-62.24986098095365</c:v>
                </c:pt>
                <c:pt idx="10018">
                  <c:v>-62.25007874617546</c:v>
                </c:pt>
                <c:pt idx="10019">
                  <c:v>-62.2502909351289</c:v>
                </c:pt>
                <c:pt idx="10020">
                  <c:v>-62.2504975484082</c:v>
                </c:pt>
                <c:pt idx="10021">
                  <c:v>-62.25069858660923</c:v>
                </c:pt>
                <c:pt idx="10022">
                  <c:v>-62.25089405032953</c:v>
                </c:pt>
                <c:pt idx="10023">
                  <c:v>-62.2510839401683</c:v>
                </c:pt>
                <c:pt idx="10024">
                  <c:v>-62.25126825672638</c:v>
                </c:pt>
                <c:pt idx="10025">
                  <c:v>-62.25144700060628</c:v>
                </c:pt>
                <c:pt idx="10026">
                  <c:v>-62.25162017241217</c:v>
                </c:pt>
                <c:pt idx="10027">
                  <c:v>-62.25178777274989</c:v>
                </c:pt>
                <c:pt idx="10028">
                  <c:v>-62.2519498022269</c:v>
                </c:pt>
                <c:pt idx="10029">
                  <c:v>-62.25210626145235</c:v>
                </c:pt>
                <c:pt idx="10030">
                  <c:v>-62.25225715103704</c:v>
                </c:pt>
                <c:pt idx="10031">
                  <c:v>-62.2524024715934</c:v>
                </c:pt>
                <c:pt idx="10032">
                  <c:v>-62.25254222373558</c:v>
                </c:pt>
                <c:pt idx="10033">
                  <c:v>-62.25267640807931</c:v>
                </c:pt>
                <c:pt idx="10034">
                  <c:v>-62.25280502524202</c:v>
                </c:pt>
                <c:pt idx="10035">
                  <c:v>-62.2529280758428</c:v>
                </c:pt>
                <c:pt idx="10036">
                  <c:v>-62.25304556050239</c:v>
                </c:pt>
                <c:pt idx="10037">
                  <c:v>-62.25315747984315</c:v>
                </c:pt>
                <c:pt idx="10038">
                  <c:v>-62.25326383448918</c:v>
                </c:pt>
                <c:pt idx="10039">
                  <c:v>-62.2533646250661</c:v>
                </c:pt>
                <c:pt idx="10040">
                  <c:v>-62.25345985220135</c:v>
                </c:pt>
                <c:pt idx="10041">
                  <c:v>-62.25354951652391</c:v>
                </c:pt>
                <c:pt idx="10042">
                  <c:v>-62.25363361866442</c:v>
                </c:pt>
                <c:pt idx="10043">
                  <c:v>-62.25371215925524</c:v>
                </c:pt>
                <c:pt idx="10044">
                  <c:v>-62.25378513893032</c:v>
                </c:pt>
                <c:pt idx="10045">
                  <c:v>-62.2538525583253</c:v>
                </c:pt>
                <c:pt idx="10046">
                  <c:v>-62.25391441807746</c:v>
                </c:pt>
                <c:pt idx="10047">
                  <c:v>-62.25397071882576</c:v>
                </c:pt>
                <c:pt idx="10048">
                  <c:v>-62.25402146121073</c:v>
                </c:pt>
                <c:pt idx="10049">
                  <c:v>-62.25406664587469</c:v>
                </c:pt>
                <c:pt idx="10050">
                  <c:v>-62.2541062734615</c:v>
                </c:pt>
                <c:pt idx="10051">
                  <c:v>-62.25414034461672</c:v>
                </c:pt>
                <c:pt idx="10052">
                  <c:v>-62.25416885998753</c:v>
                </c:pt>
                <c:pt idx="10053">
                  <c:v>-62.25419182022283</c:v>
                </c:pt>
                <c:pt idx="10054">
                  <c:v>-62.2542092259731</c:v>
                </c:pt>
                <c:pt idx="10055">
                  <c:v>-62.25422107789048</c:v>
                </c:pt>
                <c:pt idx="10056">
                  <c:v>-62.25422737662885</c:v>
                </c:pt>
                <c:pt idx="10057">
                  <c:v>-62.25422812284362</c:v>
                </c:pt>
                <c:pt idx="10058">
                  <c:v>-62.25422331719194</c:v>
                </c:pt>
                <c:pt idx="10059">
                  <c:v>-62.25421296033254</c:v>
                </c:pt>
                <c:pt idx="10060">
                  <c:v>-62.25419705292589</c:v>
                </c:pt>
                <c:pt idx="10061">
                  <c:v>-62.25417559563402</c:v>
                </c:pt>
                <c:pt idx="10062">
                  <c:v>-62.25414858912067</c:v>
                </c:pt>
                <c:pt idx="10063">
                  <c:v>-62.25411603405123</c:v>
                </c:pt>
                <c:pt idx="10064">
                  <c:v>-62.25407793109269</c:v>
                </c:pt>
                <c:pt idx="10065">
                  <c:v>-62.25403428091375</c:v>
                </c:pt>
                <c:pt idx="10066">
                  <c:v>-62.25398508418473</c:v>
                </c:pt>
                <c:pt idx="10067">
                  <c:v>-62.2539303415776</c:v>
                </c:pt>
                <c:pt idx="10068">
                  <c:v>-62.25387005376597</c:v>
                </c:pt>
                <c:pt idx="10069">
                  <c:v>-62.25380422142514</c:v>
                </c:pt>
                <c:pt idx="10070">
                  <c:v>-62.25373284523202</c:v>
                </c:pt>
                <c:pt idx="10071">
                  <c:v>-62.25365592586519</c:v>
                </c:pt>
                <c:pt idx="10072">
                  <c:v>-62.25357346400486</c:v>
                </c:pt>
                <c:pt idx="10073">
                  <c:v>-62.2534854603329</c:v>
                </c:pt>
                <c:pt idx="10074">
                  <c:v>-62.25339191553285</c:v>
                </c:pt>
                <c:pt idx="10075">
                  <c:v>-62.25329283028985</c:v>
                </c:pt>
                <c:pt idx="10076">
                  <c:v>-62.25318820529073</c:v>
                </c:pt>
                <c:pt idx="10077">
                  <c:v>-62.25307804122395</c:v>
                </c:pt>
                <c:pt idx="10078">
                  <c:v>-62.25296233877963</c:v>
                </c:pt>
                <c:pt idx="10079">
                  <c:v>-62.2528410986495</c:v>
                </c:pt>
                <c:pt idx="10080">
                  <c:v>-62.252714321527</c:v>
                </c:pt>
                <c:pt idx="10081">
                  <c:v>-62.25258200810717</c:v>
                </c:pt>
                <c:pt idx="10082">
                  <c:v>-62.25244415908669</c:v>
                </c:pt>
                <c:pt idx="10083">
                  <c:v>-62.25230077516395</c:v>
                </c:pt>
                <c:pt idx="10084">
                  <c:v>-62.25215185703891</c:v>
                </c:pt>
                <c:pt idx="10085">
                  <c:v>-62.25199740541319</c:v>
                </c:pt>
                <c:pt idx="10086">
                  <c:v>-62.25183742099015</c:v>
                </c:pt>
                <c:pt idx="10087">
                  <c:v>-62.25167190447466</c:v>
                </c:pt>
                <c:pt idx="10088">
                  <c:v>-62.25150085657331</c:v>
                </c:pt>
                <c:pt idx="10089">
                  <c:v>-62.25132427799431</c:v>
                </c:pt>
                <c:pt idx="10090">
                  <c:v>-62.25114216944755</c:v>
                </c:pt>
                <c:pt idx="10091">
                  <c:v>-62.25095453164454</c:v>
                </c:pt>
                <c:pt idx="10092">
                  <c:v>-62.25076136529844</c:v>
                </c:pt>
                <c:pt idx="10093">
                  <c:v>-62.25056267112405</c:v>
                </c:pt>
                <c:pt idx="10094">
                  <c:v>-62.2503584498378</c:v>
                </c:pt>
                <c:pt idx="10095">
                  <c:v>-62.25014870215778</c:v>
                </c:pt>
                <c:pt idx="10096">
                  <c:v>-62.24993342880375</c:v>
                </c:pt>
                <c:pt idx="10097">
                  <c:v>-62.24971263049708</c:v>
                </c:pt>
                <c:pt idx="10098">
                  <c:v>-62.24948630796079</c:v>
                </c:pt>
                <c:pt idx="10099">
                  <c:v>-62.24925446191953</c:v>
                </c:pt>
                <c:pt idx="10100">
                  <c:v>-62.24901709309963</c:v>
                </c:pt>
                <c:pt idx="10101">
                  <c:v>-62.24877420222905</c:v>
                </c:pt>
                <c:pt idx="10102">
                  <c:v>-62.24852579003735</c:v>
                </c:pt>
                <c:pt idx="10103">
                  <c:v>-62.24827185725579</c:v>
                </c:pt>
                <c:pt idx="10104">
                  <c:v>-62.24801240461724</c:v>
                </c:pt>
                <c:pt idx="10105">
                  <c:v>-62.24774743285622</c:v>
                </c:pt>
                <c:pt idx="10106">
                  <c:v>-62.24747694270892</c:v>
                </c:pt>
                <c:pt idx="10107">
                  <c:v>-62.2472009349131</c:v>
                </c:pt>
                <c:pt idx="10108">
                  <c:v>-62.24691941020824</c:v>
                </c:pt>
                <c:pt idx="10109">
                  <c:v>-62.24663236933542</c:v>
                </c:pt>
                <c:pt idx="10110">
                  <c:v>-62.24633981303735</c:v>
                </c:pt>
                <c:pt idx="10111">
                  <c:v>-62.24604174205843</c:v>
                </c:pt>
                <c:pt idx="10112">
                  <c:v>-62.24573815714464</c:v>
                </c:pt>
                <c:pt idx="10113">
                  <c:v>-62.24542905904362</c:v>
                </c:pt>
                <c:pt idx="10114">
                  <c:v>-62.24511444850473</c:v>
                </c:pt>
                <c:pt idx="10115">
                  <c:v>-62.24479432627882</c:v>
                </c:pt>
                <c:pt idx="10116">
                  <c:v>-62.24446869311848</c:v>
                </c:pt>
                <c:pt idx="10117">
                  <c:v>-62.24413754977794</c:v>
                </c:pt>
                <c:pt idx="10118">
                  <c:v>-62.24380089701302</c:v>
                </c:pt>
                <c:pt idx="10119">
                  <c:v>-62.24345873558124</c:v>
                </c:pt>
                <c:pt idx="10120">
                  <c:v>-62.2431110662417</c:v>
                </c:pt>
                <c:pt idx="10121">
                  <c:v>-62.24275788975517</c:v>
                </c:pt>
                <c:pt idx="10122">
                  <c:v>-62.24239920688405</c:v>
                </c:pt>
                <c:pt idx="10123">
                  <c:v>-62.24203501839237</c:v>
                </c:pt>
                <c:pt idx="10124">
                  <c:v>-62.24166532504583</c:v>
                </c:pt>
                <c:pt idx="10125">
                  <c:v>-62.24129012761173</c:v>
                </c:pt>
                <c:pt idx="10126">
                  <c:v>-62.24090942685902</c:v>
                </c:pt>
                <c:pt idx="10127">
                  <c:v>-62.2405232235583</c:v>
                </c:pt>
                <c:pt idx="10128">
                  <c:v>-62.2401315184818</c:v>
                </c:pt>
                <c:pt idx="10129">
                  <c:v>-62.23973431240336</c:v>
                </c:pt>
                <c:pt idx="10130">
                  <c:v>-62.2393316060985</c:v>
                </c:pt>
                <c:pt idx="10131">
                  <c:v>-62.23892340034435</c:v>
                </c:pt>
                <c:pt idx="10132">
                  <c:v>-62.23850969591969</c:v>
                </c:pt>
                <c:pt idx="10133">
                  <c:v>-62.23809049360491</c:v>
                </c:pt>
                <c:pt idx="10134">
                  <c:v>-62.23766579418208</c:v>
                </c:pt>
                <c:pt idx="10135">
                  <c:v>-62.23723559843485</c:v>
                </c:pt>
                <c:pt idx="10136">
                  <c:v>-62.23679990714855</c:v>
                </c:pt>
                <c:pt idx="10137">
                  <c:v>-62.23635872111012</c:v>
                </c:pt>
                <c:pt idx="10138">
                  <c:v>-62.23591204110815</c:v>
                </c:pt>
                <c:pt idx="10139">
                  <c:v>-62.23545986793284</c:v>
                </c:pt>
                <c:pt idx="10140">
                  <c:v>-62.23500220237606</c:v>
                </c:pt>
                <c:pt idx="10141">
                  <c:v>-62.2345390452313</c:v>
                </c:pt>
                <c:pt idx="10142">
                  <c:v>-62.23407039729365</c:v>
                </c:pt>
                <c:pt idx="10143">
                  <c:v>-62.2335962593599</c:v>
                </c:pt>
                <c:pt idx="10144">
                  <c:v>-62.2331166322284</c:v>
                </c:pt>
                <c:pt idx="10145">
                  <c:v>-62.23263151669919</c:v>
                </c:pt>
                <c:pt idx="10146">
                  <c:v>-62.23214091357392</c:v>
                </c:pt>
                <c:pt idx="10147">
                  <c:v>-62.23164482365584</c:v>
                </c:pt>
                <c:pt idx="10148">
                  <c:v>-62.23114324774991</c:v>
                </c:pt>
                <c:pt idx="10149">
                  <c:v>-62.23063618666266</c:v>
                </c:pt>
                <c:pt idx="10150">
                  <c:v>-62.23012364120226</c:v>
                </c:pt>
                <c:pt idx="10151">
                  <c:v>-62.22960561217855</c:v>
                </c:pt>
                <c:pt idx="10152">
                  <c:v>-62.22908210040294</c:v>
                </c:pt>
                <c:pt idx="10153">
                  <c:v>-62.22855310668851</c:v>
                </c:pt>
                <c:pt idx="10154">
                  <c:v>-62.22801863184998</c:v>
                </c:pt>
                <c:pt idx="10155">
                  <c:v>-62.22747867670365</c:v>
                </c:pt>
                <c:pt idx="10156">
                  <c:v>-62.22693324206752</c:v>
                </c:pt>
                <c:pt idx="10157">
                  <c:v>-62.22638232876116</c:v>
                </c:pt>
                <c:pt idx="10158">
                  <c:v>-62.22582593760581</c:v>
                </c:pt>
                <c:pt idx="10159">
                  <c:v>-62.22526406942432</c:v>
                </c:pt>
                <c:pt idx="10160">
                  <c:v>-62.22469672504117</c:v>
                </c:pt>
                <c:pt idx="10161">
                  <c:v>-62.22412390528248</c:v>
                </c:pt>
                <c:pt idx="10162">
                  <c:v>-62.223545610976</c:v>
                </c:pt>
                <c:pt idx="10163">
                  <c:v>-62.22296184295105</c:v>
                </c:pt>
                <c:pt idx="10164">
                  <c:v>-62.22237260203866</c:v>
                </c:pt>
                <c:pt idx="10165">
                  <c:v>-62.22177788907147</c:v>
                </c:pt>
                <c:pt idx="10166">
                  <c:v>-62.22117770488372</c:v>
                </c:pt>
                <c:pt idx="10167">
                  <c:v>-62.22057205031128</c:v>
                </c:pt>
                <c:pt idx="10168">
                  <c:v>-62.21996092619168</c:v>
                </c:pt>
                <c:pt idx="10169">
                  <c:v>-62.21934433336405</c:v>
                </c:pt>
                <c:pt idx="10170">
                  <c:v>-62.21872227266914</c:v>
                </c:pt>
                <c:pt idx="10171">
                  <c:v>-62.21809474494935</c:v>
                </c:pt>
                <c:pt idx="10172">
                  <c:v>-62.21746175104867</c:v>
                </c:pt>
                <c:pt idx="10173">
                  <c:v>-62.21682329181279</c:v>
                </c:pt>
                <c:pt idx="10174">
                  <c:v>-62.21617936808896</c:v>
                </c:pt>
                <c:pt idx="10175">
                  <c:v>-62.21552998072605</c:v>
                </c:pt>
                <c:pt idx="10176">
                  <c:v>-62.21487513057458</c:v>
                </c:pt>
                <c:pt idx="10177">
                  <c:v>-62.21421481848672</c:v>
                </c:pt>
                <c:pt idx="10178">
                  <c:v>-62.2135490453162</c:v>
                </c:pt>
                <c:pt idx="10179">
                  <c:v>-62.21287781191845</c:v>
                </c:pt>
                <c:pt idx="10180">
                  <c:v>-62.21220111915048</c:v>
                </c:pt>
                <c:pt idx="10181">
                  <c:v>-62.21151896787091</c:v>
                </c:pt>
                <c:pt idx="10182">
                  <c:v>-62.21083135894002</c:v>
                </c:pt>
                <c:pt idx="10183">
                  <c:v>-62.2101382932197</c:v>
                </c:pt>
                <c:pt idx="10184">
                  <c:v>-62.20943977157344</c:v>
                </c:pt>
                <c:pt idx="10185">
                  <c:v>-62.2087357948664</c:v>
                </c:pt>
                <c:pt idx="10186">
                  <c:v>-62.20802636396533</c:v>
                </c:pt>
                <c:pt idx="10187">
                  <c:v>-62.20731147973859</c:v>
                </c:pt>
                <c:pt idx="10188">
                  <c:v>-62.20659114305622</c:v>
                </c:pt>
                <c:pt idx="10189">
                  <c:v>-62.20586535478982</c:v>
                </c:pt>
                <c:pt idx="10190">
                  <c:v>-62.20513411581263</c:v>
                </c:pt>
                <c:pt idx="10191">
                  <c:v>-62.20439742699953</c:v>
                </c:pt>
                <c:pt idx="10192">
                  <c:v>-62.20365528922701</c:v>
                </c:pt>
                <c:pt idx="10193">
                  <c:v>-62.20290770337316</c:v>
                </c:pt>
                <c:pt idx="10194">
                  <c:v>-62.20215467031773</c:v>
                </c:pt>
                <c:pt idx="10195">
                  <c:v>-62.20139619094206</c:v>
                </c:pt>
                <c:pt idx="10196">
                  <c:v>-62.20063226612914</c:v>
                </c:pt>
                <c:pt idx="10197">
                  <c:v>-62.19986289676352</c:v>
                </c:pt>
                <c:pt idx="10198">
                  <c:v>-62.19908808373145</c:v>
                </c:pt>
                <c:pt idx="10199">
                  <c:v>-62.19830782792075</c:v>
                </c:pt>
                <c:pt idx="10200">
                  <c:v>-62.19752213022083</c:v>
                </c:pt>
                <c:pt idx="10201">
                  <c:v>-62.19673099152281</c:v>
                </c:pt>
                <c:pt idx="10202">
                  <c:v>-62.19593441271935</c:v>
                </c:pt>
                <c:pt idx="10203">
                  <c:v>-62.19513239470478</c:v>
                </c:pt>
                <c:pt idx="10204">
                  <c:v>-62.19432493837497</c:v>
                </c:pt>
                <c:pt idx="10205">
                  <c:v>-62.19351204462751</c:v>
                </c:pt>
                <c:pt idx="10206">
                  <c:v>-62.19269371436153</c:v>
                </c:pt>
                <c:pt idx="10207">
                  <c:v>-62.19186994847783</c:v>
                </c:pt>
                <c:pt idx="10208">
                  <c:v>-62.19104074787877</c:v>
                </c:pt>
                <c:pt idx="10209">
                  <c:v>-62.19020611346838</c:v>
                </c:pt>
                <c:pt idx="10210">
                  <c:v>-62.18936604615227</c:v>
                </c:pt>
                <c:pt idx="10211">
                  <c:v>-62.1885205468377</c:v>
                </c:pt>
                <c:pt idx="10212">
                  <c:v>-62.1876696164335</c:v>
                </c:pt>
                <c:pt idx="10213">
                  <c:v>-62.18681325585019</c:v>
                </c:pt>
                <c:pt idx="10214">
                  <c:v>-62.18595146599981</c:v>
                </c:pt>
                <c:pt idx="10215">
                  <c:v>-62.18508424779608</c:v>
                </c:pt>
                <c:pt idx="10216">
                  <c:v>-62.18421160215433</c:v>
                </c:pt>
                <c:pt idx="10217">
                  <c:v>-62.18333352999148</c:v>
                </c:pt>
                <c:pt idx="10218">
                  <c:v>-62.18245003222607</c:v>
                </c:pt>
                <c:pt idx="10219">
                  <c:v>-62.18156110977826</c:v>
                </c:pt>
                <c:pt idx="10220">
                  <c:v>-62.18066676356985</c:v>
                </c:pt>
                <c:pt idx="10221">
                  <c:v>-62.17976699452421</c:v>
                </c:pt>
                <c:pt idx="10222">
                  <c:v>-62.17886180356633</c:v>
                </c:pt>
                <c:pt idx="10223">
                  <c:v>-62.17795119162285</c:v>
                </c:pt>
                <c:pt idx="10224">
                  <c:v>-62.17703515962197</c:v>
                </c:pt>
                <c:pt idx="10225">
                  <c:v>-62.17611370849355</c:v>
                </c:pt>
                <c:pt idx="10226">
                  <c:v>-62.17518683916902</c:v>
                </c:pt>
                <c:pt idx="10227">
                  <c:v>-62.17425455258146</c:v>
                </c:pt>
                <c:pt idx="10228">
                  <c:v>-62.17331684966555</c:v>
                </c:pt>
                <c:pt idx="10229">
                  <c:v>-62.17237373135755</c:v>
                </c:pt>
                <c:pt idx="10230">
                  <c:v>-62.17142519859538</c:v>
                </c:pt>
                <c:pt idx="10231">
                  <c:v>-62.17047125231853</c:v>
                </c:pt>
                <c:pt idx="10232">
                  <c:v>-62.16951189346814</c:v>
                </c:pt>
                <c:pt idx="10233">
                  <c:v>-62.16854712298692</c:v>
                </c:pt>
                <c:pt idx="10234">
                  <c:v>-62.1675769418192</c:v>
                </c:pt>
                <c:pt idx="10235">
                  <c:v>-62.16660135091095</c:v>
                </c:pt>
                <c:pt idx="10236">
                  <c:v>-62.16562035120971</c:v>
                </c:pt>
                <c:pt idx="10237">
                  <c:v>-62.16463394366465</c:v>
                </c:pt>
                <c:pt idx="10238">
                  <c:v>-62.16364212922653</c:v>
                </c:pt>
                <c:pt idx="10239">
                  <c:v>-62.16264490884777</c:v>
                </c:pt>
                <c:pt idx="10240">
                  <c:v>-62.16164228348232</c:v>
                </c:pt>
                <c:pt idx="10241">
                  <c:v>-62.16063425408581</c:v>
                </c:pt>
                <c:pt idx="10242">
                  <c:v>-62.15962082161541</c:v>
                </c:pt>
                <c:pt idx="10243">
                  <c:v>-62.15860198702998</c:v>
                </c:pt>
                <c:pt idx="10244">
                  <c:v>-62.1575777512899</c:v>
                </c:pt>
                <c:pt idx="10245">
                  <c:v>-62.15654811535722</c:v>
                </c:pt>
                <c:pt idx="10246">
                  <c:v>-62.15551308019557</c:v>
                </c:pt>
                <c:pt idx="10247">
                  <c:v>-62.15447264677018</c:v>
                </c:pt>
                <c:pt idx="10248">
                  <c:v>-62.1534268160479</c:v>
                </c:pt>
                <c:pt idx="10249">
                  <c:v>-62.15237558899719</c:v>
                </c:pt>
                <c:pt idx="10250">
                  <c:v>-62.1513189665881</c:v>
                </c:pt>
                <c:pt idx="10251">
                  <c:v>-62.15025694979227</c:v>
                </c:pt>
                <c:pt idx="10252">
                  <c:v>-62.14918953958301</c:v>
                </c:pt>
                <c:pt idx="10253">
                  <c:v>-62.14811673693517</c:v>
                </c:pt>
                <c:pt idx="10254">
                  <c:v>-62.14703854282521</c:v>
                </c:pt>
                <c:pt idx="10255">
                  <c:v>-62.14595495823122</c:v>
                </c:pt>
                <c:pt idx="10256">
                  <c:v>-62.1448659841329</c:v>
                </c:pt>
                <c:pt idx="10257">
                  <c:v>-62.1437716215115</c:v>
                </c:pt>
                <c:pt idx="10258">
                  <c:v>-62.14267187134993</c:v>
                </c:pt>
                <c:pt idx="10259">
                  <c:v>-62.14156673463267</c:v>
                </c:pt>
                <c:pt idx="10260">
                  <c:v>-62.14045621234585</c:v>
                </c:pt>
                <c:pt idx="10261">
                  <c:v>-62.13934030547711</c:v>
                </c:pt>
                <c:pt idx="10262">
                  <c:v>-62.1382190150158</c:v>
                </c:pt>
                <c:pt idx="10263">
                  <c:v>-62.13709234195276</c:v>
                </c:pt>
                <c:pt idx="10264">
                  <c:v>-62.13596028728053</c:v>
                </c:pt>
                <c:pt idx="10265">
                  <c:v>-62.13482285199321</c:v>
                </c:pt>
                <c:pt idx="10266">
                  <c:v>-62.13368003708649</c:v>
                </c:pt>
                <c:pt idx="10267">
                  <c:v>-62.1325318435577</c:v>
                </c:pt>
                <c:pt idx="10268">
                  <c:v>-62.1313782724057</c:v>
                </c:pt>
                <c:pt idx="10269">
                  <c:v>-62.130219324631</c:v>
                </c:pt>
                <c:pt idx="10270">
                  <c:v>-62.12905500123572</c:v>
                </c:pt>
                <c:pt idx="10271">
                  <c:v>-62.12788530322354</c:v>
                </c:pt>
                <c:pt idx="10272">
                  <c:v>-62.1267102315998</c:v>
                </c:pt>
                <c:pt idx="10273">
                  <c:v>-62.12552978737134</c:v>
                </c:pt>
                <c:pt idx="10274">
                  <c:v>-62.12434397154669</c:v>
                </c:pt>
                <c:pt idx="10275">
                  <c:v>-62.12315278513595</c:v>
                </c:pt>
                <c:pt idx="10276">
                  <c:v>-62.12195622915078</c:v>
                </c:pt>
                <c:pt idx="10277">
                  <c:v>-62.1207543046045</c:v>
                </c:pt>
                <c:pt idx="10278">
                  <c:v>-62.11954701251197</c:v>
                </c:pt>
                <c:pt idx="10279">
                  <c:v>-62.1183343538897</c:v>
                </c:pt>
                <c:pt idx="10280">
                  <c:v>-62.11711632975574</c:v>
                </c:pt>
                <c:pt idx="10281">
                  <c:v>-62.1158929411298</c:v>
                </c:pt>
                <c:pt idx="10282">
                  <c:v>-62.11466418903309</c:v>
                </c:pt>
                <c:pt idx="10283">
                  <c:v>-62.11343007448855</c:v>
                </c:pt>
                <c:pt idx="10284">
                  <c:v>-62.1121905985206</c:v>
                </c:pt>
                <c:pt idx="10285">
                  <c:v>-62.11094576215529</c:v>
                </c:pt>
                <c:pt idx="10286">
                  <c:v>-62.1096955664203</c:v>
                </c:pt>
                <c:pt idx="10287">
                  <c:v>-62.10844001234484</c:v>
                </c:pt>
                <c:pt idx="10288">
                  <c:v>-62.1071791009598</c:v>
                </c:pt>
                <c:pt idx="10289">
                  <c:v>-62.10591283329755</c:v>
                </c:pt>
                <c:pt idx="10290">
                  <c:v>-62.10464121039214</c:v>
                </c:pt>
                <c:pt idx="10291">
                  <c:v>-62.10336423327923</c:v>
                </c:pt>
                <c:pt idx="10292">
                  <c:v>-62.102081902996</c:v>
                </c:pt>
                <c:pt idx="10293">
                  <c:v>-62.10079422058124</c:v>
                </c:pt>
                <c:pt idx="10294">
                  <c:v>-62.09950118707536</c:v>
                </c:pt>
                <c:pt idx="10295">
                  <c:v>-62.09820280352035</c:v>
                </c:pt>
                <c:pt idx="10296">
                  <c:v>-62.0968990709598</c:v>
                </c:pt>
                <c:pt idx="10297">
                  <c:v>-62.09558999043886</c:v>
                </c:pt>
                <c:pt idx="10298">
                  <c:v>-62.0942755630043</c:v>
                </c:pt>
                <c:pt idx="10299">
                  <c:v>-62.09295578970448</c:v>
                </c:pt>
                <c:pt idx="10300">
                  <c:v>-62.09163067158934</c:v>
                </c:pt>
                <c:pt idx="10301">
                  <c:v>-62.09030020971041</c:v>
                </c:pt>
                <c:pt idx="10302">
                  <c:v>-62.08896440512081</c:v>
                </c:pt>
                <c:pt idx="10303">
                  <c:v>-62.08762325887525</c:v>
                </c:pt>
                <c:pt idx="10304">
                  <c:v>-62.08627677203005</c:v>
                </c:pt>
                <c:pt idx="10305">
                  <c:v>-62.08492494564309</c:v>
                </c:pt>
                <c:pt idx="10306">
                  <c:v>-62.08356778077385</c:v>
                </c:pt>
                <c:pt idx="10307">
                  <c:v>-62.08220527848338</c:v>
                </c:pt>
                <c:pt idx="10308">
                  <c:v>-62.08083743983434</c:v>
                </c:pt>
                <c:pt idx="10309">
                  <c:v>-62.07946426589098</c:v>
                </c:pt>
                <c:pt idx="10310">
                  <c:v>-62.07808575771913</c:v>
                </c:pt>
                <c:pt idx="10311">
                  <c:v>-62.07670191638621</c:v>
                </c:pt>
                <c:pt idx="10312">
                  <c:v>-62.0753127429612</c:v>
                </c:pt>
                <c:pt idx="10313">
                  <c:v>-62.0739182385147</c:v>
                </c:pt>
                <c:pt idx="10314">
                  <c:v>-62.07251840411888</c:v>
                </c:pt>
                <c:pt idx="10315">
                  <c:v>-62.07111324084751</c:v>
                </c:pt>
                <c:pt idx="10316">
                  <c:v>-62.06970274977594</c:v>
                </c:pt>
                <c:pt idx="10317">
                  <c:v>-62.06828693198107</c:v>
                </c:pt>
                <c:pt idx="10318">
                  <c:v>-62.06686578854143</c:v>
                </c:pt>
                <c:pt idx="10319">
                  <c:v>-62.06543932053713</c:v>
                </c:pt>
                <c:pt idx="10320">
                  <c:v>-62.06400752904982</c:v>
                </c:pt>
                <c:pt idx="10321">
                  <c:v>-62.06257041516283</c:v>
                </c:pt>
                <c:pt idx="10322">
                  <c:v>-62.06112797996094</c:v>
                </c:pt>
                <c:pt idx="10323">
                  <c:v>-62.05968022453062</c:v>
                </c:pt>
                <c:pt idx="10324">
                  <c:v>-62.05822714995988</c:v>
                </c:pt>
                <c:pt idx="10325">
                  <c:v>-62.0567687573383</c:v>
                </c:pt>
                <c:pt idx="10326">
                  <c:v>-62.05530504775708</c:v>
                </c:pt>
                <c:pt idx="10327">
                  <c:v>-62.05383602230897</c:v>
                </c:pt>
                <c:pt idx="10328">
                  <c:v>-62.05236168208831</c:v>
                </c:pt>
                <c:pt idx="10329">
                  <c:v>-62.05088202819104</c:v>
                </c:pt>
                <c:pt idx="10330">
                  <c:v>-62.04939706171463</c:v>
                </c:pt>
                <c:pt idx="10331">
                  <c:v>-62.04790678375821</c:v>
                </c:pt>
                <c:pt idx="10332">
                  <c:v>-62.04641119542241</c:v>
                </c:pt>
                <c:pt idx="10333">
                  <c:v>-62.0449102978095</c:v>
                </c:pt>
                <c:pt idx="10334">
                  <c:v>-62.04340409202327</c:v>
                </c:pt>
                <c:pt idx="10335">
                  <c:v>-62.04189257916914</c:v>
                </c:pt>
                <c:pt idx="10336">
                  <c:v>-62.04037576035411</c:v>
                </c:pt>
                <c:pt idx="10337">
                  <c:v>-62.03885363668671</c:v>
                </c:pt>
                <c:pt idx="10338">
                  <c:v>-62.0373262092771</c:v>
                </c:pt>
                <c:pt idx="10339">
                  <c:v>-62.03579347923696</c:v>
                </c:pt>
                <c:pt idx="10340">
                  <c:v>-62.03425544767964</c:v>
                </c:pt>
                <c:pt idx="10341">
                  <c:v>-62.03271211571997</c:v>
                </c:pt>
                <c:pt idx="10342">
                  <c:v>-62.0311634844744</c:v>
                </c:pt>
                <c:pt idx="10343">
                  <c:v>-62.02960955506095</c:v>
                </c:pt>
                <c:pt idx="10344">
                  <c:v>-62.02805032859925</c:v>
                </c:pt>
                <c:pt idx="10345">
                  <c:v>-62.02648580621042</c:v>
                </c:pt>
                <c:pt idx="10346">
                  <c:v>-62.02491598901727</c:v>
                </c:pt>
                <c:pt idx="10347">
                  <c:v>-62.0233408781441</c:v>
                </c:pt>
                <c:pt idx="10348">
                  <c:v>-62.02176047471679</c:v>
                </c:pt>
                <c:pt idx="10349">
                  <c:v>-62.02017477986286</c:v>
                </c:pt>
                <c:pt idx="10350">
                  <c:v>-62.01858379471131</c:v>
                </c:pt>
                <c:pt idx="10351">
                  <c:v>-62.01698752039279</c:v>
                </c:pt>
                <c:pt idx="10352">
                  <c:v>-62.01538595803951</c:v>
                </c:pt>
                <c:pt idx="10353">
                  <c:v>-62.01377910878521</c:v>
                </c:pt>
                <c:pt idx="10354">
                  <c:v>-62.01216697376524</c:v>
                </c:pt>
                <c:pt idx="10355">
                  <c:v>-62.0105495541165</c:v>
                </c:pt>
                <c:pt idx="10356">
                  <c:v>-62.00892685097753</c:v>
                </c:pt>
                <c:pt idx="10357">
                  <c:v>-62.00729886548832</c:v>
                </c:pt>
                <c:pt idx="10358">
                  <c:v>-62.00566559879054</c:v>
                </c:pt>
                <c:pt idx="10359">
                  <c:v>-62.00402705202737</c:v>
                </c:pt>
                <c:pt idx="10360">
                  <c:v>-62.00238322634361</c:v>
                </c:pt>
                <c:pt idx="10361">
                  <c:v>-62.00073412288558</c:v>
                </c:pt>
                <c:pt idx="10362">
                  <c:v>-61.9990797428012</c:v>
                </c:pt>
                <c:pt idx="10363">
                  <c:v>-61.99742008723992</c:v>
                </c:pt>
                <c:pt idx="10364">
                  <c:v>-61.99575515735285</c:v>
                </c:pt>
                <c:pt idx="10365">
                  <c:v>-61.99408495429253</c:v>
                </c:pt>
                <c:pt idx="10366">
                  <c:v>-61.99240947921324</c:v>
                </c:pt>
                <c:pt idx="10367">
                  <c:v>-61.99072873327069</c:v>
                </c:pt>
                <c:pt idx="10368">
                  <c:v>-61.98904271762217</c:v>
                </c:pt>
                <c:pt idx="10369">
                  <c:v>-61.98735143342662</c:v>
                </c:pt>
                <c:pt idx="10370">
                  <c:v>-61.9856548818445</c:v>
                </c:pt>
                <c:pt idx="10371">
                  <c:v>-61.98395306403783</c:v>
                </c:pt>
                <c:pt idx="10372">
                  <c:v>-61.98224598117018</c:v>
                </c:pt>
                <c:pt idx="10373">
                  <c:v>-61.98053363440673</c:v>
                </c:pt>
                <c:pt idx="10374">
                  <c:v>-61.97881602491419</c:v>
                </c:pt>
                <c:pt idx="10375">
                  <c:v>-61.97709315386086</c:v>
                </c:pt>
                <c:pt idx="10376">
                  <c:v>-61.9753650224166</c:v>
                </c:pt>
                <c:pt idx="10377">
                  <c:v>-61.97363163175282</c:v>
                </c:pt>
                <c:pt idx="10378">
                  <c:v>-61.97189298304252</c:v>
                </c:pt>
                <c:pt idx="10379">
                  <c:v>-61.97014907746024</c:v>
                </c:pt>
                <c:pt idx="10380">
                  <c:v>-61.9683999161821</c:v>
                </c:pt>
                <c:pt idx="10381">
                  <c:v>-61.96664550038577</c:v>
                </c:pt>
                <c:pt idx="10382">
                  <c:v>-61.96488583125047</c:v>
                </c:pt>
                <c:pt idx="10383">
                  <c:v>-61.96312090995704</c:v>
                </c:pt>
                <c:pt idx="10384">
                  <c:v>-61.96135073768782</c:v>
                </c:pt>
                <c:pt idx="10385">
                  <c:v>-61.95957531562675</c:v>
                </c:pt>
                <c:pt idx="10386">
                  <c:v>-61.95779464495931</c:v>
                </c:pt>
                <c:pt idx="10387">
                  <c:v>-61.95600872687255</c:v>
                </c:pt>
                <c:pt idx="10388">
                  <c:v>-61.95421756255507</c:v>
                </c:pt>
                <c:pt idx="10389">
                  <c:v>-61.95242115319706</c:v>
                </c:pt>
                <c:pt idx="10390">
                  <c:v>-61.95061949999027</c:v>
                </c:pt>
                <c:pt idx="10391">
                  <c:v>-61.94881260412796</c:v>
                </c:pt>
                <c:pt idx="10392">
                  <c:v>-61.94700046680497</c:v>
                </c:pt>
                <c:pt idx="10393">
                  <c:v>-61.94518308921774</c:v>
                </c:pt>
                <c:pt idx="10394">
                  <c:v>-61.94336047256423</c:v>
                </c:pt>
                <c:pt idx="10395">
                  <c:v>-61.94153261804397</c:v>
                </c:pt>
                <c:pt idx="10396">
                  <c:v>-61.93969952685804</c:v>
                </c:pt>
                <c:pt idx="10397">
                  <c:v>-61.93786120020908</c:v>
                </c:pt>
                <c:pt idx="10398">
                  <c:v>-61.9360176393013</c:v>
                </c:pt>
                <c:pt idx="10399">
                  <c:v>-61.93416884534046</c:v>
                </c:pt>
                <c:pt idx="10400">
                  <c:v>-61.93231481953387</c:v>
                </c:pt>
                <c:pt idx="10401">
                  <c:v>-61.9304555630904</c:v>
                </c:pt>
                <c:pt idx="10402">
                  <c:v>-61.92859107722048</c:v>
                </c:pt>
                <c:pt idx="10403">
                  <c:v>-61.9267213631361</c:v>
                </c:pt>
                <c:pt idx="10404">
                  <c:v>-61.9248464220508</c:v>
                </c:pt>
                <c:pt idx="10405">
                  <c:v>-61.92296625517964</c:v>
                </c:pt>
                <c:pt idx="10406">
                  <c:v>-61.92108086373929</c:v>
                </c:pt>
                <c:pt idx="10407">
                  <c:v>-61.91919024894798</c:v>
                </c:pt>
                <c:pt idx="10408">
                  <c:v>-61.91729441202541</c:v>
                </c:pt>
                <c:pt idx="10409">
                  <c:v>-61.91539335419294</c:v>
                </c:pt>
                <c:pt idx="10410">
                  <c:v>-61.91348707667339</c:v>
                </c:pt>
                <c:pt idx="10411">
                  <c:v>-61.91157558069122</c:v>
                </c:pt>
                <c:pt idx="10412">
                  <c:v>-61.90965886747237</c:v>
                </c:pt>
                <c:pt idx="10413">
                  <c:v>-61.90773693824435</c:v>
                </c:pt>
                <c:pt idx="10414">
                  <c:v>-61.90580979423626</c:v>
                </c:pt>
                <c:pt idx="10415">
                  <c:v>-61.90387743667871</c:v>
                </c:pt>
                <c:pt idx="10416">
                  <c:v>-61.90193986680386</c:v>
                </c:pt>
                <c:pt idx="10417">
                  <c:v>-61.89999708584544</c:v>
                </c:pt>
                <c:pt idx="10418">
                  <c:v>-61.89804909503874</c:v>
                </c:pt>
                <c:pt idx="10419">
                  <c:v>-61.89609589562056</c:v>
                </c:pt>
                <c:pt idx="10420">
                  <c:v>-61.8941374888293</c:v>
                </c:pt>
                <c:pt idx="10421">
                  <c:v>-61.89217387590486</c:v>
                </c:pt>
                <c:pt idx="10422">
                  <c:v>-61.89020505808872</c:v>
                </c:pt>
                <c:pt idx="10423">
                  <c:v>-61.8882310366239</c:v>
                </c:pt>
                <c:pt idx="10424">
                  <c:v>-61.88625181275496</c:v>
                </c:pt>
                <c:pt idx="10425">
                  <c:v>-61.884267387728</c:v>
                </c:pt>
                <c:pt idx="10426">
                  <c:v>-61.88227776279074</c:v>
                </c:pt>
                <c:pt idx="10427">
                  <c:v>-61.88028293919233</c:v>
                </c:pt>
                <c:pt idx="10428">
                  <c:v>-61.87828291818357</c:v>
                </c:pt>
                <c:pt idx="10429">
                  <c:v>-61.8762777010167</c:v>
                </c:pt>
                <c:pt idx="10430">
                  <c:v>-61.87426728894564</c:v>
                </c:pt>
                <c:pt idx="10431">
                  <c:v>-61.87225168322576</c:v>
                </c:pt>
                <c:pt idx="10432">
                  <c:v>-61.87023088511396</c:v>
                </c:pt>
                <c:pt idx="10433">
                  <c:v>-61.86820489586877</c:v>
                </c:pt>
                <c:pt idx="10434">
                  <c:v>-61.8661737167502</c:v>
                </c:pt>
                <c:pt idx="10435">
                  <c:v>-61.8641373490198</c:v>
                </c:pt>
                <c:pt idx="10436">
                  <c:v>-61.86209579394071</c:v>
                </c:pt>
                <c:pt idx="10437">
                  <c:v>-61.86004905277757</c:v>
                </c:pt>
                <c:pt idx="10438">
                  <c:v>-61.85799712679659</c:v>
                </c:pt>
                <c:pt idx="10439">
                  <c:v>-61.85594001726552</c:v>
                </c:pt>
                <c:pt idx="10440">
                  <c:v>-61.85387772545363</c:v>
                </c:pt>
                <c:pt idx="10441">
                  <c:v>-61.85181025263176</c:v>
                </c:pt>
                <c:pt idx="10442">
                  <c:v>-61.84973760007226</c:v>
                </c:pt>
                <c:pt idx="10443">
                  <c:v>-61.84765976904904</c:v>
                </c:pt>
                <c:pt idx="10444">
                  <c:v>-61.84557676083757</c:v>
                </c:pt>
                <c:pt idx="10445">
                  <c:v>-61.8434885767148</c:v>
                </c:pt>
                <c:pt idx="10446">
                  <c:v>-61.84139521795932</c:v>
                </c:pt>
                <c:pt idx="10447">
                  <c:v>-61.83929668585112</c:v>
                </c:pt>
                <c:pt idx="10448">
                  <c:v>-61.83719298167188</c:v>
                </c:pt>
                <c:pt idx="10449">
                  <c:v>-61.83508410670468</c:v>
                </c:pt>
                <c:pt idx="10450">
                  <c:v>-61.83297006223425</c:v>
                </c:pt>
                <c:pt idx="10451">
                  <c:v>-61.83085084954681</c:v>
                </c:pt>
                <c:pt idx="10452">
                  <c:v>-61.82872646993008</c:v>
                </c:pt>
                <c:pt idx="10453">
                  <c:v>-61.8265969246734</c:v>
                </c:pt>
                <c:pt idx="10454">
                  <c:v>-61.82446221506756</c:v>
                </c:pt>
                <c:pt idx="10455">
                  <c:v>-61.82232234240498</c:v>
                </c:pt>
                <c:pt idx="10456">
                  <c:v>-61.82017730797951</c:v>
                </c:pt>
                <c:pt idx="10457">
                  <c:v>-61.81802711308661</c:v>
                </c:pt>
                <c:pt idx="10458">
                  <c:v>-61.81587175902329</c:v>
                </c:pt>
                <c:pt idx="10459">
                  <c:v>-61.81371124708802</c:v>
                </c:pt>
                <c:pt idx="10460">
                  <c:v>-61.81154557858085</c:v>
                </c:pt>
                <c:pt idx="10461">
                  <c:v>-61.80937475480336</c:v>
                </c:pt>
                <c:pt idx="10462">
                  <c:v>-61.80719877705867</c:v>
                </c:pt>
                <c:pt idx="10463">
                  <c:v>-61.80501764665142</c:v>
                </c:pt>
                <c:pt idx="10464">
                  <c:v>-61.80283136488779</c:v>
                </c:pt>
                <c:pt idx="10465">
                  <c:v>-61.80063993307548</c:v>
                </c:pt>
                <c:pt idx="10466">
                  <c:v>-61.79844335252375</c:v>
                </c:pt>
                <c:pt idx="10467">
                  <c:v>-61.79624162454335</c:v>
                </c:pt>
                <c:pt idx="10468">
                  <c:v>-61.7940347504466</c:v>
                </c:pt>
                <c:pt idx="10469">
                  <c:v>-61.79182273154735</c:v>
                </c:pt>
                <c:pt idx="10470">
                  <c:v>-61.78960556916094</c:v>
                </c:pt>
                <c:pt idx="10471">
                  <c:v>-61.78738326460427</c:v>
                </c:pt>
                <c:pt idx="10472">
                  <c:v>-61.7851558191958</c:v>
                </c:pt>
                <c:pt idx="10473">
                  <c:v>-61.78292323425544</c:v>
                </c:pt>
                <c:pt idx="10474">
                  <c:v>-61.78068551110469</c:v>
                </c:pt>
                <c:pt idx="10475">
                  <c:v>-61.77844265106657</c:v>
                </c:pt>
                <c:pt idx="10476">
                  <c:v>-61.77619465546562</c:v>
                </c:pt>
                <c:pt idx="10477">
                  <c:v>-61.77394152562791</c:v>
                </c:pt>
                <c:pt idx="10478">
                  <c:v>-61.77168326288104</c:v>
                </c:pt>
                <c:pt idx="10479">
                  <c:v>-61.76941986855412</c:v>
                </c:pt>
                <c:pt idx="10480">
                  <c:v>-61.7671513439778</c:v>
                </c:pt>
                <c:pt idx="10481">
                  <c:v>-61.76487769048425</c:v>
                </c:pt>
                <c:pt idx="10482">
                  <c:v>-61.7625989094072</c:v>
                </c:pt>
                <c:pt idx="10483">
                  <c:v>-61.76031500208186</c:v>
                </c:pt>
                <c:pt idx="10484">
                  <c:v>-61.75802596984496</c:v>
                </c:pt>
                <c:pt idx="10485">
                  <c:v>-61.7557318140348</c:v>
                </c:pt>
                <c:pt idx="10486">
                  <c:v>-61.75343253599119</c:v>
                </c:pt>
                <c:pt idx="10487">
                  <c:v>-61.75112813705543</c:v>
                </c:pt>
                <c:pt idx="10488">
                  <c:v>-61.74881861857038</c:v>
                </c:pt>
                <c:pt idx="10489">
                  <c:v>-61.74650398188041</c:v>
                </c:pt>
                <c:pt idx="10490">
                  <c:v>-61.74418422833141</c:v>
                </c:pt>
                <c:pt idx="10491">
                  <c:v>-61.7418593592708</c:v>
                </c:pt>
                <c:pt idx="10492">
                  <c:v>-61.7395293760475</c:v>
                </c:pt>
                <c:pt idx="10493">
                  <c:v>-61.737194280012</c:v>
                </c:pt>
                <c:pt idx="10494">
                  <c:v>-61.73485407251624</c:v>
                </c:pt>
                <c:pt idx="10495">
                  <c:v>-61.73250875491376</c:v>
                </c:pt>
                <c:pt idx="10496">
                  <c:v>-61.73015832855957</c:v>
                </c:pt>
                <c:pt idx="10497">
                  <c:v>-61.72780279481017</c:v>
                </c:pt>
                <c:pt idx="10498">
                  <c:v>-61.72544215502366</c:v>
                </c:pt>
                <c:pt idx="10499">
                  <c:v>-61.72307641055961</c:v>
                </c:pt>
                <c:pt idx="10500">
                  <c:v>-61.72070556277911</c:v>
                </c:pt>
                <c:pt idx="10501">
                  <c:v>-61.71832961304478</c:v>
                </c:pt>
                <c:pt idx="10502">
                  <c:v>-61.71594856272075</c:v>
                </c:pt>
                <c:pt idx="10503">
                  <c:v>-61.71356241317266</c:v>
                </c:pt>
                <c:pt idx="10504">
                  <c:v>-61.71117116576769</c:v>
                </c:pt>
                <c:pt idx="10505">
                  <c:v>-61.70877482187454</c:v>
                </c:pt>
                <c:pt idx="10506">
                  <c:v>-61.70637338286337</c:v>
                </c:pt>
                <c:pt idx="10507">
                  <c:v>-61.70396685010592</c:v>
                </c:pt>
                <c:pt idx="10508">
                  <c:v>-61.7015552249754</c:v>
                </c:pt>
                <c:pt idx="10509">
                  <c:v>-61.69913850884657</c:v>
                </c:pt>
                <c:pt idx="10510">
                  <c:v>-61.6967167030957</c:v>
                </c:pt>
                <c:pt idx="10511">
                  <c:v>-61.69428980910053</c:v>
                </c:pt>
                <c:pt idx="10512">
                  <c:v>-61.69185782824038</c:v>
                </c:pt>
                <c:pt idx="10513">
                  <c:v>-61.68942076189602</c:v>
                </c:pt>
                <c:pt idx="10514">
                  <c:v>-61.68697861144981</c:v>
                </c:pt>
                <c:pt idx="10515">
                  <c:v>-61.68453137828553</c:v>
                </c:pt>
                <c:pt idx="10516">
                  <c:v>-61.68207906378852</c:v>
                </c:pt>
                <c:pt idx="10517">
                  <c:v>-61.67962166934565</c:v>
                </c:pt>
                <c:pt idx="10518">
                  <c:v>-61.6771591963453</c:v>
                </c:pt>
                <c:pt idx="10519">
                  <c:v>-61.67469164617729</c:v>
                </c:pt>
                <c:pt idx="10520">
                  <c:v>-61.67221902023302</c:v>
                </c:pt>
                <c:pt idx="10521">
                  <c:v>-61.6697413199054</c:v>
                </c:pt>
                <c:pt idx="10522">
                  <c:v>-61.66725854658881</c:v>
                </c:pt>
                <c:pt idx="10523">
                  <c:v>-61.66477070167917</c:v>
                </c:pt>
                <c:pt idx="10524">
                  <c:v>-61.6622777865739</c:v>
                </c:pt>
                <c:pt idx="10525">
                  <c:v>-61.65977980267191</c:v>
                </c:pt>
                <c:pt idx="10526">
                  <c:v>-61.65727675137364</c:v>
                </c:pt>
                <c:pt idx="10527">
                  <c:v>-61.65476863408107</c:v>
                </c:pt>
                <c:pt idx="10528">
                  <c:v>-61.65225545219759</c:v>
                </c:pt>
                <c:pt idx="10529">
                  <c:v>-61.6497372071282</c:v>
                </c:pt>
                <c:pt idx="10530">
                  <c:v>-61.64721390027934</c:v>
                </c:pt>
                <c:pt idx="10531">
                  <c:v>-61.64468553305898</c:v>
                </c:pt>
                <c:pt idx="10532">
                  <c:v>-61.6421521068766</c:v>
                </c:pt>
                <c:pt idx="10533">
                  <c:v>-61.63961362314318</c:v>
                </c:pt>
                <c:pt idx="10534">
                  <c:v>-61.6370700832712</c:v>
                </c:pt>
                <c:pt idx="10535">
                  <c:v>-61.63452148867462</c:v>
                </c:pt>
                <c:pt idx="10536">
                  <c:v>-61.63196784076898</c:v>
                </c:pt>
                <c:pt idx="10537">
                  <c:v>-61.62940914097125</c:v>
                </c:pt>
                <c:pt idx="10538">
                  <c:v>-61.62684539069991</c:v>
                </c:pt>
                <c:pt idx="10539">
                  <c:v>-61.62427659137497</c:v>
                </c:pt>
                <c:pt idx="10540">
                  <c:v>-61.62170274441794</c:v>
                </c:pt>
                <c:pt idx="10541">
                  <c:v>-61.61912385125181</c:v>
                </c:pt>
                <c:pt idx="10542">
                  <c:v>-61.6165399133011</c:v>
                </c:pt>
                <c:pt idx="10543">
                  <c:v>-61.6139509319918</c:v>
                </c:pt>
                <c:pt idx="10544">
                  <c:v>-61.61135690875141</c:v>
                </c:pt>
                <c:pt idx="10545">
                  <c:v>-61.60875784500895</c:v>
                </c:pt>
                <c:pt idx="10546">
                  <c:v>-61.60615374219491</c:v>
                </c:pt>
                <c:pt idx="10547">
                  <c:v>-61.60354460174129</c:v>
                </c:pt>
                <c:pt idx="10548">
                  <c:v>-61.60093042508162</c:v>
                </c:pt>
                <c:pt idx="10549">
                  <c:v>-61.59831121365088</c:v>
                </c:pt>
                <c:pt idx="10550">
                  <c:v>-61.59568696888555</c:v>
                </c:pt>
                <c:pt idx="10551">
                  <c:v>-61.59305769222365</c:v>
                </c:pt>
                <c:pt idx="10552">
                  <c:v>-61.59042338510466</c:v>
                </c:pt>
                <c:pt idx="10553">
                  <c:v>-61.58778404896957</c:v>
                </c:pt>
                <c:pt idx="10554">
                  <c:v>-61.58513968526087</c:v>
                </c:pt>
                <c:pt idx="10555">
                  <c:v>-61.58249029542252</c:v>
                </c:pt>
                <c:pt idx="10556">
                  <c:v>-61.57983588090003</c:v>
                </c:pt>
                <c:pt idx="10557">
                  <c:v>-61.57717644314032</c:v>
                </c:pt>
                <c:pt idx="10558">
                  <c:v>-61.57451198359191</c:v>
                </c:pt>
                <c:pt idx="10559">
                  <c:v>-61.5718425037047</c:v>
                </c:pt>
                <c:pt idx="10560">
                  <c:v>-61.5691680049302</c:v>
                </c:pt>
                <c:pt idx="10561">
                  <c:v>-61.5664884887213</c:v>
                </c:pt>
                <c:pt idx="10562">
                  <c:v>-61.56380395653246</c:v>
                </c:pt>
                <c:pt idx="10563">
                  <c:v>-61.56111440981962</c:v>
                </c:pt>
                <c:pt idx="10564">
                  <c:v>-61.55841985004018</c:v>
                </c:pt>
                <c:pt idx="10565">
                  <c:v>-61.55572027865308</c:v>
                </c:pt>
                <c:pt idx="10566">
                  <c:v>-61.55301569711868</c:v>
                </c:pt>
                <c:pt idx="10567">
                  <c:v>-61.55030610689892</c:v>
                </c:pt>
                <c:pt idx="10568">
                  <c:v>-61.54759150945713</c:v>
                </c:pt>
                <c:pt idx="10569">
                  <c:v>-61.54487190625824</c:v>
                </c:pt>
                <c:pt idx="10570">
                  <c:v>-61.54214729876858</c:v>
                </c:pt>
                <c:pt idx="10571">
                  <c:v>-61.539417688456</c:v>
                </c:pt>
                <c:pt idx="10572">
                  <c:v>-61.53668307678983</c:v>
                </c:pt>
                <c:pt idx="10573">
                  <c:v>-61.5339434652409</c:v>
                </c:pt>
                <c:pt idx="10574">
                  <c:v>-61.53119885528156</c:v>
                </c:pt>
                <c:pt idx="10575">
                  <c:v>-61.52844924838558</c:v>
                </c:pt>
                <c:pt idx="10576">
                  <c:v>-61.52569464602824</c:v>
                </c:pt>
                <c:pt idx="10577">
                  <c:v>-61.52293504968632</c:v>
                </c:pt>
                <c:pt idx="10578">
                  <c:v>-61.52017046083808</c:v>
                </c:pt>
                <c:pt idx="10579">
                  <c:v>-61.51740088096327</c:v>
                </c:pt>
                <c:pt idx="10580">
                  <c:v>-61.5146263115431</c:v>
                </c:pt>
                <c:pt idx="10581">
                  <c:v>-61.51184675406031</c:v>
                </c:pt>
                <c:pt idx="10582">
                  <c:v>-61.5090622099991</c:v>
                </c:pt>
                <c:pt idx="10583">
                  <c:v>-61.50627268084511</c:v>
                </c:pt>
                <c:pt idx="10584">
                  <c:v>-61.50347816808554</c:v>
                </c:pt>
                <c:pt idx="10585">
                  <c:v>-61.500678673209</c:v>
                </c:pt>
                <c:pt idx="10586">
                  <c:v>-61.49787419770565</c:v>
                </c:pt>
                <c:pt idx="10587">
                  <c:v>-61.4950647430671</c:v>
                </c:pt>
                <c:pt idx="10588">
                  <c:v>-61.49225031078643</c:v>
                </c:pt>
                <c:pt idx="10589">
                  <c:v>-61.4894309023582</c:v>
                </c:pt>
                <c:pt idx="10590">
                  <c:v>-61.48660651927845</c:v>
                </c:pt>
                <c:pt idx="10591">
                  <c:v>-61.48377716304475</c:v>
                </c:pt>
                <c:pt idx="10592">
                  <c:v>-61.48094283515611</c:v>
                </c:pt>
                <c:pt idx="10593">
                  <c:v>-61.47810353711298</c:v>
                </c:pt>
                <c:pt idx="10594">
                  <c:v>-61.47525927041735</c:v>
                </c:pt>
                <c:pt idx="10595">
                  <c:v>-61.47241003657268</c:v>
                </c:pt>
                <c:pt idx="10596">
                  <c:v>-61.46955583708387</c:v>
                </c:pt>
                <c:pt idx="10597">
                  <c:v>-61.46669667345733</c:v>
                </c:pt>
                <c:pt idx="10598">
                  <c:v>-61.46383254720095</c:v>
                </c:pt>
                <c:pt idx="10599">
                  <c:v>-61.46096345982406</c:v>
                </c:pt>
                <c:pt idx="10600">
                  <c:v>-61.45808941283751</c:v>
                </c:pt>
                <c:pt idx="10601">
                  <c:v>-61.4552104077536</c:v>
                </c:pt>
                <c:pt idx="10602">
                  <c:v>-61.45232644608611</c:v>
                </c:pt>
                <c:pt idx="10603">
                  <c:v>-61.44943752935029</c:v>
                </c:pt>
                <c:pt idx="10604">
                  <c:v>-61.44654365906287</c:v>
                </c:pt>
                <c:pt idx="10605">
                  <c:v>-61.44364483674205</c:v>
                </c:pt>
                <c:pt idx="10606">
                  <c:v>-61.44074106390752</c:v>
                </c:pt>
                <c:pt idx="10607">
                  <c:v>-61.43783234208043</c:v>
                </c:pt>
                <c:pt idx="10608">
                  <c:v>-61.43491867278336</c:v>
                </c:pt>
                <c:pt idx="10609">
                  <c:v>-61.43200005754044</c:v>
                </c:pt>
                <c:pt idx="10610">
                  <c:v>-61.42907649787723</c:v>
                </c:pt>
                <c:pt idx="10611">
                  <c:v>-61.42614799532075</c:v>
                </c:pt>
                <c:pt idx="10612">
                  <c:v>-61.4232145513995</c:v>
                </c:pt>
                <c:pt idx="10613">
                  <c:v>-61.42027616764346</c:v>
                </c:pt>
                <c:pt idx="10614">
                  <c:v>-61.41733284558411</c:v>
                </c:pt>
                <c:pt idx="10615">
                  <c:v>-61.4143845867543</c:v>
                </c:pt>
                <c:pt idx="10616">
                  <c:v>-61.41143139268847</c:v>
                </c:pt>
                <c:pt idx="10617">
                  <c:v>-61.40847326492244</c:v>
                </c:pt>
                <c:pt idx="10618">
                  <c:v>-61.40551020499353</c:v>
                </c:pt>
                <c:pt idx="10619">
                  <c:v>-61.40254221444052</c:v>
                </c:pt>
                <c:pt idx="10620">
                  <c:v>-61.39956929480365</c:v>
                </c:pt>
                <c:pt idx="10621">
                  <c:v>-61.39659144762467</c:v>
                </c:pt>
                <c:pt idx="10622">
                  <c:v>-61.39360867444675</c:v>
                </c:pt>
                <c:pt idx="10623">
                  <c:v>-61.39062097681455</c:v>
                </c:pt>
                <c:pt idx="10624">
                  <c:v>-61.38762835627414</c:v>
                </c:pt>
                <c:pt idx="10625">
                  <c:v>-61.38463081437315</c:v>
                </c:pt>
                <c:pt idx="10626">
                  <c:v>-61.38162835266058</c:v>
                </c:pt>
                <c:pt idx="10627">
                  <c:v>-61.37862097268698</c:v>
                </c:pt>
                <c:pt idx="10628">
                  <c:v>-61.3756086760043</c:v>
                </c:pt>
                <c:pt idx="10629">
                  <c:v>-61.37259146416595</c:v>
                </c:pt>
                <c:pt idx="10630">
                  <c:v>-61.36956933872684</c:v>
                </c:pt>
                <c:pt idx="10631">
                  <c:v>-61.36654230124332</c:v>
                </c:pt>
                <c:pt idx="10632">
                  <c:v>-61.36351035327323</c:v>
                </c:pt>
                <c:pt idx="10633">
                  <c:v>-61.36047349637582</c:v>
                </c:pt>
                <c:pt idx="10634">
                  <c:v>-61.35743173211183</c:v>
                </c:pt>
                <c:pt idx="10635">
                  <c:v>-61.35438506204346</c:v>
                </c:pt>
                <c:pt idx="10636">
                  <c:v>-61.35133348773439</c:v>
                </c:pt>
                <c:pt idx="10637">
                  <c:v>-61.34827701074971</c:v>
                </c:pt>
                <c:pt idx="10638">
                  <c:v>-61.34521563265601</c:v>
                </c:pt>
                <c:pt idx="10639">
                  <c:v>-61.3421493550213</c:v>
                </c:pt>
                <c:pt idx="10640">
                  <c:v>-61.33907817941508</c:v>
                </c:pt>
                <c:pt idx="10641">
                  <c:v>-61.3360021074083</c:v>
                </c:pt>
                <c:pt idx="10642">
                  <c:v>-61.33292114057337</c:v>
                </c:pt>
                <c:pt idx="10643">
                  <c:v>-61.32983528048413</c:v>
                </c:pt>
                <c:pt idx="10644">
                  <c:v>-61.32674452871591</c:v>
                </c:pt>
                <c:pt idx="10645">
                  <c:v>-61.32364888684548</c:v>
                </c:pt>
                <c:pt idx="10646">
                  <c:v>-61.32054835645105</c:v>
                </c:pt>
                <c:pt idx="10647">
                  <c:v>-61.3174429391123</c:v>
                </c:pt>
                <c:pt idx="10648">
                  <c:v>-61.31433263641041</c:v>
                </c:pt>
                <c:pt idx="10649">
                  <c:v>-61.31121744992789</c:v>
                </c:pt>
                <c:pt idx="10650">
                  <c:v>-61.30809738124884</c:v>
                </c:pt>
                <c:pt idx="10651">
                  <c:v>-61.30497243195873</c:v>
                </c:pt>
                <c:pt idx="10652">
                  <c:v>-61.30184260364448</c:v>
                </c:pt>
                <c:pt idx="10653">
                  <c:v>-61.29870789789454</c:v>
                </c:pt>
                <c:pt idx="10654">
                  <c:v>-61.2955683162987</c:v>
                </c:pt>
                <c:pt idx="10655">
                  <c:v>-61.29242386044828</c:v>
                </c:pt>
                <c:pt idx="10656">
                  <c:v>-61.28927453193602</c:v>
                </c:pt>
                <c:pt idx="10657">
                  <c:v>-61.28612033235613</c:v>
                </c:pt>
                <c:pt idx="10658">
                  <c:v>-61.28296126330422</c:v>
                </c:pt>
                <c:pt idx="10659">
                  <c:v>-61.27979732637744</c:v>
                </c:pt>
                <c:pt idx="10660">
                  <c:v>-61.27662852317428</c:v>
                </c:pt>
                <c:pt idx="10661">
                  <c:v>-61.27345485529473</c:v>
                </c:pt>
                <c:pt idx="10662">
                  <c:v>-61.27027632434027</c:v>
                </c:pt>
                <c:pt idx="10663">
                  <c:v>-61.26709293191374</c:v>
                </c:pt>
                <c:pt idx="10664">
                  <c:v>-61.26390467961947</c:v>
                </c:pt>
                <c:pt idx="10665">
                  <c:v>-61.26071156906326</c:v>
                </c:pt>
                <c:pt idx="10666">
                  <c:v>-61.25751360185232</c:v>
                </c:pt>
                <c:pt idx="10667">
                  <c:v>-61.25431077959531</c:v>
                </c:pt>
                <c:pt idx="10668">
                  <c:v>-61.25110310390232</c:v>
                </c:pt>
                <c:pt idx="10669">
                  <c:v>-61.24789057638495</c:v>
                </c:pt>
                <c:pt idx="10670">
                  <c:v>-61.24467319865614</c:v>
                </c:pt>
                <c:pt idx="10671">
                  <c:v>-61.24145097233038</c:v>
                </c:pt>
                <c:pt idx="10672">
                  <c:v>-61.23822389902352</c:v>
                </c:pt>
                <c:pt idx="10673">
                  <c:v>-61.23499198035288</c:v>
                </c:pt>
                <c:pt idx="10674">
                  <c:v>-61.23175521793724</c:v>
                </c:pt>
                <c:pt idx="10675">
                  <c:v>-61.2285136133968</c:v>
                </c:pt>
                <c:pt idx="10676">
                  <c:v>-61.2252671683532</c:v>
                </c:pt>
                <c:pt idx="10677">
                  <c:v>-61.22201588442954</c:v>
                </c:pt>
                <c:pt idx="10678">
                  <c:v>-61.2187597632503</c:v>
                </c:pt>
                <c:pt idx="10679">
                  <c:v>-61.21549880644151</c:v>
                </c:pt>
                <c:pt idx="10680">
                  <c:v>-61.21223301563052</c:v>
                </c:pt>
                <c:pt idx="10681">
                  <c:v>-61.20896239244621</c:v>
                </c:pt>
                <c:pt idx="10682">
                  <c:v>-61.20568693851883</c:v>
                </c:pt>
                <c:pt idx="10683">
                  <c:v>-61.2024066554801</c:v>
                </c:pt>
                <c:pt idx="10684">
                  <c:v>-61.1991215449632</c:v>
                </c:pt>
                <c:pt idx="10685">
                  <c:v>-61.19583160860265</c:v>
                </c:pt>
                <c:pt idx="10686">
                  <c:v>-61.19253684803454</c:v>
                </c:pt>
                <c:pt idx="10687">
                  <c:v>-61.18923726489628</c:v>
                </c:pt>
                <c:pt idx="10688">
                  <c:v>-61.18593286082682</c:v>
                </c:pt>
                <c:pt idx="10689">
                  <c:v>-61.18262363746643</c:v>
                </c:pt>
                <c:pt idx="10690">
                  <c:v>-61.1793095964569</c:v>
                </c:pt>
                <c:pt idx="10691">
                  <c:v>-61.17599073944143</c:v>
                </c:pt>
                <c:pt idx="10692">
                  <c:v>-61.17266706806461</c:v>
                </c:pt>
                <c:pt idx="10693">
                  <c:v>-61.16933858397255</c:v>
                </c:pt>
                <c:pt idx="10694">
                  <c:v>-61.1660052888127</c:v>
                </c:pt>
                <c:pt idx="10695">
                  <c:v>-61.16266718423397</c:v>
                </c:pt>
                <c:pt idx="10696">
                  <c:v>-61.15932427188676</c:v>
                </c:pt>
                <c:pt idx="10697">
                  <c:v>-61.15597655342282</c:v>
                </c:pt>
                <c:pt idx="10698">
                  <c:v>-61.15262403049538</c:v>
                </c:pt>
                <c:pt idx="10699">
                  <c:v>-61.14926670475908</c:v>
                </c:pt>
                <c:pt idx="10700">
                  <c:v>-61.14590457786996</c:v>
                </c:pt>
                <c:pt idx="10701">
                  <c:v>-61.14253765148555</c:v>
                </c:pt>
                <c:pt idx="10702">
                  <c:v>-61.13916592726476</c:v>
                </c:pt>
                <c:pt idx="10703">
                  <c:v>-61.13578940686796</c:v>
                </c:pt>
                <c:pt idx="10704">
                  <c:v>-61.13240809195691</c:v>
                </c:pt>
                <c:pt idx="10705">
                  <c:v>-61.12902198419482</c:v>
                </c:pt>
                <c:pt idx="10706">
                  <c:v>-61.12563108524632</c:v>
                </c:pt>
                <c:pt idx="10707">
                  <c:v>-61.1222353967775</c:v>
                </c:pt>
                <c:pt idx="10708">
                  <c:v>-61.1188349204558</c:v>
                </c:pt>
                <c:pt idx="10709">
                  <c:v>-61.11542965795013</c:v>
                </c:pt>
                <c:pt idx="10710">
                  <c:v>-61.11201961093085</c:v>
                </c:pt>
                <c:pt idx="10711">
                  <c:v>-61.10860478106969</c:v>
                </c:pt>
                <c:pt idx="10712">
                  <c:v>-61.10518517003984</c:v>
                </c:pt>
                <c:pt idx="10713">
                  <c:v>-61.10176077951588</c:v>
                </c:pt>
                <c:pt idx="10714">
                  <c:v>-61.09833161117385</c:v>
                </c:pt>
                <c:pt idx="10715">
                  <c:v>-61.09489766669115</c:v>
                </c:pt>
                <c:pt idx="10716">
                  <c:v>-61.09145894774672</c:v>
                </c:pt>
                <c:pt idx="10717">
                  <c:v>-61.08801545602077</c:v>
                </c:pt>
                <c:pt idx="10718">
                  <c:v>-61.08456719319503</c:v>
                </c:pt>
                <c:pt idx="10719">
                  <c:v>-61.08111416095262</c:v>
                </c:pt>
                <c:pt idx="10720">
                  <c:v>-61.0776563609781</c:v>
                </c:pt>
                <c:pt idx="10721">
                  <c:v>-61.0741937949574</c:v>
                </c:pt>
                <c:pt idx="10722">
                  <c:v>-61.0707264645779</c:v>
                </c:pt>
                <c:pt idx="10723">
                  <c:v>-61.06725437152841</c:v>
                </c:pt>
                <c:pt idx="10724">
                  <c:v>-61.06377751749913</c:v>
                </c:pt>
                <c:pt idx="10725">
                  <c:v>-61.06029590418168</c:v>
                </c:pt>
                <c:pt idx="10726">
                  <c:v>-61.0568095332691</c:v>
                </c:pt>
                <c:pt idx="10727">
                  <c:v>-61.0533184064559</c:v>
                </c:pt>
                <c:pt idx="10728">
                  <c:v>-61.04982252543788</c:v>
                </c:pt>
                <c:pt idx="10729">
                  <c:v>-61.04632189191236</c:v>
                </c:pt>
                <c:pt idx="10730">
                  <c:v>-61.04281650757806</c:v>
                </c:pt>
                <c:pt idx="10731">
                  <c:v>-61.03930637413506</c:v>
                </c:pt>
                <c:pt idx="10732">
                  <c:v>-61.0357914932849</c:v>
                </c:pt>
                <c:pt idx="10733">
                  <c:v>-61.03227186673051</c:v>
                </c:pt>
                <c:pt idx="10734">
                  <c:v>-61.02874749617627</c:v>
                </c:pt>
                <c:pt idx="10735">
                  <c:v>-61.02521838332792</c:v>
                </c:pt>
                <c:pt idx="10736">
                  <c:v>-61.02168452989261</c:v>
                </c:pt>
                <c:pt idx="10737">
                  <c:v>-61.018145937579</c:v>
                </c:pt>
                <c:pt idx="10738">
                  <c:v>-61.01460260809699</c:v>
                </c:pt>
                <c:pt idx="10739">
                  <c:v>-61.01105454315803</c:v>
                </c:pt>
                <c:pt idx="10740">
                  <c:v>-61.00750174447494</c:v>
                </c:pt>
                <c:pt idx="10741">
                  <c:v>-61.0039442137619</c:v>
                </c:pt>
                <c:pt idx="10742">
                  <c:v>-61.00038195273458</c:v>
                </c:pt>
                <c:pt idx="10743">
                  <c:v>-60.99681496311</c:v>
                </c:pt>
                <c:pt idx="10744">
                  <c:v>-60.99324324660656</c:v>
                </c:pt>
                <c:pt idx="10745">
                  <c:v>-60.98966680494416</c:v>
                </c:pt>
                <c:pt idx="10746">
                  <c:v>-60.98608563984403</c:v>
                </c:pt>
                <c:pt idx="10747">
                  <c:v>-60.98249975302883</c:v>
                </c:pt>
                <c:pt idx="10748">
                  <c:v>-60.97890914622263</c:v>
                </c:pt>
                <c:pt idx="10749">
                  <c:v>-60.9753138211509</c:v>
                </c:pt>
                <c:pt idx="10750">
                  <c:v>-60.97171377954044</c:v>
                </c:pt>
                <c:pt idx="10751">
                  <c:v>-60.96810902311963</c:v>
                </c:pt>
                <c:pt idx="10752">
                  <c:v>-60.96449955361805</c:v>
                </c:pt>
                <c:pt idx="10753">
                  <c:v>-60.96088537276686</c:v>
                </c:pt>
                <c:pt idx="10754">
                  <c:v>-60.95726648229847</c:v>
                </c:pt>
                <c:pt idx="10755">
                  <c:v>-60.95364288394683</c:v>
                </c:pt>
                <c:pt idx="10756">
                  <c:v>-60.95001457944714</c:v>
                </c:pt>
                <c:pt idx="10757">
                  <c:v>-60.94638157053615</c:v>
                </c:pt>
                <c:pt idx="10758">
                  <c:v>-60.94274385895191</c:v>
                </c:pt>
                <c:pt idx="10759">
                  <c:v>-60.93910144643388</c:v>
                </c:pt>
                <c:pt idx="10760">
                  <c:v>-60.93545433472296</c:v>
                </c:pt>
                <c:pt idx="10761">
                  <c:v>-60.93180252556142</c:v>
                </c:pt>
                <c:pt idx="10762">
                  <c:v>-60.92814602069294</c:v>
                </c:pt>
                <c:pt idx="10763">
                  <c:v>-60.92448482186256</c:v>
                </c:pt>
                <c:pt idx="10764">
                  <c:v>-60.9208189308168</c:v>
                </c:pt>
                <c:pt idx="10765">
                  <c:v>-60.91714834930345</c:v>
                </c:pt>
                <c:pt idx="10766">
                  <c:v>-60.91347307907184</c:v>
                </c:pt>
                <c:pt idx="10767">
                  <c:v>-60.90979312187256</c:v>
                </c:pt>
                <c:pt idx="10768">
                  <c:v>-60.9061084794577</c:v>
                </c:pt>
                <c:pt idx="10769">
                  <c:v>-60.90241915358067</c:v>
                </c:pt>
                <c:pt idx="10770">
                  <c:v>-60.89872514599632</c:v>
                </c:pt>
                <c:pt idx="10771">
                  <c:v>-60.89502645846086</c:v>
                </c:pt>
                <c:pt idx="10772">
                  <c:v>-60.89132309273193</c:v>
                </c:pt>
                <c:pt idx="10773">
                  <c:v>-60.88761505056851</c:v>
                </c:pt>
                <c:pt idx="10774">
                  <c:v>-60.88390233373104</c:v>
                </c:pt>
                <c:pt idx="10775">
                  <c:v>-60.88018494398127</c:v>
                </c:pt>
                <c:pt idx="10776">
                  <c:v>-60.8764628830824</c:v>
                </c:pt>
                <c:pt idx="10777">
                  <c:v>-60.87273615279901</c:v>
                </c:pt>
                <c:pt idx="10778">
                  <c:v>-60.86900475489703</c:v>
                </c:pt>
                <c:pt idx="10779">
                  <c:v>-60.86526869114383</c:v>
                </c:pt>
                <c:pt idx="10780">
                  <c:v>-60.86152796330815</c:v>
                </c:pt>
                <c:pt idx="10781">
                  <c:v>-60.85778257316009</c:v>
                </c:pt>
                <c:pt idx="10782">
                  <c:v>-60.85403252247121</c:v>
                </c:pt>
                <c:pt idx="10783">
                  <c:v>-60.85027781301434</c:v>
                </c:pt>
                <c:pt idx="10784">
                  <c:v>-60.84651844656384</c:v>
                </c:pt>
                <c:pt idx="10785">
                  <c:v>-60.8427544248953</c:v>
                </c:pt>
                <c:pt idx="10786">
                  <c:v>-60.83898574978582</c:v>
                </c:pt>
                <c:pt idx="10787">
                  <c:v>-60.83521242301382</c:v>
                </c:pt>
                <c:pt idx="10788">
                  <c:v>-60.83143444635913</c:v>
                </c:pt>
                <c:pt idx="10789">
                  <c:v>-60.82765182160294</c:v>
                </c:pt>
                <c:pt idx="10790">
                  <c:v>-60.82386455052786</c:v>
                </c:pt>
                <c:pt idx="10791">
                  <c:v>-60.82007263491785</c:v>
                </c:pt>
                <c:pt idx="10792">
                  <c:v>-60.81627607655825</c:v>
                </c:pt>
                <c:pt idx="10793">
                  <c:v>-60.8124748772358</c:v>
                </c:pt>
                <c:pt idx="10794">
                  <c:v>-60.80866903873861</c:v>
                </c:pt>
                <c:pt idx="10795">
                  <c:v>-60.80485856285618</c:v>
                </c:pt>
                <c:pt idx="10796">
                  <c:v>-60.80104345137937</c:v>
                </c:pt>
                <c:pt idx="10797">
                  <c:v>-60.79722370610046</c:v>
                </c:pt>
                <c:pt idx="10798">
                  <c:v>-60.79339932881305</c:v>
                </c:pt>
                <c:pt idx="10799">
                  <c:v>-60.78957032131214</c:v>
                </c:pt>
                <c:pt idx="10800">
                  <c:v>-60.78573668539413</c:v>
                </c:pt>
                <c:pt idx="10801">
                  <c:v>-60.7818984228568</c:v>
                </c:pt>
                <c:pt idx="10802">
                  <c:v>-60.77805553549925</c:v>
                </c:pt>
                <c:pt idx="10803">
                  <c:v>-60.77420802512202</c:v>
                </c:pt>
                <c:pt idx="10804">
                  <c:v>-60.770355893527</c:v>
                </c:pt>
                <c:pt idx="10805">
                  <c:v>-60.76649914251744</c:v>
                </c:pt>
                <c:pt idx="10806">
                  <c:v>-60.76263777389799</c:v>
                </c:pt>
                <c:pt idx="10807">
                  <c:v>-60.75877178947464</c:v>
                </c:pt>
                <c:pt idx="10808">
                  <c:v>-60.75490119105481</c:v>
                </c:pt>
                <c:pt idx="10809">
                  <c:v>-60.75102598044722</c:v>
                </c:pt>
                <c:pt idx="10810">
                  <c:v>-60.74714615946203</c:v>
                </c:pt>
                <c:pt idx="10811">
                  <c:v>-60.74326172991073</c:v>
                </c:pt>
                <c:pt idx="10812">
                  <c:v>-60.73937269360618</c:v>
                </c:pt>
                <c:pt idx="10813">
                  <c:v>-60.73547905236263</c:v>
                </c:pt>
                <c:pt idx="10814">
                  <c:v>-60.73158080799571</c:v>
                </c:pt>
                <c:pt idx="10815">
                  <c:v>-60.72767796232236</c:v>
                </c:pt>
                <c:pt idx="10816">
                  <c:v>-60.72377051716098</c:v>
                </c:pt>
                <c:pt idx="10817">
                  <c:v>-60.71985847433125</c:v>
                </c:pt>
                <c:pt idx="10818">
                  <c:v>-60.71594183565428</c:v>
                </c:pt>
                <c:pt idx="10819">
                  <c:v>-60.7120206029525</c:v>
                </c:pt>
                <c:pt idx="10820">
                  <c:v>-60.70809477804975</c:v>
                </c:pt>
                <c:pt idx="10821">
                  <c:v>-60.7041643627712</c:v>
                </c:pt>
                <c:pt idx="10822">
                  <c:v>-60.70022935894341</c:v>
                </c:pt>
                <c:pt idx="10823">
                  <c:v>-60.6962897683943</c:v>
                </c:pt>
                <c:pt idx="10824">
                  <c:v>-60.69234559295315</c:v>
                </c:pt>
                <c:pt idx="10825">
                  <c:v>-60.6883968344506</c:v>
                </c:pt>
                <c:pt idx="10826">
                  <c:v>-60.68444349471864</c:v>
                </c:pt>
                <c:pt idx="10827">
                  <c:v>-60.68048557559069</c:v>
                </c:pt>
                <c:pt idx="10828">
                  <c:v>-60.67652307890145</c:v>
                </c:pt>
                <c:pt idx="10829">
                  <c:v>-60.67255600648701</c:v>
                </c:pt>
                <c:pt idx="10830">
                  <c:v>-60.66858436018484</c:v>
                </c:pt>
                <c:pt idx="10831">
                  <c:v>-60.66460814183375</c:v>
                </c:pt>
                <c:pt idx="10832">
                  <c:v>-60.66062735327391</c:v>
                </c:pt>
                <c:pt idx="10833">
                  <c:v>-60.65664199634687</c:v>
                </c:pt>
                <c:pt idx="10834">
                  <c:v>-60.65265207289553</c:v>
                </c:pt>
                <c:pt idx="10835">
                  <c:v>-60.64865758476412</c:v>
                </c:pt>
                <c:pt idx="10836">
                  <c:v>-60.64465853379828</c:v>
                </c:pt>
                <c:pt idx="10837">
                  <c:v>-60.64065492184496</c:v>
                </c:pt>
                <c:pt idx="10838">
                  <c:v>-60.63664675075248</c:v>
                </c:pt>
                <c:pt idx="10839">
                  <c:v>-60.63263402237055</c:v>
                </c:pt>
                <c:pt idx="10840">
                  <c:v>-60.6286167385502</c:v>
                </c:pt>
                <c:pt idx="10841">
                  <c:v>-60.62459490114378</c:v>
                </c:pt>
                <c:pt idx="10842">
                  <c:v>-60.6205685120051</c:v>
                </c:pt>
                <c:pt idx="10843">
                  <c:v>-60.61653757298921</c:v>
                </c:pt>
                <c:pt idx="10844">
                  <c:v>-60.6125020859526</c:v>
                </c:pt>
                <c:pt idx="10845">
                  <c:v>-60.60846205275305</c:v>
                </c:pt>
                <c:pt idx="10846">
                  <c:v>-60.60441747524975</c:v>
                </c:pt>
                <c:pt idx="10847">
                  <c:v>-60.6003683553032</c:v>
                </c:pt>
                <c:pt idx="10848">
                  <c:v>-60.59631469477528</c:v>
                </c:pt>
                <c:pt idx="10849">
                  <c:v>-60.59225649552916</c:v>
                </c:pt>
                <c:pt idx="10850">
                  <c:v>-60.58819375942944</c:v>
                </c:pt>
                <c:pt idx="10851">
                  <c:v>-60.584126488342</c:v>
                </c:pt>
                <c:pt idx="10852">
                  <c:v>-60.58005468413415</c:v>
                </c:pt>
                <c:pt idx="10853">
                  <c:v>-60.5759783486745</c:v>
                </c:pt>
                <c:pt idx="10854">
                  <c:v>-60.57189748383294</c:v>
                </c:pt>
                <c:pt idx="10855">
                  <c:v>-60.56781209148087</c:v>
                </c:pt>
                <c:pt idx="10856">
                  <c:v>-60.56372217349088</c:v>
                </c:pt>
                <c:pt idx="10857">
                  <c:v>-60.55962773173697</c:v>
                </c:pt>
                <c:pt idx="10858">
                  <c:v>-60.55552876809453</c:v>
                </c:pt>
                <c:pt idx="10859">
                  <c:v>-60.55142528444021</c:v>
                </c:pt>
                <c:pt idx="10860">
                  <c:v>-60.54731728265207</c:v>
                </c:pt>
                <c:pt idx="10861">
                  <c:v>-60.54320476460948</c:v>
                </c:pt>
                <c:pt idx="10862">
                  <c:v>-60.53908773219317</c:v>
                </c:pt>
                <c:pt idx="10863">
                  <c:v>-60.53496618728519</c:v>
                </c:pt>
                <c:pt idx="10864">
                  <c:v>-60.53084013176895</c:v>
                </c:pt>
                <c:pt idx="10865">
                  <c:v>-60.52670956752923</c:v>
                </c:pt>
                <c:pt idx="10866">
                  <c:v>-60.52257449645208</c:v>
                </c:pt>
                <c:pt idx="10867">
                  <c:v>-60.51843492042496</c:v>
                </c:pt>
                <c:pt idx="10868">
                  <c:v>-60.51429084133662</c:v>
                </c:pt>
                <c:pt idx="10869">
                  <c:v>-60.5101422610772</c:v>
                </c:pt>
                <c:pt idx="10870">
                  <c:v>-60.50598918153813</c:v>
                </c:pt>
                <c:pt idx="10871">
                  <c:v>-60.50183160461219</c:v>
                </c:pt>
                <c:pt idx="10872">
                  <c:v>-60.49766953219353</c:v>
                </c:pt>
                <c:pt idx="10873">
                  <c:v>-60.49350296617762</c:v>
                </c:pt>
                <c:pt idx="10874">
                  <c:v>-60.48933190846124</c:v>
                </c:pt>
                <c:pt idx="10875">
                  <c:v>-60.48515636094253</c:v>
                </c:pt>
                <c:pt idx="10876">
                  <c:v>-60.48097632552097</c:v>
                </c:pt>
                <c:pt idx="10877">
                  <c:v>-60.47679180409736</c:v>
                </c:pt>
                <c:pt idx="10878">
                  <c:v>-60.47260279857386</c:v>
                </c:pt>
                <c:pt idx="10879">
                  <c:v>-60.46840931085392</c:v>
                </c:pt>
                <c:pt idx="10880">
                  <c:v>-60.46421134284236</c:v>
                </c:pt>
                <c:pt idx="10881">
                  <c:v>-60.46000889644535</c:v>
                </c:pt>
                <c:pt idx="10882">
                  <c:v>-60.45580197357031</c:v>
                </c:pt>
                <c:pt idx="10883">
                  <c:v>-60.45159057612609</c:v>
                </c:pt>
                <c:pt idx="10884">
                  <c:v>-60.44737470602283</c:v>
                </c:pt>
                <c:pt idx="10885">
                  <c:v>-60.44315436517197</c:v>
                </c:pt>
                <c:pt idx="10886">
                  <c:v>-60.4389295554863</c:v>
                </c:pt>
                <c:pt idx="10887">
                  <c:v>-60.43470027888</c:v>
                </c:pt>
                <c:pt idx="10888">
                  <c:v>-60.43046653726847</c:v>
                </c:pt>
                <c:pt idx="10889">
                  <c:v>-60.42622833256854</c:v>
                </c:pt>
                <c:pt idx="10890">
                  <c:v>-60.42198566669828</c:v>
                </c:pt>
                <c:pt idx="10891">
                  <c:v>-60.41773854157716</c:v>
                </c:pt>
                <c:pt idx="10892">
                  <c:v>-60.41348695912593</c:v>
                </c:pt>
                <c:pt idx="10893">
                  <c:v>-60.40923092126668</c:v>
                </c:pt>
                <c:pt idx="10894">
                  <c:v>-60.40497042992286</c:v>
                </c:pt>
                <c:pt idx="10895">
                  <c:v>-60.40070548701915</c:v>
                </c:pt>
                <c:pt idx="10896">
                  <c:v>-60.39643609448168</c:v>
                </c:pt>
                <c:pt idx="10897">
                  <c:v>-60.3921622542378</c:v>
                </c:pt>
                <c:pt idx="10898">
                  <c:v>-60.38788396821621</c:v>
                </c:pt>
                <c:pt idx="10899">
                  <c:v>-60.383601238347</c:v>
                </c:pt>
                <c:pt idx="10900">
                  <c:v>-60.3793140665615</c:v>
                </c:pt>
                <c:pt idx="10901">
                  <c:v>-60.37502245479236</c:v>
                </c:pt>
                <c:pt idx="10902">
                  <c:v>-60.37072640497362</c:v>
                </c:pt>
                <c:pt idx="10903">
                  <c:v>-60.36642591904058</c:v>
                </c:pt>
                <c:pt idx="10904">
                  <c:v>-60.3621209989299</c:v>
                </c:pt>
                <c:pt idx="10905">
                  <c:v>-60.3578116465795</c:v>
                </c:pt>
                <c:pt idx="10906">
                  <c:v>-60.35349786392866</c:v>
                </c:pt>
                <c:pt idx="10907">
                  <c:v>-60.34917965291802</c:v>
                </c:pt>
                <c:pt idx="10908">
                  <c:v>-60.34485701548947</c:v>
                </c:pt>
                <c:pt idx="10909">
                  <c:v>-60.34052995358622</c:v>
                </c:pt>
                <c:pt idx="10910">
                  <c:v>-60.33619846915284</c:v>
                </c:pt>
                <c:pt idx="10911">
                  <c:v>-60.33186256413516</c:v>
                </c:pt>
                <c:pt idx="10912">
                  <c:v>-60.3275222404804</c:v>
                </c:pt>
                <c:pt idx="10913">
                  <c:v>-60.32317750013701</c:v>
                </c:pt>
                <c:pt idx="10914">
                  <c:v>-60.31882834505482</c:v>
                </c:pt>
                <c:pt idx="10915">
                  <c:v>-60.31447477718492</c:v>
                </c:pt>
                <c:pt idx="10916">
                  <c:v>-60.31011679847978</c:v>
                </c:pt>
                <c:pt idx="10917">
                  <c:v>-60.30575441089309</c:v>
                </c:pt>
                <c:pt idx="10918">
                  <c:v>-60.30138761637996</c:v>
                </c:pt>
                <c:pt idx="10919">
                  <c:v>-60.29701641689672</c:v>
                </c:pt>
                <c:pt idx="10920">
                  <c:v>-60.29264081440106</c:v>
                </c:pt>
                <c:pt idx="10921">
                  <c:v>-60.28826081085193</c:v>
                </c:pt>
                <c:pt idx="10922">
                  <c:v>-60.28387640820966</c:v>
                </c:pt>
                <c:pt idx="10923">
                  <c:v>-60.27948760843586</c:v>
                </c:pt>
                <c:pt idx="10924">
                  <c:v>-60.27509441349341</c:v>
                </c:pt>
                <c:pt idx="10925">
                  <c:v>-60.27069682534655</c:v>
                </c:pt>
                <c:pt idx="10926">
                  <c:v>-60.26629484596081</c:v>
                </c:pt>
                <c:pt idx="10927">
                  <c:v>-60.26188847730299</c:v>
                </c:pt>
                <c:pt idx="10928">
                  <c:v>-60.25747772134125</c:v>
                </c:pt>
                <c:pt idx="10929">
                  <c:v>-60.25306258004503</c:v>
                </c:pt>
                <c:pt idx="10930">
                  <c:v>-60.24864305538508</c:v>
                </c:pt>
                <c:pt idx="10931">
                  <c:v>-60.24421914933345</c:v>
                </c:pt>
                <c:pt idx="10932">
                  <c:v>-60.23979086386348</c:v>
                </c:pt>
                <c:pt idx="10933">
                  <c:v>-60.23535820094984</c:v>
                </c:pt>
                <c:pt idx="10934">
                  <c:v>-60.23092116256848</c:v>
                </c:pt>
                <c:pt idx="10935">
                  <c:v>-60.22647975069665</c:v>
                </c:pt>
                <c:pt idx="10936">
                  <c:v>-60.22203396731297</c:v>
                </c:pt>
                <c:pt idx="10937">
                  <c:v>-60.21758381439723</c:v>
                </c:pt>
                <c:pt idx="10938">
                  <c:v>-60.21312929393063</c:v>
                </c:pt>
                <c:pt idx="10939">
                  <c:v>-60.20867040789562</c:v>
                </c:pt>
                <c:pt idx="10940">
                  <c:v>-60.20420715827597</c:v>
                </c:pt>
                <c:pt idx="10941">
                  <c:v>-60.19973954705673</c:v>
                </c:pt>
                <c:pt idx="10942">
                  <c:v>-60.19526757622425</c:v>
                </c:pt>
                <c:pt idx="10943">
                  <c:v>-60.1907912477662</c:v>
                </c:pt>
                <c:pt idx="10944">
                  <c:v>-60.1863105636715</c:v>
                </c:pt>
                <c:pt idx="10945">
                  <c:v>-60.18182552593042</c:v>
                </c:pt>
                <c:pt idx="10946">
                  <c:v>-60.1773361365345</c:v>
                </c:pt>
                <c:pt idx="10947">
                  <c:v>-60.17284239747656</c:v>
                </c:pt>
                <c:pt idx="10948">
                  <c:v>-60.16834431075074</c:v>
                </c:pt>
                <c:pt idx="10949">
                  <c:v>-60.16384187835242</c:v>
                </c:pt>
                <c:pt idx="10950">
                  <c:v>-60.15933510227838</c:v>
                </c:pt>
                <c:pt idx="10951">
                  <c:v>-60.15482398452657</c:v>
                </c:pt>
                <c:pt idx="10952">
                  <c:v>-60.15030852709633</c:v>
                </c:pt>
                <c:pt idx="10953">
                  <c:v>-60.14578873198823</c:v>
                </c:pt>
                <c:pt idx="10954">
                  <c:v>-60.14126460120413</c:v>
                </c:pt>
                <c:pt idx="10955">
                  <c:v>-60.13673613674725</c:v>
                </c:pt>
                <c:pt idx="10956">
                  <c:v>-60.13220334062201</c:v>
                </c:pt>
                <c:pt idx="10957">
                  <c:v>-60.12766621483414</c:v>
                </c:pt>
                <c:pt idx="10958">
                  <c:v>-60.12312476139069</c:v>
                </c:pt>
                <c:pt idx="10959">
                  <c:v>-60.11857898230001</c:v>
                </c:pt>
                <c:pt idx="10960">
                  <c:v>-60.11402887957168</c:v>
                </c:pt>
                <c:pt idx="10961">
                  <c:v>-60.10947445521658</c:v>
                </c:pt>
                <c:pt idx="10962">
                  <c:v>-60.10491571124695</c:v>
                </c:pt>
                <c:pt idx="10963">
                  <c:v>-60.1003526496762</c:v>
                </c:pt>
                <c:pt idx="10964">
                  <c:v>-60.0957852725191</c:v>
                </c:pt>
                <c:pt idx="10965">
                  <c:v>-60.09121358179167</c:v>
                </c:pt>
                <c:pt idx="10966">
                  <c:v>-60.08663757951125</c:v>
                </c:pt>
                <c:pt idx="10967">
                  <c:v>-60.08205726769641</c:v>
                </c:pt>
                <c:pt idx="10968">
                  <c:v>-60.07747264836708</c:v>
                </c:pt>
                <c:pt idx="10969">
                  <c:v>-60.07288372354436</c:v>
                </c:pt>
                <c:pt idx="10970">
                  <c:v>-60.06829049525074</c:v>
                </c:pt>
                <c:pt idx="10971">
                  <c:v>-60.06369296550992</c:v>
                </c:pt>
                <c:pt idx="10972">
                  <c:v>-60.0590911363469</c:v>
                </c:pt>
                <c:pt idx="10973">
                  <c:v>-60.05448500978799</c:v>
                </c:pt>
                <c:pt idx="10974">
                  <c:v>-60.04987458786073</c:v>
                </c:pt>
                <c:pt idx="10975">
                  <c:v>-60.04525987259397</c:v>
                </c:pt>
                <c:pt idx="10976">
                  <c:v>-60.0406408660178</c:v>
                </c:pt>
                <c:pt idx="10977">
                  <c:v>-60.03601757016364</c:v>
                </c:pt>
                <c:pt idx="10978">
                  <c:v>-60.03138998706414</c:v>
                </c:pt>
                <c:pt idx="10979">
                  <c:v>-60.02675811875327</c:v>
                </c:pt>
                <c:pt idx="10980">
                  <c:v>-60.02212196726622</c:v>
                </c:pt>
                <c:pt idx="10981">
                  <c:v>-60.01748153463949</c:v>
                </c:pt>
                <c:pt idx="10982">
                  <c:v>-60.01283682291086</c:v>
                </c:pt>
                <c:pt idx="10983">
                  <c:v>-60.00818783411934</c:v>
                </c:pt>
                <c:pt idx="10984">
                  <c:v>-60.00353457030526</c:v>
                </c:pt>
                <c:pt idx="10985">
                  <c:v>-59.9988770335102</c:v>
                </c:pt>
                <c:pt idx="10986">
                  <c:v>-59.99421522577703</c:v>
                </c:pt>
                <c:pt idx="10987">
                  <c:v>-59.98954914914985</c:v>
                </c:pt>
                <c:pt idx="10988">
                  <c:v>-59.98487880567406</c:v>
                </c:pt>
                <c:pt idx="10989">
                  <c:v>-59.98020419739633</c:v>
                </c:pt>
                <c:pt idx="10990">
                  <c:v>-59.97552532636461</c:v>
                </c:pt>
                <c:pt idx="10991">
                  <c:v>-59.97084219462806</c:v>
                </c:pt>
                <c:pt idx="10992">
                  <c:v>-59.96615480423718</c:v>
                </c:pt>
                <c:pt idx="10993">
                  <c:v>-59.96146315724366</c:v>
                </c:pt>
                <c:pt idx="10994">
                  <c:v>-59.95676725570058</c:v>
                </c:pt>
                <c:pt idx="10995">
                  <c:v>-59.95206710166213</c:v>
                </c:pt>
                <c:pt idx="10996">
                  <c:v>-59.94736269718391</c:v>
                </c:pt>
                <c:pt idx="10997">
                  <c:v>-59.94265404432265</c:v>
                </c:pt>
                <c:pt idx="10998">
                  <c:v>-59.93794114513645</c:v>
                </c:pt>
                <c:pt idx="10999">
                  <c:v>-59.93322400168461</c:v>
                </c:pt>
                <c:pt idx="11000">
                  <c:v>-59.92850261602777</c:v>
                </c:pt>
                <c:pt idx="11001">
                  <c:v>-59.9237769902277</c:v>
                </c:pt>
                <c:pt idx="11002">
                  <c:v>-59.91904712634753</c:v>
                </c:pt>
                <c:pt idx="11003">
                  <c:v>-59.91431302645168</c:v>
                </c:pt>
                <c:pt idx="11004">
                  <c:v>-59.90957469260573</c:v>
                </c:pt>
                <c:pt idx="11005">
                  <c:v>-59.90483212687658</c:v>
                </c:pt>
                <c:pt idx="11006">
                  <c:v>-59.90008533133238</c:v>
                </c:pt>
                <c:pt idx="11007">
                  <c:v>-59.89533430804256</c:v>
                </c:pt>
                <c:pt idx="11008">
                  <c:v>-59.89057905907775</c:v>
                </c:pt>
                <c:pt idx="11009">
                  <c:v>-59.88581958650988</c:v>
                </c:pt>
                <c:pt idx="11010">
                  <c:v>-59.88105589241212</c:v>
                </c:pt>
                <c:pt idx="11011">
                  <c:v>-59.87628797885894</c:v>
                </c:pt>
                <c:pt idx="11012">
                  <c:v>-59.871515847926</c:v>
                </c:pt>
                <c:pt idx="11013">
                  <c:v>-59.86673950169022</c:v>
                </c:pt>
                <c:pt idx="11014">
                  <c:v>-59.86195894222986</c:v>
                </c:pt>
                <c:pt idx="11015">
                  <c:v>-59.85717417162431</c:v>
                </c:pt>
                <c:pt idx="11016">
                  <c:v>-59.85238519195431</c:v>
                </c:pt>
                <c:pt idx="11017">
                  <c:v>-59.84759200530181</c:v>
                </c:pt>
                <c:pt idx="11018">
                  <c:v>-59.84279461375</c:v>
                </c:pt>
                <c:pt idx="11019">
                  <c:v>-59.83799301938335</c:v>
                </c:pt>
                <c:pt idx="11020">
                  <c:v>-59.83318722428758</c:v>
                </c:pt>
                <c:pt idx="11021">
                  <c:v>-59.82837723054963</c:v>
                </c:pt>
                <c:pt idx="11022">
                  <c:v>-59.8235630402577</c:v>
                </c:pt>
                <c:pt idx="11023">
                  <c:v>-59.81874465550125</c:v>
                </c:pt>
                <c:pt idx="11024">
                  <c:v>-59.81392207837101</c:v>
                </c:pt>
                <c:pt idx="11025">
                  <c:v>-59.8090953109589</c:v>
                </c:pt>
                <c:pt idx="11026">
                  <c:v>-59.80426435535811</c:v>
                </c:pt>
                <c:pt idx="11027">
                  <c:v>-59.79942921366312</c:v>
                </c:pt>
                <c:pt idx="11028">
                  <c:v>-59.7945898879696</c:v>
                </c:pt>
                <c:pt idx="11029">
                  <c:v>-59.78974638037446</c:v>
                </c:pt>
                <c:pt idx="11030">
                  <c:v>-59.7848986929759</c:v>
                </c:pt>
                <c:pt idx="11031">
                  <c:v>-59.78004682787332</c:v>
                </c:pt>
                <c:pt idx="11032">
                  <c:v>-59.77519078716741</c:v>
                </c:pt>
                <c:pt idx="11033">
                  <c:v>-59.77033057296005</c:v>
                </c:pt>
                <c:pt idx="11034">
                  <c:v>-59.7654661873544</c:v>
                </c:pt>
                <c:pt idx="11035">
                  <c:v>-59.76059763245486</c:v>
                </c:pt>
                <c:pt idx="11036">
                  <c:v>-59.75572491036701</c:v>
                </c:pt>
                <c:pt idx="11037">
                  <c:v>-59.75084802319776</c:v>
                </c:pt>
                <c:pt idx="11038">
                  <c:v>-59.74596697305521</c:v>
                </c:pt>
                <c:pt idx="11039">
                  <c:v>-59.74108176204869</c:v>
                </c:pt>
                <c:pt idx="11040">
                  <c:v>-59.7361923922888</c:v>
                </c:pt>
                <c:pt idx="11041">
                  <c:v>-59.73129886588733</c:v>
                </c:pt>
                <c:pt idx="11042">
                  <c:v>-59.72640118495738</c:v>
                </c:pt>
                <c:pt idx="11043">
                  <c:v>-59.72149935161319</c:v>
                </c:pt>
                <c:pt idx="11044">
                  <c:v>-59.71659336797033</c:v>
                </c:pt>
                <c:pt idx="11045">
                  <c:v>-59.71168323614555</c:v>
                </c:pt>
                <c:pt idx="11046">
                  <c:v>-59.70676895825683</c:v>
                </c:pt>
                <c:pt idx="11047">
                  <c:v>-59.70185053642341</c:v>
                </c:pt>
                <c:pt idx="11048">
                  <c:v>-59.69692797276576</c:v>
                </c:pt>
                <c:pt idx="11049">
                  <c:v>-59.69200126940555</c:v>
                </c:pt>
                <c:pt idx="11050">
                  <c:v>-59.68707042846573</c:v>
                </c:pt>
                <c:pt idx="11051">
                  <c:v>-59.68213545207044</c:v>
                </c:pt>
                <c:pt idx="11052">
                  <c:v>-59.67719634234508</c:v>
                </c:pt>
                <c:pt idx="11053">
                  <c:v>-59.67225310141625</c:v>
                </c:pt>
                <c:pt idx="11054">
                  <c:v>-59.6673057314118</c:v>
                </c:pt>
                <c:pt idx="11055">
                  <c:v>-59.66235423446082</c:v>
                </c:pt>
                <c:pt idx="11056">
                  <c:v>-59.65739861269356</c:v>
                </c:pt>
                <c:pt idx="11057">
                  <c:v>-59.65243886824161</c:v>
                </c:pt>
                <c:pt idx="11058">
                  <c:v>-59.64747500323769</c:v>
                </c:pt>
                <c:pt idx="11059">
                  <c:v>-59.64250701981581</c:v>
                </c:pt>
                <c:pt idx="11060">
                  <c:v>-59.63753492011114</c:v>
                </c:pt>
                <c:pt idx="11061">
                  <c:v>-59.63255870626012</c:v>
                </c:pt>
                <c:pt idx="11062">
                  <c:v>-59.62757838040041</c:v>
                </c:pt>
                <c:pt idx="11063">
                  <c:v>-59.6225939446709</c:v>
                </c:pt>
                <c:pt idx="11064">
                  <c:v>-59.61760540121161</c:v>
                </c:pt>
                <c:pt idx="11065">
                  <c:v>-59.61261275216398</c:v>
                </c:pt>
                <c:pt idx="11066">
                  <c:v>-59.60761599967049</c:v>
                </c:pt>
                <c:pt idx="11067">
                  <c:v>-59.6026151458749</c:v>
                </c:pt>
                <c:pt idx="11068">
                  <c:v>-59.5976101929222</c:v>
                </c:pt>
                <c:pt idx="11069">
                  <c:v>-59.5926011429586</c:v>
                </c:pt>
                <c:pt idx="11070">
                  <c:v>-59.5875879981315</c:v>
                </c:pt>
                <c:pt idx="11071">
                  <c:v>-59.58257076058958</c:v>
                </c:pt>
                <c:pt idx="11072">
                  <c:v>-59.57754943248265</c:v>
                </c:pt>
                <c:pt idx="11073">
                  <c:v>-59.57252401596183</c:v>
                </c:pt>
                <c:pt idx="11074">
                  <c:v>-59.56749451317936</c:v>
                </c:pt>
                <c:pt idx="11075">
                  <c:v>-59.5624609262888</c:v>
                </c:pt>
                <c:pt idx="11076">
                  <c:v>-59.55742325744482</c:v>
                </c:pt>
                <c:pt idx="11077">
                  <c:v>-59.55238150880339</c:v>
                </c:pt>
                <c:pt idx="11078">
                  <c:v>-59.54733568252166</c:v>
                </c:pt>
                <c:pt idx="11079">
                  <c:v>-59.54228578075796</c:v>
                </c:pt>
                <c:pt idx="11080">
                  <c:v>-59.5372318056719</c:v>
                </c:pt>
                <c:pt idx="11081">
                  <c:v>-59.53217375942423</c:v>
                </c:pt>
                <c:pt idx="11082">
                  <c:v>-59.527111644177</c:v>
                </c:pt>
                <c:pt idx="11083">
                  <c:v>-59.52204546209332</c:v>
                </c:pt>
                <c:pt idx="11084">
                  <c:v>-59.51697521533772</c:v>
                </c:pt>
                <c:pt idx="11085">
                  <c:v>-59.51190090607576</c:v>
                </c:pt>
                <c:pt idx="11086">
                  <c:v>-59.50682253647429</c:v>
                </c:pt>
                <c:pt idx="11087">
                  <c:v>-59.50174010870136</c:v>
                </c:pt>
                <c:pt idx="11088">
                  <c:v>-59.4966536249262</c:v>
                </c:pt>
                <c:pt idx="11089">
                  <c:v>-59.49156308731928</c:v>
                </c:pt>
                <c:pt idx="11090">
                  <c:v>-59.48646849805225</c:v>
                </c:pt>
                <c:pt idx="11091">
                  <c:v>-59.48136985929801</c:v>
                </c:pt>
                <c:pt idx="11092">
                  <c:v>-59.4762671732306</c:v>
                </c:pt>
                <c:pt idx="11093">
                  <c:v>-59.47116044202533</c:v>
                </c:pt>
                <c:pt idx="11094">
                  <c:v>-59.46604966785863</c:v>
                </c:pt>
                <c:pt idx="11095">
                  <c:v>-59.46093485290823</c:v>
                </c:pt>
                <c:pt idx="11096">
                  <c:v>-59.45581599935297</c:v>
                </c:pt>
                <c:pt idx="11097">
                  <c:v>-59.45069310937296</c:v>
                </c:pt>
                <c:pt idx="11098">
                  <c:v>-59.4455661851495</c:v>
                </c:pt>
                <c:pt idx="11099">
                  <c:v>-59.44043522886506</c:v>
                </c:pt>
                <c:pt idx="11100">
                  <c:v>-59.43530024270331</c:v>
                </c:pt>
                <c:pt idx="11101">
                  <c:v>-59.43016122884917</c:v>
                </c:pt>
                <c:pt idx="11102">
                  <c:v>-59.42501818948869</c:v>
                </c:pt>
                <c:pt idx="11103">
                  <c:v>-59.41987112680917</c:v>
                </c:pt>
                <c:pt idx="11104">
                  <c:v>-59.41472004299909</c:v>
                </c:pt>
                <c:pt idx="11105">
                  <c:v>-59.4095649402481</c:v>
                </c:pt>
                <c:pt idx="11106">
                  <c:v>-59.40440582074709</c:v>
                </c:pt>
                <c:pt idx="11107">
                  <c:v>-59.39924268668813</c:v>
                </c:pt>
                <c:pt idx="11108">
                  <c:v>-59.39407554026445</c:v>
                </c:pt>
                <c:pt idx="11109">
                  <c:v>-59.38890438367052</c:v>
                </c:pt>
                <c:pt idx="11110">
                  <c:v>-59.383729219102</c:v>
                </c:pt>
                <c:pt idx="11111">
                  <c:v>-59.3785500487557</c:v>
                </c:pt>
                <c:pt idx="11112">
                  <c:v>-59.37336687482965</c:v>
                </c:pt>
                <c:pt idx="11113">
                  <c:v>-59.36817969952308</c:v>
                </c:pt>
                <c:pt idx="11114">
                  <c:v>-59.3629885250364</c:v>
                </c:pt>
                <c:pt idx="11115">
                  <c:v>-59.35779335357121</c:v>
                </c:pt>
                <c:pt idx="11116">
                  <c:v>-59.3525941873303</c:v>
                </c:pt>
                <c:pt idx="11117">
                  <c:v>-59.34739102851763</c:v>
                </c:pt>
                <c:pt idx="11118">
                  <c:v>-59.34218387933839</c:v>
                </c:pt>
                <c:pt idx="11119">
                  <c:v>-59.33697274199891</c:v>
                </c:pt>
                <c:pt idx="11120">
                  <c:v>-59.33175761870673</c:v>
                </c:pt>
                <c:pt idx="11121">
                  <c:v>-59.3265385116706</c:v>
                </c:pt>
                <c:pt idx="11122">
                  <c:v>-59.3213154231004</c:v>
                </c:pt>
                <c:pt idx="11123">
                  <c:v>-59.31608835520721</c:v>
                </c:pt>
                <c:pt idx="11124">
                  <c:v>-59.31085731020335</c:v>
                </c:pt>
                <c:pt idx="11125">
                  <c:v>-59.30562229030226</c:v>
                </c:pt>
                <c:pt idx="11126">
                  <c:v>-59.30038329771857</c:v>
                </c:pt>
                <c:pt idx="11127">
                  <c:v>-59.29514033466815</c:v>
                </c:pt>
                <c:pt idx="11128">
                  <c:v>-59.28989340336793</c:v>
                </c:pt>
                <c:pt idx="11129">
                  <c:v>-59.28464250603615</c:v>
                </c:pt>
                <c:pt idx="11130">
                  <c:v>-59.27938764489218</c:v>
                </c:pt>
                <c:pt idx="11131">
                  <c:v>-59.27412882215653</c:v>
                </c:pt>
                <c:pt idx="11132">
                  <c:v>-59.26886604005095</c:v>
                </c:pt>
                <c:pt idx="11133">
                  <c:v>-59.26359930079833</c:v>
                </c:pt>
                <c:pt idx="11134">
                  <c:v>-59.25832860662275</c:v>
                </c:pt>
                <c:pt idx="11135">
                  <c:v>-59.25305395974946</c:v>
                </c:pt>
                <c:pt idx="11136">
                  <c:v>-59.24777536240491</c:v>
                </c:pt>
                <c:pt idx="11137">
                  <c:v>-59.24249281681669</c:v>
                </c:pt>
                <c:pt idx="11138">
                  <c:v>-59.23720632521356</c:v>
                </c:pt>
                <c:pt idx="11139">
                  <c:v>-59.23191588982552</c:v>
                </c:pt>
                <c:pt idx="11140">
                  <c:v>-59.22662151288366</c:v>
                </c:pt>
                <c:pt idx="11141">
                  <c:v>-59.22132319662031</c:v>
                </c:pt>
                <c:pt idx="11142">
                  <c:v>-59.21602094326892</c:v>
                </c:pt>
                <c:pt idx="11143">
                  <c:v>-59.21071475506413</c:v>
                </c:pt>
                <c:pt idx="11144">
                  <c:v>-59.20540463424178</c:v>
                </c:pt>
                <c:pt idx="11145">
                  <c:v>-59.20009058303883</c:v>
                </c:pt>
                <c:pt idx="11146">
                  <c:v>-59.19477260369343</c:v>
                </c:pt>
                <c:pt idx="11147">
                  <c:v>-59.18945069844492</c:v>
                </c:pt>
                <c:pt idx="11148">
                  <c:v>-59.18412486953378</c:v>
                </c:pt>
                <c:pt idx="11149">
                  <c:v>-59.17879511920165</c:v>
                </c:pt>
                <c:pt idx="11150">
                  <c:v>-59.17346144969137</c:v>
                </c:pt>
                <c:pt idx="11151">
                  <c:v>-59.16812386324694</c:v>
                </c:pt>
                <c:pt idx="11152">
                  <c:v>-59.16278236211349</c:v>
                </c:pt>
                <c:pt idx="11153">
                  <c:v>-59.15743694853735</c:v>
                </c:pt>
                <c:pt idx="11154">
                  <c:v>-59.152087624766</c:v>
                </c:pt>
                <c:pt idx="11155">
                  <c:v>-59.1467343930481</c:v>
                </c:pt>
                <c:pt idx="11156">
                  <c:v>-59.14137725563341</c:v>
                </c:pt>
                <c:pt idx="11157">
                  <c:v>-59.13601621477297</c:v>
                </c:pt>
                <c:pt idx="11158">
                  <c:v>-59.13065127271886</c:v>
                </c:pt>
                <c:pt idx="11159">
                  <c:v>-59.12528243172439</c:v>
                </c:pt>
                <c:pt idx="11160">
                  <c:v>-59.119909694044</c:v>
                </c:pt>
                <c:pt idx="11161">
                  <c:v>-59.1145330619333</c:v>
                </c:pt>
                <c:pt idx="11162">
                  <c:v>-59.10915253764909</c:v>
                </c:pt>
                <c:pt idx="11163">
                  <c:v>-59.10376812344926</c:v>
                </c:pt>
                <c:pt idx="11164">
                  <c:v>-59.09837982159292</c:v>
                </c:pt>
                <c:pt idx="11165">
                  <c:v>-59.09298763434028</c:v>
                </c:pt>
                <c:pt idx="11166">
                  <c:v>-59.08759156395276</c:v>
                </c:pt>
                <c:pt idx="11167">
                  <c:v>-59.08219161269292</c:v>
                </c:pt>
                <c:pt idx="11168">
                  <c:v>-59.07678778282445</c:v>
                </c:pt>
                <c:pt idx="11169">
                  <c:v>-59.07138007661219</c:v>
                </c:pt>
                <c:pt idx="11170">
                  <c:v>-59.06596849632221</c:v>
                </c:pt>
                <c:pt idx="11171">
                  <c:v>-59.06055304422162</c:v>
                </c:pt>
                <c:pt idx="11172">
                  <c:v>-59.05513372257877</c:v>
                </c:pt>
                <c:pt idx="11173">
                  <c:v>-59.0497105336631</c:v>
                </c:pt>
                <c:pt idx="11174">
                  <c:v>-59.04428347974523</c:v>
                </c:pt>
                <c:pt idx="11175">
                  <c:v>-59.03885256309697</c:v>
                </c:pt>
                <c:pt idx="11176">
                  <c:v>-59.03341778599121</c:v>
                </c:pt>
                <c:pt idx="11177">
                  <c:v>-59.02797915070202</c:v>
                </c:pt>
                <c:pt idx="11178">
                  <c:v>-59.0225366595046</c:v>
                </c:pt>
                <c:pt idx="11179">
                  <c:v>-59.01709031467532</c:v>
                </c:pt>
                <c:pt idx="11180">
                  <c:v>-59.01164011849168</c:v>
                </c:pt>
                <c:pt idx="11181">
                  <c:v>-59.00618607323235</c:v>
                </c:pt>
                <c:pt idx="11182">
                  <c:v>-59.00072818117713</c:v>
                </c:pt>
                <c:pt idx="11183">
                  <c:v>-58.99526644460694</c:v>
                </c:pt>
                <c:pt idx="11184">
                  <c:v>-58.98980086580387</c:v>
                </c:pt>
                <c:pt idx="11185">
                  <c:v>-58.98433144705116</c:v>
                </c:pt>
                <c:pt idx="11186">
                  <c:v>-58.97885819063318</c:v>
                </c:pt>
                <c:pt idx="11187">
                  <c:v>-58.97338109883543</c:v>
                </c:pt>
                <c:pt idx="11188">
                  <c:v>-58.96790017394458</c:v>
                </c:pt>
                <c:pt idx="11189">
                  <c:v>-58.96241541824841</c:v>
                </c:pt>
                <c:pt idx="11190">
                  <c:v>-58.95692683403587</c:v>
                </c:pt>
                <c:pt idx="11191">
                  <c:v>-58.951434423597</c:v>
                </c:pt>
                <c:pt idx="11192">
                  <c:v>-58.94593818922306</c:v>
                </c:pt>
                <c:pt idx="11193">
                  <c:v>-58.94043813320634</c:v>
                </c:pt>
                <c:pt idx="11194">
                  <c:v>-58.93493425784037</c:v>
                </c:pt>
                <c:pt idx="11195">
                  <c:v>-58.92942656541976</c:v>
                </c:pt>
                <c:pt idx="11196">
                  <c:v>-58.92391505824026</c:v>
                </c:pt>
                <c:pt idx="11197">
                  <c:v>-58.91839973859877</c:v>
                </c:pt>
                <c:pt idx="11198">
                  <c:v>-58.91288060879329</c:v>
                </c:pt>
                <c:pt idx="11199">
                  <c:v>-58.90735767112302</c:v>
                </c:pt>
                <c:pt idx="11200">
                  <c:v>-58.90183092788823</c:v>
                </c:pt>
                <c:pt idx="11201">
                  <c:v>-58.89630038139034</c:v>
                </c:pt>
                <c:pt idx="11202">
                  <c:v>-58.89076603393191</c:v>
                </c:pt>
                <c:pt idx="11203">
                  <c:v>-58.8852278878166</c:v>
                </c:pt>
                <c:pt idx="11204">
                  <c:v>-58.87968594534929</c:v>
                </c:pt>
                <c:pt idx="11205">
                  <c:v>-58.87414020883588</c:v>
                </c:pt>
                <c:pt idx="11206">
                  <c:v>-58.86859068058344</c:v>
                </c:pt>
                <c:pt idx="11207">
                  <c:v>-58.86303736290018</c:v>
                </c:pt>
                <c:pt idx="11208">
                  <c:v>-58.85748025809542</c:v>
                </c:pt>
                <c:pt idx="11209">
                  <c:v>-58.85191936847966</c:v>
                </c:pt>
                <c:pt idx="11210">
                  <c:v>-58.84635469636441</c:v>
                </c:pt>
                <c:pt idx="11211">
                  <c:v>-58.84078624406244</c:v>
                </c:pt>
                <c:pt idx="11212">
                  <c:v>-58.83521401388754</c:v>
                </c:pt>
                <c:pt idx="11213">
                  <c:v>-58.8296380081547</c:v>
                </c:pt>
                <c:pt idx="11214">
                  <c:v>-58.82405822917998</c:v>
                </c:pt>
                <c:pt idx="11215">
                  <c:v>-58.81847467928056</c:v>
                </c:pt>
                <c:pt idx="11216">
                  <c:v>-58.8128873607748</c:v>
                </c:pt>
                <c:pt idx="11217">
                  <c:v>-58.80729627598212</c:v>
                </c:pt>
                <c:pt idx="11218">
                  <c:v>-58.80170142722309</c:v>
                </c:pt>
                <c:pt idx="11219">
                  <c:v>-58.79610281681943</c:v>
                </c:pt>
                <c:pt idx="11220">
                  <c:v>-58.79050044709387</c:v>
                </c:pt>
                <c:pt idx="11221">
                  <c:v>-58.78489432037038</c:v>
                </c:pt>
                <c:pt idx="11222">
                  <c:v>-58.77928443897398</c:v>
                </c:pt>
                <c:pt idx="11223">
                  <c:v>-58.77367080523084</c:v>
                </c:pt>
                <c:pt idx="11224">
                  <c:v>-58.76805342146822</c:v>
                </c:pt>
                <c:pt idx="11225">
                  <c:v>-58.76243229001451</c:v>
                </c:pt>
                <c:pt idx="11226">
                  <c:v>-58.7568074131992</c:v>
                </c:pt>
                <c:pt idx="11227">
                  <c:v>-58.75117879335295</c:v>
                </c:pt>
                <c:pt idx="11228">
                  <c:v>-58.74554643280745</c:v>
                </c:pt>
                <c:pt idx="11229">
                  <c:v>-58.73991033389555</c:v>
                </c:pt>
                <c:pt idx="11230">
                  <c:v>-58.7342704989512</c:v>
                </c:pt>
                <c:pt idx="11231">
                  <c:v>-58.72862693030948</c:v>
                </c:pt>
                <c:pt idx="11232">
                  <c:v>-58.72297963030656</c:v>
                </c:pt>
                <c:pt idx="11233">
                  <c:v>-58.71732860127972</c:v>
                </c:pt>
                <c:pt idx="11234">
                  <c:v>-58.71167384556736</c:v>
                </c:pt>
                <c:pt idx="11235">
                  <c:v>-58.706015365509</c:v>
                </c:pt>
                <c:pt idx="11236">
                  <c:v>-58.70035316344524</c:v>
                </c:pt>
                <c:pt idx="11237">
                  <c:v>-58.69468724171779</c:v>
                </c:pt>
                <c:pt idx="11238">
                  <c:v>-58.68901760266949</c:v>
                </c:pt>
                <c:pt idx="11239">
                  <c:v>-58.68334424864427</c:v>
                </c:pt>
                <c:pt idx="11240">
                  <c:v>-58.67766718198715</c:v>
                </c:pt>
                <c:pt idx="11241">
                  <c:v>-58.67198640504431</c:v>
                </c:pt>
                <c:pt idx="11242">
                  <c:v>-58.66630192016298</c:v>
                </c:pt>
                <c:pt idx="11243">
                  <c:v>-58.66061372969148</c:v>
                </c:pt>
                <c:pt idx="11244">
                  <c:v>-58.6549218359793</c:v>
                </c:pt>
                <c:pt idx="11245">
                  <c:v>-58.64922624137696</c:v>
                </c:pt>
                <c:pt idx="11246">
                  <c:v>-58.64352694823613</c:v>
                </c:pt>
                <c:pt idx="11247">
                  <c:v>-58.63782395890956</c:v>
                </c:pt>
                <c:pt idx="11248">
                  <c:v>-58.63211727575112</c:v>
                </c:pt>
                <c:pt idx="11249">
                  <c:v>-58.62640690111573</c:v>
                </c:pt>
                <c:pt idx="11250">
                  <c:v>-58.62069283735947</c:v>
                </c:pt>
                <c:pt idx="11251">
                  <c:v>-58.61497508683946</c:v>
                </c:pt>
                <c:pt idx="11252">
                  <c:v>-58.60925365191395</c:v>
                </c:pt>
                <c:pt idx="11253">
                  <c:v>-58.60352853494231</c:v>
                </c:pt>
                <c:pt idx="11254">
                  <c:v>-58.59779973828495</c:v>
                </c:pt>
                <c:pt idx="11255">
                  <c:v>-58.5920672643034</c:v>
                </c:pt>
                <c:pt idx="11256">
                  <c:v>-58.5863311153603</c:v>
                </c:pt>
                <c:pt idx="11257">
                  <c:v>-58.58059129381933</c:v>
                </c:pt>
                <c:pt idx="11258">
                  <c:v>-58.57484780204535</c:v>
                </c:pt>
                <c:pt idx="11259">
                  <c:v>-58.56910064240424</c:v>
                </c:pt>
                <c:pt idx="11260">
                  <c:v>-58.56334981726297</c:v>
                </c:pt>
                <c:pt idx="11261">
                  <c:v>-58.55759532898966</c:v>
                </c:pt>
                <c:pt idx="11262">
                  <c:v>-58.55183717995344</c:v>
                </c:pt>
                <c:pt idx="11263">
                  <c:v>-58.54607537252464</c:v>
                </c:pt>
                <c:pt idx="11264">
                  <c:v>-58.54030990907455</c:v>
                </c:pt>
                <c:pt idx="11265">
                  <c:v>-58.53454079197562</c:v>
                </c:pt>
                <c:pt idx="11266">
                  <c:v>-58.52876802360139</c:v>
                </c:pt>
                <c:pt idx="11267">
                  <c:v>-58.52299160632646</c:v>
                </c:pt>
                <c:pt idx="11268">
                  <c:v>-58.51721154252652</c:v>
                </c:pt>
                <c:pt idx="11269">
                  <c:v>-58.51142783457837</c:v>
                </c:pt>
                <c:pt idx="11270">
                  <c:v>-58.50564048485986</c:v>
                </c:pt>
                <c:pt idx="11271">
                  <c:v>-58.49984949574993</c:v>
                </c:pt>
                <c:pt idx="11272">
                  <c:v>-58.49405486962864</c:v>
                </c:pt>
                <c:pt idx="11273">
                  <c:v>-58.4882566088771</c:v>
                </c:pt>
                <c:pt idx="11274">
                  <c:v>-58.48245471587746</c:v>
                </c:pt>
                <c:pt idx="11275">
                  <c:v>-58.47664919301304</c:v>
                </c:pt>
                <c:pt idx="11276">
                  <c:v>-58.47084004266818</c:v>
                </c:pt>
                <c:pt idx="11277">
                  <c:v>-58.46502726722832</c:v>
                </c:pt>
                <c:pt idx="11278">
                  <c:v>-58.45921086907997</c:v>
                </c:pt>
                <c:pt idx="11279">
                  <c:v>-58.4533908506107</c:v>
                </c:pt>
                <c:pt idx="11280">
                  <c:v>-58.44756721420919</c:v>
                </c:pt>
                <c:pt idx="11281">
                  <c:v>-58.4417399622652</c:v>
                </c:pt>
                <c:pt idx="11282">
                  <c:v>-58.43590909716954</c:v>
                </c:pt>
                <c:pt idx="11283">
                  <c:v>-58.43007462131408</c:v>
                </c:pt>
                <c:pt idx="11284">
                  <c:v>-58.42423653709182</c:v>
                </c:pt>
                <c:pt idx="11285">
                  <c:v>-58.41839484689678</c:v>
                </c:pt>
                <c:pt idx="11286">
                  <c:v>-58.41254955312407</c:v>
                </c:pt>
                <c:pt idx="11287">
                  <c:v>-58.4067006581699</c:v>
                </c:pt>
                <c:pt idx="11288">
                  <c:v>-58.4008481644315</c:v>
                </c:pt>
                <c:pt idx="11289">
                  <c:v>-58.39499207430723</c:v>
                </c:pt>
                <c:pt idx="11290">
                  <c:v>-58.38913239019645</c:v>
                </c:pt>
                <c:pt idx="11291">
                  <c:v>-58.38326911449964</c:v>
                </c:pt>
                <c:pt idx="11292">
                  <c:v>-58.37740224961834</c:v>
                </c:pt>
                <c:pt idx="11293">
                  <c:v>-58.37153179795516</c:v>
                </c:pt>
                <c:pt idx="11294">
                  <c:v>-58.36565776191375</c:v>
                </c:pt>
                <c:pt idx="11295">
                  <c:v>-58.35978014389886</c:v>
                </c:pt>
                <c:pt idx="11296">
                  <c:v>-58.35389894631628</c:v>
                </c:pt>
                <c:pt idx="11297">
                  <c:v>-58.3480141715729</c:v>
                </c:pt>
                <c:pt idx="11298">
                  <c:v>-58.34212582207662</c:v>
                </c:pt>
                <c:pt idx="11299">
                  <c:v>-58.33623390023644</c:v>
                </c:pt>
                <c:pt idx="11300">
                  <c:v>-58.33033840846242</c:v>
                </c:pt>
                <c:pt idx="11301">
                  <c:v>-58.3244393491657</c:v>
                </c:pt>
                <c:pt idx="11302">
                  <c:v>-58.31853672475843</c:v>
                </c:pt>
                <c:pt idx="11303">
                  <c:v>-58.31263053765386</c:v>
                </c:pt>
                <c:pt idx="11304">
                  <c:v>-58.3067207902663</c:v>
                </c:pt>
                <c:pt idx="11305">
                  <c:v>-58.30080748501108</c:v>
                </c:pt>
                <c:pt idx="11306">
                  <c:v>-58.29489062430467</c:v>
                </c:pt>
                <c:pt idx="11307">
                  <c:v>-58.2889702105645</c:v>
                </c:pt>
                <c:pt idx="11308">
                  <c:v>-58.2830462462091</c:v>
                </c:pt>
                <c:pt idx="11309">
                  <c:v>-58.2771187336581</c:v>
                </c:pt>
                <c:pt idx="11310">
                  <c:v>-58.27118767533207</c:v>
                </c:pt>
                <c:pt idx="11311">
                  <c:v>-58.2652530736528</c:v>
                </c:pt>
                <c:pt idx="11312">
                  <c:v>-58.25931493104299</c:v>
                </c:pt>
                <c:pt idx="11313">
                  <c:v>-58.25337324992645</c:v>
                </c:pt>
                <c:pt idx="11314">
                  <c:v>-58.24742803272804</c:v>
                </c:pt>
                <c:pt idx="11315">
                  <c:v>-58.24147928187367</c:v>
                </c:pt>
                <c:pt idx="11316">
                  <c:v>-58.23552699979032</c:v>
                </c:pt>
                <c:pt idx="11317">
                  <c:v>-58.22957118890598</c:v>
                </c:pt>
                <c:pt idx="11318">
                  <c:v>-58.22361185164971</c:v>
                </c:pt>
                <c:pt idx="11319">
                  <c:v>-58.21764899045164</c:v>
                </c:pt>
                <c:pt idx="11320">
                  <c:v>-58.2116826077429</c:v>
                </c:pt>
                <c:pt idx="11321">
                  <c:v>-58.20571270595576</c:v>
                </c:pt>
                <c:pt idx="11322">
                  <c:v>-58.1997392875234</c:v>
                </c:pt>
                <c:pt idx="11323">
                  <c:v>-58.19376235488015</c:v>
                </c:pt>
                <c:pt idx="11324">
                  <c:v>-58.18778191046135</c:v>
                </c:pt>
                <c:pt idx="11325">
                  <c:v>-58.1817979567034</c:v>
                </c:pt>
                <c:pt idx="11326">
                  <c:v>-58.17581049604375</c:v>
                </c:pt>
                <c:pt idx="11327">
                  <c:v>-58.16981953092084</c:v>
                </c:pt>
                <c:pt idx="11328">
                  <c:v>-58.1638250637742</c:v>
                </c:pt>
                <c:pt idx="11329">
                  <c:v>-58.15782709704438</c:v>
                </c:pt>
                <c:pt idx="11330">
                  <c:v>-58.15182563317304</c:v>
                </c:pt>
                <c:pt idx="11331">
                  <c:v>-58.14582067460276</c:v>
                </c:pt>
                <c:pt idx="11332">
                  <c:v>-58.13981222377726</c:v>
                </c:pt>
                <c:pt idx="11333">
                  <c:v>-58.13380028314123</c:v>
                </c:pt>
                <c:pt idx="11334">
                  <c:v>-58.12778485514044</c:v>
                </c:pt>
                <c:pt idx="11335">
                  <c:v>-58.12176594222172</c:v>
                </c:pt>
                <c:pt idx="11336">
                  <c:v>-58.11574354683284</c:v>
                </c:pt>
                <c:pt idx="11337">
                  <c:v>-58.10971767142271</c:v>
                </c:pt>
                <c:pt idx="11338">
                  <c:v>-58.10368831844124</c:v>
                </c:pt>
                <c:pt idx="11339">
                  <c:v>-58.09765549033936</c:v>
                </c:pt>
                <c:pt idx="11340">
                  <c:v>-58.09161918956903</c:v>
                </c:pt>
                <c:pt idx="11341">
                  <c:v>-58.08557941858327</c:v>
                </c:pt>
                <c:pt idx="11342">
                  <c:v>-58.07953617983611</c:v>
                </c:pt>
                <c:pt idx="11343">
                  <c:v>-58.07348947578263</c:v>
                </c:pt>
                <c:pt idx="11344">
                  <c:v>-58.06743930887895</c:v>
                </c:pt>
                <c:pt idx="11345">
                  <c:v>-58.06138568158214</c:v>
                </c:pt>
                <c:pt idx="11346">
                  <c:v>-58.05532859635042</c:v>
                </c:pt>
                <c:pt idx="11347">
                  <c:v>-58.04926805564293</c:v>
                </c:pt>
                <c:pt idx="11348">
                  <c:v>-58.04320406191994</c:v>
                </c:pt>
                <c:pt idx="11349">
                  <c:v>-58.03713661764264</c:v>
                </c:pt>
                <c:pt idx="11350">
                  <c:v>-58.03106572527335</c:v>
                </c:pt>
                <c:pt idx="11351">
                  <c:v>-58.02499138727534</c:v>
                </c:pt>
                <c:pt idx="11352">
                  <c:v>-58.01891360611293</c:v>
                </c:pt>
                <c:pt idx="11353">
                  <c:v>-58.01283238425147</c:v>
                </c:pt>
                <c:pt idx="11354">
                  <c:v>-58.00674772415732</c:v>
                </c:pt>
                <c:pt idx="11355">
                  <c:v>-58.00065962829788</c:v>
                </c:pt>
                <c:pt idx="11356">
                  <c:v>-57.99456809914157</c:v>
                </c:pt>
                <c:pt idx="11357">
                  <c:v>-57.98847313915783</c:v>
                </c:pt>
                <c:pt idx="11358">
                  <c:v>-57.98237475081709</c:v>
                </c:pt>
                <c:pt idx="11359">
                  <c:v>-57.97627293659085</c:v>
                </c:pt>
                <c:pt idx="11360">
                  <c:v>-57.97016769895158</c:v>
                </c:pt>
                <c:pt idx="11361">
                  <c:v>-57.96405904037282</c:v>
                </c:pt>
                <c:pt idx="11362">
                  <c:v>-57.95794696332907</c:v>
                </c:pt>
                <c:pt idx="11363">
                  <c:v>-57.95183147029591</c:v>
                </c:pt>
                <c:pt idx="11364">
                  <c:v>-57.9457125637499</c:v>
                </c:pt>
                <c:pt idx="11365">
                  <c:v>-57.9395902461686</c:v>
                </c:pt>
                <c:pt idx="11366">
                  <c:v>-57.9334645200306</c:v>
                </c:pt>
                <c:pt idx="11367">
                  <c:v>-57.92733538781555</c:v>
                </c:pt>
                <c:pt idx="11368">
                  <c:v>-57.92120285200402</c:v>
                </c:pt>
                <c:pt idx="11369">
                  <c:v>-57.91506691507767</c:v>
                </c:pt>
                <c:pt idx="11370">
                  <c:v>-57.90892757951915</c:v>
                </c:pt>
                <c:pt idx="11371">
                  <c:v>-57.90278484781211</c:v>
                </c:pt>
                <c:pt idx="11372">
                  <c:v>-57.89663872244122</c:v>
                </c:pt>
                <c:pt idx="11373">
                  <c:v>-57.89048920589212</c:v>
                </c:pt>
                <c:pt idx="11374">
                  <c:v>-57.88433630065156</c:v>
                </c:pt>
                <c:pt idx="11375">
                  <c:v>-57.87818000920719</c:v>
                </c:pt>
                <c:pt idx="11376">
                  <c:v>-57.87202033404773</c:v>
                </c:pt>
                <c:pt idx="11377">
                  <c:v>-57.86585727766285</c:v>
                </c:pt>
                <c:pt idx="11378">
                  <c:v>-57.85969084254332</c:v>
                </c:pt>
                <c:pt idx="11379">
                  <c:v>-57.85352103118083</c:v>
                </c:pt>
                <c:pt idx="11380">
                  <c:v>-57.84734784606808</c:v>
                </c:pt>
                <c:pt idx="11381">
                  <c:v>-57.84117128969882</c:v>
                </c:pt>
                <c:pt idx="11382">
                  <c:v>-57.83499136456778</c:v>
                </c:pt>
                <c:pt idx="11383">
                  <c:v>-57.8288080731707</c:v>
                </c:pt>
                <c:pt idx="11384">
                  <c:v>-57.82262141800427</c:v>
                </c:pt>
                <c:pt idx="11385">
                  <c:v>-57.81643140156626</c:v>
                </c:pt>
                <c:pt idx="11386">
                  <c:v>-57.81023802635541</c:v>
                </c:pt>
                <c:pt idx="11387">
                  <c:v>-57.80404129487142</c:v>
                </c:pt>
                <c:pt idx="11388">
                  <c:v>-57.79784120961505</c:v>
                </c:pt>
                <c:pt idx="11389">
                  <c:v>-57.79163777308802</c:v>
                </c:pt>
                <c:pt idx="11390">
                  <c:v>-57.78543098779304</c:v>
                </c:pt>
                <c:pt idx="11391">
                  <c:v>-57.77922085623385</c:v>
                </c:pt>
                <c:pt idx="11392">
                  <c:v>-57.77300738091515</c:v>
                </c:pt>
                <c:pt idx="11393">
                  <c:v>-57.76679056434266</c:v>
                </c:pt>
                <c:pt idx="11394">
                  <c:v>-57.7605704090231</c:v>
                </c:pt>
                <c:pt idx="11395">
                  <c:v>-57.75434691746415</c:v>
                </c:pt>
                <c:pt idx="11396">
                  <c:v>-57.7481200921745</c:v>
                </c:pt>
                <c:pt idx="11397">
                  <c:v>-57.74188993566383</c:v>
                </c:pt>
                <c:pt idx="11398">
                  <c:v>-57.73565645044283</c:v>
                </c:pt>
                <c:pt idx="11399">
                  <c:v>-57.72941963902316</c:v>
                </c:pt>
                <c:pt idx="11400">
                  <c:v>-57.72317950391747</c:v>
                </c:pt>
                <c:pt idx="11401">
                  <c:v>-57.7169360476394</c:v>
                </c:pt>
                <c:pt idx="11402">
                  <c:v>-57.71068927270357</c:v>
                </c:pt>
                <c:pt idx="11403">
                  <c:v>-57.70443918162562</c:v>
                </c:pt>
                <c:pt idx="11404">
                  <c:v>-57.69818577692215</c:v>
                </c:pt>
                <c:pt idx="11405">
                  <c:v>-57.69192906111073</c:v>
                </c:pt>
                <c:pt idx="11406">
                  <c:v>-57.68566903670995</c:v>
                </c:pt>
                <c:pt idx="11407">
                  <c:v>-57.67940570623937</c:v>
                </c:pt>
                <c:pt idx="11408">
                  <c:v>-57.67313907221953</c:v>
                </c:pt>
                <c:pt idx="11409">
                  <c:v>-57.66686913717195</c:v>
                </c:pt>
                <c:pt idx="11410">
                  <c:v>-57.66059590361913</c:v>
                </c:pt>
                <c:pt idx="11411">
                  <c:v>-57.65431937408457</c:v>
                </c:pt>
                <c:pt idx="11412">
                  <c:v>-57.64803955109274</c:v>
                </c:pt>
                <c:pt idx="11413">
                  <c:v>-57.64175643716909</c:v>
                </c:pt>
                <c:pt idx="11414">
                  <c:v>-57.63547003484003</c:v>
                </c:pt>
                <c:pt idx="11415">
                  <c:v>-57.629180346633</c:v>
                </c:pt>
                <c:pt idx="11416">
                  <c:v>-57.62288737507632</c:v>
                </c:pt>
                <c:pt idx="11417">
                  <c:v>-57.61659112269943</c:v>
                </c:pt>
                <c:pt idx="11418">
                  <c:v>-57.6102915920326</c:v>
                </c:pt>
                <c:pt idx="11419">
                  <c:v>-57.60398878560719</c:v>
                </c:pt>
                <c:pt idx="11420">
                  <c:v>-57.59768270595546</c:v>
                </c:pt>
                <c:pt idx="11421">
                  <c:v>-57.59137335561066</c:v>
                </c:pt>
                <c:pt idx="11422">
                  <c:v>-57.58506073710704</c:v>
                </c:pt>
                <c:pt idx="11423">
                  <c:v>-57.5787448529798</c:v>
                </c:pt>
                <c:pt idx="11424">
                  <c:v>-57.57242570576512</c:v>
                </c:pt>
                <c:pt idx="11425">
                  <c:v>-57.56610329800014</c:v>
                </c:pt>
                <c:pt idx="11426">
                  <c:v>-57.55977763222296</c:v>
                </c:pt>
                <c:pt idx="11427">
                  <c:v>-57.5534487109727</c:v>
                </c:pt>
                <c:pt idx="11428">
                  <c:v>-57.5471165367894</c:v>
                </c:pt>
                <c:pt idx="11429">
                  <c:v>-57.54078111221406</c:v>
                </c:pt>
                <c:pt idx="11430">
                  <c:v>-57.53444243978871</c:v>
                </c:pt>
                <c:pt idx="11431">
                  <c:v>-57.52810052205628</c:v>
                </c:pt>
                <c:pt idx="11432">
                  <c:v>-57.52175536156068</c:v>
                </c:pt>
                <c:pt idx="11433">
                  <c:v>-57.5154069608468</c:v>
                </c:pt>
                <c:pt idx="11434">
                  <c:v>-57.50905532246052</c:v>
                </c:pt>
                <c:pt idx="11435">
                  <c:v>-57.50270044894862</c:v>
                </c:pt>
                <c:pt idx="11436">
                  <c:v>-57.4963423428589</c:v>
                </c:pt>
                <c:pt idx="11437">
                  <c:v>-57.48998100674002</c:v>
                </c:pt>
                <c:pt idx="11438">
                  <c:v>-57.48361644314178</c:v>
                </c:pt>
                <c:pt idx="11439">
                  <c:v>-57.47724865461478</c:v>
                </c:pt>
                <c:pt idx="11440">
                  <c:v>-57.47087764371065</c:v>
                </c:pt>
                <c:pt idx="11441">
                  <c:v>-57.46450341298198</c:v>
                </c:pt>
                <c:pt idx="11442">
                  <c:v>-57.45812596498227</c:v>
                </c:pt>
                <c:pt idx="11443">
                  <c:v>-57.45174530226602</c:v>
                </c:pt>
                <c:pt idx="11444">
                  <c:v>-57.44536142738869</c:v>
                </c:pt>
                <c:pt idx="11445">
                  <c:v>-57.43897434290668</c:v>
                </c:pt>
                <c:pt idx="11446">
                  <c:v>-57.43258405137732</c:v>
                </c:pt>
                <c:pt idx="11447">
                  <c:v>-57.42619055535896</c:v>
                </c:pt>
                <c:pt idx="11448">
                  <c:v>-57.41979385741082</c:v>
                </c:pt>
                <c:pt idx="11449">
                  <c:v>-57.41339396009315</c:v>
                </c:pt>
                <c:pt idx="11450">
                  <c:v>-57.40699086596711</c:v>
                </c:pt>
                <c:pt idx="11451">
                  <c:v>-57.40058457759481</c:v>
                </c:pt>
                <c:pt idx="11452">
                  <c:v>-57.39417509753934</c:v>
                </c:pt>
                <c:pt idx="11453">
                  <c:v>-57.38776242836469</c:v>
                </c:pt>
                <c:pt idx="11454">
                  <c:v>-57.38134657263584</c:v>
                </c:pt>
                <c:pt idx="11455">
                  <c:v>-57.37492753291871</c:v>
                </c:pt>
                <c:pt idx="11456">
                  <c:v>-57.36850531178017</c:v>
                </c:pt>
                <c:pt idx="11457">
                  <c:v>-57.362079911788</c:v>
                </c:pt>
                <c:pt idx="11458">
                  <c:v>-57.35565133551098</c:v>
                </c:pt>
                <c:pt idx="11459">
                  <c:v>-57.3492195855188</c:v>
                </c:pt>
                <c:pt idx="11460">
                  <c:v>-57.34278466438209</c:v>
                </c:pt>
                <c:pt idx="11461">
                  <c:v>-57.33634657467245</c:v>
                </c:pt>
                <c:pt idx="11462">
                  <c:v>-57.32990531896244</c:v>
                </c:pt>
                <c:pt idx="11463">
                  <c:v>-57.32346089982548</c:v>
                </c:pt>
                <c:pt idx="11464">
                  <c:v>-57.317013319836</c:v>
                </c:pt>
                <c:pt idx="11465">
                  <c:v>-57.31056258156936</c:v>
                </c:pt>
                <c:pt idx="11466">
                  <c:v>-57.30410868760185</c:v>
                </c:pt>
                <c:pt idx="11467">
                  <c:v>-57.2976516405107</c:v>
                </c:pt>
                <c:pt idx="11468">
                  <c:v>-57.29119144287408</c:v>
                </c:pt>
                <c:pt idx="11469">
                  <c:v>-57.28472809727108</c:v>
                </c:pt>
                <c:pt idx="11470">
                  <c:v>-57.27826160628176</c:v>
                </c:pt>
                <c:pt idx="11471">
                  <c:v>-57.2717919724871</c:v>
                </c:pt>
                <c:pt idx="11472">
                  <c:v>-57.265319198469</c:v>
                </c:pt>
                <c:pt idx="11473">
                  <c:v>-57.2588432868103</c:v>
                </c:pt>
                <c:pt idx="11474">
                  <c:v>-57.25236424009481</c:v>
                </c:pt>
                <c:pt idx="11475">
                  <c:v>-57.24588206090722</c:v>
                </c:pt>
                <c:pt idx="11476">
                  <c:v>-57.23939675183318</c:v>
                </c:pt>
                <c:pt idx="11477">
                  <c:v>-57.2329083154593</c:v>
                </c:pt>
                <c:pt idx="11478">
                  <c:v>-57.226416754373</c:v>
                </c:pt>
                <c:pt idx="11479">
                  <c:v>-57.2199220711628</c:v>
                </c:pt>
                <c:pt idx="11480">
                  <c:v>-57.21342426841801</c:v>
                </c:pt>
                <c:pt idx="11481">
                  <c:v>-57.20692334872898</c:v>
                </c:pt>
                <c:pt idx="11482">
                  <c:v>-57.20041931468687</c:v>
                </c:pt>
                <c:pt idx="11483">
                  <c:v>-57.19391216888386</c:v>
                </c:pt>
                <c:pt idx="11484">
                  <c:v>-57.18740191391301</c:v>
                </c:pt>
                <c:pt idx="11485">
                  <c:v>-57.18088855236832</c:v>
                </c:pt>
                <c:pt idx="11486">
                  <c:v>-57.17437208684474</c:v>
                </c:pt>
                <c:pt idx="11487">
                  <c:v>-57.16785251993807</c:v>
                </c:pt>
                <c:pt idx="11488">
                  <c:v>-57.16132985424508</c:v>
                </c:pt>
                <c:pt idx="11489">
                  <c:v>-57.15480409236348</c:v>
                </c:pt>
                <c:pt idx="11490">
                  <c:v>-57.1482752368919</c:v>
                </c:pt>
                <c:pt idx="11491">
                  <c:v>-57.14174329042981</c:v>
                </c:pt>
                <c:pt idx="11492">
                  <c:v>-57.1352082555777</c:v>
                </c:pt>
                <c:pt idx="11493">
                  <c:v>-57.12867013493693</c:v>
                </c:pt>
                <c:pt idx="11494">
                  <c:v>-57.1221289311098</c:v>
                </c:pt>
                <c:pt idx="11495">
                  <c:v>-57.11558464669947</c:v>
                </c:pt>
                <c:pt idx="11496">
                  <c:v>-57.10903728431011</c:v>
                </c:pt>
                <c:pt idx="11497">
                  <c:v>-57.10248684654674</c:v>
                </c:pt>
                <c:pt idx="11498">
                  <c:v>-57.0959333360153</c:v>
                </c:pt>
                <c:pt idx="11499">
                  <c:v>-57.08937675532265</c:v>
                </c:pt>
                <c:pt idx="11500">
                  <c:v>-57.08281710707658</c:v>
                </c:pt>
                <c:pt idx="11501">
                  <c:v>-57.0762543938858</c:v>
                </c:pt>
                <c:pt idx="11502">
                  <c:v>-57.06968861835986</c:v>
                </c:pt>
                <c:pt idx="11503">
                  <c:v>-57.06311978310932</c:v>
                </c:pt>
                <c:pt idx="11504">
                  <c:v>-57.05654789074557</c:v>
                </c:pt>
                <c:pt idx="11505">
                  <c:v>-57.04997294388098</c:v>
                </c:pt>
                <c:pt idx="11506">
                  <c:v>-57.04339494512876</c:v>
                </c:pt>
                <c:pt idx="11507">
                  <c:v>-57.03681389710306</c:v>
                </c:pt>
                <c:pt idx="11508">
                  <c:v>-57.03022980241895</c:v>
                </c:pt>
                <c:pt idx="11509">
                  <c:v>-57.02364266369238</c:v>
                </c:pt>
                <c:pt idx="11510">
                  <c:v>-57.01705248354024</c:v>
                </c:pt>
                <c:pt idx="11511">
                  <c:v>-57.0104592645803</c:v>
                </c:pt>
                <c:pt idx="11512">
                  <c:v>-57.00386300943119</c:v>
                </c:pt>
                <c:pt idx="11513">
                  <c:v>-56.99726372071255</c:v>
                </c:pt>
                <c:pt idx="11514">
                  <c:v>-56.99066140104484</c:v>
                </c:pt>
                <c:pt idx="11515">
                  <c:v>-56.98405605304943</c:v>
                </c:pt>
                <c:pt idx="11516">
                  <c:v>-56.97744767934861</c:v>
                </c:pt>
                <c:pt idx="11517">
                  <c:v>-56.97083628256561</c:v>
                </c:pt>
                <c:pt idx="11518">
                  <c:v>-56.96422186532445</c:v>
                </c:pt>
                <c:pt idx="11519">
                  <c:v>-56.95760443025013</c:v>
                </c:pt>
                <c:pt idx="11520">
                  <c:v>-56.95098397996855</c:v>
                </c:pt>
                <c:pt idx="11521">
                  <c:v>-56.94436051710647</c:v>
                </c:pt>
                <c:pt idx="11522">
                  <c:v>-56.9377340442916</c:v>
                </c:pt>
                <c:pt idx="11523">
                  <c:v>-56.93110456415244</c:v>
                </c:pt>
                <c:pt idx="11524">
                  <c:v>-56.92447207931851</c:v>
                </c:pt>
                <c:pt idx="11525">
                  <c:v>-56.91783659242015</c:v>
                </c:pt>
                <c:pt idx="11526">
                  <c:v>-56.91119810608861</c:v>
                </c:pt>
                <c:pt idx="11527">
                  <c:v>-56.90455662295605</c:v>
                </c:pt>
                <c:pt idx="11528">
                  <c:v>-56.89791214565547</c:v>
                </c:pt>
                <c:pt idx="11529">
                  <c:v>-56.89126467682081</c:v>
                </c:pt>
                <c:pt idx="11530">
                  <c:v>-56.8846142190869</c:v>
                </c:pt>
                <c:pt idx="11531">
                  <c:v>-56.87796077508943</c:v>
                </c:pt>
                <c:pt idx="11532">
                  <c:v>-56.871304347465</c:v>
                </c:pt>
                <c:pt idx="11533">
                  <c:v>-56.86464493885108</c:v>
                </c:pt>
                <c:pt idx="11534">
                  <c:v>-56.85798255188602</c:v>
                </c:pt>
                <c:pt idx="11535">
                  <c:v>-56.85131718920913</c:v>
                </c:pt>
                <c:pt idx="11536">
                  <c:v>-56.84464885346049</c:v>
                </c:pt>
                <c:pt idx="11537">
                  <c:v>-56.83797754728116</c:v>
                </c:pt>
                <c:pt idx="11538">
                  <c:v>-56.83130327331302</c:v>
                </c:pt>
                <c:pt idx="11539">
                  <c:v>-56.82462603419889</c:v>
                </c:pt>
                <c:pt idx="11540">
                  <c:v>-56.8179458325824</c:v>
                </c:pt>
                <c:pt idx="11541">
                  <c:v>-56.81126267110812</c:v>
                </c:pt>
                <c:pt idx="11542">
                  <c:v>-56.8045765524215</c:v>
                </c:pt>
                <c:pt idx="11543">
                  <c:v>-56.79788747916884</c:v>
                </c:pt>
                <c:pt idx="11544">
                  <c:v>-56.79119545399733</c:v>
                </c:pt>
                <c:pt idx="11545">
                  <c:v>-56.78450047955503</c:v>
                </c:pt>
                <c:pt idx="11546">
                  <c:v>-56.7778025584909</c:v>
                </c:pt>
                <c:pt idx="11547">
                  <c:v>-56.77110169345475</c:v>
                </c:pt>
                <c:pt idx="11548">
                  <c:v>-56.7643978870973</c:v>
                </c:pt>
                <c:pt idx="11549">
                  <c:v>-56.7576911420701</c:v>
                </c:pt>
                <c:pt idx="11550">
                  <c:v>-56.7509814610256</c:v>
                </c:pt>
                <c:pt idx="11551">
                  <c:v>-56.74426884661716</c:v>
                </c:pt>
                <c:pt idx="11552">
                  <c:v>-56.73755330149894</c:v>
                </c:pt>
                <c:pt idx="11553">
                  <c:v>-56.73083482832601</c:v>
                </c:pt>
                <c:pt idx="11554">
                  <c:v>-56.72411342975431</c:v>
                </c:pt>
                <c:pt idx="11555">
                  <c:v>-56.71738910844063</c:v>
                </c:pt>
                <c:pt idx="11556">
                  <c:v>-56.71066186704267</c:v>
                </c:pt>
                <c:pt idx="11557">
                  <c:v>-56.703931708219</c:v>
                </c:pt>
                <c:pt idx="11558">
                  <c:v>-56.69719863462898</c:v>
                </c:pt>
                <c:pt idx="11559">
                  <c:v>-56.69046264893291</c:v>
                </c:pt>
                <c:pt idx="11560">
                  <c:v>-56.68372375379194</c:v>
                </c:pt>
                <c:pt idx="11561">
                  <c:v>-56.67698195186809</c:v>
                </c:pt>
                <c:pt idx="11562">
                  <c:v>-56.67023724582423</c:v>
                </c:pt>
                <c:pt idx="11563">
                  <c:v>-56.6634896383241</c:v>
                </c:pt>
                <c:pt idx="11564">
                  <c:v>-56.6567391320323</c:v>
                </c:pt>
                <c:pt idx="11565">
                  <c:v>-56.64998572961429</c:v>
                </c:pt>
                <c:pt idx="11566">
                  <c:v>-56.64322943373642</c:v>
                </c:pt>
                <c:pt idx="11567">
                  <c:v>-56.63647024706587</c:v>
                </c:pt>
                <c:pt idx="11568">
                  <c:v>-56.62970817227068</c:v>
                </c:pt>
                <c:pt idx="11569">
                  <c:v>-56.62294321201978</c:v>
                </c:pt>
                <c:pt idx="11570">
                  <c:v>-56.6161753689829</c:v>
                </c:pt>
                <c:pt idx="11571">
                  <c:v>-56.60940464583067</c:v>
                </c:pt>
                <c:pt idx="11572">
                  <c:v>-56.6026310452346</c:v>
                </c:pt>
                <c:pt idx="11573">
                  <c:v>-56.59585456986701</c:v>
                </c:pt>
                <c:pt idx="11574">
                  <c:v>-56.5890752224011</c:v>
                </c:pt>
                <c:pt idx="11575">
                  <c:v>-56.5822930055109</c:v>
                </c:pt>
                <c:pt idx="11576">
                  <c:v>-56.57550792187131</c:v>
                </c:pt>
                <c:pt idx="11577">
                  <c:v>-56.5687199741581</c:v>
                </c:pt>
                <c:pt idx="11578">
                  <c:v>-56.56192916504784</c:v>
                </c:pt>
                <c:pt idx="11579">
                  <c:v>-56.55513549721802</c:v>
                </c:pt>
                <c:pt idx="11580">
                  <c:v>-56.54833897334695</c:v>
                </c:pt>
                <c:pt idx="11581">
                  <c:v>-56.54153959611376</c:v>
                </c:pt>
                <c:pt idx="11582">
                  <c:v>-56.53473736819846</c:v>
                </c:pt>
                <c:pt idx="11583">
                  <c:v>-56.52793229228191</c:v>
                </c:pt>
                <c:pt idx="11584">
                  <c:v>-56.52112437104581</c:v>
                </c:pt>
                <c:pt idx="11585">
                  <c:v>-56.5143136071727</c:v>
                </c:pt>
                <c:pt idx="11586">
                  <c:v>-56.50750000334596</c:v>
                </c:pt>
                <c:pt idx="11587">
                  <c:v>-56.50068356224985</c:v>
                </c:pt>
                <c:pt idx="11588">
                  <c:v>-56.49386428656945</c:v>
                </c:pt>
                <c:pt idx="11589">
                  <c:v>-56.48704217899066</c:v>
                </c:pt>
                <c:pt idx="11590">
                  <c:v>-56.48021724220028</c:v>
                </c:pt>
                <c:pt idx="11591">
                  <c:v>-56.47338947888588</c:v>
                </c:pt>
                <c:pt idx="11592">
                  <c:v>-56.46655889173593</c:v>
                </c:pt>
                <c:pt idx="11593">
                  <c:v>-56.45972548343971</c:v>
                </c:pt>
                <c:pt idx="11594">
                  <c:v>-56.45288925668736</c:v>
                </c:pt>
                <c:pt idx="11595">
                  <c:v>-56.44605021416985</c:v>
                </c:pt>
                <c:pt idx="11596">
                  <c:v>-56.43920835857897</c:v>
                </c:pt>
                <c:pt idx="11597">
                  <c:v>-56.43236369260735</c:v>
                </c:pt>
                <c:pt idx="11598">
                  <c:v>-56.4255162189485</c:v>
                </c:pt>
                <c:pt idx="11599">
                  <c:v>-56.41866594029669</c:v>
                </c:pt>
                <c:pt idx="11600">
                  <c:v>-56.41181285934709</c:v>
                </c:pt>
                <c:pt idx="11601">
                  <c:v>-56.40495697879571</c:v>
                </c:pt>
                <c:pt idx="11602">
                  <c:v>-56.39809830133931</c:v>
                </c:pt>
                <c:pt idx="11603">
                  <c:v>-56.39123682967556</c:v>
                </c:pt>
                <c:pt idx="11604">
                  <c:v>-56.38437256650293</c:v>
                </c:pt>
                <c:pt idx="11605">
                  <c:v>-56.37750551452073</c:v>
                </c:pt>
                <c:pt idx="11606">
                  <c:v>-56.3706356764291</c:v>
                </c:pt>
                <c:pt idx="11607">
                  <c:v>-56.36376305492899</c:v>
                </c:pt>
                <c:pt idx="11608">
                  <c:v>-56.35688765272219</c:v>
                </c:pt>
                <c:pt idx="11609">
                  <c:v>-56.35000947251135</c:v>
                </c:pt>
                <c:pt idx="11610">
                  <c:v>-56.34312851699992</c:v>
                </c:pt>
                <c:pt idx="11611">
                  <c:v>-56.33624478889212</c:v>
                </c:pt>
                <c:pt idx="11612">
                  <c:v>-56.32935829089311</c:v>
                </c:pt>
                <c:pt idx="11613">
                  <c:v>-56.32246902570876</c:v>
                </c:pt>
                <c:pt idx="11614">
                  <c:v>-56.31557699604584</c:v>
                </c:pt>
                <c:pt idx="11615">
                  <c:v>-56.3086822046119</c:v>
                </c:pt>
                <c:pt idx="11616">
                  <c:v>-56.30178465411532</c:v>
                </c:pt>
                <c:pt idx="11617">
                  <c:v>-56.29488434726536</c:v>
                </c:pt>
                <c:pt idx="11618">
                  <c:v>-56.287981286772</c:v>
                </c:pt>
                <c:pt idx="11619">
                  <c:v>-56.2810754753461</c:v>
                </c:pt>
                <c:pt idx="11620">
                  <c:v>-56.27416691569935</c:v>
                </c:pt>
                <c:pt idx="11621">
                  <c:v>-56.26725561054421</c:v>
                </c:pt>
                <c:pt idx="11622">
                  <c:v>-56.26034156259396</c:v>
                </c:pt>
                <c:pt idx="11623">
                  <c:v>-56.25342477456275</c:v>
                </c:pt>
                <c:pt idx="11624">
                  <c:v>-56.24650524916552</c:v>
                </c:pt>
                <c:pt idx="11625">
                  <c:v>-56.23958298911798</c:v>
                </c:pt>
                <c:pt idx="11626">
                  <c:v>-56.23265799713671</c:v>
                </c:pt>
                <c:pt idx="11627">
                  <c:v>-56.22573027593908</c:v>
                </c:pt>
                <c:pt idx="11628">
                  <c:v>-56.21879982824326</c:v>
                </c:pt>
                <c:pt idx="11629">
                  <c:v>-56.21186665676824</c:v>
                </c:pt>
                <c:pt idx="11630">
                  <c:v>-56.20493076423389</c:v>
                </c:pt>
                <c:pt idx="11631">
                  <c:v>-56.19799215336075</c:v>
                </c:pt>
                <c:pt idx="11632">
                  <c:v>-56.19105082687027</c:v>
                </c:pt>
                <c:pt idx="11633">
                  <c:v>-56.18410678748467</c:v>
                </c:pt>
                <c:pt idx="11634">
                  <c:v>-56.17716003792703</c:v>
                </c:pt>
                <c:pt idx="11635">
                  <c:v>-56.17021058092114</c:v>
                </c:pt>
                <c:pt idx="11636">
                  <c:v>-56.16325841919167</c:v>
                </c:pt>
                <c:pt idx="11637">
                  <c:v>-56.15630355546408</c:v>
                </c:pt>
                <c:pt idx="11638">
                  <c:v>-56.14934599246463</c:v>
                </c:pt>
                <c:pt idx="11639">
                  <c:v>-56.14238573292038</c:v>
                </c:pt>
                <c:pt idx="11640">
                  <c:v>-56.1354227795592</c:v>
                </c:pt>
                <c:pt idx="11641">
                  <c:v>-56.12845713510973</c:v>
                </c:pt>
                <c:pt idx="11642">
                  <c:v>-56.12148880230144</c:v>
                </c:pt>
                <c:pt idx="11643">
                  <c:v>-56.11451778386461</c:v>
                </c:pt>
                <c:pt idx="11644">
                  <c:v>-56.10754408253031</c:v>
                </c:pt>
                <c:pt idx="11645">
                  <c:v>-56.10056770103039</c:v>
                </c:pt>
                <c:pt idx="11646">
                  <c:v>-56.09358864209751</c:v>
                </c:pt>
                <c:pt idx="11647">
                  <c:v>-56.08660690846511</c:v>
                </c:pt>
                <c:pt idx="11648">
                  <c:v>-56.07962250286747</c:v>
                </c:pt>
                <c:pt idx="11649">
                  <c:v>-56.07263542803963</c:v>
                </c:pt>
                <c:pt idx="11650">
                  <c:v>-56.0656456867174</c:v>
                </c:pt>
                <c:pt idx="11651">
                  <c:v>-56.05865328163745</c:v>
                </c:pt>
                <c:pt idx="11652">
                  <c:v>-56.05165821553719</c:v>
                </c:pt>
                <c:pt idx="11653">
                  <c:v>-56.04466049115484</c:v>
                </c:pt>
                <c:pt idx="11654">
                  <c:v>-56.03766011122941</c:v>
                </c:pt>
                <c:pt idx="11655">
                  <c:v>-56.0306570785007</c:v>
                </c:pt>
                <c:pt idx="11656">
                  <c:v>-56.0236513957093</c:v>
                </c:pt>
                <c:pt idx="11657">
                  <c:v>-56.01664306559654</c:v>
                </c:pt>
                <c:pt idx="11658">
                  <c:v>-56.00963209090468</c:v>
                </c:pt>
                <c:pt idx="11659">
                  <c:v>-56.00261847437658</c:v>
                </c:pt>
                <c:pt idx="11660">
                  <c:v>-55.99560221875601</c:v>
                </c:pt>
                <c:pt idx="11661">
                  <c:v>-55.98858332678748</c:v>
                </c:pt>
                <c:pt idx="11662">
                  <c:v>-55.98156180121629</c:v>
                </c:pt>
                <c:pt idx="11663">
                  <c:v>-55.9745376447886</c:v>
                </c:pt>
                <c:pt idx="11664">
                  <c:v>-55.96751086025118</c:v>
                </c:pt>
                <c:pt idx="11665">
                  <c:v>-55.96048145035173</c:v>
                </c:pt>
                <c:pt idx="11666">
                  <c:v>-55.95344941783868</c:v>
                </c:pt>
                <c:pt idx="11667">
                  <c:v>-55.94641476546125</c:v>
                </c:pt>
                <c:pt idx="11668">
                  <c:v>-55.93937749596945</c:v>
                </c:pt>
                <c:pt idx="11669">
                  <c:v>-55.93233761211401</c:v>
                </c:pt>
                <c:pt idx="11670">
                  <c:v>-55.9252951166465</c:v>
                </c:pt>
                <c:pt idx="11671">
                  <c:v>-55.91825001231924</c:v>
                </c:pt>
                <c:pt idx="11672">
                  <c:v>-55.91120230188535</c:v>
                </c:pt>
                <c:pt idx="11673">
                  <c:v>-55.90415198809869</c:v>
                </c:pt>
                <c:pt idx="11674">
                  <c:v>-55.89709907371392</c:v>
                </c:pt>
                <c:pt idx="11675">
                  <c:v>-55.89004356148646</c:v>
                </c:pt>
                <c:pt idx="11676">
                  <c:v>-55.88298545417254</c:v>
                </c:pt>
                <c:pt idx="11677">
                  <c:v>-55.8759247545291</c:v>
                </c:pt>
                <c:pt idx="11678">
                  <c:v>-55.86886146531387</c:v>
                </c:pt>
                <c:pt idx="11679">
                  <c:v>-55.8617955892854</c:v>
                </c:pt>
                <c:pt idx="11680">
                  <c:v>-55.85472712920293</c:v>
                </c:pt>
                <c:pt idx="11681">
                  <c:v>-55.84765608782655</c:v>
                </c:pt>
                <c:pt idx="11682">
                  <c:v>-55.84058246791705</c:v>
                </c:pt>
                <c:pt idx="11683">
                  <c:v>-55.83350627223604</c:v>
                </c:pt>
                <c:pt idx="11684">
                  <c:v>-55.82642750354585</c:v>
                </c:pt>
                <c:pt idx="11685">
                  <c:v>-55.8193461646096</c:v>
                </c:pt>
                <c:pt idx="11686">
                  <c:v>-55.8122622581912</c:v>
                </c:pt>
                <c:pt idx="11687">
                  <c:v>-55.80517578705525</c:v>
                </c:pt>
                <c:pt idx="11688">
                  <c:v>-55.79808675396718</c:v>
                </c:pt>
                <c:pt idx="11689">
                  <c:v>-55.79099516169316</c:v>
                </c:pt>
                <c:pt idx="11690">
                  <c:v>-55.78390101300014</c:v>
                </c:pt>
                <c:pt idx="11691">
                  <c:v>-55.7768043106558</c:v>
                </c:pt>
                <c:pt idx="11692">
                  <c:v>-55.76970505742855</c:v>
                </c:pt>
                <c:pt idx="11693">
                  <c:v>-55.76260325608767</c:v>
                </c:pt>
                <c:pt idx="11694">
                  <c:v>-55.75549890940308</c:v>
                </c:pt>
                <c:pt idx="11695">
                  <c:v>-55.74839202014553</c:v>
                </c:pt>
                <c:pt idx="11696">
                  <c:v>-55.74128259108649</c:v>
                </c:pt>
                <c:pt idx="11697">
                  <c:v>-55.73417062499822</c:v>
                </c:pt>
                <c:pt idx="11698">
                  <c:v>-55.72705612465368</c:v>
                </c:pt>
                <c:pt idx="11699">
                  <c:v>-55.71993909282664</c:v>
                </c:pt>
                <c:pt idx="11700">
                  <c:v>-55.71281953229158</c:v>
                </c:pt>
                <c:pt idx="11701">
                  <c:v>-55.70569744582378</c:v>
                </c:pt>
                <c:pt idx="11702">
                  <c:v>-55.69857283619924</c:v>
                </c:pt>
                <c:pt idx="11703">
                  <c:v>-55.69144570619467</c:v>
                </c:pt>
                <c:pt idx="11704">
                  <c:v>-55.68431605858761</c:v>
                </c:pt>
                <c:pt idx="11705">
                  <c:v>-55.67718389615632</c:v>
                </c:pt>
                <c:pt idx="11706">
                  <c:v>-55.67004922167978</c:v>
                </c:pt>
                <c:pt idx="11707">
                  <c:v>-55.66291203793776</c:v>
                </c:pt>
                <c:pt idx="11708">
                  <c:v>-55.65577234771072</c:v>
                </c:pt>
                <c:pt idx="11709">
                  <c:v>-55.64863015377993</c:v>
                </c:pt>
                <c:pt idx="11710">
                  <c:v>-55.64148545892735</c:v>
                </c:pt>
                <c:pt idx="11711">
                  <c:v>-55.63433826593574</c:v>
                </c:pt>
                <c:pt idx="11712">
                  <c:v>-55.62718857758855</c:v>
                </c:pt>
                <c:pt idx="11713">
                  <c:v>-55.62003639667</c:v>
                </c:pt>
                <c:pt idx="11714">
                  <c:v>-55.61288172596503</c:v>
                </c:pt>
                <c:pt idx="11715">
                  <c:v>-55.60572456825938</c:v>
                </c:pt>
                <c:pt idx="11716">
                  <c:v>-55.59856492633944</c:v>
                </c:pt>
                <c:pt idx="11717">
                  <c:v>-55.5914028029924</c:v>
                </c:pt>
                <c:pt idx="11718">
                  <c:v>-55.58423820100617</c:v>
                </c:pt>
                <c:pt idx="11719">
                  <c:v>-55.57707112316942</c:v>
                </c:pt>
                <c:pt idx="11720">
                  <c:v>-55.56990157227153</c:v>
                </c:pt>
                <c:pt idx="11721">
                  <c:v>-55.56272955110259</c:v>
                </c:pt>
                <c:pt idx="11722">
                  <c:v>-55.55555506245351</c:v>
                </c:pt>
                <c:pt idx="11723">
                  <c:v>-55.54837810911585</c:v>
                </c:pt>
                <c:pt idx="11724">
                  <c:v>-55.54119869388193</c:v>
                </c:pt>
                <c:pt idx="11725">
                  <c:v>-55.53401681954483</c:v>
                </c:pt>
                <c:pt idx="11726">
                  <c:v>-55.52683248889831</c:v>
                </c:pt>
                <c:pt idx="11727">
                  <c:v>-55.51964570473692</c:v>
                </c:pt>
                <c:pt idx="11728">
                  <c:v>-55.5124564698559</c:v>
                </c:pt>
                <c:pt idx="11729">
                  <c:v>-55.50526478705121</c:v>
                </c:pt>
                <c:pt idx="11730">
                  <c:v>-55.49807065911958</c:v>
                </c:pt>
                <c:pt idx="11731">
                  <c:v>-55.49087408885843</c:v>
                </c:pt>
                <c:pt idx="11732">
                  <c:v>-55.48367507906593</c:v>
                </c:pt>
                <c:pt idx="11733">
                  <c:v>-55.47647363254096</c:v>
                </c:pt>
                <c:pt idx="11734">
                  <c:v>-55.46926975208312</c:v>
                </c:pt>
                <c:pt idx="11735">
                  <c:v>-55.46206344049278</c:v>
                </c:pt>
                <c:pt idx="11736">
                  <c:v>-55.45485470057096</c:v>
                </c:pt>
                <c:pt idx="11737">
                  <c:v>-55.44764353511945</c:v>
                </c:pt>
                <c:pt idx="11738">
                  <c:v>-55.44042994694078</c:v>
                </c:pt>
                <c:pt idx="11739">
                  <c:v>-55.43321393883813</c:v>
                </c:pt>
                <c:pt idx="11740">
                  <c:v>-55.42599551361546</c:v>
                </c:pt>
                <c:pt idx="11741">
                  <c:v>-55.41877467407745</c:v>
                </c:pt>
                <c:pt idx="11742">
                  <c:v>-55.41155142302946</c:v>
                </c:pt>
                <c:pt idx="11743">
                  <c:v>-55.4043257632776</c:v>
                </c:pt>
                <c:pt idx="11744">
                  <c:v>-55.39709769762867</c:v>
                </c:pt>
                <c:pt idx="11745">
                  <c:v>-55.38986722889022</c:v>
                </c:pt>
                <c:pt idx="11746">
                  <c:v>-55.38263435987048</c:v>
                </c:pt>
                <c:pt idx="11747">
                  <c:v>-55.37539909337841</c:v>
                </c:pt>
                <c:pt idx="11748">
                  <c:v>-55.36816143222367</c:v>
                </c:pt>
                <c:pt idx="11749">
                  <c:v>-55.36092137921666</c:v>
                </c:pt>
                <c:pt idx="11750">
                  <c:v>-55.3536789371685</c:v>
                </c:pt>
                <c:pt idx="11751">
                  <c:v>-55.34643410889093</c:v>
                </c:pt>
                <c:pt idx="11752">
                  <c:v>-55.33918689719652</c:v>
                </c:pt>
                <c:pt idx="11753">
                  <c:v>-55.33193730489848</c:v>
                </c:pt>
                <c:pt idx="11754">
                  <c:v>-55.32468533481075</c:v>
                </c:pt>
                <c:pt idx="11755">
                  <c:v>-55.31743098974795</c:v>
                </c:pt>
                <c:pt idx="11756">
                  <c:v>-55.31017427252545</c:v>
                </c:pt>
                <c:pt idx="11757">
                  <c:v>-55.3029151859593</c:v>
                </c:pt>
                <c:pt idx="11758">
                  <c:v>-55.29565373286624</c:v>
                </c:pt>
                <c:pt idx="11759">
                  <c:v>-55.28838991606374</c:v>
                </c:pt>
                <c:pt idx="11760">
                  <c:v>-55.28112373836998</c:v>
                </c:pt>
                <c:pt idx="11761">
                  <c:v>-55.27385520260381</c:v>
                </c:pt>
                <c:pt idx="11762">
                  <c:v>-55.2665843115848</c:v>
                </c:pt>
                <c:pt idx="11763">
                  <c:v>-55.25931106813323</c:v>
                </c:pt>
                <c:pt idx="11764">
                  <c:v>-55.25203547507006</c:v>
                </c:pt>
                <c:pt idx="11765">
                  <c:v>-55.24475753521695</c:v>
                </c:pt>
                <c:pt idx="11766">
                  <c:v>-55.23747725139629</c:v>
                </c:pt>
                <c:pt idx="11767">
                  <c:v>-55.23019462643114</c:v>
                </c:pt>
                <c:pt idx="11768">
                  <c:v>-55.22290966314523</c:v>
                </c:pt>
                <c:pt idx="11769">
                  <c:v>-55.21562236436304</c:v>
                </c:pt>
                <c:pt idx="11770">
                  <c:v>-55.20833273290973</c:v>
                </c:pt>
                <c:pt idx="11771">
                  <c:v>-55.2010407716111</c:v>
                </c:pt>
                <c:pt idx="11772">
                  <c:v>-55.19374648329373</c:v>
                </c:pt>
                <c:pt idx="11773">
                  <c:v>-55.18644987078485</c:v>
                </c:pt>
                <c:pt idx="11774">
                  <c:v>-55.17915093691236</c:v>
                </c:pt>
                <c:pt idx="11775">
                  <c:v>-55.17184968450487</c:v>
                </c:pt>
                <c:pt idx="11776">
                  <c:v>-55.1645461163917</c:v>
                </c:pt>
                <c:pt idx="11777">
                  <c:v>-55.15724023540282</c:v>
                </c:pt>
                <c:pt idx="11778">
                  <c:v>-55.14993204436893</c:v>
                </c:pt>
                <c:pt idx="11779">
                  <c:v>-55.14262154612138</c:v>
                </c:pt>
                <c:pt idx="11780">
                  <c:v>-55.13530874349222</c:v>
                </c:pt>
                <c:pt idx="11781">
                  <c:v>-55.1279936393142</c:v>
                </c:pt>
                <c:pt idx="11782">
                  <c:v>-55.12067623642073</c:v>
                </c:pt>
                <c:pt idx="11783">
                  <c:v>-55.11335653764591</c:v>
                </c:pt>
                <c:pt idx="11784">
                  <c:v>-55.10603454582454</c:v>
                </c:pt>
                <c:pt idx="11785">
                  <c:v>-55.0987102637921</c:v>
                </c:pt>
                <c:pt idx="11786">
                  <c:v>-55.09138369438472</c:v>
                </c:pt>
                <c:pt idx="11787">
                  <c:v>-55.08405484043925</c:v>
                </c:pt>
                <c:pt idx="11788">
                  <c:v>-55.07672370479317</c:v>
                </c:pt>
                <c:pt idx="11789">
                  <c:v>-55.06939029028472</c:v>
                </c:pt>
                <c:pt idx="11790">
                  <c:v>-55.06205459975274</c:v>
                </c:pt>
                <c:pt idx="11791">
                  <c:v>-55.05471663603678</c:v>
                </c:pt>
                <c:pt idx="11792">
                  <c:v>-55.04737640197705</c:v>
                </c:pt>
                <c:pt idx="11793">
                  <c:v>-55.04003390041447</c:v>
                </c:pt>
                <c:pt idx="11794">
                  <c:v>-55.0326891341906</c:v>
                </c:pt>
                <c:pt idx="11795">
                  <c:v>-55.02534210614768</c:v>
                </c:pt>
                <c:pt idx="11796">
                  <c:v>-55.01799281912865</c:v>
                </c:pt>
                <c:pt idx="11797">
                  <c:v>-55.01064127597706</c:v>
                </c:pt>
                <c:pt idx="11798">
                  <c:v>-55.0032874795372</c:v>
                </c:pt>
                <c:pt idx="11799">
                  <c:v>-54.99593143265402</c:v>
                </c:pt>
                <c:pt idx="11800">
                  <c:v>-54.98857313817308</c:v>
                </c:pt>
                <c:pt idx="11801">
                  <c:v>-54.98121259894067</c:v>
                </c:pt>
                <c:pt idx="11802">
                  <c:v>-54.97384981780373</c:v>
                </c:pt>
                <c:pt idx="11803">
                  <c:v>-54.96648479760987</c:v>
                </c:pt>
                <c:pt idx="11804">
                  <c:v>-54.95911754120734</c:v>
                </c:pt>
                <c:pt idx="11805">
                  <c:v>-54.95174805144509</c:v>
                </c:pt>
                <c:pt idx="11806">
                  <c:v>-54.94437633117274</c:v>
                </c:pt>
                <c:pt idx="11807">
                  <c:v>-54.9370023832405</c:v>
                </c:pt>
                <c:pt idx="11808">
                  <c:v>-54.92962621049935</c:v>
                </c:pt>
                <c:pt idx="11809">
                  <c:v>-54.92224781580085</c:v>
                </c:pt>
                <c:pt idx="11810">
                  <c:v>-54.91486720199724</c:v>
                </c:pt>
                <c:pt idx="11811">
                  <c:v>-54.90748437194146</c:v>
                </c:pt>
                <c:pt idx="11812">
                  <c:v>-54.90009932848707</c:v>
                </c:pt>
                <c:pt idx="11813">
                  <c:v>-54.8927120744883</c:v>
                </c:pt>
                <c:pt idx="11814">
                  <c:v>-54.8853226128</c:v>
                </c:pt>
                <c:pt idx="11815">
                  <c:v>-54.87793094627775</c:v>
                </c:pt>
                <c:pt idx="11816">
                  <c:v>-54.87053707777773</c:v>
                </c:pt>
                <c:pt idx="11817">
                  <c:v>-54.8631410101568</c:v>
                </c:pt>
                <c:pt idx="11818">
                  <c:v>-54.85574274627245</c:v>
                </c:pt>
                <c:pt idx="11819">
                  <c:v>-54.84834228898288</c:v>
                </c:pt>
                <c:pt idx="11820">
                  <c:v>-54.84093964114685</c:v>
                </c:pt>
                <c:pt idx="11821">
                  <c:v>-54.83353480562387</c:v>
                </c:pt>
                <c:pt idx="11822">
                  <c:v>-54.82612778527402</c:v>
                </c:pt>
                <c:pt idx="11823">
                  <c:v>-54.8187185829581</c:v>
                </c:pt>
                <c:pt idx="11824">
                  <c:v>-54.81130720153747</c:v>
                </c:pt>
                <c:pt idx="11825">
                  <c:v>-54.80389364387425</c:v>
                </c:pt>
                <c:pt idx="11826">
                  <c:v>-54.79647791283112</c:v>
                </c:pt>
                <c:pt idx="11827">
                  <c:v>-54.78906001127145</c:v>
                </c:pt>
                <c:pt idx="11828">
                  <c:v>-54.78163994205922</c:v>
                </c:pt>
                <c:pt idx="11829">
                  <c:v>-54.7742177080591</c:v>
                </c:pt>
                <c:pt idx="11830">
                  <c:v>-54.76679331213635</c:v>
                </c:pt>
                <c:pt idx="11831">
                  <c:v>-54.75936675715693</c:v>
                </c:pt>
                <c:pt idx="11832">
                  <c:v>-54.75193804598741</c:v>
                </c:pt>
                <c:pt idx="11833">
                  <c:v>-54.744507181495</c:v>
                </c:pt>
                <c:pt idx="11834">
                  <c:v>-54.73707416654758</c:v>
                </c:pt>
                <c:pt idx="11835">
                  <c:v>-54.72963900401363</c:v>
                </c:pt>
                <c:pt idx="11836">
                  <c:v>-54.7222016967623</c:v>
                </c:pt>
                <c:pt idx="11837">
                  <c:v>-54.71476224766332</c:v>
                </c:pt>
                <c:pt idx="11838">
                  <c:v>-54.70732065958715</c:v>
                </c:pt>
                <c:pt idx="11839">
                  <c:v>-54.69987693540483</c:v>
                </c:pt>
                <c:pt idx="11840">
                  <c:v>-54.69243107798802</c:v>
                </c:pt>
                <c:pt idx="11841">
                  <c:v>-54.68498309020905</c:v>
                </c:pt>
                <c:pt idx="11842">
                  <c:v>-54.6775329749409</c:v>
                </c:pt>
                <c:pt idx="11843">
                  <c:v>-54.67008073505711</c:v>
                </c:pt>
                <c:pt idx="11844">
                  <c:v>-54.66262637343193</c:v>
                </c:pt>
                <c:pt idx="11845">
                  <c:v>-54.65516989294018</c:v>
                </c:pt>
                <c:pt idx="11846">
                  <c:v>-54.64771129645736</c:v>
                </c:pt>
                <c:pt idx="11847">
                  <c:v>-54.64025058685957</c:v>
                </c:pt>
                <c:pt idx="11848">
                  <c:v>-54.63278776702353</c:v>
                </c:pt>
                <c:pt idx="11849">
                  <c:v>-54.62532283982664</c:v>
                </c:pt>
                <c:pt idx="11850">
                  <c:v>-54.61785580814686</c:v>
                </c:pt>
                <c:pt idx="11851">
                  <c:v>-54.61038667486281</c:v>
                </c:pt>
                <c:pt idx="11852">
                  <c:v>-54.60291544285376</c:v>
                </c:pt>
                <c:pt idx="11853">
                  <c:v>-54.59544211499953</c:v>
                </c:pt>
                <c:pt idx="11854">
                  <c:v>-54.58796669418064</c:v>
                </c:pt>
                <c:pt idx="11855">
                  <c:v>-54.5804891832782</c:v>
                </c:pt>
                <c:pt idx="11856">
                  <c:v>-54.57300958517396</c:v>
                </c:pt>
                <c:pt idx="11857">
                  <c:v>-54.56552790275024</c:v>
                </c:pt>
                <c:pt idx="11858">
                  <c:v>-54.55804413889003</c:v>
                </c:pt>
                <c:pt idx="11859">
                  <c:v>-54.55055829647693</c:v>
                </c:pt>
                <c:pt idx="11860">
                  <c:v>-54.54307037839514</c:v>
                </c:pt>
                <c:pt idx="11861">
                  <c:v>-54.53558038752951</c:v>
                </c:pt>
                <c:pt idx="11862">
                  <c:v>-54.52808832676547</c:v>
                </c:pt>
                <c:pt idx="11863">
                  <c:v>-54.5205941989891</c:v>
                </c:pt>
                <c:pt idx="11864">
                  <c:v>-54.51309800708703</c:v>
                </c:pt>
                <c:pt idx="11865">
                  <c:v>-54.5055997539466</c:v>
                </c:pt>
                <c:pt idx="11866">
                  <c:v>-54.49809944245573</c:v>
                </c:pt>
                <c:pt idx="11867">
                  <c:v>-54.4905970755029</c:v>
                </c:pt>
                <c:pt idx="11868">
                  <c:v>-54.48309265597722</c:v>
                </c:pt>
                <c:pt idx="11869">
                  <c:v>-54.47558618676847</c:v>
                </c:pt>
                <c:pt idx="11870">
                  <c:v>-54.46807767076698</c:v>
                </c:pt>
                <c:pt idx="11871">
                  <c:v>-54.46056711086372</c:v>
                </c:pt>
                <c:pt idx="11872">
                  <c:v>-54.45305450995023</c:v>
                </c:pt>
                <c:pt idx="11873">
                  <c:v>-54.44553987091872</c:v>
                </c:pt>
                <c:pt idx="11874">
                  <c:v>-54.43802319666193</c:v>
                </c:pt>
                <c:pt idx="11875">
                  <c:v>-54.43050449007326</c:v>
                </c:pt>
                <c:pt idx="11876">
                  <c:v>-54.42298375404671</c:v>
                </c:pt>
                <c:pt idx="11877">
                  <c:v>-54.41546099147687</c:v>
                </c:pt>
                <c:pt idx="11878">
                  <c:v>-54.40793620525892</c:v>
                </c:pt>
                <c:pt idx="11879">
                  <c:v>-54.40040939828866</c:v>
                </c:pt>
                <c:pt idx="11880">
                  <c:v>-54.39288057346249</c:v>
                </c:pt>
                <c:pt idx="11881">
                  <c:v>-54.38534973367744</c:v>
                </c:pt>
                <c:pt idx="11882">
                  <c:v>-54.37781688183107</c:v>
                </c:pt>
                <c:pt idx="11883">
                  <c:v>-54.3702820208216</c:v>
                </c:pt>
                <c:pt idx="11884">
                  <c:v>-54.3627451535478</c:v>
                </c:pt>
                <c:pt idx="11885">
                  <c:v>-54.35520628290907</c:v>
                </c:pt>
                <c:pt idx="11886">
                  <c:v>-54.34766541180539</c:v>
                </c:pt>
                <c:pt idx="11887">
                  <c:v>-54.3401225431374</c:v>
                </c:pt>
                <c:pt idx="11888">
                  <c:v>-54.33257767980619</c:v>
                </c:pt>
                <c:pt idx="11889">
                  <c:v>-54.3250308247136</c:v>
                </c:pt>
                <c:pt idx="11890">
                  <c:v>-54.31748198076195</c:v>
                </c:pt>
                <c:pt idx="11891">
                  <c:v>-54.3099311508542</c:v>
                </c:pt>
                <c:pt idx="11892">
                  <c:v>-54.30237833789393</c:v>
                </c:pt>
                <c:pt idx="11893">
                  <c:v>-54.29482354478523</c:v>
                </c:pt>
                <c:pt idx="11894">
                  <c:v>-54.28726677443284</c:v>
                </c:pt>
                <c:pt idx="11895">
                  <c:v>-54.27970802974207</c:v>
                </c:pt>
                <c:pt idx="11896">
                  <c:v>-54.27214731361885</c:v>
                </c:pt>
                <c:pt idx="11897">
                  <c:v>-54.26458462896962</c:v>
                </c:pt>
                <c:pt idx="11898">
                  <c:v>-54.25701997870146</c:v>
                </c:pt>
                <c:pt idx="11899">
                  <c:v>-54.24945336572205</c:v>
                </c:pt>
                <c:pt idx="11900">
                  <c:v>-54.24188479293962</c:v>
                </c:pt>
                <c:pt idx="11901">
                  <c:v>-54.23431426326298</c:v>
                </c:pt>
                <c:pt idx="11902">
                  <c:v>-54.22674177960155</c:v>
                </c:pt>
                <c:pt idx="11903">
                  <c:v>-54.21916734486532</c:v>
                </c:pt>
                <c:pt idx="11904">
                  <c:v>-54.21159096196484</c:v>
                </c:pt>
                <c:pt idx="11905">
                  <c:v>-54.20401263381126</c:v>
                </c:pt>
                <c:pt idx="11906">
                  <c:v>-54.1964323633163</c:v>
                </c:pt>
                <c:pt idx="11907">
                  <c:v>-54.18885015339229</c:v>
                </c:pt>
                <c:pt idx="11908">
                  <c:v>-54.18126600695209</c:v>
                </c:pt>
                <c:pt idx="11909">
                  <c:v>-54.17367992690917</c:v>
                </c:pt>
                <c:pt idx="11910">
                  <c:v>-54.16609191617754</c:v>
                </c:pt>
                <c:pt idx="11911">
                  <c:v>-54.15850197767181</c:v>
                </c:pt>
                <c:pt idx="11912">
                  <c:v>-54.15091011430716</c:v>
                </c:pt>
                <c:pt idx="11913">
                  <c:v>-54.14331632899936</c:v>
                </c:pt>
                <c:pt idx="11914">
                  <c:v>-54.1357206246647</c:v>
                </c:pt>
                <c:pt idx="11915">
                  <c:v>-54.1281230042201</c:v>
                </c:pt>
                <c:pt idx="11916">
                  <c:v>-54.12052347058302</c:v>
                </c:pt>
                <c:pt idx="11917">
                  <c:v>-54.1129220266715</c:v>
                </c:pt>
                <c:pt idx="11918">
                  <c:v>-54.10531867540411</c:v>
                </c:pt>
                <c:pt idx="11919">
                  <c:v>-54.09771341970004</c:v>
                </c:pt>
                <c:pt idx="11920">
                  <c:v>-54.09010626247905</c:v>
                </c:pt>
                <c:pt idx="11921">
                  <c:v>-54.08249720666139</c:v>
                </c:pt>
                <c:pt idx="11922">
                  <c:v>-54.07488625516795</c:v>
                </c:pt>
                <c:pt idx="11923">
                  <c:v>-54.0672734109202</c:v>
                </c:pt>
                <c:pt idx="11924">
                  <c:v>-54.05965867684006</c:v>
                </c:pt>
                <c:pt idx="11925">
                  <c:v>-54.05204205585013</c:v>
                </c:pt>
                <c:pt idx="11926">
                  <c:v>-54.04442355087352</c:v>
                </c:pt>
                <c:pt idx="11927">
                  <c:v>-54.03680316483391</c:v>
                </c:pt>
                <c:pt idx="11928">
                  <c:v>-54.02918090065552</c:v>
                </c:pt>
                <c:pt idx="11929">
                  <c:v>-54.02155676126314</c:v>
                </c:pt>
                <c:pt idx="11930">
                  <c:v>-54.01393074958216</c:v>
                </c:pt>
                <c:pt idx="11931">
                  <c:v>-54.00630286853846</c:v>
                </c:pt>
                <c:pt idx="11932">
                  <c:v>-53.99867312105851</c:v>
                </c:pt>
                <c:pt idx="11933">
                  <c:v>-53.99104151006933</c:v>
                </c:pt>
                <c:pt idx="11934">
                  <c:v>-53.9834080384985</c:v>
                </c:pt>
                <c:pt idx="11935">
                  <c:v>-53.97577270927417</c:v>
                </c:pt>
                <c:pt idx="11936">
                  <c:v>-53.96813552532498</c:v>
                </c:pt>
                <c:pt idx="11937">
                  <c:v>-53.96049648958018</c:v>
                </c:pt>
                <c:pt idx="11938">
                  <c:v>-53.95285560496957</c:v>
                </c:pt>
                <c:pt idx="11939">
                  <c:v>-53.94521287442347</c:v>
                </c:pt>
                <c:pt idx="11940">
                  <c:v>-53.93756830087276</c:v>
                </c:pt>
                <c:pt idx="11941">
                  <c:v>-53.92992188724887</c:v>
                </c:pt>
                <c:pt idx="11942">
                  <c:v>-53.92227363648381</c:v>
                </c:pt>
                <c:pt idx="11943">
                  <c:v>-53.91462355151005</c:v>
                </c:pt>
                <c:pt idx="11944">
                  <c:v>-53.90697163526072</c:v>
                </c:pt>
                <c:pt idx="11945">
                  <c:v>-53.89931789066941</c:v>
                </c:pt>
                <c:pt idx="11946">
                  <c:v>-53.89166232067026</c:v>
                </c:pt>
                <c:pt idx="11947">
                  <c:v>-53.884004928198</c:v>
                </c:pt>
                <c:pt idx="11948">
                  <c:v>-53.87634571618787</c:v>
                </c:pt>
                <c:pt idx="11949">
                  <c:v>-53.86868468757564</c:v>
                </c:pt>
                <c:pt idx="11950">
                  <c:v>-53.86102184529766</c:v>
                </c:pt>
                <c:pt idx="11951">
                  <c:v>-53.85335719229079</c:v>
                </c:pt>
                <c:pt idx="11952">
                  <c:v>-53.84569073149242</c:v>
                </c:pt>
                <c:pt idx="11953">
                  <c:v>-53.8380224658405</c:v>
                </c:pt>
                <c:pt idx="11954">
                  <c:v>-53.83035239827353</c:v>
                </c:pt>
                <c:pt idx="11955">
                  <c:v>-53.82268053173048</c:v>
                </c:pt>
                <c:pt idx="11956">
                  <c:v>-53.81500686915095</c:v>
                </c:pt>
                <c:pt idx="11957">
                  <c:v>-53.807331413475</c:v>
                </c:pt>
                <c:pt idx="11958">
                  <c:v>-53.79965416764322</c:v>
                </c:pt>
                <c:pt idx="11959">
                  <c:v>-53.79197513459683</c:v>
                </c:pt>
                <c:pt idx="11960">
                  <c:v>-53.78429431727746</c:v>
                </c:pt>
                <c:pt idx="11961">
                  <c:v>-53.77661171862734</c:v>
                </c:pt>
                <c:pt idx="11962">
                  <c:v>-53.76892734158921</c:v>
                </c:pt>
                <c:pt idx="11963">
                  <c:v>-53.76124118910634</c:v>
                </c:pt>
                <c:pt idx="11964">
                  <c:v>-53.75355326412255</c:v>
                </c:pt>
                <c:pt idx="11965">
                  <c:v>-53.74586356958213</c:v>
                </c:pt>
                <c:pt idx="11966">
                  <c:v>-53.73817210843</c:v>
                </c:pt>
                <c:pt idx="11967">
                  <c:v>-53.73047888361143</c:v>
                </c:pt>
                <c:pt idx="11968">
                  <c:v>-53.72278389807242</c:v>
                </c:pt>
                <c:pt idx="11969">
                  <c:v>-53.71508715475936</c:v>
                </c:pt>
                <c:pt idx="11970">
                  <c:v>-53.70738865661922</c:v>
                </c:pt>
                <c:pt idx="11971">
                  <c:v>-53.69968840659946</c:v>
                </c:pt>
                <c:pt idx="11972">
                  <c:v>-53.69198640764807</c:v>
                </c:pt>
                <c:pt idx="11973">
                  <c:v>-53.68428266271357</c:v>
                </c:pt>
                <c:pt idx="11974">
                  <c:v>-53.67657717474501</c:v>
                </c:pt>
                <c:pt idx="11975">
                  <c:v>-53.66886994669191</c:v>
                </c:pt>
                <c:pt idx="11976">
                  <c:v>-53.66116098150436</c:v>
                </c:pt>
                <c:pt idx="11977">
                  <c:v>-53.65345028213295</c:v>
                </c:pt>
                <c:pt idx="11978">
                  <c:v>-53.64573785152877</c:v>
                </c:pt>
                <c:pt idx="11979">
                  <c:v>-53.63802369264343</c:v>
                </c:pt>
                <c:pt idx="11980">
                  <c:v>-53.6303078084291</c:v>
                </c:pt>
                <c:pt idx="11981">
                  <c:v>-53.62259020183838</c:v>
                </c:pt>
                <c:pt idx="11982">
                  <c:v>-53.61487087582444</c:v>
                </c:pt>
                <c:pt idx="11983">
                  <c:v>-53.60714983334098</c:v>
                </c:pt>
                <c:pt idx="11984">
                  <c:v>-53.59942707734212</c:v>
                </c:pt>
                <c:pt idx="11985">
                  <c:v>-53.59170261078261</c:v>
                </c:pt>
                <c:pt idx="11986">
                  <c:v>-53.58397643661762</c:v>
                </c:pt>
                <c:pt idx="11987">
                  <c:v>-53.57624855780285</c:v>
                </c:pt>
                <c:pt idx="11988">
                  <c:v>-53.56851897729454</c:v>
                </c:pt>
                <c:pt idx="11989">
                  <c:v>-53.56078769804937</c:v>
                </c:pt>
                <c:pt idx="11990">
                  <c:v>-53.55305472302459</c:v>
                </c:pt>
                <c:pt idx="11991">
                  <c:v>-53.54532005517793</c:v>
                </c:pt>
                <c:pt idx="11992">
                  <c:v>-53.5375836974676</c:v>
                </c:pt>
                <c:pt idx="11993">
                  <c:v>-53.52984565285237</c:v>
                </c:pt>
                <c:pt idx="11994">
                  <c:v>-53.52210592429147</c:v>
                </c:pt>
                <c:pt idx="11995">
                  <c:v>-53.51436451474459</c:v>
                </c:pt>
                <c:pt idx="11996">
                  <c:v>-53.50662142717204</c:v>
                </c:pt>
                <c:pt idx="11997">
                  <c:v>-53.49887666453451</c:v>
                </c:pt>
                <c:pt idx="11998">
                  <c:v>-53.49113022979325</c:v>
                </c:pt>
                <c:pt idx="11999">
                  <c:v>-53.48338212591</c:v>
                </c:pt>
                <c:pt idx="12000">
                  <c:v>-53.47563235584695</c:v>
                </c:pt>
                <c:pt idx="12001">
                  <c:v>-53.4678809225669</c:v>
                </c:pt>
                <c:pt idx="12002">
                  <c:v>-53.460127829033</c:v>
                </c:pt>
                <c:pt idx="12003">
                  <c:v>-53.452373078209</c:v>
                </c:pt>
                <c:pt idx="12004">
                  <c:v>-53.44461667305908</c:v>
                </c:pt>
                <c:pt idx="12005">
                  <c:v>-53.43685861654797</c:v>
                </c:pt>
                <c:pt idx="12006">
                  <c:v>-53.42909891164085</c:v>
                </c:pt>
                <c:pt idx="12007">
                  <c:v>-53.42133756130337</c:v>
                </c:pt>
                <c:pt idx="12008">
                  <c:v>-53.41357456850177</c:v>
                </c:pt>
                <c:pt idx="12009">
                  <c:v>-53.40580993620264</c:v>
                </c:pt>
                <c:pt idx="12010">
                  <c:v>-53.39804366737315</c:v>
                </c:pt>
                <c:pt idx="12011">
                  <c:v>-53.39027576498095</c:v>
                </c:pt>
                <c:pt idx="12012">
                  <c:v>-53.38250623199414</c:v>
                </c:pt>
                <c:pt idx="12013">
                  <c:v>-53.37473507138132</c:v>
                </c:pt>
                <c:pt idx="12014">
                  <c:v>-53.3669622861116</c:v>
                </c:pt>
                <c:pt idx="12015">
                  <c:v>-53.35918787915452</c:v>
                </c:pt>
                <c:pt idx="12016">
                  <c:v>-53.35141185348017</c:v>
                </c:pt>
                <c:pt idx="12017">
                  <c:v>-53.34363421205908</c:v>
                </c:pt>
                <c:pt idx="12018">
                  <c:v>-53.33585495786222</c:v>
                </c:pt>
                <c:pt idx="12019">
                  <c:v>-53.32807409386115</c:v>
                </c:pt>
                <c:pt idx="12020">
                  <c:v>-53.32029162302782</c:v>
                </c:pt>
                <c:pt idx="12021">
                  <c:v>-53.31250754833466</c:v>
                </c:pt>
                <c:pt idx="12022">
                  <c:v>-53.30472187275463</c:v>
                </c:pt>
                <c:pt idx="12023">
                  <c:v>-53.29693459926114</c:v>
                </c:pt>
                <c:pt idx="12024">
                  <c:v>-53.28914573082804</c:v>
                </c:pt>
                <c:pt idx="12025">
                  <c:v>-53.28135527042972</c:v>
                </c:pt>
                <c:pt idx="12026">
                  <c:v>-53.27356322104097</c:v>
                </c:pt>
                <c:pt idx="12027">
                  <c:v>-53.26576958563712</c:v>
                </c:pt>
                <c:pt idx="12028">
                  <c:v>-53.25797436719395</c:v>
                </c:pt>
                <c:pt idx="12029">
                  <c:v>-53.25017756868769</c:v>
                </c:pt>
                <c:pt idx="12030">
                  <c:v>-53.24237919309507</c:v>
                </c:pt>
                <c:pt idx="12031">
                  <c:v>-53.23457924339326</c:v>
                </c:pt>
                <c:pt idx="12032">
                  <c:v>-53.22677772255992</c:v>
                </c:pt>
                <c:pt idx="12033">
                  <c:v>-53.21897463357316</c:v>
                </c:pt>
                <c:pt idx="12034">
                  <c:v>-53.21116997941157</c:v>
                </c:pt>
                <c:pt idx="12035">
                  <c:v>-53.20336376305421</c:v>
                </c:pt>
                <c:pt idx="12036">
                  <c:v>-53.1955559874806</c:v>
                </c:pt>
                <c:pt idx="12037">
                  <c:v>-53.18774665567069</c:v>
                </c:pt>
                <c:pt idx="12038">
                  <c:v>-53.17993577060498</c:v>
                </c:pt>
                <c:pt idx="12039">
                  <c:v>-53.17212333526433</c:v>
                </c:pt>
                <c:pt idx="12040">
                  <c:v>-53.16430935263011</c:v>
                </c:pt>
                <c:pt idx="12041">
                  <c:v>-53.15649382568415</c:v>
                </c:pt>
                <c:pt idx="12042">
                  <c:v>-53.14867675740877</c:v>
                </c:pt>
                <c:pt idx="12043">
                  <c:v>-53.14085815078665</c:v>
                </c:pt>
                <c:pt idx="12044">
                  <c:v>-53.13303800880107</c:v>
                </c:pt>
                <c:pt idx="12045">
                  <c:v>-53.12521633443564</c:v>
                </c:pt>
                <c:pt idx="12046">
                  <c:v>-53.11739313067446</c:v>
                </c:pt>
                <c:pt idx="12047">
                  <c:v>-53.10956840050214</c:v>
                </c:pt>
                <c:pt idx="12048">
                  <c:v>-53.10174214690369</c:v>
                </c:pt>
                <c:pt idx="12049">
                  <c:v>-53.09391437286458</c:v>
                </c:pt>
                <c:pt idx="12050">
                  <c:v>-53.08608508137075</c:v>
                </c:pt>
                <c:pt idx="12051">
                  <c:v>-53.07825427540858</c:v>
                </c:pt>
                <c:pt idx="12052">
                  <c:v>-53.0704219579649</c:v>
                </c:pt>
                <c:pt idx="12053">
                  <c:v>-53.06258813202698</c:v>
                </c:pt>
                <c:pt idx="12054">
                  <c:v>-53.05475280058257</c:v>
                </c:pt>
                <c:pt idx="12055">
                  <c:v>-53.04691596661984</c:v>
                </c:pt>
                <c:pt idx="12056">
                  <c:v>-53.03907763312741</c:v>
                </c:pt>
                <c:pt idx="12057">
                  <c:v>-53.03123780309434</c:v>
                </c:pt>
                <c:pt idx="12058">
                  <c:v>-53.02339647951018</c:v>
                </c:pt>
                <c:pt idx="12059">
                  <c:v>-53.01555366536486</c:v>
                </c:pt>
                <c:pt idx="12060">
                  <c:v>-53.00770936364879</c:v>
                </c:pt>
                <c:pt idx="12061">
                  <c:v>-52.99986357735282</c:v>
                </c:pt>
                <c:pt idx="12062">
                  <c:v>-52.99201630946826</c:v>
                </c:pt>
                <c:pt idx="12063">
                  <c:v>-52.98416756298679</c:v>
                </c:pt>
                <c:pt idx="12064">
                  <c:v>-52.97631734090062</c:v>
                </c:pt>
                <c:pt idx="12065">
                  <c:v>-52.96846564620234</c:v>
                </c:pt>
                <c:pt idx="12066">
                  <c:v>-52.960612481885</c:v>
                </c:pt>
                <c:pt idx="12067">
                  <c:v>-52.95275785094206</c:v>
                </c:pt>
                <c:pt idx="12068">
                  <c:v>-52.94490175636747</c:v>
                </c:pt>
                <c:pt idx="12069">
                  <c:v>-52.93704420115559</c:v>
                </c:pt>
                <c:pt idx="12070">
                  <c:v>-52.9291851883012</c:v>
                </c:pt>
                <c:pt idx="12071">
                  <c:v>-52.9213247207995</c:v>
                </c:pt>
                <c:pt idx="12072">
                  <c:v>-52.91346280164614</c:v>
                </c:pt>
                <c:pt idx="12073">
                  <c:v>-52.90559943383727</c:v>
                </c:pt>
                <c:pt idx="12074">
                  <c:v>-52.89773462036936</c:v>
                </c:pt>
                <c:pt idx="12075">
                  <c:v>-52.88986836423934</c:v>
                </c:pt>
                <c:pt idx="12076">
                  <c:v>-52.88200066844462</c:v>
                </c:pt>
                <c:pt idx="12077">
                  <c:v>-52.87413153598301</c:v>
                </c:pt>
                <c:pt idx="12078">
                  <c:v>-52.86626096985272</c:v>
                </c:pt>
                <c:pt idx="12079">
                  <c:v>-52.85838897305243</c:v>
                </c:pt>
                <c:pt idx="12080">
                  <c:v>-52.85051554858122</c:v>
                </c:pt>
                <c:pt idx="12081">
                  <c:v>-52.84264069943857</c:v>
                </c:pt>
                <c:pt idx="12082">
                  <c:v>-52.83476442862444</c:v>
                </c:pt>
                <c:pt idx="12083">
                  <c:v>-52.8268867391392</c:v>
                </c:pt>
                <c:pt idx="12084">
                  <c:v>-52.8190076339836</c:v>
                </c:pt>
                <c:pt idx="12085">
                  <c:v>-52.81112711615887</c:v>
                </c:pt>
                <c:pt idx="12086">
                  <c:v>-52.80324518866659</c:v>
                </c:pt>
                <c:pt idx="12087">
                  <c:v>-52.79536185450886</c:v>
                </c:pt>
                <c:pt idx="12088">
                  <c:v>-52.78747711668805</c:v>
                </c:pt>
                <c:pt idx="12089">
                  <c:v>-52.77959097820712</c:v>
                </c:pt>
                <c:pt idx="12090">
                  <c:v>-52.77170344206931</c:v>
                </c:pt>
                <c:pt idx="12091">
                  <c:v>-52.76381451127835</c:v>
                </c:pt>
                <c:pt idx="12092">
                  <c:v>-52.75592418883835</c:v>
                </c:pt>
                <c:pt idx="12093">
                  <c:v>-52.74803247775385</c:v>
                </c:pt>
                <c:pt idx="12094">
                  <c:v>-52.74013938102982</c:v>
                </c:pt>
                <c:pt idx="12095">
                  <c:v>-52.73224490167158</c:v>
                </c:pt>
                <c:pt idx="12096">
                  <c:v>-52.72434904268494</c:v>
                </c:pt>
                <c:pt idx="12097">
                  <c:v>-52.71645180707605</c:v>
                </c:pt>
                <c:pt idx="12098">
                  <c:v>-52.70855319785155</c:v>
                </c:pt>
                <c:pt idx="12099">
                  <c:v>-52.7006532180184</c:v>
                </c:pt>
                <c:pt idx="12100">
                  <c:v>-52.69275187058403</c:v>
                </c:pt>
                <c:pt idx="12101">
                  <c:v>-52.68484915855625</c:v>
                </c:pt>
                <c:pt idx="12102">
                  <c:v>-52.67694508494328</c:v>
                </c:pt>
                <c:pt idx="12103">
                  <c:v>-52.66903965275376</c:v>
                </c:pt>
                <c:pt idx="12104">
                  <c:v>-52.6611328649967</c:v>
                </c:pt>
                <c:pt idx="12105">
                  <c:v>-52.65322472468154</c:v>
                </c:pt>
                <c:pt idx="12106">
                  <c:v>-52.64531523481815</c:v>
                </c:pt>
                <c:pt idx="12107">
                  <c:v>-52.63740439841671</c:v>
                </c:pt>
                <c:pt idx="12108">
                  <c:v>-52.62949221848791</c:v>
                </c:pt>
                <c:pt idx="12109">
                  <c:v>-52.62157869804276</c:v>
                </c:pt>
                <c:pt idx="12110">
                  <c:v>-52.61366384009269</c:v>
                </c:pt>
                <c:pt idx="12111">
                  <c:v>-52.60574764764957</c:v>
                </c:pt>
                <c:pt idx="12112">
                  <c:v>-52.59783012372561</c:v>
                </c:pt>
                <c:pt idx="12113">
                  <c:v>-52.58991127133343</c:v>
                </c:pt>
                <c:pt idx="12114">
                  <c:v>-52.58199109348607</c:v>
                </c:pt>
                <c:pt idx="12115">
                  <c:v>-52.57406959319695</c:v>
                </c:pt>
                <c:pt idx="12116">
                  <c:v>-52.56614677347988</c:v>
                </c:pt>
                <c:pt idx="12117">
                  <c:v>-52.55822263734905</c:v>
                </c:pt>
                <c:pt idx="12118">
                  <c:v>-52.55029718781905</c:v>
                </c:pt>
                <c:pt idx="12119">
                  <c:v>-52.5423704279049</c:v>
                </c:pt>
                <c:pt idx="12120">
                  <c:v>-52.53444236062195</c:v>
                </c:pt>
                <c:pt idx="12121">
                  <c:v>-52.52651298898597</c:v>
                </c:pt>
                <c:pt idx="12122">
                  <c:v>-52.5185823160131</c:v>
                </c:pt>
                <c:pt idx="12123">
                  <c:v>-52.5106503447199</c:v>
                </c:pt>
                <c:pt idx="12124">
                  <c:v>-52.50271707812328</c:v>
                </c:pt>
                <c:pt idx="12125">
                  <c:v>-52.49478251924054</c:v>
                </c:pt>
                <c:pt idx="12126">
                  <c:v>-52.48684667108942</c:v>
                </c:pt>
                <c:pt idx="12127">
                  <c:v>-52.478909536688</c:v>
                </c:pt>
                <c:pt idx="12128">
                  <c:v>-52.47097111905468</c:v>
                </c:pt>
                <c:pt idx="12129">
                  <c:v>-52.46303142120835</c:v>
                </c:pt>
                <c:pt idx="12130">
                  <c:v>-52.45509044616824</c:v>
                </c:pt>
                <c:pt idx="12131">
                  <c:v>-52.44714819695393</c:v>
                </c:pt>
                <c:pt idx="12132">
                  <c:v>-52.4392046765854</c:v>
                </c:pt>
                <c:pt idx="12133">
                  <c:v>-52.43125988808304</c:v>
                </c:pt>
                <c:pt idx="12134">
                  <c:v>-52.42331383446757</c:v>
                </c:pt>
                <c:pt idx="12135">
                  <c:v>-52.4153665187601</c:v>
                </c:pt>
                <c:pt idx="12136">
                  <c:v>-52.40741794398215</c:v>
                </c:pt>
                <c:pt idx="12137">
                  <c:v>-52.39946811315555</c:v>
                </c:pt>
                <c:pt idx="12138">
                  <c:v>-52.39151702930255</c:v>
                </c:pt>
                <c:pt idx="12139">
                  <c:v>-52.38356469544577</c:v>
                </c:pt>
                <c:pt idx="12140">
                  <c:v>-52.3756111146082</c:v>
                </c:pt>
                <c:pt idx="12141">
                  <c:v>-52.36765628981315</c:v>
                </c:pt>
                <c:pt idx="12142">
                  <c:v>-52.35970022408442</c:v>
                </c:pt>
                <c:pt idx="12143">
                  <c:v>-52.35174292044604</c:v>
                </c:pt>
                <c:pt idx="12144">
                  <c:v>-52.34378438192249</c:v>
                </c:pt>
                <c:pt idx="12145">
                  <c:v>-52.3358246115386</c:v>
                </c:pt>
                <c:pt idx="12146">
                  <c:v>-52.32786361231957</c:v>
                </c:pt>
                <c:pt idx="12147">
                  <c:v>-52.31990138729097</c:v>
                </c:pt>
                <c:pt idx="12148">
                  <c:v>-52.31193793947872</c:v>
                </c:pt>
                <c:pt idx="12149">
                  <c:v>-52.3039732719091</c:v>
                </c:pt>
                <c:pt idx="12150">
                  <c:v>-52.29600738760875</c:v>
                </c:pt>
                <c:pt idx="12151">
                  <c:v>-52.28804028960472</c:v>
                </c:pt>
                <c:pt idx="12152">
                  <c:v>-52.28007198092436</c:v>
                </c:pt>
                <c:pt idx="12153">
                  <c:v>-52.27210246459541</c:v>
                </c:pt>
                <c:pt idx="12154">
                  <c:v>-52.26413174364597</c:v>
                </c:pt>
                <c:pt idx="12155">
                  <c:v>-52.2561598211045</c:v>
                </c:pt>
                <c:pt idx="12156">
                  <c:v>-52.2481866999998</c:v>
                </c:pt>
                <c:pt idx="12157">
                  <c:v>-52.24021238336102</c:v>
                </c:pt>
                <c:pt idx="12158">
                  <c:v>-52.23223687421771</c:v>
                </c:pt>
                <c:pt idx="12159">
                  <c:v>-52.22426017559975</c:v>
                </c:pt>
                <c:pt idx="12160">
                  <c:v>-52.21628229053735</c:v>
                </c:pt>
                <c:pt idx="12161">
                  <c:v>-52.20830322206111</c:v>
                </c:pt>
                <c:pt idx="12162">
                  <c:v>-52.20032297320196</c:v>
                </c:pt>
                <c:pt idx="12163">
                  <c:v>-52.1923415469912</c:v>
                </c:pt>
                <c:pt idx="12164">
                  <c:v>-52.18435894646044</c:v>
                </c:pt>
                <c:pt idx="12165">
                  <c:v>-52.1763751746417</c:v>
                </c:pt>
                <c:pt idx="12166">
                  <c:v>-52.1683902345673</c:v>
                </c:pt>
                <c:pt idx="12167">
                  <c:v>-52.16040412926991</c:v>
                </c:pt>
                <c:pt idx="12168">
                  <c:v>-52.15241686178257</c:v>
                </c:pt>
                <c:pt idx="12169">
                  <c:v>-52.14442843513867</c:v>
                </c:pt>
                <c:pt idx="12170">
                  <c:v>-52.13643885237193</c:v>
                </c:pt>
                <c:pt idx="12171">
                  <c:v>-52.12844811651639</c:v>
                </c:pt>
                <c:pt idx="12172">
                  <c:v>-52.12045623060647</c:v>
                </c:pt>
                <c:pt idx="12173">
                  <c:v>-52.11246319767692</c:v>
                </c:pt>
                <c:pt idx="12174">
                  <c:v>-52.10446902076283</c:v>
                </c:pt>
                <c:pt idx="12175">
                  <c:v>-52.09647370289964</c:v>
                </c:pt>
                <c:pt idx="12176">
                  <c:v>-52.0884772471231</c:v>
                </c:pt>
                <c:pt idx="12177">
                  <c:v>-52.08047965646933</c:v>
                </c:pt>
                <c:pt idx="12178">
                  <c:v>-52.0724809339748</c:v>
                </c:pt>
                <c:pt idx="12179">
                  <c:v>-52.06448108267622</c:v>
                </c:pt>
                <c:pt idx="12180">
                  <c:v>-52.0564801056108</c:v>
                </c:pt>
                <c:pt idx="12181">
                  <c:v>-52.04847800581595</c:v>
                </c:pt>
                <c:pt idx="12182">
                  <c:v>-52.04047478632945</c:v>
                </c:pt>
                <c:pt idx="12183">
                  <c:v>-52.03247045018944</c:v>
                </c:pt>
                <c:pt idx="12184">
                  <c:v>-52.02446500043435</c:v>
                </c:pt>
                <c:pt idx="12185">
                  <c:v>-52.01645844010299</c:v>
                </c:pt>
                <c:pt idx="12186">
                  <c:v>-52.00845077223445</c:v>
                </c:pt>
                <c:pt idx="12187">
                  <c:v>-52.00044199986819</c:v>
                </c:pt>
                <c:pt idx="12188">
                  <c:v>-51.992432126044</c:v>
                </c:pt>
                <c:pt idx="12189">
                  <c:v>-51.98442115380193</c:v>
                </c:pt>
                <c:pt idx="12190">
                  <c:v>-51.97640908618246</c:v>
                </c:pt>
                <c:pt idx="12191">
                  <c:v>-51.96839592622632</c:v>
                </c:pt>
                <c:pt idx="12192">
                  <c:v>-51.96038167697458</c:v>
                </c:pt>
                <c:pt idx="12193">
                  <c:v>-51.95236634146865</c:v>
                </c:pt>
                <c:pt idx="12194">
                  <c:v>-51.94434992275025</c:v>
                </c:pt>
                <c:pt idx="12195">
                  <c:v>-51.93633242386144</c:v>
                </c:pt>
                <c:pt idx="12196">
                  <c:v>-51.92831384784458</c:v>
                </c:pt>
                <c:pt idx="12197">
                  <c:v>-51.92029419774234</c:v>
                </c:pt>
                <c:pt idx="12198">
                  <c:v>-51.91227347659778</c:v>
                </c:pt>
                <c:pt idx="12199">
                  <c:v>-51.90425168745418</c:v>
                </c:pt>
                <c:pt idx="12200">
                  <c:v>-51.89622883335521</c:v>
                </c:pt>
                <c:pt idx="12201">
                  <c:v>-51.88820491734481</c:v>
                </c:pt>
                <c:pt idx="12202">
                  <c:v>-51.88017994246729</c:v>
                </c:pt>
                <c:pt idx="12203">
                  <c:v>-51.87215391176721</c:v>
                </c:pt>
                <c:pt idx="12204">
                  <c:v>-51.86412682828949</c:v>
                </c:pt>
                <c:pt idx="12205">
                  <c:v>-51.85609869507935</c:v>
                </c:pt>
                <c:pt idx="12206">
                  <c:v>-51.8480695151823</c:v>
                </c:pt>
                <c:pt idx="12207">
                  <c:v>-51.84003929164424</c:v>
                </c:pt>
                <c:pt idx="12208">
                  <c:v>-51.83200802751128</c:v>
                </c:pt>
                <c:pt idx="12209">
                  <c:v>-51.8239757258299</c:v>
                </c:pt>
                <c:pt idx="12210">
                  <c:v>-51.81594238964684</c:v>
                </c:pt>
                <c:pt idx="12211">
                  <c:v>-51.80790802200922</c:v>
                </c:pt>
                <c:pt idx="12212">
                  <c:v>-51.79987262596441</c:v>
                </c:pt>
                <c:pt idx="12213">
                  <c:v>-51.79183620456011</c:v>
                </c:pt>
                <c:pt idx="12214">
                  <c:v>-51.7837987608443</c:v>
                </c:pt>
                <c:pt idx="12215">
                  <c:v>-51.7757602978653</c:v>
                </c:pt>
                <c:pt idx="12216">
                  <c:v>-51.76772081867171</c:v>
                </c:pt>
                <c:pt idx="12217">
                  <c:v>-51.75968032631242</c:v>
                </c:pt>
                <c:pt idx="12218">
                  <c:v>-51.75163882383666</c:v>
                </c:pt>
                <c:pt idx="12219">
                  <c:v>-51.74359631429395</c:v>
                </c:pt>
                <c:pt idx="12220">
                  <c:v>-51.7355528007341</c:v>
                </c:pt>
                <c:pt idx="12221">
                  <c:v>-51.72750828620715</c:v>
                </c:pt>
                <c:pt idx="12222">
                  <c:v>-51.71946277376357</c:v>
                </c:pt>
                <c:pt idx="12223">
                  <c:v>-51.71141626645406</c:v>
                </c:pt>
                <c:pt idx="12224">
                  <c:v>-51.7033687673296</c:v>
                </c:pt>
                <c:pt idx="12225">
                  <c:v>-51.69532027944149</c:v>
                </c:pt>
                <c:pt idx="12226">
                  <c:v>-51.6872708058413</c:v>
                </c:pt>
                <c:pt idx="12227">
                  <c:v>-51.67922034958095</c:v>
                </c:pt>
                <c:pt idx="12228">
                  <c:v>-51.67116891371256</c:v>
                </c:pt>
                <c:pt idx="12229">
                  <c:v>-51.66311650128865</c:v>
                </c:pt>
                <c:pt idx="12230">
                  <c:v>-51.65506311536193</c:v>
                </c:pt>
                <c:pt idx="12231">
                  <c:v>-51.64700875898547</c:v>
                </c:pt>
                <c:pt idx="12232">
                  <c:v>-51.63895343521258</c:v>
                </c:pt>
                <c:pt idx="12233">
                  <c:v>-51.63089714709691</c:v>
                </c:pt>
                <c:pt idx="12234">
                  <c:v>-51.62283989769235</c:v>
                </c:pt>
                <c:pt idx="12235">
                  <c:v>-51.6147816900531</c:v>
                </c:pt>
                <c:pt idx="12236">
                  <c:v>-51.60672252723364</c:v>
                </c:pt>
                <c:pt idx="12237">
                  <c:v>-51.59866241228873</c:v>
                </c:pt>
                <c:pt idx="12238">
                  <c:v>-51.5906013482734</c:v>
                </c:pt>
                <c:pt idx="12239">
                  <c:v>-51.582539338243</c:v>
                </c:pt>
                <c:pt idx="12240">
                  <c:v>-51.57447638525312</c:v>
                </c:pt>
                <c:pt idx="12241">
                  <c:v>-51.56641249235968</c:v>
                </c:pt>
                <c:pt idx="12242">
                  <c:v>-51.55834766261881</c:v>
                </c:pt>
                <c:pt idx="12243">
                  <c:v>-51.550281899087</c:v>
                </c:pt>
                <c:pt idx="12244">
                  <c:v>-51.54221520482096</c:v>
                </c:pt>
                <c:pt idx="12245">
                  <c:v>-51.53414758287767</c:v>
                </c:pt>
                <c:pt idx="12246">
                  <c:v>-51.52607903631444</c:v>
                </c:pt>
                <c:pt idx="12247">
                  <c:v>-51.51800956818882</c:v>
                </c:pt>
                <c:pt idx="12248">
                  <c:v>-51.50993918155862</c:v>
                </c:pt>
                <c:pt idx="12249">
                  <c:v>-51.50186787948195</c:v>
                </c:pt>
                <c:pt idx="12250">
                  <c:v>-51.4937956650172</c:v>
                </c:pt>
                <c:pt idx="12251">
                  <c:v>-51.485722541223</c:v>
                </c:pt>
                <c:pt idx="12252">
                  <c:v>-51.47764851115826</c:v>
                </c:pt>
                <c:pt idx="12253">
                  <c:v>-51.46957357788218</c:v>
                </c:pt>
                <c:pt idx="12254">
                  <c:v>-51.46149774445421</c:v>
                </c:pt>
                <c:pt idx="12255">
                  <c:v>-51.45342101393405</c:v>
                </c:pt>
                <c:pt idx="12256">
                  <c:v>-51.44534338938175</c:v>
                </c:pt>
                <c:pt idx="12257">
                  <c:v>-51.43726487385749</c:v>
                </c:pt>
                <c:pt idx="12258">
                  <c:v>-51.42918547042184</c:v>
                </c:pt>
                <c:pt idx="12259">
                  <c:v>-51.42110518213556</c:v>
                </c:pt>
                <c:pt idx="12260">
                  <c:v>-51.4130240120597</c:v>
                </c:pt>
                <c:pt idx="12261">
                  <c:v>-51.40494196325557</c:v>
                </c:pt>
                <c:pt idx="12262">
                  <c:v>-51.39685903878476</c:v>
                </c:pt>
                <c:pt idx="12263">
                  <c:v>-51.38877524170907</c:v>
                </c:pt>
                <c:pt idx="12264">
                  <c:v>-51.38069057509059</c:v>
                </c:pt>
                <c:pt idx="12265">
                  <c:v>-51.37260504199173</c:v>
                </c:pt>
                <c:pt idx="12266">
                  <c:v>-51.36451864547504</c:v>
                </c:pt>
                <c:pt idx="12267">
                  <c:v>-51.35643138860338</c:v>
                </c:pt>
                <c:pt idx="12268">
                  <c:v>-51.34834327443991</c:v>
                </c:pt>
                <c:pt idx="12269">
                  <c:v>-51.34025430604796</c:v>
                </c:pt>
                <c:pt idx="12270">
                  <c:v>-51.33216448649119</c:v>
                </c:pt>
                <c:pt idx="12271">
                  <c:v>-51.3240738188335</c:v>
                </c:pt>
                <c:pt idx="12272">
                  <c:v>-51.31598230613897</c:v>
                </c:pt>
                <c:pt idx="12273">
                  <c:v>-51.30788995147201</c:v>
                </c:pt>
                <c:pt idx="12274">
                  <c:v>-51.29979675789728</c:v>
                </c:pt>
                <c:pt idx="12275">
                  <c:v>-51.29170272847966</c:v>
                </c:pt>
                <c:pt idx="12276">
                  <c:v>-51.28360786628424</c:v>
                </c:pt>
                <c:pt idx="12277">
                  <c:v>-51.27551217437645</c:v>
                </c:pt>
                <c:pt idx="12278">
                  <c:v>-51.26741565582191</c:v>
                </c:pt>
                <c:pt idx="12279">
                  <c:v>-51.25931831368649</c:v>
                </c:pt>
                <c:pt idx="12280">
                  <c:v>-51.25122015103629</c:v>
                </c:pt>
                <c:pt idx="12281">
                  <c:v>-51.24312117093772</c:v>
                </c:pt>
                <c:pt idx="12282">
                  <c:v>-51.23502137645736</c:v>
                </c:pt>
                <c:pt idx="12283">
                  <c:v>-51.22692077066205</c:v>
                </c:pt>
                <c:pt idx="12284">
                  <c:v>-51.2188193566189</c:v>
                </c:pt>
                <c:pt idx="12285">
                  <c:v>-51.21071713739523</c:v>
                </c:pt>
                <c:pt idx="12286">
                  <c:v>-51.20261411605862</c:v>
                </c:pt>
                <c:pt idx="12287">
                  <c:v>-51.19451029567687</c:v>
                </c:pt>
                <c:pt idx="12288">
                  <c:v>-51.18640567931803</c:v>
                </c:pt>
                <c:pt idx="12289">
                  <c:v>-51.1783002700504</c:v>
                </c:pt>
                <c:pt idx="12290">
                  <c:v>-51.17019407094247</c:v>
                </c:pt>
                <c:pt idx="12291">
                  <c:v>-51.16208708506303</c:v>
                </c:pt>
                <c:pt idx="12292">
                  <c:v>-51.15397931548105</c:v>
                </c:pt>
                <c:pt idx="12293">
                  <c:v>-51.14587076526575</c:v>
                </c:pt>
                <c:pt idx="12294">
                  <c:v>-51.13776143748657</c:v>
                </c:pt>
                <c:pt idx="12295">
                  <c:v>-51.12965133521323</c:v>
                </c:pt>
                <c:pt idx="12296">
                  <c:v>-51.12154046151563</c:v>
                </c:pt>
                <c:pt idx="12297">
                  <c:v>-51.11342881946392</c:v>
                </c:pt>
                <c:pt idx="12298">
                  <c:v>-51.10531641212847</c:v>
                </c:pt>
                <c:pt idx="12299">
                  <c:v>-51.09720324257988</c:v>
                </c:pt>
                <c:pt idx="12300">
                  <c:v>-51.08908931388896</c:v>
                </c:pt>
                <c:pt idx="12301">
                  <c:v>-51.08097462912681</c:v>
                </c:pt>
                <c:pt idx="12302">
                  <c:v>-51.07285919136466</c:v>
                </c:pt>
                <c:pt idx="12303">
                  <c:v>-51.06474300367405</c:v>
                </c:pt>
                <c:pt idx="12304">
                  <c:v>-51.05662606912669</c:v>
                </c:pt>
                <c:pt idx="12305">
                  <c:v>-51.04850839079455</c:v>
                </c:pt>
                <c:pt idx="12306">
                  <c:v>-51.04038997174975</c:v>
                </c:pt>
                <c:pt idx="12307">
                  <c:v>-51.03227081506474</c:v>
                </c:pt>
                <c:pt idx="12308">
                  <c:v>-51.0241509238121</c:v>
                </c:pt>
                <c:pt idx="12309">
                  <c:v>-51.01603030106465</c:v>
                </c:pt>
                <c:pt idx="12310">
                  <c:v>-51.00790894989544</c:v>
                </c:pt>
                <c:pt idx="12311">
                  <c:v>-50.99978687337774</c:v>
                </c:pt>
                <c:pt idx="12312">
                  <c:v>-50.99166407458502</c:v>
                </c:pt>
                <c:pt idx="12313">
                  <c:v>-50.98354055659098</c:v>
                </c:pt>
                <c:pt idx="12314">
                  <c:v>-50.97541632246954</c:v>
                </c:pt>
                <c:pt idx="12315">
                  <c:v>-50.96729137529479</c:v>
                </c:pt>
                <c:pt idx="12316">
                  <c:v>-50.9591657181411</c:v>
                </c:pt>
                <c:pt idx="12317">
                  <c:v>-50.95103935408297</c:v>
                </c:pt>
                <c:pt idx="12318">
                  <c:v>-50.9429122861952</c:v>
                </c:pt>
                <c:pt idx="12319">
                  <c:v>-50.93478451755269</c:v>
                </c:pt>
                <c:pt idx="12320">
                  <c:v>-50.92665605123067</c:v>
                </c:pt>
                <c:pt idx="12321">
                  <c:v>-50.91852689030451</c:v>
                </c:pt>
                <c:pt idx="12322">
                  <c:v>-50.91039703784976</c:v>
                </c:pt>
                <c:pt idx="12323">
                  <c:v>-50.90226649694225</c:v>
                </c:pt>
                <c:pt idx="12324">
                  <c:v>-50.89413527065797</c:v>
                </c:pt>
                <c:pt idx="12325">
                  <c:v>-50.8860033620731</c:v>
                </c:pt>
                <c:pt idx="12326">
                  <c:v>-50.87787077426405</c:v>
                </c:pt>
                <c:pt idx="12327">
                  <c:v>-50.86973751030744</c:v>
                </c:pt>
                <c:pt idx="12328">
                  <c:v>-50.86160357328005</c:v>
                </c:pt>
                <c:pt idx="12329">
                  <c:v>-50.85346896625892</c:v>
                </c:pt>
                <c:pt idx="12330">
                  <c:v>-50.84533369232124</c:v>
                </c:pt>
                <c:pt idx="12331">
                  <c:v>-50.8371977545444</c:v>
                </c:pt>
                <c:pt idx="12332">
                  <c:v>-50.82906115600602</c:v>
                </c:pt>
                <c:pt idx="12333">
                  <c:v>-50.8209238997839</c:v>
                </c:pt>
                <c:pt idx="12334">
                  <c:v>-50.81278598895602</c:v>
                </c:pt>
                <c:pt idx="12335">
                  <c:v>-50.80464742660055</c:v>
                </c:pt>
                <c:pt idx="12336">
                  <c:v>-50.79650821579594</c:v>
                </c:pt>
                <c:pt idx="12337">
                  <c:v>-50.7883683596207</c:v>
                </c:pt>
                <c:pt idx="12338">
                  <c:v>-50.78022786115361</c:v>
                </c:pt>
                <c:pt idx="12339">
                  <c:v>-50.77208672347366</c:v>
                </c:pt>
                <c:pt idx="12340">
                  <c:v>-50.76394494965996</c:v>
                </c:pt>
                <c:pt idx="12341">
                  <c:v>-50.75580254279187</c:v>
                </c:pt>
                <c:pt idx="12342">
                  <c:v>-50.7476595059489</c:v>
                </c:pt>
                <c:pt idx="12343">
                  <c:v>-50.7395158422108</c:v>
                </c:pt>
                <c:pt idx="12344">
                  <c:v>-50.73137155465741</c:v>
                </c:pt>
                <c:pt idx="12345">
                  <c:v>-50.72322664636887</c:v>
                </c:pt>
                <c:pt idx="12346">
                  <c:v>-50.71508112042542</c:v>
                </c:pt>
                <c:pt idx="12347">
                  <c:v>-50.70693497990752</c:v>
                </c:pt>
                <c:pt idx="12348">
                  <c:v>-50.69878822789582</c:v>
                </c:pt>
                <c:pt idx="12349">
                  <c:v>-50.69064086747112</c:v>
                </c:pt>
                <c:pt idx="12350">
                  <c:v>-50.68249290171443</c:v>
                </c:pt>
                <c:pt idx="12351">
                  <c:v>-50.67434433370691</c:v>
                </c:pt>
                <c:pt idx="12352">
                  <c:v>-50.66619516652997</c:v>
                </c:pt>
                <c:pt idx="12353">
                  <c:v>-50.65804540326508</c:v>
                </c:pt>
                <c:pt idx="12354">
                  <c:v>-50.64989504699401</c:v>
                </c:pt>
                <c:pt idx="12355">
                  <c:v>-50.64174410079862</c:v>
                </c:pt>
                <c:pt idx="12356">
                  <c:v>-50.633592567761</c:v>
                </c:pt>
                <c:pt idx="12357">
                  <c:v>-50.62544045096335</c:v>
                </c:pt>
                <c:pt idx="12358">
                  <c:v>-50.61728775348811</c:v>
                </c:pt>
                <c:pt idx="12359">
                  <c:v>-50.6091344784179</c:v>
                </c:pt>
                <c:pt idx="12360">
                  <c:v>-50.60098062883542</c:v>
                </c:pt>
                <c:pt idx="12361">
                  <c:v>-50.59282620782363</c:v>
                </c:pt>
                <c:pt idx="12362">
                  <c:v>-50.58467121846562</c:v>
                </c:pt>
                <c:pt idx="12363">
                  <c:v>-50.57651566384467</c:v>
                </c:pt>
                <c:pt idx="12364">
                  <c:v>-50.56835954704423</c:v>
                </c:pt>
                <c:pt idx="12365">
                  <c:v>-50.56020287114787</c:v>
                </c:pt>
                <c:pt idx="12366">
                  <c:v>-50.55204563923937</c:v>
                </c:pt>
                <c:pt idx="12367">
                  <c:v>-50.54388785440268</c:v>
                </c:pt>
                <c:pt idx="12368">
                  <c:v>-50.53572951972191</c:v>
                </c:pt>
                <c:pt idx="12369">
                  <c:v>-50.5275706382813</c:v>
                </c:pt>
                <c:pt idx="12370">
                  <c:v>-50.51941121316528</c:v>
                </c:pt>
                <c:pt idx="12371">
                  <c:v>-50.51125124745845</c:v>
                </c:pt>
                <c:pt idx="12372">
                  <c:v>-50.50309074424555</c:v>
                </c:pt>
                <c:pt idx="12373">
                  <c:v>-50.49492970661149</c:v>
                </c:pt>
                <c:pt idx="12374">
                  <c:v>-50.48676813764134</c:v>
                </c:pt>
                <c:pt idx="12375">
                  <c:v>-50.47860604042034</c:v>
                </c:pt>
                <c:pt idx="12376">
                  <c:v>-50.47044341803385</c:v>
                </c:pt>
                <c:pt idx="12377">
                  <c:v>-50.46228027356742</c:v>
                </c:pt>
                <c:pt idx="12378">
                  <c:v>-50.45411661010675</c:v>
                </c:pt>
                <c:pt idx="12379">
                  <c:v>-50.44595243073768</c:v>
                </c:pt>
                <c:pt idx="12380">
                  <c:v>-50.43778773854622</c:v>
                </c:pt>
                <c:pt idx="12381">
                  <c:v>-50.42962253661852</c:v>
                </c:pt>
                <c:pt idx="12382">
                  <c:v>-50.4214568280409</c:v>
                </c:pt>
                <c:pt idx="12383">
                  <c:v>-50.4132906158998</c:v>
                </c:pt>
                <c:pt idx="12384">
                  <c:v>-50.40512390328184</c:v>
                </c:pt>
                <c:pt idx="12385">
                  <c:v>-50.39695669327377</c:v>
                </c:pt>
                <c:pt idx="12386">
                  <c:v>-50.3887889889625</c:v>
                </c:pt>
                <c:pt idx="12387">
                  <c:v>-50.38062079343506</c:v>
                </c:pt>
                <c:pt idx="12388">
                  <c:v>-50.3724521097787</c:v>
                </c:pt>
                <c:pt idx="12389">
                  <c:v>-50.3642829410807</c:v>
                </c:pt>
                <c:pt idx="12390">
                  <c:v>-50.35611329042859</c:v>
                </c:pt>
                <c:pt idx="12391">
                  <c:v>-50.34794316090998</c:v>
                </c:pt>
                <c:pt idx="12392">
                  <c:v>-50.33977255561263</c:v>
                </c:pt>
                <c:pt idx="12393">
                  <c:v>-50.33160147762449</c:v>
                </c:pt>
                <c:pt idx="12394">
                  <c:v>-50.32342993003361</c:v>
                </c:pt>
                <c:pt idx="12395">
                  <c:v>-50.31525791592817</c:v>
                </c:pt>
                <c:pt idx="12396">
                  <c:v>-50.30708543839648</c:v>
                </c:pt>
                <c:pt idx="12397">
                  <c:v>-50.2989125005271</c:v>
                </c:pt>
                <c:pt idx="12398">
                  <c:v>-50.29073910540851</c:v>
                </c:pt>
                <c:pt idx="12399">
                  <c:v>-50.28256525612954</c:v>
                </c:pt>
                <c:pt idx="12400">
                  <c:v>-50.27439095577905</c:v>
                </c:pt>
                <c:pt idx="12401">
                  <c:v>-50.26621620744605</c:v>
                </c:pt>
                <c:pt idx="12402">
                  <c:v>-50.25804101421969</c:v>
                </c:pt>
                <c:pt idx="12403">
                  <c:v>-50.24986537918926</c:v>
                </c:pt>
                <c:pt idx="12404">
                  <c:v>-50.24168930544415</c:v>
                </c:pt>
                <c:pt idx="12405">
                  <c:v>-50.23351279607394</c:v>
                </c:pt>
                <c:pt idx="12406">
                  <c:v>-50.22533585416825</c:v>
                </c:pt>
                <c:pt idx="12407">
                  <c:v>-50.21715848281688</c:v>
                </c:pt>
                <c:pt idx="12408">
                  <c:v>-50.20898068510981</c:v>
                </c:pt>
                <c:pt idx="12409">
                  <c:v>-50.20080246413705</c:v>
                </c:pt>
                <c:pt idx="12410">
                  <c:v>-50.1926238229888</c:v>
                </c:pt>
                <c:pt idx="12411">
                  <c:v>-50.18444476475534</c:v>
                </c:pt>
                <c:pt idx="12412">
                  <c:v>-50.17626529252714</c:v>
                </c:pt>
                <c:pt idx="12413">
                  <c:v>-50.16808540939471</c:v>
                </c:pt>
                <c:pt idx="12414">
                  <c:v>-50.15990511844876</c:v>
                </c:pt>
                <c:pt idx="12415">
                  <c:v>-50.15172442278005</c:v>
                </c:pt>
                <c:pt idx="12416">
                  <c:v>-50.14354332547954</c:v>
                </c:pt>
                <c:pt idx="12417">
                  <c:v>-50.13536182963822</c:v>
                </c:pt>
                <c:pt idx="12418">
                  <c:v>-50.12717993834727</c:v>
                </c:pt>
                <c:pt idx="12419">
                  <c:v>-50.11899765469795</c:v>
                </c:pt>
                <c:pt idx="12420">
                  <c:v>-50.11081498178166</c:v>
                </c:pt>
                <c:pt idx="12421">
                  <c:v>-50.10263192268991</c:v>
                </c:pt>
                <c:pt idx="12422">
                  <c:v>-50.09444848051429</c:v>
                </c:pt>
                <c:pt idx="12423">
                  <c:v>-50.08626465834655</c:v>
                </c:pt>
                <c:pt idx="12424">
                  <c:v>-50.07808045927857</c:v>
                </c:pt>
                <c:pt idx="12425">
                  <c:v>-50.06989588640226</c:v>
                </c:pt>
                <c:pt idx="12426">
                  <c:v>-50.0617109428097</c:v>
                </c:pt>
                <c:pt idx="12427">
                  <c:v>-50.05352563159308</c:v>
                </c:pt>
                <c:pt idx="12428">
                  <c:v>-50.04533995584467</c:v>
                </c:pt>
                <c:pt idx="12429">
                  <c:v>-50.0371539186569</c:v>
                </c:pt>
                <c:pt idx="12430">
                  <c:v>-50.02896752312225</c:v>
                </c:pt>
                <c:pt idx="12431">
                  <c:v>-50.02078077233332</c:v>
                </c:pt>
                <c:pt idx="12432">
                  <c:v>-50.01259366938287</c:v>
                </c:pt>
                <c:pt idx="12433">
                  <c:v>-50.00440621736369</c:v>
                </c:pt>
                <c:pt idx="12434">
                  <c:v>-49.99621841936873</c:v>
                </c:pt>
                <c:pt idx="12435">
                  <c:v>-49.98803027849098</c:v>
                </c:pt>
                <c:pt idx="12436">
                  <c:v>-49.97984179782359</c:v>
                </c:pt>
                <c:pt idx="12437">
                  <c:v>-49.97165298045982</c:v>
                </c:pt>
                <c:pt idx="12438">
                  <c:v>-49.96346382949296</c:v>
                </c:pt>
                <c:pt idx="12439">
                  <c:v>-49.95527434801647</c:v>
                </c:pt>
                <c:pt idx="12440">
                  <c:v>-49.94708453912386</c:v>
                </c:pt>
                <c:pt idx="12441">
                  <c:v>-49.93889440590878</c:v>
                </c:pt>
                <c:pt idx="12442">
                  <c:v>-49.93070395146493</c:v>
                </c:pt>
                <c:pt idx="12443">
                  <c:v>-49.92251317888614</c:v>
                </c:pt>
                <c:pt idx="12444">
                  <c:v>-49.91432209126631</c:v>
                </c:pt>
                <c:pt idx="12445">
                  <c:v>-49.90613069169947</c:v>
                </c:pt>
                <c:pt idx="12446">
                  <c:v>-49.89793898327972</c:v>
                </c:pt>
                <c:pt idx="12447">
                  <c:v>-49.88974696910123</c:v>
                </c:pt>
                <c:pt idx="12448">
                  <c:v>-49.88155465225829</c:v>
                </c:pt>
                <c:pt idx="12449">
                  <c:v>-49.8733620358453</c:v>
                </c:pt>
                <c:pt idx="12450">
                  <c:v>-49.8651691229567</c:v>
                </c:pt>
                <c:pt idx="12451">
                  <c:v>-49.85697591668703</c:v>
                </c:pt>
                <c:pt idx="12452">
                  <c:v>-49.84878242013094</c:v>
                </c:pt>
                <c:pt idx="12453">
                  <c:v>-49.84058863638315</c:v>
                </c:pt>
                <c:pt idx="12454">
                  <c:v>-49.83239456853848</c:v>
                </c:pt>
                <c:pt idx="12455">
                  <c:v>-49.8242002196918</c:v>
                </c:pt>
                <c:pt idx="12456">
                  <c:v>-49.81600559293811</c:v>
                </c:pt>
                <c:pt idx="12457">
                  <c:v>-49.80781069137247</c:v>
                </c:pt>
                <c:pt idx="12458">
                  <c:v>-49.79961551809003</c:v>
                </c:pt>
                <c:pt idx="12459">
                  <c:v>-49.791420076186</c:v>
                </c:pt>
                <c:pt idx="12460">
                  <c:v>-49.78322436875565</c:v>
                </c:pt>
                <c:pt idx="12461">
                  <c:v>-49.77502839889441</c:v>
                </c:pt>
                <c:pt idx="12462">
                  <c:v>-49.76683216969773</c:v>
                </c:pt>
                <c:pt idx="12463">
                  <c:v>-49.75863568426114</c:v>
                </c:pt>
                <c:pt idx="12464">
                  <c:v>-49.75043894568025</c:v>
                </c:pt>
                <c:pt idx="12465">
                  <c:v>-49.74224195705075</c:v>
                </c:pt>
                <c:pt idx="12466">
                  <c:v>-49.73404472146839</c:v>
                </c:pt>
                <c:pt idx="12467">
                  <c:v>-49.72584724202906</c:v>
                </c:pt>
                <c:pt idx="12468">
                  <c:v>-49.7176495218286</c:v>
                </c:pt>
                <c:pt idx="12469">
                  <c:v>-49.70945156396303</c:v>
                </c:pt>
                <c:pt idx="12470">
                  <c:v>-49.7012533715284</c:v>
                </c:pt>
                <c:pt idx="12471">
                  <c:v>-49.69305494762082</c:v>
                </c:pt>
                <c:pt idx="12472">
                  <c:v>-49.68485629533647</c:v>
                </c:pt>
                <c:pt idx="12473">
                  <c:v>-49.67665741777164</c:v>
                </c:pt>
                <c:pt idx="12474">
                  <c:v>-49.66845831802264</c:v>
                </c:pt>
                <c:pt idx="12475">
                  <c:v>-49.66025899918585</c:v>
                </c:pt>
                <c:pt idx="12476">
                  <c:v>-49.65205946435772</c:v>
                </c:pt>
                <c:pt idx="12477">
                  <c:v>-49.6438597166348</c:v>
                </c:pt>
                <c:pt idx="12478">
                  <c:v>-49.63565975911364</c:v>
                </c:pt>
                <c:pt idx="12479">
                  <c:v>-49.62745959489092</c:v>
                </c:pt>
                <c:pt idx="12480">
                  <c:v>-49.61925922706331</c:v>
                </c:pt>
                <c:pt idx="12481">
                  <c:v>-49.61105865872761</c:v>
                </c:pt>
                <c:pt idx="12482">
                  <c:v>-49.60285789298064</c:v>
                </c:pt>
                <c:pt idx="12483">
                  <c:v>-49.59465693291928</c:v>
                </c:pt>
                <c:pt idx="12484">
                  <c:v>-49.58645578164047</c:v>
                </c:pt>
                <c:pt idx="12485">
                  <c:v>-49.57825444224122</c:v>
                </c:pt>
                <c:pt idx="12486">
                  <c:v>-49.5700529178186</c:v>
                </c:pt>
                <c:pt idx="12487">
                  <c:v>-49.56185121146969</c:v>
                </c:pt>
                <c:pt idx="12488">
                  <c:v>-49.55364932629168</c:v>
                </c:pt>
                <c:pt idx="12489">
                  <c:v>-49.54544726538178</c:v>
                </c:pt>
                <c:pt idx="12490">
                  <c:v>-49.53724503183727</c:v>
                </c:pt>
                <c:pt idx="12491">
                  <c:v>-49.52904262875548</c:v>
                </c:pt>
                <c:pt idx="12492">
                  <c:v>-49.52084005923375</c:v>
                </c:pt>
                <c:pt idx="12493">
                  <c:v>-49.51263732636954</c:v>
                </c:pt>
                <c:pt idx="12494">
                  <c:v>-49.50443443326029</c:v>
                </c:pt>
                <c:pt idx="12495">
                  <c:v>-49.49623138300356</c:v>
                </c:pt>
                <c:pt idx="12496">
                  <c:v>-49.48802817869688</c:v>
                </c:pt>
                <c:pt idx="12497">
                  <c:v>-49.47982482343787</c:v>
                </c:pt>
                <c:pt idx="12498">
                  <c:v>-49.4716213203242</c:v>
                </c:pt>
                <c:pt idx="12499">
                  <c:v>-49.46341767245355</c:v>
                </c:pt>
                <c:pt idx="12500">
                  <c:v>-49.4552138829237</c:v>
                </c:pt>
                <c:pt idx="12501">
                  <c:v>-49.44700995483237</c:v>
                </c:pt>
                <c:pt idx="12502">
                  <c:v>-49.43880589127748</c:v>
                </c:pt>
                <c:pt idx="12503">
                  <c:v>-49.4306016953568</c:v>
                </c:pt>
                <c:pt idx="12504">
                  <c:v>-49.42239737016832</c:v>
                </c:pt>
                <c:pt idx="12505">
                  <c:v>-49.41419291880993</c:v>
                </c:pt>
                <c:pt idx="12506">
                  <c:v>-49.40598834437964</c:v>
                </c:pt>
                <c:pt idx="12507">
                  <c:v>-49.39778364997545</c:v>
                </c:pt>
                <c:pt idx="12508">
                  <c:v>-49.38957883869544</c:v>
                </c:pt>
                <c:pt idx="12509">
                  <c:v>-49.38137391363767</c:v>
                </c:pt>
                <c:pt idx="12510">
                  <c:v>-49.3731688779003</c:v>
                </c:pt>
                <c:pt idx="12511">
                  <c:v>-49.36496373458145</c:v>
                </c:pt>
                <c:pt idx="12512">
                  <c:v>-49.35675848677932</c:v>
                </c:pt>
                <c:pt idx="12513">
                  <c:v>-49.34855313759214</c:v>
                </c:pt>
                <c:pt idx="12514">
                  <c:v>-49.34034769011815</c:v>
                </c:pt>
                <c:pt idx="12515">
                  <c:v>-49.33214214745565</c:v>
                </c:pt>
                <c:pt idx="12516">
                  <c:v>-49.32393651270292</c:v>
                </c:pt>
                <c:pt idx="12517">
                  <c:v>-49.31573078895831</c:v>
                </c:pt>
                <c:pt idx="12518">
                  <c:v>-49.30752497932018</c:v>
                </c:pt>
                <c:pt idx="12519">
                  <c:v>-49.29931908688692</c:v>
                </c:pt>
                <c:pt idx="12520">
                  <c:v>-49.29111311475693</c:v>
                </c:pt>
                <c:pt idx="12521">
                  <c:v>-49.28290706602866</c:v>
                </c:pt>
                <c:pt idx="12522">
                  <c:v>-49.27470094380055</c:v>
                </c:pt>
                <c:pt idx="12523">
                  <c:v>-49.2664947511711</c:v>
                </c:pt>
                <c:pt idx="12524">
                  <c:v>-49.25828849123878</c:v>
                </c:pt>
                <c:pt idx="12525">
                  <c:v>-49.25008216710215</c:v>
                </c:pt>
                <c:pt idx="12526">
                  <c:v>-49.24187578185973</c:v>
                </c:pt>
                <c:pt idx="12527">
                  <c:v>-49.23366933861008</c:v>
                </c:pt>
                <c:pt idx="12528">
                  <c:v>-49.2254628404518</c:v>
                </c:pt>
                <c:pt idx="12529">
                  <c:v>-49.21725629048341</c:v>
                </c:pt>
                <c:pt idx="12530">
                  <c:v>-49.20904969180357</c:v>
                </c:pt>
                <c:pt idx="12531">
                  <c:v>-49.20084304751092</c:v>
                </c:pt>
                <c:pt idx="12532">
                  <c:v>-49.19263636070407</c:v>
                </c:pt>
                <c:pt idx="12533">
                  <c:v>-49.18442963448165</c:v>
                </c:pt>
                <c:pt idx="12534">
                  <c:v>-49.17622287194236</c:v>
                </c:pt>
                <c:pt idx="12535">
                  <c:v>-49.16801607618486</c:v>
                </c:pt>
                <c:pt idx="12536">
                  <c:v>-49.15980925030778</c:v>
                </c:pt>
                <c:pt idx="12537">
                  <c:v>-49.15160239740988</c:v>
                </c:pt>
                <c:pt idx="12538">
                  <c:v>-49.14339552058982</c:v>
                </c:pt>
                <c:pt idx="12539">
                  <c:v>-49.1351886229463</c:v>
                </c:pt>
                <c:pt idx="12540">
                  <c:v>-49.12698170757805</c:v>
                </c:pt>
                <c:pt idx="12541">
                  <c:v>-49.11877477758378</c:v>
                </c:pt>
                <c:pt idx="12542">
                  <c:v>-49.1105678360622</c:v>
                </c:pt>
                <c:pt idx="12543">
                  <c:v>-49.10236088611204</c:v>
                </c:pt>
                <c:pt idx="12544">
                  <c:v>-49.09415393083203</c:v>
                </c:pt>
                <c:pt idx="12545">
                  <c:v>-49.0859469733209</c:v>
                </c:pt>
                <c:pt idx="12546">
                  <c:v>-49.07774001667735</c:v>
                </c:pt>
                <c:pt idx="12547">
                  <c:v>-49.06953306400016</c:v>
                </c:pt>
                <c:pt idx="12548">
                  <c:v>-49.06132611838802</c:v>
                </c:pt>
                <c:pt idx="12549">
                  <c:v>-49.05311918293965</c:v>
                </c:pt>
                <c:pt idx="12550">
                  <c:v>-49.0449122607538</c:v>
                </c:pt>
                <c:pt idx="12551">
                  <c:v>-49.03670535492917</c:v>
                </c:pt>
                <c:pt idx="12552">
                  <c:v>-49.02849846856447</c:v>
                </c:pt>
                <c:pt idx="12553">
                  <c:v>-49.02029160475842</c:v>
                </c:pt>
                <c:pt idx="12554">
                  <c:v>-49.0120847666097</c:v>
                </c:pt>
                <c:pt idx="12555">
                  <c:v>-49.00387795721702</c:v>
                </c:pt>
                <c:pt idx="12556">
                  <c:v>-48.99567117967909</c:v>
                </c:pt>
                <c:pt idx="12557">
                  <c:v>-48.98746443709451</c:v>
                </c:pt>
                <c:pt idx="12558">
                  <c:v>-48.97925773256203</c:v>
                </c:pt>
                <c:pt idx="12559">
                  <c:v>-48.97105106918024</c:v>
                </c:pt>
                <c:pt idx="12560">
                  <c:v>-48.9628444500478</c:v>
                </c:pt>
                <c:pt idx="12561">
                  <c:v>-48.95463787826336</c:v>
                </c:pt>
                <c:pt idx="12562">
                  <c:v>-48.94643135692552</c:v>
                </c:pt>
                <c:pt idx="12563">
                  <c:v>-48.93822488913286</c:v>
                </c:pt>
                <c:pt idx="12564">
                  <c:v>-48.930018477984</c:v>
                </c:pt>
                <c:pt idx="12565">
                  <c:v>-48.92181212657746</c:v>
                </c:pt>
                <c:pt idx="12566">
                  <c:v>-48.91360583801181</c:v>
                </c:pt>
                <c:pt idx="12567">
                  <c:v>-48.9053996153856</c:v>
                </c:pt>
                <c:pt idx="12568">
                  <c:v>-48.89719346179729</c:v>
                </c:pt>
                <c:pt idx="12569">
                  <c:v>-48.88898738034542</c:v>
                </c:pt>
                <c:pt idx="12570">
                  <c:v>-48.88078137412843</c:v>
                </c:pt>
                <c:pt idx="12571">
                  <c:v>-48.87257544624479</c:v>
                </c:pt>
                <c:pt idx="12572">
                  <c:v>-48.86436959979289</c:v>
                </c:pt>
                <c:pt idx="12573">
                  <c:v>-48.85616383787115</c:v>
                </c:pt>
                <c:pt idx="12574">
                  <c:v>-48.84795816357794</c:v>
                </c:pt>
                <c:pt idx="12575">
                  <c:v>-48.8397525800116</c:v>
                </c:pt>
                <c:pt idx="12576">
                  <c:v>-48.83154709027043</c:v>
                </c:pt>
                <c:pt idx="12577">
                  <c:v>-48.82334169745276</c:v>
                </c:pt>
                <c:pt idx="12578">
                  <c:v>-48.81513640465685</c:v>
                </c:pt>
                <c:pt idx="12579">
                  <c:v>-48.80693121498091</c:v>
                </c:pt>
                <c:pt idx="12580">
                  <c:v>-48.79872613152316</c:v>
                </c:pt>
                <c:pt idx="12581">
                  <c:v>-48.79052115738174</c:v>
                </c:pt>
                <c:pt idx="12582">
                  <c:v>-48.78231629565483</c:v>
                </c:pt>
                <c:pt idx="12583">
                  <c:v>-48.77411154944051</c:v>
                </c:pt>
                <c:pt idx="12584">
                  <c:v>-48.76590692183686</c:v>
                </c:pt>
                <c:pt idx="12585">
                  <c:v>-48.75770241594191</c:v>
                </c:pt>
                <c:pt idx="12586">
                  <c:v>-48.74949803485367</c:v>
                </c:pt>
                <c:pt idx="12587">
                  <c:v>-48.74129378167008</c:v>
                </c:pt>
                <c:pt idx="12588">
                  <c:v>-48.7330896594891</c:v>
                </c:pt>
                <c:pt idx="12589">
                  <c:v>-48.72488567140857</c:v>
                </c:pt>
                <c:pt idx="12590">
                  <c:v>-48.71668182052638</c:v>
                </c:pt>
                <c:pt idx="12591">
                  <c:v>-48.7084781099403</c:v>
                </c:pt>
                <c:pt idx="12592">
                  <c:v>-48.7002745427481</c:v>
                </c:pt>
                <c:pt idx="12593">
                  <c:v>-48.69207112204751</c:v>
                </c:pt>
                <c:pt idx="12594">
                  <c:v>-48.68386785093619</c:v>
                </c:pt>
                <c:pt idx="12595">
                  <c:v>-48.6756647325118</c:v>
                </c:pt>
                <c:pt idx="12596">
                  <c:v>-48.6674617698719</c:v>
                </c:pt>
                <c:pt idx="12597">
                  <c:v>-48.65925896611404</c:v>
                </c:pt>
                <c:pt idx="12598">
                  <c:v>-48.65105632433571</c:v>
                </c:pt>
                <c:pt idx="12599">
                  <c:v>-48.64285384763436</c:v>
                </c:pt>
                <c:pt idx="12600">
                  <c:v>-48.63465153910737</c:v>
                </c:pt>
                <c:pt idx="12601">
                  <c:v>-48.62644940185211</c:v>
                </c:pt>
                <c:pt idx="12602">
                  <c:v>-48.61824743896587</c:v>
                </c:pt>
                <c:pt idx="12603">
                  <c:v>-48.61004565354586</c:v>
                </c:pt>
                <c:pt idx="12604">
                  <c:v>-48.60184404868931</c:v>
                </c:pt>
                <c:pt idx="12605">
                  <c:v>-48.59364262749335</c:v>
                </c:pt>
                <c:pt idx="12606">
                  <c:v>-48.58544139305504</c:v>
                </c:pt>
                <c:pt idx="12607">
                  <c:v>-48.57724034847141</c:v>
                </c:pt>
                <c:pt idx="12608">
                  <c:v>-48.56903949683945</c:v>
                </c:pt>
                <c:pt idx="12609">
                  <c:v>-48.56083884125606</c:v>
                </c:pt>
                <c:pt idx="12610">
                  <c:v>-48.55263838481808</c:v>
                </c:pt>
                <c:pt idx="12611">
                  <c:v>-48.54443813062232</c:v>
                </c:pt>
                <c:pt idx="12612">
                  <c:v>-48.53623808176553</c:v>
                </c:pt>
                <c:pt idx="12613">
                  <c:v>-48.52803824134435</c:v>
                </c:pt>
                <c:pt idx="12614">
                  <c:v>-48.5198386124554</c:v>
                </c:pt>
                <c:pt idx="12615">
                  <c:v>-48.51163919819525</c:v>
                </c:pt>
                <c:pt idx="12616">
                  <c:v>-48.50344000166034</c:v>
                </c:pt>
                <c:pt idx="12617">
                  <c:v>-48.49524102594715</c:v>
                </c:pt>
                <c:pt idx="12618">
                  <c:v>-48.487042274152</c:v>
                </c:pt>
                <c:pt idx="12619">
                  <c:v>-48.47884374937118</c:v>
                </c:pt>
                <c:pt idx="12620">
                  <c:v>-48.47064545470089</c:v>
                </c:pt>
                <c:pt idx="12621">
                  <c:v>-48.46244739323732</c:v>
                </c:pt>
                <c:pt idx="12622">
                  <c:v>-48.45424956807652</c:v>
                </c:pt>
                <c:pt idx="12623">
                  <c:v>-48.44605198231453</c:v>
                </c:pt>
                <c:pt idx="12624">
                  <c:v>-48.43785463904727</c:v>
                </c:pt>
                <c:pt idx="12625">
                  <c:v>-48.42965754137061</c:v>
                </c:pt>
                <c:pt idx="12626">
                  <c:v>-48.42146069238035</c:v>
                </c:pt>
                <c:pt idx="12627">
                  <c:v>-48.41326409517222</c:v>
                </c:pt>
                <c:pt idx="12628">
                  <c:v>-48.40506775284184</c:v>
                </c:pt>
                <c:pt idx="12629">
                  <c:v>-48.39687166848482</c:v>
                </c:pt>
                <c:pt idx="12630">
                  <c:v>-48.38867584519662</c:v>
                </c:pt>
                <c:pt idx="12631">
                  <c:v>-48.38048028607265</c:v>
                </c:pt>
                <c:pt idx="12632">
                  <c:v>-48.37228499420829</c:v>
                </c:pt>
                <c:pt idx="12633">
                  <c:v>-48.36408997269877</c:v>
                </c:pt>
                <c:pt idx="12634">
                  <c:v>-48.35589522463928</c:v>
                </c:pt>
                <c:pt idx="12635">
                  <c:v>-48.3477007531249</c:v>
                </c:pt>
                <c:pt idx="12636">
                  <c:v>-48.33950656125062</c:v>
                </c:pt>
                <c:pt idx="12637">
                  <c:v>-48.33131265211145</c:v>
                </c:pt>
                <c:pt idx="12638">
                  <c:v>-48.32311902880217</c:v>
                </c:pt>
                <c:pt idx="12639">
                  <c:v>-48.31492569441755</c:v>
                </c:pt>
                <c:pt idx="12640">
                  <c:v>-48.3067326520523</c:v>
                </c:pt>
                <c:pt idx="12641">
                  <c:v>-48.298539904801</c:v>
                </c:pt>
                <c:pt idx="12642">
                  <c:v>-48.29034745575809</c:v>
                </c:pt>
                <c:pt idx="12643">
                  <c:v>-48.28215530801806</c:v>
                </c:pt>
                <c:pt idx="12644">
                  <c:v>-48.2739634646752</c:v>
                </c:pt>
                <c:pt idx="12645">
                  <c:v>-48.26577192882375</c:v>
                </c:pt>
                <c:pt idx="12646">
                  <c:v>-48.25758070355783</c:v>
                </c:pt>
                <c:pt idx="12647">
                  <c:v>-48.24938979197151</c:v>
                </c:pt>
                <c:pt idx="12648">
                  <c:v>-48.24119919715874</c:v>
                </c:pt>
                <c:pt idx="12649">
                  <c:v>-48.23300892221339</c:v>
                </c:pt>
                <c:pt idx="12650">
                  <c:v>-48.2248189702292</c:v>
                </c:pt>
                <c:pt idx="12651">
                  <c:v>-48.21662934429986</c:v>
                </c:pt>
                <c:pt idx="12652">
                  <c:v>-48.20844004751894</c:v>
                </c:pt>
                <c:pt idx="12653">
                  <c:v>-48.20025108297992</c:v>
                </c:pt>
                <c:pt idx="12654">
                  <c:v>-48.19206245377615</c:v>
                </c:pt>
                <c:pt idx="12655">
                  <c:v>-48.18387416300094</c:v>
                </c:pt>
                <c:pt idx="12656">
                  <c:v>-48.17568621374745</c:v>
                </c:pt>
                <c:pt idx="12657">
                  <c:v>-48.16749860910876</c:v>
                </c:pt>
                <c:pt idx="12658">
                  <c:v>-48.15931135217783</c:v>
                </c:pt>
                <c:pt idx="12659">
                  <c:v>-48.15112444604752</c:v>
                </c:pt>
                <c:pt idx="12660">
                  <c:v>-48.14293789381063</c:v>
                </c:pt>
                <c:pt idx="12661">
                  <c:v>-48.1347516985598</c:v>
                </c:pt>
                <c:pt idx="12662">
                  <c:v>-48.12656586338755</c:v>
                </c:pt>
                <c:pt idx="12663">
                  <c:v>-48.11838039138636</c:v>
                </c:pt>
                <c:pt idx="12664">
                  <c:v>-48.11019528564857</c:v>
                </c:pt>
                <c:pt idx="12665">
                  <c:v>-48.1020105492664</c:v>
                </c:pt>
                <c:pt idx="12666">
                  <c:v>-48.09382618533196</c:v>
                </c:pt>
                <c:pt idx="12667">
                  <c:v>-48.08564219693726</c:v>
                </c:pt>
                <c:pt idx="12668">
                  <c:v>-48.0774585871742</c:v>
                </c:pt>
                <c:pt idx="12669">
                  <c:v>-48.06927535913456</c:v>
                </c:pt>
                <c:pt idx="12670">
                  <c:v>-48.06109251591</c:v>
                </c:pt>
                <c:pt idx="12671">
                  <c:v>-48.0529100605921</c:v>
                </c:pt>
                <c:pt idx="12672">
                  <c:v>-48.04472799627229</c:v>
                </c:pt>
                <c:pt idx="12673">
                  <c:v>-48.0365463260419</c:v>
                </c:pt>
                <c:pt idx="12674">
                  <c:v>-48.0283650529921</c:v>
                </c:pt>
                <c:pt idx="12675">
                  <c:v>-48.020184180214</c:v>
                </c:pt>
                <c:pt idx="12676">
                  <c:v>-48.01200371079858</c:v>
                </c:pt>
                <c:pt idx="12677">
                  <c:v>-48.00382364783668</c:v>
                </c:pt>
                <c:pt idx="12678">
                  <c:v>-47.99564399441904</c:v>
                </c:pt>
                <c:pt idx="12679">
                  <c:v>-47.98746475363622</c:v>
                </c:pt>
                <c:pt idx="12680">
                  <c:v>-47.9792859285788</c:v>
                </c:pt>
                <c:pt idx="12681">
                  <c:v>-47.97110752233702</c:v>
                </c:pt>
                <c:pt idx="12682">
                  <c:v>-47.9629295380012</c:v>
                </c:pt>
                <c:pt idx="12683">
                  <c:v>-47.9547519786614</c:v>
                </c:pt>
                <c:pt idx="12684">
                  <c:v>-47.94657484740765</c:v>
                </c:pt>
                <c:pt idx="12685">
                  <c:v>-47.93839814732978</c:v>
                </c:pt>
                <c:pt idx="12686">
                  <c:v>-47.93022188151749</c:v>
                </c:pt>
                <c:pt idx="12687">
                  <c:v>-47.92204605306042</c:v>
                </c:pt>
                <c:pt idx="12688">
                  <c:v>-47.91387066504802</c:v>
                </c:pt>
                <c:pt idx="12689">
                  <c:v>-47.90569572056965</c:v>
                </c:pt>
                <c:pt idx="12690">
                  <c:v>-47.89752122271448</c:v>
                </c:pt>
                <c:pt idx="12691">
                  <c:v>-47.8893471745716</c:v>
                </c:pt>
                <c:pt idx="12692">
                  <c:v>-47.88117357922996</c:v>
                </c:pt>
                <c:pt idx="12693">
                  <c:v>-47.87300043977834</c:v>
                </c:pt>
                <c:pt idx="12694">
                  <c:v>-47.86482775930542</c:v>
                </c:pt>
                <c:pt idx="12695">
                  <c:v>-47.85665554089975</c:v>
                </c:pt>
                <c:pt idx="12696">
                  <c:v>-47.84848378764968</c:v>
                </c:pt>
                <c:pt idx="12697">
                  <c:v>-47.8403125026435</c:v>
                </c:pt>
                <c:pt idx="12698">
                  <c:v>-47.83214168896934</c:v>
                </c:pt>
                <c:pt idx="12699">
                  <c:v>-47.82397134971514</c:v>
                </c:pt>
                <c:pt idx="12700">
                  <c:v>-47.81580148796874</c:v>
                </c:pt>
                <c:pt idx="12701">
                  <c:v>-47.80763210681786</c:v>
                </c:pt>
                <c:pt idx="12702">
                  <c:v>-47.79946320935003</c:v>
                </c:pt>
                <c:pt idx="12703">
                  <c:v>-47.79129479865265</c:v>
                </c:pt>
                <c:pt idx="12704">
                  <c:v>-47.783126877813</c:v>
                </c:pt>
                <c:pt idx="12705">
                  <c:v>-47.7749594499182</c:v>
                </c:pt>
                <c:pt idx="12706">
                  <c:v>-47.7667925180552</c:v>
                </c:pt>
                <c:pt idx="12707">
                  <c:v>-47.7586260853108</c:v>
                </c:pt>
                <c:pt idx="12708">
                  <c:v>-47.75046015477173</c:v>
                </c:pt>
                <c:pt idx="12709">
                  <c:v>-47.74229472952448</c:v>
                </c:pt>
                <c:pt idx="12710">
                  <c:v>-47.73412981265543</c:v>
                </c:pt>
                <c:pt idx="12711">
                  <c:v>-47.72596540725081</c:v>
                </c:pt>
                <c:pt idx="12712">
                  <c:v>-47.71780151639665</c:v>
                </c:pt>
                <c:pt idx="12713">
                  <c:v>-47.70963814317895</c:v>
                </c:pt>
                <c:pt idx="12714">
                  <c:v>-47.70147529068338</c:v>
                </c:pt>
                <c:pt idx="12715">
                  <c:v>-47.6933129619956</c:v>
                </c:pt>
                <c:pt idx="12716">
                  <c:v>-47.68515116020106</c:v>
                </c:pt>
                <c:pt idx="12717">
                  <c:v>-47.67698988838504</c:v>
                </c:pt>
                <c:pt idx="12718">
                  <c:v>-47.66882914963268</c:v>
                </c:pt>
                <c:pt idx="12719">
                  <c:v>-47.66066894702898</c:v>
                </c:pt>
                <c:pt idx="12720">
                  <c:v>-47.65250928365873</c:v>
                </c:pt>
                <c:pt idx="12721">
                  <c:v>-47.64435016260661</c:v>
                </c:pt>
                <c:pt idx="12722">
                  <c:v>-47.63619158695712</c:v>
                </c:pt>
                <c:pt idx="12723">
                  <c:v>-47.62803355979457</c:v>
                </c:pt>
                <c:pt idx="12724">
                  <c:v>-47.61987608420316</c:v>
                </c:pt>
                <c:pt idx="12725">
                  <c:v>-47.6117191632669</c:v>
                </c:pt>
                <c:pt idx="12726">
                  <c:v>-47.60356280006962</c:v>
                </c:pt>
                <c:pt idx="12727">
                  <c:v>-47.595406997695</c:v>
                </c:pt>
                <c:pt idx="12728">
                  <c:v>-47.58725175922653</c:v>
                </c:pt>
                <c:pt idx="12729">
                  <c:v>-47.57909708774759</c:v>
                </c:pt>
                <c:pt idx="12730">
                  <c:v>-47.57094298634136</c:v>
                </c:pt>
                <c:pt idx="12731">
                  <c:v>-47.5627894580908</c:v>
                </c:pt>
                <c:pt idx="12732">
                  <c:v>-47.55463650607878</c:v>
                </c:pt>
                <c:pt idx="12733">
                  <c:v>-47.54648413338794</c:v>
                </c:pt>
                <c:pt idx="12734">
                  <c:v>-47.5383323431008</c:v>
                </c:pt>
                <c:pt idx="12735">
                  <c:v>-47.53018113829965</c:v>
                </c:pt>
                <c:pt idx="12736">
                  <c:v>-47.52203052206664</c:v>
                </c:pt>
                <c:pt idx="12737">
                  <c:v>-47.51388049748373</c:v>
                </c:pt>
                <c:pt idx="12738">
                  <c:v>-47.50573106763274</c:v>
                </c:pt>
                <c:pt idx="12739">
                  <c:v>-47.49758223559527</c:v>
                </c:pt>
                <c:pt idx="12740">
                  <c:v>-47.48943400445275</c:v>
                </c:pt>
                <c:pt idx="12741">
                  <c:v>-47.48128637728642</c:v>
                </c:pt>
                <c:pt idx="12742">
                  <c:v>-47.47313935717742</c:v>
                </c:pt>
                <c:pt idx="12743">
                  <c:v>-47.4649929472066</c:v>
                </c:pt>
                <c:pt idx="12744">
                  <c:v>-47.45684715045468</c:v>
                </c:pt>
                <c:pt idx="12745">
                  <c:v>-47.44870197000223</c:v>
                </c:pt>
                <c:pt idx="12746">
                  <c:v>-47.44055740892955</c:v>
                </c:pt>
                <c:pt idx="12747">
                  <c:v>-47.43241347031683</c:v>
                </c:pt>
                <c:pt idx="12748">
                  <c:v>-47.42427015724405</c:v>
                </c:pt>
                <c:pt idx="12749">
                  <c:v>-47.41612747279102</c:v>
                </c:pt>
                <c:pt idx="12750">
                  <c:v>-47.40798542003734</c:v>
                </c:pt>
                <c:pt idx="12751">
                  <c:v>-47.39984400206242</c:v>
                </c:pt>
                <c:pt idx="12752">
                  <c:v>-47.39170322194551</c:v>
                </c:pt>
                <c:pt idx="12753">
                  <c:v>-47.38356308276562</c:v>
                </c:pt>
                <c:pt idx="12754">
                  <c:v>-47.37542358760164</c:v>
                </c:pt>
                <c:pt idx="12755">
                  <c:v>-47.3672847395322</c:v>
                </c:pt>
                <c:pt idx="12756">
                  <c:v>-47.35914654163579</c:v>
                </c:pt>
                <c:pt idx="12757">
                  <c:v>-47.35100899699067</c:v>
                </c:pt>
                <c:pt idx="12758">
                  <c:v>-47.34287210867493</c:v>
                </c:pt>
                <c:pt idx="12759">
                  <c:v>-47.33473587976643</c:v>
                </c:pt>
                <c:pt idx="12760">
                  <c:v>-47.32660031334289</c:v>
                </c:pt>
                <c:pt idx="12761">
                  <c:v>-47.3184654124818</c:v>
                </c:pt>
                <c:pt idx="12762">
                  <c:v>-47.31033118026042</c:v>
                </c:pt>
                <c:pt idx="12763">
                  <c:v>-47.30219761975588</c:v>
                </c:pt>
                <c:pt idx="12764">
                  <c:v>-47.29406473404505</c:v>
                </c:pt>
                <c:pt idx="12765">
                  <c:v>-47.28593252620463</c:v>
                </c:pt>
                <c:pt idx="12766">
                  <c:v>-47.27780099931111</c:v>
                </c:pt>
                <c:pt idx="12767">
                  <c:v>-47.2696701564408</c:v>
                </c:pt>
                <c:pt idx="12768">
                  <c:v>-47.26154000066977</c:v>
                </c:pt>
                <c:pt idx="12769">
                  <c:v>-47.2534105350739</c:v>
                </c:pt>
                <c:pt idx="12770">
                  <c:v>-47.24528176272885</c:v>
                </c:pt>
                <c:pt idx="12771">
                  <c:v>-47.23715368671012</c:v>
                </c:pt>
                <c:pt idx="12772">
                  <c:v>-47.22902631009296</c:v>
                </c:pt>
                <c:pt idx="12773">
                  <c:v>-47.22089963595243</c:v>
                </c:pt>
                <c:pt idx="12774">
                  <c:v>-47.21277366736336</c:v>
                </c:pt>
                <c:pt idx="12775">
                  <c:v>-47.2046484074004</c:v>
                </c:pt>
                <c:pt idx="12776">
                  <c:v>-47.196523859138</c:v>
                </c:pt>
                <c:pt idx="12777">
                  <c:v>-47.18840002565032</c:v>
                </c:pt>
                <c:pt idx="12778">
                  <c:v>-47.1802769100114</c:v>
                </c:pt>
                <c:pt idx="12779">
                  <c:v>-47.17215451529501</c:v>
                </c:pt>
                <c:pt idx="12780">
                  <c:v>-47.16403284457474</c:v>
                </c:pt>
                <c:pt idx="12781">
                  <c:v>-47.15591190092391</c:v>
                </c:pt>
                <c:pt idx="12782">
                  <c:v>-47.14779168741569</c:v>
                </c:pt>
                <c:pt idx="12783">
                  <c:v>-47.13967220712301</c:v>
                </c:pt>
                <c:pt idx="12784">
                  <c:v>-47.13155346311856</c:v>
                </c:pt>
                <c:pt idx="12785">
                  <c:v>-47.12343545847485</c:v>
                </c:pt>
                <c:pt idx="12786">
                  <c:v>-47.11531819626412</c:v>
                </c:pt>
                <c:pt idx="12787">
                  <c:v>-47.10720167955841</c:v>
                </c:pt>
                <c:pt idx="12788">
                  <c:v>-47.09908591142958</c:v>
                </c:pt>
                <c:pt idx="12789">
                  <c:v>-47.09097089494921</c:v>
                </c:pt>
                <c:pt idx="12790">
                  <c:v>-47.08285663318868</c:v>
                </c:pt>
                <c:pt idx="12791">
                  <c:v>-47.07474312921913</c:v>
                </c:pt>
                <c:pt idx="12792">
                  <c:v>-47.06663038611152</c:v>
                </c:pt>
                <c:pt idx="12793">
                  <c:v>-47.05851840693652</c:v>
                </c:pt>
                <c:pt idx="12794">
                  <c:v>-47.05040719476462</c:v>
                </c:pt>
                <c:pt idx="12795">
                  <c:v>-47.04229675266605</c:v>
                </c:pt>
                <c:pt idx="12796">
                  <c:v>-47.03418708371087</c:v>
                </c:pt>
                <c:pt idx="12797">
                  <c:v>-47.02607819096883</c:v>
                </c:pt>
                <c:pt idx="12798">
                  <c:v>-47.01797007750948</c:v>
                </c:pt>
                <c:pt idx="12799">
                  <c:v>-47.00986274640218</c:v>
                </c:pt>
                <c:pt idx="12800">
                  <c:v>-47.00175620071598</c:v>
                </c:pt>
                <c:pt idx="12801">
                  <c:v>-46.99365044351977</c:v>
                </c:pt>
                <c:pt idx="12802">
                  <c:v>-46.98554547788215</c:v>
                </c:pt>
                <c:pt idx="12803">
                  <c:v>-46.97744130687153</c:v>
                </c:pt>
                <c:pt idx="12804">
                  <c:v>-46.96933793355606</c:v>
                </c:pt>
                <c:pt idx="12805">
                  <c:v>-46.96123536100362</c:v>
                </c:pt>
                <c:pt idx="12806">
                  <c:v>-46.95313359228195</c:v>
                </c:pt>
                <c:pt idx="12807">
                  <c:v>-46.94503263045842</c:v>
                </c:pt>
                <c:pt idx="12808">
                  <c:v>-46.93693247860026</c:v>
                </c:pt>
                <c:pt idx="12809">
                  <c:v>-46.92883313977444</c:v>
                </c:pt>
                <c:pt idx="12810">
                  <c:v>-46.92073461704764</c:v>
                </c:pt>
                <c:pt idx="12811">
                  <c:v>-46.91263691348635</c:v>
                </c:pt>
                <c:pt idx="12812">
                  <c:v>-46.90454003215681</c:v>
                </c:pt>
                <c:pt idx="12813">
                  <c:v>-46.89644397612498</c:v>
                </c:pt>
                <c:pt idx="12814">
                  <c:v>-46.88834874845661</c:v>
                </c:pt>
                <c:pt idx="12815">
                  <c:v>-46.88025435221717</c:v>
                </c:pt>
                <c:pt idx="12816">
                  <c:v>-46.87216079047195</c:v>
                </c:pt>
                <c:pt idx="12817">
                  <c:v>-46.8640680662859</c:v>
                </c:pt>
                <c:pt idx="12818">
                  <c:v>-46.8559761827238</c:v>
                </c:pt>
                <c:pt idx="12819">
                  <c:v>-46.84788514285012</c:v>
                </c:pt>
                <c:pt idx="12820">
                  <c:v>-46.83979494972913</c:v>
                </c:pt>
                <c:pt idx="12821">
                  <c:v>-46.8317056064248</c:v>
                </c:pt>
                <c:pt idx="12822">
                  <c:v>-46.82361711600087</c:v>
                </c:pt>
                <c:pt idx="12823">
                  <c:v>-46.81552948152085</c:v>
                </c:pt>
                <c:pt idx="12824">
                  <c:v>-46.80744270604795</c:v>
                </c:pt>
                <c:pt idx="12825">
                  <c:v>-46.79935679264517</c:v>
                </c:pt>
                <c:pt idx="12826">
                  <c:v>-46.79127174437522</c:v>
                </c:pt>
                <c:pt idx="12827">
                  <c:v>-46.78318756430054</c:v>
                </c:pt>
                <c:pt idx="12828">
                  <c:v>-46.77510425548338</c:v>
                </c:pt>
                <c:pt idx="12829">
                  <c:v>-46.76702182098565</c:v>
                </c:pt>
                <c:pt idx="12830">
                  <c:v>-46.75894026386904</c:v>
                </c:pt>
                <c:pt idx="12831">
                  <c:v>-46.75085958719499</c:v>
                </c:pt>
                <c:pt idx="12832">
                  <c:v>-46.74277979402466</c:v>
                </c:pt>
                <c:pt idx="12833">
                  <c:v>-46.73470088741893</c:v>
                </c:pt>
                <c:pt idx="12834">
                  <c:v>-46.72662287043846</c:v>
                </c:pt>
                <c:pt idx="12835">
                  <c:v>-46.71854574614361</c:v>
                </c:pt>
                <c:pt idx="12836">
                  <c:v>-46.71046951759448</c:v>
                </c:pt>
                <c:pt idx="12837">
                  <c:v>-46.70239418785094</c:v>
                </c:pt>
                <c:pt idx="12838">
                  <c:v>-46.69431975997252</c:v>
                </c:pt>
                <c:pt idx="12839">
                  <c:v>-46.68624623701853</c:v>
                </c:pt>
                <c:pt idx="12840">
                  <c:v>-46.67817362204804</c:v>
                </c:pt>
                <c:pt idx="12841">
                  <c:v>-46.6701019181198</c:v>
                </c:pt>
                <c:pt idx="12842">
                  <c:v>-46.66203112829226</c:v>
                </c:pt>
                <c:pt idx="12843">
                  <c:v>-46.65396125562368</c:v>
                </c:pt>
                <c:pt idx="12844">
                  <c:v>-46.64589230317203</c:v>
                </c:pt>
                <c:pt idx="12845">
                  <c:v>-46.63782427399494</c:v>
                </c:pt>
                <c:pt idx="12846">
                  <c:v>-46.62975717114986</c:v>
                </c:pt>
                <c:pt idx="12847">
                  <c:v>-46.62169099769385</c:v>
                </c:pt>
                <c:pt idx="12848">
                  <c:v>-46.61362575668382</c:v>
                </c:pt>
                <c:pt idx="12849">
                  <c:v>-46.6055614511763</c:v>
                </c:pt>
                <c:pt idx="12850">
                  <c:v>-46.5974980842276</c:v>
                </c:pt>
                <c:pt idx="12851">
                  <c:v>-46.58943565889374</c:v>
                </c:pt>
                <c:pt idx="12852">
                  <c:v>-46.58137417823043</c:v>
                </c:pt>
                <c:pt idx="12853">
                  <c:v>-46.57331364529315</c:v>
                </c:pt>
                <c:pt idx="12854">
                  <c:v>-46.56525406313705</c:v>
                </c:pt>
                <c:pt idx="12855">
                  <c:v>-46.55719543481703</c:v>
                </c:pt>
                <c:pt idx="12856">
                  <c:v>-46.54913776338767</c:v>
                </c:pt>
                <c:pt idx="12857">
                  <c:v>-46.54108105190331</c:v>
                </c:pt>
                <c:pt idx="12858">
                  <c:v>-46.533025303418</c:v>
                </c:pt>
                <c:pt idx="12859">
                  <c:v>-46.52497052098546</c:v>
                </c:pt>
                <c:pt idx="12860">
                  <c:v>-46.51691670765915</c:v>
                </c:pt>
                <c:pt idx="12861">
                  <c:v>-46.50886386649224</c:v>
                </c:pt>
                <c:pt idx="12862">
                  <c:v>-46.50081200053764</c:v>
                </c:pt>
                <c:pt idx="12863">
                  <c:v>-46.49276111284791</c:v>
                </c:pt>
                <c:pt idx="12864">
                  <c:v>-46.48471120647537</c:v>
                </c:pt>
                <c:pt idx="12865">
                  <c:v>-46.47666228447202</c:v>
                </c:pt>
                <c:pt idx="12866">
                  <c:v>-46.46861434988958</c:v>
                </c:pt>
                <c:pt idx="12867">
                  <c:v>-46.46056740577946</c:v>
                </c:pt>
                <c:pt idx="12868">
                  <c:v>-46.45252145519281</c:v>
                </c:pt>
                <c:pt idx="12869">
                  <c:v>-46.44447650118045</c:v>
                </c:pt>
                <c:pt idx="12870">
                  <c:v>-46.43643254679294</c:v>
                </c:pt>
                <c:pt idx="12871">
                  <c:v>-46.42838959508047</c:v>
                </c:pt>
                <c:pt idx="12872">
                  <c:v>-46.42034764909301</c:v>
                </c:pt>
                <c:pt idx="12873">
                  <c:v>-46.41230671188021</c:v>
                </c:pt>
                <c:pt idx="12874">
                  <c:v>-46.40426678649139</c:v>
                </c:pt>
                <c:pt idx="12875">
                  <c:v>-46.3962278759756</c:v>
                </c:pt>
                <c:pt idx="12876">
                  <c:v>-46.38818998338159</c:v>
                </c:pt>
                <c:pt idx="12877">
                  <c:v>-46.38015311175778</c:v>
                </c:pt>
                <c:pt idx="12878">
                  <c:v>-46.3721172641523</c:v>
                </c:pt>
                <c:pt idx="12879">
                  <c:v>-46.36408244361296</c:v>
                </c:pt>
                <c:pt idx="12880">
                  <c:v>-46.35604865318732</c:v>
                </c:pt>
                <c:pt idx="12881">
                  <c:v>-46.34801589592259</c:v>
                </c:pt>
                <c:pt idx="12882">
                  <c:v>-46.33998417486564</c:v>
                </c:pt>
                <c:pt idx="12883">
                  <c:v>-46.3319534930631</c:v>
                </c:pt>
                <c:pt idx="12884">
                  <c:v>-46.32392385356128</c:v>
                </c:pt>
                <c:pt idx="12885">
                  <c:v>-46.3158952594061</c:v>
                </c:pt>
                <c:pt idx="12886">
                  <c:v>-46.30786771364328</c:v>
                </c:pt>
                <c:pt idx="12887">
                  <c:v>-46.29984121931818</c:v>
                </c:pt>
                <c:pt idx="12888">
                  <c:v>-46.29181577947583</c:v>
                </c:pt>
                <c:pt idx="12889">
                  <c:v>-46.28379139716094</c:v>
                </c:pt>
                <c:pt idx="12890">
                  <c:v>-46.27576807541794</c:v>
                </c:pt>
                <c:pt idx="12891">
                  <c:v>-46.26774581729095</c:v>
                </c:pt>
                <c:pt idx="12892">
                  <c:v>-46.25972462582372</c:v>
                </c:pt>
                <c:pt idx="12893">
                  <c:v>-46.25170450405975</c:v>
                </c:pt>
                <c:pt idx="12894">
                  <c:v>-46.24368545504215</c:v>
                </c:pt>
                <c:pt idx="12895">
                  <c:v>-46.2356674818138</c:v>
                </c:pt>
                <c:pt idx="12896">
                  <c:v>-46.22765058741719</c:v>
                </c:pt>
                <c:pt idx="12897">
                  <c:v>-46.21963477489449</c:v>
                </c:pt>
                <c:pt idx="12898">
                  <c:v>-46.21162004728757</c:v>
                </c:pt>
                <c:pt idx="12899">
                  <c:v>-46.20360640763801</c:v>
                </c:pt>
                <c:pt idx="12900">
                  <c:v>-46.195593858987</c:v>
                </c:pt>
                <c:pt idx="12901">
                  <c:v>-46.18758240437544</c:v>
                </c:pt>
                <c:pt idx="12902">
                  <c:v>-46.1795720468439</c:v>
                </c:pt>
                <c:pt idx="12903">
                  <c:v>-46.17156278943262</c:v>
                </c:pt>
                <c:pt idx="12904">
                  <c:v>-46.16355463518154</c:v>
                </c:pt>
                <c:pt idx="12905">
                  <c:v>-46.15554758713021</c:v>
                </c:pt>
                <c:pt idx="12906">
                  <c:v>-46.14754164831793</c:v>
                </c:pt>
                <c:pt idx="12907">
                  <c:v>-46.1395368217836</c:v>
                </c:pt>
                <c:pt idx="12908">
                  <c:v>-46.13153311056584</c:v>
                </c:pt>
                <c:pt idx="12909">
                  <c:v>-46.1235305177029</c:v>
                </c:pt>
                <c:pt idx="12910">
                  <c:v>-46.11552904623272</c:v>
                </c:pt>
                <c:pt idx="12911">
                  <c:v>-46.1075286991929</c:v>
                </c:pt>
                <c:pt idx="12912">
                  <c:v>-46.09952947962073</c:v>
                </c:pt>
                <c:pt idx="12913">
                  <c:v>-46.0915313905531</c:v>
                </c:pt>
                <c:pt idx="12914">
                  <c:v>-46.08353443502663</c:v>
                </c:pt>
                <c:pt idx="12915">
                  <c:v>-46.07553861607758</c:v>
                </c:pt>
                <c:pt idx="12916">
                  <c:v>-46.06754393674186</c:v>
                </c:pt>
                <c:pt idx="12917">
                  <c:v>-46.05955040005505</c:v>
                </c:pt>
                <c:pt idx="12918">
                  <c:v>-46.05155800905238</c:v>
                </c:pt>
                <c:pt idx="12919">
                  <c:v>-46.04356676676878</c:v>
                </c:pt>
                <c:pt idx="12920">
                  <c:v>-46.03557667623878</c:v>
                </c:pt>
                <c:pt idx="12921">
                  <c:v>-46.02758774049661</c:v>
                </c:pt>
                <c:pt idx="12922">
                  <c:v>-46.01959996257614</c:v>
                </c:pt>
                <c:pt idx="12923">
                  <c:v>-46.01161334551089</c:v>
                </c:pt>
                <c:pt idx="12924">
                  <c:v>-46.00362789233404</c:v>
                </c:pt>
                <c:pt idx="12925">
                  <c:v>-45.99564360607845</c:v>
                </c:pt>
                <c:pt idx="12926">
                  <c:v>-45.98766048977655</c:v>
                </c:pt>
                <c:pt idx="12927">
                  <c:v>-45.97967854646058</c:v>
                </c:pt>
                <c:pt idx="12928">
                  <c:v>-45.97169777916223</c:v>
                </c:pt>
                <c:pt idx="12929">
                  <c:v>-45.96371819091301</c:v>
                </c:pt>
                <c:pt idx="12930">
                  <c:v>-45.95573978474398</c:v>
                </c:pt>
                <c:pt idx="12931">
                  <c:v>-45.94776256368587</c:v>
                </c:pt>
                <c:pt idx="12932">
                  <c:v>-45.9397865307691</c:v>
                </c:pt>
                <c:pt idx="12933">
                  <c:v>-45.93181168902367</c:v>
                </c:pt>
                <c:pt idx="12934">
                  <c:v>-45.9238380414793</c:v>
                </c:pt>
                <c:pt idx="12935">
                  <c:v>-45.91586559116525</c:v>
                </c:pt>
                <c:pt idx="12936">
                  <c:v>-45.90789434111055</c:v>
                </c:pt>
                <c:pt idx="12937">
                  <c:v>-45.8999242943438</c:v>
                </c:pt>
                <c:pt idx="12938">
                  <c:v>0.0</c:v>
                </c:pt>
              </c:numCache>
            </c:numRef>
          </c:xVal>
          <c:yVal>
            <c:numRef>
              <c:f>Sheet2!$U$2:$U$12940</c:f>
              <c:numCache>
                <c:formatCode>General</c:formatCode>
                <c:ptCount val="12939"/>
                <c:pt idx="0">
                  <c:v>0.0</c:v>
                </c:pt>
                <c:pt idx="1">
                  <c:v>2.77513611260339E-6</c:v>
                </c:pt>
                <c:pt idx="2">
                  <c:v>1.11017210569111E-5</c:v>
                </c:pt>
                <c:pt idx="3">
                  <c:v>2.4979095016357E-5</c:v>
                </c:pt>
                <c:pt idx="4">
                  <c:v>4.44065965231372E-5</c:v>
                </c:pt>
                <c:pt idx="5">
                  <c:v>6.93835624584077E-5</c:v>
                </c:pt>
                <c:pt idx="6">
                  <c:v>9.99093280524811E-5</c:v>
                </c:pt>
                <c:pt idx="7">
                  <c:v>0.000135983226885024</c:v>
                </c:pt>
                <c:pt idx="8">
                  <c:v>0.000177604590885258</c:v>
                </c:pt>
                <c:pt idx="9">
                  <c:v>0.000224772750332152</c:v>
                </c:pt>
                <c:pt idx="10">
                  <c:v>0.00027748703385463</c:v>
                </c:pt>
                <c:pt idx="11">
                  <c:v>0.000335746768431764</c:v>
                </c:pt>
                <c:pt idx="12">
                  <c:v>0.000399551279392977</c:v>
                </c:pt>
                <c:pt idx="13">
                  <c:v>0.000468899890418243</c:v>
                </c:pt>
                <c:pt idx="14">
                  <c:v>0.00054379192353829</c:v>
                </c:pt>
                <c:pt idx="15">
                  <c:v>0.000624226699134798</c:v>
                </c:pt>
                <c:pt idx="16">
                  <c:v>0.000710203535940605</c:v>
                </c:pt>
                <c:pt idx="17">
                  <c:v>0.000801721751039908</c:v>
                </c:pt>
                <c:pt idx="18">
                  <c:v>0.000898780659868467</c:v>
                </c:pt>
                <c:pt idx="19">
                  <c:v>0.0010013795762138</c:v>
                </c:pt>
                <c:pt idx="20">
                  <c:v>0.00110951781221542</c:v>
                </c:pt>
                <c:pt idx="21">
                  <c:v>0.00122319467836497</c:v>
                </c:pt>
                <c:pt idx="22">
                  <c:v>0.00134240948350652</c:v>
                </c:pt>
                <c:pt idx="23">
                  <c:v>0.00146716153483669</c:v>
                </c:pt>
                <c:pt idx="24">
                  <c:v>0.00159745013790491</c:v>
                </c:pt>
                <c:pt idx="25">
                  <c:v>0.00173327459661362</c:v>
                </c:pt>
                <c:pt idx="26">
                  <c:v>0.00187463421321842</c:v>
                </c:pt>
                <c:pt idx="27">
                  <c:v>0.00202152828832837</c:v>
                </c:pt>
                <c:pt idx="28">
                  <c:v>0.00217395612090613</c:v>
                </c:pt>
                <c:pt idx="29">
                  <c:v>0.00233191700826819</c:v>
                </c:pt>
                <c:pt idx="30">
                  <c:v>0.00249541024608507</c:v>
                </c:pt>
                <c:pt idx="31">
                  <c:v>0.00266443512838157</c:v>
                </c:pt>
                <c:pt idx="32">
                  <c:v>0.0028389909475369</c:v>
                </c:pt>
                <c:pt idx="33">
                  <c:v>0.00301907699428498</c:v>
                </c:pt>
                <c:pt idx="34">
                  <c:v>0.00320469255771458</c:v>
                </c:pt>
                <c:pt idx="35">
                  <c:v>0.00339583692526958</c:v>
                </c:pt>
                <c:pt idx="36">
                  <c:v>0.00359250938274916</c:v>
                </c:pt>
                <c:pt idx="37">
                  <c:v>0.00379470921430801</c:v>
                </c:pt>
                <c:pt idx="38">
                  <c:v>0.00400243570245655</c:v>
                </c:pt>
                <c:pt idx="39">
                  <c:v>0.00421568812806113</c:v>
                </c:pt>
                <c:pt idx="40">
                  <c:v>0.00443446577034428</c:v>
                </c:pt>
                <c:pt idx="41">
                  <c:v>0.00465876790688488</c:v>
                </c:pt>
                <c:pt idx="42">
                  <c:v>0.0048885938136184</c:v>
                </c:pt>
                <c:pt idx="43">
                  <c:v>0.00512394276483712</c:v>
                </c:pt>
                <c:pt idx="44">
                  <c:v>0.00536481403319031</c:v>
                </c:pt>
                <c:pt idx="45">
                  <c:v>0.00561120688968451</c:v>
                </c:pt>
                <c:pt idx="46">
                  <c:v>0.00586312060368368</c:v>
                </c:pt>
                <c:pt idx="47">
                  <c:v>0.00612055444290946</c:v>
                </c:pt>
                <c:pt idx="48">
                  <c:v>0.00638350767344137</c:v>
                </c:pt>
                <c:pt idx="49">
                  <c:v>0.00665197955971702</c:v>
                </c:pt>
                <c:pt idx="50">
                  <c:v>0.00692596936453237</c:v>
                </c:pt>
                <c:pt idx="51">
                  <c:v>0.00720547634904191</c:v>
                </c:pt>
                <c:pt idx="52">
                  <c:v>0.00749049977275887</c:v>
                </c:pt>
                <c:pt idx="53">
                  <c:v>0.00778103889355549</c:v>
                </c:pt>
                <c:pt idx="54">
                  <c:v>0.0080770929676632</c:v>
                </c:pt>
                <c:pt idx="55">
                  <c:v>0.00837866124967285</c:v>
                </c:pt>
                <c:pt idx="56">
                  <c:v>0.00868574299253493</c:v>
                </c:pt>
                <c:pt idx="57">
                  <c:v>0.00899833744755981</c:v>
                </c:pt>
                <c:pt idx="58">
                  <c:v>0.00931644386441795</c:v>
                </c:pt>
                <c:pt idx="59">
                  <c:v>0.00964006149114011</c:v>
                </c:pt>
                <c:pt idx="60">
                  <c:v>0.0099691895741176</c:v>
                </c:pt>
                <c:pt idx="61">
                  <c:v>0.0103038273581025</c:v>
                </c:pt>
                <c:pt idx="62">
                  <c:v>0.0106439740862078</c:v>
                </c:pt>
                <c:pt idx="63">
                  <c:v>0.0109896289999078</c:v>
                </c:pt>
                <c:pt idx="64">
                  <c:v>0.0113407913390382</c:v>
                </c:pt>
                <c:pt idx="65">
                  <c:v>0.0116974603417964</c:v>
                </c:pt>
                <c:pt idx="66">
                  <c:v>0.0120596352447416</c:v>
                </c:pt>
                <c:pt idx="67">
                  <c:v>0.0124273152827951</c:v>
                </c:pt>
                <c:pt idx="68">
                  <c:v>0.0128004996892408</c:v>
                </c:pt>
                <c:pt idx="69">
                  <c:v>0.0131791876957248</c:v>
                </c:pt>
                <c:pt idx="70">
                  <c:v>0.0135633785322562</c:v>
                </c:pt>
                <c:pt idx="71">
                  <c:v>0.0139530714272072</c:v>
                </c:pt>
                <c:pt idx="72">
                  <c:v>0.0143482656073131</c:v>
                </c:pt>
                <c:pt idx="73">
                  <c:v>0.0147489602976728</c:v>
                </c:pt>
                <c:pt idx="74">
                  <c:v>0.0151551547217488</c:v>
                </c:pt>
                <c:pt idx="75">
                  <c:v>0.0155668481013677</c:v>
                </c:pt>
                <c:pt idx="76">
                  <c:v>0.0159840396567202</c:v>
                </c:pt>
                <c:pt idx="77">
                  <c:v>0.0164067286063614</c:v>
                </c:pt>
                <c:pt idx="78">
                  <c:v>0.0168349141672112</c:v>
                </c:pt>
                <c:pt idx="79">
                  <c:v>0.017268595554554</c:v>
                </c:pt>
                <c:pt idx="80">
                  <c:v>0.0177077719820398</c:v>
                </c:pt>
                <c:pt idx="81">
                  <c:v>0.0181524426616835</c:v>
                </c:pt>
                <c:pt idx="82">
                  <c:v>0.018602606803866</c:v>
                </c:pt>
                <c:pt idx="83">
                  <c:v>0.0190582636173337</c:v>
                </c:pt>
                <c:pt idx="84">
                  <c:v>0.0195194123091991</c:v>
                </c:pt>
                <c:pt idx="85">
                  <c:v>0.0199860520849411</c:v>
                </c:pt>
                <c:pt idx="86">
                  <c:v>0.0204581821484052</c:v>
                </c:pt>
                <c:pt idx="87">
                  <c:v>0.0209358017018033</c:v>
                </c:pt>
                <c:pt idx="88">
                  <c:v>0.0214189099457147</c:v>
                </c:pt>
                <c:pt idx="89">
                  <c:v>0.0219075060790857</c:v>
                </c:pt>
                <c:pt idx="90">
                  <c:v>0.0224015892992301</c:v>
                </c:pt>
                <c:pt idx="91">
                  <c:v>0.0229011588018295</c:v>
                </c:pt>
                <c:pt idx="92">
                  <c:v>0.0234062137809334</c:v>
                </c:pt>
                <c:pt idx="93">
                  <c:v>0.0239167534289595</c:v>
                </c:pt>
                <c:pt idx="94">
                  <c:v>0.0244327769366939</c:v>
                </c:pt>
                <c:pt idx="95">
                  <c:v>0.0249542834932914</c:v>
                </c:pt>
                <c:pt idx="96">
                  <c:v>0.0254812722862758</c:v>
                </c:pt>
                <c:pt idx="97">
                  <c:v>0.0260137425015398</c:v>
                </c:pt>
                <c:pt idx="98">
                  <c:v>0.0265516933233458</c:v>
                </c:pt>
                <c:pt idx="99">
                  <c:v>0.0270951239343256</c:v>
                </c:pt>
                <c:pt idx="100">
                  <c:v>0.0276440335154811</c:v>
                </c:pt>
                <c:pt idx="101">
                  <c:v>0.0281984212461842</c:v>
                </c:pt>
                <c:pt idx="102">
                  <c:v>0.0287582863041771</c:v>
                </c:pt>
                <c:pt idx="103">
                  <c:v>0.0293236278655728</c:v>
                </c:pt>
                <c:pt idx="104">
                  <c:v>0.029894445104855</c:v>
                </c:pt>
                <c:pt idx="105">
                  <c:v>0.0304707371948786</c:v>
                </c:pt>
                <c:pt idx="106">
                  <c:v>0.0310525033068698</c:v>
                </c:pt>
                <c:pt idx="107">
                  <c:v>0.0316397426104265</c:v>
                </c:pt>
                <c:pt idx="108">
                  <c:v>0.0322324542735183</c:v>
                </c:pt>
                <c:pt idx="109">
                  <c:v>0.032830637462487</c:v>
                </c:pt>
                <c:pt idx="110">
                  <c:v>0.0334342913420466</c:v>
                </c:pt>
                <c:pt idx="111">
                  <c:v>0.034043415075284</c:v>
                </c:pt>
                <c:pt idx="112">
                  <c:v>0.0346580078236586</c:v>
                </c:pt>
                <c:pt idx="113">
                  <c:v>0.035278068747003</c:v>
                </c:pt>
                <c:pt idx="114">
                  <c:v>0.0359035970035232</c:v>
                </c:pt>
                <c:pt idx="115">
                  <c:v>0.0365345917497987</c:v>
                </c:pt>
                <c:pt idx="116">
                  <c:v>0.0371710521407831</c:v>
                </c:pt>
                <c:pt idx="117">
                  <c:v>0.0378129773298036</c:v>
                </c:pt>
                <c:pt idx="118">
                  <c:v>0.0384603664685622</c:v>
                </c:pt>
                <c:pt idx="119">
                  <c:v>0.0391132187071353</c:v>
                </c:pt>
                <c:pt idx="120">
                  <c:v>0.0397715331939741</c:v>
                </c:pt>
                <c:pt idx="121">
                  <c:v>0.040435309075905</c:v>
                </c:pt>
                <c:pt idx="122">
                  <c:v>0.0411045454981298</c:v>
                </c:pt>
                <c:pt idx="123">
                  <c:v>0.0417792416042258</c:v>
                </c:pt>
                <c:pt idx="124">
                  <c:v>0.0424593965361461</c:v>
                </c:pt>
                <c:pt idx="125">
                  <c:v>0.0431450094342201</c:v>
                </c:pt>
                <c:pt idx="126">
                  <c:v>0.0438360794371536</c:v>
                </c:pt>
                <c:pt idx="127">
                  <c:v>0.0445326056820287</c:v>
                </c:pt>
                <c:pt idx="128">
                  <c:v>0.0452345873043048</c:v>
                </c:pt>
                <c:pt idx="129">
                  <c:v>0.0459420234378182</c:v>
                </c:pt>
                <c:pt idx="130">
                  <c:v>0.0466549132147826</c:v>
                </c:pt>
                <c:pt idx="131">
                  <c:v>0.0473732557657896</c:v>
                </c:pt>
                <c:pt idx="132">
                  <c:v>0.0480970502198084</c:v>
                </c:pt>
                <c:pt idx="133">
                  <c:v>0.0488262957041865</c:v>
                </c:pt>
                <c:pt idx="134">
                  <c:v>0.04956099134465</c:v>
                </c:pt>
                <c:pt idx="135">
                  <c:v>0.0503011362653034</c:v>
                </c:pt>
                <c:pt idx="136">
                  <c:v>0.0510467295886305</c:v>
                </c:pt>
                <c:pt idx="137">
                  <c:v>0.051797770435494</c:v>
                </c:pt>
                <c:pt idx="138">
                  <c:v>0.0525542579251363</c:v>
                </c:pt>
                <c:pt idx="139">
                  <c:v>0.0533161911751795</c:v>
                </c:pt>
                <c:pt idx="140">
                  <c:v>0.0540835693016255</c:v>
                </c:pt>
                <c:pt idx="141">
                  <c:v>0.0548563914188569</c:v>
                </c:pt>
                <c:pt idx="142">
                  <c:v>0.0556346566396363</c:v>
                </c:pt>
                <c:pt idx="143">
                  <c:v>0.0564183640751076</c:v>
                </c:pt>
                <c:pt idx="144">
                  <c:v>0.0572075128347955</c:v>
                </c:pt>
                <c:pt idx="145">
                  <c:v>0.0580021020266059</c:v>
                </c:pt>
                <c:pt idx="146">
                  <c:v>0.0588021307568266</c:v>
                </c:pt>
                <c:pt idx="147">
                  <c:v>0.0596075981301271</c:v>
                </c:pt>
                <c:pt idx="148">
                  <c:v>0.060418503249559</c:v>
                </c:pt>
                <c:pt idx="149">
                  <c:v>0.0612348452165563</c:v>
                </c:pt>
                <c:pt idx="150">
                  <c:v>0.0620566231309357</c:v>
                </c:pt>
                <c:pt idx="151">
                  <c:v>0.0628838360908968</c:v>
                </c:pt>
                <c:pt idx="152">
                  <c:v>0.0637164831930225</c:v>
                </c:pt>
                <c:pt idx="153">
                  <c:v>0.0645545635322789</c:v>
                </c:pt>
                <c:pt idx="154">
                  <c:v>0.0653980762020162</c:v>
                </c:pt>
                <c:pt idx="155">
                  <c:v>0.0662470202939681</c:v>
                </c:pt>
                <c:pt idx="156">
                  <c:v>0.0671013948982532</c:v>
                </c:pt>
                <c:pt idx="157">
                  <c:v>0.0679611991033741</c:v>
                </c:pt>
                <c:pt idx="158">
                  <c:v>0.0688264319962185</c:v>
                </c:pt>
                <c:pt idx="159">
                  <c:v>0.069697092662059</c:v>
                </c:pt>
                <c:pt idx="160">
                  <c:v>0.0705731801845538</c:v>
                </c:pt>
                <c:pt idx="161">
                  <c:v>0.0714546936457466</c:v>
                </c:pt>
                <c:pt idx="162">
                  <c:v>0.0723416321260669</c:v>
                </c:pt>
                <c:pt idx="163">
                  <c:v>0.0732339947043306</c:v>
                </c:pt>
                <c:pt idx="164">
                  <c:v>0.0741317804577398</c:v>
                </c:pt>
                <c:pt idx="165">
                  <c:v>0.0750349884618835</c:v>
                </c:pt>
                <c:pt idx="166">
                  <c:v>0.0759436177907376</c:v>
                </c:pt>
                <c:pt idx="167">
                  <c:v>0.0768576675166655</c:v>
                </c:pt>
                <c:pt idx="168">
                  <c:v>0.0777771367104178</c:v>
                </c:pt>
                <c:pt idx="169">
                  <c:v>0.0787020244411332</c:v>
                </c:pt>
                <c:pt idx="170">
                  <c:v>0.0796323297763383</c:v>
                </c:pt>
                <c:pt idx="171">
                  <c:v>0.0805680517819483</c:v>
                </c:pt>
                <c:pt idx="172">
                  <c:v>0.081509189522267</c:v>
                </c:pt>
                <c:pt idx="173">
                  <c:v>0.082455742059987</c:v>
                </c:pt>
                <c:pt idx="174">
                  <c:v>0.0834077084561902</c:v>
                </c:pt>
                <c:pt idx="175">
                  <c:v>0.084365087770348</c:v>
                </c:pt>
                <c:pt idx="176">
                  <c:v>0.0853278790603217</c:v>
                </c:pt>
                <c:pt idx="177">
                  <c:v>0.0862960813823624</c:v>
                </c:pt>
                <c:pt idx="178">
                  <c:v>0.0872696937911118</c:v>
                </c:pt>
                <c:pt idx="179">
                  <c:v>0.0882487153396019</c:v>
                </c:pt>
                <c:pt idx="180">
                  <c:v>0.0892331450792561</c:v>
                </c:pt>
                <c:pt idx="181">
                  <c:v>0.0902229820598883</c:v>
                </c:pt>
                <c:pt idx="182">
                  <c:v>0.0912182253297045</c:v>
                </c:pt>
                <c:pt idx="183">
                  <c:v>0.0922188739353022</c:v>
                </c:pt>
                <c:pt idx="184">
                  <c:v>0.0932249269216708</c:v>
                </c:pt>
                <c:pt idx="185">
                  <c:v>0.0942363833321922</c:v>
                </c:pt>
                <c:pt idx="186">
                  <c:v>0.0952532422086408</c:v>
                </c:pt>
                <c:pt idx="187">
                  <c:v>0.096275502591184</c:v>
                </c:pt>
                <c:pt idx="188">
                  <c:v>0.0973031635183822</c:v>
                </c:pt>
                <c:pt idx="189">
                  <c:v>0.0983362240271895</c:v>
                </c:pt>
                <c:pt idx="190">
                  <c:v>0.0993746831529534</c:v>
                </c:pt>
                <c:pt idx="191">
                  <c:v>0.100418539929416</c:v>
                </c:pt>
                <c:pt idx="192">
                  <c:v>0.101467793388713</c:v>
                </c:pt>
                <c:pt idx="193">
                  <c:v>0.102522442561375</c:v>
                </c:pt>
                <c:pt idx="194">
                  <c:v>0.103582486476327</c:v>
                </c:pt>
                <c:pt idx="195">
                  <c:v>0.104647924160891</c:v>
                </c:pt>
                <c:pt idx="196">
                  <c:v>0.105718754640783</c:v>
                </c:pt>
                <c:pt idx="197">
                  <c:v>0.106794976940114</c:v>
                </c:pt>
                <c:pt idx="198">
                  <c:v>0.107876590081393</c:v>
                </c:pt>
                <c:pt idx="199">
                  <c:v>0.108963593085523</c:v>
                </c:pt>
                <c:pt idx="200">
                  <c:v>0.110055984971807</c:v>
                </c:pt>
                <c:pt idx="201">
                  <c:v>0.111153764757941</c:v>
                </c:pt>
                <c:pt idx="202">
                  <c:v>0.112256931460021</c:v>
                </c:pt>
                <c:pt idx="203">
                  <c:v>0.11336548409254</c:v>
                </c:pt>
                <c:pt idx="204">
                  <c:v>0.114479421668389</c:v>
                </c:pt>
                <c:pt idx="205">
                  <c:v>0.115598743198854</c:v>
                </c:pt>
                <c:pt idx="206">
                  <c:v>0.116723447693625</c:v>
                </c:pt>
                <c:pt idx="207">
                  <c:v>0.117853534160785</c:v>
                </c:pt>
                <c:pt idx="208">
                  <c:v>0.11898900160682</c:v>
                </c:pt>
                <c:pt idx="209">
                  <c:v>0.120129849036614</c:v>
                </c:pt>
                <c:pt idx="210">
                  <c:v>0.121276075453451</c:v>
                </c:pt>
                <c:pt idx="211">
                  <c:v>0.122427679859012</c:v>
                </c:pt>
                <c:pt idx="212">
                  <c:v>0.123584661253383</c:v>
                </c:pt>
                <c:pt idx="213">
                  <c:v>0.124747018635047</c:v>
                </c:pt>
                <c:pt idx="214">
                  <c:v>0.125914751000888</c:v>
                </c:pt>
                <c:pt idx="215">
                  <c:v>0.127087857346193</c:v>
                </c:pt>
                <c:pt idx="216">
                  <c:v>0.128266336664649</c:v>
                </c:pt>
                <c:pt idx="217">
                  <c:v>0.129450187948344</c:v>
                </c:pt>
                <c:pt idx="218">
                  <c:v>0.130639410187769</c:v>
                </c:pt>
                <c:pt idx="219">
                  <c:v>0.131834002371818</c:v>
                </c:pt>
                <c:pt idx="220">
                  <c:v>0.133033963487785</c:v>
                </c:pt>
                <c:pt idx="221">
                  <c:v>0.13423929252137</c:v>
                </c:pt>
                <c:pt idx="222">
                  <c:v>0.135449988456674</c:v>
                </c:pt>
                <c:pt idx="223">
                  <c:v>0.136666050276201</c:v>
                </c:pt>
                <c:pt idx="224">
                  <c:v>0.137887476960862</c:v>
                </c:pt>
                <c:pt idx="225">
                  <c:v>0.139114267489968</c:v>
                </c:pt>
                <c:pt idx="226">
                  <c:v>0.140346420841237</c:v>
                </c:pt>
                <c:pt idx="227">
                  <c:v>0.141583935990791</c:v>
                </c:pt>
                <c:pt idx="228">
                  <c:v>0.142826811913157</c:v>
                </c:pt>
                <c:pt idx="229">
                  <c:v>0.144075047581267</c:v>
                </c:pt>
                <c:pt idx="230">
                  <c:v>0.145328641966459</c:v>
                </c:pt>
                <c:pt idx="231">
                  <c:v>0.146587594038477</c:v>
                </c:pt>
                <c:pt idx="232">
                  <c:v>0.147851902765471</c:v>
                </c:pt>
                <c:pt idx="233">
                  <c:v>0.149121567113997</c:v>
                </c:pt>
                <c:pt idx="234">
                  <c:v>0.150396586049018</c:v>
                </c:pt>
                <c:pt idx="235">
                  <c:v>0.151676958533905</c:v>
                </c:pt>
                <c:pt idx="236">
                  <c:v>0.152962683530435</c:v>
                </c:pt>
                <c:pt idx="237">
                  <c:v>0.154253759998795</c:v>
                </c:pt>
                <c:pt idx="238">
                  <c:v>0.155550186897578</c:v>
                </c:pt>
                <c:pt idx="239">
                  <c:v>0.156851963183785</c:v>
                </c:pt>
                <c:pt idx="240">
                  <c:v>0.158159087812829</c:v>
                </c:pt>
                <c:pt idx="241">
                  <c:v>0.159471559738527</c:v>
                </c:pt>
                <c:pt idx="242">
                  <c:v>0.160789377913109</c:v>
                </c:pt>
                <c:pt idx="243">
                  <c:v>0.162112541287215</c:v>
                </c:pt>
                <c:pt idx="244">
                  <c:v>0.163441048809891</c:v>
                </c:pt>
                <c:pt idx="245">
                  <c:v>0.164774899428597</c:v>
                </c:pt>
                <c:pt idx="246">
                  <c:v>0.166114092089203</c:v>
                </c:pt>
                <c:pt idx="247">
                  <c:v>0.167458625735988</c:v>
                </c:pt>
                <c:pt idx="248">
                  <c:v>0.168808499311644</c:v>
                </c:pt>
                <c:pt idx="249">
                  <c:v>0.170163711757273</c:v>
                </c:pt>
                <c:pt idx="250">
                  <c:v>0.171524262012391</c:v>
                </c:pt>
                <c:pt idx="251">
                  <c:v>0.172890149014923</c:v>
                </c:pt>
                <c:pt idx="252">
                  <c:v>0.174261371701209</c:v>
                </c:pt>
                <c:pt idx="253">
                  <c:v>0.175637929006001</c:v>
                </c:pt>
                <c:pt idx="254">
                  <c:v>0.177019819862464</c:v>
                </c:pt>
                <c:pt idx="255">
                  <c:v>0.178407043202175</c:v>
                </c:pt>
                <c:pt idx="256">
                  <c:v>0.179799597955129</c:v>
                </c:pt>
                <c:pt idx="257">
                  <c:v>0.181197483049729</c:v>
                </c:pt>
                <c:pt idx="258">
                  <c:v>0.182600697412798</c:v>
                </c:pt>
                <c:pt idx="259">
                  <c:v>0.184009239969569</c:v>
                </c:pt>
                <c:pt idx="260">
                  <c:v>0.185423109643693</c:v>
                </c:pt>
                <c:pt idx="261">
                  <c:v>0.186842305357236</c:v>
                </c:pt>
                <c:pt idx="262">
                  <c:v>0.188266826030678</c:v>
                </c:pt>
                <c:pt idx="263">
                  <c:v>0.189696670582916</c:v>
                </c:pt>
                <c:pt idx="264">
                  <c:v>0.191131837931263</c:v>
                </c:pt>
                <c:pt idx="265">
                  <c:v>0.19257232699145</c:v>
                </c:pt>
                <c:pt idx="266">
                  <c:v>0.194018136677623</c:v>
                </c:pt>
                <c:pt idx="267">
                  <c:v>0.195469265902346</c:v>
                </c:pt>
                <c:pt idx="268">
                  <c:v>0.196925713576599</c:v>
                </c:pt>
                <c:pt idx="269">
                  <c:v>0.198387478609784</c:v>
                </c:pt>
                <c:pt idx="270">
                  <c:v>0.199854559909716</c:v>
                </c:pt>
                <c:pt idx="271">
                  <c:v>0.201326956382633</c:v>
                </c:pt>
                <c:pt idx="272">
                  <c:v>0.20280466693319</c:v>
                </c:pt>
                <c:pt idx="273">
                  <c:v>0.204287690464459</c:v>
                </c:pt>
                <c:pt idx="274">
                  <c:v>0.205776025877936</c:v>
                </c:pt>
                <c:pt idx="275">
                  <c:v>0.207269672073533</c:v>
                </c:pt>
                <c:pt idx="276">
                  <c:v>0.208768627949584</c:v>
                </c:pt>
                <c:pt idx="277">
                  <c:v>0.210272892402843</c:v>
                </c:pt>
                <c:pt idx="278">
                  <c:v>0.211782464328485</c:v>
                </c:pt>
                <c:pt idx="279">
                  <c:v>0.213297342620107</c:v>
                </c:pt>
                <c:pt idx="280">
                  <c:v>0.214817526169725</c:v>
                </c:pt>
                <c:pt idx="281">
                  <c:v>0.216343013867779</c:v>
                </c:pt>
                <c:pt idx="282">
                  <c:v>0.21787380460313</c:v>
                </c:pt>
                <c:pt idx="283">
                  <c:v>0.219409897263063</c:v>
                </c:pt>
                <c:pt idx="284">
                  <c:v>0.220951290733284</c:v>
                </c:pt>
                <c:pt idx="285">
                  <c:v>0.222497983897923</c:v>
                </c:pt>
                <c:pt idx="286">
                  <c:v>0.224049975639533</c:v>
                </c:pt>
                <c:pt idx="287">
                  <c:v>0.225607264839092</c:v>
                </c:pt>
                <c:pt idx="288">
                  <c:v>0.227169850376</c:v>
                </c:pt>
                <c:pt idx="289">
                  <c:v>0.228737731128084</c:v>
                </c:pt>
                <c:pt idx="290">
                  <c:v>0.230310905971593</c:v>
                </c:pt>
                <c:pt idx="291">
                  <c:v>0.231889373781204</c:v>
                </c:pt>
                <c:pt idx="292">
                  <c:v>0.233473133430017</c:v>
                </c:pt>
                <c:pt idx="293">
                  <c:v>0.235062183789559</c:v>
                </c:pt>
                <c:pt idx="294">
                  <c:v>0.236656523729784</c:v>
                </c:pt>
                <c:pt idx="295">
                  <c:v>0.238256152119071</c:v>
                </c:pt>
                <c:pt idx="296">
                  <c:v>0.239861067824225</c:v>
                </c:pt>
                <c:pt idx="297">
                  <c:v>0.24147126971048</c:v>
                </c:pt>
                <c:pt idx="298">
                  <c:v>0.243086756641498</c:v>
                </c:pt>
                <c:pt idx="299">
                  <c:v>0.244707527479367</c:v>
                </c:pt>
                <c:pt idx="300">
                  <c:v>0.246333581084603</c:v>
                </c:pt>
                <c:pt idx="301">
                  <c:v>0.247964916316153</c:v>
                </c:pt>
                <c:pt idx="302">
                  <c:v>0.24960153203139</c:v>
                </c:pt>
                <c:pt idx="303">
                  <c:v>0.251243427086117</c:v>
                </c:pt>
                <c:pt idx="304">
                  <c:v>0.252890600334567</c:v>
                </c:pt>
                <c:pt idx="305">
                  <c:v>0.254543050629404</c:v>
                </c:pt>
                <c:pt idx="306">
                  <c:v>0.25620077682172</c:v>
                </c:pt>
                <c:pt idx="307">
                  <c:v>0.257863777761038</c:v>
                </c:pt>
                <c:pt idx="308">
                  <c:v>0.259532052295313</c:v>
                </c:pt>
                <c:pt idx="309">
                  <c:v>0.26120559927093</c:v>
                </c:pt>
                <c:pt idx="310">
                  <c:v>0.262884417532707</c:v>
                </c:pt>
                <c:pt idx="311">
                  <c:v>0.264568505923892</c:v>
                </c:pt>
                <c:pt idx="312">
                  <c:v>0.266257863286167</c:v>
                </c:pt>
                <c:pt idx="313">
                  <c:v>0.267952488459645</c:v>
                </c:pt>
                <c:pt idx="314">
                  <c:v>0.269652380282873</c:v>
                </c:pt>
                <c:pt idx="315">
                  <c:v>0.271357537592832</c:v>
                </c:pt>
                <c:pt idx="316">
                  <c:v>0.273067959224935</c:v>
                </c:pt>
                <c:pt idx="317">
                  <c:v>0.27478364401303</c:v>
                </c:pt>
                <c:pt idx="318">
                  <c:v>0.276504590789399</c:v>
                </c:pt>
                <c:pt idx="319">
                  <c:v>0.278230798384758</c:v>
                </c:pt>
                <c:pt idx="320">
                  <c:v>0.27996226562826</c:v>
                </c:pt>
                <c:pt idx="321">
                  <c:v>0.281698991347491</c:v>
                </c:pt>
                <c:pt idx="322">
                  <c:v>0.283440974368474</c:v>
                </c:pt>
                <c:pt idx="323">
                  <c:v>0.285188213515668</c:v>
                </c:pt>
                <c:pt idx="324">
                  <c:v>0.286940707611969</c:v>
                </c:pt>
                <c:pt idx="325">
                  <c:v>0.288698455478708</c:v>
                </c:pt>
                <c:pt idx="326">
                  <c:v>0.290461455935655</c:v>
                </c:pt>
                <c:pt idx="327">
                  <c:v>0.292229707801016</c:v>
                </c:pt>
                <c:pt idx="328">
                  <c:v>0.294003209891436</c:v>
                </c:pt>
                <c:pt idx="329">
                  <c:v>0.295781961021998</c:v>
                </c:pt>
                <c:pt idx="330">
                  <c:v>0.297565960006222</c:v>
                </c:pt>
                <c:pt idx="331">
                  <c:v>0.299355205656069</c:v>
                </c:pt>
                <c:pt idx="332">
                  <c:v>0.301149696781938</c:v>
                </c:pt>
                <c:pt idx="333">
                  <c:v>0.302949432192668</c:v>
                </c:pt>
                <c:pt idx="334">
                  <c:v>0.304754410695537</c:v>
                </c:pt>
                <c:pt idx="335">
                  <c:v>0.306564631096266</c:v>
                </c:pt>
                <c:pt idx="336">
                  <c:v>0.308380092199013</c:v>
                </c:pt>
                <c:pt idx="337">
                  <c:v>0.310200792806379</c:v>
                </c:pt>
                <c:pt idx="338">
                  <c:v>0.312026731719408</c:v>
                </c:pt>
                <c:pt idx="339">
                  <c:v>0.313857907737581</c:v>
                </c:pt>
                <c:pt idx="340">
                  <c:v>0.315694319658826</c:v>
                </c:pt>
                <c:pt idx="341">
                  <c:v>0.31753596627951</c:v>
                </c:pt>
                <c:pt idx="342">
                  <c:v>0.319382846394446</c:v>
                </c:pt>
                <c:pt idx="343">
                  <c:v>0.321234958796886</c:v>
                </c:pt>
                <c:pt idx="344">
                  <c:v>0.32309230227853</c:v>
                </c:pt>
                <c:pt idx="345">
                  <c:v>0.324954875629518</c:v>
                </c:pt>
                <c:pt idx="346">
                  <c:v>0.326822677638437</c:v>
                </c:pt>
                <c:pt idx="347">
                  <c:v>0.328695707092317</c:v>
                </c:pt>
                <c:pt idx="348">
                  <c:v>0.330573962776634</c:v>
                </c:pt>
                <c:pt idx="349">
                  <c:v>0.332457443475308</c:v>
                </c:pt>
                <c:pt idx="350">
                  <c:v>0.334346147970706</c:v>
                </c:pt>
                <c:pt idx="351">
                  <c:v>0.336240075043641</c:v>
                </c:pt>
                <c:pt idx="352">
                  <c:v>0.33813922347337</c:v>
                </c:pt>
                <c:pt idx="353">
                  <c:v>0.340043592037601</c:v>
                </c:pt>
                <c:pt idx="354">
                  <c:v>0.341953179512485</c:v>
                </c:pt>
                <c:pt idx="355">
                  <c:v>0.343867984672623</c:v>
                </c:pt>
                <c:pt idx="356">
                  <c:v>0.345788006291063</c:v>
                </c:pt>
                <c:pt idx="357">
                  <c:v>0.347713243139301</c:v>
                </c:pt>
                <c:pt idx="358">
                  <c:v>0.349643693987282</c:v>
                </c:pt>
                <c:pt idx="359">
                  <c:v>0.351579357603401</c:v>
                </c:pt>
                <c:pt idx="360">
                  <c:v>0.3535202327545</c:v>
                </c:pt>
                <c:pt idx="361">
                  <c:v>0.355466318205872</c:v>
                </c:pt>
                <c:pt idx="362">
                  <c:v>0.35741761272126</c:v>
                </c:pt>
                <c:pt idx="363">
                  <c:v>0.359374115062857</c:v>
                </c:pt>
                <c:pt idx="364">
                  <c:v>0.361335823991308</c:v>
                </c:pt>
                <c:pt idx="365">
                  <c:v>0.363302738265708</c:v>
                </c:pt>
                <c:pt idx="366">
                  <c:v>0.365274856643604</c:v>
                </c:pt>
                <c:pt idx="367">
                  <c:v>0.367252177880993</c:v>
                </c:pt>
                <c:pt idx="368">
                  <c:v>0.369234700732328</c:v>
                </c:pt>
                <c:pt idx="369">
                  <c:v>0.371222423950512</c:v>
                </c:pt>
                <c:pt idx="370">
                  <c:v>0.373215346286902</c:v>
                </c:pt>
                <c:pt idx="371">
                  <c:v>0.375213466491306</c:v>
                </c:pt>
                <c:pt idx="372">
                  <c:v>0.37721678331199</c:v>
                </c:pt>
                <c:pt idx="373">
                  <c:v>0.379225295495671</c:v>
                </c:pt>
                <c:pt idx="374">
                  <c:v>0.381239001787521</c:v>
                </c:pt>
                <c:pt idx="375">
                  <c:v>0.383257900931168</c:v>
                </c:pt>
                <c:pt idx="376">
                  <c:v>0.385281991668694</c:v>
                </c:pt>
                <c:pt idx="377">
                  <c:v>0.387311272740637</c:v>
                </c:pt>
                <c:pt idx="378">
                  <c:v>0.389345742885991</c:v>
                </c:pt>
                <c:pt idx="379">
                  <c:v>0.391385400842206</c:v>
                </c:pt>
                <c:pt idx="380">
                  <c:v>0.39343024534519</c:v>
                </c:pt>
                <c:pt idx="381">
                  <c:v>0.395480275129307</c:v>
                </c:pt>
                <c:pt idx="382">
                  <c:v>0.397535488927379</c:v>
                </c:pt>
                <c:pt idx="383">
                  <c:v>0.399595885470685</c:v>
                </c:pt>
                <c:pt idx="384">
                  <c:v>0.401661463488964</c:v>
                </c:pt>
                <c:pt idx="385">
                  <c:v>0.403732221710411</c:v>
                </c:pt>
                <c:pt idx="386">
                  <c:v>0.405808158861683</c:v>
                </c:pt>
                <c:pt idx="387">
                  <c:v>0.407889273667894</c:v>
                </c:pt>
                <c:pt idx="388">
                  <c:v>0.409975564852618</c:v>
                </c:pt>
                <c:pt idx="389">
                  <c:v>0.412067031137892</c:v>
                </c:pt>
                <c:pt idx="390">
                  <c:v>0.414163671244209</c:v>
                </c:pt>
                <c:pt idx="391">
                  <c:v>0.416265483890526</c:v>
                </c:pt>
                <c:pt idx="392">
                  <c:v>0.418372467794262</c:v>
                </c:pt>
                <c:pt idx="393">
                  <c:v>0.420484621671294</c:v>
                </c:pt>
                <c:pt idx="394">
                  <c:v>0.422601944235964</c:v>
                </c:pt>
                <c:pt idx="395">
                  <c:v>0.424724434201076</c:v>
                </c:pt>
                <c:pt idx="396">
                  <c:v>0.426852090277896</c:v>
                </c:pt>
                <c:pt idx="397">
                  <c:v>0.428984911176154</c:v>
                </c:pt>
                <c:pt idx="398">
                  <c:v>0.431122895604044</c:v>
                </c:pt>
                <c:pt idx="399">
                  <c:v>0.433266042268221</c:v>
                </c:pt>
                <c:pt idx="400">
                  <c:v>0.435414349873809</c:v>
                </c:pt>
                <c:pt idx="401">
                  <c:v>0.437567817124393</c:v>
                </c:pt>
                <c:pt idx="402">
                  <c:v>0.439726442722024</c:v>
                </c:pt>
                <c:pt idx="403">
                  <c:v>0.44189022536722</c:v>
                </c:pt>
                <c:pt idx="404">
                  <c:v>0.444059163758963</c:v>
                </c:pt>
                <c:pt idx="405">
                  <c:v>0.446233256594702</c:v>
                </c:pt>
                <c:pt idx="406">
                  <c:v>0.448412502570354</c:v>
                </c:pt>
                <c:pt idx="407">
                  <c:v>0.4505969003803</c:v>
                </c:pt>
                <c:pt idx="408">
                  <c:v>0.452786448717392</c:v>
                </c:pt>
                <c:pt idx="409">
                  <c:v>0.454981146272947</c:v>
                </c:pt>
                <c:pt idx="410">
                  <c:v>0.457180991736752</c:v>
                </c:pt>
                <c:pt idx="411">
                  <c:v>0.459385983797061</c:v>
                </c:pt>
                <c:pt idx="412">
                  <c:v>0.461596121140598</c:v>
                </c:pt>
                <c:pt idx="413">
                  <c:v>0.463811402452557</c:v>
                </c:pt>
                <c:pt idx="414">
                  <c:v>0.466031826416601</c:v>
                </c:pt>
                <c:pt idx="415">
                  <c:v>0.468257391714863</c:v>
                </c:pt>
                <c:pt idx="416">
                  <c:v>0.470488097027946</c:v>
                </c:pt>
                <c:pt idx="417">
                  <c:v>0.472723941034927</c:v>
                </c:pt>
                <c:pt idx="418">
                  <c:v>0.47496492241335</c:v>
                </c:pt>
                <c:pt idx="419">
                  <c:v>0.477211039839234</c:v>
                </c:pt>
                <c:pt idx="420">
                  <c:v>0.479462291987068</c:v>
                </c:pt>
                <c:pt idx="421">
                  <c:v>0.481718677529816</c:v>
                </c:pt>
                <c:pt idx="422">
                  <c:v>0.483980195138912</c:v>
                </c:pt>
                <c:pt idx="423">
                  <c:v>0.486246843484266</c:v>
                </c:pt>
                <c:pt idx="424">
                  <c:v>0.48851862123426</c:v>
                </c:pt>
                <c:pt idx="425">
                  <c:v>0.490795527055751</c:v>
                </c:pt>
                <c:pt idx="426">
                  <c:v>0.49307755961407</c:v>
                </c:pt>
                <c:pt idx="427">
                  <c:v>0.495364717573022</c:v>
                </c:pt>
                <c:pt idx="428">
                  <c:v>0.49765699959489</c:v>
                </c:pt>
                <c:pt idx="429">
                  <c:v>0.49995440434043</c:v>
                </c:pt>
                <c:pt idx="430">
                  <c:v>0.502256930468876</c:v>
                </c:pt>
                <c:pt idx="431">
                  <c:v>0.504564576637936</c:v>
                </c:pt>
                <c:pt idx="432">
                  <c:v>0.506877341503799</c:v>
                </c:pt>
                <c:pt idx="433">
                  <c:v>0.509195223721127</c:v>
                </c:pt>
                <c:pt idx="434">
                  <c:v>0.511518221943063</c:v>
                </c:pt>
                <c:pt idx="435">
                  <c:v>0.513846334821225</c:v>
                </c:pt>
                <c:pt idx="436">
                  <c:v>0.516179561005713</c:v>
                </c:pt>
                <c:pt idx="437">
                  <c:v>0.518517899145103</c:v>
                </c:pt>
                <c:pt idx="438">
                  <c:v>0.520861347886451</c:v>
                </c:pt>
                <c:pt idx="439">
                  <c:v>0.523209905875294</c:v>
                </c:pt>
                <c:pt idx="440">
                  <c:v>0.525563571755648</c:v>
                </c:pt>
                <c:pt idx="441">
                  <c:v>0.52792234417001</c:v>
                </c:pt>
                <c:pt idx="442">
                  <c:v>0.530286221759356</c:v>
                </c:pt>
                <c:pt idx="443">
                  <c:v>0.532655203163148</c:v>
                </c:pt>
                <c:pt idx="444">
                  <c:v>0.535029287019324</c:v>
                </c:pt>
                <c:pt idx="445">
                  <c:v>0.537408471964308</c:v>
                </c:pt>
                <c:pt idx="446">
                  <c:v>0.539792756633005</c:v>
                </c:pt>
                <c:pt idx="447">
                  <c:v>0.542182139658803</c:v>
                </c:pt>
                <c:pt idx="448">
                  <c:v>0.544576619673575</c:v>
                </c:pt>
                <c:pt idx="449">
                  <c:v>0.546976195307675</c:v>
                </c:pt>
                <c:pt idx="450">
                  <c:v>0.549380865189943</c:v>
                </c:pt>
                <c:pt idx="451">
                  <c:v>0.551790627947704</c:v>
                </c:pt>
                <c:pt idx="452">
                  <c:v>0.554205482206766</c:v>
                </c:pt>
                <c:pt idx="453">
                  <c:v>0.556625426591425</c:v>
                </c:pt>
                <c:pt idx="454">
                  <c:v>0.559050459724459</c:v>
                </c:pt>
                <c:pt idx="455">
                  <c:v>0.561480580227136</c:v>
                </c:pt>
                <c:pt idx="456">
                  <c:v>0.56391578671921</c:v>
                </c:pt>
                <c:pt idx="457">
                  <c:v>0.566356077818919</c:v>
                </c:pt>
                <c:pt idx="458">
                  <c:v>0.568801452142993</c:v>
                </c:pt>
                <c:pt idx="459">
                  <c:v>0.571251908306646</c:v>
                </c:pt>
                <c:pt idx="460">
                  <c:v>0.573707444923582</c:v>
                </c:pt>
                <c:pt idx="461">
                  <c:v>0.576168060605994</c:v>
                </c:pt>
                <c:pt idx="462">
                  <c:v>0.578633753964562</c:v>
                </c:pt>
                <c:pt idx="463">
                  <c:v>0.581104523608459</c:v>
                </c:pt>
                <c:pt idx="464">
                  <c:v>0.583580368145345</c:v>
                </c:pt>
                <c:pt idx="465">
                  <c:v>0.586061286181371</c:v>
                </c:pt>
                <c:pt idx="466">
                  <c:v>0.58854727632118</c:v>
                </c:pt>
                <c:pt idx="467">
                  <c:v>0.591038337167903</c:v>
                </c:pt>
                <c:pt idx="468">
                  <c:v>0.593534467323168</c:v>
                </c:pt>
                <c:pt idx="469">
                  <c:v>0.596035665387089</c:v>
                </c:pt>
                <c:pt idx="470">
                  <c:v>0.598541929958277</c:v>
                </c:pt>
                <c:pt idx="471">
                  <c:v>0.601053259633832</c:v>
                </c:pt>
                <c:pt idx="472">
                  <c:v>0.603569653009351</c:v>
                </c:pt>
                <c:pt idx="473">
                  <c:v>0.606091108678923</c:v>
                </c:pt>
                <c:pt idx="474">
                  <c:v>0.608617625235129</c:v>
                </c:pt>
                <c:pt idx="475">
                  <c:v>0.611149201269049</c:v>
                </c:pt>
                <c:pt idx="476">
                  <c:v>0.613685835370253</c:v>
                </c:pt>
                <c:pt idx="477">
                  <c:v>0.616227526126811</c:v>
                </c:pt>
                <c:pt idx="478">
                  <c:v>0.618774272125284</c:v>
                </c:pt>
                <c:pt idx="479">
                  <c:v>0.621326071950734</c:v>
                </c:pt>
                <c:pt idx="480">
                  <c:v>0.623882924186715</c:v>
                </c:pt>
                <c:pt idx="481">
                  <c:v>0.626444827415283</c:v>
                </c:pt>
                <c:pt idx="482">
                  <c:v>0.629011780216986</c:v>
                </c:pt>
                <c:pt idx="483">
                  <c:v>0.631583781170874</c:v>
                </c:pt>
                <c:pt idx="484">
                  <c:v>0.634160828854494</c:v>
                </c:pt>
                <c:pt idx="485">
                  <c:v>0.636742921843892</c:v>
                </c:pt>
                <c:pt idx="486">
                  <c:v>0.63933005871361</c:v>
                </c:pt>
                <c:pt idx="487">
                  <c:v>0.641922238036696</c:v>
                </c:pt>
                <c:pt idx="488">
                  <c:v>0.644519458384691</c:v>
                </c:pt>
                <c:pt idx="489">
                  <c:v>0.647121718327642</c:v>
                </c:pt>
                <c:pt idx="490">
                  <c:v>0.649729016434093</c:v>
                </c:pt>
                <c:pt idx="491">
                  <c:v>0.652341351271091</c:v>
                </c:pt>
                <c:pt idx="492">
                  <c:v>0.654958721404185</c:v>
                </c:pt>
                <c:pt idx="493">
                  <c:v>0.657581125397425</c:v>
                </c:pt>
                <c:pt idx="494">
                  <c:v>0.660208561813365</c:v>
                </c:pt>
                <c:pt idx="495">
                  <c:v>0.66284102921306</c:v>
                </c:pt>
                <c:pt idx="496">
                  <c:v>0.665478526156069</c:v>
                </c:pt>
                <c:pt idx="497">
                  <c:v>0.668121051200457</c:v>
                </c:pt>
                <c:pt idx="498">
                  <c:v>0.67076860290279</c:v>
                </c:pt>
                <c:pt idx="499">
                  <c:v>0.673421179818141</c:v>
                </c:pt>
                <c:pt idx="500">
                  <c:v>0.676078780500087</c:v>
                </c:pt>
                <c:pt idx="501">
                  <c:v>0.678741403500711</c:v>
                </c:pt>
                <c:pt idx="502">
                  <c:v>0.681409047370601</c:v>
                </c:pt>
                <c:pt idx="503">
                  <c:v>0.684081710658853</c:v>
                </c:pt>
                <c:pt idx="504">
                  <c:v>0.686759391913068</c:v>
                </c:pt>
                <c:pt idx="505">
                  <c:v>0.689442089679357</c:v>
                </c:pt>
                <c:pt idx="506">
                  <c:v>0.692129802502336</c:v>
                </c:pt>
                <c:pt idx="507">
                  <c:v>0.694822528925131</c:v>
                </c:pt>
                <c:pt idx="508">
                  <c:v>0.697520267489374</c:v>
                </c:pt>
                <c:pt idx="509">
                  <c:v>0.700223016735209</c:v>
                </c:pt>
                <c:pt idx="510">
                  <c:v>0.702930775201288</c:v>
                </c:pt>
                <c:pt idx="511">
                  <c:v>0.705643541424773</c:v>
                </c:pt>
                <c:pt idx="512">
                  <c:v>0.708361313941335</c:v>
                </c:pt>
                <c:pt idx="513">
                  <c:v>0.711084091285159</c:v>
                </c:pt>
                <c:pt idx="514">
                  <c:v>0.713811871988938</c:v>
                </c:pt>
                <c:pt idx="515">
                  <c:v>0.716544654583879</c:v>
                </c:pt>
                <c:pt idx="516">
                  <c:v>0.719282437599698</c:v>
                </c:pt>
                <c:pt idx="517">
                  <c:v>0.722025219564627</c:v>
                </c:pt>
                <c:pt idx="518">
                  <c:v>0.724772999005408</c:v>
                </c:pt>
                <c:pt idx="519">
                  <c:v>0.727525774447299</c:v>
                </c:pt>
                <c:pt idx="520">
                  <c:v>0.730283544414069</c:v>
                </c:pt>
                <c:pt idx="521">
                  <c:v>0.733046307428004</c:v>
                </c:pt>
                <c:pt idx="522">
                  <c:v>0.735814062009903</c:v>
                </c:pt>
                <c:pt idx="523">
                  <c:v>0.73858680667908</c:v>
                </c:pt>
                <c:pt idx="524">
                  <c:v>0.741364539953365</c:v>
                </c:pt>
                <c:pt idx="525">
                  <c:v>0.744147260349104</c:v>
                </c:pt>
                <c:pt idx="526">
                  <c:v>0.746934966381161</c:v>
                </c:pt>
                <c:pt idx="527">
                  <c:v>0.749727656562913</c:v>
                </c:pt>
                <c:pt idx="528">
                  <c:v>0.752525329406258</c:v>
                </c:pt>
                <c:pt idx="529">
                  <c:v>0.755327983421611</c:v>
                </c:pt>
                <c:pt idx="530">
                  <c:v>0.758135617117903</c:v>
                </c:pt>
                <c:pt idx="531">
                  <c:v>0.760948229002587</c:v>
                </c:pt>
                <c:pt idx="532">
                  <c:v>0.763765817581633</c:v>
                </c:pt>
                <c:pt idx="533">
                  <c:v>0.76658838135953</c:v>
                </c:pt>
                <c:pt idx="534">
                  <c:v>0.769415918839289</c:v>
                </c:pt>
                <c:pt idx="535">
                  <c:v>0.772248428522439</c:v>
                </c:pt>
                <c:pt idx="536">
                  <c:v>0.775085908909033</c:v>
                </c:pt>
                <c:pt idx="537">
                  <c:v>0.777928358497643</c:v>
                </c:pt>
                <c:pt idx="538">
                  <c:v>0.780775775785363</c:v>
                </c:pt>
                <c:pt idx="539">
                  <c:v>0.78362815926781</c:v>
                </c:pt>
                <c:pt idx="540">
                  <c:v>0.786485507439122</c:v>
                </c:pt>
                <c:pt idx="541">
                  <c:v>0.789347818791963</c:v>
                </c:pt>
                <c:pt idx="542">
                  <c:v>0.792215091817518</c:v>
                </c:pt>
                <c:pt idx="543">
                  <c:v>0.795087325005498</c:v>
                </c:pt>
                <c:pt idx="544">
                  <c:v>0.797964516844137</c:v>
                </c:pt>
                <c:pt idx="545">
                  <c:v>0.800846665820193</c:v>
                </c:pt>
                <c:pt idx="546">
                  <c:v>0.803733770418951</c:v>
                </c:pt>
                <c:pt idx="547">
                  <c:v>0.806625829124223</c:v>
                </c:pt>
                <c:pt idx="548">
                  <c:v>0.809522840418344</c:v>
                </c:pt>
                <c:pt idx="549">
                  <c:v>0.812424802782179</c:v>
                </c:pt>
                <c:pt idx="550">
                  <c:v>0.815331714695118</c:v>
                </c:pt>
                <c:pt idx="551">
                  <c:v>0.818243574635079</c:v>
                </c:pt>
                <c:pt idx="552">
                  <c:v>0.821160381078508</c:v>
                </c:pt>
                <c:pt idx="553">
                  <c:v>0.82408213250038</c:v>
                </c:pt>
                <c:pt idx="554">
                  <c:v>0.8270088273742</c:v>
                </c:pt>
                <c:pt idx="555">
                  <c:v>0.829940464172</c:v>
                </c:pt>
                <c:pt idx="556">
                  <c:v>0.832877041364343</c:v>
                </c:pt>
                <c:pt idx="557">
                  <c:v>0.835818557420323</c:v>
                </c:pt>
                <c:pt idx="558">
                  <c:v>0.838765010807565</c:v>
                </c:pt>
                <c:pt idx="559">
                  <c:v>0.841716399992222</c:v>
                </c:pt>
                <c:pt idx="560">
                  <c:v>0.844672723438985</c:v>
                </c:pt>
                <c:pt idx="561">
                  <c:v>0.84763397961107</c:v>
                </c:pt>
                <c:pt idx="562">
                  <c:v>0.85060016697023</c:v>
                </c:pt>
                <c:pt idx="563">
                  <c:v>0.853571283976752</c:v>
                </c:pt>
                <c:pt idx="564">
                  <c:v>0.856547329089452</c:v>
                </c:pt>
                <c:pt idx="565">
                  <c:v>0.859528300765684</c:v>
                </c:pt>
                <c:pt idx="566">
                  <c:v>0.862514197461335</c:v>
                </c:pt>
                <c:pt idx="567">
                  <c:v>0.865505017630827</c:v>
                </c:pt>
                <c:pt idx="568">
                  <c:v>0.868500759727116</c:v>
                </c:pt>
                <c:pt idx="569">
                  <c:v>0.871501422201698</c:v>
                </c:pt>
                <c:pt idx="570">
                  <c:v>0.8745070035046</c:v>
                </c:pt>
                <c:pt idx="571">
                  <c:v>0.87751750208439</c:v>
                </c:pt>
                <c:pt idx="572">
                  <c:v>0.88053291638817</c:v>
                </c:pt>
                <c:pt idx="573">
                  <c:v>0.883553244861582</c:v>
                </c:pt>
                <c:pt idx="574">
                  <c:v>0.886578485948805</c:v>
                </c:pt>
                <c:pt idx="575">
                  <c:v>0.889608638092557</c:v>
                </c:pt>
                <c:pt idx="576">
                  <c:v>0.892643699734096</c:v>
                </c:pt>
                <c:pt idx="577">
                  <c:v>0.895683669313217</c:v>
                </c:pt>
                <c:pt idx="578">
                  <c:v>0.898728545268257</c:v>
                </c:pt>
                <c:pt idx="579">
                  <c:v>0.901778326036094</c:v>
                </c:pt>
                <c:pt idx="580">
                  <c:v>0.904833010052144</c:v>
                </c:pt>
                <c:pt idx="581">
                  <c:v>0.907892595750367</c:v>
                </c:pt>
                <c:pt idx="582">
                  <c:v>0.910957081563266</c:v>
                </c:pt>
                <c:pt idx="583">
                  <c:v>0.914026465921882</c:v>
                </c:pt>
                <c:pt idx="584">
                  <c:v>0.917100747255802</c:v>
                </c:pt>
                <c:pt idx="585">
                  <c:v>0.920179923993157</c:v>
                </c:pt>
                <c:pt idx="586">
                  <c:v>0.923263994560618</c:v>
                </c:pt>
                <c:pt idx="587">
                  <c:v>0.926352957383403</c:v>
                </c:pt>
                <c:pt idx="588">
                  <c:v>0.929446810885276</c:v>
                </c:pt>
                <c:pt idx="589">
                  <c:v>0.932545553488542</c:v>
                </c:pt>
                <c:pt idx="590">
                  <c:v>0.935649183614054</c:v>
                </c:pt>
                <c:pt idx="591">
                  <c:v>0.938757699681213</c:v>
                </c:pt>
                <c:pt idx="592">
                  <c:v>0.941871100107962</c:v>
                </c:pt>
                <c:pt idx="593">
                  <c:v>0.944989383310794</c:v>
                </c:pt>
                <c:pt idx="594">
                  <c:v>0.94811254770475</c:v>
                </c:pt>
                <c:pt idx="595">
                  <c:v>0.951240591703418</c:v>
                </c:pt>
                <c:pt idx="596">
                  <c:v>0.954373513718933</c:v>
                </c:pt>
                <c:pt idx="597">
                  <c:v>0.957511312161981</c:v>
                </c:pt>
                <c:pt idx="598">
                  <c:v>0.960653985441796</c:v>
                </c:pt>
                <c:pt idx="599">
                  <c:v>0.963801531966164</c:v>
                </c:pt>
                <c:pt idx="600">
                  <c:v>0.966953950141417</c:v>
                </c:pt>
                <c:pt idx="601">
                  <c:v>0.970111238372443</c:v>
                </c:pt>
                <c:pt idx="602">
                  <c:v>0.973273395062678</c:v>
                </c:pt>
                <c:pt idx="603">
                  <c:v>0.976440418614111</c:v>
                </c:pt>
                <c:pt idx="604">
                  <c:v>0.979612307427281</c:v>
                </c:pt>
                <c:pt idx="605">
                  <c:v>0.982789059901284</c:v>
                </c:pt>
                <c:pt idx="606">
                  <c:v>0.985970674433765</c:v>
                </c:pt>
                <c:pt idx="607">
                  <c:v>0.989157149420924</c:v>
                </c:pt>
                <c:pt idx="608">
                  <c:v>0.992348483257517</c:v>
                </c:pt>
                <c:pt idx="609">
                  <c:v>0.995544674336851</c:v>
                </c:pt>
                <c:pt idx="610">
                  <c:v>0.998745721050792</c:v>
                </c:pt>
                <c:pt idx="611">
                  <c:v>1.001951621789758</c:v>
                </c:pt>
                <c:pt idx="612">
                  <c:v>1.005162374942726</c:v>
                </c:pt>
                <c:pt idx="613">
                  <c:v>1.008377978897227</c:v>
                </c:pt>
                <c:pt idx="614">
                  <c:v>1.01159843203935</c:v>
                </c:pt>
                <c:pt idx="615">
                  <c:v>1.014823732753744</c:v>
                </c:pt>
                <c:pt idx="616">
                  <c:v>1.018053879423611</c:v>
                </c:pt>
                <c:pt idx="617">
                  <c:v>1.021288870430715</c:v>
                </c:pt>
                <c:pt idx="618">
                  <c:v>1.024528704155378</c:v>
                </c:pt>
                <c:pt idx="619">
                  <c:v>1.027773378976481</c:v>
                </c:pt>
                <c:pt idx="620">
                  <c:v>1.031022893271466</c:v>
                </c:pt>
                <c:pt idx="621">
                  <c:v>1.034277245416334</c:v>
                </c:pt>
                <c:pt idx="622">
                  <c:v>1.037536433785647</c:v>
                </c:pt>
                <c:pt idx="623">
                  <c:v>1.04080045675253</c:v>
                </c:pt>
                <c:pt idx="624">
                  <c:v>1.044069312688667</c:v>
                </c:pt>
                <c:pt idx="625">
                  <c:v>1.047342999964307</c:v>
                </c:pt>
                <c:pt idx="626">
                  <c:v>1.05062151694826</c:v>
                </c:pt>
                <c:pt idx="627">
                  <c:v>1.053904862007901</c:v>
                </c:pt>
                <c:pt idx="628">
                  <c:v>1.057193033509166</c:v>
                </c:pt>
                <c:pt idx="629">
                  <c:v>1.06048602981656</c:v>
                </c:pt>
                <c:pt idx="630">
                  <c:v>1.063783849293145</c:v>
                </c:pt>
                <c:pt idx="631">
                  <c:v>1.067086490300557</c:v>
                </c:pt>
                <c:pt idx="632">
                  <c:v>1.070393951198991</c:v>
                </c:pt>
                <c:pt idx="633">
                  <c:v>1.073706230347212</c:v>
                </c:pt>
                <c:pt idx="634">
                  <c:v>1.077023326102551</c:v>
                </c:pt>
                <c:pt idx="635">
                  <c:v>1.080345236820904</c:v>
                </c:pt>
                <c:pt idx="636">
                  <c:v>1.083671960856737</c:v>
                </c:pt>
                <c:pt idx="637">
                  <c:v>1.087003496563083</c:v>
                </c:pt>
                <c:pt idx="638">
                  <c:v>1.090339842291545</c:v>
                </c:pt>
                <c:pt idx="639">
                  <c:v>1.093680996392294</c:v>
                </c:pt>
                <c:pt idx="640">
                  <c:v>1.097026957214069</c:v>
                </c:pt>
                <c:pt idx="641">
                  <c:v>1.100377723104184</c:v>
                </c:pt>
                <c:pt idx="642">
                  <c:v>1.103733292408517</c:v>
                </c:pt>
                <c:pt idx="643">
                  <c:v>1.107093663471523</c:v>
                </c:pt>
                <c:pt idx="644">
                  <c:v>1.110458834636226</c:v>
                </c:pt>
                <c:pt idx="645">
                  <c:v>1.11382880424422</c:v>
                </c:pt>
                <c:pt idx="646">
                  <c:v>1.117203570635677</c:v>
                </c:pt>
                <c:pt idx="647">
                  <c:v>1.120583132149336</c:v>
                </c:pt>
                <c:pt idx="648">
                  <c:v>1.123967487122514</c:v>
                </c:pt>
                <c:pt idx="649">
                  <c:v>1.127356633891101</c:v>
                </c:pt>
                <c:pt idx="650">
                  <c:v>1.13075057078956</c:v>
                </c:pt>
                <c:pt idx="651">
                  <c:v>1.134149296150929</c:v>
                </c:pt>
                <c:pt idx="652">
                  <c:v>1.137552808306824</c:v>
                </c:pt>
                <c:pt idx="653">
                  <c:v>1.140961105587436</c:v>
                </c:pt>
                <c:pt idx="654">
                  <c:v>1.144374186321531</c:v>
                </c:pt>
                <c:pt idx="655">
                  <c:v>1.147792048836454</c:v>
                </c:pt>
                <c:pt idx="656">
                  <c:v>1.151214691458126</c:v>
                </c:pt>
                <c:pt idx="657">
                  <c:v>1.154642112511048</c:v>
                </c:pt>
                <c:pt idx="658">
                  <c:v>1.158074310318297</c:v>
                </c:pt>
                <c:pt idx="659">
                  <c:v>1.16151128320153</c:v>
                </c:pt>
                <c:pt idx="660">
                  <c:v>1.164953029480985</c:v>
                </c:pt>
                <c:pt idx="661">
                  <c:v>1.168399547475478</c:v>
                </c:pt>
                <c:pt idx="662">
                  <c:v>1.171850835502407</c:v>
                </c:pt>
                <c:pt idx="663">
                  <c:v>1.17530689187775</c:v>
                </c:pt>
                <c:pt idx="664">
                  <c:v>1.178767714916067</c:v>
                </c:pt>
                <c:pt idx="665">
                  <c:v>1.182233302930499</c:v>
                </c:pt>
                <c:pt idx="666">
                  <c:v>1.185703654232771</c:v>
                </c:pt>
                <c:pt idx="667">
                  <c:v>1.189178767133191</c:v>
                </c:pt>
                <c:pt idx="668">
                  <c:v>1.19265863994065</c:v>
                </c:pt>
                <c:pt idx="669">
                  <c:v>1.196143270962622</c:v>
                </c:pt>
                <c:pt idx="670">
                  <c:v>1.199632658505167</c:v>
                </c:pt>
                <c:pt idx="671">
                  <c:v>1.20312680087293</c:v>
                </c:pt>
                <c:pt idx="672">
                  <c:v>1.206625696369141</c:v>
                </c:pt>
                <c:pt idx="673">
                  <c:v>1.210129343295616</c:v>
                </c:pt>
                <c:pt idx="674">
                  <c:v>1.213637739952758</c:v>
                </c:pt>
                <c:pt idx="675">
                  <c:v>1.217150884639556</c:v>
                </c:pt>
                <c:pt idx="676">
                  <c:v>1.220668775653589</c:v>
                </c:pt>
                <c:pt idx="677">
                  <c:v>1.22419141129102</c:v>
                </c:pt>
                <c:pt idx="678">
                  <c:v>1.227718789846605</c:v>
                </c:pt>
                <c:pt idx="679">
                  <c:v>1.231250909613687</c:v>
                </c:pt>
                <c:pt idx="680">
                  <c:v>1.234787768884197</c:v>
                </c:pt>
                <c:pt idx="681">
                  <c:v>1.23832936594866</c:v>
                </c:pt>
                <c:pt idx="682">
                  <c:v>1.241875699096188</c:v>
                </c:pt>
                <c:pt idx="683">
                  <c:v>1.245426766614486</c:v>
                </c:pt>
                <c:pt idx="684">
                  <c:v>1.24898256678985</c:v>
                </c:pt>
                <c:pt idx="685">
                  <c:v>1.252543097907168</c:v>
                </c:pt>
                <c:pt idx="686">
                  <c:v>1.256108358249921</c:v>
                </c:pt>
                <c:pt idx="687">
                  <c:v>1.259678346100184</c:v>
                </c:pt>
                <c:pt idx="688">
                  <c:v>1.263253059738625</c:v>
                </c:pt>
                <c:pt idx="689">
                  <c:v>1.266832497444504</c:v>
                </c:pt>
                <c:pt idx="690">
                  <c:v>1.270416657495679</c:v>
                </c:pt>
                <c:pt idx="691">
                  <c:v>1.274005538168602</c:v>
                </c:pt>
                <c:pt idx="692">
                  <c:v>1.277599137738319</c:v>
                </c:pt>
                <c:pt idx="693">
                  <c:v>1.281197454478476</c:v>
                </c:pt>
                <c:pt idx="694">
                  <c:v>1.284800486661312</c:v>
                </c:pt>
                <c:pt idx="695">
                  <c:v>1.288408232557666</c:v>
                </c:pt>
                <c:pt idx="696">
                  <c:v>1.292020690436973</c:v>
                </c:pt>
                <c:pt idx="697">
                  <c:v>1.295637858567267</c:v>
                </c:pt>
                <c:pt idx="698">
                  <c:v>1.29925973521518</c:v>
                </c:pt>
                <c:pt idx="699">
                  <c:v>1.302886318645944</c:v>
                </c:pt>
                <c:pt idx="700">
                  <c:v>1.306517607123393</c:v>
                </c:pt>
                <c:pt idx="701">
                  <c:v>1.310153598909956</c:v>
                </c:pt>
                <c:pt idx="702">
                  <c:v>1.313794292266668</c:v>
                </c:pt>
                <c:pt idx="703">
                  <c:v>1.317439685453164</c:v>
                </c:pt>
                <c:pt idx="704">
                  <c:v>1.321089776727679</c:v>
                </c:pt>
                <c:pt idx="705">
                  <c:v>1.324744564347052</c:v>
                </c:pt>
                <c:pt idx="706">
                  <c:v>1.328404046566724</c:v>
                </c:pt>
                <c:pt idx="707">
                  <c:v>1.332068221640742</c:v>
                </c:pt>
                <c:pt idx="708">
                  <c:v>1.335737087821754</c:v>
                </c:pt>
                <c:pt idx="709">
                  <c:v>1.339410643361014</c:v>
                </c:pt>
                <c:pt idx="710">
                  <c:v>1.34308888650838</c:v>
                </c:pt>
                <c:pt idx="711">
                  <c:v>1.346771815512318</c:v>
                </c:pt>
                <c:pt idx="712">
                  <c:v>1.350459428619896</c:v>
                </c:pt>
                <c:pt idx="713">
                  <c:v>1.354151724076793</c:v>
                </c:pt>
                <c:pt idx="714">
                  <c:v>1.35784870012729</c:v>
                </c:pt>
                <c:pt idx="715">
                  <c:v>1.361550355014282</c:v>
                </c:pt>
                <c:pt idx="716">
                  <c:v>1.365256686979266</c:v>
                </c:pt>
                <c:pt idx="717">
                  <c:v>1.368967694262352</c:v>
                </c:pt>
                <c:pt idx="718">
                  <c:v>1.372683375102258</c:v>
                </c:pt>
                <c:pt idx="719">
                  <c:v>1.37640372773631</c:v>
                </c:pt>
                <c:pt idx="720">
                  <c:v>1.380128750400446</c:v>
                </c:pt>
                <c:pt idx="721">
                  <c:v>1.383858441329214</c:v>
                </c:pt>
                <c:pt idx="722">
                  <c:v>1.387592798755774</c:v>
                </c:pt>
                <c:pt idx="723">
                  <c:v>1.391331820911898</c:v>
                </c:pt>
                <c:pt idx="724">
                  <c:v>1.39507550602797</c:v>
                </c:pt>
                <c:pt idx="725">
                  <c:v>1.398823852332984</c:v>
                </c:pt>
                <c:pt idx="726">
                  <c:v>1.402576858054553</c:v>
                </c:pt>
                <c:pt idx="727">
                  <c:v>1.406334521418901</c:v>
                </c:pt>
                <c:pt idx="728">
                  <c:v>1.410096840650864</c:v>
                </c:pt>
                <c:pt idx="729">
                  <c:v>1.413863813973897</c:v>
                </c:pt>
                <c:pt idx="730">
                  <c:v>1.41763543961007</c:v>
                </c:pt>
                <c:pt idx="731">
                  <c:v>1.421411715780066</c:v>
                </c:pt>
                <c:pt idx="732">
                  <c:v>1.425192640703188</c:v>
                </c:pt>
                <c:pt idx="733">
                  <c:v>1.428978212597353</c:v>
                </c:pt>
                <c:pt idx="734">
                  <c:v>1.432768429679099</c:v>
                </c:pt>
                <c:pt idx="735">
                  <c:v>1.43656329016358</c:v>
                </c:pt>
                <c:pt idx="736">
                  <c:v>1.440362792264568</c:v>
                </c:pt>
                <c:pt idx="737">
                  <c:v>1.444166934194457</c:v>
                </c:pt>
                <c:pt idx="738">
                  <c:v>1.447975714164258</c:v>
                </c:pt>
                <c:pt idx="739">
                  <c:v>1.451789130383603</c:v>
                </c:pt>
                <c:pt idx="740">
                  <c:v>1.455607181060747</c:v>
                </c:pt>
                <c:pt idx="741">
                  <c:v>1.459429864402563</c:v>
                </c:pt>
                <c:pt idx="742">
                  <c:v>1.463257178614548</c:v>
                </c:pt>
                <c:pt idx="743">
                  <c:v>1.467089121900821</c:v>
                </c:pt>
                <c:pt idx="744">
                  <c:v>1.470925692464122</c:v>
                </c:pt>
                <c:pt idx="745">
                  <c:v>1.474766888505819</c:v>
                </c:pt>
                <c:pt idx="746">
                  <c:v>1.478612708225901</c:v>
                </c:pt>
                <c:pt idx="747">
                  <c:v>1.48246314982298</c:v>
                </c:pt>
                <c:pt idx="748">
                  <c:v>1.486318211494296</c:v>
                </c:pt>
                <c:pt idx="749">
                  <c:v>1.490177891435714</c:v>
                </c:pt>
                <c:pt idx="750">
                  <c:v>1.494042187841724</c:v>
                </c:pt>
                <c:pt idx="751">
                  <c:v>1.497911098905444</c:v>
                </c:pt>
                <c:pt idx="752">
                  <c:v>1.501784622818619</c:v>
                </c:pt>
                <c:pt idx="753">
                  <c:v>1.50566275777162</c:v>
                </c:pt>
                <c:pt idx="754">
                  <c:v>1.50954550195345</c:v>
                </c:pt>
                <c:pt idx="755">
                  <c:v>1.513432853551738</c:v>
                </c:pt>
                <c:pt idx="756">
                  <c:v>1.517324810752741</c:v>
                </c:pt>
                <c:pt idx="757">
                  <c:v>1.52122137174135</c:v>
                </c:pt>
                <c:pt idx="758">
                  <c:v>1.525122534701085</c:v>
                </c:pt>
                <c:pt idx="759">
                  <c:v>1.529028297814094</c:v>
                </c:pt>
                <c:pt idx="760">
                  <c:v>1.532938659261162</c:v>
                </c:pt>
                <c:pt idx="761">
                  <c:v>1.536853617221701</c:v>
                </c:pt>
                <c:pt idx="762">
                  <c:v>1.54077316987376</c:v>
                </c:pt>
                <c:pt idx="763">
                  <c:v>1.544697315394015</c:v>
                </c:pt>
                <c:pt idx="764">
                  <c:v>1.548626051957783</c:v>
                </c:pt>
                <c:pt idx="765">
                  <c:v>1.552559377739012</c:v>
                </c:pt>
                <c:pt idx="766">
                  <c:v>1.556497290910283</c:v>
                </c:pt>
                <c:pt idx="767">
                  <c:v>1.560439789642815</c:v>
                </c:pt>
                <c:pt idx="768">
                  <c:v>1.564386872106462</c:v>
                </c:pt>
                <c:pt idx="769">
                  <c:v>1.568338536469715</c:v>
                </c:pt>
                <c:pt idx="770">
                  <c:v>1.572294780899699</c:v>
                </c:pt>
                <c:pt idx="771">
                  <c:v>1.576255603562183</c:v>
                </c:pt>
                <c:pt idx="772">
                  <c:v>1.580221002621567</c:v>
                </c:pt>
                <c:pt idx="773">
                  <c:v>1.584190976240893</c:v>
                </c:pt>
                <c:pt idx="774">
                  <c:v>1.588165522581843</c:v>
                </c:pt>
                <c:pt idx="775">
                  <c:v>1.592144639804736</c:v>
                </c:pt>
                <c:pt idx="776">
                  <c:v>1.596128326068535</c:v>
                </c:pt>
                <c:pt idx="777">
                  <c:v>1.60011657953084</c:v>
                </c:pt>
                <c:pt idx="778">
                  <c:v>1.604109398347893</c:v>
                </c:pt>
                <c:pt idx="779">
                  <c:v>1.608106780674581</c:v>
                </c:pt>
                <c:pt idx="780">
                  <c:v>1.61210872466443</c:v>
                </c:pt>
                <c:pt idx="781">
                  <c:v>1.616115228469612</c:v>
                </c:pt>
                <c:pt idx="782">
                  <c:v>1.620126290240938</c:v>
                </c:pt>
                <c:pt idx="783">
                  <c:v>1.62414190812787</c:v>
                </c:pt>
                <c:pt idx="784">
                  <c:v>1.628162080278507</c:v>
                </c:pt>
                <c:pt idx="785">
                  <c:v>1.632186804839599</c:v>
                </c:pt>
                <c:pt idx="786">
                  <c:v>1.636216079956538</c:v>
                </c:pt>
                <c:pt idx="787">
                  <c:v>1.640249903773365</c:v>
                </c:pt>
                <c:pt idx="788">
                  <c:v>1.644288274432768</c:v>
                </c:pt>
                <c:pt idx="789">
                  <c:v>1.648331190076079</c:v>
                </c:pt>
                <c:pt idx="790">
                  <c:v>1.652378648843281</c:v>
                </c:pt>
                <c:pt idx="791">
                  <c:v>1.656430648873005</c:v>
                </c:pt>
                <c:pt idx="792">
                  <c:v>1.66048718830253</c:v>
                </c:pt>
                <c:pt idx="793">
                  <c:v>1.664548265267787</c:v>
                </c:pt>
                <c:pt idx="794">
                  <c:v>1.668613877903354</c:v>
                </c:pt>
                <c:pt idx="795">
                  <c:v>1.672684024342462</c:v>
                </c:pt>
                <c:pt idx="796">
                  <c:v>1.676758702716994</c:v>
                </c:pt>
                <c:pt idx="797">
                  <c:v>1.68083791115748</c:v>
                </c:pt>
                <c:pt idx="798">
                  <c:v>1.684921647793109</c:v>
                </c:pt>
                <c:pt idx="799">
                  <c:v>1.689009910751719</c:v>
                </c:pt>
                <c:pt idx="800">
                  <c:v>1.693102698159801</c:v>
                </c:pt>
                <c:pt idx="801">
                  <c:v>1.697200008142504</c:v>
                </c:pt>
                <c:pt idx="802">
                  <c:v>1.701301838823626</c:v>
                </c:pt>
                <c:pt idx="803">
                  <c:v>1.705408188325626</c:v>
                </c:pt>
                <c:pt idx="804">
                  <c:v>1.709519054769615</c:v>
                </c:pt>
                <c:pt idx="805">
                  <c:v>1.713634436275361</c:v>
                </c:pt>
                <c:pt idx="806">
                  <c:v>1.71775433096129</c:v>
                </c:pt>
                <c:pt idx="807">
                  <c:v>1.721878736944483</c:v>
                </c:pt>
                <c:pt idx="808">
                  <c:v>1.726007652340682</c:v>
                </c:pt>
                <c:pt idx="809">
                  <c:v>1.730141075264286</c:v>
                </c:pt>
                <c:pt idx="810">
                  <c:v>1.734279003828353</c:v>
                </c:pt>
                <c:pt idx="811">
                  <c:v>1.738421436144601</c:v>
                </c:pt>
                <c:pt idx="812">
                  <c:v>1.742568370323409</c:v>
                </c:pt>
                <c:pt idx="813">
                  <c:v>1.746719804473815</c:v>
                </c:pt>
                <c:pt idx="814">
                  <c:v>1.750875736703519</c:v>
                </c:pt>
                <c:pt idx="815">
                  <c:v>1.755036165118883</c:v>
                </c:pt>
                <c:pt idx="816">
                  <c:v>1.759201087824933</c:v>
                </c:pt>
                <c:pt idx="817">
                  <c:v>1.763370502925357</c:v>
                </c:pt>
                <c:pt idx="818">
                  <c:v>1.767544408522505</c:v>
                </c:pt>
                <c:pt idx="819">
                  <c:v>1.771722802717393</c:v>
                </c:pt>
                <c:pt idx="820">
                  <c:v>1.775905683609702</c:v>
                </c:pt>
                <c:pt idx="821">
                  <c:v>1.780093049297777</c:v>
                </c:pt>
                <c:pt idx="822">
                  <c:v>1.78428489787863</c:v>
                </c:pt>
                <c:pt idx="823">
                  <c:v>1.788481227447938</c:v>
                </c:pt>
                <c:pt idx="824">
                  <c:v>1.792682036100047</c:v>
                </c:pt>
                <c:pt idx="825">
                  <c:v>1.796887321927969</c:v>
                </c:pt>
                <c:pt idx="826">
                  <c:v>1.801097083023384</c:v>
                </c:pt>
                <c:pt idx="827">
                  <c:v>1.805311317476642</c:v>
                </c:pt>
                <c:pt idx="828">
                  <c:v>1.809530023376762</c:v>
                </c:pt>
                <c:pt idx="829">
                  <c:v>1.813753198811432</c:v>
                </c:pt>
                <c:pt idx="830">
                  <c:v>1.817980841867011</c:v>
                </c:pt>
                <c:pt idx="831">
                  <c:v>1.822212950628528</c:v>
                </c:pt>
                <c:pt idx="832">
                  <c:v>1.826449523179686</c:v>
                </c:pt>
                <c:pt idx="833">
                  <c:v>1.830690557602858</c:v>
                </c:pt>
                <c:pt idx="834">
                  <c:v>1.834936051979089</c:v>
                </c:pt>
                <c:pt idx="835">
                  <c:v>1.8391860043881</c:v>
                </c:pt>
                <c:pt idx="836">
                  <c:v>1.843440412908284</c:v>
                </c:pt>
                <c:pt idx="837">
                  <c:v>1.847699275616708</c:v>
                </c:pt>
                <c:pt idx="838">
                  <c:v>1.851962590589115</c:v>
                </c:pt>
                <c:pt idx="839">
                  <c:v>1.856230355899924</c:v>
                </c:pt>
                <c:pt idx="840">
                  <c:v>1.860502569622229</c:v>
                </c:pt>
                <c:pt idx="841">
                  <c:v>1.8647792298278</c:v>
                </c:pt>
                <c:pt idx="842">
                  <c:v>1.869060334587086</c:v>
                </c:pt>
                <c:pt idx="843">
                  <c:v>1.873345881969214</c:v>
                </c:pt>
                <c:pt idx="844">
                  <c:v>1.877635870041988</c:v>
                </c:pt>
                <c:pt idx="845">
                  <c:v>1.881930296871891</c:v>
                </c:pt>
                <c:pt idx="846">
                  <c:v>1.886229160524087</c:v>
                </c:pt>
                <c:pt idx="847">
                  <c:v>1.89053245906242</c:v>
                </c:pt>
                <c:pt idx="848">
                  <c:v>1.894840190549412</c:v>
                </c:pt>
                <c:pt idx="849">
                  <c:v>1.89915235304627</c:v>
                </c:pt>
                <c:pt idx="850">
                  <c:v>1.90346894461288</c:v>
                </c:pt>
                <c:pt idx="851">
                  <c:v>1.907789963307812</c:v>
                </c:pt>
                <c:pt idx="852">
                  <c:v>1.91211540718832</c:v>
                </c:pt>
                <c:pt idx="853">
                  <c:v>1.916445274310337</c:v>
                </c:pt>
                <c:pt idx="854">
                  <c:v>1.920779562728487</c:v>
                </c:pt>
                <c:pt idx="855">
                  <c:v>1.925118270496074</c:v>
                </c:pt>
                <c:pt idx="856">
                  <c:v>1.929461395665087</c:v>
                </c:pt>
                <c:pt idx="857">
                  <c:v>1.933808936286206</c:v>
                </c:pt>
                <c:pt idx="858">
                  <c:v>1.93816089040879</c:v>
                </c:pt>
                <c:pt idx="859">
                  <c:v>1.942517256080892</c:v>
                </c:pt>
                <c:pt idx="860">
                  <c:v>1.946878031349248</c:v>
                </c:pt>
                <c:pt idx="861">
                  <c:v>1.951243214259284</c:v>
                </c:pt>
                <c:pt idx="862">
                  <c:v>1.955612802855116</c:v>
                </c:pt>
                <c:pt idx="863">
                  <c:v>1.959986795179547</c:v>
                </c:pt>
                <c:pt idx="864">
                  <c:v>1.964365189274073</c:v>
                </c:pt>
                <c:pt idx="865">
                  <c:v>1.968747983178876</c:v>
                </c:pt>
                <c:pt idx="866">
                  <c:v>1.973135174932834</c:v>
                </c:pt>
                <c:pt idx="867">
                  <c:v>1.977526762573514</c:v>
                </c:pt>
                <c:pt idx="868">
                  <c:v>1.981922744137175</c:v>
                </c:pt>
                <c:pt idx="869">
                  <c:v>1.986323117658772</c:v>
                </c:pt>
                <c:pt idx="870">
                  <c:v>1.990727881171949</c:v>
                </c:pt>
                <c:pt idx="871">
                  <c:v>1.995137032709048</c:v>
                </c:pt>
                <c:pt idx="872">
                  <c:v>1.999550570301105</c:v>
                </c:pt>
                <c:pt idx="873">
                  <c:v>2.003968491977848</c:v>
                </c:pt>
                <c:pt idx="874">
                  <c:v>2.008390795767704</c:v>
                </c:pt>
                <c:pt idx="875">
                  <c:v>2.012817479697795</c:v>
                </c:pt>
                <c:pt idx="876">
                  <c:v>2.017248541793943</c:v>
                </c:pt>
                <c:pt idx="877">
                  <c:v>2.021683980080663</c:v>
                </c:pt>
                <c:pt idx="878">
                  <c:v>2.026123792581171</c:v>
                </c:pt>
                <c:pt idx="879">
                  <c:v>2.030567977317381</c:v>
                </c:pt>
                <c:pt idx="880">
                  <c:v>2.035016532309905</c:v>
                </c:pt>
                <c:pt idx="881">
                  <c:v>2.039469455578059</c:v>
                </c:pt>
                <c:pt idx="882">
                  <c:v>2.043926745139857</c:v>
                </c:pt>
                <c:pt idx="883">
                  <c:v>2.048388399012012</c:v>
                </c:pt>
                <c:pt idx="884">
                  <c:v>2.052854415209941</c:v>
                </c:pt>
                <c:pt idx="885">
                  <c:v>2.057324791747766</c:v>
                </c:pt>
                <c:pt idx="886">
                  <c:v>2.061799526638305</c:v>
                </c:pt>
                <c:pt idx="887">
                  <c:v>2.066278617893086</c:v>
                </c:pt>
                <c:pt idx="888">
                  <c:v>2.070762063522338</c:v>
                </c:pt>
                <c:pt idx="889">
                  <c:v>2.075249861534995</c:v>
                </c:pt>
                <c:pt idx="890">
                  <c:v>2.079742009938696</c:v>
                </c:pt>
                <c:pt idx="891">
                  <c:v>2.084238506739788</c:v>
                </c:pt>
                <c:pt idx="892">
                  <c:v>2.088739349943322</c:v>
                </c:pt>
                <c:pt idx="893">
                  <c:v>2.093244537553056</c:v>
                </c:pt>
                <c:pt idx="894">
                  <c:v>2.097754067571458</c:v>
                </c:pt>
                <c:pt idx="895">
                  <c:v>2.1022679379997</c:v>
                </c:pt>
                <c:pt idx="896">
                  <c:v>2.10678614683767</c:v>
                </c:pt>
                <c:pt idx="897">
                  <c:v>2.111308692083956</c:v>
                </c:pt>
                <c:pt idx="898">
                  <c:v>2.115835571735864</c:v>
                </c:pt>
                <c:pt idx="899">
                  <c:v>2.120366783789408</c:v>
                </c:pt>
                <c:pt idx="900">
                  <c:v>2.12490232623931</c:v>
                </c:pt>
                <c:pt idx="901">
                  <c:v>2.129442197079008</c:v>
                </c:pt>
                <c:pt idx="902">
                  <c:v>2.133986394300653</c:v>
                </c:pt>
                <c:pt idx="903">
                  <c:v>2.138534915895104</c:v>
                </c:pt>
                <c:pt idx="904">
                  <c:v>2.14308775985194</c:v>
                </c:pt>
                <c:pt idx="905">
                  <c:v>2.147644924159444</c:v>
                </c:pt>
                <c:pt idx="906">
                  <c:v>2.152206406804628</c:v>
                </c:pt>
                <c:pt idx="907">
                  <c:v>2.156772205773208</c:v>
                </c:pt>
                <c:pt idx="908">
                  <c:v>2.161342319049622</c:v>
                </c:pt>
                <c:pt idx="909">
                  <c:v>2.165916744617021</c:v>
                </c:pt>
                <c:pt idx="910">
                  <c:v>2.170495480457275</c:v>
                </c:pt>
                <c:pt idx="911">
                  <c:v>2.175078524550972</c:v>
                </c:pt>
                <c:pt idx="912">
                  <c:v>2.179665874877417</c:v>
                </c:pt>
                <c:pt idx="913">
                  <c:v>2.184257529414636</c:v>
                </c:pt>
                <c:pt idx="914">
                  <c:v>2.188853486139373</c:v>
                </c:pt>
                <c:pt idx="915">
                  <c:v>2.193453743027092</c:v>
                </c:pt>
                <c:pt idx="916">
                  <c:v>2.198058298051979</c:v>
                </c:pt>
                <c:pt idx="917">
                  <c:v>2.20266714918694</c:v>
                </c:pt>
                <c:pt idx="918">
                  <c:v>2.207280294403607</c:v>
                </c:pt>
                <c:pt idx="919">
                  <c:v>2.211897731672327</c:v>
                </c:pt>
                <c:pt idx="920">
                  <c:v>2.216519458962178</c:v>
                </c:pt>
                <c:pt idx="921">
                  <c:v>2.221145474240957</c:v>
                </c:pt>
                <c:pt idx="922">
                  <c:v>2.225775775475188</c:v>
                </c:pt>
                <c:pt idx="923">
                  <c:v>2.230410360630118</c:v>
                </c:pt>
                <c:pt idx="924">
                  <c:v>2.23504922766972</c:v>
                </c:pt>
                <c:pt idx="925">
                  <c:v>2.239692374556695</c:v>
                </c:pt>
                <c:pt idx="926">
                  <c:v>2.24433979925247</c:v>
                </c:pt>
                <c:pt idx="927">
                  <c:v>2.248991499717198</c:v>
                </c:pt>
                <c:pt idx="928">
                  <c:v>2.25364747390976</c:v>
                </c:pt>
                <c:pt idx="929">
                  <c:v>2.25830771978777</c:v>
                </c:pt>
                <c:pt idx="930">
                  <c:v>2.262972235307566</c:v>
                </c:pt>
                <c:pt idx="931">
                  <c:v>2.267641018424218</c:v>
                </c:pt>
                <c:pt idx="932">
                  <c:v>2.272314067091527</c:v>
                </c:pt>
                <c:pt idx="933">
                  <c:v>2.276991379262024</c:v>
                </c:pt>
                <c:pt idx="934">
                  <c:v>2.281672952886972</c:v>
                </c:pt>
                <c:pt idx="935">
                  <c:v>2.286358785916367</c:v>
                </c:pt>
                <c:pt idx="936">
                  <c:v>2.291048876298937</c:v>
                </c:pt>
                <c:pt idx="937">
                  <c:v>2.295743221982144</c:v>
                </c:pt>
                <c:pt idx="938">
                  <c:v>2.300441820912185</c:v>
                </c:pt>
                <c:pt idx="939">
                  <c:v>2.305144671033991</c:v>
                </c:pt>
                <c:pt idx="940">
                  <c:v>2.309851770291227</c:v>
                </c:pt>
                <c:pt idx="941">
                  <c:v>2.314563116626295</c:v>
                </c:pt>
                <c:pt idx="942">
                  <c:v>2.319278707980337</c:v>
                </c:pt>
                <c:pt idx="943">
                  <c:v>2.323998542293224</c:v>
                </c:pt>
                <c:pt idx="944">
                  <c:v>2.328722617503574</c:v>
                </c:pt>
                <c:pt idx="945">
                  <c:v>2.333450931548736</c:v>
                </c:pt>
                <c:pt idx="946">
                  <c:v>2.338183482364804</c:v>
                </c:pt>
                <c:pt idx="947">
                  <c:v>2.342920267886609</c:v>
                </c:pt>
                <c:pt idx="948">
                  <c:v>2.34766128604772</c:v>
                </c:pt>
                <c:pt idx="949">
                  <c:v>2.352406534780448</c:v>
                </c:pt>
                <c:pt idx="950">
                  <c:v>2.357156012015852</c:v>
                </c:pt>
                <c:pt idx="951">
                  <c:v>2.361909715683723</c:v>
                </c:pt>
                <c:pt idx="952">
                  <c:v>2.3666676437126</c:v>
                </c:pt>
                <c:pt idx="953">
                  <c:v>2.371429794029767</c:v>
                </c:pt>
                <c:pt idx="954">
                  <c:v>2.376196164561248</c:v>
                </c:pt>
                <c:pt idx="955">
                  <c:v>2.380966753231814</c:v>
                </c:pt>
                <c:pt idx="956">
                  <c:v>2.38574155796498</c:v>
                </c:pt>
                <c:pt idx="957">
                  <c:v>2.390520576683007</c:v>
                </c:pt>
                <c:pt idx="958">
                  <c:v>2.395303807306904</c:v>
                </c:pt>
                <c:pt idx="959">
                  <c:v>2.400091247756425</c:v>
                </c:pt>
                <c:pt idx="960">
                  <c:v>2.404882895950072</c:v>
                </c:pt>
                <c:pt idx="961">
                  <c:v>2.409678749805097</c:v>
                </c:pt>
                <c:pt idx="962">
                  <c:v>2.414478807237499</c:v>
                </c:pt>
                <c:pt idx="963">
                  <c:v>2.419283066162027</c:v>
                </c:pt>
                <c:pt idx="964">
                  <c:v>2.424091524492181</c:v>
                </c:pt>
                <c:pt idx="965">
                  <c:v>2.42890418014021</c:v>
                </c:pt>
                <c:pt idx="966">
                  <c:v>2.433721031017117</c:v>
                </c:pt>
                <c:pt idx="967">
                  <c:v>2.438542075032654</c:v>
                </c:pt>
                <c:pt idx="968">
                  <c:v>2.44336731009533</c:v>
                </c:pt>
                <c:pt idx="969">
                  <c:v>2.4481967341124</c:v>
                </c:pt>
                <c:pt idx="970">
                  <c:v>2.45303034498988</c:v>
                </c:pt>
                <c:pt idx="971">
                  <c:v>2.457868140632538</c:v>
                </c:pt>
                <c:pt idx="972">
                  <c:v>2.462710118943896</c:v>
                </c:pt>
                <c:pt idx="973">
                  <c:v>2.467556277826233</c:v>
                </c:pt>
                <c:pt idx="974">
                  <c:v>2.472406615180584</c:v>
                </c:pt>
                <c:pt idx="975">
                  <c:v>2.477261128906742</c:v>
                </c:pt>
                <c:pt idx="976">
                  <c:v>2.482119816903255</c:v>
                </c:pt>
                <c:pt idx="977">
                  <c:v>2.486982677067432</c:v>
                </c:pt>
                <c:pt idx="978">
                  <c:v>2.49184970729534</c:v>
                </c:pt>
                <c:pt idx="979">
                  <c:v>2.496720905481804</c:v>
                </c:pt>
                <c:pt idx="980">
                  <c:v>2.501596269520412</c:v>
                </c:pt>
                <c:pt idx="981">
                  <c:v>2.506475797303509</c:v>
                </c:pt>
                <c:pt idx="982">
                  <c:v>2.511359486722205</c:v>
                </c:pt>
                <c:pt idx="983">
                  <c:v>2.516247335666371</c:v>
                </c:pt>
                <c:pt idx="984">
                  <c:v>2.52113934202464</c:v>
                </c:pt>
                <c:pt idx="985">
                  <c:v>2.526035503684407</c:v>
                </c:pt>
                <c:pt idx="986">
                  <c:v>2.530935818531834</c:v>
                </c:pt>
                <c:pt idx="987">
                  <c:v>2.535840284451844</c:v>
                </c:pt>
                <c:pt idx="988">
                  <c:v>2.540748899328129</c:v>
                </c:pt>
                <c:pt idx="989">
                  <c:v>2.545661661043144</c:v>
                </c:pt>
                <c:pt idx="990">
                  <c:v>2.550578567478111</c:v>
                </c:pt>
                <c:pt idx="991">
                  <c:v>2.555499616513019</c:v>
                </c:pt>
                <c:pt idx="992">
                  <c:v>2.560424806026626</c:v>
                </c:pt>
                <c:pt idx="993">
                  <c:v>2.565354133896455</c:v>
                </c:pt>
                <c:pt idx="994">
                  <c:v>2.570287597998802</c:v>
                </c:pt>
                <c:pt idx="995">
                  <c:v>2.57522519620873</c:v>
                </c:pt>
                <c:pt idx="996">
                  <c:v>2.580166926400074</c:v>
                </c:pt>
                <c:pt idx="997">
                  <c:v>2.585112786445437</c:v>
                </c:pt>
                <c:pt idx="998">
                  <c:v>2.590062774216195</c:v>
                </c:pt>
                <c:pt idx="999">
                  <c:v>2.595016887582498</c:v>
                </c:pt>
                <c:pt idx="1000">
                  <c:v>2.599975124413264</c:v>
                </c:pt>
                <c:pt idx="1001">
                  <c:v>2.604937482576192</c:v>
                </c:pt>
                <c:pt idx="1002">
                  <c:v>2.609903959937747</c:v>
                </c:pt>
                <c:pt idx="1003">
                  <c:v>2.614874554363171</c:v>
                </c:pt>
                <c:pt idx="1004">
                  <c:v>2.619849263716484</c:v>
                </c:pt>
                <c:pt idx="1005">
                  <c:v>2.624828085860482</c:v>
                </c:pt>
                <c:pt idx="1006">
                  <c:v>2.629811018656732</c:v>
                </c:pt>
                <c:pt idx="1007">
                  <c:v>2.634798059965583</c:v>
                </c:pt>
                <c:pt idx="1008">
                  <c:v>2.639789207646163</c:v>
                </c:pt>
                <c:pt idx="1009">
                  <c:v>2.644784459556372</c:v>
                </c:pt>
                <c:pt idx="1010">
                  <c:v>2.649783813552896</c:v>
                </c:pt>
                <c:pt idx="1011">
                  <c:v>2.654787267491197</c:v>
                </c:pt>
                <c:pt idx="1012">
                  <c:v>2.659794819225519</c:v>
                </c:pt>
                <c:pt idx="1013">
                  <c:v>2.664806466608884</c:v>
                </c:pt>
                <c:pt idx="1014">
                  <c:v>2.669822207493101</c:v>
                </c:pt>
                <c:pt idx="1015">
                  <c:v>2.674842039728755</c:v>
                </c:pt>
                <c:pt idx="1016">
                  <c:v>2.679865961165219</c:v>
                </c:pt>
                <c:pt idx="1017">
                  <c:v>2.684893969650649</c:v>
                </c:pt>
                <c:pt idx="1018">
                  <c:v>2.689926063031981</c:v>
                </c:pt>
                <c:pt idx="1019">
                  <c:v>2.69496223915494</c:v>
                </c:pt>
                <c:pt idx="1020">
                  <c:v>2.700002495864034</c:v>
                </c:pt>
                <c:pt idx="1021">
                  <c:v>2.705046831002559</c:v>
                </c:pt>
                <c:pt idx="1022">
                  <c:v>2.710095242412598</c:v>
                </c:pt>
                <c:pt idx="1023">
                  <c:v>2.715147727935018</c:v>
                </c:pt>
                <c:pt idx="1024">
                  <c:v>2.720204285409479</c:v>
                </c:pt>
                <c:pt idx="1025">
                  <c:v>2.725264912674425</c:v>
                </c:pt>
                <c:pt idx="1026">
                  <c:v>2.730329607567092</c:v>
                </c:pt>
                <c:pt idx="1027">
                  <c:v>2.735398367923507</c:v>
                </c:pt>
                <c:pt idx="1028">
                  <c:v>2.740471191578483</c:v>
                </c:pt>
                <c:pt idx="1029">
                  <c:v>2.74554807636563</c:v>
                </c:pt>
                <c:pt idx="1030">
                  <c:v>2.750629020117346</c:v>
                </c:pt>
                <c:pt idx="1031">
                  <c:v>2.755714020664823</c:v>
                </c:pt>
                <c:pt idx="1032">
                  <c:v>2.760803075838046</c:v>
                </c:pt>
                <c:pt idx="1033">
                  <c:v>2.765896183465793</c:v>
                </c:pt>
                <c:pt idx="1034">
                  <c:v>2.770993341375638</c:v>
                </c:pt>
                <c:pt idx="1035">
                  <c:v>2.77609454739395</c:v>
                </c:pt>
                <c:pt idx="1036">
                  <c:v>2.781199799345891</c:v>
                </c:pt>
                <c:pt idx="1037">
                  <c:v>2.786309095055423</c:v>
                </c:pt>
                <c:pt idx="1038">
                  <c:v>2.791422432345304</c:v>
                </c:pt>
                <c:pt idx="1039">
                  <c:v>2.796539809037089</c:v>
                </c:pt>
                <c:pt idx="1040">
                  <c:v>2.801661222951131</c:v>
                </c:pt>
                <c:pt idx="1041">
                  <c:v>2.806786671906584</c:v>
                </c:pt>
                <c:pt idx="1042">
                  <c:v>2.8119161537214</c:v>
                </c:pt>
                <c:pt idx="1043">
                  <c:v>2.817049666212331</c:v>
                </c:pt>
                <c:pt idx="1044">
                  <c:v>2.822187207194932</c:v>
                </c:pt>
                <c:pt idx="1045">
                  <c:v>2.827328774483557</c:v>
                </c:pt>
                <c:pt idx="1046">
                  <c:v>2.832474365891363</c:v>
                </c:pt>
                <c:pt idx="1047">
                  <c:v>2.837623979230313</c:v>
                </c:pt>
                <c:pt idx="1048">
                  <c:v>2.842777612311168</c:v>
                </c:pt>
                <c:pt idx="1049">
                  <c:v>2.8479352629435</c:v>
                </c:pt>
                <c:pt idx="1050">
                  <c:v>2.853096928935677</c:v>
                </c:pt>
                <c:pt idx="1051">
                  <c:v>2.858262608094882</c:v>
                </c:pt>
                <c:pt idx="1052">
                  <c:v>2.863432298227099</c:v>
                </c:pt>
                <c:pt idx="1053">
                  <c:v>2.868605997137118</c:v>
                </c:pt>
                <c:pt idx="1054">
                  <c:v>2.87378370262854</c:v>
                </c:pt>
                <c:pt idx="1055">
                  <c:v>2.878965412503769</c:v>
                </c:pt>
                <c:pt idx="1056">
                  <c:v>2.884151124564026</c:v>
                </c:pt>
                <c:pt idx="1057">
                  <c:v>2.889340836609333</c:v>
                </c:pt>
                <c:pt idx="1058">
                  <c:v>2.894534546438527</c:v>
                </c:pt>
                <c:pt idx="1059">
                  <c:v>2.899732251849253</c:v>
                </c:pt>
                <c:pt idx="1060">
                  <c:v>2.904933950637969</c:v>
                </c:pt>
                <c:pt idx="1061">
                  <c:v>2.910139640599945</c:v>
                </c:pt>
                <c:pt idx="1062">
                  <c:v>2.915349319529263</c:v>
                </c:pt>
                <c:pt idx="1063">
                  <c:v>2.920562985218821</c:v>
                </c:pt>
                <c:pt idx="1064">
                  <c:v>2.925780635460328</c:v>
                </c:pt>
                <c:pt idx="1065">
                  <c:v>2.931002268044307</c:v>
                </c:pt>
                <c:pt idx="1066">
                  <c:v>2.936227880760098</c:v>
                </c:pt>
                <c:pt idx="1067">
                  <c:v>2.941457471395858</c:v>
                </c:pt>
                <c:pt idx="1068">
                  <c:v>2.94669103773856</c:v>
                </c:pt>
                <c:pt idx="1069">
                  <c:v>2.951928577573993</c:v>
                </c:pt>
                <c:pt idx="1070">
                  <c:v>2.957170088686764</c:v>
                </c:pt>
                <c:pt idx="1071">
                  <c:v>2.962415568860301</c:v>
                </c:pt>
                <c:pt idx="1072">
                  <c:v>2.967665015876849</c:v>
                </c:pt>
                <c:pt idx="1073">
                  <c:v>2.972918427517475</c:v>
                </c:pt>
                <c:pt idx="1074">
                  <c:v>2.978175801562063</c:v>
                </c:pt>
                <c:pt idx="1075">
                  <c:v>2.983437135789323</c:v>
                </c:pt>
                <c:pt idx="1076">
                  <c:v>2.988702427976782</c:v>
                </c:pt>
                <c:pt idx="1077">
                  <c:v>2.993971675900794</c:v>
                </c:pt>
                <c:pt idx="1078">
                  <c:v>2.999244877336535</c:v>
                </c:pt>
                <c:pt idx="1079">
                  <c:v>3.004522030058002</c:v>
                </c:pt>
                <c:pt idx="1080">
                  <c:v>3.00980313183802</c:v>
                </c:pt>
                <c:pt idx="1081">
                  <c:v>3.015088180448239</c:v>
                </c:pt>
                <c:pt idx="1082">
                  <c:v>3.020377173659134</c:v>
                </c:pt>
                <c:pt idx="1083">
                  <c:v>3.025670109240004</c:v>
                </c:pt>
                <c:pt idx="1084">
                  <c:v>3.03096698495898</c:v>
                </c:pt>
                <c:pt idx="1085">
                  <c:v>3.03626779858302</c:v>
                </c:pt>
                <c:pt idx="1086">
                  <c:v>3.041572547877907</c:v>
                </c:pt>
                <c:pt idx="1087">
                  <c:v>3.046881230608255</c:v>
                </c:pt>
                <c:pt idx="1088">
                  <c:v>3.052193844537511</c:v>
                </c:pt>
                <c:pt idx="1089">
                  <c:v>3.057510387427948</c:v>
                </c:pt>
                <c:pt idx="1090">
                  <c:v>3.062830857040673</c:v>
                </c:pt>
                <c:pt idx="1091">
                  <c:v>3.068155251135624</c:v>
                </c:pt>
                <c:pt idx="1092">
                  <c:v>3.073483567471571</c:v>
                </c:pt>
                <c:pt idx="1093">
                  <c:v>3.078815803806118</c:v>
                </c:pt>
                <c:pt idx="1094">
                  <c:v>3.084151957895704</c:v>
                </c:pt>
                <c:pt idx="1095">
                  <c:v>3.089492027495599</c:v>
                </c:pt>
                <c:pt idx="1096">
                  <c:v>3.094836010359913</c:v>
                </c:pt>
                <c:pt idx="1097">
                  <c:v>3.100183904241588</c:v>
                </c:pt>
                <c:pt idx="1098">
                  <c:v>3.105535706892403</c:v>
                </c:pt>
                <c:pt idx="1099">
                  <c:v>3.110891416062977</c:v>
                </c:pt>
                <c:pt idx="1100">
                  <c:v>3.116251029502764</c:v>
                </c:pt>
                <c:pt idx="1101">
                  <c:v>3.121614544960059</c:v>
                </c:pt>
                <c:pt idx="1102">
                  <c:v>3.126981960181993</c:v>
                </c:pt>
                <c:pt idx="1103">
                  <c:v>3.13235327291454</c:v>
                </c:pt>
                <c:pt idx="1104">
                  <c:v>3.137728480902513</c:v>
                </c:pt>
                <c:pt idx="1105">
                  <c:v>3.143107581889566</c:v>
                </c:pt>
                <c:pt idx="1106">
                  <c:v>3.148490573618197</c:v>
                </c:pt>
                <c:pt idx="1107">
                  <c:v>3.153877453829743</c:v>
                </c:pt>
                <c:pt idx="1108">
                  <c:v>3.159268220264388</c:v>
                </c:pt>
                <c:pt idx="1109">
                  <c:v>3.164662870661159</c:v>
                </c:pt>
                <c:pt idx="1110">
                  <c:v>3.170061402757926</c:v>
                </c:pt>
                <c:pt idx="1111">
                  <c:v>3.175463814291404</c:v>
                </c:pt>
                <c:pt idx="1112">
                  <c:v>3.180870102997157</c:v>
                </c:pt>
                <c:pt idx="1113">
                  <c:v>3.186280266609592</c:v>
                </c:pt>
                <c:pt idx="1114">
                  <c:v>3.191694302861967</c:v>
                </c:pt>
                <c:pt idx="1115">
                  <c:v>3.197112209486385</c:v>
                </c:pt>
                <c:pt idx="1116">
                  <c:v>3.202533984213798</c:v>
                </c:pt>
                <c:pt idx="1117">
                  <c:v>3.207959624774009</c:v>
                </c:pt>
                <c:pt idx="1118">
                  <c:v>3.213389128895671</c:v>
                </c:pt>
                <c:pt idx="1119">
                  <c:v>3.218822494306283</c:v>
                </c:pt>
                <c:pt idx="1120">
                  <c:v>3.224259718732205</c:v>
                </c:pt>
                <c:pt idx="1121">
                  <c:v>3.229700799898638</c:v>
                </c:pt>
                <c:pt idx="1122">
                  <c:v>3.235145735529641</c:v>
                </c:pt>
                <c:pt idx="1123">
                  <c:v>3.24059452334813</c:v>
                </c:pt>
                <c:pt idx="1124">
                  <c:v>3.246047161075868</c:v>
                </c:pt>
                <c:pt idx="1125">
                  <c:v>3.251503646433477</c:v>
                </c:pt>
                <c:pt idx="1126">
                  <c:v>3.256963977140434</c:v>
                </c:pt>
                <c:pt idx="1127">
                  <c:v>3.262428150915069</c:v>
                </c:pt>
                <c:pt idx="1128">
                  <c:v>3.267896165474574</c:v>
                </c:pt>
                <c:pt idx="1129">
                  <c:v>3.273368018534995</c:v>
                </c:pt>
                <c:pt idx="1130">
                  <c:v>3.278843707811236</c:v>
                </c:pt>
                <c:pt idx="1131">
                  <c:v>3.284323231017061</c:v>
                </c:pt>
                <c:pt idx="1132">
                  <c:v>3.289806585865093</c:v>
                </c:pt>
                <c:pt idx="1133">
                  <c:v>3.295293770066816</c:v>
                </c:pt>
                <c:pt idx="1134">
                  <c:v>3.300784781332573</c:v>
                </c:pt>
                <c:pt idx="1135">
                  <c:v>3.306279617371571</c:v>
                </c:pt>
                <c:pt idx="1136">
                  <c:v>3.311778275891877</c:v>
                </c:pt>
                <c:pt idx="1137">
                  <c:v>3.317280754600422</c:v>
                </c:pt>
                <c:pt idx="1138">
                  <c:v>3.322787051203</c:v>
                </c:pt>
                <c:pt idx="1139">
                  <c:v>3.328297163404271</c:v>
                </c:pt>
                <c:pt idx="1140">
                  <c:v>3.333811088907758</c:v>
                </c:pt>
                <c:pt idx="1141">
                  <c:v>3.339328825415848</c:v>
                </c:pt>
                <c:pt idx="1142">
                  <c:v>3.3448503706298</c:v>
                </c:pt>
                <c:pt idx="1143">
                  <c:v>3.350375722249735</c:v>
                </c:pt>
                <c:pt idx="1144">
                  <c:v>3.355904877974642</c:v>
                </c:pt>
                <c:pt idx="1145">
                  <c:v>3.361437835502381</c:v>
                </c:pt>
                <c:pt idx="1146">
                  <c:v>3.366974592529679</c:v>
                </c:pt>
                <c:pt idx="1147">
                  <c:v>3.372515146752134</c:v>
                </c:pt>
                <c:pt idx="1148">
                  <c:v>3.378059495864213</c:v>
                </c:pt>
                <c:pt idx="1149">
                  <c:v>3.383607637559255</c:v>
                </c:pt>
                <c:pt idx="1150">
                  <c:v>3.389159569529472</c:v>
                </c:pt>
                <c:pt idx="1151">
                  <c:v>3.394715289465945</c:v>
                </c:pt>
                <c:pt idx="1152">
                  <c:v>3.400274795058631</c:v>
                </c:pt>
                <c:pt idx="1153">
                  <c:v>3.40583808399636</c:v>
                </c:pt>
                <c:pt idx="1154">
                  <c:v>3.411405153966837</c:v>
                </c:pt>
                <c:pt idx="1155">
                  <c:v>3.416976002656643</c:v>
                </c:pt>
                <c:pt idx="1156">
                  <c:v>3.422550627751231</c:v>
                </c:pt>
                <c:pt idx="1157">
                  <c:v>3.428129026934937</c:v>
                </c:pt>
                <c:pt idx="1158">
                  <c:v>3.433711197890968</c:v>
                </c:pt>
                <c:pt idx="1159">
                  <c:v>3.439297138301411</c:v>
                </c:pt>
                <c:pt idx="1160">
                  <c:v>3.444886845847236</c:v>
                </c:pt>
                <c:pt idx="1161">
                  <c:v>3.450480318208285</c:v>
                </c:pt>
                <c:pt idx="1162">
                  <c:v>3.456077553063286</c:v>
                </c:pt>
                <c:pt idx="1163">
                  <c:v>3.461678548089845</c:v>
                </c:pt>
                <c:pt idx="1164">
                  <c:v>3.46728330096445</c:v>
                </c:pt>
                <c:pt idx="1165">
                  <c:v>3.472891809362471</c:v>
                </c:pt>
                <c:pt idx="1166">
                  <c:v>3.47850407095816</c:v>
                </c:pt>
                <c:pt idx="1167">
                  <c:v>3.484120083424654</c:v>
                </c:pt>
                <c:pt idx="1168">
                  <c:v>3.489739844433975</c:v>
                </c:pt>
                <c:pt idx="1169">
                  <c:v>3.495363351657025</c:v>
                </c:pt>
                <c:pt idx="1170">
                  <c:v>3.5009906027636</c:v>
                </c:pt>
                <c:pt idx="1171">
                  <c:v>3.506621595422372</c:v>
                </c:pt>
                <c:pt idx="1172">
                  <c:v>3.512256327300908</c:v>
                </c:pt>
                <c:pt idx="1173">
                  <c:v>3.517894796065661</c:v>
                </c:pt>
                <c:pt idx="1174">
                  <c:v>3.523536999381971</c:v>
                </c:pt>
                <c:pt idx="1175">
                  <c:v>3.529182934914064</c:v>
                </c:pt>
                <c:pt idx="1176">
                  <c:v>3.534832600325064</c:v>
                </c:pt>
                <c:pt idx="1177">
                  <c:v>3.540485993276977</c:v>
                </c:pt>
                <c:pt idx="1178">
                  <c:v>3.546143111430705</c:v>
                </c:pt>
                <c:pt idx="1179">
                  <c:v>3.551803952446041</c:v>
                </c:pt>
                <c:pt idx="1180">
                  <c:v>3.55746851398167</c:v>
                </c:pt>
                <c:pt idx="1181">
                  <c:v>3.56313679369517</c:v>
                </c:pt>
                <c:pt idx="1182">
                  <c:v>3.568808789243012</c:v>
                </c:pt>
                <c:pt idx="1183">
                  <c:v>3.574484498280565</c:v>
                </c:pt>
                <c:pt idx="1184">
                  <c:v>3.58016391846209</c:v>
                </c:pt>
                <c:pt idx="1185">
                  <c:v>3.585847047440745</c:v>
                </c:pt>
                <c:pt idx="1186">
                  <c:v>3.591533882868586</c:v>
                </c:pt>
                <c:pt idx="1187">
                  <c:v>3.597224422396564</c:v>
                </c:pt>
                <c:pt idx="1188">
                  <c:v>3.60291866367453</c:v>
                </c:pt>
                <c:pt idx="1189">
                  <c:v>3.608616604351233</c:v>
                </c:pt>
                <c:pt idx="1190">
                  <c:v>3.614318242074323</c:v>
                </c:pt>
                <c:pt idx="1191">
                  <c:v>3.620023574490347</c:v>
                </c:pt>
                <c:pt idx="1192">
                  <c:v>3.625732599244756</c:v>
                </c:pt>
                <c:pt idx="1193">
                  <c:v>3.631445313981901</c:v>
                </c:pt>
                <c:pt idx="1194">
                  <c:v>3.637161716345037</c:v>
                </c:pt>
                <c:pt idx="1195">
                  <c:v>3.64288180397632</c:v>
                </c:pt>
                <c:pt idx="1196">
                  <c:v>3.648605574516809</c:v>
                </c:pt>
                <c:pt idx="1197">
                  <c:v>3.654333025606472</c:v>
                </c:pt>
                <c:pt idx="1198">
                  <c:v>3.660064154884176</c:v>
                </c:pt>
                <c:pt idx="1199">
                  <c:v>3.6657989599877</c:v>
                </c:pt>
                <c:pt idx="1200">
                  <c:v>3.671537438553722</c:v>
                </c:pt>
                <c:pt idx="1201">
                  <c:v>3.677279588217836</c:v>
                </c:pt>
                <c:pt idx="1202">
                  <c:v>3.683025406614538</c:v>
                </c:pt>
                <c:pt idx="1203">
                  <c:v>3.688774891377234</c:v>
                </c:pt>
                <c:pt idx="1204">
                  <c:v>3.694528040138238</c:v>
                </c:pt>
                <c:pt idx="1205">
                  <c:v>3.70028485052878</c:v>
                </c:pt>
                <c:pt idx="1206">
                  <c:v>3.70604532017899</c:v>
                </c:pt>
                <c:pt idx="1207">
                  <c:v>3.711809446717921</c:v>
                </c:pt>
                <c:pt idx="1208">
                  <c:v>3.717577227773532</c:v>
                </c:pt>
                <c:pt idx="1209">
                  <c:v>3.723348660972694</c:v>
                </c:pt>
                <c:pt idx="1210">
                  <c:v>3.729123743941194</c:v>
                </c:pt>
                <c:pt idx="1211">
                  <c:v>3.734902474303732</c:v>
                </c:pt>
                <c:pt idx="1212">
                  <c:v>3.740684849683926</c:v>
                </c:pt>
                <c:pt idx="1213">
                  <c:v>3.746470867704305</c:v>
                </c:pt>
                <c:pt idx="1214">
                  <c:v>3.752260525986318</c:v>
                </c:pt>
                <c:pt idx="1215">
                  <c:v>3.758053822150328</c:v>
                </c:pt>
                <c:pt idx="1216">
                  <c:v>3.76385075381562</c:v>
                </c:pt>
                <c:pt idx="1217">
                  <c:v>3.769651318600393</c:v>
                </c:pt>
                <c:pt idx="1218">
                  <c:v>3.775455514121768</c:v>
                </c:pt>
                <c:pt idx="1219">
                  <c:v>3.781263337995786</c:v>
                </c:pt>
                <c:pt idx="1220">
                  <c:v>3.78707478783741</c:v>
                </c:pt>
                <c:pt idx="1221">
                  <c:v>3.792889861260515</c:v>
                </c:pt>
                <c:pt idx="1222">
                  <c:v>3.798708555877912</c:v>
                </c:pt>
                <c:pt idx="1223">
                  <c:v>3.804530869301327</c:v>
                </c:pt>
                <c:pt idx="1224">
                  <c:v>3.810356799141409</c:v>
                </c:pt>
                <c:pt idx="1225">
                  <c:v>3.816186343007733</c:v>
                </c:pt>
                <c:pt idx="1226">
                  <c:v>3.8220194985088</c:v>
                </c:pt>
                <c:pt idx="1227">
                  <c:v>3.827856263252035</c:v>
                </c:pt>
                <c:pt idx="1228">
                  <c:v>3.833696634843788</c:v>
                </c:pt>
                <c:pt idx="1229">
                  <c:v>3.83954061088934</c:v>
                </c:pt>
                <c:pt idx="1230">
                  <c:v>3.845388188992897</c:v>
                </c:pt>
                <c:pt idx="1231">
                  <c:v>3.851239366757591</c:v>
                </c:pt>
                <c:pt idx="1232">
                  <c:v>3.85709414178549</c:v>
                </c:pt>
                <c:pt idx="1233">
                  <c:v>3.862952511677586</c:v>
                </c:pt>
                <c:pt idx="1234">
                  <c:v>3.868814474033803</c:v>
                </c:pt>
                <c:pt idx="1235">
                  <c:v>3.874680026453</c:v>
                </c:pt>
                <c:pt idx="1236">
                  <c:v>3.880549166532963</c:v>
                </c:pt>
                <c:pt idx="1237">
                  <c:v>3.886421891870411</c:v>
                </c:pt>
                <c:pt idx="1238">
                  <c:v>3.892298200061</c:v>
                </c:pt>
                <c:pt idx="1239">
                  <c:v>3.898178088699319</c:v>
                </c:pt>
                <c:pt idx="1240">
                  <c:v>3.904061555378889</c:v>
                </c:pt>
                <c:pt idx="1241">
                  <c:v>3.90994859769217</c:v>
                </c:pt>
                <c:pt idx="1242">
                  <c:v>3.915839213230558</c:v>
                </c:pt>
                <c:pt idx="1243">
                  <c:v>3.921733399584385</c:v>
                </c:pt>
                <c:pt idx="1244">
                  <c:v>3.92763115434292</c:v>
                </c:pt>
                <c:pt idx="1245">
                  <c:v>3.933532475094372</c:v>
                </c:pt>
                <c:pt idx="1246">
                  <c:v>3.939437359425888</c:v>
                </c:pt>
                <c:pt idx="1247">
                  <c:v>3.945345804923558</c:v>
                </c:pt>
                <c:pt idx="1248">
                  <c:v>3.951257809172407</c:v>
                </c:pt>
                <c:pt idx="1249">
                  <c:v>3.957173369756407</c:v>
                </c:pt>
                <c:pt idx="1250">
                  <c:v>3.963092484258468</c:v>
                </c:pt>
                <c:pt idx="1251">
                  <c:v>3.969015150260445</c:v>
                </c:pt>
                <c:pt idx="1252">
                  <c:v>3.974941365343136</c:v>
                </c:pt>
                <c:pt idx="1253">
                  <c:v>3.980871127086284</c:v>
                </c:pt>
                <c:pt idx="1254">
                  <c:v>3.986804433068574</c:v>
                </c:pt>
                <c:pt idx="1255">
                  <c:v>3.992741280867641</c:v>
                </c:pt>
                <c:pt idx="1256">
                  <c:v>3.998681668060063</c:v>
                </c:pt>
                <c:pt idx="1257">
                  <c:v>4.004625592221366</c:v>
                </c:pt>
                <c:pt idx="1258">
                  <c:v>4.010573050926025</c:v>
                </c:pt>
                <c:pt idx="1259">
                  <c:v>4.016524041747461</c:v>
                </c:pt>
                <c:pt idx="1260">
                  <c:v>4.022478562258048</c:v>
                </c:pt>
                <c:pt idx="1261">
                  <c:v>4.028436610029106</c:v>
                </c:pt>
                <c:pt idx="1262">
                  <c:v>4.034398182630911</c:v>
                </c:pt>
                <c:pt idx="1263">
                  <c:v>4.040363277632683</c:v>
                </c:pt>
                <c:pt idx="1264">
                  <c:v>4.0463318926026</c:v>
                </c:pt>
                <c:pt idx="1265">
                  <c:v>4.05230402510779</c:v>
                </c:pt>
                <c:pt idx="1266">
                  <c:v>4.05827967271434</c:v>
                </c:pt>
                <c:pt idx="1267">
                  <c:v>4.064258832987279</c:v>
                </c:pt>
                <c:pt idx="1268">
                  <c:v>4.070241503490608</c:v>
                </c:pt>
                <c:pt idx="1269">
                  <c:v>4.07622768178727</c:v>
                </c:pt>
                <c:pt idx="1270">
                  <c:v>4.082217365439167</c:v>
                </c:pt>
                <c:pt idx="1271">
                  <c:v>4.088210552007166</c:v>
                </c:pt>
                <c:pt idx="1272">
                  <c:v>4.094207239051085</c:v>
                </c:pt>
                <c:pt idx="1273">
                  <c:v>4.100207424129701</c:v>
                </c:pt>
                <c:pt idx="1274">
                  <c:v>4.106211104800753</c:v>
                </c:pt>
                <c:pt idx="1275">
                  <c:v>4.112218278620936</c:v>
                </c:pt>
                <c:pt idx="1276">
                  <c:v>4.118228943145914</c:v>
                </c:pt>
                <c:pt idx="1277">
                  <c:v>4.124243095930306</c:v>
                </c:pt>
                <c:pt idx="1278">
                  <c:v>4.13026073452769</c:v>
                </c:pt>
                <c:pt idx="1279">
                  <c:v>4.136281856490616</c:v>
                </c:pt>
                <c:pt idx="1280">
                  <c:v>4.14230645937059</c:v>
                </c:pt>
                <c:pt idx="1281">
                  <c:v>4.148334540718088</c:v>
                </c:pt>
                <c:pt idx="1282">
                  <c:v>4.154366098082552</c:v>
                </c:pt>
                <c:pt idx="1283">
                  <c:v>4.160401129012384</c:v>
                </c:pt>
                <c:pt idx="1284">
                  <c:v>4.166439631054954</c:v>
                </c:pt>
                <c:pt idx="1285">
                  <c:v>4.172481601756606</c:v>
                </c:pt>
                <c:pt idx="1286">
                  <c:v>4.178527038662644</c:v>
                </c:pt>
                <c:pt idx="1287">
                  <c:v>4.184575939317344</c:v>
                </c:pt>
                <c:pt idx="1288">
                  <c:v>4.190628301263955</c:v>
                </c:pt>
                <c:pt idx="1289">
                  <c:v>4.19668412204469</c:v>
                </c:pt>
                <c:pt idx="1290">
                  <c:v>4.202743399200738</c:v>
                </c:pt>
                <c:pt idx="1291">
                  <c:v>4.208806130272256</c:v>
                </c:pt>
                <c:pt idx="1292">
                  <c:v>4.214872312798379</c:v>
                </c:pt>
                <c:pt idx="1293">
                  <c:v>4.220941944317209</c:v>
                </c:pt>
                <c:pt idx="1294">
                  <c:v>4.227015022365827</c:v>
                </c:pt>
                <c:pt idx="1295">
                  <c:v>4.233091544480288</c:v>
                </c:pt>
                <c:pt idx="1296">
                  <c:v>4.239171508195616</c:v>
                </c:pt>
                <c:pt idx="1297">
                  <c:v>4.24525491104582</c:v>
                </c:pt>
                <c:pt idx="1298">
                  <c:v>4.251341750563883</c:v>
                </c:pt>
                <c:pt idx="1299">
                  <c:v>4.257432024281761</c:v>
                </c:pt>
                <c:pt idx="1300">
                  <c:v>4.263525729730397</c:v>
                </c:pt>
                <c:pt idx="1301">
                  <c:v>4.269622864439705</c:v>
                </c:pt>
                <c:pt idx="1302">
                  <c:v>4.275723425938585</c:v>
                </c:pt>
                <c:pt idx="1303">
                  <c:v>4.281827411754912</c:v>
                </c:pt>
                <c:pt idx="1304">
                  <c:v>4.287934819415545</c:v>
                </c:pt>
                <c:pt idx="1305">
                  <c:v>4.294045646446331</c:v>
                </c:pt>
                <c:pt idx="1306">
                  <c:v>4.30015989037209</c:v>
                </c:pt>
                <c:pt idx="1307">
                  <c:v>4.306277548716628</c:v>
                </c:pt>
                <c:pt idx="1308">
                  <c:v>4.312398619002741</c:v>
                </c:pt>
                <c:pt idx="1309">
                  <c:v>4.318523098752203</c:v>
                </c:pt>
                <c:pt idx="1310">
                  <c:v>4.324650985485777</c:v>
                </c:pt>
                <c:pt idx="1311">
                  <c:v>4.330782276723213</c:v>
                </c:pt>
                <c:pt idx="1312">
                  <c:v>4.336916969983249</c:v>
                </c:pt>
                <c:pt idx="1313">
                  <c:v>4.343055062783608</c:v>
                </c:pt>
                <c:pt idx="1314">
                  <c:v>4.349196552641002</c:v>
                </c:pt>
                <c:pt idx="1315">
                  <c:v>4.355341437071138</c:v>
                </c:pt>
                <c:pt idx="1316">
                  <c:v>4.361489713588702</c:v>
                </c:pt>
                <c:pt idx="1317">
                  <c:v>4.367641379707384</c:v>
                </c:pt>
                <c:pt idx="1318">
                  <c:v>4.373796432939857</c:v>
                </c:pt>
                <c:pt idx="1319">
                  <c:v>4.379954870797786</c:v>
                </c:pt>
                <c:pt idx="1320">
                  <c:v>4.38611669079184</c:v>
                </c:pt>
                <c:pt idx="1321">
                  <c:v>4.392281890431665</c:v>
                </c:pt>
                <c:pt idx="1322">
                  <c:v>4.398450467225913</c:v>
                </c:pt>
                <c:pt idx="1323">
                  <c:v>4.404622418682236</c:v>
                </c:pt>
                <c:pt idx="1324">
                  <c:v>4.410797742307265</c:v>
                </c:pt>
                <c:pt idx="1325">
                  <c:v>4.416976435606642</c:v>
                </c:pt>
                <c:pt idx="1326">
                  <c:v>4.423158496085002</c:v>
                </c:pt>
                <c:pt idx="1327">
                  <c:v>4.429343921245982</c:v>
                </c:pt>
                <c:pt idx="1328">
                  <c:v>4.435532708592211</c:v>
                </c:pt>
                <c:pt idx="1329">
                  <c:v>4.441724855625322</c:v>
                </c:pt>
                <c:pt idx="1330">
                  <c:v>4.447920359845948</c:v>
                </c:pt>
                <c:pt idx="1331">
                  <c:v>4.454119218753727</c:v>
                </c:pt>
                <c:pt idx="1332">
                  <c:v>4.460321429847294</c:v>
                </c:pt>
                <c:pt idx="1333">
                  <c:v>4.466526990624287</c:v>
                </c:pt>
                <c:pt idx="1334">
                  <c:v>4.472735898581348</c:v>
                </c:pt>
                <c:pt idx="1335">
                  <c:v>4.47894815121413</c:v>
                </c:pt>
                <c:pt idx="1336">
                  <c:v>4.485163746017275</c:v>
                </c:pt>
                <c:pt idx="1337">
                  <c:v>4.49138268048445</c:v>
                </c:pt>
                <c:pt idx="1338">
                  <c:v>4.497604952108317</c:v>
                </c:pt>
                <c:pt idx="1339">
                  <c:v>4.503830558380546</c:v>
                </c:pt>
                <c:pt idx="1340">
                  <c:v>4.510059496791821</c:v>
                </c:pt>
                <c:pt idx="1341">
                  <c:v>4.51629176483183</c:v>
                </c:pt>
                <c:pt idx="1342">
                  <c:v>4.522527359989264</c:v>
                </c:pt>
                <c:pt idx="1343">
                  <c:v>4.52876627975184</c:v>
                </c:pt>
                <c:pt idx="1344">
                  <c:v>4.535008521606275</c:v>
                </c:pt>
                <c:pt idx="1345">
                  <c:v>4.541254083038298</c:v>
                </c:pt>
                <c:pt idx="1346">
                  <c:v>4.547502961532654</c:v>
                </c:pt>
                <c:pt idx="1347">
                  <c:v>4.5537551545731</c:v>
                </c:pt>
                <c:pt idx="1348">
                  <c:v>4.560010659642406</c:v>
                </c:pt>
                <c:pt idx="1349">
                  <c:v>4.56626947422236</c:v>
                </c:pt>
                <c:pt idx="1350">
                  <c:v>4.572531595793761</c:v>
                </c:pt>
                <c:pt idx="1351">
                  <c:v>4.578797021836427</c:v>
                </c:pt>
                <c:pt idx="1352">
                  <c:v>4.585065749829192</c:v>
                </c:pt>
                <c:pt idx="1353">
                  <c:v>4.591337777249907</c:v>
                </c:pt>
                <c:pt idx="1354">
                  <c:v>4.597613101575447</c:v>
                </c:pt>
                <c:pt idx="1355">
                  <c:v>4.603891720281697</c:v>
                </c:pt>
                <c:pt idx="1356">
                  <c:v>4.610173630843569</c:v>
                </c:pt>
                <c:pt idx="1357">
                  <c:v>4.616458830734992</c:v>
                </c:pt>
                <c:pt idx="1358">
                  <c:v>4.622747317428921</c:v>
                </c:pt>
                <c:pt idx="1359">
                  <c:v>4.62903908839733</c:v>
                </c:pt>
                <c:pt idx="1360">
                  <c:v>4.635334141111212</c:v>
                </c:pt>
                <c:pt idx="1361">
                  <c:v>4.641632473040594</c:v>
                </c:pt>
                <c:pt idx="1362">
                  <c:v>4.647934081654516</c:v>
                </c:pt>
                <c:pt idx="1363">
                  <c:v>4.654238964421053</c:v>
                </c:pt>
                <c:pt idx="1364">
                  <c:v>4.660547118807301</c:v>
                </c:pt>
                <c:pt idx="1365">
                  <c:v>4.666858542279383</c:v>
                </c:pt>
                <c:pt idx="1366">
                  <c:v>4.673173232302449</c:v>
                </c:pt>
                <c:pt idx="1367">
                  <c:v>4.679491186340682</c:v>
                </c:pt>
                <c:pt idx="1368">
                  <c:v>4.685812401857285</c:v>
                </c:pt>
                <c:pt idx="1369">
                  <c:v>4.6921368763145</c:v>
                </c:pt>
                <c:pt idx="1370">
                  <c:v>4.698464607173598</c:v>
                </c:pt>
                <c:pt idx="1371">
                  <c:v>4.704795591894875</c:v>
                </c:pt>
                <c:pt idx="1372">
                  <c:v>4.711129827937664</c:v>
                </c:pt>
                <c:pt idx="1373">
                  <c:v>4.71746731276033</c:v>
                </c:pt>
                <c:pt idx="1374">
                  <c:v>4.723808043820271</c:v>
                </c:pt>
                <c:pt idx="1375">
                  <c:v>4.730152018573921</c:v>
                </c:pt>
                <c:pt idx="1376">
                  <c:v>4.736499234476748</c:v>
                </c:pt>
                <c:pt idx="1377">
                  <c:v>4.742849688983254</c:v>
                </c:pt>
                <c:pt idx="1378">
                  <c:v>4.749203379546981</c:v>
                </c:pt>
                <c:pt idx="1379">
                  <c:v>4.755560303620506</c:v>
                </c:pt>
                <c:pt idx="1380">
                  <c:v>4.761920458655443</c:v>
                </c:pt>
                <c:pt idx="1381">
                  <c:v>4.76828384210245</c:v>
                </c:pt>
                <c:pt idx="1382">
                  <c:v>4.77465045141122</c:v>
                </c:pt>
                <c:pt idx="1383">
                  <c:v>4.781020284030486</c:v>
                </c:pt>
                <c:pt idx="1384">
                  <c:v>4.787393337408025</c:v>
                </c:pt>
                <c:pt idx="1385">
                  <c:v>4.793769608990654</c:v>
                </c:pt>
                <c:pt idx="1386">
                  <c:v>4.800149096224233</c:v>
                </c:pt>
                <c:pt idx="1387">
                  <c:v>4.806531796553667</c:v>
                </c:pt>
                <c:pt idx="1388">
                  <c:v>4.812917707422901</c:v>
                </c:pt>
                <c:pt idx="1389">
                  <c:v>4.819306826274933</c:v>
                </c:pt>
                <c:pt idx="1390">
                  <c:v>4.825699150551799</c:v>
                </c:pt>
                <c:pt idx="1391">
                  <c:v>4.832094677694581</c:v>
                </c:pt>
                <c:pt idx="1392">
                  <c:v>4.838493405143416</c:v>
                </c:pt>
                <c:pt idx="1393">
                  <c:v>4.844895330337477</c:v>
                </c:pt>
                <c:pt idx="1394">
                  <c:v>4.851300450715002</c:v>
                </c:pt>
                <c:pt idx="1395">
                  <c:v>4.857708763713265</c:v>
                </c:pt>
                <c:pt idx="1396">
                  <c:v>4.864120266768591</c:v>
                </c:pt>
                <c:pt idx="1397">
                  <c:v>4.870534957316368</c:v>
                </c:pt>
                <c:pt idx="1398">
                  <c:v>4.876952832791021</c:v>
                </c:pt>
                <c:pt idx="1399">
                  <c:v>4.883373890626036</c:v>
                </c:pt>
                <c:pt idx="1400">
                  <c:v>4.88979812825395</c:v>
                </c:pt>
                <c:pt idx="1401">
                  <c:v>4.896225543106353</c:v>
                </c:pt>
                <c:pt idx="1402">
                  <c:v>4.902656132613895</c:v>
                </c:pt>
                <c:pt idx="1403">
                  <c:v>4.909089894206275</c:v>
                </c:pt>
                <c:pt idx="1404">
                  <c:v>4.915526825312249</c:v>
                </c:pt>
                <c:pt idx="1405">
                  <c:v>4.92196692335964</c:v>
                </c:pt>
                <c:pt idx="1406">
                  <c:v>4.928410185775315</c:v>
                </c:pt>
                <c:pt idx="1407">
                  <c:v>4.934856609985206</c:v>
                </c:pt>
                <c:pt idx="1408">
                  <c:v>4.94130619341431</c:v>
                </c:pt>
                <c:pt idx="1409">
                  <c:v>4.947758933486671</c:v>
                </c:pt>
                <c:pt idx="1410">
                  <c:v>4.954214827625404</c:v>
                </c:pt>
                <c:pt idx="1411">
                  <c:v>4.96067387325269</c:v>
                </c:pt>
                <c:pt idx="1412">
                  <c:v>4.967136067789754</c:v>
                </c:pt>
                <c:pt idx="1413">
                  <c:v>4.973601408656908</c:v>
                </c:pt>
                <c:pt idx="1414">
                  <c:v>4.98006989327351</c:v>
                </c:pt>
                <c:pt idx="1415">
                  <c:v>4.986541519057986</c:v>
                </c:pt>
                <c:pt idx="1416">
                  <c:v>4.993016283427836</c:v>
                </c:pt>
                <c:pt idx="1417">
                  <c:v>4.99949418379962</c:v>
                </c:pt>
                <c:pt idx="1418">
                  <c:v>5.00597521758896</c:v>
                </c:pt>
                <c:pt idx="1419">
                  <c:v>5.012459382210563</c:v>
                </c:pt>
                <c:pt idx="1420">
                  <c:v>5.018946675078184</c:v>
                </c:pt>
                <c:pt idx="1421">
                  <c:v>5.02543709360466</c:v>
                </c:pt>
                <c:pt idx="1422">
                  <c:v>5.031930635201896</c:v>
                </c:pt>
                <c:pt idx="1423">
                  <c:v>5.038427297280866</c:v>
                </c:pt>
                <c:pt idx="1424">
                  <c:v>5.044927077251614</c:v>
                </c:pt>
                <c:pt idx="1425">
                  <c:v>5.051429972523266</c:v>
                </c:pt>
                <c:pt idx="1426">
                  <c:v>5.057935980504007</c:v>
                </c:pt>
                <c:pt idx="1427">
                  <c:v>5.06444509860111</c:v>
                </c:pt>
                <c:pt idx="1428">
                  <c:v>5.070957324220912</c:v>
                </c:pt>
                <c:pt idx="1429">
                  <c:v>5.077472654768833</c:v>
                </c:pt>
                <c:pt idx="1430">
                  <c:v>5.083991087649364</c:v>
                </c:pt>
                <c:pt idx="1431">
                  <c:v>5.090512620266074</c:v>
                </c:pt>
                <c:pt idx="1432">
                  <c:v>5.097037250021615</c:v>
                </c:pt>
                <c:pt idx="1433">
                  <c:v>5.103564974317713</c:v>
                </c:pt>
                <c:pt idx="1434">
                  <c:v>5.110095790555175</c:v>
                </c:pt>
                <c:pt idx="1435">
                  <c:v>5.116629696133885</c:v>
                </c:pt>
                <c:pt idx="1436">
                  <c:v>5.123166688452812</c:v>
                </c:pt>
                <c:pt idx="1437">
                  <c:v>5.129706764910005</c:v>
                </c:pt>
                <c:pt idx="1438">
                  <c:v>5.136249922902598</c:v>
                </c:pt>
                <c:pt idx="1439">
                  <c:v>5.142796159826802</c:v>
                </c:pt>
                <c:pt idx="1440">
                  <c:v>5.149345473077922</c:v>
                </c:pt>
                <c:pt idx="1441">
                  <c:v>5.155897860050337</c:v>
                </c:pt>
                <c:pt idx="1442">
                  <c:v>5.16245331813752</c:v>
                </c:pt>
                <c:pt idx="1443">
                  <c:v>5.169011844732028</c:v>
                </c:pt>
                <c:pt idx="1444">
                  <c:v>5.1755734372255</c:v>
                </c:pt>
                <c:pt idx="1445">
                  <c:v>5.182138093008672</c:v>
                </c:pt>
                <c:pt idx="1446">
                  <c:v>5.188705809471362</c:v>
                </c:pt>
                <c:pt idx="1447">
                  <c:v>5.19527658400248</c:v>
                </c:pt>
                <c:pt idx="1448">
                  <c:v>5.201850413990024</c:v>
                </c:pt>
                <c:pt idx="1449">
                  <c:v>5.208427296821088</c:v>
                </c:pt>
                <c:pt idx="1450">
                  <c:v>5.215007229881852</c:v>
                </c:pt>
                <c:pt idx="1451">
                  <c:v>5.221590210557594</c:v>
                </c:pt>
                <c:pt idx="1452">
                  <c:v>5.228176236232683</c:v>
                </c:pt>
                <c:pt idx="1453">
                  <c:v>5.234765304290581</c:v>
                </c:pt>
                <c:pt idx="1454">
                  <c:v>5.241357412113846</c:v>
                </c:pt>
                <c:pt idx="1455">
                  <c:v>5.247952557084131</c:v>
                </c:pt>
                <c:pt idx="1456">
                  <c:v>5.254550736582185</c:v>
                </c:pt>
                <c:pt idx="1457">
                  <c:v>5.261151947987861</c:v>
                </c:pt>
                <c:pt idx="1458">
                  <c:v>5.2677561886801</c:v>
                </c:pt>
                <c:pt idx="1459">
                  <c:v>5.274363456036948</c:v>
                </c:pt>
                <c:pt idx="1460">
                  <c:v>5.280973747435548</c:v>
                </c:pt>
                <c:pt idx="1461">
                  <c:v>5.287587060252147</c:v>
                </c:pt>
                <c:pt idx="1462">
                  <c:v>5.294203391862088</c:v>
                </c:pt>
                <c:pt idx="1463">
                  <c:v>5.30082273963982</c:v>
                </c:pt>
                <c:pt idx="1464">
                  <c:v>5.307445100958892</c:v>
                </c:pt>
                <c:pt idx="1465">
                  <c:v>5.314070473191961</c:v>
                </c:pt>
                <c:pt idx="1466">
                  <c:v>5.320698853710784</c:v>
                </c:pt>
                <c:pt idx="1467">
                  <c:v>5.327330239886221</c:v>
                </c:pt>
                <c:pt idx="1468">
                  <c:v>5.333964629088247</c:v>
                </c:pt>
                <c:pt idx="1469">
                  <c:v>5.340602018685936</c:v>
                </c:pt>
                <c:pt idx="1470">
                  <c:v>5.347242406047469</c:v>
                </c:pt>
                <c:pt idx="1471">
                  <c:v>5.35388578854014</c:v>
                </c:pt>
                <c:pt idx="1472">
                  <c:v>5.360532163530348</c:v>
                </c:pt>
                <c:pt idx="1473">
                  <c:v>5.367181528383605</c:v>
                </c:pt>
                <c:pt idx="1474">
                  <c:v>5.373833880464533</c:v>
                </c:pt>
                <c:pt idx="1475">
                  <c:v>5.38048921713686</c:v>
                </c:pt>
                <c:pt idx="1476">
                  <c:v>5.387147535763436</c:v>
                </c:pt>
                <c:pt idx="1477">
                  <c:v>5.393808833706214</c:v>
                </c:pt>
                <c:pt idx="1478">
                  <c:v>5.40047310832627</c:v>
                </c:pt>
                <c:pt idx="1479">
                  <c:v>5.407140356983785</c:v>
                </c:pt>
                <c:pt idx="1480">
                  <c:v>5.413810577038061</c:v>
                </c:pt>
                <c:pt idx="1481">
                  <c:v>5.420483765847518</c:v>
                </c:pt>
                <c:pt idx="1482">
                  <c:v>5.427159920769687</c:v>
                </c:pt>
                <c:pt idx="1483">
                  <c:v>5.433839039161221</c:v>
                </c:pt>
                <c:pt idx="1484">
                  <c:v>5.44052111837789</c:v>
                </c:pt>
                <c:pt idx="1485">
                  <c:v>5.447206155774582</c:v>
                </c:pt>
                <c:pt idx="1486">
                  <c:v>5.453894148705306</c:v>
                </c:pt>
                <c:pt idx="1487">
                  <c:v>5.460585094523194</c:v>
                </c:pt>
                <c:pt idx="1488">
                  <c:v>5.467278990580496</c:v>
                </c:pt>
                <c:pt idx="1489">
                  <c:v>5.473975834228588</c:v>
                </c:pt>
                <c:pt idx="1490">
                  <c:v>5.480675622817965</c:v>
                </c:pt>
                <c:pt idx="1491">
                  <c:v>5.487378353698249</c:v>
                </c:pt>
                <c:pt idx="1492">
                  <c:v>5.494084024218186</c:v>
                </c:pt>
                <c:pt idx="1493">
                  <c:v>5.500792631725647</c:v>
                </c:pt>
                <c:pt idx="1494">
                  <c:v>5.50750417356763</c:v>
                </c:pt>
                <c:pt idx="1495">
                  <c:v>5.514218647090257</c:v>
                </c:pt>
                <c:pt idx="1496">
                  <c:v>5.520936049638786</c:v>
                </c:pt>
                <c:pt idx="1497">
                  <c:v>5.527656378557595</c:v>
                </c:pt>
                <c:pt idx="1498">
                  <c:v>5.534379631190197</c:v>
                </c:pt>
                <c:pt idx="1499">
                  <c:v>5.54110580487923</c:v>
                </c:pt>
                <c:pt idx="1500">
                  <c:v>5.547834896966465</c:v>
                </c:pt>
                <c:pt idx="1501">
                  <c:v>5.554566904792813</c:v>
                </c:pt>
                <c:pt idx="1502">
                  <c:v>5.561301825698305</c:v>
                </c:pt>
                <c:pt idx="1503">
                  <c:v>5.568039657022109</c:v>
                </c:pt>
                <c:pt idx="1504">
                  <c:v>5.574780396102535</c:v>
                </c:pt>
                <c:pt idx="1505">
                  <c:v>5.581524040277018</c:v>
                </c:pt>
                <c:pt idx="1506">
                  <c:v>5.588270586882137</c:v>
                </c:pt>
                <c:pt idx="1507">
                  <c:v>5.595020033253599</c:v>
                </c:pt>
                <c:pt idx="1508">
                  <c:v>5.601772376726254</c:v>
                </c:pt>
                <c:pt idx="1509">
                  <c:v>5.608527614634092</c:v>
                </c:pt>
                <c:pt idx="1510">
                  <c:v>5.615285744310237</c:v>
                </c:pt>
                <c:pt idx="1511">
                  <c:v>5.622046763086955</c:v>
                </c:pt>
                <c:pt idx="1512">
                  <c:v>5.628810668295653</c:v>
                </c:pt>
                <c:pt idx="1513">
                  <c:v>5.63557745726688</c:v>
                </c:pt>
                <c:pt idx="1514">
                  <c:v>5.642347127330324</c:v>
                </c:pt>
                <c:pt idx="1515">
                  <c:v>5.649119675814818</c:v>
                </c:pt>
                <c:pt idx="1516">
                  <c:v>5.655895100048339</c:v>
                </c:pt>
                <c:pt idx="1517">
                  <c:v>5.662673397358008</c:v>
                </c:pt>
                <c:pt idx="1518">
                  <c:v>5.669454565070091</c:v>
                </c:pt>
                <c:pt idx="1519">
                  <c:v>5.676238600510005</c:v>
                </c:pt>
                <c:pt idx="1520">
                  <c:v>5.683025501002302</c:v>
                </c:pt>
                <c:pt idx="1521">
                  <c:v>5.689815263870695</c:v>
                </c:pt>
                <c:pt idx="1522">
                  <c:v>5.696607886438039</c:v>
                </c:pt>
                <c:pt idx="1523">
                  <c:v>5.703403366026336</c:v>
                </c:pt>
                <c:pt idx="1524">
                  <c:v>5.710201699956744</c:v>
                </c:pt>
                <c:pt idx="1525">
                  <c:v>5.717002885549567</c:v>
                </c:pt>
                <c:pt idx="1526">
                  <c:v>5.723806920124264</c:v>
                </c:pt>
                <c:pt idx="1527">
                  <c:v>5.730613800999445</c:v>
                </c:pt>
                <c:pt idx="1528">
                  <c:v>5.737423525492873</c:v>
                </c:pt>
                <c:pt idx="1529">
                  <c:v>5.744236090921467</c:v>
                </c:pt>
                <c:pt idx="1530">
                  <c:v>5.751051494601298</c:v>
                </c:pt>
                <c:pt idx="1531">
                  <c:v>5.757869733847595</c:v>
                </c:pt>
                <c:pt idx="1532">
                  <c:v>5.764690805974742</c:v>
                </c:pt>
                <c:pt idx="1533">
                  <c:v>5.77151470829628</c:v>
                </c:pt>
                <c:pt idx="1534">
                  <c:v>5.778341438124913</c:v>
                </c:pt>
                <c:pt idx="1535">
                  <c:v>5.785170992772495</c:v>
                </c:pt>
                <c:pt idx="1536">
                  <c:v>5.792003369550048</c:v>
                </c:pt>
                <c:pt idx="1537">
                  <c:v>5.798838565767748</c:v>
                </c:pt>
                <c:pt idx="1538">
                  <c:v>5.805676578734938</c:v>
                </c:pt>
                <c:pt idx="1539">
                  <c:v>5.81251740576012</c:v>
                </c:pt>
                <c:pt idx="1540">
                  <c:v>5.819361044150958</c:v>
                </c:pt>
                <c:pt idx="1541">
                  <c:v>5.826207491214282</c:v>
                </c:pt>
                <c:pt idx="1542">
                  <c:v>5.833056744256084</c:v>
                </c:pt>
                <c:pt idx="1543">
                  <c:v>5.839908800581525</c:v>
                </c:pt>
                <c:pt idx="1544">
                  <c:v>5.846763657494928</c:v>
                </c:pt>
                <c:pt idx="1545">
                  <c:v>5.853621312299786</c:v>
                </c:pt>
                <c:pt idx="1546">
                  <c:v>5.860481762298756</c:v>
                </c:pt>
                <c:pt idx="1547">
                  <c:v>5.86734500479367</c:v>
                </c:pt>
                <c:pt idx="1548">
                  <c:v>5.874211037085519</c:v>
                </c:pt>
                <c:pt idx="1549">
                  <c:v>5.881079856474478</c:v>
                </c:pt>
                <c:pt idx="1550">
                  <c:v>5.887951460259878</c:v>
                </c:pt>
                <c:pt idx="1551">
                  <c:v>5.894825845740233</c:v>
                </c:pt>
                <c:pt idx="1552">
                  <c:v>5.901703010213227</c:v>
                </c:pt>
                <c:pt idx="1553">
                  <c:v>5.908582950975709</c:v>
                </c:pt>
                <c:pt idx="1554">
                  <c:v>5.915465665323715</c:v>
                </c:pt>
                <c:pt idx="1555">
                  <c:v>5.922351150552448</c:v>
                </c:pt>
                <c:pt idx="1556">
                  <c:v>5.929239403956287</c:v>
                </c:pt>
                <c:pt idx="1557">
                  <c:v>5.93613042282879</c:v>
                </c:pt>
                <c:pt idx="1558">
                  <c:v>5.943024204462692</c:v>
                </c:pt>
                <c:pt idx="1559">
                  <c:v>5.949920746149902</c:v>
                </c:pt>
                <c:pt idx="1560">
                  <c:v>5.956820045181518</c:v>
                </c:pt>
                <c:pt idx="1561">
                  <c:v>5.963722098847805</c:v>
                </c:pt>
                <c:pt idx="1562">
                  <c:v>5.970626904438216</c:v>
                </c:pt>
                <c:pt idx="1563">
                  <c:v>5.977534459241386</c:v>
                </c:pt>
                <c:pt idx="1564">
                  <c:v>5.984444760545129</c:v>
                </c:pt>
                <c:pt idx="1565">
                  <c:v>5.991357805636444</c:v>
                </c:pt>
                <c:pt idx="1566">
                  <c:v>5.998273591801512</c:v>
                </c:pt>
                <c:pt idx="1567">
                  <c:v>6.005192116325699</c:v>
                </c:pt>
                <c:pt idx="1568">
                  <c:v>6.012113376493559</c:v>
                </c:pt>
                <c:pt idx="1569">
                  <c:v>6.019037369588831</c:v>
                </c:pt>
                <c:pt idx="1570">
                  <c:v>6.025964092894436</c:v>
                </c:pt>
                <c:pt idx="1571">
                  <c:v>6.03289354369249</c:v>
                </c:pt>
                <c:pt idx="1572">
                  <c:v>6.039825719264294</c:v>
                </c:pt>
                <c:pt idx="1573">
                  <c:v>6.04676061689034</c:v>
                </c:pt>
                <c:pt idx="1574">
                  <c:v>6.053698233850306</c:v>
                </c:pt>
                <c:pt idx="1575">
                  <c:v>6.060638567423068</c:v>
                </c:pt>
                <c:pt idx="1576">
                  <c:v>6.067581614886689</c:v>
                </c:pt>
                <c:pt idx="1577">
                  <c:v>6.074527373518428</c:v>
                </c:pt>
                <c:pt idx="1578">
                  <c:v>6.081475840594732</c:v>
                </c:pt>
                <c:pt idx="1579">
                  <c:v>6.088427013391247</c:v>
                </c:pt>
                <c:pt idx="1580">
                  <c:v>6.095380889182812</c:v>
                </c:pt>
                <c:pt idx="1581">
                  <c:v>6.102337465243466</c:v>
                </c:pt>
                <c:pt idx="1582">
                  <c:v>6.109296738846439</c:v>
                </c:pt>
                <c:pt idx="1583">
                  <c:v>6.11625870726416</c:v>
                </c:pt>
                <c:pt idx="1584">
                  <c:v>6.123223367768259</c:v>
                </c:pt>
                <c:pt idx="1585">
                  <c:v>6.130190717629565</c:v>
                </c:pt>
                <c:pt idx="1586">
                  <c:v>6.137160754118102</c:v>
                </c:pt>
                <c:pt idx="1587">
                  <c:v>6.144133474503101</c:v>
                </c:pt>
                <c:pt idx="1588">
                  <c:v>6.151108876052989</c:v>
                </c:pt>
                <c:pt idx="1589">
                  <c:v>6.158086956035401</c:v>
                </c:pt>
                <c:pt idx="1590">
                  <c:v>6.165067711717176</c:v>
                </c:pt>
                <c:pt idx="1591">
                  <c:v>6.172051140364346</c:v>
                </c:pt>
                <c:pt idx="1592">
                  <c:v>6.179037239242159</c:v>
                </c:pt>
                <c:pt idx="1593">
                  <c:v>6.186026005615065</c:v>
                </c:pt>
                <c:pt idx="1594">
                  <c:v>6.19301743674672</c:v>
                </c:pt>
                <c:pt idx="1595">
                  <c:v>6.200011529899989</c:v>
                </c:pt>
                <c:pt idx="1596">
                  <c:v>6.207008282336944</c:v>
                </c:pt>
                <c:pt idx="1597">
                  <c:v>6.214007691318865</c:v>
                </c:pt>
                <c:pt idx="1598">
                  <c:v>6.221009754106243</c:v>
                </c:pt>
                <c:pt idx="1599">
                  <c:v>6.228014467958777</c:v>
                </c:pt>
                <c:pt idx="1600">
                  <c:v>6.235021830135385</c:v>
                </c:pt>
                <c:pt idx="1601">
                  <c:v>6.242031837894187</c:v>
                </c:pt>
                <c:pt idx="1602">
                  <c:v>6.249044488492523</c:v>
                </c:pt>
                <c:pt idx="1603">
                  <c:v>6.25605977918694</c:v>
                </c:pt>
                <c:pt idx="1604">
                  <c:v>6.263077707233212</c:v>
                </c:pt>
                <c:pt idx="1605">
                  <c:v>6.270098269886314</c:v>
                </c:pt>
                <c:pt idx="1606">
                  <c:v>6.277121464400447</c:v>
                </c:pt>
                <c:pt idx="1607">
                  <c:v>6.284147288029026</c:v>
                </c:pt>
                <c:pt idx="1608">
                  <c:v>6.291175738024683</c:v>
                </c:pt>
                <c:pt idx="1609">
                  <c:v>6.29820681163927</c:v>
                </c:pt>
                <c:pt idx="1610">
                  <c:v>6.305240506123858</c:v>
                </c:pt>
                <c:pt idx="1611">
                  <c:v>6.312276818728737</c:v>
                </c:pt>
                <c:pt idx="1612">
                  <c:v>6.319315746703422</c:v>
                </c:pt>
                <c:pt idx="1613">
                  <c:v>6.326357287296648</c:v>
                </c:pt>
                <c:pt idx="1614">
                  <c:v>6.33340143775637</c:v>
                </c:pt>
                <c:pt idx="1615">
                  <c:v>6.34044819532977</c:v>
                </c:pt>
                <c:pt idx="1616">
                  <c:v>6.34749755726325</c:v>
                </c:pt>
                <c:pt idx="1617">
                  <c:v>6.354549520802449</c:v>
                </c:pt>
                <c:pt idx="1618">
                  <c:v>6.361604083192218</c:v>
                </c:pt>
                <c:pt idx="1619">
                  <c:v>6.368661241676642</c:v>
                </c:pt>
                <c:pt idx="1620">
                  <c:v>6.375720993499031</c:v>
                </c:pt>
                <c:pt idx="1621">
                  <c:v>6.382783335901927</c:v>
                </c:pt>
                <c:pt idx="1622">
                  <c:v>6.389848266127097</c:v>
                </c:pt>
                <c:pt idx="1623">
                  <c:v>6.396915781415543</c:v>
                </c:pt>
                <c:pt idx="1624">
                  <c:v>6.403985879007494</c:v>
                </c:pt>
                <c:pt idx="1625">
                  <c:v>6.411058556142414</c:v>
                </c:pt>
                <c:pt idx="1626">
                  <c:v>6.418133810058997</c:v>
                </c:pt>
                <c:pt idx="1627">
                  <c:v>6.42521163799517</c:v>
                </c:pt>
                <c:pt idx="1628">
                  <c:v>6.4322920371881</c:v>
                </c:pt>
                <c:pt idx="1629">
                  <c:v>6.43937500487418</c:v>
                </c:pt>
                <c:pt idx="1630">
                  <c:v>6.446460538289044</c:v>
                </c:pt>
                <c:pt idx="1631">
                  <c:v>6.453548634667566</c:v>
                </c:pt>
                <c:pt idx="1632">
                  <c:v>6.460639291243851</c:v>
                </c:pt>
                <c:pt idx="1633">
                  <c:v>6.467732505251247</c:v>
                </c:pt>
                <c:pt idx="1634">
                  <c:v>6.47482827392234</c:v>
                </c:pt>
                <c:pt idx="1635">
                  <c:v>6.481926594488955</c:v>
                </c:pt>
                <c:pt idx="1636">
                  <c:v>6.48902746418216</c:v>
                </c:pt>
                <c:pt idx="1637">
                  <c:v>6.496130880232259</c:v>
                </c:pt>
                <c:pt idx="1638">
                  <c:v>6.503236839868809</c:v>
                </c:pt>
                <c:pt idx="1639">
                  <c:v>6.510345340320598</c:v>
                </c:pt>
                <c:pt idx="1640">
                  <c:v>6.51745637881567</c:v>
                </c:pt>
                <c:pt idx="1641">
                  <c:v>6.524569952581306</c:v>
                </c:pt>
                <c:pt idx="1642">
                  <c:v>6.531686058844035</c:v>
                </c:pt>
                <c:pt idx="1643">
                  <c:v>6.538804694829631</c:v>
                </c:pt>
                <c:pt idx="1644">
                  <c:v>6.545925857763119</c:v>
                </c:pt>
                <c:pt idx="1645">
                  <c:v>6.553049544868772</c:v>
                </c:pt>
                <c:pt idx="1646">
                  <c:v>6.560175753370109</c:v>
                </c:pt>
                <c:pt idx="1647">
                  <c:v>6.567304480489899</c:v>
                </c:pt>
                <c:pt idx="1648">
                  <c:v>6.574435723450167</c:v>
                </c:pt>
                <c:pt idx="1649">
                  <c:v>6.581569479472183</c:v>
                </c:pt>
                <c:pt idx="1650">
                  <c:v>6.588705745776473</c:v>
                </c:pt>
                <c:pt idx="1651">
                  <c:v>6.595844519582815</c:v>
                </c:pt>
                <c:pt idx="1652">
                  <c:v>6.602985798110244</c:v>
                </c:pt>
                <c:pt idx="1653">
                  <c:v>6.610129578577045</c:v>
                </c:pt>
                <c:pt idx="1654">
                  <c:v>6.617275858200764</c:v>
                </c:pt>
                <c:pt idx="1655">
                  <c:v>6.624424634198197</c:v>
                </c:pt>
                <c:pt idx="1656">
                  <c:v>6.631575903785406</c:v>
                </c:pt>
                <c:pt idx="1657">
                  <c:v>6.638729664177705</c:v>
                </c:pt>
                <c:pt idx="1658">
                  <c:v>6.645885912589665</c:v>
                </c:pt>
                <c:pt idx="1659">
                  <c:v>6.653044646235123</c:v>
                </c:pt>
                <c:pt idx="1660">
                  <c:v>6.660205862327174</c:v>
                </c:pt>
                <c:pt idx="1661">
                  <c:v>6.667369558078175</c:v>
                </c:pt>
                <c:pt idx="1662">
                  <c:v>6.674535730699745</c:v>
                </c:pt>
                <c:pt idx="1663">
                  <c:v>6.681704377402766</c:v>
                </c:pt>
                <c:pt idx="1664">
                  <c:v>6.688875495397383</c:v>
                </c:pt>
                <c:pt idx="1665">
                  <c:v>6.696049081893008</c:v>
                </c:pt>
                <c:pt idx="1666">
                  <c:v>6.703225134098317</c:v>
                </c:pt>
                <c:pt idx="1667">
                  <c:v>6.710403649221252</c:v>
                </c:pt>
                <c:pt idx="1668">
                  <c:v>6.717584624469027</c:v>
                </c:pt>
                <c:pt idx="1669">
                  <c:v>6.72476805704812</c:v>
                </c:pt>
                <c:pt idx="1670">
                  <c:v>6.731953944164277</c:v>
                </c:pt>
                <c:pt idx="1671">
                  <c:v>6.739142283022515</c:v>
                </c:pt>
                <c:pt idx="1672">
                  <c:v>6.746333070827122</c:v>
                </c:pt>
                <c:pt idx="1673">
                  <c:v>6.75352630478166</c:v>
                </c:pt>
                <c:pt idx="1674">
                  <c:v>6.76072198208896</c:v>
                </c:pt>
                <c:pt idx="1675">
                  <c:v>6.767920099951127</c:v>
                </c:pt>
                <c:pt idx="1676">
                  <c:v>6.77512065556954</c:v>
                </c:pt>
                <c:pt idx="1677">
                  <c:v>6.782323646144852</c:v>
                </c:pt>
                <c:pt idx="1678">
                  <c:v>6.789529068876995</c:v>
                </c:pt>
                <c:pt idx="1679">
                  <c:v>6.796736920965173</c:v>
                </c:pt>
                <c:pt idx="1680">
                  <c:v>6.80394719960787</c:v>
                </c:pt>
                <c:pt idx="1681">
                  <c:v>6.811159902002848</c:v>
                </c:pt>
                <c:pt idx="1682">
                  <c:v>6.818375025347146</c:v>
                </c:pt>
                <c:pt idx="1683">
                  <c:v>6.825592566837085</c:v>
                </c:pt>
                <c:pt idx="1684">
                  <c:v>6.832812523668269</c:v>
                </c:pt>
                <c:pt idx="1685">
                  <c:v>6.840034893035578</c:v>
                </c:pt>
                <c:pt idx="1686">
                  <c:v>6.847259672133178</c:v>
                </c:pt>
                <c:pt idx="1687">
                  <c:v>6.854486858154512</c:v>
                </c:pt>
                <c:pt idx="1688">
                  <c:v>6.861716448292321</c:v>
                </c:pt>
                <c:pt idx="1689">
                  <c:v>6.868948439738614</c:v>
                </c:pt>
                <c:pt idx="1690">
                  <c:v>6.876182829684696</c:v>
                </c:pt>
                <c:pt idx="1691">
                  <c:v>6.883419615321157</c:v>
                </c:pt>
                <c:pt idx="1692">
                  <c:v>6.890658793837872</c:v>
                </c:pt>
                <c:pt idx="1693">
                  <c:v>6.897900362424005</c:v>
                </c:pt>
                <c:pt idx="1694">
                  <c:v>6.905144318268012</c:v>
                </c:pt>
                <c:pt idx="1695">
                  <c:v>6.912390658557635</c:v>
                </c:pt>
                <c:pt idx="1696">
                  <c:v>6.919639380479908</c:v>
                </c:pt>
                <c:pt idx="1697">
                  <c:v>6.926890481221158</c:v>
                </c:pt>
                <c:pt idx="1698">
                  <c:v>6.934143957966997</c:v>
                </c:pt>
                <c:pt idx="1699">
                  <c:v>6.941399807902344</c:v>
                </c:pt>
                <c:pt idx="1700">
                  <c:v>6.9486580282114</c:v>
                </c:pt>
                <c:pt idx="1701">
                  <c:v>6.955918616077665</c:v>
                </c:pt>
                <c:pt idx="1702">
                  <c:v>6.963181568683934</c:v>
                </c:pt>
                <c:pt idx="1703">
                  <c:v>6.970446883212304</c:v>
                </c:pt>
                <c:pt idx="1704">
                  <c:v>6.977714556844157</c:v>
                </c:pt>
                <c:pt idx="1705">
                  <c:v>6.984984586760187</c:v>
                </c:pt>
                <c:pt idx="1706">
                  <c:v>6.992256970140379</c:v>
                </c:pt>
                <c:pt idx="1707">
                  <c:v>6.99953170416402</c:v>
                </c:pt>
                <c:pt idx="1708">
                  <c:v>7.006808786009695</c:v>
                </c:pt>
                <c:pt idx="1709">
                  <c:v>7.014088212855294</c:v>
                </c:pt>
                <c:pt idx="1710">
                  <c:v>7.021369981878014</c:v>
                </c:pt>
                <c:pt idx="1711">
                  <c:v>7.028654090254342</c:v>
                </c:pt>
                <c:pt idx="1712">
                  <c:v>7.035940535160082</c:v>
                </c:pt>
                <c:pt idx="1713">
                  <c:v>7.043229313770336</c:v>
                </c:pt>
                <c:pt idx="1714">
                  <c:v>7.050520423259511</c:v>
                </c:pt>
                <c:pt idx="1715">
                  <c:v>7.057813860801327</c:v>
                </c:pt>
                <c:pt idx="1716">
                  <c:v>7.065109623568807</c:v>
                </c:pt>
                <c:pt idx="1717">
                  <c:v>7.072407708734282</c:v>
                </c:pt>
                <c:pt idx="1718">
                  <c:v>7.079708113469393</c:v>
                </c:pt>
                <c:pt idx="1719">
                  <c:v>7.08701083494509</c:v>
                </c:pt>
                <c:pt idx="1720">
                  <c:v>7.094315870331639</c:v>
                </c:pt>
                <c:pt idx="1721">
                  <c:v>7.10162321679861</c:v>
                </c:pt>
                <c:pt idx="1722">
                  <c:v>7.108932871514889</c:v>
                </c:pt>
                <c:pt idx="1723">
                  <c:v>7.116244831648677</c:v>
                </c:pt>
                <c:pt idx="1724">
                  <c:v>7.123559094367486</c:v>
                </c:pt>
                <c:pt idx="1725">
                  <c:v>7.130875656838145</c:v>
                </c:pt>
                <c:pt idx="1726">
                  <c:v>7.138194516226799</c:v>
                </c:pt>
                <c:pt idx="1727">
                  <c:v>7.145515669698908</c:v>
                </c:pt>
                <c:pt idx="1728">
                  <c:v>7.152839114419256</c:v>
                </c:pt>
                <c:pt idx="1729">
                  <c:v>7.160164847551932</c:v>
                </c:pt>
                <c:pt idx="1730">
                  <c:v>7.167492866260357</c:v>
                </c:pt>
                <c:pt idx="1731">
                  <c:v>7.174823167707268</c:v>
                </c:pt>
                <c:pt idx="1732">
                  <c:v>7.182155749054719</c:v>
                </c:pt>
                <c:pt idx="1733">
                  <c:v>7.189490607464092</c:v>
                </c:pt>
                <c:pt idx="1734">
                  <c:v>7.196827740096089</c:v>
                </c:pt>
                <c:pt idx="1735">
                  <c:v>7.204167144110735</c:v>
                </c:pt>
                <c:pt idx="1736">
                  <c:v>7.211508816667378</c:v>
                </c:pt>
                <c:pt idx="1737">
                  <c:v>7.218852754924695</c:v>
                </c:pt>
                <c:pt idx="1738">
                  <c:v>7.226198956040684</c:v>
                </c:pt>
                <c:pt idx="1739">
                  <c:v>7.233547417172677</c:v>
                </c:pt>
                <c:pt idx="1740">
                  <c:v>7.240898135477325</c:v>
                </c:pt>
                <c:pt idx="1741">
                  <c:v>7.248251108110613</c:v>
                </c:pt>
                <c:pt idx="1742">
                  <c:v>7.255606332227855</c:v>
                </c:pt>
                <c:pt idx="1743">
                  <c:v>7.262963804983695</c:v>
                </c:pt>
                <c:pt idx="1744">
                  <c:v>7.270323523532107</c:v>
                </c:pt>
                <c:pt idx="1745">
                  <c:v>7.277685485026396</c:v>
                </c:pt>
                <c:pt idx="1746">
                  <c:v>7.285049686619203</c:v>
                </c:pt>
                <c:pt idx="1747">
                  <c:v>7.292416125462501</c:v>
                </c:pt>
                <c:pt idx="1748">
                  <c:v>7.299784798707597</c:v>
                </c:pt>
                <c:pt idx="1749">
                  <c:v>7.307155703505131</c:v>
                </c:pt>
                <c:pt idx="1750">
                  <c:v>7.314528837005086</c:v>
                </c:pt>
                <c:pt idx="1751">
                  <c:v>7.321904196356777</c:v>
                </c:pt>
                <c:pt idx="1752">
                  <c:v>7.329281778708856</c:v>
                </c:pt>
                <c:pt idx="1753">
                  <c:v>7.336661581209318</c:v>
                </c:pt>
                <c:pt idx="1754">
                  <c:v>7.34404360100549</c:v>
                </c:pt>
                <c:pt idx="1755">
                  <c:v>7.35142783524405</c:v>
                </c:pt>
                <c:pt idx="1756">
                  <c:v>7.358814281071007</c:v>
                </c:pt>
                <c:pt idx="1757">
                  <c:v>7.366202935631721</c:v>
                </c:pt>
                <c:pt idx="1758">
                  <c:v>7.373593796070887</c:v>
                </c:pt>
                <c:pt idx="1759">
                  <c:v>7.380986859532547</c:v>
                </c:pt>
                <c:pt idx="1760">
                  <c:v>7.388382123160095</c:v>
                </c:pt>
                <c:pt idx="1761">
                  <c:v>7.395779584096256</c:v>
                </c:pt>
                <c:pt idx="1762">
                  <c:v>7.403179239483112</c:v>
                </c:pt>
                <c:pt idx="1763">
                  <c:v>7.410581086462089</c:v>
                </c:pt>
                <c:pt idx="1764">
                  <c:v>7.417985122173961</c:v>
                </c:pt>
                <c:pt idx="1765">
                  <c:v>7.42539134375885</c:v>
                </c:pt>
                <c:pt idx="1766">
                  <c:v>7.432799748356231</c:v>
                </c:pt>
                <c:pt idx="1767">
                  <c:v>7.440210333104928</c:v>
                </c:pt>
                <c:pt idx="1768">
                  <c:v>7.447623095143113</c:v>
                </c:pt>
                <c:pt idx="1769">
                  <c:v>7.455038031608312</c:v>
                </c:pt>
                <c:pt idx="1770">
                  <c:v>7.46245513963741</c:v>
                </c:pt>
                <c:pt idx="1771">
                  <c:v>7.469874416366641</c:v>
                </c:pt>
                <c:pt idx="1772">
                  <c:v>7.477295858931592</c:v>
                </c:pt>
                <c:pt idx="1773">
                  <c:v>7.48471946446721</c:v>
                </c:pt>
                <c:pt idx="1774">
                  <c:v>7.492145230107791</c:v>
                </c:pt>
                <c:pt idx="1775">
                  <c:v>7.499573152987002</c:v>
                </c:pt>
                <c:pt idx="1776">
                  <c:v>7.507003230237855</c:v>
                </c:pt>
                <c:pt idx="1777">
                  <c:v>7.514435458992725</c:v>
                </c:pt>
                <c:pt idx="1778">
                  <c:v>7.521869836383354</c:v>
                </c:pt>
                <c:pt idx="1779">
                  <c:v>7.529306359540835</c:v>
                </c:pt>
                <c:pt idx="1780">
                  <c:v>7.53674502559563</c:v>
                </c:pt>
                <c:pt idx="1781">
                  <c:v>7.544185831677552</c:v>
                </c:pt>
                <c:pt idx="1782">
                  <c:v>7.551628774915798</c:v>
                </c:pt>
                <c:pt idx="1783">
                  <c:v>7.559073852438908</c:v>
                </c:pt>
                <c:pt idx="1784">
                  <c:v>7.5665210613748</c:v>
                </c:pt>
                <c:pt idx="1785">
                  <c:v>7.573970398850753</c:v>
                </c:pt>
                <c:pt idx="1786">
                  <c:v>7.581421861993412</c:v>
                </c:pt>
                <c:pt idx="1787">
                  <c:v>7.588875447928795</c:v>
                </c:pt>
                <c:pt idx="1788">
                  <c:v>7.596331153782284</c:v>
                </c:pt>
                <c:pt idx="1789">
                  <c:v>7.603788976678628</c:v>
                </c:pt>
                <c:pt idx="1790">
                  <c:v>7.611248913741956</c:v>
                </c:pt>
                <c:pt idx="1791">
                  <c:v>7.618710962095754</c:v>
                </c:pt>
                <c:pt idx="1792">
                  <c:v>7.626175118862895</c:v>
                </c:pt>
                <c:pt idx="1793">
                  <c:v>7.633641381165614</c:v>
                </c:pt>
                <c:pt idx="1794">
                  <c:v>7.641109746125521</c:v>
                </c:pt>
                <c:pt idx="1795">
                  <c:v>7.648580210863606</c:v>
                </c:pt>
                <c:pt idx="1796">
                  <c:v>7.65605277250023</c:v>
                </c:pt>
                <c:pt idx="1797">
                  <c:v>7.663527428155129</c:v>
                </c:pt>
                <c:pt idx="1798">
                  <c:v>7.671004174947423</c:v>
                </c:pt>
                <c:pt idx="1799">
                  <c:v>7.678483009995599</c:v>
                </c:pt>
                <c:pt idx="1800">
                  <c:v>7.685963930417534</c:v>
                </c:pt>
                <c:pt idx="1801">
                  <c:v>7.693446933330477</c:v>
                </c:pt>
                <c:pt idx="1802">
                  <c:v>7.700932015851062</c:v>
                </c:pt>
                <c:pt idx="1803">
                  <c:v>7.7084191750953</c:v>
                </c:pt>
                <c:pt idx="1804">
                  <c:v>7.715908408178588</c:v>
                </c:pt>
                <c:pt idx="1805">
                  <c:v>7.723399712215706</c:v>
                </c:pt>
                <c:pt idx="1806">
                  <c:v>7.730893084320816</c:v>
                </c:pt>
                <c:pt idx="1807">
                  <c:v>7.738388521607463</c:v>
                </c:pt>
                <c:pt idx="1808">
                  <c:v>7.745886021188582</c:v>
                </c:pt>
                <c:pt idx="1809">
                  <c:v>7.753385580176494</c:v>
                </c:pt>
                <c:pt idx="1810">
                  <c:v>7.760887195682906</c:v>
                </c:pt>
                <c:pt idx="1811">
                  <c:v>7.76839086481891</c:v>
                </c:pt>
                <c:pt idx="1812">
                  <c:v>7.775896584694995</c:v>
                </c:pt>
                <c:pt idx="1813">
                  <c:v>7.783404352421032</c:v>
                </c:pt>
                <c:pt idx="1814">
                  <c:v>7.790914165106286</c:v>
                </c:pt>
                <c:pt idx="1815">
                  <c:v>7.798426019859415</c:v>
                </c:pt>
                <c:pt idx="1816">
                  <c:v>7.805939913788469</c:v>
                </c:pt>
                <c:pt idx="1817">
                  <c:v>7.81345584400089</c:v>
                </c:pt>
                <c:pt idx="1818">
                  <c:v>7.820973807603514</c:v>
                </c:pt>
                <c:pt idx="1819">
                  <c:v>7.828493801702575</c:v>
                </c:pt>
                <c:pt idx="1820">
                  <c:v>7.8360158234037</c:v>
                </c:pt>
                <c:pt idx="1821">
                  <c:v>7.84353986981191</c:v>
                </c:pt>
                <c:pt idx="1822">
                  <c:v>7.851065938031637</c:v>
                </c:pt>
                <c:pt idx="1823">
                  <c:v>7.858594025166692</c:v>
                </c:pt>
                <c:pt idx="1824">
                  <c:v>7.866124128320302</c:v>
                </c:pt>
                <c:pt idx="1825">
                  <c:v>7.873656244595087</c:v>
                </c:pt>
                <c:pt idx="1826">
                  <c:v>7.881190371093067</c:v>
                </c:pt>
                <c:pt idx="1827">
                  <c:v>7.888726504915666</c:v>
                </c:pt>
                <c:pt idx="1828">
                  <c:v>7.896264643163712</c:v>
                </c:pt>
                <c:pt idx="1829">
                  <c:v>7.903804782937435</c:v>
                </c:pt>
                <c:pt idx="1830">
                  <c:v>7.91134692133647</c:v>
                </c:pt>
                <c:pt idx="1831">
                  <c:v>7.918891055459858</c:v>
                </c:pt>
                <c:pt idx="1832">
                  <c:v>7.926437182406047</c:v>
                </c:pt>
                <c:pt idx="1833">
                  <c:v>7.933985299272889</c:v>
                </c:pt>
                <c:pt idx="1834">
                  <c:v>7.941535403157648</c:v>
                </c:pt>
                <c:pt idx="1835">
                  <c:v>7.949087491156994</c:v>
                </c:pt>
                <c:pt idx="1836">
                  <c:v>7.956641560367007</c:v>
                </c:pt>
                <c:pt idx="1837">
                  <c:v>7.964197607883181</c:v>
                </c:pt>
                <c:pt idx="1838">
                  <c:v>7.971755630800416</c:v>
                </c:pt>
                <c:pt idx="1839">
                  <c:v>7.97931562621303</c:v>
                </c:pt>
                <c:pt idx="1840">
                  <c:v>7.98687759121475</c:v>
                </c:pt>
                <c:pt idx="1841">
                  <c:v>7.994441522898717</c:v>
                </c:pt>
                <c:pt idx="1842">
                  <c:v>8.002007418357495</c:v>
                </c:pt>
                <c:pt idx="1843">
                  <c:v>8.00957527468305</c:v>
                </c:pt>
                <c:pt idx="1844">
                  <c:v>8.017145088966771</c:v>
                </c:pt>
                <c:pt idx="1845">
                  <c:v>8.024716858299475</c:v>
                </c:pt>
                <c:pt idx="1846">
                  <c:v>8.032290579771382</c:v>
                </c:pt>
                <c:pt idx="1847">
                  <c:v>8.039866250472138</c:v>
                </c:pt>
                <c:pt idx="1848">
                  <c:v>8.047443867490808</c:v>
                </c:pt>
                <c:pt idx="1849">
                  <c:v>8.055023427915879</c:v>
                </c:pt>
                <c:pt idx="1850">
                  <c:v>8.062604928835265</c:v>
                </c:pt>
                <c:pt idx="1851">
                  <c:v>8.070188367336282</c:v>
                </c:pt>
                <c:pt idx="1852">
                  <c:v>8.077773740505698</c:v>
                </c:pt>
                <c:pt idx="1853">
                  <c:v>8.08536104542969</c:v>
                </c:pt>
                <c:pt idx="1854">
                  <c:v>8.09295027919386</c:v>
                </c:pt>
                <c:pt idx="1855">
                  <c:v>8.10054143888324</c:v>
                </c:pt>
                <c:pt idx="1856">
                  <c:v>8.108134521582286</c:v>
                </c:pt>
                <c:pt idx="1857">
                  <c:v>8.115729524374885</c:v>
                </c:pt>
                <c:pt idx="1858">
                  <c:v>8.123326444344354</c:v>
                </c:pt>
                <c:pt idx="1859">
                  <c:v>8.130925278573436</c:v>
                </c:pt>
                <c:pt idx="1860">
                  <c:v>8.138526024144305</c:v>
                </c:pt>
                <c:pt idx="1861">
                  <c:v>8.146128678138567</c:v>
                </c:pt>
                <c:pt idx="1862">
                  <c:v>8.153733237637267</c:v>
                </c:pt>
                <c:pt idx="1863">
                  <c:v>8.161339699720862</c:v>
                </c:pt>
                <c:pt idx="1864">
                  <c:v>8.168948061469271</c:v>
                </c:pt>
                <c:pt idx="1865">
                  <c:v>8.17655831996183</c:v>
                </c:pt>
                <c:pt idx="1866">
                  <c:v>8.184170472277312</c:v>
                </c:pt>
                <c:pt idx="1867">
                  <c:v>8.19178451549394</c:v>
                </c:pt>
                <c:pt idx="1868">
                  <c:v>8.199400446689352</c:v>
                </c:pt>
                <c:pt idx="1869">
                  <c:v>8.207018262940643</c:v>
                </c:pt>
                <c:pt idx="1870">
                  <c:v>8.214637961324342</c:v>
                </c:pt>
                <c:pt idx="1871">
                  <c:v>8.22225953891642</c:v>
                </c:pt>
                <c:pt idx="1872">
                  <c:v>8.229882992792278</c:v>
                </c:pt>
                <c:pt idx="1873">
                  <c:v>8.237508320026771</c:v>
                </c:pt>
                <c:pt idx="1874">
                  <c:v>8.2451355176942</c:v>
                </c:pt>
                <c:pt idx="1875">
                  <c:v>8.25276458286829</c:v>
                </c:pt>
                <c:pt idx="1876">
                  <c:v>8.26039551262223</c:v>
                </c:pt>
                <c:pt idx="1877">
                  <c:v>8.268028304028645</c:v>
                </c:pt>
                <c:pt idx="1878">
                  <c:v>8.27566295415961</c:v>
                </c:pt>
                <c:pt idx="1879">
                  <c:v>8.283299460086642</c:v>
                </c:pt>
                <c:pt idx="1880">
                  <c:v>8.290937818880717</c:v>
                </c:pt>
                <c:pt idx="1881">
                  <c:v>8.298578027612239</c:v>
                </c:pt>
                <c:pt idx="1882">
                  <c:v>8.306220083351086</c:v>
                </c:pt>
                <c:pt idx="1883">
                  <c:v>8.313863983166572</c:v>
                </c:pt>
                <c:pt idx="1884">
                  <c:v>8.32150972412747</c:v>
                </c:pt>
                <c:pt idx="1885">
                  <c:v>8.329157303301995</c:v>
                </c:pt>
                <c:pt idx="1886">
                  <c:v>8.33680671775782</c:v>
                </c:pt>
                <c:pt idx="1887">
                  <c:v>8.344457964562075</c:v>
                </c:pt>
                <c:pt idx="1888">
                  <c:v>8.35211104078135</c:v>
                </c:pt>
                <c:pt idx="1889">
                  <c:v>8.35976594348168</c:v>
                </c:pt>
                <c:pt idx="1890">
                  <c:v>8.367422669728554</c:v>
                </c:pt>
                <c:pt idx="1891">
                  <c:v>8.375081216586938</c:v>
                </c:pt>
                <c:pt idx="1892">
                  <c:v>8.38274158112123</c:v>
                </c:pt>
                <c:pt idx="1893">
                  <c:v>8.39040376039531</c:v>
                </c:pt>
                <c:pt idx="1894">
                  <c:v>8.398067751472503</c:v>
                </c:pt>
                <c:pt idx="1895">
                  <c:v>8.405733551415616</c:v>
                </c:pt>
                <c:pt idx="1896">
                  <c:v>8.413401157286882</c:v>
                </c:pt>
                <c:pt idx="1897">
                  <c:v>8.42107056614803</c:v>
                </c:pt>
                <c:pt idx="1898">
                  <c:v>8.428741775060238</c:v>
                </c:pt>
                <c:pt idx="1899">
                  <c:v>8.436414781084153</c:v>
                </c:pt>
                <c:pt idx="1900">
                  <c:v>8.444089581279881</c:v>
                </c:pt>
                <c:pt idx="1901">
                  <c:v>8.451766172707003</c:v>
                </c:pt>
                <c:pt idx="1902">
                  <c:v>8.45944455242456</c:v>
                </c:pt>
                <c:pt idx="1903">
                  <c:v>8.467124717491063</c:v>
                </c:pt>
                <c:pt idx="1904">
                  <c:v>8.474806664964498</c:v>
                </c:pt>
                <c:pt idx="1905">
                  <c:v>8.48249039190231</c:v>
                </c:pt>
                <c:pt idx="1906">
                  <c:v>8.49017589536142</c:v>
                </c:pt>
                <c:pt idx="1907">
                  <c:v>8.497863172398222</c:v>
                </c:pt>
                <c:pt idx="1908">
                  <c:v>8.505552220068588</c:v>
                </c:pt>
                <c:pt idx="1909">
                  <c:v>8.513243035427846</c:v>
                </c:pt>
                <c:pt idx="1910">
                  <c:v>8.520935615530813</c:v>
                </c:pt>
                <c:pt idx="1911">
                  <c:v>8.528629957431775</c:v>
                </c:pt>
                <c:pt idx="1912">
                  <c:v>8.5363260581845</c:v>
                </c:pt>
                <c:pt idx="1913">
                  <c:v>8.544023914842221</c:v>
                </c:pt>
                <c:pt idx="1914">
                  <c:v>8.551723524457662</c:v>
                </c:pt>
                <c:pt idx="1915">
                  <c:v>8.559424884083018</c:v>
                </c:pt>
                <c:pt idx="1916">
                  <c:v>8.567127990769963</c:v>
                </c:pt>
                <c:pt idx="1917">
                  <c:v>8.574832841569653</c:v>
                </c:pt>
                <c:pt idx="1918">
                  <c:v>8.582539433532726</c:v>
                </c:pt>
                <c:pt idx="1919">
                  <c:v>8.5902477637093</c:v>
                </c:pt>
                <c:pt idx="1920">
                  <c:v>8.59795782914898</c:v>
                </c:pt>
                <c:pt idx="1921">
                  <c:v>8.60566962690085</c:v>
                </c:pt>
                <c:pt idx="1922">
                  <c:v>8.61338315401348</c:v>
                </c:pt>
                <c:pt idx="1923">
                  <c:v>8.62109840753493</c:v>
                </c:pt>
                <c:pt idx="1924">
                  <c:v>8.628815384512741</c:v>
                </c:pt>
                <c:pt idx="1925">
                  <c:v>8.636534081993945</c:v>
                </c:pt>
                <c:pt idx="1926">
                  <c:v>8.64425449702505</c:v>
                </c:pt>
                <c:pt idx="1927">
                  <c:v>8.651976626652075</c:v>
                </c:pt>
                <c:pt idx="1928">
                  <c:v>8.659700467920515</c:v>
                </c:pt>
                <c:pt idx="1929">
                  <c:v>8.667426017875355</c:v>
                </c:pt>
                <c:pt idx="1930">
                  <c:v>8.675153273561072</c:v>
                </c:pt>
                <c:pt idx="1931">
                  <c:v>8.68288223202165</c:v>
                </c:pt>
                <c:pt idx="1932">
                  <c:v>8.690612890300535</c:v>
                </c:pt>
                <c:pt idx="1933">
                  <c:v>8.698345245440704</c:v>
                </c:pt>
                <c:pt idx="1934">
                  <c:v>8.70607929448461</c:v>
                </c:pt>
                <c:pt idx="1935">
                  <c:v>8.713815034474198</c:v>
                </c:pt>
                <c:pt idx="1936">
                  <c:v>8.721552462450921</c:v>
                </c:pt>
                <c:pt idx="1937">
                  <c:v>8.729291575455724</c:v>
                </c:pt>
                <c:pt idx="1938">
                  <c:v>8.737032370529053</c:v>
                </c:pt>
                <c:pt idx="1939">
                  <c:v>8.744774844710848</c:v>
                </c:pt>
                <c:pt idx="1940">
                  <c:v>8.752518995040565</c:v>
                </c:pt>
                <c:pt idx="1941">
                  <c:v>8.760264818557143</c:v>
                </c:pt>
                <c:pt idx="1942">
                  <c:v>8.768012312299024</c:v>
                </c:pt>
                <c:pt idx="1943">
                  <c:v>8.775761473304172</c:v>
                </c:pt>
                <c:pt idx="1944">
                  <c:v>8.78351229861004</c:v>
                </c:pt>
                <c:pt idx="1945">
                  <c:v>8.791264785253579</c:v>
                </c:pt>
                <c:pt idx="1946">
                  <c:v>8.799018930271273</c:v>
                </c:pt>
                <c:pt idx="1947">
                  <c:v>8.806774730699084</c:v>
                </c:pt>
                <c:pt idx="1948">
                  <c:v>8.814532183572495</c:v>
                </c:pt>
                <c:pt idx="1949">
                  <c:v>8.822291285926494</c:v>
                </c:pt>
                <c:pt idx="1950">
                  <c:v>8.83005203479558</c:v>
                </c:pt>
                <c:pt idx="1951">
                  <c:v>8.837814427213763</c:v>
                </c:pt>
                <c:pt idx="1952">
                  <c:v>8.845578460214559</c:v>
                </c:pt>
                <c:pt idx="1953">
                  <c:v>8.85334413083101</c:v>
                </c:pt>
                <c:pt idx="1954">
                  <c:v>8.86111143609565</c:v>
                </c:pt>
                <c:pt idx="1955">
                  <c:v>8.868880373040543</c:v>
                </c:pt>
                <c:pt idx="1956">
                  <c:v>8.87665093869726</c:v>
                </c:pt>
                <c:pt idx="1957">
                  <c:v>8.884423130096888</c:v>
                </c:pt>
                <c:pt idx="1958">
                  <c:v>8.892196944270034</c:v>
                </c:pt>
                <c:pt idx="1959">
                  <c:v>8.899972378246822</c:v>
                </c:pt>
                <c:pt idx="1960">
                  <c:v>8.90774942905689</c:v>
                </c:pt>
                <c:pt idx="1961">
                  <c:v>8.9155280937294</c:v>
                </c:pt>
                <c:pt idx="1962">
                  <c:v>8.923308369293023</c:v>
                </c:pt>
                <c:pt idx="1963">
                  <c:v>8.931090252775973</c:v>
                </c:pt>
                <c:pt idx="1964">
                  <c:v>8.938873741205956</c:v>
                </c:pt>
                <c:pt idx="1965">
                  <c:v>8.946658831610232</c:v>
                </c:pt>
                <c:pt idx="1966">
                  <c:v>8.954445521015557</c:v>
                </c:pt>
                <c:pt idx="1967">
                  <c:v>8.962233806448228</c:v>
                </c:pt>
                <c:pt idx="1968">
                  <c:v>8.970023684934057</c:v>
                </c:pt>
                <c:pt idx="1969">
                  <c:v>8.977815153498397</c:v>
                </c:pt>
                <c:pt idx="1970">
                  <c:v>8.985608209166114</c:v>
                </c:pt>
                <c:pt idx="1971">
                  <c:v>8.9934028489616</c:v>
                </c:pt>
                <c:pt idx="1972">
                  <c:v>9.00119906990879</c:v>
                </c:pt>
                <c:pt idx="1973">
                  <c:v>9.008996869031135</c:v>
                </c:pt>
                <c:pt idx="1974">
                  <c:v>9.01679624335163</c:v>
                </c:pt>
                <c:pt idx="1975">
                  <c:v>9.024597189892786</c:v>
                </c:pt>
                <c:pt idx="1976">
                  <c:v>9.032399705676655</c:v>
                </c:pt>
                <c:pt idx="1977">
                  <c:v>9.040203787724822</c:v>
                </c:pt>
                <c:pt idx="1978">
                  <c:v>9.048009433058411</c:v>
                </c:pt>
                <c:pt idx="1979">
                  <c:v>9.05581663869807</c:v>
                </c:pt>
                <c:pt idx="1980">
                  <c:v>9.063625401663985</c:v>
                </c:pt>
                <c:pt idx="1981">
                  <c:v>9.071435718975884</c:v>
                </c:pt>
                <c:pt idx="1982">
                  <c:v>9.079247587653032</c:v>
                </c:pt>
                <c:pt idx="1983">
                  <c:v>9.087061004714231</c:v>
                </c:pt>
                <c:pt idx="1984">
                  <c:v>9.094875967177817</c:v>
                </c:pt>
                <c:pt idx="1985">
                  <c:v>9.102692472061683</c:v>
                </c:pt>
                <c:pt idx="1986">
                  <c:v>9.11051051638324</c:v>
                </c:pt>
                <c:pt idx="1987">
                  <c:v>9.118330097159452</c:v>
                </c:pt>
                <c:pt idx="1988">
                  <c:v>9.126151211406837</c:v>
                </c:pt>
                <c:pt idx="1989">
                  <c:v>9.133973856141438</c:v>
                </c:pt>
                <c:pt idx="1990">
                  <c:v>9.141798028378851</c:v>
                </c:pt>
                <c:pt idx="1991">
                  <c:v>9.149623725134226</c:v>
                </c:pt>
                <c:pt idx="1992">
                  <c:v>9.157450943422247</c:v>
                </c:pt>
                <c:pt idx="1993">
                  <c:v>9.165279680257143</c:v>
                </c:pt>
                <c:pt idx="1994">
                  <c:v>9.173109932652707</c:v>
                </c:pt>
                <c:pt idx="1995">
                  <c:v>9.18094169762227</c:v>
                </c:pt>
                <c:pt idx="1996">
                  <c:v>9.188774972178708</c:v>
                </c:pt>
                <c:pt idx="1997">
                  <c:v>9.196609753334465</c:v>
                </c:pt>
                <c:pt idx="1998">
                  <c:v>9.204446038101522</c:v>
                </c:pt>
                <c:pt idx="1999">
                  <c:v>9.212283823491415</c:v>
                </c:pt>
                <c:pt idx="2000">
                  <c:v>9.220123106515242</c:v>
                </c:pt>
                <c:pt idx="2001">
                  <c:v>9.227963884183648</c:v>
                </c:pt>
                <c:pt idx="2002">
                  <c:v>9.235806153506832</c:v>
                </c:pt>
                <c:pt idx="2003">
                  <c:v>9.243649911494552</c:v>
                </c:pt>
                <c:pt idx="2004">
                  <c:v>9.25149515515613</c:v>
                </c:pt>
                <c:pt idx="2005">
                  <c:v>9.259341881500431</c:v>
                </c:pt>
                <c:pt idx="2006">
                  <c:v>9.267190087535893</c:v>
                </c:pt>
                <c:pt idx="2007">
                  <c:v>9.275039770270508</c:v>
                </c:pt>
                <c:pt idx="2008">
                  <c:v>9.282890926711824</c:v>
                </c:pt>
                <c:pt idx="2009">
                  <c:v>9.290743553866963</c:v>
                </c:pt>
                <c:pt idx="2010">
                  <c:v>9.298597648742593</c:v>
                </c:pt>
                <c:pt idx="2011">
                  <c:v>9.30645320834497</c:v>
                </c:pt>
                <c:pt idx="2012">
                  <c:v>9.314310229679876</c:v>
                </c:pt>
                <c:pt idx="2013">
                  <c:v>9.322168709752698</c:v>
                </c:pt>
                <c:pt idx="2014">
                  <c:v>9.330028645568368</c:v>
                </c:pt>
                <c:pt idx="2015">
                  <c:v>9.33789003413139</c:v>
                </c:pt>
                <c:pt idx="2016">
                  <c:v>9.345752872445833</c:v>
                </c:pt>
                <c:pt idx="2017">
                  <c:v>9.353617157515333</c:v>
                </c:pt>
                <c:pt idx="2018">
                  <c:v>9.361482886343104</c:v>
                </c:pt>
                <c:pt idx="2019">
                  <c:v>9.369350055931922</c:v>
                </c:pt>
                <c:pt idx="2020">
                  <c:v>9.377218663284138</c:v>
                </c:pt>
                <c:pt idx="2021">
                  <c:v>9.385088705401683</c:v>
                </c:pt>
                <c:pt idx="2022">
                  <c:v>9.392960179286045</c:v>
                </c:pt>
                <c:pt idx="2023">
                  <c:v>9.400833081938296</c:v>
                </c:pt>
                <c:pt idx="2024">
                  <c:v>9.408707410359085</c:v>
                </c:pt>
                <c:pt idx="2025">
                  <c:v>9.41658316154863</c:v>
                </c:pt>
                <c:pt idx="2026">
                  <c:v>9.42446033250673</c:v>
                </c:pt>
                <c:pt idx="2027">
                  <c:v>9.432338920232759</c:v>
                </c:pt>
                <c:pt idx="2028">
                  <c:v>9.440218921725677</c:v>
                </c:pt>
                <c:pt idx="2029">
                  <c:v>9.448100333984015</c:v>
                </c:pt>
                <c:pt idx="2030">
                  <c:v>9.455983154005886</c:v>
                </c:pt>
                <c:pt idx="2031">
                  <c:v>9.463867378788986</c:v>
                </c:pt>
                <c:pt idx="2032">
                  <c:v>9.471753005330589</c:v>
                </c:pt>
                <c:pt idx="2033">
                  <c:v>9.47964003062756</c:v>
                </c:pt>
                <c:pt idx="2034">
                  <c:v>9.487528451676343</c:v>
                </c:pt>
                <c:pt idx="2035">
                  <c:v>9.495418265472968</c:v>
                </c:pt>
                <c:pt idx="2036">
                  <c:v>9.503309469013045</c:v>
                </c:pt>
                <c:pt idx="2037">
                  <c:v>9.511202059291778</c:v>
                </c:pt>
                <c:pt idx="2038">
                  <c:v>9.51909603330396</c:v>
                </c:pt>
                <c:pt idx="2039">
                  <c:v>9.526991388043962</c:v>
                </c:pt>
                <c:pt idx="2040">
                  <c:v>9.534888120505752</c:v>
                </c:pt>
                <c:pt idx="2041">
                  <c:v>9.54278622768289</c:v>
                </c:pt>
                <c:pt idx="2042">
                  <c:v>9.550685706568522</c:v>
                </c:pt>
                <c:pt idx="2043">
                  <c:v>9.558586554155388</c:v>
                </c:pt>
                <c:pt idx="2044">
                  <c:v>9.566488767435817</c:v>
                </c:pt>
                <c:pt idx="2045">
                  <c:v>9.57439234340174</c:v>
                </c:pt>
                <c:pt idx="2046">
                  <c:v>9.58229727904468</c:v>
                </c:pt>
                <c:pt idx="2047">
                  <c:v>9.59020357135574</c:v>
                </c:pt>
                <c:pt idx="2048">
                  <c:v>9.59811121732565</c:v>
                </c:pt>
                <c:pt idx="2049">
                  <c:v>9.60602021394471</c:v>
                </c:pt>
                <c:pt idx="2050">
                  <c:v>9.61393055820283</c:v>
                </c:pt>
                <c:pt idx="2051">
                  <c:v>9.62184224708952</c:v>
                </c:pt>
                <c:pt idx="2052">
                  <c:v>9.629755277593885</c:v>
                </c:pt>
                <c:pt idx="2053">
                  <c:v>9.637669646704633</c:v>
                </c:pt>
                <c:pt idx="2054">
                  <c:v>9.645585351410075</c:v>
                </c:pt>
                <c:pt idx="2055">
                  <c:v>9.653502388698127</c:v>
                </c:pt>
                <c:pt idx="2056">
                  <c:v>9.661420755556301</c:v>
                </c:pt>
                <c:pt idx="2057">
                  <c:v>9.669340448971718</c:v>
                </c:pt>
                <c:pt idx="2058">
                  <c:v>9.677261465931107</c:v>
                </c:pt>
                <c:pt idx="2059">
                  <c:v>9.685183803420803</c:v>
                </c:pt>
                <c:pt idx="2060">
                  <c:v>9.693107458426743</c:v>
                </c:pt>
                <c:pt idx="2061">
                  <c:v>9.701032427934468</c:v>
                </c:pt>
                <c:pt idx="2062">
                  <c:v>9.708958708929144</c:v>
                </c:pt>
                <c:pt idx="2063">
                  <c:v>9.716886298395536</c:v>
                </c:pt>
                <c:pt idx="2064">
                  <c:v>9.724815193318017</c:v>
                </c:pt>
                <c:pt idx="2065">
                  <c:v>9.732745390680584</c:v>
                </c:pt>
                <c:pt idx="2066">
                  <c:v>9.740676887466833</c:v>
                </c:pt>
                <c:pt idx="2067">
                  <c:v>9.748609680659976</c:v>
                </c:pt>
                <c:pt idx="2068">
                  <c:v>9.756543767242851</c:v>
                </c:pt>
                <c:pt idx="2069">
                  <c:v>9.764479144197894</c:v>
                </c:pt>
                <c:pt idx="2070">
                  <c:v>9.772415808507172</c:v>
                </c:pt>
                <c:pt idx="2071">
                  <c:v>9.780353757152358</c:v>
                </c:pt>
                <c:pt idx="2072">
                  <c:v>9.788292987114751</c:v>
                </c:pt>
                <c:pt idx="2073">
                  <c:v>9.796233495375268</c:v>
                </c:pt>
                <c:pt idx="2074">
                  <c:v>9.80417527891444</c:v>
                </c:pt>
                <c:pt idx="2075">
                  <c:v>9.812118334712421</c:v>
                </c:pt>
                <c:pt idx="2076">
                  <c:v>9.82006265974899</c:v>
                </c:pt>
                <c:pt idx="2077">
                  <c:v>9.828008251003543</c:v>
                </c:pt>
                <c:pt idx="2078">
                  <c:v>9.835955105455104</c:v>
                </c:pt>
                <c:pt idx="2079">
                  <c:v>9.843903220082323</c:v>
                </c:pt>
                <c:pt idx="2080">
                  <c:v>9.851852591863467</c:v>
                </c:pt>
                <c:pt idx="2081">
                  <c:v>9.859803217776434</c:v>
                </c:pt>
                <c:pt idx="2082">
                  <c:v>9.86775509479875</c:v>
                </c:pt>
                <c:pt idx="2083">
                  <c:v>9.875708219907568</c:v>
                </c:pt>
                <c:pt idx="2084">
                  <c:v>9.883662590079666</c:v>
                </c:pt>
                <c:pt idx="2085">
                  <c:v>9.891618202291454</c:v>
                </c:pt>
                <c:pt idx="2086">
                  <c:v>9.899575053518983</c:v>
                </c:pt>
                <c:pt idx="2087">
                  <c:v>9.907533140737914</c:v>
                </c:pt>
                <c:pt idx="2088">
                  <c:v>9.91549246092356</c:v>
                </c:pt>
                <c:pt idx="2089">
                  <c:v>9.923453011050853</c:v>
                </c:pt>
                <c:pt idx="2090">
                  <c:v>9.931414788094368</c:v>
                </c:pt>
                <c:pt idx="2091">
                  <c:v>9.939377789028315</c:v>
                </c:pt>
                <c:pt idx="2092">
                  <c:v>9.947342010826535</c:v>
                </c:pt>
                <c:pt idx="2093">
                  <c:v>9.955307450462507</c:v>
                </c:pt>
                <c:pt idx="2094">
                  <c:v>9.96327410490935</c:v>
                </c:pt>
                <c:pt idx="2095">
                  <c:v>9.971241971139822</c:v>
                </c:pt>
                <c:pt idx="2096">
                  <c:v>9.979211046126316</c:v>
                </c:pt>
                <c:pt idx="2097">
                  <c:v>9.987181326840868</c:v>
                </c:pt>
                <c:pt idx="2098">
                  <c:v>9.995152810255163</c:v>
                </c:pt>
                <c:pt idx="2099">
                  <c:v>10.00312549334051</c:v>
                </c:pt>
                <c:pt idx="2100">
                  <c:v>10.01109937306788</c:v>
                </c:pt>
                <c:pt idx="2101">
                  <c:v>10.01907444640788</c:v>
                </c:pt>
                <c:pt idx="2102">
                  <c:v>10.02705071033075</c:v>
                </c:pt>
                <c:pt idx="2103">
                  <c:v>10.03502816180641</c:v>
                </c:pt>
                <c:pt idx="2104">
                  <c:v>10.04300679780438</c:v>
                </c:pt>
                <c:pt idx="2105">
                  <c:v>10.05098661529387</c:v>
                </c:pt>
                <c:pt idx="2106">
                  <c:v>10.05896761124372</c:v>
                </c:pt>
                <c:pt idx="2107">
                  <c:v>10.06694978262241</c:v>
                </c:pt>
                <c:pt idx="2108">
                  <c:v>10.07493312639808</c:v>
                </c:pt>
                <c:pt idx="2109">
                  <c:v>10.08291763953854</c:v>
                </c:pt>
                <c:pt idx="2110">
                  <c:v>10.09090331901121</c:v>
                </c:pt>
                <c:pt idx="2111">
                  <c:v>10.0988901617832</c:v>
                </c:pt>
                <c:pt idx="2112">
                  <c:v>10.10687816482126</c:v>
                </c:pt>
                <c:pt idx="2113">
                  <c:v>10.1148673250918</c:v>
                </c:pt>
                <c:pt idx="2114">
                  <c:v>10.12285763956087</c:v>
                </c:pt>
                <c:pt idx="2115">
                  <c:v>10.1308491051942</c:v>
                </c:pt>
                <c:pt idx="2116">
                  <c:v>10.13884171895715</c:v>
                </c:pt>
                <c:pt idx="2117">
                  <c:v>10.14683547781477</c:v>
                </c:pt>
                <c:pt idx="2118">
                  <c:v>10.15483037873175</c:v>
                </c:pt>
                <c:pt idx="2119">
                  <c:v>10.16282641867245</c:v>
                </c:pt>
                <c:pt idx="2120">
                  <c:v>10.17082359460086</c:v>
                </c:pt>
                <c:pt idx="2121">
                  <c:v>10.17882190348068</c:v>
                </c:pt>
                <c:pt idx="2122">
                  <c:v>10.18682134227524</c:v>
                </c:pt>
                <c:pt idx="2123">
                  <c:v>10.19482190794755</c:v>
                </c:pt>
                <c:pt idx="2124">
                  <c:v>10.20282359746027</c:v>
                </c:pt>
                <c:pt idx="2125">
                  <c:v>10.21082640777574</c:v>
                </c:pt>
                <c:pt idx="2126">
                  <c:v>10.21883033585597</c:v>
                </c:pt>
                <c:pt idx="2127">
                  <c:v>10.22683537866262</c:v>
                </c:pt>
                <c:pt idx="2128">
                  <c:v>10.23484153315701</c:v>
                </c:pt>
                <c:pt idx="2129">
                  <c:v>10.24284879630017</c:v>
                </c:pt>
                <c:pt idx="2130">
                  <c:v>10.25085716505277</c:v>
                </c:pt>
                <c:pt idx="2131">
                  <c:v>10.25886663637516</c:v>
                </c:pt>
                <c:pt idx="2132">
                  <c:v>10.26687720722735</c:v>
                </c:pt>
                <c:pt idx="2133">
                  <c:v>10.27488887456904</c:v>
                </c:pt>
                <c:pt idx="2134">
                  <c:v>10.28290163535959</c:v>
                </c:pt>
                <c:pt idx="2135">
                  <c:v>10.29091548655805</c:v>
                </c:pt>
                <c:pt idx="2136">
                  <c:v>10.29893042512312</c:v>
                </c:pt>
                <c:pt idx="2137">
                  <c:v>10.30694644801321</c:v>
                </c:pt>
                <c:pt idx="2138">
                  <c:v>10.31496355218639</c:v>
                </c:pt>
                <c:pt idx="2139">
                  <c:v>10.32298173460039</c:v>
                </c:pt>
                <c:pt idx="2140">
                  <c:v>10.33100099221266</c:v>
                </c:pt>
                <c:pt idx="2141">
                  <c:v>10.33902132198029</c:v>
                </c:pt>
                <c:pt idx="2142">
                  <c:v>10.34704272086009</c:v>
                </c:pt>
                <c:pt idx="2143">
                  <c:v>10.35506518580851</c:v>
                </c:pt>
                <c:pt idx="2144">
                  <c:v>10.36308871378172</c:v>
                </c:pt>
                <c:pt idx="2145">
                  <c:v>10.37111330173554</c:v>
                </c:pt>
                <c:pt idx="2146">
                  <c:v>10.37913894662552</c:v>
                </c:pt>
                <c:pt idx="2147">
                  <c:v>10.38716564540684</c:v>
                </c:pt>
                <c:pt idx="2148">
                  <c:v>10.39519339503441</c:v>
                </c:pt>
                <c:pt idx="2149">
                  <c:v>10.40322219246281</c:v>
                </c:pt>
                <c:pt idx="2150">
                  <c:v>10.41125203464631</c:v>
                </c:pt>
                <c:pt idx="2151">
                  <c:v>10.41928291853887</c:v>
                </c:pt>
                <c:pt idx="2152">
                  <c:v>10.42731484109412</c:v>
                </c:pt>
                <c:pt idx="2153">
                  <c:v>10.43534779926544</c:v>
                </c:pt>
                <c:pt idx="2154">
                  <c:v>10.44338179000583</c:v>
                </c:pt>
                <c:pt idx="2155">
                  <c:v>10.45141681026803</c:v>
                </c:pt>
                <c:pt idx="2156">
                  <c:v>10.45945285700446</c:v>
                </c:pt>
                <c:pt idx="2157">
                  <c:v>10.46748992716722</c:v>
                </c:pt>
                <c:pt idx="2158">
                  <c:v>10.47552801770813</c:v>
                </c:pt>
                <c:pt idx="2159">
                  <c:v>10.4835671255787</c:v>
                </c:pt>
                <c:pt idx="2160">
                  <c:v>10.49160724773012</c:v>
                </c:pt>
                <c:pt idx="2161">
                  <c:v>10.4996483811133</c:v>
                </c:pt>
                <c:pt idx="2162">
                  <c:v>10.50769052267885</c:v>
                </c:pt>
                <c:pt idx="2163">
                  <c:v>10.51573366937705</c:v>
                </c:pt>
                <c:pt idx="2164">
                  <c:v>10.52377781815792</c:v>
                </c:pt>
                <c:pt idx="2165">
                  <c:v>10.53182296597114</c:v>
                </c:pt>
                <c:pt idx="2166">
                  <c:v>10.53986910976615</c:v>
                </c:pt>
                <c:pt idx="2167">
                  <c:v>10.54791624649203</c:v>
                </c:pt>
                <c:pt idx="2168">
                  <c:v>10.55596437309762</c:v>
                </c:pt>
                <c:pt idx="2169">
                  <c:v>10.56401348653141</c:v>
                </c:pt>
                <c:pt idx="2170">
                  <c:v>10.57206358374166</c:v>
                </c:pt>
                <c:pt idx="2171">
                  <c:v>10.58011466167627</c:v>
                </c:pt>
                <c:pt idx="2172">
                  <c:v>10.58816671728292</c:v>
                </c:pt>
                <c:pt idx="2173">
                  <c:v>10.59621974750893</c:v>
                </c:pt>
                <c:pt idx="2174">
                  <c:v>10.60427374930137</c:v>
                </c:pt>
                <c:pt idx="2175">
                  <c:v>10.61232871960702</c:v>
                </c:pt>
                <c:pt idx="2176">
                  <c:v>10.62038465537237</c:v>
                </c:pt>
                <c:pt idx="2177">
                  <c:v>10.62844155354359</c:v>
                </c:pt>
                <c:pt idx="2178">
                  <c:v>10.63649941106662</c:v>
                </c:pt>
                <c:pt idx="2179">
                  <c:v>10.64455822488707</c:v>
                </c:pt>
                <c:pt idx="2180">
                  <c:v>10.65261799195029</c:v>
                </c:pt>
                <c:pt idx="2181">
                  <c:v>10.66067870920132</c:v>
                </c:pt>
                <c:pt idx="2182">
                  <c:v>10.66874037358496</c:v>
                </c:pt>
                <c:pt idx="2183">
                  <c:v>10.67680298204569</c:v>
                </c:pt>
                <c:pt idx="2184">
                  <c:v>10.68486653152772</c:v>
                </c:pt>
                <c:pt idx="2185">
                  <c:v>10.69293101897498</c:v>
                </c:pt>
                <c:pt idx="2186">
                  <c:v>10.70099644133113</c:v>
                </c:pt>
                <c:pt idx="2187">
                  <c:v>10.70906279553954</c:v>
                </c:pt>
                <c:pt idx="2188">
                  <c:v>10.71713007854332</c:v>
                </c:pt>
                <c:pt idx="2189">
                  <c:v>10.72519828728528</c:v>
                </c:pt>
                <c:pt idx="2190">
                  <c:v>10.73326741870797</c:v>
                </c:pt>
                <c:pt idx="2191">
                  <c:v>10.74133746975366</c:v>
                </c:pt>
                <c:pt idx="2192">
                  <c:v>10.74940843736435</c:v>
                </c:pt>
                <c:pt idx="2193">
                  <c:v>10.75748031848176</c:v>
                </c:pt>
                <c:pt idx="2194">
                  <c:v>10.76555311004735</c:v>
                </c:pt>
                <c:pt idx="2195">
                  <c:v>10.77362680900231</c:v>
                </c:pt>
                <c:pt idx="2196">
                  <c:v>10.78170141228753</c:v>
                </c:pt>
                <c:pt idx="2197">
                  <c:v>10.78977691684369</c:v>
                </c:pt>
                <c:pt idx="2198">
                  <c:v>10.79785331961112</c:v>
                </c:pt>
                <c:pt idx="2199">
                  <c:v>10.80593061752998</c:v>
                </c:pt>
                <c:pt idx="2200">
                  <c:v>10.81400880754007</c:v>
                </c:pt>
                <c:pt idx="2201">
                  <c:v>10.82208788658099</c:v>
                </c:pt>
                <c:pt idx="2202">
                  <c:v>10.83016785159203</c:v>
                </c:pt>
                <c:pt idx="2203">
                  <c:v>10.83824869951227</c:v>
                </c:pt>
                <c:pt idx="2204">
                  <c:v>10.84633042728048</c:v>
                </c:pt>
                <c:pt idx="2205">
                  <c:v>10.85441303183518</c:v>
                </c:pt>
                <c:pt idx="2206">
                  <c:v>10.86249651011465</c:v>
                </c:pt>
                <c:pt idx="2207">
                  <c:v>10.87058085905687</c:v>
                </c:pt>
                <c:pt idx="2208">
                  <c:v>10.87866607559961</c:v>
                </c:pt>
                <c:pt idx="2209">
                  <c:v>10.88675215668034</c:v>
                </c:pt>
                <c:pt idx="2210">
                  <c:v>10.89483909923629</c:v>
                </c:pt>
                <c:pt idx="2211">
                  <c:v>10.90292690020445</c:v>
                </c:pt>
                <c:pt idx="2212">
                  <c:v>10.91101555652152</c:v>
                </c:pt>
                <c:pt idx="2213">
                  <c:v>10.91910506512397</c:v>
                </c:pt>
                <c:pt idx="2214">
                  <c:v>10.92719542294801</c:v>
                </c:pt>
                <c:pt idx="2215">
                  <c:v>10.9352866269296</c:v>
                </c:pt>
                <c:pt idx="2216">
                  <c:v>10.94337867400444</c:v>
                </c:pt>
                <c:pt idx="2217">
                  <c:v>10.95147156110799</c:v>
                </c:pt>
                <c:pt idx="2218">
                  <c:v>10.95956528517545</c:v>
                </c:pt>
                <c:pt idx="2219">
                  <c:v>10.96765984314179</c:v>
                </c:pt>
                <c:pt idx="2220">
                  <c:v>10.9757552319417</c:v>
                </c:pt>
                <c:pt idx="2221">
                  <c:v>10.98385144850964</c:v>
                </c:pt>
                <c:pt idx="2222">
                  <c:v>10.99194848977984</c:v>
                </c:pt>
                <c:pt idx="2223">
                  <c:v>11.00004635268627</c:v>
                </c:pt>
                <c:pt idx="2224">
                  <c:v>11.00814503416263</c:v>
                </c:pt>
                <c:pt idx="2225">
                  <c:v>11.01624453114243</c:v>
                </c:pt>
                <c:pt idx="2226">
                  <c:v>11.02434484055889</c:v>
                </c:pt>
                <c:pt idx="2227">
                  <c:v>11.03244595934502</c:v>
                </c:pt>
                <c:pt idx="2228">
                  <c:v>11.04054788443357</c:v>
                </c:pt>
                <c:pt idx="2229">
                  <c:v>11.04865061275705</c:v>
                </c:pt>
                <c:pt idx="2230">
                  <c:v>11.05675414124775</c:v>
                </c:pt>
                <c:pt idx="2231">
                  <c:v>11.0648584668377</c:v>
                </c:pt>
                <c:pt idx="2232">
                  <c:v>11.07296358645871</c:v>
                </c:pt>
                <c:pt idx="2233">
                  <c:v>11.08106949704234</c:v>
                </c:pt>
                <c:pt idx="2234">
                  <c:v>11.08917619551992</c:v>
                </c:pt>
                <c:pt idx="2235">
                  <c:v>11.09728367882255</c:v>
                </c:pt>
                <c:pt idx="2236">
                  <c:v>11.10539194388109</c:v>
                </c:pt>
                <c:pt idx="2237">
                  <c:v>11.11350098762618</c:v>
                </c:pt>
                <c:pt idx="2238">
                  <c:v>11.12161080698821</c:v>
                </c:pt>
                <c:pt idx="2239">
                  <c:v>11.12972139889734</c:v>
                </c:pt>
                <c:pt idx="2240">
                  <c:v>11.13783276028352</c:v>
                </c:pt>
                <c:pt idx="2241">
                  <c:v>11.14594488807646</c:v>
                </c:pt>
                <c:pt idx="2242">
                  <c:v>11.15405777920564</c:v>
                </c:pt>
                <c:pt idx="2243">
                  <c:v>11.16217143060031</c:v>
                </c:pt>
                <c:pt idx="2244">
                  <c:v>11.1702858391895</c:v>
                </c:pt>
                <c:pt idx="2245">
                  <c:v>11.17840100190201</c:v>
                </c:pt>
                <c:pt idx="2246">
                  <c:v>11.18651691566643</c:v>
                </c:pt>
                <c:pt idx="2247">
                  <c:v>11.1946335774111</c:v>
                </c:pt>
                <c:pt idx="2248">
                  <c:v>11.20275098406416</c:v>
                </c:pt>
                <c:pt idx="2249">
                  <c:v>11.21086913255352</c:v>
                </c:pt>
                <c:pt idx="2250">
                  <c:v>11.21898801980688</c:v>
                </c:pt>
                <c:pt idx="2251">
                  <c:v>11.22710764275169</c:v>
                </c:pt>
                <c:pt idx="2252">
                  <c:v>11.23522799831522</c:v>
                </c:pt>
                <c:pt idx="2253">
                  <c:v>11.24334908342449</c:v>
                </c:pt>
                <c:pt idx="2254">
                  <c:v>11.25147089500634</c:v>
                </c:pt>
                <c:pt idx="2255">
                  <c:v>11.25959342998734</c:v>
                </c:pt>
                <c:pt idx="2256">
                  <c:v>11.26771668529389</c:v>
                </c:pt>
                <c:pt idx="2257">
                  <c:v>11.27584065785216</c:v>
                </c:pt>
                <c:pt idx="2258">
                  <c:v>11.28396534458811</c:v>
                </c:pt>
                <c:pt idx="2259">
                  <c:v>11.29209074242749</c:v>
                </c:pt>
                <c:pt idx="2260">
                  <c:v>11.30021684829582</c:v>
                </c:pt>
                <c:pt idx="2261">
                  <c:v>11.30834365911843</c:v>
                </c:pt>
                <c:pt idx="2262">
                  <c:v>11.31647117182044</c:v>
                </c:pt>
                <c:pt idx="2263">
                  <c:v>11.32459938332675</c:v>
                </c:pt>
                <c:pt idx="2264">
                  <c:v>11.33272829056205</c:v>
                </c:pt>
                <c:pt idx="2265">
                  <c:v>11.34085789045084</c:v>
                </c:pt>
                <c:pt idx="2266">
                  <c:v>11.3489881799174</c:v>
                </c:pt>
                <c:pt idx="2267">
                  <c:v>11.3571191558858</c:v>
                </c:pt>
                <c:pt idx="2268">
                  <c:v>11.36525081527993</c:v>
                </c:pt>
                <c:pt idx="2269">
                  <c:v>11.37338315502345</c:v>
                </c:pt>
                <c:pt idx="2270">
                  <c:v>11.38151617203983</c:v>
                </c:pt>
                <c:pt idx="2271">
                  <c:v>11.38964986325235</c:v>
                </c:pt>
                <c:pt idx="2272">
                  <c:v>11.39778422558406</c:v>
                </c:pt>
                <c:pt idx="2273">
                  <c:v>11.40591925595783</c:v>
                </c:pt>
                <c:pt idx="2274">
                  <c:v>11.41405495129633</c:v>
                </c:pt>
                <c:pt idx="2275">
                  <c:v>11.42219130852204</c:v>
                </c:pt>
                <c:pt idx="2276">
                  <c:v>11.43032832455722</c:v>
                </c:pt>
                <c:pt idx="2277">
                  <c:v>11.43846599632395</c:v>
                </c:pt>
                <c:pt idx="2278">
                  <c:v>11.44660432074413</c:v>
                </c:pt>
                <c:pt idx="2279">
                  <c:v>11.45474329473942</c:v>
                </c:pt>
                <c:pt idx="2280">
                  <c:v>11.46288291523134</c:v>
                </c:pt>
                <c:pt idx="2281">
                  <c:v>11.47102317914117</c:v>
                </c:pt>
                <c:pt idx="2282">
                  <c:v>11.47916408339004</c:v>
                </c:pt>
                <c:pt idx="2283">
                  <c:v>11.48730562489887</c:v>
                </c:pt>
                <c:pt idx="2284">
                  <c:v>11.49544780058839</c:v>
                </c:pt>
                <c:pt idx="2285">
                  <c:v>11.50359060737912</c:v>
                </c:pt>
                <c:pt idx="2286">
                  <c:v>11.51173404219145</c:v>
                </c:pt>
                <c:pt idx="2287">
                  <c:v>11.51987810194552</c:v>
                </c:pt>
                <c:pt idx="2288">
                  <c:v>11.52802278356133</c:v>
                </c:pt>
                <c:pt idx="2289">
                  <c:v>11.53616808395868</c:v>
                </c:pt>
                <c:pt idx="2290">
                  <c:v>11.54431400005716</c:v>
                </c:pt>
                <c:pt idx="2291">
                  <c:v>11.55246052877623</c:v>
                </c:pt>
                <c:pt idx="2292">
                  <c:v>11.56060766703512</c:v>
                </c:pt>
                <c:pt idx="2293">
                  <c:v>11.56875541175289</c:v>
                </c:pt>
                <c:pt idx="2294">
                  <c:v>11.57690375984844</c:v>
                </c:pt>
                <c:pt idx="2295">
                  <c:v>11.58505270824047</c:v>
                </c:pt>
                <c:pt idx="2296">
                  <c:v>11.59320225384752</c:v>
                </c:pt>
                <c:pt idx="2297">
                  <c:v>11.60135239358792</c:v>
                </c:pt>
                <c:pt idx="2298">
                  <c:v>11.60950312437985</c:v>
                </c:pt>
                <c:pt idx="2299">
                  <c:v>11.61765444314132</c:v>
                </c:pt>
                <c:pt idx="2300">
                  <c:v>11.62580634679015</c:v>
                </c:pt>
                <c:pt idx="2301">
                  <c:v>11.63395883224397</c:v>
                </c:pt>
                <c:pt idx="2302">
                  <c:v>11.64211189642028</c:v>
                </c:pt>
                <c:pt idx="2303">
                  <c:v>11.65026553623637</c:v>
                </c:pt>
                <c:pt idx="2304">
                  <c:v>11.65841974860938</c:v>
                </c:pt>
                <c:pt idx="2305">
                  <c:v>11.66657453045626</c:v>
                </c:pt>
                <c:pt idx="2306">
                  <c:v>11.67472987869381</c:v>
                </c:pt>
                <c:pt idx="2307">
                  <c:v>11.68288579023866</c:v>
                </c:pt>
                <c:pt idx="2308">
                  <c:v>11.69104226200726</c:v>
                </c:pt>
                <c:pt idx="2309">
                  <c:v>11.6991992909159</c:v>
                </c:pt>
                <c:pt idx="2310">
                  <c:v>11.7073568738807</c:v>
                </c:pt>
                <c:pt idx="2311">
                  <c:v>11.71551500781763</c:v>
                </c:pt>
                <c:pt idx="2312">
                  <c:v>11.72367368964248</c:v>
                </c:pt>
                <c:pt idx="2313">
                  <c:v>11.73183291627088</c:v>
                </c:pt>
                <c:pt idx="2314">
                  <c:v>11.73999268461831</c:v>
                </c:pt>
                <c:pt idx="2315">
                  <c:v>11.74815299160007</c:v>
                </c:pt>
                <c:pt idx="2316">
                  <c:v>11.75631383413131</c:v>
                </c:pt>
                <c:pt idx="2317">
                  <c:v>11.76447520912702</c:v>
                </c:pt>
                <c:pt idx="2318">
                  <c:v>11.77263711350204</c:v>
                </c:pt>
                <c:pt idx="2319">
                  <c:v>11.78079954417102</c:v>
                </c:pt>
                <c:pt idx="2320">
                  <c:v>11.78896249804851</c:v>
                </c:pt>
                <c:pt idx="2321">
                  <c:v>11.79712597204885</c:v>
                </c:pt>
                <c:pt idx="2322">
                  <c:v>11.80528996308626</c:v>
                </c:pt>
                <c:pt idx="2323">
                  <c:v>11.81345446807478</c:v>
                </c:pt>
                <c:pt idx="2324">
                  <c:v>11.82161948392832</c:v>
                </c:pt>
                <c:pt idx="2325">
                  <c:v>11.82978500756062</c:v>
                </c:pt>
                <c:pt idx="2326">
                  <c:v>11.83795103588528</c:v>
                </c:pt>
                <c:pt idx="2327">
                  <c:v>11.84611756581575</c:v>
                </c:pt>
                <c:pt idx="2328">
                  <c:v>11.85428459426534</c:v>
                </c:pt>
                <c:pt idx="2329">
                  <c:v>11.86245211814717</c:v>
                </c:pt>
                <c:pt idx="2330">
                  <c:v>11.87062013437426</c:v>
                </c:pt>
                <c:pt idx="2331">
                  <c:v>11.87878863985947</c:v>
                </c:pt>
                <c:pt idx="2332">
                  <c:v>11.8869576315155</c:v>
                </c:pt>
                <c:pt idx="2333">
                  <c:v>11.89512710625493</c:v>
                </c:pt>
                <c:pt idx="2334">
                  <c:v>11.90329706099016</c:v>
                </c:pt>
                <c:pt idx="2335">
                  <c:v>11.91146749263348</c:v>
                </c:pt>
                <c:pt idx="2336">
                  <c:v>11.91963839809704</c:v>
                </c:pt>
                <c:pt idx="2337">
                  <c:v>11.92780977429282</c:v>
                </c:pt>
                <c:pt idx="2338">
                  <c:v>11.93598161813268</c:v>
                </c:pt>
                <c:pt idx="2339">
                  <c:v>11.94415392652834</c:v>
                </c:pt>
                <c:pt idx="2340">
                  <c:v>11.95232669639137</c:v>
                </c:pt>
                <c:pt idx="2341">
                  <c:v>11.96049992463323</c:v>
                </c:pt>
                <c:pt idx="2342">
                  <c:v>11.9686736081652</c:v>
                </c:pt>
                <c:pt idx="2343">
                  <c:v>11.97684774389847</c:v>
                </c:pt>
                <c:pt idx="2344">
                  <c:v>11.98502232874408</c:v>
                </c:pt>
                <c:pt idx="2345">
                  <c:v>11.99319735961291</c:v>
                </c:pt>
                <c:pt idx="2346">
                  <c:v>12.00137283341574</c:v>
                </c:pt>
                <c:pt idx="2347">
                  <c:v>12.00954874706321</c:v>
                </c:pt>
                <c:pt idx="2348">
                  <c:v>12.01772509746582</c:v>
                </c:pt>
                <c:pt idx="2349">
                  <c:v>12.02590188153395</c:v>
                </c:pt>
                <c:pt idx="2350">
                  <c:v>12.03407909617786</c:v>
                </c:pt>
                <c:pt idx="2351">
                  <c:v>12.04225673830765</c:v>
                </c:pt>
                <c:pt idx="2352">
                  <c:v>12.05043480483332</c:v>
                </c:pt>
                <c:pt idx="2353">
                  <c:v>12.05861329266473</c:v>
                </c:pt>
                <c:pt idx="2354">
                  <c:v>12.06679219871162</c:v>
                </c:pt>
                <c:pt idx="2355">
                  <c:v>12.07497151988363</c:v>
                </c:pt>
                <c:pt idx="2356">
                  <c:v>12.08315125309022</c:v>
                </c:pt>
                <c:pt idx="2357">
                  <c:v>12.09133139524078</c:v>
                </c:pt>
                <c:pt idx="2358">
                  <c:v>12.09951194324456</c:v>
                </c:pt>
                <c:pt idx="2359">
                  <c:v>12.10769289401068</c:v>
                </c:pt>
                <c:pt idx="2360">
                  <c:v>12.11587424444815</c:v>
                </c:pt>
                <c:pt idx="2361">
                  <c:v>12.12405599146585</c:v>
                </c:pt>
                <c:pt idx="2362">
                  <c:v>12.13223813197257</c:v>
                </c:pt>
                <c:pt idx="2363">
                  <c:v>12.14042066287695</c:v>
                </c:pt>
                <c:pt idx="2364">
                  <c:v>12.14860358108753</c:v>
                </c:pt>
                <c:pt idx="2365">
                  <c:v>12.15678688351275</c:v>
                </c:pt>
                <c:pt idx="2366">
                  <c:v>12.16497056706088</c:v>
                </c:pt>
                <c:pt idx="2367">
                  <c:v>12.17315462864016</c:v>
                </c:pt>
                <c:pt idx="2368">
                  <c:v>12.18133906515864</c:v>
                </c:pt>
                <c:pt idx="2369">
                  <c:v>12.1895238735243</c:v>
                </c:pt>
                <c:pt idx="2370">
                  <c:v>12.19770905064501</c:v>
                </c:pt>
                <c:pt idx="2371">
                  <c:v>12.20589459342851</c:v>
                </c:pt>
                <c:pt idx="2372">
                  <c:v>12.21408049878244</c:v>
                </c:pt>
                <c:pt idx="2373">
                  <c:v>12.22226676361434</c:v>
                </c:pt>
                <c:pt idx="2374">
                  <c:v>12.23045338483165</c:v>
                </c:pt>
                <c:pt idx="2375">
                  <c:v>12.23864035934167</c:v>
                </c:pt>
                <c:pt idx="2376">
                  <c:v>12.24682768405162</c:v>
                </c:pt>
                <c:pt idx="2377">
                  <c:v>12.25501535586862</c:v>
                </c:pt>
                <c:pt idx="2378">
                  <c:v>12.26320337169967</c:v>
                </c:pt>
                <c:pt idx="2379">
                  <c:v>12.27139172845169</c:v>
                </c:pt>
                <c:pt idx="2380">
                  <c:v>12.27958042303147</c:v>
                </c:pt>
                <c:pt idx="2381">
                  <c:v>12.28776945234572</c:v>
                </c:pt>
                <c:pt idx="2382">
                  <c:v>12.29595881330105</c:v>
                </c:pt>
                <c:pt idx="2383">
                  <c:v>12.30414850280396</c:v>
                </c:pt>
                <c:pt idx="2384">
                  <c:v>12.31233851776085</c:v>
                </c:pt>
                <c:pt idx="2385">
                  <c:v>12.32052885507805</c:v>
                </c:pt>
                <c:pt idx="2386">
                  <c:v>12.32871951166177</c:v>
                </c:pt>
                <c:pt idx="2387">
                  <c:v>12.33691048441812</c:v>
                </c:pt>
                <c:pt idx="2388">
                  <c:v>12.34510177025314</c:v>
                </c:pt>
                <c:pt idx="2389">
                  <c:v>12.35329336607275</c:v>
                </c:pt>
                <c:pt idx="2390">
                  <c:v>12.36148526878281</c:v>
                </c:pt>
                <c:pt idx="2391">
                  <c:v>12.36967747528906</c:v>
                </c:pt>
                <c:pt idx="2392">
                  <c:v>12.37786998249715</c:v>
                </c:pt>
                <c:pt idx="2393">
                  <c:v>12.38606278731266</c:v>
                </c:pt>
                <c:pt idx="2394">
                  <c:v>12.39425588664107</c:v>
                </c:pt>
                <c:pt idx="2395">
                  <c:v>12.40244927738779</c:v>
                </c:pt>
                <c:pt idx="2396">
                  <c:v>12.4106429564581</c:v>
                </c:pt>
                <c:pt idx="2397">
                  <c:v>12.41883692075723</c:v>
                </c:pt>
                <c:pt idx="2398">
                  <c:v>12.42703116719033</c:v>
                </c:pt>
                <c:pt idx="2399">
                  <c:v>12.43522569266244</c:v>
                </c:pt>
                <c:pt idx="2400">
                  <c:v>12.44342049407853</c:v>
                </c:pt>
                <c:pt idx="2401">
                  <c:v>12.4516155683435</c:v>
                </c:pt>
                <c:pt idx="2402">
                  <c:v>12.45981091236215</c:v>
                </c:pt>
                <c:pt idx="2403">
                  <c:v>12.4680065230392</c:v>
                </c:pt>
                <c:pt idx="2404">
                  <c:v>12.4762023972793</c:v>
                </c:pt>
                <c:pt idx="2405">
                  <c:v>12.48439853198702</c:v>
                </c:pt>
                <c:pt idx="2406">
                  <c:v>12.49259492406685</c:v>
                </c:pt>
                <c:pt idx="2407">
                  <c:v>12.50079157042321</c:v>
                </c:pt>
                <c:pt idx="2408">
                  <c:v>12.50898846796042</c:v>
                </c:pt>
                <c:pt idx="2409">
                  <c:v>12.51718561358278</c:v>
                </c:pt>
                <c:pt idx="2410">
                  <c:v>12.52538300419445</c:v>
                </c:pt>
                <c:pt idx="2411">
                  <c:v>12.53358063669955</c:v>
                </c:pt>
                <c:pt idx="2412">
                  <c:v>12.54177850800214</c:v>
                </c:pt>
                <c:pt idx="2413">
                  <c:v>12.54997661500619</c:v>
                </c:pt>
                <c:pt idx="2414">
                  <c:v>12.55817495461559</c:v>
                </c:pt>
                <c:pt idx="2415">
                  <c:v>12.56637352373419</c:v>
                </c:pt>
                <c:pt idx="2416">
                  <c:v>12.57457231926577</c:v>
                </c:pt>
                <c:pt idx="2417">
                  <c:v>12.582771338114</c:v>
                </c:pt>
                <c:pt idx="2418">
                  <c:v>12.59097057718252</c:v>
                </c:pt>
                <c:pt idx="2419">
                  <c:v>12.59917003337491</c:v>
                </c:pt>
                <c:pt idx="2420">
                  <c:v>12.60736970359467</c:v>
                </c:pt>
                <c:pt idx="2421">
                  <c:v>12.61556958474523</c:v>
                </c:pt>
                <c:pt idx="2422">
                  <c:v>12.62376967372998</c:v>
                </c:pt>
                <c:pt idx="2423">
                  <c:v>12.63196996745222</c:v>
                </c:pt>
                <c:pt idx="2424">
                  <c:v>12.64017046281522</c:v>
                </c:pt>
                <c:pt idx="2425">
                  <c:v>12.64837115672216</c:v>
                </c:pt>
                <c:pt idx="2426">
                  <c:v>12.65657204607618</c:v>
                </c:pt>
                <c:pt idx="2427">
                  <c:v>12.66477312778036</c:v>
                </c:pt>
                <c:pt idx="2428">
                  <c:v>12.67297439873772</c:v>
                </c:pt>
                <c:pt idx="2429">
                  <c:v>12.68117585585121</c:v>
                </c:pt>
                <c:pt idx="2430">
                  <c:v>12.68937749602376</c:v>
                </c:pt>
                <c:pt idx="2431">
                  <c:v>12.6975793161582</c:v>
                </c:pt>
                <c:pt idx="2432">
                  <c:v>12.70578131315735</c:v>
                </c:pt>
                <c:pt idx="2433">
                  <c:v>12.71398348392394</c:v>
                </c:pt>
                <c:pt idx="2434">
                  <c:v>12.72218582536068</c:v>
                </c:pt>
                <c:pt idx="2435">
                  <c:v>12.73038833437021</c:v>
                </c:pt>
                <c:pt idx="2436">
                  <c:v>12.73859100785512</c:v>
                </c:pt>
                <c:pt idx="2437">
                  <c:v>12.74679384271796</c:v>
                </c:pt>
                <c:pt idx="2438">
                  <c:v>12.75499683586123</c:v>
                </c:pt>
                <c:pt idx="2439">
                  <c:v>12.76319998418738</c:v>
                </c:pt>
                <c:pt idx="2440">
                  <c:v>12.7714032845988</c:v>
                </c:pt>
                <c:pt idx="2441">
                  <c:v>12.77960673399788</c:v>
                </c:pt>
                <c:pt idx="2442">
                  <c:v>12.78781032928691</c:v>
                </c:pt>
                <c:pt idx="2443">
                  <c:v>12.79601406736817</c:v>
                </c:pt>
                <c:pt idx="2444">
                  <c:v>12.80421794514388</c:v>
                </c:pt>
                <c:pt idx="2445">
                  <c:v>12.81242195951625</c:v>
                </c:pt>
                <c:pt idx="2446">
                  <c:v>12.82062610738741</c:v>
                </c:pt>
                <c:pt idx="2447">
                  <c:v>12.82883038565947</c:v>
                </c:pt>
                <c:pt idx="2448">
                  <c:v>12.8370347912345</c:v>
                </c:pt>
                <c:pt idx="2449">
                  <c:v>12.84523932101452</c:v>
                </c:pt>
                <c:pt idx="2450">
                  <c:v>12.85344397190155</c:v>
                </c:pt>
                <c:pt idx="2451">
                  <c:v>12.86164874079752</c:v>
                </c:pt>
                <c:pt idx="2452">
                  <c:v>12.86985362460438</c:v>
                </c:pt>
                <c:pt idx="2453">
                  <c:v>12.87805862022399</c:v>
                </c:pt>
                <c:pt idx="2454">
                  <c:v>12.88626372455822</c:v>
                </c:pt>
                <c:pt idx="2455">
                  <c:v>12.8944689345089</c:v>
                </c:pt>
                <c:pt idx="2456">
                  <c:v>12.9026742469778</c:v>
                </c:pt>
                <c:pt idx="2457">
                  <c:v>12.9108796588667</c:v>
                </c:pt>
                <c:pt idx="2458">
                  <c:v>12.91908516707732</c:v>
                </c:pt>
                <c:pt idx="2459">
                  <c:v>12.92729076851137</c:v>
                </c:pt>
                <c:pt idx="2460">
                  <c:v>12.93549646007053</c:v>
                </c:pt>
                <c:pt idx="2461">
                  <c:v>12.94370223865644</c:v>
                </c:pt>
                <c:pt idx="2462">
                  <c:v>12.95190810117071</c:v>
                </c:pt>
                <c:pt idx="2463">
                  <c:v>12.96011404451496</c:v>
                </c:pt>
                <c:pt idx="2464">
                  <c:v>12.96832006559075</c:v>
                </c:pt>
                <c:pt idx="2465">
                  <c:v>12.97652616129964</c:v>
                </c:pt>
                <c:pt idx="2466">
                  <c:v>12.98473232854315</c:v>
                </c:pt>
                <c:pt idx="2467">
                  <c:v>12.99293856422279</c:v>
                </c:pt>
                <c:pt idx="2468">
                  <c:v>13.00114486524004</c:v>
                </c:pt>
                <c:pt idx="2469">
                  <c:v>13.00935122849637</c:v>
                </c:pt>
                <c:pt idx="2470">
                  <c:v>13.01755765089323</c:v>
                </c:pt>
                <c:pt idx="2471">
                  <c:v>13.02576412933206</c:v>
                </c:pt>
                <c:pt idx="2472">
                  <c:v>13.03397066071426</c:v>
                </c:pt>
                <c:pt idx="2473">
                  <c:v>13.04217724194123</c:v>
                </c:pt>
                <c:pt idx="2474">
                  <c:v>13.05038386991436</c:v>
                </c:pt>
                <c:pt idx="2475">
                  <c:v>13.05859054153502</c:v>
                </c:pt>
                <c:pt idx="2476">
                  <c:v>13.06679725370456</c:v>
                </c:pt>
                <c:pt idx="2477">
                  <c:v>13.07500400332432</c:v>
                </c:pt>
                <c:pt idx="2478">
                  <c:v>13.08321078729565</c:v>
                </c:pt>
                <c:pt idx="2479">
                  <c:v>13.09141760251986</c:v>
                </c:pt>
                <c:pt idx="2480">
                  <c:v>13.09962444589827</c:v>
                </c:pt>
                <c:pt idx="2481">
                  <c:v>13.10783131433218</c:v>
                </c:pt>
                <c:pt idx="2482">
                  <c:v>13.1160382047229</c:v>
                </c:pt>
                <c:pt idx="2483">
                  <c:v>13.12424511397171</c:v>
                </c:pt>
                <c:pt idx="2484">
                  <c:v>13.1324520389799</c:v>
                </c:pt>
                <c:pt idx="2485">
                  <c:v>13.14065897664875</c:v>
                </c:pt>
                <c:pt idx="2486">
                  <c:v>13.14886592387953</c:v>
                </c:pt>
                <c:pt idx="2487">
                  <c:v>13.15707287757353</c:v>
                </c:pt>
                <c:pt idx="2488">
                  <c:v>13.16527983463202</c:v>
                </c:pt>
                <c:pt idx="2489">
                  <c:v>13.17348679195626</c:v>
                </c:pt>
                <c:pt idx="2490">
                  <c:v>13.18169374644753</c:v>
                </c:pt>
                <c:pt idx="2491">
                  <c:v>13.1899006950071</c:v>
                </c:pt>
                <c:pt idx="2492">
                  <c:v>13.19810763453625</c:v>
                </c:pt>
                <c:pt idx="2493">
                  <c:v>13.20631456193625</c:v>
                </c:pt>
                <c:pt idx="2494">
                  <c:v>13.21452147410838</c:v>
                </c:pt>
                <c:pt idx="2495">
                  <c:v>13.22272836795393</c:v>
                </c:pt>
                <c:pt idx="2496">
                  <c:v>13.23093524037419</c:v>
                </c:pt>
                <c:pt idx="2497">
                  <c:v>13.23914208827046</c:v>
                </c:pt>
                <c:pt idx="2498">
                  <c:v>13.24734890854403</c:v>
                </c:pt>
                <c:pt idx="2499">
                  <c:v>13.25555569809624</c:v>
                </c:pt>
                <c:pt idx="2500">
                  <c:v>13.26376245382837</c:v>
                </c:pt>
                <c:pt idx="2501">
                  <c:v>13.27196917264179</c:v>
                </c:pt>
                <c:pt idx="2502">
                  <c:v>13.28017585143782</c:v>
                </c:pt>
                <c:pt idx="2503">
                  <c:v>13.28838248711783</c:v>
                </c:pt>
                <c:pt idx="2504">
                  <c:v>13.29658907658317</c:v>
                </c:pt>
                <c:pt idx="2505">
                  <c:v>13.30479561673524</c:v>
                </c:pt>
                <c:pt idx="2506">
                  <c:v>13.31300210447542</c:v>
                </c:pt>
                <c:pt idx="2507">
                  <c:v>13.32120853670514</c:v>
                </c:pt>
                <c:pt idx="2508">
                  <c:v>13.3294149103258</c:v>
                </c:pt>
                <c:pt idx="2509">
                  <c:v>13.33762122223887</c:v>
                </c:pt>
                <c:pt idx="2510">
                  <c:v>13.3458274693458</c:v>
                </c:pt>
                <c:pt idx="2511">
                  <c:v>13.35403364854808</c:v>
                </c:pt>
                <c:pt idx="2512">
                  <c:v>13.36223975674722</c:v>
                </c:pt>
                <c:pt idx="2513">
                  <c:v>13.37044579084472</c:v>
                </c:pt>
                <c:pt idx="2514">
                  <c:v>13.37865174774215</c:v>
                </c:pt>
                <c:pt idx="2515">
                  <c:v>13.38685762434106</c:v>
                </c:pt>
                <c:pt idx="2516">
                  <c:v>13.39506341754306</c:v>
                </c:pt>
                <c:pt idx="2517">
                  <c:v>13.40326912424976</c:v>
                </c:pt>
                <c:pt idx="2518">
                  <c:v>13.41147474136281</c:v>
                </c:pt>
                <c:pt idx="2519">
                  <c:v>13.41968026578388</c:v>
                </c:pt>
                <c:pt idx="2520">
                  <c:v>13.42788569441465</c:v>
                </c:pt>
                <c:pt idx="2521">
                  <c:v>13.43609102415686</c:v>
                </c:pt>
                <c:pt idx="2522">
                  <c:v>13.44429625191228</c:v>
                </c:pt>
                <c:pt idx="2523">
                  <c:v>13.45250137458267</c:v>
                </c:pt>
                <c:pt idx="2524">
                  <c:v>13.46070638906987</c:v>
                </c:pt>
                <c:pt idx="2525">
                  <c:v>13.4689112922757</c:v>
                </c:pt>
                <c:pt idx="2526">
                  <c:v>13.47711608110208</c:v>
                </c:pt>
                <c:pt idx="2527">
                  <c:v>13.4853207524509</c:v>
                </c:pt>
                <c:pt idx="2528">
                  <c:v>13.49352530322412</c:v>
                </c:pt>
                <c:pt idx="2529">
                  <c:v>13.50172973032372</c:v>
                </c:pt>
                <c:pt idx="2530">
                  <c:v>13.50993403065175</c:v>
                </c:pt>
                <c:pt idx="2531">
                  <c:v>13.51813820111024</c:v>
                </c:pt>
                <c:pt idx="2532">
                  <c:v>13.52634223860131</c:v>
                </c:pt>
                <c:pt idx="2533">
                  <c:v>13.53454614002709</c:v>
                </c:pt>
                <c:pt idx="2534">
                  <c:v>13.54274990228977</c:v>
                </c:pt>
                <c:pt idx="2535">
                  <c:v>13.55095352229156</c:v>
                </c:pt>
                <c:pt idx="2536">
                  <c:v>13.55915699693475</c:v>
                </c:pt>
                <c:pt idx="2537">
                  <c:v>13.56736032312161</c:v>
                </c:pt>
                <c:pt idx="2538">
                  <c:v>13.57556349775452</c:v>
                </c:pt>
                <c:pt idx="2539">
                  <c:v>13.58376651773587</c:v>
                </c:pt>
                <c:pt idx="2540">
                  <c:v>13.59196937996809</c:v>
                </c:pt>
                <c:pt idx="2541">
                  <c:v>13.60017208135369</c:v>
                </c:pt>
                <c:pt idx="2542">
                  <c:v>13.6083746187952</c:v>
                </c:pt>
                <c:pt idx="2543">
                  <c:v>13.6165769891952</c:v>
                </c:pt>
                <c:pt idx="2544">
                  <c:v>13.62477918945634</c:v>
                </c:pt>
                <c:pt idx="2545">
                  <c:v>13.6329812164813</c:v>
                </c:pt>
                <c:pt idx="2546">
                  <c:v>13.6411830671728</c:v>
                </c:pt>
                <c:pt idx="2547">
                  <c:v>13.64938473843365</c:v>
                </c:pt>
                <c:pt idx="2548">
                  <c:v>13.6575862271667</c:v>
                </c:pt>
                <c:pt idx="2549">
                  <c:v>13.66578753027484</c:v>
                </c:pt>
                <c:pt idx="2550">
                  <c:v>13.67398864466102</c:v>
                </c:pt>
                <c:pt idx="2551">
                  <c:v>13.68218956722825</c:v>
                </c:pt>
                <c:pt idx="2552">
                  <c:v>13.6903902948796</c:v>
                </c:pt>
                <c:pt idx="2553">
                  <c:v>13.6985908245182</c:v>
                </c:pt>
                <c:pt idx="2554">
                  <c:v>13.70679115304723</c:v>
                </c:pt>
                <c:pt idx="2555">
                  <c:v>13.71499127736993</c:v>
                </c:pt>
                <c:pt idx="2556">
                  <c:v>13.7231911943896</c:v>
                </c:pt>
                <c:pt idx="2557">
                  <c:v>13.73139090100962</c:v>
                </c:pt>
                <c:pt idx="2558">
                  <c:v>13.73959039413341</c:v>
                </c:pt>
                <c:pt idx="2559">
                  <c:v>13.74778967066446</c:v>
                </c:pt>
                <c:pt idx="2560">
                  <c:v>13.75598872750633</c:v>
                </c:pt>
                <c:pt idx="2561">
                  <c:v>13.76418756156265</c:v>
                </c:pt>
                <c:pt idx="2562">
                  <c:v>13.77238616973709</c:v>
                </c:pt>
                <c:pt idx="2563">
                  <c:v>13.78058454893342</c:v>
                </c:pt>
                <c:pt idx="2564">
                  <c:v>13.78878269605545</c:v>
                </c:pt>
                <c:pt idx="2565">
                  <c:v>13.79698060800709</c:v>
                </c:pt>
                <c:pt idx="2566">
                  <c:v>13.80517828169229</c:v>
                </c:pt>
                <c:pt idx="2567">
                  <c:v>13.81337571401508</c:v>
                </c:pt>
                <c:pt idx="2568">
                  <c:v>13.82157290187958</c:v>
                </c:pt>
                <c:pt idx="2569">
                  <c:v>13.82976984218996</c:v>
                </c:pt>
                <c:pt idx="2570">
                  <c:v>13.83796653185047</c:v>
                </c:pt>
                <c:pt idx="2571">
                  <c:v>13.84616296776544</c:v>
                </c:pt>
                <c:pt idx="2572">
                  <c:v>13.85435914683926</c:v>
                </c:pt>
                <c:pt idx="2573">
                  <c:v>13.86255506597642</c:v>
                </c:pt>
                <c:pt idx="2574">
                  <c:v>13.87075072208147</c:v>
                </c:pt>
                <c:pt idx="2575">
                  <c:v>13.87894611205905</c:v>
                </c:pt>
                <c:pt idx="2576">
                  <c:v>13.88714123281387</c:v>
                </c:pt>
                <c:pt idx="2577">
                  <c:v>13.89533608125072</c:v>
                </c:pt>
                <c:pt idx="2578">
                  <c:v>13.90353065427447</c:v>
                </c:pt>
                <c:pt idx="2579">
                  <c:v>13.91172494879008</c:v>
                </c:pt>
                <c:pt idx="2580">
                  <c:v>13.91991896170259</c:v>
                </c:pt>
                <c:pt idx="2581">
                  <c:v>13.92811268991712</c:v>
                </c:pt>
                <c:pt idx="2582">
                  <c:v>13.93630613033888</c:v>
                </c:pt>
                <c:pt idx="2583">
                  <c:v>13.94449927987317</c:v>
                </c:pt>
                <c:pt idx="2584">
                  <c:v>13.95269213542535</c:v>
                </c:pt>
                <c:pt idx="2585">
                  <c:v>13.96088469390089</c:v>
                </c:pt>
                <c:pt idx="2586">
                  <c:v>13.96907695220536</c:v>
                </c:pt>
                <c:pt idx="2587">
                  <c:v>13.9772689072444</c:v>
                </c:pt>
                <c:pt idx="2588">
                  <c:v>13.98546055592373</c:v>
                </c:pt>
                <c:pt idx="2589">
                  <c:v>13.9936518951492</c:v>
                </c:pt>
                <c:pt idx="2590">
                  <c:v>14.0018429218267</c:v>
                </c:pt>
                <c:pt idx="2591">
                  <c:v>14.01003363286226</c:v>
                </c:pt>
                <c:pt idx="2592">
                  <c:v>14.01822402516197</c:v>
                </c:pt>
                <c:pt idx="2593">
                  <c:v>14.02641409563205</c:v>
                </c:pt>
                <c:pt idx="2594">
                  <c:v>14.03460384117877</c:v>
                </c:pt>
                <c:pt idx="2595">
                  <c:v>14.04279325870855</c:v>
                </c:pt>
                <c:pt idx="2596">
                  <c:v>14.05098234512786</c:v>
                </c:pt>
                <c:pt idx="2597">
                  <c:v>14.05917109734329</c:v>
                </c:pt>
                <c:pt idx="2598">
                  <c:v>14.06735951226152</c:v>
                </c:pt>
                <c:pt idx="2599">
                  <c:v>14.07554758678936</c:v>
                </c:pt>
                <c:pt idx="2600">
                  <c:v>14.08373531783368</c:v>
                </c:pt>
                <c:pt idx="2601">
                  <c:v>14.09192270230148</c:v>
                </c:pt>
                <c:pt idx="2602">
                  <c:v>14.10010973709985</c:v>
                </c:pt>
                <c:pt idx="2603">
                  <c:v>14.10829641913599</c:v>
                </c:pt>
                <c:pt idx="2604">
                  <c:v>14.1164827453172</c:v>
                </c:pt>
                <c:pt idx="2605">
                  <c:v>14.12466871255089</c:v>
                </c:pt>
                <c:pt idx="2606">
                  <c:v>14.13285431774459</c:v>
                </c:pt>
                <c:pt idx="2607">
                  <c:v>14.1410395578059</c:v>
                </c:pt>
                <c:pt idx="2608">
                  <c:v>14.14922442964256</c:v>
                </c:pt>
                <c:pt idx="2609">
                  <c:v>14.15740893016242</c:v>
                </c:pt>
                <c:pt idx="2610">
                  <c:v>14.16559305627342</c:v>
                </c:pt>
                <c:pt idx="2611">
                  <c:v>14.17377680488364</c:v>
                </c:pt>
                <c:pt idx="2612">
                  <c:v>14.18196017290123</c:v>
                </c:pt>
                <c:pt idx="2613">
                  <c:v>14.1901431572345</c:v>
                </c:pt>
                <c:pt idx="2614">
                  <c:v>14.19832575479185</c:v>
                </c:pt>
                <c:pt idx="2615">
                  <c:v>14.2065079624818</c:v>
                </c:pt>
                <c:pt idx="2616">
                  <c:v>14.21468977721297</c:v>
                </c:pt>
                <c:pt idx="2617">
                  <c:v>14.22287119589413</c:v>
                </c:pt>
                <c:pt idx="2618">
                  <c:v>14.23105221543413</c:v>
                </c:pt>
                <c:pt idx="2619">
                  <c:v>14.23923283274198</c:v>
                </c:pt>
                <c:pt idx="2620">
                  <c:v>14.24741304472676</c:v>
                </c:pt>
                <c:pt idx="2621">
                  <c:v>14.25559284829772</c:v>
                </c:pt>
                <c:pt idx="2622">
                  <c:v>14.2637722403642</c:v>
                </c:pt>
                <c:pt idx="2623">
                  <c:v>14.27195121783567</c:v>
                </c:pt>
                <c:pt idx="2624">
                  <c:v>14.28012977762173</c:v>
                </c:pt>
                <c:pt idx="2625">
                  <c:v>14.2883079166321</c:v>
                </c:pt>
                <c:pt idx="2626">
                  <c:v>14.29648563177662</c:v>
                </c:pt>
                <c:pt idx="2627">
                  <c:v>14.30466291996526</c:v>
                </c:pt>
                <c:pt idx="2628">
                  <c:v>14.31283977810812</c:v>
                </c:pt>
                <c:pt idx="2629">
                  <c:v>14.32101620311543</c:v>
                </c:pt>
                <c:pt idx="2630">
                  <c:v>14.32919219189753</c:v>
                </c:pt>
                <c:pt idx="2631">
                  <c:v>14.33736774136492</c:v>
                </c:pt>
                <c:pt idx="2632">
                  <c:v>14.34554284842821</c:v>
                </c:pt>
                <c:pt idx="2633">
                  <c:v>14.35371750999815</c:v>
                </c:pt>
                <c:pt idx="2634">
                  <c:v>14.3618917229856</c:v>
                </c:pt>
                <c:pt idx="2635">
                  <c:v>14.37006548430159</c:v>
                </c:pt>
                <c:pt idx="2636">
                  <c:v>14.37823879085727</c:v>
                </c:pt>
                <c:pt idx="2637">
                  <c:v>14.38641163956391</c:v>
                </c:pt>
                <c:pt idx="2638">
                  <c:v>14.39458402733294</c:v>
                </c:pt>
                <c:pt idx="2639">
                  <c:v>14.4027559510759</c:v>
                </c:pt>
                <c:pt idx="2640">
                  <c:v>14.41092740770449</c:v>
                </c:pt>
                <c:pt idx="2641">
                  <c:v>14.41909839413055</c:v>
                </c:pt>
                <c:pt idx="2642">
                  <c:v>14.42726890726605</c:v>
                </c:pt>
                <c:pt idx="2643">
                  <c:v>14.4354389440231</c:v>
                </c:pt>
                <c:pt idx="2644">
                  <c:v>14.44360850131394</c:v>
                </c:pt>
                <c:pt idx="2645">
                  <c:v>14.45177757605099</c:v>
                </c:pt>
                <c:pt idx="2646">
                  <c:v>14.45994616514678</c:v>
                </c:pt>
                <c:pt idx="2647">
                  <c:v>14.468114265514</c:v>
                </c:pt>
                <c:pt idx="2648">
                  <c:v>14.47628187406548</c:v>
                </c:pt>
                <c:pt idx="2649">
                  <c:v>14.48444898771419</c:v>
                </c:pt>
                <c:pt idx="2650">
                  <c:v>14.49261560337326</c:v>
                </c:pt>
                <c:pt idx="2651">
                  <c:v>14.50078171795597</c:v>
                </c:pt>
                <c:pt idx="2652">
                  <c:v>14.50894732837572</c:v>
                </c:pt>
                <c:pt idx="2653">
                  <c:v>14.5171124315461</c:v>
                </c:pt>
                <c:pt idx="2654">
                  <c:v>14.52527702438083</c:v>
                </c:pt>
                <c:pt idx="2655">
                  <c:v>14.53344110379379</c:v>
                </c:pt>
                <c:pt idx="2656">
                  <c:v>14.54160466669899</c:v>
                </c:pt>
                <c:pt idx="2657">
                  <c:v>14.54976771001061</c:v>
                </c:pt>
                <c:pt idx="2658">
                  <c:v>14.55793023064301</c:v>
                </c:pt>
                <c:pt idx="2659">
                  <c:v>14.56609222551066</c:v>
                </c:pt>
                <c:pt idx="2660">
                  <c:v>14.5742536915282</c:v>
                </c:pt>
                <c:pt idx="2661">
                  <c:v>14.58241462561046</c:v>
                </c:pt>
                <c:pt idx="2662">
                  <c:v>14.59057502467238</c:v>
                </c:pt>
                <c:pt idx="2663">
                  <c:v>14.5987348856291</c:v>
                </c:pt>
                <c:pt idx="2664">
                  <c:v>14.60689420539587</c:v>
                </c:pt>
                <c:pt idx="2665">
                  <c:v>14.61505298088817</c:v>
                </c:pt>
                <c:pt idx="2666">
                  <c:v>14.62321120902159</c:v>
                </c:pt>
                <c:pt idx="2667">
                  <c:v>14.63136888671189</c:v>
                </c:pt>
                <c:pt idx="2668">
                  <c:v>14.63952601087501</c:v>
                </c:pt>
                <c:pt idx="2669">
                  <c:v>14.64768257842705</c:v>
                </c:pt>
                <c:pt idx="2670">
                  <c:v>14.65583858628426</c:v>
                </c:pt>
                <c:pt idx="2671">
                  <c:v>14.66399403136307</c:v>
                </c:pt>
                <c:pt idx="2672">
                  <c:v>14.67214891058009</c:v>
                </c:pt>
                <c:pt idx="2673">
                  <c:v>14.68030322085206</c:v>
                </c:pt>
                <c:pt idx="2674">
                  <c:v>14.68845695909593</c:v>
                </c:pt>
                <c:pt idx="2675">
                  <c:v>14.6966101222288</c:v>
                </c:pt>
                <c:pt idx="2676">
                  <c:v>14.70476270716794</c:v>
                </c:pt>
                <c:pt idx="2677">
                  <c:v>14.7129147108308</c:v>
                </c:pt>
                <c:pt idx="2678">
                  <c:v>14.721066130135</c:v>
                </c:pt>
                <c:pt idx="2679">
                  <c:v>14.72921696199833</c:v>
                </c:pt>
                <c:pt idx="2680">
                  <c:v>14.73736720333876</c:v>
                </c:pt>
                <c:pt idx="2681">
                  <c:v>14.74551685107443</c:v>
                </c:pt>
                <c:pt idx="2682">
                  <c:v>14.75366590212366</c:v>
                </c:pt>
                <c:pt idx="2683">
                  <c:v>14.76181435340496</c:v>
                </c:pt>
                <c:pt idx="2684">
                  <c:v>14.76996220183699</c:v>
                </c:pt>
                <c:pt idx="2685">
                  <c:v>14.7781094443386</c:v>
                </c:pt>
                <c:pt idx="2686">
                  <c:v>14.78625607782885</c:v>
                </c:pt>
                <c:pt idx="2687">
                  <c:v>14.79440209922694</c:v>
                </c:pt>
                <c:pt idx="2688">
                  <c:v>14.80254750545227</c:v>
                </c:pt>
                <c:pt idx="2689">
                  <c:v>14.81069229342442</c:v>
                </c:pt>
                <c:pt idx="2690">
                  <c:v>14.81883646006317</c:v>
                </c:pt>
                <c:pt idx="2691">
                  <c:v>14.82698000228845</c:v>
                </c:pt>
                <c:pt idx="2692">
                  <c:v>14.83512291702041</c:v>
                </c:pt>
                <c:pt idx="2693">
                  <c:v>14.84326520117936</c:v>
                </c:pt>
                <c:pt idx="2694">
                  <c:v>14.85140685168583</c:v>
                </c:pt>
                <c:pt idx="2695">
                  <c:v>14.85954786546051</c:v>
                </c:pt>
                <c:pt idx="2696">
                  <c:v>14.86768823942428</c:v>
                </c:pt>
                <c:pt idx="2697">
                  <c:v>14.87582797049822</c:v>
                </c:pt>
                <c:pt idx="2698">
                  <c:v>14.88396705560362</c:v>
                </c:pt>
                <c:pt idx="2699">
                  <c:v>14.89210549166191</c:v>
                </c:pt>
                <c:pt idx="2700">
                  <c:v>14.90024327559477</c:v>
                </c:pt>
                <c:pt idx="2701">
                  <c:v>14.90838040432405</c:v>
                </c:pt>
                <c:pt idx="2702">
                  <c:v>14.91651687477178</c:v>
                </c:pt>
                <c:pt idx="2703">
                  <c:v>14.9246526838602</c:v>
                </c:pt>
                <c:pt idx="2704">
                  <c:v>14.93278782851176</c:v>
                </c:pt>
                <c:pt idx="2705">
                  <c:v>14.94092230564909</c:v>
                </c:pt>
                <c:pt idx="2706">
                  <c:v>14.94905611219501</c:v>
                </c:pt>
                <c:pt idx="2707">
                  <c:v>14.95718924507257</c:v>
                </c:pt>
                <c:pt idx="2708">
                  <c:v>14.96532170120499</c:v>
                </c:pt>
                <c:pt idx="2709">
                  <c:v>14.97345347751571</c:v>
                </c:pt>
                <c:pt idx="2710">
                  <c:v>14.98158457092837</c:v>
                </c:pt>
                <c:pt idx="2711">
                  <c:v>14.9897149783668</c:v>
                </c:pt>
                <c:pt idx="2712">
                  <c:v>14.99784469675505</c:v>
                </c:pt>
                <c:pt idx="2713">
                  <c:v>15.00597372301736</c:v>
                </c:pt>
                <c:pt idx="2714">
                  <c:v>15.0141020540782</c:v>
                </c:pt>
                <c:pt idx="2715">
                  <c:v>15.02222968686221</c:v>
                </c:pt>
                <c:pt idx="2716">
                  <c:v>15.03035661829429</c:v>
                </c:pt>
                <c:pt idx="2717">
                  <c:v>15.03848284529949</c:v>
                </c:pt>
                <c:pt idx="2718">
                  <c:v>15.0466083648031</c:v>
                </c:pt>
                <c:pt idx="2719">
                  <c:v>15.05473317373063</c:v>
                </c:pt>
                <c:pt idx="2720">
                  <c:v>15.0628572690078</c:v>
                </c:pt>
                <c:pt idx="2721">
                  <c:v>15.07098064756049</c:v>
                </c:pt>
                <c:pt idx="2722">
                  <c:v>15.07910330631486</c:v>
                </c:pt>
                <c:pt idx="2723">
                  <c:v>15.08722524219727</c:v>
                </c:pt>
                <c:pt idx="2724">
                  <c:v>15.09534645213426</c:v>
                </c:pt>
                <c:pt idx="2725">
                  <c:v>15.10346693305262</c:v>
                </c:pt>
                <c:pt idx="2726">
                  <c:v>15.11158668187935</c:v>
                </c:pt>
                <c:pt idx="2727">
                  <c:v>15.11970569554167</c:v>
                </c:pt>
                <c:pt idx="2728">
                  <c:v>15.12782397096699</c:v>
                </c:pt>
                <c:pt idx="2729">
                  <c:v>15.13594150508299</c:v>
                </c:pt>
                <c:pt idx="2730">
                  <c:v>15.14405829481752</c:v>
                </c:pt>
                <c:pt idx="2731">
                  <c:v>15.15217433709869</c:v>
                </c:pt>
                <c:pt idx="2732">
                  <c:v>15.1602896288548</c:v>
                </c:pt>
                <c:pt idx="2733">
                  <c:v>15.16840416701441</c:v>
                </c:pt>
                <c:pt idx="2734">
                  <c:v>15.17651794850628</c:v>
                </c:pt>
                <c:pt idx="2735">
                  <c:v>15.18463097025939</c:v>
                </c:pt>
                <c:pt idx="2736">
                  <c:v>15.19274322920296</c:v>
                </c:pt>
                <c:pt idx="2737">
                  <c:v>15.20085472226643</c:v>
                </c:pt>
                <c:pt idx="2738">
                  <c:v>15.20896544637947</c:v>
                </c:pt>
                <c:pt idx="2739">
                  <c:v>15.21707539847199</c:v>
                </c:pt>
                <c:pt idx="2740">
                  <c:v>15.22518457547411</c:v>
                </c:pt>
                <c:pt idx="2741">
                  <c:v>15.23329297431618</c:v>
                </c:pt>
                <c:pt idx="2742">
                  <c:v>15.24140059192881</c:v>
                </c:pt>
                <c:pt idx="2743">
                  <c:v>15.24950742524281</c:v>
                </c:pt>
                <c:pt idx="2744">
                  <c:v>15.25761347118924</c:v>
                </c:pt>
                <c:pt idx="2745">
                  <c:v>15.26571872669938</c:v>
                </c:pt>
                <c:pt idx="2746">
                  <c:v>15.27382318870478</c:v>
                </c:pt>
                <c:pt idx="2747">
                  <c:v>15.28192685413718</c:v>
                </c:pt>
                <c:pt idx="2748">
                  <c:v>15.29002971992859</c:v>
                </c:pt>
                <c:pt idx="2749">
                  <c:v>15.29813178301123</c:v>
                </c:pt>
                <c:pt idx="2750">
                  <c:v>15.3062330403176</c:v>
                </c:pt>
                <c:pt idx="2751">
                  <c:v>15.3143334887804</c:v>
                </c:pt>
                <c:pt idx="2752">
                  <c:v>15.32243312533259</c:v>
                </c:pt>
                <c:pt idx="2753">
                  <c:v>15.33053194690737</c:v>
                </c:pt>
                <c:pt idx="2754">
                  <c:v>15.33862995043817</c:v>
                </c:pt>
                <c:pt idx="2755">
                  <c:v>15.34672713285868</c:v>
                </c:pt>
                <c:pt idx="2756">
                  <c:v>15.35482349110282</c:v>
                </c:pt>
                <c:pt idx="2757">
                  <c:v>15.36291902210478</c:v>
                </c:pt>
                <c:pt idx="2758">
                  <c:v>15.37101372279896</c:v>
                </c:pt>
                <c:pt idx="2759">
                  <c:v>15.37910759012003</c:v>
                </c:pt>
                <c:pt idx="2760">
                  <c:v>15.38720062100291</c:v>
                </c:pt>
                <c:pt idx="2761">
                  <c:v>15.39529281238276</c:v>
                </c:pt>
                <c:pt idx="2762">
                  <c:v>15.40338416119498</c:v>
                </c:pt>
                <c:pt idx="2763">
                  <c:v>15.41147466437525</c:v>
                </c:pt>
                <c:pt idx="2764">
                  <c:v>15.41956431885947</c:v>
                </c:pt>
                <c:pt idx="2765">
                  <c:v>15.42765312158382</c:v>
                </c:pt>
                <c:pt idx="2766">
                  <c:v>15.43574106948471</c:v>
                </c:pt>
                <c:pt idx="2767">
                  <c:v>15.44382815949882</c:v>
                </c:pt>
                <c:pt idx="2768">
                  <c:v>15.45191438856308</c:v>
                </c:pt>
                <c:pt idx="2769">
                  <c:v>15.45999975361467</c:v>
                </c:pt>
                <c:pt idx="2770">
                  <c:v>15.46808425159103</c:v>
                </c:pt>
                <c:pt idx="2771">
                  <c:v>15.47616787942987</c:v>
                </c:pt>
                <c:pt idx="2772">
                  <c:v>15.48425063406915</c:v>
                </c:pt>
                <c:pt idx="2773">
                  <c:v>15.49233251244708</c:v>
                </c:pt>
                <c:pt idx="2774">
                  <c:v>15.50041351150215</c:v>
                </c:pt>
                <c:pt idx="2775">
                  <c:v>15.5084936281731</c:v>
                </c:pt>
                <c:pt idx="2776">
                  <c:v>15.51657285939891</c:v>
                </c:pt>
                <c:pt idx="2777">
                  <c:v>15.52465120211888</c:v>
                </c:pt>
                <c:pt idx="2778">
                  <c:v>15.53272865327253</c:v>
                </c:pt>
                <c:pt idx="2779">
                  <c:v>15.54080520979965</c:v>
                </c:pt>
                <c:pt idx="2780">
                  <c:v>15.54888086864032</c:v>
                </c:pt>
                <c:pt idx="2781">
                  <c:v>15.55695562673485</c:v>
                </c:pt>
                <c:pt idx="2782">
                  <c:v>15.56502948102385</c:v>
                </c:pt>
                <c:pt idx="2783">
                  <c:v>15.57310242844818</c:v>
                </c:pt>
                <c:pt idx="2784">
                  <c:v>15.58117446594898</c:v>
                </c:pt>
                <c:pt idx="2785">
                  <c:v>15.58924559046766</c:v>
                </c:pt>
                <c:pt idx="2786">
                  <c:v>15.5973157989459</c:v>
                </c:pt>
                <c:pt idx="2787">
                  <c:v>15.60538508832565</c:v>
                </c:pt>
                <c:pt idx="2788">
                  <c:v>15.61345345554912</c:v>
                </c:pt>
                <c:pt idx="2789">
                  <c:v>15.62152089755883</c:v>
                </c:pt>
                <c:pt idx="2790">
                  <c:v>15.62958741129755</c:v>
                </c:pt>
                <c:pt idx="2791">
                  <c:v>15.63765299370833</c:v>
                </c:pt>
                <c:pt idx="2792">
                  <c:v>15.64571764173448</c:v>
                </c:pt>
                <c:pt idx="2793">
                  <c:v>15.65378135231963</c:v>
                </c:pt>
                <c:pt idx="2794">
                  <c:v>15.66184412240765</c:v>
                </c:pt>
                <c:pt idx="2795">
                  <c:v>15.66990594894272</c:v>
                </c:pt>
                <c:pt idx="2796">
                  <c:v>15.67796682886926</c:v>
                </c:pt>
                <c:pt idx="2797">
                  <c:v>15.68602675913201</c:v>
                </c:pt>
                <c:pt idx="2798">
                  <c:v>15.69408573667599</c:v>
                </c:pt>
                <c:pt idx="2799">
                  <c:v>15.70214375844647</c:v>
                </c:pt>
                <c:pt idx="2800">
                  <c:v>15.71020082138904</c:v>
                </c:pt>
                <c:pt idx="2801">
                  <c:v>15.71825692244956</c:v>
                </c:pt>
                <c:pt idx="2802">
                  <c:v>15.72631205857418</c:v>
                </c:pt>
                <c:pt idx="2803">
                  <c:v>15.73436622670933</c:v>
                </c:pt>
                <c:pt idx="2804">
                  <c:v>15.74241942380174</c:v>
                </c:pt>
                <c:pt idx="2805">
                  <c:v>15.75047164679842</c:v>
                </c:pt>
                <c:pt idx="2806">
                  <c:v>15.75852289264667</c:v>
                </c:pt>
                <c:pt idx="2807">
                  <c:v>15.76657315829407</c:v>
                </c:pt>
                <c:pt idx="2808">
                  <c:v>15.77462244068852</c:v>
                </c:pt>
                <c:pt idx="2809">
                  <c:v>15.7826707367782</c:v>
                </c:pt>
                <c:pt idx="2810">
                  <c:v>15.79071804351157</c:v>
                </c:pt>
                <c:pt idx="2811">
                  <c:v>15.79876435783739</c:v>
                </c:pt>
                <c:pt idx="2812">
                  <c:v>15.80680967670474</c:v>
                </c:pt>
                <c:pt idx="2813">
                  <c:v>15.81485399706295</c:v>
                </c:pt>
                <c:pt idx="2814">
                  <c:v>15.82289731586168</c:v>
                </c:pt>
                <c:pt idx="2815">
                  <c:v>15.83093963005089</c:v>
                </c:pt>
                <c:pt idx="2816">
                  <c:v>15.83898093658082</c:v>
                </c:pt>
                <c:pt idx="2817">
                  <c:v>15.84702123240202</c:v>
                </c:pt>
                <c:pt idx="2818">
                  <c:v>15.85506051446536</c:v>
                </c:pt>
                <c:pt idx="2819">
                  <c:v>15.86309877972196</c:v>
                </c:pt>
                <c:pt idx="2820">
                  <c:v>15.87113602512329</c:v>
                </c:pt>
                <c:pt idx="2821">
                  <c:v>15.8791722476211</c:v>
                </c:pt>
                <c:pt idx="2822">
                  <c:v>15.88720744416746</c:v>
                </c:pt>
                <c:pt idx="2823">
                  <c:v>15.89524161171474</c:v>
                </c:pt>
                <c:pt idx="2824">
                  <c:v>15.90327474721559</c:v>
                </c:pt>
                <c:pt idx="2825">
                  <c:v>15.91130684762302</c:v>
                </c:pt>
                <c:pt idx="2826">
                  <c:v>15.9193379098903</c:v>
                </c:pt>
                <c:pt idx="2827">
                  <c:v>15.92736793097103</c:v>
                </c:pt>
                <c:pt idx="2828">
                  <c:v>15.93539690781912</c:v>
                </c:pt>
                <c:pt idx="2829">
                  <c:v>15.94342483738878</c:v>
                </c:pt>
                <c:pt idx="2830">
                  <c:v>15.95145171663453</c:v>
                </c:pt>
                <c:pt idx="2831">
                  <c:v>15.95947754251124</c:v>
                </c:pt>
                <c:pt idx="2832">
                  <c:v>15.96750231197404</c:v>
                </c:pt>
                <c:pt idx="2833">
                  <c:v>15.9755260219784</c:v>
                </c:pt>
                <c:pt idx="2834">
                  <c:v>15.98354866948011</c:v>
                </c:pt>
                <c:pt idx="2835">
                  <c:v>15.99157025143527</c:v>
                </c:pt>
                <c:pt idx="2836">
                  <c:v>15.9995907648003</c:v>
                </c:pt>
                <c:pt idx="2837">
                  <c:v>16.00761020653192</c:v>
                </c:pt>
                <c:pt idx="2838">
                  <c:v>16.0156285735872</c:v>
                </c:pt>
                <c:pt idx="2839">
                  <c:v>16.02364586292351</c:v>
                </c:pt>
                <c:pt idx="2840">
                  <c:v>16.03166207149854</c:v>
                </c:pt>
                <c:pt idx="2841">
                  <c:v>16.0396771962703</c:v>
                </c:pt>
                <c:pt idx="2842">
                  <c:v>16.04769123419713</c:v>
                </c:pt>
                <c:pt idx="2843">
                  <c:v>16.0557041822377</c:v>
                </c:pt>
                <c:pt idx="2844">
                  <c:v>16.06371603735099</c:v>
                </c:pt>
                <c:pt idx="2845">
                  <c:v>16.07172679649631</c:v>
                </c:pt>
                <c:pt idx="2846">
                  <c:v>16.07973645663329</c:v>
                </c:pt>
                <c:pt idx="2847">
                  <c:v>16.0877450147219</c:v>
                </c:pt>
                <c:pt idx="2848">
                  <c:v>16.09575246772243</c:v>
                </c:pt>
                <c:pt idx="2849">
                  <c:v>16.1037588125955</c:v>
                </c:pt>
                <c:pt idx="2850">
                  <c:v>16.11176404630207</c:v>
                </c:pt>
                <c:pt idx="2851">
                  <c:v>16.1197681658034</c:v>
                </c:pt>
                <c:pt idx="2852">
                  <c:v>16.12777116806111</c:v>
                </c:pt>
                <c:pt idx="2853">
                  <c:v>16.13577305003713</c:v>
                </c:pt>
                <c:pt idx="2854">
                  <c:v>16.14377380869377</c:v>
                </c:pt>
                <c:pt idx="2855">
                  <c:v>16.15177344099362</c:v>
                </c:pt>
                <c:pt idx="2856">
                  <c:v>16.15977194389962</c:v>
                </c:pt>
                <c:pt idx="2857">
                  <c:v>16.16776931437506</c:v>
                </c:pt>
                <c:pt idx="2858">
                  <c:v>16.17576554938357</c:v>
                </c:pt>
                <c:pt idx="2859">
                  <c:v>16.18376064588909</c:v>
                </c:pt>
                <c:pt idx="2860">
                  <c:v>16.19175460085593</c:v>
                </c:pt>
                <c:pt idx="2861">
                  <c:v>16.1997474112487</c:v>
                </c:pt>
                <c:pt idx="2862">
                  <c:v>16.20773907403241</c:v>
                </c:pt>
                <c:pt idx="2863">
                  <c:v>16.21572958617234</c:v>
                </c:pt>
                <c:pt idx="2864">
                  <c:v>16.2237189446342</c:v>
                </c:pt>
                <c:pt idx="2865">
                  <c:v>16.23170714638394</c:v>
                </c:pt>
                <c:pt idx="2866">
                  <c:v>16.23969418838794</c:v>
                </c:pt>
                <c:pt idx="2867">
                  <c:v>16.24768006761288</c:v>
                </c:pt>
                <c:pt idx="2868">
                  <c:v>16.25566478102579</c:v>
                </c:pt>
                <c:pt idx="2869">
                  <c:v>16.26364832559406</c:v>
                </c:pt>
                <c:pt idx="2870">
                  <c:v>16.27163069828543</c:v>
                </c:pt>
                <c:pt idx="2871">
                  <c:v>16.27961189606797</c:v>
                </c:pt>
                <c:pt idx="2872">
                  <c:v>16.28759191591012</c:v>
                </c:pt>
                <c:pt idx="2873">
                  <c:v>16.29557075478065</c:v>
                </c:pt>
                <c:pt idx="2874">
                  <c:v>16.30354840964871</c:v>
                </c:pt>
                <c:pt idx="2875">
                  <c:v>16.31152487748375</c:v>
                </c:pt>
                <c:pt idx="2876">
                  <c:v>16.31950015525565</c:v>
                </c:pt>
                <c:pt idx="2877">
                  <c:v>16.32747423993457</c:v>
                </c:pt>
                <c:pt idx="2878">
                  <c:v>16.33544712849107</c:v>
                </c:pt>
                <c:pt idx="2879">
                  <c:v>16.34341881789603</c:v>
                </c:pt>
                <c:pt idx="2880">
                  <c:v>16.35138930512074</c:v>
                </c:pt>
                <c:pt idx="2881">
                  <c:v>16.35935858713681</c:v>
                </c:pt>
                <c:pt idx="2882">
                  <c:v>16.36732666091619</c:v>
                </c:pt>
                <c:pt idx="2883">
                  <c:v>16.37529352343124</c:v>
                </c:pt>
                <c:pt idx="2884">
                  <c:v>16.38325917165465</c:v>
                </c:pt>
                <c:pt idx="2885">
                  <c:v>16.39122360255947</c:v>
                </c:pt>
                <c:pt idx="2886">
                  <c:v>16.39918681311912</c:v>
                </c:pt>
                <c:pt idx="2887">
                  <c:v>16.40714880030738</c:v>
                </c:pt>
                <c:pt idx="2888">
                  <c:v>16.41510956109839</c:v>
                </c:pt>
                <c:pt idx="2889">
                  <c:v>16.42306909246667</c:v>
                </c:pt>
                <c:pt idx="2890">
                  <c:v>16.43102739138709</c:v>
                </c:pt>
                <c:pt idx="2891">
                  <c:v>16.4389844548349</c:v>
                </c:pt>
                <c:pt idx="2892">
                  <c:v>16.44694027978569</c:v>
                </c:pt>
                <c:pt idx="2893">
                  <c:v>16.45489486321546</c:v>
                </c:pt>
                <c:pt idx="2894">
                  <c:v>16.46284820210054</c:v>
                </c:pt>
                <c:pt idx="2895">
                  <c:v>16.47080029341766</c:v>
                </c:pt>
                <c:pt idx="2896">
                  <c:v>16.4787511341439</c:v>
                </c:pt>
                <c:pt idx="2897">
                  <c:v>16.48670072125673</c:v>
                </c:pt>
                <c:pt idx="2898">
                  <c:v>16.49464905173397</c:v>
                </c:pt>
                <c:pt idx="2899">
                  <c:v>16.50259612255384</c:v>
                </c:pt>
                <c:pt idx="2900">
                  <c:v>16.51054193069492</c:v>
                </c:pt>
                <c:pt idx="2901">
                  <c:v>16.51848647313616</c:v>
                </c:pt>
                <c:pt idx="2902">
                  <c:v>16.5264297468569</c:v>
                </c:pt>
                <c:pt idx="2903">
                  <c:v>16.53437174883686</c:v>
                </c:pt>
                <c:pt idx="2904">
                  <c:v>16.54231247605611</c:v>
                </c:pt>
                <c:pt idx="2905">
                  <c:v>16.55025192549515</c:v>
                </c:pt>
                <c:pt idx="2906">
                  <c:v>16.55819009413479</c:v>
                </c:pt>
                <c:pt idx="2907">
                  <c:v>16.56612697895628</c:v>
                </c:pt>
                <c:pt idx="2908">
                  <c:v>16.57406257694124</c:v>
                </c:pt>
                <c:pt idx="2909">
                  <c:v>16.58199688507166</c:v>
                </c:pt>
                <c:pt idx="2910">
                  <c:v>16.58992990032991</c:v>
                </c:pt>
                <c:pt idx="2911">
                  <c:v>16.59786161969877</c:v>
                </c:pt>
                <c:pt idx="2912">
                  <c:v>16.60579204016135</c:v>
                </c:pt>
                <c:pt idx="2913">
                  <c:v>16.61372115870125</c:v>
                </c:pt>
                <c:pt idx="2914">
                  <c:v>16.62164897230234</c:v>
                </c:pt>
                <c:pt idx="2915">
                  <c:v>16.62957547794895</c:v>
                </c:pt>
                <c:pt idx="2916">
                  <c:v>16.63750067262578</c:v>
                </c:pt>
                <c:pt idx="2917">
                  <c:v>16.64542455331791</c:v>
                </c:pt>
                <c:pt idx="2918">
                  <c:v>16.65334711701083</c:v>
                </c:pt>
                <c:pt idx="2919">
                  <c:v>16.66126836069041</c:v>
                </c:pt>
                <c:pt idx="2920">
                  <c:v>16.66918828134291</c:v>
                </c:pt>
                <c:pt idx="2921">
                  <c:v>16.677106875955</c:v>
                </c:pt>
                <c:pt idx="2922">
                  <c:v>16.68502414151372</c:v>
                </c:pt>
                <c:pt idx="2923">
                  <c:v>16.69294007500654</c:v>
                </c:pt>
                <c:pt idx="2924">
                  <c:v>16.70085467342128</c:v>
                </c:pt>
                <c:pt idx="2925">
                  <c:v>16.70876793374618</c:v>
                </c:pt>
                <c:pt idx="2926">
                  <c:v>16.71667985296991</c:v>
                </c:pt>
                <c:pt idx="2927">
                  <c:v>16.72459042808149</c:v>
                </c:pt>
                <c:pt idx="2928">
                  <c:v>16.73249965607036</c:v>
                </c:pt>
                <c:pt idx="2929">
                  <c:v>16.74040753392635</c:v>
                </c:pt>
                <c:pt idx="2930">
                  <c:v>16.74831405863973</c:v>
                </c:pt>
                <c:pt idx="2931">
                  <c:v>16.75621922720111</c:v>
                </c:pt>
                <c:pt idx="2932">
                  <c:v>16.76412303660156</c:v>
                </c:pt>
                <c:pt idx="2933">
                  <c:v>16.77202548383252</c:v>
                </c:pt>
                <c:pt idx="2934">
                  <c:v>16.77992656588584</c:v>
                </c:pt>
                <c:pt idx="2935">
                  <c:v>16.7878262797538</c:v>
                </c:pt>
                <c:pt idx="2936">
                  <c:v>16.79572462242906</c:v>
                </c:pt>
                <c:pt idx="2937">
                  <c:v>16.8036215909047</c:v>
                </c:pt>
                <c:pt idx="2938">
                  <c:v>16.81151718217422</c:v>
                </c:pt>
                <c:pt idx="2939">
                  <c:v>16.8194113932315</c:v>
                </c:pt>
                <c:pt idx="2940">
                  <c:v>16.82730422107083</c:v>
                </c:pt>
                <c:pt idx="2941">
                  <c:v>16.83519566268697</c:v>
                </c:pt>
                <c:pt idx="2942">
                  <c:v>16.84308571507502</c:v>
                </c:pt>
                <c:pt idx="2943">
                  <c:v>16.85097437523053</c:v>
                </c:pt>
                <c:pt idx="2944">
                  <c:v>16.85886164014946</c:v>
                </c:pt>
                <c:pt idx="2945">
                  <c:v>16.86674750682818</c:v>
                </c:pt>
                <c:pt idx="2946">
                  <c:v>16.87463197226349</c:v>
                </c:pt>
                <c:pt idx="2947">
                  <c:v>16.88251503345258</c:v>
                </c:pt>
                <c:pt idx="2948">
                  <c:v>16.89039668739309</c:v>
                </c:pt>
                <c:pt idx="2949">
                  <c:v>16.89827693108305</c:v>
                </c:pt>
                <c:pt idx="2950">
                  <c:v>16.90615576152093</c:v>
                </c:pt>
                <c:pt idx="2951">
                  <c:v>16.9140331757056</c:v>
                </c:pt>
                <c:pt idx="2952">
                  <c:v>16.92190917063638</c:v>
                </c:pt>
                <c:pt idx="2953">
                  <c:v>16.92978374331298</c:v>
                </c:pt>
                <c:pt idx="2954">
                  <c:v>16.93765689073556</c:v>
                </c:pt>
                <c:pt idx="2955">
                  <c:v>16.94552860990468</c:v>
                </c:pt>
                <c:pt idx="2956">
                  <c:v>16.95339889782136</c:v>
                </c:pt>
                <c:pt idx="2957">
                  <c:v>16.96126775148701</c:v>
                </c:pt>
                <c:pt idx="2958">
                  <c:v>16.96913516790347</c:v>
                </c:pt>
                <c:pt idx="2959">
                  <c:v>16.97700114407303</c:v>
                </c:pt>
                <c:pt idx="2960">
                  <c:v>16.9848656769984</c:v>
                </c:pt>
                <c:pt idx="2961">
                  <c:v>16.9927287636827</c:v>
                </c:pt>
                <c:pt idx="2962">
                  <c:v>17.0005904011295</c:v>
                </c:pt>
                <c:pt idx="2963">
                  <c:v>17.00845058634281</c:v>
                </c:pt>
                <c:pt idx="2964">
                  <c:v>17.01630931632704</c:v>
                </c:pt>
                <c:pt idx="2965">
                  <c:v>17.02416658808707</c:v>
                </c:pt>
                <c:pt idx="2966">
                  <c:v>17.03202239862819</c:v>
                </c:pt>
                <c:pt idx="2967">
                  <c:v>17.03987674495612</c:v>
                </c:pt>
                <c:pt idx="2968">
                  <c:v>17.04772962407703</c:v>
                </c:pt>
                <c:pt idx="2969">
                  <c:v>17.05558103299753</c:v>
                </c:pt>
                <c:pt idx="2970">
                  <c:v>17.06343096872464</c:v>
                </c:pt>
                <c:pt idx="2971">
                  <c:v>17.07127942826587</c:v>
                </c:pt>
                <c:pt idx="2972">
                  <c:v>17.0791264086291</c:v>
                </c:pt>
                <c:pt idx="2973">
                  <c:v>17.08697190682273</c:v>
                </c:pt>
                <c:pt idx="2974">
                  <c:v>17.09481591985551</c:v>
                </c:pt>
                <c:pt idx="2975">
                  <c:v>17.10265844473671</c:v>
                </c:pt>
                <c:pt idx="2976">
                  <c:v>17.11049947847601</c:v>
                </c:pt>
                <c:pt idx="2977">
                  <c:v>17.11833901808352</c:v>
                </c:pt>
                <c:pt idx="2978">
                  <c:v>17.12617706056983</c:v>
                </c:pt>
                <c:pt idx="2979">
                  <c:v>17.13401360294594</c:v>
                </c:pt>
                <c:pt idx="2980">
                  <c:v>17.14184864222332</c:v>
                </c:pt>
                <c:pt idx="2981">
                  <c:v>17.14968217541388</c:v>
                </c:pt>
                <c:pt idx="2982">
                  <c:v>17.15751419952998</c:v>
                </c:pt>
                <c:pt idx="2983">
                  <c:v>17.16534471158441</c:v>
                </c:pt>
                <c:pt idx="2984">
                  <c:v>17.17317370859044</c:v>
                </c:pt>
                <c:pt idx="2985">
                  <c:v>17.18100118756177</c:v>
                </c:pt>
                <c:pt idx="2986">
                  <c:v>17.18882714551257</c:v>
                </c:pt>
                <c:pt idx="2987">
                  <c:v>17.19665157945743</c:v>
                </c:pt>
                <c:pt idx="2988">
                  <c:v>17.20447448641143</c:v>
                </c:pt>
                <c:pt idx="2989">
                  <c:v>17.21229586339009</c:v>
                </c:pt>
                <c:pt idx="2990">
                  <c:v>17.22011570740937</c:v>
                </c:pt>
                <c:pt idx="2991">
                  <c:v>17.2279340154857</c:v>
                </c:pt>
                <c:pt idx="2992">
                  <c:v>17.23575078463598</c:v>
                </c:pt>
                <c:pt idx="2993">
                  <c:v>17.24356601187754</c:v>
                </c:pt>
                <c:pt idx="2994">
                  <c:v>17.2513796942282</c:v>
                </c:pt>
                <c:pt idx="2995">
                  <c:v>17.25919182870621</c:v>
                </c:pt>
                <c:pt idx="2996">
                  <c:v>17.26700241233029</c:v>
                </c:pt>
                <c:pt idx="2997">
                  <c:v>17.27481144211963</c:v>
                </c:pt>
                <c:pt idx="2998">
                  <c:v>17.28261891509387</c:v>
                </c:pt>
                <c:pt idx="2999">
                  <c:v>17.29042482827312</c:v>
                </c:pt>
                <c:pt idx="3000">
                  <c:v>17.29822917867796</c:v>
                </c:pt>
                <c:pt idx="3001">
                  <c:v>17.30603196332944</c:v>
                </c:pt>
                <c:pt idx="3002">
                  <c:v>17.31383317924904</c:v>
                </c:pt>
                <c:pt idx="3003">
                  <c:v>17.32163282345874</c:v>
                </c:pt>
                <c:pt idx="3004">
                  <c:v>17.32943089298098</c:v>
                </c:pt>
                <c:pt idx="3005">
                  <c:v>17.33722738483867</c:v>
                </c:pt>
                <c:pt idx="3006">
                  <c:v>17.34502229605517</c:v>
                </c:pt>
                <c:pt idx="3007">
                  <c:v>17.35281562365435</c:v>
                </c:pt>
                <c:pt idx="3008">
                  <c:v>17.3606073646605</c:v>
                </c:pt>
                <c:pt idx="3009">
                  <c:v>17.36839751609844</c:v>
                </c:pt>
                <c:pt idx="3010">
                  <c:v>17.37618607499341</c:v>
                </c:pt>
                <c:pt idx="3011">
                  <c:v>17.38397303837115</c:v>
                </c:pt>
                <c:pt idx="3012">
                  <c:v>17.39175840325788</c:v>
                </c:pt>
                <c:pt idx="3013">
                  <c:v>17.39954216668027</c:v>
                </c:pt>
                <c:pt idx="3014">
                  <c:v>17.40732432566549</c:v>
                </c:pt>
                <c:pt idx="3015">
                  <c:v>17.41510487724119</c:v>
                </c:pt>
                <c:pt idx="3016">
                  <c:v>17.42288381843548</c:v>
                </c:pt>
                <c:pt idx="3017">
                  <c:v>17.43066114627696</c:v>
                </c:pt>
                <c:pt idx="3018">
                  <c:v>17.43843685779469</c:v>
                </c:pt>
                <c:pt idx="3019">
                  <c:v>17.44621095001825</c:v>
                </c:pt>
                <c:pt idx="3020">
                  <c:v>17.45398341997767</c:v>
                </c:pt>
                <c:pt idx="3021">
                  <c:v>17.46175426470348</c:v>
                </c:pt>
                <c:pt idx="3022">
                  <c:v>17.46952348122667</c:v>
                </c:pt>
                <c:pt idx="3023">
                  <c:v>17.47729106657874</c:v>
                </c:pt>
                <c:pt idx="3024">
                  <c:v>17.48505701779166</c:v>
                </c:pt>
                <c:pt idx="3025">
                  <c:v>17.4928213318979</c:v>
                </c:pt>
                <c:pt idx="3026">
                  <c:v>17.50058400593041</c:v>
                </c:pt>
                <c:pt idx="3027">
                  <c:v>17.50834503692261</c:v>
                </c:pt>
                <c:pt idx="3028">
                  <c:v>17.51610442190844</c:v>
                </c:pt>
                <c:pt idx="3029">
                  <c:v>17.52386215792229</c:v>
                </c:pt>
                <c:pt idx="3030">
                  <c:v>17.5316182419991</c:v>
                </c:pt>
                <c:pt idx="3031">
                  <c:v>17.53937267117424</c:v>
                </c:pt>
                <c:pt idx="3032">
                  <c:v>17.54712544248362</c:v>
                </c:pt>
                <c:pt idx="3033">
                  <c:v>17.5548765529636</c:v>
                </c:pt>
                <c:pt idx="3034">
                  <c:v>17.56262599965107</c:v>
                </c:pt>
                <c:pt idx="3035">
                  <c:v>17.5703737795834</c:v>
                </c:pt>
                <c:pt idx="3036">
                  <c:v>17.57811988979845</c:v>
                </c:pt>
                <c:pt idx="3037">
                  <c:v>17.58586432733459</c:v>
                </c:pt>
                <c:pt idx="3038">
                  <c:v>17.59360708923068</c:v>
                </c:pt>
                <c:pt idx="3039">
                  <c:v>17.60134817252608</c:v>
                </c:pt>
                <c:pt idx="3040">
                  <c:v>17.60908757426065</c:v>
                </c:pt>
                <c:pt idx="3041">
                  <c:v>17.61682529147474</c:v>
                </c:pt>
                <c:pt idx="3042">
                  <c:v>17.62456132120922</c:v>
                </c:pt>
                <c:pt idx="3043">
                  <c:v>17.63229566050545</c:v>
                </c:pt>
                <c:pt idx="3044">
                  <c:v>17.64002830640529</c:v>
                </c:pt>
                <c:pt idx="3045">
                  <c:v>17.64775925595111</c:v>
                </c:pt>
                <c:pt idx="3046">
                  <c:v>17.65548850618579</c:v>
                </c:pt>
                <c:pt idx="3047">
                  <c:v>17.66321605415271</c:v>
                </c:pt>
                <c:pt idx="3048">
                  <c:v>17.67094189689575</c:v>
                </c:pt>
                <c:pt idx="3049">
                  <c:v>17.6786660314593</c:v>
                </c:pt>
                <c:pt idx="3050">
                  <c:v>17.68638845488827</c:v>
                </c:pt>
                <c:pt idx="3051">
                  <c:v>17.69410916422806</c:v>
                </c:pt>
                <c:pt idx="3052">
                  <c:v>17.7018281565246</c:v>
                </c:pt>
                <c:pt idx="3053">
                  <c:v>17.70954542882429</c:v>
                </c:pt>
                <c:pt idx="3054">
                  <c:v>17.71726097817412</c:v>
                </c:pt>
                <c:pt idx="3055">
                  <c:v>17.72497480162151</c:v>
                </c:pt>
                <c:pt idx="3056">
                  <c:v>17.73268689621444</c:v>
                </c:pt>
                <c:pt idx="3057">
                  <c:v>17.74039725900139</c:v>
                </c:pt>
                <c:pt idx="3058">
                  <c:v>17.74810588703136</c:v>
                </c:pt>
                <c:pt idx="3059">
                  <c:v>17.75581277735387</c:v>
                </c:pt>
                <c:pt idx="3060">
                  <c:v>17.76351792701894</c:v>
                </c:pt>
                <c:pt idx="3061">
                  <c:v>17.77122133307712</c:v>
                </c:pt>
                <c:pt idx="3062">
                  <c:v>17.77892299257947</c:v>
                </c:pt>
                <c:pt idx="3063">
                  <c:v>17.78662290257759</c:v>
                </c:pt>
                <c:pt idx="3064">
                  <c:v>17.79432106012359</c:v>
                </c:pt>
                <c:pt idx="3065">
                  <c:v>17.80201746227009</c:v>
                </c:pt>
                <c:pt idx="3066">
                  <c:v>17.80971210607023</c:v>
                </c:pt>
                <c:pt idx="3067">
                  <c:v>17.81740498857771</c:v>
                </c:pt>
                <c:pt idx="3068">
                  <c:v>17.8250961068467</c:v>
                </c:pt>
                <c:pt idx="3069">
                  <c:v>17.83278545793193</c:v>
                </c:pt>
                <c:pt idx="3070">
                  <c:v>17.84047303888867</c:v>
                </c:pt>
                <c:pt idx="3071">
                  <c:v>17.84815884677267</c:v>
                </c:pt>
                <c:pt idx="3072">
                  <c:v>17.85584287864023</c:v>
                </c:pt>
                <c:pt idx="3073">
                  <c:v>17.86352513154819</c:v>
                </c:pt>
                <c:pt idx="3074">
                  <c:v>17.87120560255392</c:v>
                </c:pt>
                <c:pt idx="3075">
                  <c:v>17.87888428871529</c:v>
                </c:pt>
                <c:pt idx="3076">
                  <c:v>17.88656118709074</c:v>
                </c:pt>
                <c:pt idx="3077">
                  <c:v>17.8942362947392</c:v>
                </c:pt>
                <c:pt idx="3078">
                  <c:v>17.90190960872017</c:v>
                </c:pt>
                <c:pt idx="3079">
                  <c:v>17.90958112609368</c:v>
                </c:pt>
                <c:pt idx="3080">
                  <c:v>17.91725084392025</c:v>
                </c:pt>
                <c:pt idx="3081">
                  <c:v>17.924918759261</c:v>
                </c:pt>
                <c:pt idx="3082">
                  <c:v>17.93258486917754</c:v>
                </c:pt>
                <c:pt idx="3083">
                  <c:v>17.94024917073203</c:v>
                </c:pt>
                <c:pt idx="3084">
                  <c:v>17.94791166098719</c:v>
                </c:pt>
                <c:pt idx="3085">
                  <c:v>17.95557233700622</c:v>
                </c:pt>
                <c:pt idx="3086">
                  <c:v>17.96323119585294</c:v>
                </c:pt>
                <c:pt idx="3087">
                  <c:v>17.97088823459164</c:v>
                </c:pt>
                <c:pt idx="3088">
                  <c:v>17.97854345028719</c:v>
                </c:pt>
                <c:pt idx="3089">
                  <c:v>17.986196840005</c:v>
                </c:pt>
                <c:pt idx="3090">
                  <c:v>17.99384840081101</c:v>
                </c:pt>
                <c:pt idx="3091">
                  <c:v>18.0014981297717</c:v>
                </c:pt>
                <c:pt idx="3092">
                  <c:v>18.00914602395412</c:v>
                </c:pt>
                <c:pt idx="3093">
                  <c:v>18.01679208042583</c:v>
                </c:pt>
                <c:pt idx="3094">
                  <c:v>18.02443629625499</c:v>
                </c:pt>
                <c:pt idx="3095">
                  <c:v>18.03207866851026</c:v>
                </c:pt>
                <c:pt idx="3096">
                  <c:v>18.03971919426084</c:v>
                </c:pt>
                <c:pt idx="3097">
                  <c:v>18.04735787057653</c:v>
                </c:pt>
                <c:pt idx="3098">
                  <c:v>18.05499469452764</c:v>
                </c:pt>
                <c:pt idx="3099">
                  <c:v>18.06262966318505</c:v>
                </c:pt>
                <c:pt idx="3100">
                  <c:v>18.07026277362019</c:v>
                </c:pt>
                <c:pt idx="3101">
                  <c:v>18.07789402290503</c:v>
                </c:pt>
                <c:pt idx="3102">
                  <c:v>18.0855234081121</c:v>
                </c:pt>
                <c:pt idx="3103">
                  <c:v>18.0931509263145</c:v>
                </c:pt>
                <c:pt idx="3104">
                  <c:v>18.10077657458585</c:v>
                </c:pt>
                <c:pt idx="3105">
                  <c:v>18.10840035000037</c:v>
                </c:pt>
                <c:pt idx="3106">
                  <c:v>18.11602224963281</c:v>
                </c:pt>
                <c:pt idx="3107">
                  <c:v>18.12364227055847</c:v>
                </c:pt>
                <c:pt idx="3108">
                  <c:v>18.13126040985324</c:v>
                </c:pt>
                <c:pt idx="3109">
                  <c:v>18.13887666459354</c:v>
                </c:pt>
                <c:pt idx="3110">
                  <c:v>18.14649103185637</c:v>
                </c:pt>
                <c:pt idx="3111">
                  <c:v>18.15410350871928</c:v>
                </c:pt>
                <c:pt idx="3112">
                  <c:v>18.16171409226039</c:v>
                </c:pt>
                <c:pt idx="3113">
                  <c:v>18.16932277955837</c:v>
                </c:pt>
                <c:pt idx="3114">
                  <c:v>18.17692956769248</c:v>
                </c:pt>
                <c:pt idx="3115">
                  <c:v>18.18453445374251</c:v>
                </c:pt>
                <c:pt idx="3116">
                  <c:v>18.19213743478885</c:v>
                </c:pt>
                <c:pt idx="3117">
                  <c:v>18.19973850791244</c:v>
                </c:pt>
                <c:pt idx="3118">
                  <c:v>18.20733767019477</c:v>
                </c:pt>
                <c:pt idx="3119">
                  <c:v>18.21493491871795</c:v>
                </c:pt>
                <c:pt idx="3120">
                  <c:v>18.22253025056459</c:v>
                </c:pt>
                <c:pt idx="3121">
                  <c:v>18.23012366281794</c:v>
                </c:pt>
                <c:pt idx="3122">
                  <c:v>18.23771515256177</c:v>
                </c:pt>
                <c:pt idx="3123">
                  <c:v>18.24530471688044</c:v>
                </c:pt>
                <c:pt idx="3124">
                  <c:v>18.25289235285889</c:v>
                </c:pt>
                <c:pt idx="3125">
                  <c:v>18.26047805758261</c:v>
                </c:pt>
                <c:pt idx="3126">
                  <c:v>18.2680618281377</c:v>
                </c:pt>
                <c:pt idx="3127">
                  <c:v>18.2756436616108</c:v>
                </c:pt>
                <c:pt idx="3128">
                  <c:v>18.28322355508915</c:v>
                </c:pt>
                <c:pt idx="3129">
                  <c:v>18.29080150566057</c:v>
                </c:pt>
                <c:pt idx="3130">
                  <c:v>18.29837751041343</c:v>
                </c:pt>
                <c:pt idx="3131">
                  <c:v>18.30595156643671</c:v>
                </c:pt>
                <c:pt idx="3132">
                  <c:v>18.31352367081993</c:v>
                </c:pt>
                <c:pt idx="3133">
                  <c:v>18.32109382065325</c:v>
                </c:pt>
                <c:pt idx="3134">
                  <c:v>18.32866201302736</c:v>
                </c:pt>
                <c:pt idx="3135">
                  <c:v>18.33622824503355</c:v>
                </c:pt>
                <c:pt idx="3136">
                  <c:v>18.34379251376369</c:v>
                </c:pt>
                <c:pt idx="3137">
                  <c:v>18.35135481631026</c:v>
                </c:pt>
                <c:pt idx="3138">
                  <c:v>18.35891514976628</c:v>
                </c:pt>
                <c:pt idx="3139">
                  <c:v>18.36647351122537</c:v>
                </c:pt>
                <c:pt idx="3140">
                  <c:v>18.37402989778176</c:v>
                </c:pt>
                <c:pt idx="3141">
                  <c:v>18.38158430653026</c:v>
                </c:pt>
                <c:pt idx="3142">
                  <c:v>18.38913673456624</c:v>
                </c:pt>
                <c:pt idx="3143">
                  <c:v>18.3966871789857</c:v>
                </c:pt>
                <c:pt idx="3144">
                  <c:v>18.4042356368852</c:v>
                </c:pt>
                <c:pt idx="3145">
                  <c:v>18.41178210536189</c:v>
                </c:pt>
                <c:pt idx="3146">
                  <c:v>18.41932658151355</c:v>
                </c:pt>
                <c:pt idx="3147">
                  <c:v>18.42686906243851</c:v>
                </c:pt>
                <c:pt idx="3148">
                  <c:v>18.43440954523568</c:v>
                </c:pt>
                <c:pt idx="3149">
                  <c:v>18.44194802700465</c:v>
                </c:pt>
                <c:pt idx="3150">
                  <c:v>18.4494845048455</c:v>
                </c:pt>
                <c:pt idx="3151">
                  <c:v>18.45701897585898</c:v>
                </c:pt>
                <c:pt idx="3152">
                  <c:v>18.4645514371464</c:v>
                </c:pt>
                <c:pt idx="3153">
                  <c:v>18.47208188580969</c:v>
                </c:pt>
                <c:pt idx="3154">
                  <c:v>18.47961031895135</c:v>
                </c:pt>
                <c:pt idx="3155">
                  <c:v>18.48713673367452</c:v>
                </c:pt>
                <c:pt idx="3156">
                  <c:v>18.49466112708291</c:v>
                </c:pt>
                <c:pt idx="3157">
                  <c:v>18.50218349628083</c:v>
                </c:pt>
                <c:pt idx="3158">
                  <c:v>18.5097038383732</c:v>
                </c:pt>
                <c:pt idx="3159">
                  <c:v>18.51722215046557</c:v>
                </c:pt>
                <c:pt idx="3160">
                  <c:v>18.52473842966405</c:v>
                </c:pt>
                <c:pt idx="3161">
                  <c:v>18.53225267307537</c:v>
                </c:pt>
                <c:pt idx="3162">
                  <c:v>18.53976487780687</c:v>
                </c:pt>
                <c:pt idx="3163">
                  <c:v>18.5472750409665</c:v>
                </c:pt>
                <c:pt idx="3164">
                  <c:v>18.55478315966281</c:v>
                </c:pt>
                <c:pt idx="3165">
                  <c:v>18.56228923100496</c:v>
                </c:pt>
                <c:pt idx="3166">
                  <c:v>18.56979325210272</c:v>
                </c:pt>
                <c:pt idx="3167">
                  <c:v>18.5772952200665</c:v>
                </c:pt>
                <c:pt idx="3168">
                  <c:v>18.58479513200723</c:v>
                </c:pt>
                <c:pt idx="3169">
                  <c:v>18.59229298503654</c:v>
                </c:pt>
                <c:pt idx="3170">
                  <c:v>18.59978877626667</c:v>
                </c:pt>
                <c:pt idx="3171">
                  <c:v>18.60728250281042</c:v>
                </c:pt>
                <c:pt idx="3172">
                  <c:v>18.61477416178123</c:v>
                </c:pt>
                <c:pt idx="3173">
                  <c:v>18.62226375029317</c:v>
                </c:pt>
                <c:pt idx="3174">
                  <c:v>18.64023070565209</c:v>
                </c:pt>
                <c:pt idx="3175">
                  <c:v>18.6582014113042</c:v>
                </c:pt>
                <c:pt idx="3176">
                  <c:v>18.67617211695628</c:v>
                </c:pt>
                <c:pt idx="3177">
                  <c:v>18.69414282260837</c:v>
                </c:pt>
                <c:pt idx="3178">
                  <c:v>18.71211352826047</c:v>
                </c:pt>
                <c:pt idx="3179">
                  <c:v>18.73008423391256</c:v>
                </c:pt>
                <c:pt idx="3180">
                  <c:v>18.74805493956465</c:v>
                </c:pt>
                <c:pt idx="3181">
                  <c:v>18.76602564521675</c:v>
                </c:pt>
                <c:pt idx="3182">
                  <c:v>18.78399635086884</c:v>
                </c:pt>
                <c:pt idx="3183">
                  <c:v>18.80196705652093</c:v>
                </c:pt>
                <c:pt idx="3184">
                  <c:v>18.81993776217303</c:v>
                </c:pt>
                <c:pt idx="3185">
                  <c:v>18.83790846782512</c:v>
                </c:pt>
                <c:pt idx="3186">
                  <c:v>18.85587917347721</c:v>
                </c:pt>
                <c:pt idx="3187">
                  <c:v>18.8738498791293</c:v>
                </c:pt>
                <c:pt idx="3188">
                  <c:v>18.8918205847814</c:v>
                </c:pt>
                <c:pt idx="3189">
                  <c:v>18.90979129043349</c:v>
                </c:pt>
                <c:pt idx="3190">
                  <c:v>18.92776199608559</c:v>
                </c:pt>
                <c:pt idx="3191">
                  <c:v>18.94573270173767</c:v>
                </c:pt>
                <c:pt idx="3192">
                  <c:v>18.96370340738977</c:v>
                </c:pt>
                <c:pt idx="3193">
                  <c:v>18.98167411304187</c:v>
                </c:pt>
                <c:pt idx="3194">
                  <c:v>18.99964481869396</c:v>
                </c:pt>
                <c:pt idx="3195">
                  <c:v>19.01761552434606</c:v>
                </c:pt>
                <c:pt idx="3196">
                  <c:v>19.03558622999814</c:v>
                </c:pt>
                <c:pt idx="3197">
                  <c:v>19.05355693565024</c:v>
                </c:pt>
                <c:pt idx="3198">
                  <c:v>19.07152764130233</c:v>
                </c:pt>
                <c:pt idx="3199">
                  <c:v>19.08949834695443</c:v>
                </c:pt>
                <c:pt idx="3200">
                  <c:v>19.10746905260652</c:v>
                </c:pt>
                <c:pt idx="3201">
                  <c:v>19.12543975825862</c:v>
                </c:pt>
                <c:pt idx="3202">
                  <c:v>19.1434104639107</c:v>
                </c:pt>
                <c:pt idx="3203">
                  <c:v>19.1613811695628</c:v>
                </c:pt>
                <c:pt idx="3204">
                  <c:v>19.1793518752149</c:v>
                </c:pt>
                <c:pt idx="3205">
                  <c:v>19.19732258086698</c:v>
                </c:pt>
                <c:pt idx="3206">
                  <c:v>19.21529328651907</c:v>
                </c:pt>
                <c:pt idx="3207">
                  <c:v>19.23326399217117</c:v>
                </c:pt>
                <c:pt idx="3208">
                  <c:v>19.25123469782326</c:v>
                </c:pt>
                <c:pt idx="3209">
                  <c:v>19.26920540347535</c:v>
                </c:pt>
                <c:pt idx="3210">
                  <c:v>19.28717610912745</c:v>
                </c:pt>
                <c:pt idx="3211">
                  <c:v>19.30514681477954</c:v>
                </c:pt>
                <c:pt idx="3212">
                  <c:v>19.32311752043163</c:v>
                </c:pt>
                <c:pt idx="3213">
                  <c:v>19.34108822608373</c:v>
                </c:pt>
                <c:pt idx="3214">
                  <c:v>19.35905893173582</c:v>
                </c:pt>
                <c:pt idx="3215">
                  <c:v>19.37702963738791</c:v>
                </c:pt>
                <c:pt idx="3216">
                  <c:v>19.39500034304001</c:v>
                </c:pt>
                <c:pt idx="3217">
                  <c:v>19.41297104869211</c:v>
                </c:pt>
                <c:pt idx="3218">
                  <c:v>19.4309417543442</c:v>
                </c:pt>
                <c:pt idx="3219">
                  <c:v>19.44891245999629</c:v>
                </c:pt>
                <c:pt idx="3220">
                  <c:v>19.46688316564839</c:v>
                </c:pt>
                <c:pt idx="3221">
                  <c:v>19.48485387130048</c:v>
                </c:pt>
                <c:pt idx="3222">
                  <c:v>19.50282457695257</c:v>
                </c:pt>
                <c:pt idx="3223">
                  <c:v>19.52079528260466</c:v>
                </c:pt>
                <c:pt idx="3224">
                  <c:v>19.53876598825676</c:v>
                </c:pt>
                <c:pt idx="3225">
                  <c:v>19.55673669390885</c:v>
                </c:pt>
                <c:pt idx="3226">
                  <c:v>19.57470739956094</c:v>
                </c:pt>
                <c:pt idx="3227">
                  <c:v>19.59267810521304</c:v>
                </c:pt>
                <c:pt idx="3228">
                  <c:v>19.61064881086513</c:v>
                </c:pt>
                <c:pt idx="3229">
                  <c:v>19.62861951651722</c:v>
                </c:pt>
                <c:pt idx="3230">
                  <c:v>19.64659022216931</c:v>
                </c:pt>
                <c:pt idx="3231">
                  <c:v>19.66456092782141</c:v>
                </c:pt>
                <c:pt idx="3232">
                  <c:v>19.6825316334735</c:v>
                </c:pt>
                <c:pt idx="3233">
                  <c:v>19.70050233912558</c:v>
                </c:pt>
                <c:pt idx="3234">
                  <c:v>19.71847304477769</c:v>
                </c:pt>
                <c:pt idx="3235">
                  <c:v>19.73644375042978</c:v>
                </c:pt>
                <c:pt idx="3236">
                  <c:v>19.75441445608187</c:v>
                </c:pt>
                <c:pt idx="3237">
                  <c:v>19.77238516173396</c:v>
                </c:pt>
                <c:pt idx="3238">
                  <c:v>19.79035586738607</c:v>
                </c:pt>
                <c:pt idx="3239">
                  <c:v>19.80832657303815</c:v>
                </c:pt>
                <c:pt idx="3240">
                  <c:v>19.82629727869024</c:v>
                </c:pt>
                <c:pt idx="3241">
                  <c:v>19.84426798434234</c:v>
                </c:pt>
                <c:pt idx="3242">
                  <c:v>19.86223868999443</c:v>
                </c:pt>
                <c:pt idx="3243">
                  <c:v>19.88020939564653</c:v>
                </c:pt>
                <c:pt idx="3244">
                  <c:v>19.89818010129862</c:v>
                </c:pt>
                <c:pt idx="3245">
                  <c:v>19.91615080695071</c:v>
                </c:pt>
                <c:pt idx="3246">
                  <c:v>19.93412151260281</c:v>
                </c:pt>
                <c:pt idx="3247">
                  <c:v>19.9520922182549</c:v>
                </c:pt>
                <c:pt idx="3248">
                  <c:v>19.97006292390699</c:v>
                </c:pt>
                <c:pt idx="3249">
                  <c:v>19.98803362955908</c:v>
                </c:pt>
                <c:pt idx="3250">
                  <c:v>20.00600433521118</c:v>
                </c:pt>
                <c:pt idx="3251">
                  <c:v>20.02397504086327</c:v>
                </c:pt>
                <c:pt idx="3252">
                  <c:v>20.04194574651537</c:v>
                </c:pt>
                <c:pt idx="3253">
                  <c:v>20.05991645216746</c:v>
                </c:pt>
                <c:pt idx="3254">
                  <c:v>20.07788715781956</c:v>
                </c:pt>
                <c:pt idx="3255">
                  <c:v>20.09585786347165</c:v>
                </c:pt>
                <c:pt idx="3256">
                  <c:v>20.11382856912374</c:v>
                </c:pt>
                <c:pt idx="3257">
                  <c:v>20.13179927477583</c:v>
                </c:pt>
                <c:pt idx="3258">
                  <c:v>20.14976998042792</c:v>
                </c:pt>
                <c:pt idx="3259">
                  <c:v>20.16774068608002</c:v>
                </c:pt>
                <c:pt idx="3260">
                  <c:v>20.18571139173211</c:v>
                </c:pt>
                <c:pt idx="3261">
                  <c:v>20.2036820973842</c:v>
                </c:pt>
                <c:pt idx="3262">
                  <c:v>20.2216528030363</c:v>
                </c:pt>
                <c:pt idx="3263">
                  <c:v>20.23962350868839</c:v>
                </c:pt>
                <c:pt idx="3264">
                  <c:v>20.25759421434049</c:v>
                </c:pt>
                <c:pt idx="3265">
                  <c:v>20.27556491999258</c:v>
                </c:pt>
                <c:pt idx="3266">
                  <c:v>20.29353562564468</c:v>
                </c:pt>
                <c:pt idx="3267">
                  <c:v>20.31150633129677</c:v>
                </c:pt>
                <c:pt idx="3268">
                  <c:v>20.32947703694886</c:v>
                </c:pt>
                <c:pt idx="3269">
                  <c:v>20.34744774260095</c:v>
                </c:pt>
                <c:pt idx="3270">
                  <c:v>20.36541844825304</c:v>
                </c:pt>
                <c:pt idx="3271">
                  <c:v>20.38338915390513</c:v>
                </c:pt>
                <c:pt idx="3272">
                  <c:v>20.40135985955723</c:v>
                </c:pt>
                <c:pt idx="3273">
                  <c:v>20.41933056520932</c:v>
                </c:pt>
                <c:pt idx="3274">
                  <c:v>20.43730127086141</c:v>
                </c:pt>
                <c:pt idx="3275">
                  <c:v>20.45527197651351</c:v>
                </c:pt>
                <c:pt idx="3276">
                  <c:v>20.47324268216559</c:v>
                </c:pt>
                <c:pt idx="3277">
                  <c:v>20.49121338781769</c:v>
                </c:pt>
                <c:pt idx="3278">
                  <c:v>20.50918409346979</c:v>
                </c:pt>
                <c:pt idx="3279">
                  <c:v>20.52715479912188</c:v>
                </c:pt>
                <c:pt idx="3280">
                  <c:v>20.54512550477397</c:v>
                </c:pt>
                <c:pt idx="3281">
                  <c:v>20.56309621042607</c:v>
                </c:pt>
                <c:pt idx="3282">
                  <c:v>20.58106691607816</c:v>
                </c:pt>
                <c:pt idx="3283">
                  <c:v>20.59903762173025</c:v>
                </c:pt>
                <c:pt idx="3284">
                  <c:v>20.61700832738235</c:v>
                </c:pt>
                <c:pt idx="3285">
                  <c:v>20.63497903303445</c:v>
                </c:pt>
                <c:pt idx="3286">
                  <c:v>20.65294973868654</c:v>
                </c:pt>
                <c:pt idx="3287">
                  <c:v>20.67092044433863</c:v>
                </c:pt>
                <c:pt idx="3288">
                  <c:v>20.68889114999073</c:v>
                </c:pt>
                <c:pt idx="3289">
                  <c:v>20.70686185564282</c:v>
                </c:pt>
                <c:pt idx="3290">
                  <c:v>20.72483256129491</c:v>
                </c:pt>
                <c:pt idx="3291">
                  <c:v>20.742803266947</c:v>
                </c:pt>
                <c:pt idx="3292">
                  <c:v>20.76077397259909</c:v>
                </c:pt>
                <c:pt idx="3293">
                  <c:v>20.77874467825118</c:v>
                </c:pt>
                <c:pt idx="3294">
                  <c:v>20.79671538390328</c:v>
                </c:pt>
                <c:pt idx="3295">
                  <c:v>20.81468608955538</c:v>
                </c:pt>
                <c:pt idx="3296">
                  <c:v>20.83265679520747</c:v>
                </c:pt>
                <c:pt idx="3297">
                  <c:v>20.85062750085956</c:v>
                </c:pt>
                <c:pt idx="3298">
                  <c:v>20.86859820651165</c:v>
                </c:pt>
                <c:pt idx="3299">
                  <c:v>20.88656891216375</c:v>
                </c:pt>
                <c:pt idx="3300">
                  <c:v>20.90453961781584</c:v>
                </c:pt>
                <c:pt idx="3301">
                  <c:v>20.92251032346793</c:v>
                </c:pt>
                <c:pt idx="3302">
                  <c:v>20.94048102912003</c:v>
                </c:pt>
                <c:pt idx="3303">
                  <c:v>20.95845173477212</c:v>
                </c:pt>
                <c:pt idx="3304">
                  <c:v>20.97642244042421</c:v>
                </c:pt>
                <c:pt idx="3305">
                  <c:v>20.99439314607631</c:v>
                </c:pt>
                <c:pt idx="3306">
                  <c:v>21.0123638517284</c:v>
                </c:pt>
                <c:pt idx="3307">
                  <c:v>21.03033455738049</c:v>
                </c:pt>
                <c:pt idx="3308">
                  <c:v>21.04830526303259</c:v>
                </c:pt>
                <c:pt idx="3309">
                  <c:v>21.06627596868469</c:v>
                </c:pt>
                <c:pt idx="3310">
                  <c:v>21.08424667433677</c:v>
                </c:pt>
                <c:pt idx="3311">
                  <c:v>21.10221737998886</c:v>
                </c:pt>
                <c:pt idx="3312">
                  <c:v>21.12018808564097</c:v>
                </c:pt>
                <c:pt idx="3313">
                  <c:v>21.13815879129306</c:v>
                </c:pt>
                <c:pt idx="3314">
                  <c:v>21.15612949694514</c:v>
                </c:pt>
                <c:pt idx="3315">
                  <c:v>21.17410020259724</c:v>
                </c:pt>
                <c:pt idx="3316">
                  <c:v>21.19207090824933</c:v>
                </c:pt>
                <c:pt idx="3317">
                  <c:v>21.21004161390143</c:v>
                </c:pt>
                <c:pt idx="3318">
                  <c:v>21.22801231955352</c:v>
                </c:pt>
                <c:pt idx="3319">
                  <c:v>21.24598302520561</c:v>
                </c:pt>
                <c:pt idx="3320">
                  <c:v>21.26395373085771</c:v>
                </c:pt>
                <c:pt idx="3321">
                  <c:v>21.2819244365098</c:v>
                </c:pt>
                <c:pt idx="3322">
                  <c:v>21.29989514216189</c:v>
                </c:pt>
                <c:pt idx="3323">
                  <c:v>21.317865847814</c:v>
                </c:pt>
                <c:pt idx="3324">
                  <c:v>21.33583655346608</c:v>
                </c:pt>
                <c:pt idx="3325">
                  <c:v>21.35380725911818</c:v>
                </c:pt>
                <c:pt idx="3326">
                  <c:v>21.37177796477027</c:v>
                </c:pt>
                <c:pt idx="3327">
                  <c:v>21.38974867042235</c:v>
                </c:pt>
                <c:pt idx="3328">
                  <c:v>21.40771937607445</c:v>
                </c:pt>
                <c:pt idx="3329">
                  <c:v>21.42569008172654</c:v>
                </c:pt>
                <c:pt idx="3330">
                  <c:v>21.44366078737864</c:v>
                </c:pt>
                <c:pt idx="3331">
                  <c:v>21.46163149303073</c:v>
                </c:pt>
                <c:pt idx="3332">
                  <c:v>21.47960219868283</c:v>
                </c:pt>
                <c:pt idx="3333">
                  <c:v>21.49757290433492</c:v>
                </c:pt>
                <c:pt idx="3334">
                  <c:v>21.51554360998701</c:v>
                </c:pt>
                <c:pt idx="3335">
                  <c:v>21.53351431563911</c:v>
                </c:pt>
                <c:pt idx="3336">
                  <c:v>21.5514850212912</c:v>
                </c:pt>
                <c:pt idx="3337">
                  <c:v>21.56945572694329</c:v>
                </c:pt>
                <c:pt idx="3338">
                  <c:v>21.58742643259538</c:v>
                </c:pt>
                <c:pt idx="3339">
                  <c:v>21.60539713824748</c:v>
                </c:pt>
                <c:pt idx="3340">
                  <c:v>21.62336784389958</c:v>
                </c:pt>
                <c:pt idx="3341">
                  <c:v>21.64133854955167</c:v>
                </c:pt>
                <c:pt idx="3342">
                  <c:v>21.65930925520376</c:v>
                </c:pt>
                <c:pt idx="3343">
                  <c:v>21.67727996085586</c:v>
                </c:pt>
                <c:pt idx="3344">
                  <c:v>21.69525066650794</c:v>
                </c:pt>
                <c:pt idx="3345">
                  <c:v>21.71322137216004</c:v>
                </c:pt>
                <c:pt idx="3346">
                  <c:v>21.73119207781213</c:v>
                </c:pt>
                <c:pt idx="3347">
                  <c:v>21.74916278346422</c:v>
                </c:pt>
                <c:pt idx="3348">
                  <c:v>21.76713348911631</c:v>
                </c:pt>
                <c:pt idx="3349">
                  <c:v>21.78510419476841</c:v>
                </c:pt>
                <c:pt idx="3350">
                  <c:v>21.8030749004205</c:v>
                </c:pt>
                <c:pt idx="3351">
                  <c:v>21.8210456060726</c:v>
                </c:pt>
                <c:pt idx="3352">
                  <c:v>21.83901631172469</c:v>
                </c:pt>
                <c:pt idx="3353">
                  <c:v>21.85698701737679</c:v>
                </c:pt>
                <c:pt idx="3354">
                  <c:v>21.87495772302888</c:v>
                </c:pt>
                <c:pt idx="3355">
                  <c:v>21.89292842868097</c:v>
                </c:pt>
                <c:pt idx="3356">
                  <c:v>21.91089913433306</c:v>
                </c:pt>
                <c:pt idx="3357">
                  <c:v>21.92886983998515</c:v>
                </c:pt>
                <c:pt idx="3358">
                  <c:v>21.94684054563724</c:v>
                </c:pt>
                <c:pt idx="3359">
                  <c:v>21.96481125128934</c:v>
                </c:pt>
                <c:pt idx="3360">
                  <c:v>21.98278195694143</c:v>
                </c:pt>
                <c:pt idx="3361">
                  <c:v>22.00075266259353</c:v>
                </c:pt>
                <c:pt idx="3362">
                  <c:v>22.01872336824562</c:v>
                </c:pt>
                <c:pt idx="3363">
                  <c:v>22.03669407389772</c:v>
                </c:pt>
                <c:pt idx="3364">
                  <c:v>22.05466477954981</c:v>
                </c:pt>
                <c:pt idx="3365">
                  <c:v>22.0726354852019</c:v>
                </c:pt>
                <c:pt idx="3366">
                  <c:v>22.09060619085399</c:v>
                </c:pt>
                <c:pt idx="3367">
                  <c:v>22.10857689650609</c:v>
                </c:pt>
                <c:pt idx="3368">
                  <c:v>22.12654760215818</c:v>
                </c:pt>
                <c:pt idx="3369">
                  <c:v>22.14451830781028</c:v>
                </c:pt>
                <c:pt idx="3370">
                  <c:v>22.16248901346237</c:v>
                </c:pt>
                <c:pt idx="3371">
                  <c:v>22.18045971911447</c:v>
                </c:pt>
                <c:pt idx="3372">
                  <c:v>22.19843042476656</c:v>
                </c:pt>
                <c:pt idx="3373">
                  <c:v>22.21640113041865</c:v>
                </c:pt>
                <c:pt idx="3374">
                  <c:v>22.23437183607074</c:v>
                </c:pt>
                <c:pt idx="3375">
                  <c:v>22.25234254172283</c:v>
                </c:pt>
                <c:pt idx="3376">
                  <c:v>22.27031324737493</c:v>
                </c:pt>
                <c:pt idx="3377">
                  <c:v>22.28828395302702</c:v>
                </c:pt>
                <c:pt idx="3378">
                  <c:v>22.30625465867912</c:v>
                </c:pt>
                <c:pt idx="3379">
                  <c:v>22.32422536433121</c:v>
                </c:pt>
                <c:pt idx="3380">
                  <c:v>22.3421960699833</c:v>
                </c:pt>
                <c:pt idx="3381">
                  <c:v>22.36016677563539</c:v>
                </c:pt>
                <c:pt idx="3382">
                  <c:v>22.37813748128749</c:v>
                </c:pt>
                <c:pt idx="3383">
                  <c:v>22.39610818693959</c:v>
                </c:pt>
                <c:pt idx="3384">
                  <c:v>22.41407889259168</c:v>
                </c:pt>
                <c:pt idx="3385">
                  <c:v>22.43204959824376</c:v>
                </c:pt>
                <c:pt idx="3386">
                  <c:v>22.45002030389586</c:v>
                </c:pt>
                <c:pt idx="3387">
                  <c:v>22.46799100954795</c:v>
                </c:pt>
                <c:pt idx="3388">
                  <c:v>22.48596171520005</c:v>
                </c:pt>
                <c:pt idx="3389">
                  <c:v>22.50393242085214</c:v>
                </c:pt>
                <c:pt idx="3390">
                  <c:v>22.52190312650423</c:v>
                </c:pt>
                <c:pt idx="3391">
                  <c:v>22.53987383215633</c:v>
                </c:pt>
                <c:pt idx="3392">
                  <c:v>22.55784453780842</c:v>
                </c:pt>
                <c:pt idx="3393">
                  <c:v>22.57581524346051</c:v>
                </c:pt>
                <c:pt idx="3394">
                  <c:v>22.59378594911261</c:v>
                </c:pt>
                <c:pt idx="3395">
                  <c:v>22.6117566547647</c:v>
                </c:pt>
                <c:pt idx="3396">
                  <c:v>22.62972736041679</c:v>
                </c:pt>
                <c:pt idx="3397">
                  <c:v>22.6476980660689</c:v>
                </c:pt>
                <c:pt idx="3398">
                  <c:v>22.66566877172098</c:v>
                </c:pt>
                <c:pt idx="3399">
                  <c:v>22.68363947737307</c:v>
                </c:pt>
                <c:pt idx="3400">
                  <c:v>22.70161018302516</c:v>
                </c:pt>
                <c:pt idx="3401">
                  <c:v>22.71958088867726</c:v>
                </c:pt>
                <c:pt idx="3402">
                  <c:v>22.73755159432935</c:v>
                </c:pt>
                <c:pt idx="3403">
                  <c:v>22.75552229998144</c:v>
                </c:pt>
                <c:pt idx="3404">
                  <c:v>22.77349300563354</c:v>
                </c:pt>
                <c:pt idx="3405">
                  <c:v>22.79146371128563</c:v>
                </c:pt>
                <c:pt idx="3406">
                  <c:v>22.80943441693773</c:v>
                </c:pt>
                <c:pt idx="3407">
                  <c:v>22.82740512258982</c:v>
                </c:pt>
                <c:pt idx="3408">
                  <c:v>22.84537582824191</c:v>
                </c:pt>
                <c:pt idx="3409">
                  <c:v>22.863346533894</c:v>
                </c:pt>
                <c:pt idx="3410">
                  <c:v>22.8813172395461</c:v>
                </c:pt>
                <c:pt idx="3411">
                  <c:v>22.89928794519819</c:v>
                </c:pt>
                <c:pt idx="3412">
                  <c:v>22.9172586508503</c:v>
                </c:pt>
                <c:pt idx="3413">
                  <c:v>22.93522935650238</c:v>
                </c:pt>
                <c:pt idx="3414">
                  <c:v>22.95320006215448</c:v>
                </c:pt>
                <c:pt idx="3415">
                  <c:v>22.97117076780657</c:v>
                </c:pt>
                <c:pt idx="3416">
                  <c:v>22.98914147345866</c:v>
                </c:pt>
                <c:pt idx="3417">
                  <c:v>23.00711217911075</c:v>
                </c:pt>
                <c:pt idx="3418">
                  <c:v>23.02508288476283</c:v>
                </c:pt>
                <c:pt idx="3419">
                  <c:v>23.04305359041494</c:v>
                </c:pt>
                <c:pt idx="3420">
                  <c:v>23.06102429606703</c:v>
                </c:pt>
                <c:pt idx="3421">
                  <c:v>23.07899500171913</c:v>
                </c:pt>
                <c:pt idx="3422">
                  <c:v>23.09696570737122</c:v>
                </c:pt>
                <c:pt idx="3423">
                  <c:v>23.11493641302332</c:v>
                </c:pt>
                <c:pt idx="3424">
                  <c:v>23.13290711867541</c:v>
                </c:pt>
                <c:pt idx="3425">
                  <c:v>23.1508778243275</c:v>
                </c:pt>
                <c:pt idx="3426">
                  <c:v>23.16884852997959</c:v>
                </c:pt>
                <c:pt idx="3427">
                  <c:v>23.18681923563168</c:v>
                </c:pt>
                <c:pt idx="3428">
                  <c:v>23.20478994128377</c:v>
                </c:pt>
                <c:pt idx="3429">
                  <c:v>23.22276064693586</c:v>
                </c:pt>
                <c:pt idx="3430">
                  <c:v>23.24073135258796</c:v>
                </c:pt>
                <c:pt idx="3431">
                  <c:v>23.25870205824005</c:v>
                </c:pt>
                <c:pt idx="3432">
                  <c:v>23.27667276389215</c:v>
                </c:pt>
                <c:pt idx="3433">
                  <c:v>23.29464346954424</c:v>
                </c:pt>
                <c:pt idx="3434">
                  <c:v>23.31261417519633</c:v>
                </c:pt>
                <c:pt idx="3435">
                  <c:v>23.33058488084843</c:v>
                </c:pt>
                <c:pt idx="3436">
                  <c:v>23.34855558650052</c:v>
                </c:pt>
                <c:pt idx="3437">
                  <c:v>23.36652629215261</c:v>
                </c:pt>
                <c:pt idx="3438">
                  <c:v>23.38449699780471</c:v>
                </c:pt>
                <c:pt idx="3439">
                  <c:v>23.4024677034568</c:v>
                </c:pt>
                <c:pt idx="3440">
                  <c:v>23.42043840910889</c:v>
                </c:pt>
                <c:pt idx="3441">
                  <c:v>23.43840911476098</c:v>
                </c:pt>
                <c:pt idx="3442">
                  <c:v>23.45637982041308</c:v>
                </c:pt>
                <c:pt idx="3443">
                  <c:v>23.47435052606518</c:v>
                </c:pt>
                <c:pt idx="3444">
                  <c:v>23.49232123171726</c:v>
                </c:pt>
                <c:pt idx="3445">
                  <c:v>23.51029193736936</c:v>
                </c:pt>
                <c:pt idx="3446">
                  <c:v>23.52826264302145</c:v>
                </c:pt>
                <c:pt idx="3447">
                  <c:v>23.54623334867355</c:v>
                </c:pt>
                <c:pt idx="3448">
                  <c:v>23.56420405432564</c:v>
                </c:pt>
                <c:pt idx="3449">
                  <c:v>23.58217475997773</c:v>
                </c:pt>
                <c:pt idx="3450">
                  <c:v>23.60014546562983</c:v>
                </c:pt>
                <c:pt idx="3451">
                  <c:v>23.61811617128192</c:v>
                </c:pt>
                <c:pt idx="3452">
                  <c:v>23.63608687693402</c:v>
                </c:pt>
                <c:pt idx="3453">
                  <c:v>23.65405758258611</c:v>
                </c:pt>
                <c:pt idx="3454">
                  <c:v>23.6720282882382</c:v>
                </c:pt>
                <c:pt idx="3455">
                  <c:v>23.6899989938903</c:v>
                </c:pt>
                <c:pt idx="3456">
                  <c:v>23.70796969954239</c:v>
                </c:pt>
                <c:pt idx="3457">
                  <c:v>23.72594040519449</c:v>
                </c:pt>
                <c:pt idx="3458">
                  <c:v>23.74391111084658</c:v>
                </c:pt>
                <c:pt idx="3459">
                  <c:v>23.76188181649867</c:v>
                </c:pt>
                <c:pt idx="3460">
                  <c:v>23.77985252215077</c:v>
                </c:pt>
                <c:pt idx="3461">
                  <c:v>23.79782322780285</c:v>
                </c:pt>
                <c:pt idx="3462">
                  <c:v>23.81579393345494</c:v>
                </c:pt>
                <c:pt idx="3463">
                  <c:v>23.83376463910704</c:v>
                </c:pt>
                <c:pt idx="3464">
                  <c:v>23.85173534475913</c:v>
                </c:pt>
                <c:pt idx="3465">
                  <c:v>23.86970605041122</c:v>
                </c:pt>
                <c:pt idx="3466">
                  <c:v>23.88767675606332</c:v>
                </c:pt>
                <c:pt idx="3467">
                  <c:v>23.90564746171541</c:v>
                </c:pt>
                <c:pt idx="3468">
                  <c:v>23.9236181673675</c:v>
                </c:pt>
                <c:pt idx="3469">
                  <c:v>23.9415888730196</c:v>
                </c:pt>
                <c:pt idx="3470">
                  <c:v>23.95955957867169</c:v>
                </c:pt>
                <c:pt idx="3471">
                  <c:v>23.97753028432378</c:v>
                </c:pt>
                <c:pt idx="3472">
                  <c:v>23.99550098997587</c:v>
                </c:pt>
                <c:pt idx="3473">
                  <c:v>24.01347169562797</c:v>
                </c:pt>
                <c:pt idx="3474">
                  <c:v>24.03144240128007</c:v>
                </c:pt>
                <c:pt idx="3475">
                  <c:v>24.04941310693216</c:v>
                </c:pt>
                <c:pt idx="3476">
                  <c:v>24.06738381258425</c:v>
                </c:pt>
                <c:pt idx="3477">
                  <c:v>24.08535451823634</c:v>
                </c:pt>
                <c:pt idx="3478">
                  <c:v>24.10332522388844</c:v>
                </c:pt>
                <c:pt idx="3479">
                  <c:v>24.12129592954054</c:v>
                </c:pt>
                <c:pt idx="3480">
                  <c:v>24.13926663519263</c:v>
                </c:pt>
                <c:pt idx="3481">
                  <c:v>24.15723734084472</c:v>
                </c:pt>
                <c:pt idx="3482">
                  <c:v>24.17520804649682</c:v>
                </c:pt>
                <c:pt idx="3483">
                  <c:v>24.19317875214891</c:v>
                </c:pt>
                <c:pt idx="3484">
                  <c:v>24.211149457801</c:v>
                </c:pt>
                <c:pt idx="3485">
                  <c:v>24.22912016345309</c:v>
                </c:pt>
                <c:pt idx="3486">
                  <c:v>24.24709086910519</c:v>
                </c:pt>
                <c:pt idx="3487">
                  <c:v>24.26506157475728</c:v>
                </c:pt>
                <c:pt idx="3488">
                  <c:v>24.28303228040937</c:v>
                </c:pt>
                <c:pt idx="3489">
                  <c:v>24.30100298606147</c:v>
                </c:pt>
                <c:pt idx="3490">
                  <c:v>24.31897369171356</c:v>
                </c:pt>
                <c:pt idx="3491">
                  <c:v>24.33694439736565</c:v>
                </c:pt>
                <c:pt idx="3492">
                  <c:v>24.35491510301775</c:v>
                </c:pt>
                <c:pt idx="3493">
                  <c:v>24.37288580866984</c:v>
                </c:pt>
                <c:pt idx="3494">
                  <c:v>24.39085651432193</c:v>
                </c:pt>
                <c:pt idx="3495">
                  <c:v>24.40882721997402</c:v>
                </c:pt>
                <c:pt idx="3496">
                  <c:v>24.42679792562612</c:v>
                </c:pt>
                <c:pt idx="3497">
                  <c:v>24.44476863127821</c:v>
                </c:pt>
                <c:pt idx="3498">
                  <c:v>24.46273933693029</c:v>
                </c:pt>
                <c:pt idx="3499">
                  <c:v>24.48071004258239</c:v>
                </c:pt>
                <c:pt idx="3500">
                  <c:v>24.49868074823449</c:v>
                </c:pt>
                <c:pt idx="3501">
                  <c:v>24.5166514538866</c:v>
                </c:pt>
                <c:pt idx="3502">
                  <c:v>24.53462215953868</c:v>
                </c:pt>
                <c:pt idx="3503">
                  <c:v>24.55259286519077</c:v>
                </c:pt>
                <c:pt idx="3504">
                  <c:v>24.57056357084286</c:v>
                </c:pt>
                <c:pt idx="3505">
                  <c:v>24.58853427649495</c:v>
                </c:pt>
                <c:pt idx="3506">
                  <c:v>24.60650498214705</c:v>
                </c:pt>
                <c:pt idx="3507">
                  <c:v>24.62447568779914</c:v>
                </c:pt>
                <c:pt idx="3508">
                  <c:v>24.64244639345123</c:v>
                </c:pt>
                <c:pt idx="3509">
                  <c:v>24.66041709910332</c:v>
                </c:pt>
                <c:pt idx="3510">
                  <c:v>24.67838780475542</c:v>
                </c:pt>
                <c:pt idx="3511">
                  <c:v>24.69635851040752</c:v>
                </c:pt>
                <c:pt idx="3512">
                  <c:v>24.71432921605961</c:v>
                </c:pt>
                <c:pt idx="3513">
                  <c:v>24.7322999217117</c:v>
                </c:pt>
                <c:pt idx="3514">
                  <c:v>24.75027062736379</c:v>
                </c:pt>
                <c:pt idx="3515">
                  <c:v>24.76824133301588</c:v>
                </c:pt>
                <c:pt idx="3516">
                  <c:v>24.78621203866798</c:v>
                </c:pt>
                <c:pt idx="3517">
                  <c:v>24.80418274432008</c:v>
                </c:pt>
                <c:pt idx="3518">
                  <c:v>24.82215344997217</c:v>
                </c:pt>
                <c:pt idx="3519">
                  <c:v>24.84012415562426</c:v>
                </c:pt>
                <c:pt idx="3520">
                  <c:v>24.85809486127636</c:v>
                </c:pt>
                <c:pt idx="3521">
                  <c:v>24.87606556692845</c:v>
                </c:pt>
                <c:pt idx="3522">
                  <c:v>24.89403627258054</c:v>
                </c:pt>
                <c:pt idx="3523">
                  <c:v>24.91200697823263</c:v>
                </c:pt>
                <c:pt idx="3524">
                  <c:v>24.92997768388473</c:v>
                </c:pt>
                <c:pt idx="3525">
                  <c:v>24.94794838953682</c:v>
                </c:pt>
                <c:pt idx="3526">
                  <c:v>24.96591909518891</c:v>
                </c:pt>
                <c:pt idx="3527">
                  <c:v>24.98388980084101</c:v>
                </c:pt>
                <c:pt idx="3528">
                  <c:v>25.00186050649311</c:v>
                </c:pt>
                <c:pt idx="3529">
                  <c:v>25.0198312121452</c:v>
                </c:pt>
                <c:pt idx="3530">
                  <c:v>25.0378019177973</c:v>
                </c:pt>
                <c:pt idx="3531">
                  <c:v>25.05577262344938</c:v>
                </c:pt>
                <c:pt idx="3532">
                  <c:v>25.07374332910147</c:v>
                </c:pt>
                <c:pt idx="3533">
                  <c:v>25.09171403475357</c:v>
                </c:pt>
                <c:pt idx="3534">
                  <c:v>25.10968474040567</c:v>
                </c:pt>
                <c:pt idx="3535">
                  <c:v>25.12765544605776</c:v>
                </c:pt>
                <c:pt idx="3536">
                  <c:v>25.14562615170984</c:v>
                </c:pt>
                <c:pt idx="3537">
                  <c:v>25.16359685736193</c:v>
                </c:pt>
                <c:pt idx="3538">
                  <c:v>25.18156756301403</c:v>
                </c:pt>
                <c:pt idx="3539">
                  <c:v>25.19953826866613</c:v>
                </c:pt>
                <c:pt idx="3540">
                  <c:v>25.21750897431822</c:v>
                </c:pt>
                <c:pt idx="3541">
                  <c:v>25.23547967997031</c:v>
                </c:pt>
                <c:pt idx="3542">
                  <c:v>25.25345038562241</c:v>
                </c:pt>
                <c:pt idx="3543">
                  <c:v>25.2714210912745</c:v>
                </c:pt>
                <c:pt idx="3544">
                  <c:v>25.28939179692659</c:v>
                </c:pt>
                <c:pt idx="3545">
                  <c:v>25.30736250257869</c:v>
                </c:pt>
                <c:pt idx="3546">
                  <c:v>25.32533320823078</c:v>
                </c:pt>
                <c:pt idx="3547">
                  <c:v>25.34330391388287</c:v>
                </c:pt>
                <c:pt idx="3548">
                  <c:v>25.36127461953497</c:v>
                </c:pt>
                <c:pt idx="3549">
                  <c:v>25.37924532518706</c:v>
                </c:pt>
                <c:pt idx="3550">
                  <c:v>25.39721603083915</c:v>
                </c:pt>
                <c:pt idx="3551">
                  <c:v>25.41518673649124</c:v>
                </c:pt>
                <c:pt idx="3552">
                  <c:v>25.43315744214334</c:v>
                </c:pt>
                <c:pt idx="3553">
                  <c:v>25.45112814779543</c:v>
                </c:pt>
                <c:pt idx="3554">
                  <c:v>25.46909885344753</c:v>
                </c:pt>
                <c:pt idx="3555">
                  <c:v>25.48706955909962</c:v>
                </c:pt>
                <c:pt idx="3556">
                  <c:v>25.50504026475171</c:v>
                </c:pt>
                <c:pt idx="3557">
                  <c:v>25.5230109704038</c:v>
                </c:pt>
                <c:pt idx="3558">
                  <c:v>25.5409816760559</c:v>
                </c:pt>
                <c:pt idx="3559">
                  <c:v>25.55895238170799</c:v>
                </c:pt>
                <c:pt idx="3560">
                  <c:v>25.57692308736009</c:v>
                </c:pt>
                <c:pt idx="3561">
                  <c:v>25.59489379301218</c:v>
                </c:pt>
                <c:pt idx="3562">
                  <c:v>25.61286449866428</c:v>
                </c:pt>
                <c:pt idx="3563">
                  <c:v>25.63083520431637</c:v>
                </c:pt>
                <c:pt idx="3564">
                  <c:v>25.64880590996846</c:v>
                </c:pt>
                <c:pt idx="3565">
                  <c:v>25.66677661562055</c:v>
                </c:pt>
                <c:pt idx="3566">
                  <c:v>25.68474732127265</c:v>
                </c:pt>
                <c:pt idx="3567">
                  <c:v>25.70271802692474</c:v>
                </c:pt>
                <c:pt idx="3568">
                  <c:v>25.72068873257683</c:v>
                </c:pt>
                <c:pt idx="3569">
                  <c:v>25.73865943822892</c:v>
                </c:pt>
                <c:pt idx="3570">
                  <c:v>25.75663014388102</c:v>
                </c:pt>
                <c:pt idx="3571">
                  <c:v>25.77460084953311</c:v>
                </c:pt>
                <c:pt idx="3572">
                  <c:v>25.7925715551852</c:v>
                </c:pt>
                <c:pt idx="3573">
                  <c:v>25.81054226083729</c:v>
                </c:pt>
                <c:pt idx="3574">
                  <c:v>25.82851296648939</c:v>
                </c:pt>
                <c:pt idx="3575">
                  <c:v>25.84648367214148</c:v>
                </c:pt>
                <c:pt idx="3576">
                  <c:v>25.86445437779358</c:v>
                </c:pt>
                <c:pt idx="3577">
                  <c:v>25.88242508344567</c:v>
                </c:pt>
                <c:pt idx="3578">
                  <c:v>25.90039578909776</c:v>
                </c:pt>
                <c:pt idx="3579">
                  <c:v>25.91836649474985</c:v>
                </c:pt>
                <c:pt idx="3580">
                  <c:v>25.93633720040194</c:v>
                </c:pt>
                <c:pt idx="3581">
                  <c:v>25.95430790605404</c:v>
                </c:pt>
                <c:pt idx="3582">
                  <c:v>25.97227861170613</c:v>
                </c:pt>
                <c:pt idx="3583">
                  <c:v>25.99024931735822</c:v>
                </c:pt>
                <c:pt idx="3584">
                  <c:v>26.00822002301032</c:v>
                </c:pt>
                <c:pt idx="3585">
                  <c:v>26.02619072866242</c:v>
                </c:pt>
                <c:pt idx="3586">
                  <c:v>26.04416143431451</c:v>
                </c:pt>
                <c:pt idx="3587">
                  <c:v>26.0621321399666</c:v>
                </c:pt>
                <c:pt idx="3588">
                  <c:v>26.08010284561869</c:v>
                </c:pt>
                <c:pt idx="3589">
                  <c:v>26.09807355127079</c:v>
                </c:pt>
                <c:pt idx="3590">
                  <c:v>26.11604425692288</c:v>
                </c:pt>
                <c:pt idx="3591">
                  <c:v>26.13401496257498</c:v>
                </c:pt>
                <c:pt idx="3592">
                  <c:v>26.15198566822707</c:v>
                </c:pt>
                <c:pt idx="3593">
                  <c:v>26.16995637387916</c:v>
                </c:pt>
                <c:pt idx="3594">
                  <c:v>26.18792707953125</c:v>
                </c:pt>
                <c:pt idx="3595">
                  <c:v>26.20589778518335</c:v>
                </c:pt>
                <c:pt idx="3596">
                  <c:v>26.22386849083545</c:v>
                </c:pt>
                <c:pt idx="3597">
                  <c:v>26.24183919648754</c:v>
                </c:pt>
                <c:pt idx="3598">
                  <c:v>26.25980990213963</c:v>
                </c:pt>
                <c:pt idx="3599">
                  <c:v>26.27778060779172</c:v>
                </c:pt>
                <c:pt idx="3600">
                  <c:v>26.29575131344382</c:v>
                </c:pt>
                <c:pt idx="3601">
                  <c:v>26.31372201909591</c:v>
                </c:pt>
                <c:pt idx="3602">
                  <c:v>26.33169272474801</c:v>
                </c:pt>
                <c:pt idx="3603">
                  <c:v>26.3496634304001</c:v>
                </c:pt>
                <c:pt idx="3604">
                  <c:v>26.36763413605219</c:v>
                </c:pt>
                <c:pt idx="3605">
                  <c:v>26.38560484170428</c:v>
                </c:pt>
                <c:pt idx="3606">
                  <c:v>26.40357554735637</c:v>
                </c:pt>
                <c:pt idx="3607">
                  <c:v>26.42154625300847</c:v>
                </c:pt>
                <c:pt idx="3608">
                  <c:v>26.43951695866056</c:v>
                </c:pt>
                <c:pt idx="3609">
                  <c:v>26.45748766431266</c:v>
                </c:pt>
                <c:pt idx="3610">
                  <c:v>26.47545836996474</c:v>
                </c:pt>
                <c:pt idx="3611">
                  <c:v>26.49342907561684</c:v>
                </c:pt>
                <c:pt idx="3612">
                  <c:v>26.51139978126893</c:v>
                </c:pt>
                <c:pt idx="3613">
                  <c:v>26.52937048692102</c:v>
                </c:pt>
                <c:pt idx="3614">
                  <c:v>26.54734119257312</c:v>
                </c:pt>
                <c:pt idx="3615">
                  <c:v>26.56531189822521</c:v>
                </c:pt>
                <c:pt idx="3616">
                  <c:v>26.5832826038773</c:v>
                </c:pt>
                <c:pt idx="3617">
                  <c:v>26.6012533095294</c:v>
                </c:pt>
                <c:pt idx="3618">
                  <c:v>26.61922401518149</c:v>
                </c:pt>
                <c:pt idx="3619">
                  <c:v>26.6371947208336</c:v>
                </c:pt>
                <c:pt idx="3620">
                  <c:v>26.65516542648568</c:v>
                </c:pt>
                <c:pt idx="3621">
                  <c:v>26.67313613213777</c:v>
                </c:pt>
                <c:pt idx="3622">
                  <c:v>26.69110683778986</c:v>
                </c:pt>
                <c:pt idx="3623">
                  <c:v>26.70907754344196</c:v>
                </c:pt>
                <c:pt idx="3624">
                  <c:v>26.72704824909405</c:v>
                </c:pt>
                <c:pt idx="3625">
                  <c:v>26.74501895474614</c:v>
                </c:pt>
                <c:pt idx="3626">
                  <c:v>26.76298966039824</c:v>
                </c:pt>
                <c:pt idx="3627">
                  <c:v>26.78096036605033</c:v>
                </c:pt>
                <c:pt idx="3628">
                  <c:v>26.79893107170243</c:v>
                </c:pt>
                <c:pt idx="3629">
                  <c:v>26.81690177735452</c:v>
                </c:pt>
                <c:pt idx="3630">
                  <c:v>26.83487248300662</c:v>
                </c:pt>
                <c:pt idx="3631">
                  <c:v>26.85284318865871</c:v>
                </c:pt>
                <c:pt idx="3632">
                  <c:v>26.8708138943108</c:v>
                </c:pt>
                <c:pt idx="3633">
                  <c:v>26.88878459996289</c:v>
                </c:pt>
                <c:pt idx="3634">
                  <c:v>26.90675530561499</c:v>
                </c:pt>
                <c:pt idx="3635">
                  <c:v>26.92472601126708</c:v>
                </c:pt>
                <c:pt idx="3636">
                  <c:v>26.94269671691917</c:v>
                </c:pt>
                <c:pt idx="3637">
                  <c:v>26.96066742257126</c:v>
                </c:pt>
                <c:pt idx="3638">
                  <c:v>26.97863812822336</c:v>
                </c:pt>
                <c:pt idx="3639">
                  <c:v>26.99660883387545</c:v>
                </c:pt>
                <c:pt idx="3640">
                  <c:v>27.01457953952754</c:v>
                </c:pt>
                <c:pt idx="3641">
                  <c:v>27.03255024517964</c:v>
                </c:pt>
                <c:pt idx="3642">
                  <c:v>27.05052095083173</c:v>
                </c:pt>
                <c:pt idx="3643">
                  <c:v>27.06849165648382</c:v>
                </c:pt>
                <c:pt idx="3644">
                  <c:v>27.08646236213592</c:v>
                </c:pt>
                <c:pt idx="3645">
                  <c:v>27.10443306778802</c:v>
                </c:pt>
                <c:pt idx="3646">
                  <c:v>27.1224037734401</c:v>
                </c:pt>
                <c:pt idx="3647">
                  <c:v>27.1403744790922</c:v>
                </c:pt>
                <c:pt idx="3648">
                  <c:v>27.15834518474429</c:v>
                </c:pt>
                <c:pt idx="3649">
                  <c:v>27.17631589039638</c:v>
                </c:pt>
                <c:pt idx="3650">
                  <c:v>27.19428659604848</c:v>
                </c:pt>
                <c:pt idx="3651">
                  <c:v>27.21225730170057</c:v>
                </c:pt>
                <c:pt idx="3652">
                  <c:v>27.23022800735266</c:v>
                </c:pt>
                <c:pt idx="3653">
                  <c:v>27.24819871300476</c:v>
                </c:pt>
                <c:pt idx="3654">
                  <c:v>27.26616941865685</c:v>
                </c:pt>
                <c:pt idx="3655">
                  <c:v>27.28414012430894</c:v>
                </c:pt>
                <c:pt idx="3656">
                  <c:v>27.30211082996103</c:v>
                </c:pt>
                <c:pt idx="3657">
                  <c:v>27.32008153561313</c:v>
                </c:pt>
                <c:pt idx="3658">
                  <c:v>27.33805224126522</c:v>
                </c:pt>
                <c:pt idx="3659">
                  <c:v>27.35602294691731</c:v>
                </c:pt>
                <c:pt idx="3660">
                  <c:v>27.37399365256941</c:v>
                </c:pt>
                <c:pt idx="3661">
                  <c:v>27.39196435822151</c:v>
                </c:pt>
                <c:pt idx="3662">
                  <c:v>27.4099350638736</c:v>
                </c:pt>
                <c:pt idx="3663">
                  <c:v>27.4279057695257</c:v>
                </c:pt>
                <c:pt idx="3664">
                  <c:v>27.44587647517778</c:v>
                </c:pt>
                <c:pt idx="3665">
                  <c:v>27.46384718082987</c:v>
                </c:pt>
                <c:pt idx="3666">
                  <c:v>27.48181788648197</c:v>
                </c:pt>
                <c:pt idx="3667">
                  <c:v>27.49978859213406</c:v>
                </c:pt>
                <c:pt idx="3668">
                  <c:v>27.51775929778616</c:v>
                </c:pt>
                <c:pt idx="3669">
                  <c:v>27.53573000343825</c:v>
                </c:pt>
                <c:pt idx="3670">
                  <c:v>27.55370070909034</c:v>
                </c:pt>
                <c:pt idx="3671">
                  <c:v>27.57167141474244</c:v>
                </c:pt>
                <c:pt idx="3672">
                  <c:v>27.58964212039453</c:v>
                </c:pt>
                <c:pt idx="3673">
                  <c:v>27.60761282604663</c:v>
                </c:pt>
                <c:pt idx="3674">
                  <c:v>27.62558353169872</c:v>
                </c:pt>
                <c:pt idx="3675">
                  <c:v>27.64355423735081</c:v>
                </c:pt>
                <c:pt idx="3676">
                  <c:v>27.6615249430029</c:v>
                </c:pt>
                <c:pt idx="3677">
                  <c:v>27.679495648655</c:v>
                </c:pt>
                <c:pt idx="3678">
                  <c:v>27.69746635430709</c:v>
                </c:pt>
                <c:pt idx="3679">
                  <c:v>27.71543705995918</c:v>
                </c:pt>
                <c:pt idx="3680">
                  <c:v>27.73340776561128</c:v>
                </c:pt>
                <c:pt idx="3681">
                  <c:v>27.75137847126337</c:v>
                </c:pt>
                <c:pt idx="3682">
                  <c:v>27.76934917691546</c:v>
                </c:pt>
                <c:pt idx="3683">
                  <c:v>27.78731988256754</c:v>
                </c:pt>
                <c:pt idx="3684">
                  <c:v>27.80529058821964</c:v>
                </c:pt>
                <c:pt idx="3685">
                  <c:v>27.82326129387174</c:v>
                </c:pt>
                <c:pt idx="3686">
                  <c:v>27.84123199952383</c:v>
                </c:pt>
                <c:pt idx="3687">
                  <c:v>27.85920270517592</c:v>
                </c:pt>
                <c:pt idx="3688">
                  <c:v>27.87717341082802</c:v>
                </c:pt>
                <c:pt idx="3689">
                  <c:v>27.89514411648011</c:v>
                </c:pt>
                <c:pt idx="3690">
                  <c:v>27.9131148221322</c:v>
                </c:pt>
                <c:pt idx="3691">
                  <c:v>27.9310855277843</c:v>
                </c:pt>
                <c:pt idx="3692">
                  <c:v>27.94905623343639</c:v>
                </c:pt>
                <c:pt idx="3693">
                  <c:v>27.96702693908849</c:v>
                </c:pt>
                <c:pt idx="3694">
                  <c:v>27.98499764474058</c:v>
                </c:pt>
                <c:pt idx="3695">
                  <c:v>28.00296835039268</c:v>
                </c:pt>
                <c:pt idx="3696">
                  <c:v>28.02093905604477</c:v>
                </c:pt>
                <c:pt idx="3697">
                  <c:v>28.03890976169686</c:v>
                </c:pt>
                <c:pt idx="3698">
                  <c:v>28.05688046734896</c:v>
                </c:pt>
                <c:pt idx="3699">
                  <c:v>28.07485117300105</c:v>
                </c:pt>
                <c:pt idx="3700">
                  <c:v>28.09282187865314</c:v>
                </c:pt>
                <c:pt idx="3701">
                  <c:v>28.11079258430523</c:v>
                </c:pt>
                <c:pt idx="3702">
                  <c:v>28.12876328995732</c:v>
                </c:pt>
                <c:pt idx="3703">
                  <c:v>28.14673399560942</c:v>
                </c:pt>
                <c:pt idx="3704">
                  <c:v>28.16470470126151</c:v>
                </c:pt>
                <c:pt idx="3705">
                  <c:v>28.18267540691361</c:v>
                </c:pt>
                <c:pt idx="3706">
                  <c:v>28.20064611256569</c:v>
                </c:pt>
                <c:pt idx="3707">
                  <c:v>28.21861681821779</c:v>
                </c:pt>
                <c:pt idx="3708">
                  <c:v>28.23658752386989</c:v>
                </c:pt>
                <c:pt idx="3709">
                  <c:v>28.25455822952198</c:v>
                </c:pt>
                <c:pt idx="3710">
                  <c:v>28.27252893517407</c:v>
                </c:pt>
                <c:pt idx="3711">
                  <c:v>28.29049964082616</c:v>
                </c:pt>
                <c:pt idx="3712">
                  <c:v>28.30847034647826</c:v>
                </c:pt>
                <c:pt idx="3713">
                  <c:v>28.32644105213035</c:v>
                </c:pt>
                <c:pt idx="3714">
                  <c:v>28.34441175778245</c:v>
                </c:pt>
                <c:pt idx="3715">
                  <c:v>28.36238246343454</c:v>
                </c:pt>
                <c:pt idx="3716">
                  <c:v>28.38035316908664</c:v>
                </c:pt>
                <c:pt idx="3717">
                  <c:v>28.39832387473872</c:v>
                </c:pt>
                <c:pt idx="3718">
                  <c:v>28.41629458039082</c:v>
                </c:pt>
                <c:pt idx="3719">
                  <c:v>28.43426528604292</c:v>
                </c:pt>
                <c:pt idx="3720">
                  <c:v>28.452235991695</c:v>
                </c:pt>
                <c:pt idx="3721">
                  <c:v>28.47020669734709</c:v>
                </c:pt>
                <c:pt idx="3722">
                  <c:v>28.48817740299919</c:v>
                </c:pt>
                <c:pt idx="3723">
                  <c:v>28.50614810865128</c:v>
                </c:pt>
                <c:pt idx="3724">
                  <c:v>28.52411881430337</c:v>
                </c:pt>
                <c:pt idx="3725">
                  <c:v>28.54208951995547</c:v>
                </c:pt>
                <c:pt idx="3726">
                  <c:v>28.56006022560756</c:v>
                </c:pt>
                <c:pt idx="3727">
                  <c:v>28.57803093125965</c:v>
                </c:pt>
                <c:pt idx="3728">
                  <c:v>28.59600163691175</c:v>
                </c:pt>
                <c:pt idx="3729">
                  <c:v>28.61397234256384</c:v>
                </c:pt>
                <c:pt idx="3730">
                  <c:v>28.63194304821594</c:v>
                </c:pt>
                <c:pt idx="3731">
                  <c:v>28.64991375386803</c:v>
                </c:pt>
                <c:pt idx="3732">
                  <c:v>28.66788445952013</c:v>
                </c:pt>
                <c:pt idx="3733">
                  <c:v>28.68585516517222</c:v>
                </c:pt>
                <c:pt idx="3734">
                  <c:v>28.70382587082431</c:v>
                </c:pt>
                <c:pt idx="3735">
                  <c:v>28.7217965764764</c:v>
                </c:pt>
                <c:pt idx="3736">
                  <c:v>28.73976728212849</c:v>
                </c:pt>
                <c:pt idx="3737">
                  <c:v>28.75773798778059</c:v>
                </c:pt>
                <c:pt idx="3738">
                  <c:v>28.77570869343268</c:v>
                </c:pt>
                <c:pt idx="3739">
                  <c:v>28.79367939908478</c:v>
                </c:pt>
                <c:pt idx="3740">
                  <c:v>28.81165010473687</c:v>
                </c:pt>
                <c:pt idx="3741">
                  <c:v>28.82962081038896</c:v>
                </c:pt>
                <c:pt idx="3742">
                  <c:v>28.84759151604106</c:v>
                </c:pt>
                <c:pt idx="3743">
                  <c:v>28.86556222169315</c:v>
                </c:pt>
                <c:pt idx="3744">
                  <c:v>28.88353292734524</c:v>
                </c:pt>
                <c:pt idx="3745">
                  <c:v>28.90150363299733</c:v>
                </c:pt>
                <c:pt idx="3746">
                  <c:v>28.91947433864943</c:v>
                </c:pt>
                <c:pt idx="3747">
                  <c:v>28.93744504430152</c:v>
                </c:pt>
                <c:pt idx="3748">
                  <c:v>28.95541574995362</c:v>
                </c:pt>
                <c:pt idx="3749">
                  <c:v>28.97338645560571</c:v>
                </c:pt>
                <c:pt idx="3750">
                  <c:v>28.99135716125781</c:v>
                </c:pt>
                <c:pt idx="3751">
                  <c:v>29.00932786690989</c:v>
                </c:pt>
                <c:pt idx="3752">
                  <c:v>29.02729857256199</c:v>
                </c:pt>
                <c:pt idx="3753">
                  <c:v>29.04526927821408</c:v>
                </c:pt>
                <c:pt idx="3754">
                  <c:v>29.06323998386617</c:v>
                </c:pt>
                <c:pt idx="3755">
                  <c:v>29.08121068951827</c:v>
                </c:pt>
                <c:pt idx="3756">
                  <c:v>29.09918139517036</c:v>
                </c:pt>
                <c:pt idx="3757">
                  <c:v>29.11715210082246</c:v>
                </c:pt>
                <c:pt idx="3758">
                  <c:v>29.13512280647454</c:v>
                </c:pt>
                <c:pt idx="3759">
                  <c:v>29.15309351212664</c:v>
                </c:pt>
                <c:pt idx="3760">
                  <c:v>29.17106421777873</c:v>
                </c:pt>
                <c:pt idx="3761">
                  <c:v>29.18903492343083</c:v>
                </c:pt>
                <c:pt idx="3762">
                  <c:v>29.20700562908292</c:v>
                </c:pt>
                <c:pt idx="3763">
                  <c:v>29.22497633473501</c:v>
                </c:pt>
                <c:pt idx="3764">
                  <c:v>29.2429470403871</c:v>
                </c:pt>
                <c:pt idx="3765">
                  <c:v>29.2609177460392</c:v>
                </c:pt>
                <c:pt idx="3766">
                  <c:v>29.27888845169129</c:v>
                </c:pt>
                <c:pt idx="3767">
                  <c:v>29.29685915734339</c:v>
                </c:pt>
                <c:pt idx="3768">
                  <c:v>29.31482986299548</c:v>
                </c:pt>
                <c:pt idx="3769">
                  <c:v>29.33280056864758</c:v>
                </c:pt>
                <c:pt idx="3770">
                  <c:v>29.35077127429967</c:v>
                </c:pt>
                <c:pt idx="3771">
                  <c:v>29.36874197995175</c:v>
                </c:pt>
                <c:pt idx="3772">
                  <c:v>29.38671268560385</c:v>
                </c:pt>
                <c:pt idx="3773">
                  <c:v>29.40468339125594</c:v>
                </c:pt>
                <c:pt idx="3774">
                  <c:v>29.42265409690804</c:v>
                </c:pt>
                <c:pt idx="3775">
                  <c:v>29.44062480256012</c:v>
                </c:pt>
                <c:pt idx="3776">
                  <c:v>29.45859550821223</c:v>
                </c:pt>
                <c:pt idx="3777">
                  <c:v>29.47656621386432</c:v>
                </c:pt>
                <c:pt idx="3778">
                  <c:v>29.49453691951641</c:v>
                </c:pt>
                <c:pt idx="3779">
                  <c:v>29.51250762516851</c:v>
                </c:pt>
                <c:pt idx="3780">
                  <c:v>29.5304783308206</c:v>
                </c:pt>
                <c:pt idx="3781">
                  <c:v>29.54844903647269</c:v>
                </c:pt>
                <c:pt idx="3782">
                  <c:v>29.56641974212478</c:v>
                </c:pt>
                <c:pt idx="3783">
                  <c:v>29.58439044777688</c:v>
                </c:pt>
                <c:pt idx="3784">
                  <c:v>29.60236115342898</c:v>
                </c:pt>
                <c:pt idx="3785">
                  <c:v>29.62033185908107</c:v>
                </c:pt>
                <c:pt idx="3786">
                  <c:v>29.63830256473316</c:v>
                </c:pt>
                <c:pt idx="3787">
                  <c:v>29.65627327038525</c:v>
                </c:pt>
                <c:pt idx="3788">
                  <c:v>29.67424397603734</c:v>
                </c:pt>
                <c:pt idx="3789">
                  <c:v>29.69221468168944</c:v>
                </c:pt>
                <c:pt idx="3790">
                  <c:v>29.71018538734153</c:v>
                </c:pt>
                <c:pt idx="3791">
                  <c:v>29.72815609299362</c:v>
                </c:pt>
                <c:pt idx="3792">
                  <c:v>29.74612679864572</c:v>
                </c:pt>
                <c:pt idx="3793">
                  <c:v>29.76409750429781</c:v>
                </c:pt>
                <c:pt idx="3794">
                  <c:v>29.7820682099499</c:v>
                </c:pt>
                <c:pt idx="3795">
                  <c:v>29.80003891560199</c:v>
                </c:pt>
                <c:pt idx="3796">
                  <c:v>29.8180096212541</c:v>
                </c:pt>
                <c:pt idx="3797">
                  <c:v>29.83598032690619</c:v>
                </c:pt>
                <c:pt idx="3798">
                  <c:v>29.85395103255828</c:v>
                </c:pt>
                <c:pt idx="3799">
                  <c:v>29.87192173821037</c:v>
                </c:pt>
                <c:pt idx="3800">
                  <c:v>29.88989244386246</c:v>
                </c:pt>
                <c:pt idx="3801">
                  <c:v>29.90786314951456</c:v>
                </c:pt>
                <c:pt idx="3802">
                  <c:v>29.92583385516664</c:v>
                </c:pt>
                <c:pt idx="3803">
                  <c:v>29.94380456081874</c:v>
                </c:pt>
                <c:pt idx="3804">
                  <c:v>29.96177526647083</c:v>
                </c:pt>
                <c:pt idx="3805">
                  <c:v>29.97974597212292</c:v>
                </c:pt>
                <c:pt idx="3806">
                  <c:v>29.99771667777502</c:v>
                </c:pt>
                <c:pt idx="3807">
                  <c:v>30.01568738342711</c:v>
                </c:pt>
                <c:pt idx="3808">
                  <c:v>30.03365808907921</c:v>
                </c:pt>
                <c:pt idx="3809">
                  <c:v>30.0516287947313</c:v>
                </c:pt>
                <c:pt idx="3810">
                  <c:v>30.06959950038339</c:v>
                </c:pt>
                <c:pt idx="3811">
                  <c:v>30.08757020603549</c:v>
                </c:pt>
                <c:pt idx="3812">
                  <c:v>30.10554091168758</c:v>
                </c:pt>
                <c:pt idx="3813">
                  <c:v>30.12351161733968</c:v>
                </c:pt>
                <c:pt idx="3814">
                  <c:v>30.14148232299177</c:v>
                </c:pt>
                <c:pt idx="3815">
                  <c:v>30.15945302864387</c:v>
                </c:pt>
                <c:pt idx="3816">
                  <c:v>30.17742373429596</c:v>
                </c:pt>
                <c:pt idx="3817">
                  <c:v>30.19539443994805</c:v>
                </c:pt>
                <c:pt idx="3818">
                  <c:v>30.21336514560015</c:v>
                </c:pt>
                <c:pt idx="3819">
                  <c:v>30.23133585125224</c:v>
                </c:pt>
                <c:pt idx="3820">
                  <c:v>30.24930655690432</c:v>
                </c:pt>
                <c:pt idx="3821">
                  <c:v>30.26727726255643</c:v>
                </c:pt>
                <c:pt idx="3822">
                  <c:v>30.28524796820852</c:v>
                </c:pt>
                <c:pt idx="3823">
                  <c:v>30.30321867386061</c:v>
                </c:pt>
                <c:pt idx="3824">
                  <c:v>30.3211893795127</c:v>
                </c:pt>
                <c:pt idx="3825">
                  <c:v>30.3391600851648</c:v>
                </c:pt>
                <c:pt idx="3826">
                  <c:v>30.3571307908169</c:v>
                </c:pt>
                <c:pt idx="3827">
                  <c:v>30.37510149646899</c:v>
                </c:pt>
                <c:pt idx="3828">
                  <c:v>30.39307220212107</c:v>
                </c:pt>
                <c:pt idx="3829">
                  <c:v>30.41104290777317</c:v>
                </c:pt>
                <c:pt idx="3830">
                  <c:v>30.42901361342526</c:v>
                </c:pt>
                <c:pt idx="3831">
                  <c:v>30.44698431907735</c:v>
                </c:pt>
                <c:pt idx="3832">
                  <c:v>30.46495502472945</c:v>
                </c:pt>
                <c:pt idx="3833">
                  <c:v>30.48292573038154</c:v>
                </c:pt>
                <c:pt idx="3834">
                  <c:v>30.50089643603363</c:v>
                </c:pt>
                <c:pt idx="3835">
                  <c:v>30.51886714168573</c:v>
                </c:pt>
                <c:pt idx="3836">
                  <c:v>30.53683784733782</c:v>
                </c:pt>
                <c:pt idx="3837">
                  <c:v>30.55480855298991</c:v>
                </c:pt>
                <c:pt idx="3838">
                  <c:v>30.572779258642</c:v>
                </c:pt>
                <c:pt idx="3839">
                  <c:v>30.5907499642941</c:v>
                </c:pt>
                <c:pt idx="3840">
                  <c:v>30.60872066994619</c:v>
                </c:pt>
                <c:pt idx="3841">
                  <c:v>30.62669137559829</c:v>
                </c:pt>
                <c:pt idx="3842">
                  <c:v>30.64466208125038</c:v>
                </c:pt>
                <c:pt idx="3843">
                  <c:v>30.66263278690247</c:v>
                </c:pt>
                <c:pt idx="3844">
                  <c:v>30.68060349255457</c:v>
                </c:pt>
                <c:pt idx="3845">
                  <c:v>30.69857419820666</c:v>
                </c:pt>
                <c:pt idx="3846">
                  <c:v>30.71654490385875</c:v>
                </c:pt>
                <c:pt idx="3847">
                  <c:v>30.73451560951085</c:v>
                </c:pt>
                <c:pt idx="3848">
                  <c:v>30.75248631516293</c:v>
                </c:pt>
                <c:pt idx="3849">
                  <c:v>30.77045702081503</c:v>
                </c:pt>
                <c:pt idx="3850">
                  <c:v>30.78842772646712</c:v>
                </c:pt>
                <c:pt idx="3851">
                  <c:v>30.80639843211922</c:v>
                </c:pt>
                <c:pt idx="3852">
                  <c:v>30.82436913777131</c:v>
                </c:pt>
                <c:pt idx="3853">
                  <c:v>30.8423398434234</c:v>
                </c:pt>
                <c:pt idx="3854">
                  <c:v>30.8603105490755</c:v>
                </c:pt>
                <c:pt idx="3855">
                  <c:v>30.87828125472759</c:v>
                </c:pt>
                <c:pt idx="3856">
                  <c:v>30.89625196037969</c:v>
                </c:pt>
                <c:pt idx="3857">
                  <c:v>30.91422266603178</c:v>
                </c:pt>
                <c:pt idx="3858">
                  <c:v>30.93219337168387</c:v>
                </c:pt>
                <c:pt idx="3859">
                  <c:v>30.95016407733596</c:v>
                </c:pt>
                <c:pt idx="3860">
                  <c:v>30.96813478298806</c:v>
                </c:pt>
                <c:pt idx="3861">
                  <c:v>30.98610548864015</c:v>
                </c:pt>
                <c:pt idx="3862">
                  <c:v>31.00407619429225</c:v>
                </c:pt>
                <c:pt idx="3863">
                  <c:v>31.02204689994433</c:v>
                </c:pt>
                <c:pt idx="3864">
                  <c:v>31.04001760559643</c:v>
                </c:pt>
                <c:pt idx="3865">
                  <c:v>31.05798831124853</c:v>
                </c:pt>
                <c:pt idx="3866">
                  <c:v>31.07595901690062</c:v>
                </c:pt>
                <c:pt idx="3867">
                  <c:v>31.09392972255272</c:v>
                </c:pt>
                <c:pt idx="3868">
                  <c:v>31.11190042820481</c:v>
                </c:pt>
                <c:pt idx="3869">
                  <c:v>31.1298711338569</c:v>
                </c:pt>
                <c:pt idx="3870">
                  <c:v>31.14784183950899</c:v>
                </c:pt>
                <c:pt idx="3871">
                  <c:v>31.16581254516108</c:v>
                </c:pt>
                <c:pt idx="3872">
                  <c:v>31.18378325081317</c:v>
                </c:pt>
                <c:pt idx="3873">
                  <c:v>31.20175395646527</c:v>
                </c:pt>
                <c:pt idx="3874">
                  <c:v>31.21972466211736</c:v>
                </c:pt>
                <c:pt idx="3875">
                  <c:v>31.23769536776946</c:v>
                </c:pt>
                <c:pt idx="3876">
                  <c:v>31.25566607342154</c:v>
                </c:pt>
                <c:pt idx="3877">
                  <c:v>31.27363677907364</c:v>
                </c:pt>
                <c:pt idx="3878">
                  <c:v>31.29160748472573</c:v>
                </c:pt>
                <c:pt idx="3879">
                  <c:v>31.30957819037783</c:v>
                </c:pt>
                <c:pt idx="3880">
                  <c:v>31.32754889602992</c:v>
                </c:pt>
                <c:pt idx="3881">
                  <c:v>31.34551960168201</c:v>
                </c:pt>
                <c:pt idx="3882">
                  <c:v>31.36349030733411</c:v>
                </c:pt>
                <c:pt idx="3883">
                  <c:v>31.3814610129862</c:v>
                </c:pt>
                <c:pt idx="3884">
                  <c:v>31.3994317186383</c:v>
                </c:pt>
                <c:pt idx="3885">
                  <c:v>31.4174024242904</c:v>
                </c:pt>
                <c:pt idx="3886">
                  <c:v>31.43537312994249</c:v>
                </c:pt>
                <c:pt idx="3887">
                  <c:v>31.45334383559457</c:v>
                </c:pt>
                <c:pt idx="3888">
                  <c:v>31.47131454124667</c:v>
                </c:pt>
                <c:pt idx="3889">
                  <c:v>31.48928524689876</c:v>
                </c:pt>
                <c:pt idx="3890">
                  <c:v>31.50725595255086</c:v>
                </c:pt>
                <c:pt idx="3891">
                  <c:v>31.52522665820295</c:v>
                </c:pt>
                <c:pt idx="3892">
                  <c:v>31.54319736385504</c:v>
                </c:pt>
                <c:pt idx="3893">
                  <c:v>31.56116806950714</c:v>
                </c:pt>
                <c:pt idx="3894">
                  <c:v>31.57913877515923</c:v>
                </c:pt>
                <c:pt idx="3895">
                  <c:v>31.59710948081132</c:v>
                </c:pt>
                <c:pt idx="3896">
                  <c:v>31.61508018646342</c:v>
                </c:pt>
                <c:pt idx="3897">
                  <c:v>31.63305089211551</c:v>
                </c:pt>
                <c:pt idx="3898">
                  <c:v>31.6510215977676</c:v>
                </c:pt>
                <c:pt idx="3899">
                  <c:v>31.6689923034197</c:v>
                </c:pt>
                <c:pt idx="3900">
                  <c:v>31.68696300907179</c:v>
                </c:pt>
                <c:pt idx="3901">
                  <c:v>31.70493371472388</c:v>
                </c:pt>
                <c:pt idx="3902">
                  <c:v>31.72290442037598</c:v>
                </c:pt>
                <c:pt idx="3903">
                  <c:v>31.74087512602807</c:v>
                </c:pt>
                <c:pt idx="3904">
                  <c:v>31.75884583168016</c:v>
                </c:pt>
                <c:pt idx="3905">
                  <c:v>31.77681653733225</c:v>
                </c:pt>
                <c:pt idx="3906">
                  <c:v>31.79478724298434</c:v>
                </c:pt>
                <c:pt idx="3907">
                  <c:v>31.81275794863645</c:v>
                </c:pt>
                <c:pt idx="3908">
                  <c:v>31.83072865428853</c:v>
                </c:pt>
                <c:pt idx="3909">
                  <c:v>31.84869935994062</c:v>
                </c:pt>
                <c:pt idx="3910">
                  <c:v>31.86667006559273</c:v>
                </c:pt>
                <c:pt idx="3911">
                  <c:v>31.88464077124481</c:v>
                </c:pt>
                <c:pt idx="3912">
                  <c:v>31.9026114768969</c:v>
                </c:pt>
                <c:pt idx="3913">
                  <c:v>31.92058218254899</c:v>
                </c:pt>
                <c:pt idx="3914">
                  <c:v>31.93855288820109</c:v>
                </c:pt>
                <c:pt idx="3915">
                  <c:v>31.95652359385318</c:v>
                </c:pt>
                <c:pt idx="3916">
                  <c:v>31.97449429950528</c:v>
                </c:pt>
                <c:pt idx="3917">
                  <c:v>31.99246500515737</c:v>
                </c:pt>
                <c:pt idx="3918">
                  <c:v>32.01043571080947</c:v>
                </c:pt>
                <c:pt idx="3919">
                  <c:v>32.02840641646156</c:v>
                </c:pt>
                <c:pt idx="3920">
                  <c:v>32.04637712211365</c:v>
                </c:pt>
                <c:pt idx="3921">
                  <c:v>32.06434782776576</c:v>
                </c:pt>
                <c:pt idx="3922">
                  <c:v>32.08231853341786</c:v>
                </c:pt>
                <c:pt idx="3923">
                  <c:v>32.10028923906995</c:v>
                </c:pt>
                <c:pt idx="3924">
                  <c:v>32.11825994472205</c:v>
                </c:pt>
                <c:pt idx="3925">
                  <c:v>32.13623065037415</c:v>
                </c:pt>
                <c:pt idx="3926">
                  <c:v>32.15420135602623</c:v>
                </c:pt>
                <c:pt idx="3927">
                  <c:v>32.17217206167834</c:v>
                </c:pt>
                <c:pt idx="3928">
                  <c:v>32.19014276733044</c:v>
                </c:pt>
                <c:pt idx="3929">
                  <c:v>32.20811347298253</c:v>
                </c:pt>
                <c:pt idx="3930">
                  <c:v>32.22608417863462</c:v>
                </c:pt>
                <c:pt idx="3931">
                  <c:v>32.24405488428673</c:v>
                </c:pt>
                <c:pt idx="3932">
                  <c:v>32.26202558993882</c:v>
                </c:pt>
                <c:pt idx="3933">
                  <c:v>32.27999629559092</c:v>
                </c:pt>
                <c:pt idx="3934">
                  <c:v>32.297967001243</c:v>
                </c:pt>
                <c:pt idx="3935">
                  <c:v>32.31593770689511</c:v>
                </c:pt>
                <c:pt idx="3936">
                  <c:v>32.3339084125472</c:v>
                </c:pt>
                <c:pt idx="3937">
                  <c:v>32.3518791181993</c:v>
                </c:pt>
                <c:pt idx="3938">
                  <c:v>32.3698498238514</c:v>
                </c:pt>
                <c:pt idx="3939">
                  <c:v>32.38782052950349</c:v>
                </c:pt>
                <c:pt idx="3940">
                  <c:v>32.4057912351556</c:v>
                </c:pt>
                <c:pt idx="3941">
                  <c:v>32.4237619408077</c:v>
                </c:pt>
                <c:pt idx="3942">
                  <c:v>32.4417326464598</c:v>
                </c:pt>
                <c:pt idx="3943">
                  <c:v>32.45970335211189</c:v>
                </c:pt>
                <c:pt idx="3944">
                  <c:v>32.47767405776397</c:v>
                </c:pt>
                <c:pt idx="3945">
                  <c:v>32.49564476341607</c:v>
                </c:pt>
                <c:pt idx="3946">
                  <c:v>32.51361546906817</c:v>
                </c:pt>
                <c:pt idx="3947">
                  <c:v>32.53158617472027</c:v>
                </c:pt>
                <c:pt idx="3948">
                  <c:v>32.54955688037237</c:v>
                </c:pt>
                <c:pt idx="3949">
                  <c:v>32.56752758602446</c:v>
                </c:pt>
                <c:pt idx="3950">
                  <c:v>32.58549829167656</c:v>
                </c:pt>
                <c:pt idx="3951">
                  <c:v>32.60346899732865</c:v>
                </c:pt>
                <c:pt idx="3952">
                  <c:v>32.62143970298076</c:v>
                </c:pt>
                <c:pt idx="3953">
                  <c:v>32.63941040863286</c:v>
                </c:pt>
                <c:pt idx="3954">
                  <c:v>32.65738111428494</c:v>
                </c:pt>
                <c:pt idx="3955">
                  <c:v>32.67535181993705</c:v>
                </c:pt>
                <c:pt idx="3956">
                  <c:v>32.69332252558915</c:v>
                </c:pt>
                <c:pt idx="3957">
                  <c:v>32.71129323124124</c:v>
                </c:pt>
                <c:pt idx="3958">
                  <c:v>32.72926393689334</c:v>
                </c:pt>
                <c:pt idx="3959">
                  <c:v>32.74723464254544</c:v>
                </c:pt>
                <c:pt idx="3960">
                  <c:v>32.76520534819753</c:v>
                </c:pt>
                <c:pt idx="3961">
                  <c:v>32.78317605384962</c:v>
                </c:pt>
                <c:pt idx="3962">
                  <c:v>32.80114675950173</c:v>
                </c:pt>
                <c:pt idx="3963">
                  <c:v>32.81911746515382</c:v>
                </c:pt>
                <c:pt idx="3964">
                  <c:v>32.83708817080592</c:v>
                </c:pt>
                <c:pt idx="3965">
                  <c:v>32.85505887645802</c:v>
                </c:pt>
                <c:pt idx="3966">
                  <c:v>32.87302958211011</c:v>
                </c:pt>
                <c:pt idx="3967">
                  <c:v>32.8910002877622</c:v>
                </c:pt>
                <c:pt idx="3968">
                  <c:v>32.90897099341431</c:v>
                </c:pt>
                <c:pt idx="3969">
                  <c:v>32.9269416990664</c:v>
                </c:pt>
                <c:pt idx="3970">
                  <c:v>32.94491240471849</c:v>
                </c:pt>
                <c:pt idx="3971">
                  <c:v>32.9628831103706</c:v>
                </c:pt>
                <c:pt idx="3972">
                  <c:v>32.98085381602269</c:v>
                </c:pt>
                <c:pt idx="3973">
                  <c:v>32.9988245216748</c:v>
                </c:pt>
                <c:pt idx="3974">
                  <c:v>33.01679522732689</c:v>
                </c:pt>
                <c:pt idx="3975">
                  <c:v>33.034765932979</c:v>
                </c:pt>
                <c:pt idx="3976">
                  <c:v>33.05273663863108</c:v>
                </c:pt>
                <c:pt idx="3977">
                  <c:v>33.07070734428318</c:v>
                </c:pt>
                <c:pt idx="3978">
                  <c:v>33.08867804993528</c:v>
                </c:pt>
                <c:pt idx="3979">
                  <c:v>33.10664875558736</c:v>
                </c:pt>
                <c:pt idx="3980">
                  <c:v>33.12461946123945</c:v>
                </c:pt>
                <c:pt idx="3981">
                  <c:v>33.14259016689157</c:v>
                </c:pt>
                <c:pt idx="3982">
                  <c:v>33.16056087254366</c:v>
                </c:pt>
                <c:pt idx="3983">
                  <c:v>33.17853157819576</c:v>
                </c:pt>
                <c:pt idx="3984">
                  <c:v>33.19650228384786</c:v>
                </c:pt>
                <c:pt idx="3985">
                  <c:v>33.21447298949995</c:v>
                </c:pt>
                <c:pt idx="3986">
                  <c:v>33.23244369515205</c:v>
                </c:pt>
                <c:pt idx="3987">
                  <c:v>33.25041440080415</c:v>
                </c:pt>
                <c:pt idx="3988">
                  <c:v>33.26838510645625</c:v>
                </c:pt>
                <c:pt idx="3989">
                  <c:v>33.28635581210835</c:v>
                </c:pt>
                <c:pt idx="3990">
                  <c:v>33.30432651776042</c:v>
                </c:pt>
                <c:pt idx="3991">
                  <c:v>33.32229722341253</c:v>
                </c:pt>
                <c:pt idx="3992">
                  <c:v>33.34026792906462</c:v>
                </c:pt>
                <c:pt idx="3993">
                  <c:v>33.35823863471673</c:v>
                </c:pt>
                <c:pt idx="3994">
                  <c:v>33.37620934036883</c:v>
                </c:pt>
                <c:pt idx="3995">
                  <c:v>33.39418004602092</c:v>
                </c:pt>
                <c:pt idx="3996">
                  <c:v>33.41215075167301</c:v>
                </c:pt>
                <c:pt idx="3997">
                  <c:v>33.43012145732511</c:v>
                </c:pt>
                <c:pt idx="3998">
                  <c:v>33.44809216297721</c:v>
                </c:pt>
                <c:pt idx="3999">
                  <c:v>33.46606286862931</c:v>
                </c:pt>
                <c:pt idx="4000">
                  <c:v>33.4840335742814</c:v>
                </c:pt>
                <c:pt idx="4001">
                  <c:v>33.50200427993349</c:v>
                </c:pt>
                <c:pt idx="4002">
                  <c:v>33.5199749855856</c:v>
                </c:pt>
                <c:pt idx="4003">
                  <c:v>33.53794569123769</c:v>
                </c:pt>
                <c:pt idx="4004">
                  <c:v>33.5559163968898</c:v>
                </c:pt>
                <c:pt idx="4005">
                  <c:v>33.57388710254188</c:v>
                </c:pt>
                <c:pt idx="4006">
                  <c:v>33.59185780819399</c:v>
                </c:pt>
                <c:pt idx="4007">
                  <c:v>33.60982851384607</c:v>
                </c:pt>
                <c:pt idx="4008">
                  <c:v>33.62779921949818</c:v>
                </c:pt>
                <c:pt idx="4009">
                  <c:v>33.64576992515028</c:v>
                </c:pt>
                <c:pt idx="4010">
                  <c:v>33.66374063080237</c:v>
                </c:pt>
                <c:pt idx="4011">
                  <c:v>33.68171133645447</c:v>
                </c:pt>
                <c:pt idx="4012">
                  <c:v>33.69968204210657</c:v>
                </c:pt>
                <c:pt idx="4013">
                  <c:v>33.71765274775866</c:v>
                </c:pt>
                <c:pt idx="4014">
                  <c:v>33.73562345341075</c:v>
                </c:pt>
                <c:pt idx="4015">
                  <c:v>33.75359415906285</c:v>
                </c:pt>
                <c:pt idx="4016">
                  <c:v>33.77156486471495</c:v>
                </c:pt>
                <c:pt idx="4017">
                  <c:v>33.78953557036705</c:v>
                </c:pt>
                <c:pt idx="4018">
                  <c:v>33.80750627601915</c:v>
                </c:pt>
                <c:pt idx="4019">
                  <c:v>33.82547698167125</c:v>
                </c:pt>
                <c:pt idx="4020">
                  <c:v>33.84344768732333</c:v>
                </c:pt>
                <c:pt idx="4021">
                  <c:v>33.86141839297544</c:v>
                </c:pt>
                <c:pt idx="4022">
                  <c:v>33.87938909862753</c:v>
                </c:pt>
                <c:pt idx="4023">
                  <c:v>33.89735980427963</c:v>
                </c:pt>
                <c:pt idx="4024">
                  <c:v>33.91533050993173</c:v>
                </c:pt>
                <c:pt idx="4025">
                  <c:v>33.93330121558383</c:v>
                </c:pt>
                <c:pt idx="4026">
                  <c:v>33.95127192123591</c:v>
                </c:pt>
                <c:pt idx="4027">
                  <c:v>33.96924262688802</c:v>
                </c:pt>
                <c:pt idx="4028">
                  <c:v>33.98721333254012</c:v>
                </c:pt>
                <c:pt idx="4029">
                  <c:v>34.0051840381922</c:v>
                </c:pt>
                <c:pt idx="4030">
                  <c:v>34.02315474384431</c:v>
                </c:pt>
                <c:pt idx="4031">
                  <c:v>34.0411254494964</c:v>
                </c:pt>
                <c:pt idx="4032">
                  <c:v>34.05909615514849</c:v>
                </c:pt>
                <c:pt idx="4033">
                  <c:v>34.07706686080059</c:v>
                </c:pt>
                <c:pt idx="4034">
                  <c:v>34.0950375664527</c:v>
                </c:pt>
                <c:pt idx="4035">
                  <c:v>34.1130082721048</c:v>
                </c:pt>
                <c:pt idx="4036">
                  <c:v>34.13097897775689</c:v>
                </c:pt>
                <c:pt idx="4037">
                  <c:v>34.14894968340899</c:v>
                </c:pt>
                <c:pt idx="4038">
                  <c:v>34.16692038906108</c:v>
                </c:pt>
                <c:pt idx="4039">
                  <c:v>34.18489109471317</c:v>
                </c:pt>
                <c:pt idx="4040">
                  <c:v>34.20286180036528</c:v>
                </c:pt>
                <c:pt idx="4041">
                  <c:v>34.22083250601737</c:v>
                </c:pt>
                <c:pt idx="4042">
                  <c:v>34.23880321166947</c:v>
                </c:pt>
                <c:pt idx="4043">
                  <c:v>34.25677391732157</c:v>
                </c:pt>
                <c:pt idx="4044">
                  <c:v>34.27474462297366</c:v>
                </c:pt>
                <c:pt idx="4045">
                  <c:v>34.29271532862578</c:v>
                </c:pt>
                <c:pt idx="4046">
                  <c:v>34.31068603427785</c:v>
                </c:pt>
                <c:pt idx="4047">
                  <c:v>34.32865673992996</c:v>
                </c:pt>
                <c:pt idx="4048">
                  <c:v>34.34662744558204</c:v>
                </c:pt>
                <c:pt idx="4049">
                  <c:v>34.36459815123414</c:v>
                </c:pt>
                <c:pt idx="4050">
                  <c:v>34.38256885688624</c:v>
                </c:pt>
                <c:pt idx="4051">
                  <c:v>34.40053956253834</c:v>
                </c:pt>
                <c:pt idx="4052">
                  <c:v>34.41851026819044</c:v>
                </c:pt>
                <c:pt idx="4053">
                  <c:v>34.43648097384252</c:v>
                </c:pt>
                <c:pt idx="4054">
                  <c:v>34.45445167949461</c:v>
                </c:pt>
                <c:pt idx="4055">
                  <c:v>34.47242238514673</c:v>
                </c:pt>
                <c:pt idx="4056">
                  <c:v>34.49039309079883</c:v>
                </c:pt>
                <c:pt idx="4057">
                  <c:v>34.50836379645092</c:v>
                </c:pt>
                <c:pt idx="4058">
                  <c:v>34.52633450210302</c:v>
                </c:pt>
                <c:pt idx="4059">
                  <c:v>34.54430520775512</c:v>
                </c:pt>
                <c:pt idx="4060">
                  <c:v>34.56227591340721</c:v>
                </c:pt>
                <c:pt idx="4061">
                  <c:v>34.5802466190593</c:v>
                </c:pt>
                <c:pt idx="4062">
                  <c:v>34.59821732471141</c:v>
                </c:pt>
                <c:pt idx="4063">
                  <c:v>34.6161880303635</c:v>
                </c:pt>
                <c:pt idx="4064">
                  <c:v>34.6341587360156</c:v>
                </c:pt>
                <c:pt idx="4065">
                  <c:v>34.65212944166769</c:v>
                </c:pt>
                <c:pt idx="4066">
                  <c:v>34.6701001473198</c:v>
                </c:pt>
                <c:pt idx="4067">
                  <c:v>34.6880708529719</c:v>
                </c:pt>
                <c:pt idx="4068">
                  <c:v>34.70604155862398</c:v>
                </c:pt>
                <c:pt idx="4069">
                  <c:v>34.7240122642761</c:v>
                </c:pt>
                <c:pt idx="4070">
                  <c:v>34.74198296992818</c:v>
                </c:pt>
                <c:pt idx="4071">
                  <c:v>34.75995367558028</c:v>
                </c:pt>
                <c:pt idx="4072">
                  <c:v>34.77792438123237</c:v>
                </c:pt>
                <c:pt idx="4073">
                  <c:v>34.79589508688447</c:v>
                </c:pt>
                <c:pt idx="4074">
                  <c:v>34.81386579253655</c:v>
                </c:pt>
                <c:pt idx="4075">
                  <c:v>34.83183649818866</c:v>
                </c:pt>
                <c:pt idx="4076">
                  <c:v>34.84980720384075</c:v>
                </c:pt>
                <c:pt idx="4077">
                  <c:v>34.86777790949285</c:v>
                </c:pt>
                <c:pt idx="4078">
                  <c:v>34.88574861514495</c:v>
                </c:pt>
                <c:pt idx="4079">
                  <c:v>34.90371932079705</c:v>
                </c:pt>
                <c:pt idx="4080">
                  <c:v>34.92169002644915</c:v>
                </c:pt>
                <c:pt idx="4081">
                  <c:v>34.93966073210125</c:v>
                </c:pt>
                <c:pt idx="4082">
                  <c:v>34.95763143775333</c:v>
                </c:pt>
                <c:pt idx="4083">
                  <c:v>34.97560214340544</c:v>
                </c:pt>
                <c:pt idx="4084">
                  <c:v>34.99357284905754</c:v>
                </c:pt>
                <c:pt idx="4085">
                  <c:v>35.01154355470962</c:v>
                </c:pt>
                <c:pt idx="4086">
                  <c:v>35.02951426036173</c:v>
                </c:pt>
                <c:pt idx="4087">
                  <c:v>35.04748496601382</c:v>
                </c:pt>
                <c:pt idx="4088">
                  <c:v>35.06545567166592</c:v>
                </c:pt>
                <c:pt idx="4089">
                  <c:v>35.08342637731801</c:v>
                </c:pt>
                <c:pt idx="4090">
                  <c:v>35.10139708297012</c:v>
                </c:pt>
                <c:pt idx="4091">
                  <c:v>35.1193677886222</c:v>
                </c:pt>
                <c:pt idx="4092">
                  <c:v>35.13733849427431</c:v>
                </c:pt>
                <c:pt idx="4093">
                  <c:v>35.15530919992641</c:v>
                </c:pt>
                <c:pt idx="4094">
                  <c:v>35.17327990557851</c:v>
                </c:pt>
                <c:pt idx="4095">
                  <c:v>35.19125061123059</c:v>
                </c:pt>
                <c:pt idx="4096">
                  <c:v>35.2092213168827</c:v>
                </c:pt>
                <c:pt idx="4097">
                  <c:v>35.2271920225348</c:v>
                </c:pt>
                <c:pt idx="4098">
                  <c:v>35.2451627281869</c:v>
                </c:pt>
                <c:pt idx="4099">
                  <c:v>35.263133433839</c:v>
                </c:pt>
                <c:pt idx="4100">
                  <c:v>35.28110413949108</c:v>
                </c:pt>
                <c:pt idx="4101">
                  <c:v>35.29907484514318</c:v>
                </c:pt>
                <c:pt idx="4102">
                  <c:v>35.31704555079526</c:v>
                </c:pt>
                <c:pt idx="4103">
                  <c:v>35.33501625644737</c:v>
                </c:pt>
                <c:pt idx="4104">
                  <c:v>35.35298696209946</c:v>
                </c:pt>
                <c:pt idx="4105">
                  <c:v>35.37095766775155</c:v>
                </c:pt>
                <c:pt idx="4106">
                  <c:v>35.38892837340366</c:v>
                </c:pt>
                <c:pt idx="4107">
                  <c:v>35.40689907905575</c:v>
                </c:pt>
                <c:pt idx="4108">
                  <c:v>35.42486978470785</c:v>
                </c:pt>
                <c:pt idx="4109">
                  <c:v>35.44284049035996</c:v>
                </c:pt>
                <c:pt idx="4110">
                  <c:v>35.46081119601205</c:v>
                </c:pt>
                <c:pt idx="4111">
                  <c:v>35.47878190166414</c:v>
                </c:pt>
                <c:pt idx="4112">
                  <c:v>35.49675260731625</c:v>
                </c:pt>
                <c:pt idx="4113">
                  <c:v>35.51472331296834</c:v>
                </c:pt>
                <c:pt idx="4114">
                  <c:v>35.53269401862044</c:v>
                </c:pt>
                <c:pt idx="4115">
                  <c:v>35.55066472427252</c:v>
                </c:pt>
                <c:pt idx="4116">
                  <c:v>35.56863542992463</c:v>
                </c:pt>
                <c:pt idx="4117">
                  <c:v>35.58660613557673</c:v>
                </c:pt>
                <c:pt idx="4118">
                  <c:v>35.60457684122883</c:v>
                </c:pt>
                <c:pt idx="4119">
                  <c:v>35.62254754688093</c:v>
                </c:pt>
                <c:pt idx="4120">
                  <c:v>35.64051825253302</c:v>
                </c:pt>
                <c:pt idx="4121">
                  <c:v>35.65848895818512</c:v>
                </c:pt>
                <c:pt idx="4122">
                  <c:v>35.67645966383721</c:v>
                </c:pt>
                <c:pt idx="4123">
                  <c:v>35.69443036948931</c:v>
                </c:pt>
                <c:pt idx="4124">
                  <c:v>35.7124010751414</c:v>
                </c:pt>
                <c:pt idx="4125">
                  <c:v>35.7303717807935</c:v>
                </c:pt>
                <c:pt idx="4126">
                  <c:v>35.7483424864456</c:v>
                </c:pt>
                <c:pt idx="4127">
                  <c:v>35.7663131920977</c:v>
                </c:pt>
                <c:pt idx="4128">
                  <c:v>35.78428389774979</c:v>
                </c:pt>
                <c:pt idx="4129">
                  <c:v>35.8022546034019</c:v>
                </c:pt>
                <c:pt idx="4130">
                  <c:v>35.82022530905399</c:v>
                </c:pt>
                <c:pt idx="4131">
                  <c:v>35.83819601470609</c:v>
                </c:pt>
                <c:pt idx="4132">
                  <c:v>35.85616672035817</c:v>
                </c:pt>
                <c:pt idx="4133">
                  <c:v>35.87413742601027</c:v>
                </c:pt>
                <c:pt idx="4134">
                  <c:v>35.89210813166238</c:v>
                </c:pt>
                <c:pt idx="4135">
                  <c:v>35.91007883731447</c:v>
                </c:pt>
                <c:pt idx="4136">
                  <c:v>35.92804954296656</c:v>
                </c:pt>
                <c:pt idx="4137">
                  <c:v>35.94602024861866</c:v>
                </c:pt>
                <c:pt idx="4138">
                  <c:v>35.96399095427076</c:v>
                </c:pt>
                <c:pt idx="4139">
                  <c:v>35.98196165992285</c:v>
                </c:pt>
                <c:pt idx="4140">
                  <c:v>35.99993236557497</c:v>
                </c:pt>
                <c:pt idx="4141">
                  <c:v>36.01790307122704</c:v>
                </c:pt>
                <c:pt idx="4142">
                  <c:v>36.03587377687915</c:v>
                </c:pt>
                <c:pt idx="4143">
                  <c:v>36.05384448253124</c:v>
                </c:pt>
                <c:pt idx="4144">
                  <c:v>36.07181518818335</c:v>
                </c:pt>
                <c:pt idx="4145">
                  <c:v>36.08978589383544</c:v>
                </c:pt>
                <c:pt idx="4146">
                  <c:v>36.10775659948753</c:v>
                </c:pt>
                <c:pt idx="4147">
                  <c:v>36.12572730513964</c:v>
                </c:pt>
                <c:pt idx="4148">
                  <c:v>36.14369801079173</c:v>
                </c:pt>
                <c:pt idx="4149">
                  <c:v>36.16166871644383</c:v>
                </c:pt>
                <c:pt idx="4150">
                  <c:v>36.17963942209593</c:v>
                </c:pt>
                <c:pt idx="4151">
                  <c:v>36.19761012774802</c:v>
                </c:pt>
                <c:pt idx="4152">
                  <c:v>36.21558083340012</c:v>
                </c:pt>
                <c:pt idx="4153">
                  <c:v>36.23355153905221</c:v>
                </c:pt>
                <c:pt idx="4154">
                  <c:v>36.25152224470431</c:v>
                </c:pt>
                <c:pt idx="4155">
                  <c:v>36.26949295035641</c:v>
                </c:pt>
                <c:pt idx="4156">
                  <c:v>36.2874636560085</c:v>
                </c:pt>
                <c:pt idx="4157">
                  <c:v>36.30543436166059</c:v>
                </c:pt>
                <c:pt idx="4158">
                  <c:v>36.32340506731268</c:v>
                </c:pt>
                <c:pt idx="4159">
                  <c:v>36.3413757729648</c:v>
                </c:pt>
                <c:pt idx="4160">
                  <c:v>36.35934647861688</c:v>
                </c:pt>
                <c:pt idx="4161">
                  <c:v>36.37731718426898</c:v>
                </c:pt>
                <c:pt idx="4162">
                  <c:v>36.39528788992109</c:v>
                </c:pt>
                <c:pt idx="4163">
                  <c:v>36.41325859557318</c:v>
                </c:pt>
                <c:pt idx="4164">
                  <c:v>36.43122930122527</c:v>
                </c:pt>
                <c:pt idx="4165">
                  <c:v>36.44920000687738</c:v>
                </c:pt>
                <c:pt idx="4166">
                  <c:v>36.46717071252948</c:v>
                </c:pt>
                <c:pt idx="4167">
                  <c:v>36.48514141818157</c:v>
                </c:pt>
                <c:pt idx="4168">
                  <c:v>36.50311212383367</c:v>
                </c:pt>
                <c:pt idx="4169">
                  <c:v>36.52108282948576</c:v>
                </c:pt>
                <c:pt idx="4170">
                  <c:v>36.53905353513786</c:v>
                </c:pt>
                <c:pt idx="4171">
                  <c:v>36.55702424078996</c:v>
                </c:pt>
                <c:pt idx="4172">
                  <c:v>36.57499494644205</c:v>
                </c:pt>
                <c:pt idx="4173">
                  <c:v>36.59296565209415</c:v>
                </c:pt>
                <c:pt idx="4174">
                  <c:v>36.61093635774624</c:v>
                </c:pt>
                <c:pt idx="4175">
                  <c:v>36.62890706339834</c:v>
                </c:pt>
                <c:pt idx="4176">
                  <c:v>36.64687776905043</c:v>
                </c:pt>
                <c:pt idx="4177">
                  <c:v>36.66484847470252</c:v>
                </c:pt>
                <c:pt idx="4178">
                  <c:v>36.68281918035463</c:v>
                </c:pt>
                <c:pt idx="4179">
                  <c:v>36.70078988600673</c:v>
                </c:pt>
                <c:pt idx="4180">
                  <c:v>36.71876059165883</c:v>
                </c:pt>
                <c:pt idx="4181">
                  <c:v>36.73673129731093</c:v>
                </c:pt>
                <c:pt idx="4182">
                  <c:v>36.75470200296302</c:v>
                </c:pt>
                <c:pt idx="4183">
                  <c:v>36.77267270861512</c:v>
                </c:pt>
                <c:pt idx="4184">
                  <c:v>36.79064341426721</c:v>
                </c:pt>
                <c:pt idx="4185">
                  <c:v>36.80861411991931</c:v>
                </c:pt>
                <c:pt idx="4186">
                  <c:v>36.82658482557141</c:v>
                </c:pt>
                <c:pt idx="4187">
                  <c:v>36.8445555312235</c:v>
                </c:pt>
                <c:pt idx="4188">
                  <c:v>36.8625262368756</c:v>
                </c:pt>
                <c:pt idx="4189">
                  <c:v>36.8804969425277</c:v>
                </c:pt>
                <c:pt idx="4190">
                  <c:v>36.8984676481798</c:v>
                </c:pt>
                <c:pt idx="4191">
                  <c:v>36.9164383538319</c:v>
                </c:pt>
                <c:pt idx="4192">
                  <c:v>36.93440905948398</c:v>
                </c:pt>
                <c:pt idx="4193">
                  <c:v>36.95237976513608</c:v>
                </c:pt>
                <c:pt idx="4194">
                  <c:v>36.97035047078818</c:v>
                </c:pt>
                <c:pt idx="4195">
                  <c:v>36.98832117644027</c:v>
                </c:pt>
                <c:pt idx="4196">
                  <c:v>37.00629188209237</c:v>
                </c:pt>
                <c:pt idx="4197">
                  <c:v>37.02426258774447</c:v>
                </c:pt>
                <c:pt idx="4198">
                  <c:v>37.04223329339656</c:v>
                </c:pt>
                <c:pt idx="4199">
                  <c:v>37.06020399904866</c:v>
                </c:pt>
                <c:pt idx="4200">
                  <c:v>37.07817470470077</c:v>
                </c:pt>
                <c:pt idx="4201">
                  <c:v>37.09614541035286</c:v>
                </c:pt>
                <c:pt idx="4202">
                  <c:v>37.11411611600496</c:v>
                </c:pt>
                <c:pt idx="4203">
                  <c:v>37.13208682165705</c:v>
                </c:pt>
                <c:pt idx="4204">
                  <c:v>37.15005752730914</c:v>
                </c:pt>
                <c:pt idx="4205">
                  <c:v>37.16802823296126</c:v>
                </c:pt>
                <c:pt idx="4206">
                  <c:v>37.18599893861335</c:v>
                </c:pt>
                <c:pt idx="4207">
                  <c:v>37.20396964426544</c:v>
                </c:pt>
                <c:pt idx="4208">
                  <c:v>37.22194034991754</c:v>
                </c:pt>
                <c:pt idx="4209">
                  <c:v>37.23991105556964</c:v>
                </c:pt>
                <c:pt idx="4210">
                  <c:v>37.25788176122172</c:v>
                </c:pt>
                <c:pt idx="4211">
                  <c:v>37.27585246687383</c:v>
                </c:pt>
                <c:pt idx="4212">
                  <c:v>37.29382317252593</c:v>
                </c:pt>
                <c:pt idx="4213">
                  <c:v>37.31179387817802</c:v>
                </c:pt>
                <c:pt idx="4214">
                  <c:v>37.32976458383011</c:v>
                </c:pt>
                <c:pt idx="4215">
                  <c:v>37.34773528948221</c:v>
                </c:pt>
                <c:pt idx="4216">
                  <c:v>37.36570599513431</c:v>
                </c:pt>
                <c:pt idx="4217">
                  <c:v>37.3836767007864</c:v>
                </c:pt>
                <c:pt idx="4218">
                  <c:v>37.40164740643849</c:v>
                </c:pt>
                <c:pt idx="4219">
                  <c:v>37.4196181120906</c:v>
                </c:pt>
                <c:pt idx="4220">
                  <c:v>37.43758881774269</c:v>
                </c:pt>
                <c:pt idx="4221">
                  <c:v>37.4555595233948</c:v>
                </c:pt>
                <c:pt idx="4222">
                  <c:v>37.4735302290469</c:v>
                </c:pt>
                <c:pt idx="4223">
                  <c:v>37.491500934699</c:v>
                </c:pt>
                <c:pt idx="4224">
                  <c:v>37.50947164035109</c:v>
                </c:pt>
                <c:pt idx="4225">
                  <c:v>37.5274423460032</c:v>
                </c:pt>
                <c:pt idx="4226">
                  <c:v>37.54541305165527</c:v>
                </c:pt>
                <c:pt idx="4227">
                  <c:v>37.56338375730737</c:v>
                </c:pt>
                <c:pt idx="4228">
                  <c:v>37.58135446295947</c:v>
                </c:pt>
                <c:pt idx="4229">
                  <c:v>37.59932516861157</c:v>
                </c:pt>
                <c:pt idx="4230">
                  <c:v>37.61729587426365</c:v>
                </c:pt>
                <c:pt idx="4231">
                  <c:v>37.63526657991576</c:v>
                </c:pt>
                <c:pt idx="4232">
                  <c:v>37.65323728556785</c:v>
                </c:pt>
                <c:pt idx="4233">
                  <c:v>37.67120799121995</c:v>
                </c:pt>
                <c:pt idx="4234">
                  <c:v>37.68917869687206</c:v>
                </c:pt>
                <c:pt idx="4235">
                  <c:v>37.70714940252415</c:v>
                </c:pt>
                <c:pt idx="4236">
                  <c:v>37.72512010817626</c:v>
                </c:pt>
                <c:pt idx="4237">
                  <c:v>37.74309081382835</c:v>
                </c:pt>
                <c:pt idx="4238">
                  <c:v>37.76106151948044</c:v>
                </c:pt>
                <c:pt idx="4239">
                  <c:v>37.77903222513254</c:v>
                </c:pt>
                <c:pt idx="4240">
                  <c:v>37.79700293078464</c:v>
                </c:pt>
                <c:pt idx="4241">
                  <c:v>37.81497363643673</c:v>
                </c:pt>
                <c:pt idx="4242">
                  <c:v>37.83294434208883</c:v>
                </c:pt>
                <c:pt idx="4243">
                  <c:v>37.85091504774093</c:v>
                </c:pt>
                <c:pt idx="4244">
                  <c:v>37.86888575339301</c:v>
                </c:pt>
                <c:pt idx="4245">
                  <c:v>37.88685645904511</c:v>
                </c:pt>
                <c:pt idx="4246">
                  <c:v>37.9048271646972</c:v>
                </c:pt>
                <c:pt idx="4247">
                  <c:v>37.92279787034931</c:v>
                </c:pt>
                <c:pt idx="4248">
                  <c:v>37.9407685760014</c:v>
                </c:pt>
                <c:pt idx="4249">
                  <c:v>37.9587392816535</c:v>
                </c:pt>
                <c:pt idx="4250">
                  <c:v>37.9767099873056</c:v>
                </c:pt>
                <c:pt idx="4251">
                  <c:v>37.9946806929577</c:v>
                </c:pt>
                <c:pt idx="4252">
                  <c:v>38.0126513986098</c:v>
                </c:pt>
                <c:pt idx="4253">
                  <c:v>38.0306221042619</c:v>
                </c:pt>
                <c:pt idx="4254">
                  <c:v>38.048592809914</c:v>
                </c:pt>
                <c:pt idx="4255">
                  <c:v>38.06656351556608</c:v>
                </c:pt>
                <c:pt idx="4256">
                  <c:v>38.08453422121818</c:v>
                </c:pt>
                <c:pt idx="4257">
                  <c:v>38.10250492687028</c:v>
                </c:pt>
                <c:pt idx="4258">
                  <c:v>38.12047563252238</c:v>
                </c:pt>
                <c:pt idx="4259">
                  <c:v>38.13844633817448</c:v>
                </c:pt>
                <c:pt idx="4260">
                  <c:v>38.15641704382656</c:v>
                </c:pt>
                <c:pt idx="4261">
                  <c:v>38.17438774947866</c:v>
                </c:pt>
                <c:pt idx="4262">
                  <c:v>38.19235845513077</c:v>
                </c:pt>
                <c:pt idx="4263">
                  <c:v>38.21032916078286</c:v>
                </c:pt>
                <c:pt idx="4264">
                  <c:v>38.22829986643496</c:v>
                </c:pt>
                <c:pt idx="4265">
                  <c:v>38.24627057208706</c:v>
                </c:pt>
                <c:pt idx="4266">
                  <c:v>38.26424127773915</c:v>
                </c:pt>
                <c:pt idx="4267">
                  <c:v>38.28221198339125</c:v>
                </c:pt>
                <c:pt idx="4268">
                  <c:v>38.30018268904334</c:v>
                </c:pt>
                <c:pt idx="4269">
                  <c:v>38.31815339469544</c:v>
                </c:pt>
                <c:pt idx="4270">
                  <c:v>38.33612410034753</c:v>
                </c:pt>
                <c:pt idx="4271">
                  <c:v>38.35409480599962</c:v>
                </c:pt>
                <c:pt idx="4272">
                  <c:v>38.37206551165173</c:v>
                </c:pt>
                <c:pt idx="4273">
                  <c:v>38.39003621730383</c:v>
                </c:pt>
                <c:pt idx="4274">
                  <c:v>38.40800692295594</c:v>
                </c:pt>
                <c:pt idx="4275">
                  <c:v>38.42597762860803</c:v>
                </c:pt>
                <c:pt idx="4276">
                  <c:v>38.44394833426012</c:v>
                </c:pt>
                <c:pt idx="4277">
                  <c:v>38.46191903991221</c:v>
                </c:pt>
                <c:pt idx="4278">
                  <c:v>38.47988974556431</c:v>
                </c:pt>
                <c:pt idx="4279">
                  <c:v>38.49786045121638</c:v>
                </c:pt>
                <c:pt idx="4280">
                  <c:v>38.5158311568685</c:v>
                </c:pt>
                <c:pt idx="4281">
                  <c:v>38.5338018625206</c:v>
                </c:pt>
                <c:pt idx="4282">
                  <c:v>38.5517725681727</c:v>
                </c:pt>
                <c:pt idx="4283">
                  <c:v>38.5697432738248</c:v>
                </c:pt>
                <c:pt idx="4284">
                  <c:v>38.5877139794769</c:v>
                </c:pt>
                <c:pt idx="4285">
                  <c:v>38.605684685129</c:v>
                </c:pt>
                <c:pt idx="4286">
                  <c:v>38.6236553907811</c:v>
                </c:pt>
                <c:pt idx="4287">
                  <c:v>38.64162609643318</c:v>
                </c:pt>
                <c:pt idx="4288">
                  <c:v>38.65959680208528</c:v>
                </c:pt>
                <c:pt idx="4289">
                  <c:v>38.67756750773736</c:v>
                </c:pt>
                <c:pt idx="4290">
                  <c:v>38.69553821338948</c:v>
                </c:pt>
                <c:pt idx="4291">
                  <c:v>38.71350891904157</c:v>
                </c:pt>
                <c:pt idx="4292">
                  <c:v>38.73147962469366</c:v>
                </c:pt>
                <c:pt idx="4293">
                  <c:v>38.74945033034577</c:v>
                </c:pt>
                <c:pt idx="4294">
                  <c:v>38.76742103599786</c:v>
                </c:pt>
                <c:pt idx="4295">
                  <c:v>38.78539174164996</c:v>
                </c:pt>
                <c:pt idx="4296">
                  <c:v>38.80336244730205</c:v>
                </c:pt>
                <c:pt idx="4297">
                  <c:v>38.82133315295415</c:v>
                </c:pt>
                <c:pt idx="4298">
                  <c:v>38.83930385860624</c:v>
                </c:pt>
                <c:pt idx="4299">
                  <c:v>38.85727456425833</c:v>
                </c:pt>
                <c:pt idx="4300">
                  <c:v>38.87524526991044</c:v>
                </c:pt>
                <c:pt idx="4301">
                  <c:v>38.89321597556254</c:v>
                </c:pt>
                <c:pt idx="4302">
                  <c:v>38.91118668121462</c:v>
                </c:pt>
                <c:pt idx="4303">
                  <c:v>38.92915738686674</c:v>
                </c:pt>
                <c:pt idx="4304">
                  <c:v>38.94712809251883</c:v>
                </c:pt>
                <c:pt idx="4305">
                  <c:v>38.96509879817094</c:v>
                </c:pt>
                <c:pt idx="4306">
                  <c:v>38.98306950382302</c:v>
                </c:pt>
                <c:pt idx="4307">
                  <c:v>39.00104020947512</c:v>
                </c:pt>
                <c:pt idx="4308">
                  <c:v>39.01901091512722</c:v>
                </c:pt>
                <c:pt idx="4309">
                  <c:v>39.03698162077931</c:v>
                </c:pt>
                <c:pt idx="4310">
                  <c:v>39.05495232643141</c:v>
                </c:pt>
                <c:pt idx="4311">
                  <c:v>39.07292303208351</c:v>
                </c:pt>
                <c:pt idx="4312">
                  <c:v>39.09089373773561</c:v>
                </c:pt>
                <c:pt idx="4313">
                  <c:v>39.1088644433877</c:v>
                </c:pt>
                <c:pt idx="4314">
                  <c:v>39.1268351490398</c:v>
                </c:pt>
                <c:pt idx="4315">
                  <c:v>39.1448058546919</c:v>
                </c:pt>
                <c:pt idx="4316">
                  <c:v>39.162776560344</c:v>
                </c:pt>
                <c:pt idx="4317">
                  <c:v>39.18074726599608</c:v>
                </c:pt>
                <c:pt idx="4318">
                  <c:v>39.19871797164819</c:v>
                </c:pt>
                <c:pt idx="4319">
                  <c:v>39.21668867730027</c:v>
                </c:pt>
                <c:pt idx="4320">
                  <c:v>39.23465938295238</c:v>
                </c:pt>
                <c:pt idx="4321">
                  <c:v>39.25263008860448</c:v>
                </c:pt>
                <c:pt idx="4322">
                  <c:v>39.27060079425657</c:v>
                </c:pt>
                <c:pt idx="4323">
                  <c:v>39.28857149990867</c:v>
                </c:pt>
                <c:pt idx="4324">
                  <c:v>39.30654220556077</c:v>
                </c:pt>
                <c:pt idx="4325">
                  <c:v>39.32451291121286</c:v>
                </c:pt>
                <c:pt idx="4326">
                  <c:v>39.34248361686495</c:v>
                </c:pt>
                <c:pt idx="4327">
                  <c:v>39.36045432251706</c:v>
                </c:pt>
                <c:pt idx="4328">
                  <c:v>39.37842502816916</c:v>
                </c:pt>
                <c:pt idx="4329">
                  <c:v>39.39639573382125</c:v>
                </c:pt>
                <c:pt idx="4330">
                  <c:v>39.41436643947334</c:v>
                </c:pt>
                <c:pt idx="4331">
                  <c:v>39.43233714512545</c:v>
                </c:pt>
                <c:pt idx="4332">
                  <c:v>39.45030785077753</c:v>
                </c:pt>
                <c:pt idx="4333">
                  <c:v>39.46827855642964</c:v>
                </c:pt>
                <c:pt idx="4334">
                  <c:v>39.48624926208173</c:v>
                </c:pt>
                <c:pt idx="4335">
                  <c:v>39.50421996773382</c:v>
                </c:pt>
                <c:pt idx="4336">
                  <c:v>39.52219067338593</c:v>
                </c:pt>
                <c:pt idx="4337">
                  <c:v>39.54016137903803</c:v>
                </c:pt>
                <c:pt idx="4338">
                  <c:v>39.55813208469012</c:v>
                </c:pt>
                <c:pt idx="4339">
                  <c:v>39.57610279034221</c:v>
                </c:pt>
                <c:pt idx="4340">
                  <c:v>39.59407349599431</c:v>
                </c:pt>
                <c:pt idx="4341">
                  <c:v>39.61204420164639</c:v>
                </c:pt>
                <c:pt idx="4342">
                  <c:v>39.6300149072985</c:v>
                </c:pt>
                <c:pt idx="4343">
                  <c:v>39.64798561295061</c:v>
                </c:pt>
                <c:pt idx="4344">
                  <c:v>39.6659563186027</c:v>
                </c:pt>
                <c:pt idx="4345">
                  <c:v>39.6839270242548</c:v>
                </c:pt>
                <c:pt idx="4346">
                  <c:v>39.7018977299069</c:v>
                </c:pt>
                <c:pt idx="4347">
                  <c:v>39.719868435559</c:v>
                </c:pt>
                <c:pt idx="4348">
                  <c:v>39.73783914121109</c:v>
                </c:pt>
                <c:pt idx="4349">
                  <c:v>39.75580984686319</c:v>
                </c:pt>
                <c:pt idx="4350">
                  <c:v>39.77378055251528</c:v>
                </c:pt>
                <c:pt idx="4351">
                  <c:v>39.79175125816738</c:v>
                </c:pt>
                <c:pt idx="4352">
                  <c:v>39.80972196381947</c:v>
                </c:pt>
                <c:pt idx="4353">
                  <c:v>39.82769266947157</c:v>
                </c:pt>
                <c:pt idx="4354">
                  <c:v>39.84566337512366</c:v>
                </c:pt>
                <c:pt idx="4355">
                  <c:v>39.86363408077577</c:v>
                </c:pt>
                <c:pt idx="4356">
                  <c:v>39.88160478642786</c:v>
                </c:pt>
                <c:pt idx="4357">
                  <c:v>39.89957549207996</c:v>
                </c:pt>
                <c:pt idx="4358">
                  <c:v>39.91754619773204</c:v>
                </c:pt>
                <c:pt idx="4359">
                  <c:v>39.93551690338416</c:v>
                </c:pt>
                <c:pt idx="4360">
                  <c:v>39.95348760903623</c:v>
                </c:pt>
                <c:pt idx="4361">
                  <c:v>39.97145831468835</c:v>
                </c:pt>
                <c:pt idx="4362">
                  <c:v>39.98942902034044</c:v>
                </c:pt>
                <c:pt idx="4363">
                  <c:v>40.00739972599253</c:v>
                </c:pt>
                <c:pt idx="4364">
                  <c:v>40.02537043164463</c:v>
                </c:pt>
                <c:pt idx="4365">
                  <c:v>40.04334113729673</c:v>
                </c:pt>
                <c:pt idx="4366">
                  <c:v>40.06131184294883</c:v>
                </c:pt>
                <c:pt idx="4367">
                  <c:v>40.07928254860093</c:v>
                </c:pt>
                <c:pt idx="4368">
                  <c:v>40.09725325425303</c:v>
                </c:pt>
                <c:pt idx="4369">
                  <c:v>40.11522395990512</c:v>
                </c:pt>
                <c:pt idx="4370">
                  <c:v>40.13319466555722</c:v>
                </c:pt>
                <c:pt idx="4371">
                  <c:v>40.15116537120931</c:v>
                </c:pt>
                <c:pt idx="4372">
                  <c:v>40.16913607686141</c:v>
                </c:pt>
                <c:pt idx="4373">
                  <c:v>40.1871067825135</c:v>
                </c:pt>
                <c:pt idx="4374">
                  <c:v>40.20507748816561</c:v>
                </c:pt>
                <c:pt idx="4375">
                  <c:v>40.22304819381771</c:v>
                </c:pt>
                <c:pt idx="4376">
                  <c:v>40.2410188994698</c:v>
                </c:pt>
                <c:pt idx="4377">
                  <c:v>40.2589896051219</c:v>
                </c:pt>
                <c:pt idx="4378">
                  <c:v>40.276960310774</c:v>
                </c:pt>
                <c:pt idx="4379">
                  <c:v>40.2949310164261</c:v>
                </c:pt>
                <c:pt idx="4380">
                  <c:v>40.31290172207819</c:v>
                </c:pt>
                <c:pt idx="4381">
                  <c:v>40.33087242773028</c:v>
                </c:pt>
                <c:pt idx="4382">
                  <c:v>40.34884313338237</c:v>
                </c:pt>
                <c:pt idx="4383">
                  <c:v>40.36681383903448</c:v>
                </c:pt>
                <c:pt idx="4384">
                  <c:v>40.38478454468656</c:v>
                </c:pt>
                <c:pt idx="4385">
                  <c:v>40.40275525033867</c:v>
                </c:pt>
                <c:pt idx="4386">
                  <c:v>40.42072595599077</c:v>
                </c:pt>
                <c:pt idx="4387">
                  <c:v>40.43869666164285</c:v>
                </c:pt>
                <c:pt idx="4388">
                  <c:v>40.45666736729494</c:v>
                </c:pt>
                <c:pt idx="4389">
                  <c:v>40.47463807294705</c:v>
                </c:pt>
                <c:pt idx="4390">
                  <c:v>40.49260877859916</c:v>
                </c:pt>
                <c:pt idx="4391">
                  <c:v>40.51057948425125</c:v>
                </c:pt>
                <c:pt idx="4392">
                  <c:v>40.52855018990335</c:v>
                </c:pt>
                <c:pt idx="4393">
                  <c:v>40.54652089555545</c:v>
                </c:pt>
                <c:pt idx="4394">
                  <c:v>40.56449160120753</c:v>
                </c:pt>
                <c:pt idx="4395">
                  <c:v>40.58246230685964</c:v>
                </c:pt>
                <c:pt idx="4396">
                  <c:v>40.60043301251174</c:v>
                </c:pt>
                <c:pt idx="4397">
                  <c:v>40.61840371816383</c:v>
                </c:pt>
                <c:pt idx="4398">
                  <c:v>40.63637442381593</c:v>
                </c:pt>
                <c:pt idx="4399">
                  <c:v>40.65434512946803</c:v>
                </c:pt>
                <c:pt idx="4400">
                  <c:v>40.67231583512013</c:v>
                </c:pt>
                <c:pt idx="4401">
                  <c:v>40.69028654077222</c:v>
                </c:pt>
                <c:pt idx="4402">
                  <c:v>40.70825724642432</c:v>
                </c:pt>
                <c:pt idx="4403">
                  <c:v>40.72622795207641</c:v>
                </c:pt>
                <c:pt idx="4404">
                  <c:v>40.7441986577285</c:v>
                </c:pt>
                <c:pt idx="4405">
                  <c:v>40.76216936338061</c:v>
                </c:pt>
                <c:pt idx="4406">
                  <c:v>40.7801400690327</c:v>
                </c:pt>
                <c:pt idx="4407">
                  <c:v>40.7981107746848</c:v>
                </c:pt>
                <c:pt idx="4408">
                  <c:v>40.81608148033688</c:v>
                </c:pt>
                <c:pt idx="4409">
                  <c:v>40.834052185989</c:v>
                </c:pt>
                <c:pt idx="4410">
                  <c:v>40.85202289164108</c:v>
                </c:pt>
                <c:pt idx="4411">
                  <c:v>40.86999359729317</c:v>
                </c:pt>
                <c:pt idx="4412">
                  <c:v>40.88796430294528</c:v>
                </c:pt>
                <c:pt idx="4413">
                  <c:v>40.90593500859738</c:v>
                </c:pt>
                <c:pt idx="4414">
                  <c:v>40.92390571424948</c:v>
                </c:pt>
                <c:pt idx="4415">
                  <c:v>40.94187641990157</c:v>
                </c:pt>
                <c:pt idx="4416">
                  <c:v>40.95984712555366</c:v>
                </c:pt>
                <c:pt idx="4417">
                  <c:v>40.97781783120576</c:v>
                </c:pt>
                <c:pt idx="4418">
                  <c:v>40.99578853685787</c:v>
                </c:pt>
                <c:pt idx="4419">
                  <c:v>41.01375924250996</c:v>
                </c:pt>
                <c:pt idx="4420">
                  <c:v>41.03172994816206</c:v>
                </c:pt>
                <c:pt idx="4421">
                  <c:v>41.04970065381415</c:v>
                </c:pt>
                <c:pt idx="4422">
                  <c:v>41.06767135946624</c:v>
                </c:pt>
                <c:pt idx="4423">
                  <c:v>41.08564206511834</c:v>
                </c:pt>
                <c:pt idx="4424">
                  <c:v>41.10361277077045</c:v>
                </c:pt>
                <c:pt idx="4425">
                  <c:v>41.12158347642254</c:v>
                </c:pt>
                <c:pt idx="4426">
                  <c:v>41.13955418207464</c:v>
                </c:pt>
                <c:pt idx="4427">
                  <c:v>41.15752488772673</c:v>
                </c:pt>
                <c:pt idx="4428">
                  <c:v>41.17549559337884</c:v>
                </c:pt>
                <c:pt idx="4429">
                  <c:v>41.19346629903093</c:v>
                </c:pt>
                <c:pt idx="4430">
                  <c:v>41.21143700468302</c:v>
                </c:pt>
                <c:pt idx="4431">
                  <c:v>41.22940771033513</c:v>
                </c:pt>
                <c:pt idx="4432">
                  <c:v>41.24737841598722</c:v>
                </c:pt>
                <c:pt idx="4433">
                  <c:v>41.26534912163932</c:v>
                </c:pt>
                <c:pt idx="4434">
                  <c:v>41.28331982729141</c:v>
                </c:pt>
                <c:pt idx="4435">
                  <c:v>41.3012905329435</c:v>
                </c:pt>
                <c:pt idx="4436">
                  <c:v>41.3192612385956</c:v>
                </c:pt>
                <c:pt idx="4437">
                  <c:v>41.3372319442477</c:v>
                </c:pt>
                <c:pt idx="4438">
                  <c:v>41.3552026498998</c:v>
                </c:pt>
                <c:pt idx="4439">
                  <c:v>41.3731733555519</c:v>
                </c:pt>
                <c:pt idx="4440">
                  <c:v>41.39114406120399</c:v>
                </c:pt>
                <c:pt idx="4441">
                  <c:v>41.4091147668561</c:v>
                </c:pt>
                <c:pt idx="4442">
                  <c:v>41.42708547250818</c:v>
                </c:pt>
                <c:pt idx="4443">
                  <c:v>41.44505617816029</c:v>
                </c:pt>
                <c:pt idx="4444">
                  <c:v>41.46302688381237</c:v>
                </c:pt>
                <c:pt idx="4445">
                  <c:v>41.48099758946447</c:v>
                </c:pt>
                <c:pt idx="4446">
                  <c:v>41.49896829511658</c:v>
                </c:pt>
                <c:pt idx="4447">
                  <c:v>41.51693900076867</c:v>
                </c:pt>
                <c:pt idx="4448">
                  <c:v>41.53490970642077</c:v>
                </c:pt>
                <c:pt idx="4449">
                  <c:v>41.55288041207286</c:v>
                </c:pt>
                <c:pt idx="4450">
                  <c:v>41.57085111772496</c:v>
                </c:pt>
                <c:pt idx="4451">
                  <c:v>41.58882182337705</c:v>
                </c:pt>
                <c:pt idx="4452">
                  <c:v>41.60679252902916</c:v>
                </c:pt>
                <c:pt idx="4453">
                  <c:v>41.62476323468126</c:v>
                </c:pt>
                <c:pt idx="4454">
                  <c:v>41.64273394033335</c:v>
                </c:pt>
                <c:pt idx="4455">
                  <c:v>41.66070464598545</c:v>
                </c:pt>
                <c:pt idx="4456">
                  <c:v>41.67867535163754</c:v>
                </c:pt>
                <c:pt idx="4457">
                  <c:v>41.69664605728963</c:v>
                </c:pt>
                <c:pt idx="4458">
                  <c:v>41.71461676294174</c:v>
                </c:pt>
                <c:pt idx="4459">
                  <c:v>41.73258746859383</c:v>
                </c:pt>
                <c:pt idx="4460">
                  <c:v>41.75055817424593</c:v>
                </c:pt>
                <c:pt idx="4461">
                  <c:v>41.76852887989803</c:v>
                </c:pt>
                <c:pt idx="4462">
                  <c:v>41.78649958555012</c:v>
                </c:pt>
                <c:pt idx="4463">
                  <c:v>41.80447029120221</c:v>
                </c:pt>
                <c:pt idx="4464">
                  <c:v>41.82244099685432</c:v>
                </c:pt>
                <c:pt idx="4465">
                  <c:v>41.84041170250641</c:v>
                </c:pt>
                <c:pt idx="4466">
                  <c:v>41.8583824081585</c:v>
                </c:pt>
                <c:pt idx="4467">
                  <c:v>41.8763531138106</c:v>
                </c:pt>
                <c:pt idx="4468">
                  <c:v>41.89432381946271</c:v>
                </c:pt>
                <c:pt idx="4469">
                  <c:v>41.9122945251148</c:v>
                </c:pt>
                <c:pt idx="4470">
                  <c:v>41.9302652307669</c:v>
                </c:pt>
                <c:pt idx="4471">
                  <c:v>41.948235936419</c:v>
                </c:pt>
                <c:pt idx="4472">
                  <c:v>41.9662066420711</c:v>
                </c:pt>
                <c:pt idx="4473">
                  <c:v>41.98417734772319</c:v>
                </c:pt>
                <c:pt idx="4474">
                  <c:v>42.00214805337529</c:v>
                </c:pt>
                <c:pt idx="4475">
                  <c:v>42.02011875902738</c:v>
                </c:pt>
                <c:pt idx="4476">
                  <c:v>42.03808946467947</c:v>
                </c:pt>
                <c:pt idx="4477">
                  <c:v>42.05606017033157</c:v>
                </c:pt>
                <c:pt idx="4478">
                  <c:v>42.07403087598367</c:v>
                </c:pt>
                <c:pt idx="4479">
                  <c:v>42.09200158163577</c:v>
                </c:pt>
                <c:pt idx="4480">
                  <c:v>42.10997228728787</c:v>
                </c:pt>
                <c:pt idx="4481">
                  <c:v>42.12794299293997</c:v>
                </c:pt>
                <c:pt idx="4482">
                  <c:v>42.14591369859206</c:v>
                </c:pt>
                <c:pt idx="4483">
                  <c:v>42.16388440424414</c:v>
                </c:pt>
                <c:pt idx="4484">
                  <c:v>42.18185510989625</c:v>
                </c:pt>
                <c:pt idx="4485">
                  <c:v>42.19982581554835</c:v>
                </c:pt>
                <c:pt idx="4486">
                  <c:v>42.21779652120044</c:v>
                </c:pt>
                <c:pt idx="4487">
                  <c:v>42.23576722685255</c:v>
                </c:pt>
                <c:pt idx="4488">
                  <c:v>42.25373793250464</c:v>
                </c:pt>
                <c:pt idx="4489">
                  <c:v>42.27170863815674</c:v>
                </c:pt>
                <c:pt idx="4490">
                  <c:v>42.28967934380884</c:v>
                </c:pt>
                <c:pt idx="4491">
                  <c:v>42.30765004946092</c:v>
                </c:pt>
                <c:pt idx="4492">
                  <c:v>42.32562075511302</c:v>
                </c:pt>
                <c:pt idx="4493">
                  <c:v>42.34359146076512</c:v>
                </c:pt>
                <c:pt idx="4494">
                  <c:v>42.36156216641722</c:v>
                </c:pt>
                <c:pt idx="4495">
                  <c:v>42.37953287206932</c:v>
                </c:pt>
                <c:pt idx="4496">
                  <c:v>42.39750357772141</c:v>
                </c:pt>
                <c:pt idx="4497">
                  <c:v>42.4154742833735</c:v>
                </c:pt>
                <c:pt idx="4498">
                  <c:v>42.4334449890256</c:v>
                </c:pt>
                <c:pt idx="4499">
                  <c:v>42.45141569467771</c:v>
                </c:pt>
                <c:pt idx="4500">
                  <c:v>42.4693864003298</c:v>
                </c:pt>
                <c:pt idx="4501">
                  <c:v>42.4873571059819</c:v>
                </c:pt>
                <c:pt idx="4502">
                  <c:v>42.505327811634</c:v>
                </c:pt>
                <c:pt idx="4503">
                  <c:v>42.52329851728609</c:v>
                </c:pt>
                <c:pt idx="4504">
                  <c:v>42.5412692229382</c:v>
                </c:pt>
                <c:pt idx="4505">
                  <c:v>42.55923992859029</c:v>
                </c:pt>
                <c:pt idx="4506">
                  <c:v>42.57721063424238</c:v>
                </c:pt>
                <c:pt idx="4507">
                  <c:v>42.59518133989448</c:v>
                </c:pt>
                <c:pt idx="4508">
                  <c:v>42.61315204554658</c:v>
                </c:pt>
                <c:pt idx="4509">
                  <c:v>42.63112275119867</c:v>
                </c:pt>
                <c:pt idx="4510">
                  <c:v>42.64909345685077</c:v>
                </c:pt>
                <c:pt idx="4511">
                  <c:v>42.66706416250286</c:v>
                </c:pt>
                <c:pt idx="4512">
                  <c:v>42.68503486815497</c:v>
                </c:pt>
                <c:pt idx="4513">
                  <c:v>42.70300557380705</c:v>
                </c:pt>
                <c:pt idx="4514">
                  <c:v>42.72097627945916</c:v>
                </c:pt>
                <c:pt idx="4515">
                  <c:v>42.73894698511126</c:v>
                </c:pt>
                <c:pt idx="4516">
                  <c:v>42.75691769076334</c:v>
                </c:pt>
                <c:pt idx="4517">
                  <c:v>42.77488839641545</c:v>
                </c:pt>
                <c:pt idx="4518">
                  <c:v>42.79285910206755</c:v>
                </c:pt>
                <c:pt idx="4519">
                  <c:v>42.81082980771963</c:v>
                </c:pt>
                <c:pt idx="4520">
                  <c:v>42.82880051337174</c:v>
                </c:pt>
                <c:pt idx="4521">
                  <c:v>42.84677121902384</c:v>
                </c:pt>
                <c:pt idx="4522">
                  <c:v>42.86474192467593</c:v>
                </c:pt>
                <c:pt idx="4523">
                  <c:v>42.88271263032803</c:v>
                </c:pt>
                <c:pt idx="4524">
                  <c:v>42.90068333598013</c:v>
                </c:pt>
                <c:pt idx="4525">
                  <c:v>42.91865404163221</c:v>
                </c:pt>
                <c:pt idx="4526">
                  <c:v>42.93662474728431</c:v>
                </c:pt>
                <c:pt idx="4527">
                  <c:v>42.9545954529364</c:v>
                </c:pt>
                <c:pt idx="4528">
                  <c:v>42.97256615858851</c:v>
                </c:pt>
                <c:pt idx="4529">
                  <c:v>42.9905368642406</c:v>
                </c:pt>
                <c:pt idx="4530">
                  <c:v>43.0085075698927</c:v>
                </c:pt>
                <c:pt idx="4531">
                  <c:v>43.02647827554481</c:v>
                </c:pt>
                <c:pt idx="4532">
                  <c:v>43.04444898119689</c:v>
                </c:pt>
                <c:pt idx="4533">
                  <c:v>43.062419686849</c:v>
                </c:pt>
                <c:pt idx="4534">
                  <c:v>43.0803903925011</c:v>
                </c:pt>
                <c:pt idx="4535">
                  <c:v>43.0983610981532</c:v>
                </c:pt>
                <c:pt idx="4536">
                  <c:v>43.11633180380529</c:v>
                </c:pt>
                <c:pt idx="4537">
                  <c:v>43.13430250945738</c:v>
                </c:pt>
                <c:pt idx="4538">
                  <c:v>43.15227321510948</c:v>
                </c:pt>
                <c:pt idx="4539">
                  <c:v>43.17024392076158</c:v>
                </c:pt>
                <c:pt idx="4540">
                  <c:v>43.18821462641368</c:v>
                </c:pt>
                <c:pt idx="4541">
                  <c:v>43.20618533206578</c:v>
                </c:pt>
                <c:pt idx="4542">
                  <c:v>43.22415603771787</c:v>
                </c:pt>
                <c:pt idx="4543">
                  <c:v>43.24212674336997</c:v>
                </c:pt>
                <c:pt idx="4544">
                  <c:v>43.26009744902206</c:v>
                </c:pt>
                <c:pt idx="4545">
                  <c:v>43.27806815467416</c:v>
                </c:pt>
                <c:pt idx="4546">
                  <c:v>43.29603886032626</c:v>
                </c:pt>
                <c:pt idx="4547">
                  <c:v>43.31400956597834</c:v>
                </c:pt>
                <c:pt idx="4548">
                  <c:v>43.33198027163044</c:v>
                </c:pt>
                <c:pt idx="4549">
                  <c:v>43.34995097728254</c:v>
                </c:pt>
                <c:pt idx="4550">
                  <c:v>43.36792168293464</c:v>
                </c:pt>
                <c:pt idx="4551">
                  <c:v>43.38589238858674</c:v>
                </c:pt>
                <c:pt idx="4552">
                  <c:v>43.40386309423883</c:v>
                </c:pt>
                <c:pt idx="4553">
                  <c:v>43.42183379989093</c:v>
                </c:pt>
                <c:pt idx="4554">
                  <c:v>43.43980450554302</c:v>
                </c:pt>
                <c:pt idx="4555">
                  <c:v>43.45777521119513</c:v>
                </c:pt>
                <c:pt idx="4556">
                  <c:v>43.47574591684723</c:v>
                </c:pt>
                <c:pt idx="4557">
                  <c:v>43.49371662249932</c:v>
                </c:pt>
                <c:pt idx="4558">
                  <c:v>43.51168732815141</c:v>
                </c:pt>
                <c:pt idx="4559">
                  <c:v>43.52965803380351</c:v>
                </c:pt>
                <c:pt idx="4560">
                  <c:v>43.5476287394556</c:v>
                </c:pt>
                <c:pt idx="4561">
                  <c:v>43.56559944510771</c:v>
                </c:pt>
                <c:pt idx="4562">
                  <c:v>43.58357015075981</c:v>
                </c:pt>
                <c:pt idx="4563">
                  <c:v>43.6015408564119</c:v>
                </c:pt>
                <c:pt idx="4564">
                  <c:v>43.619511562064</c:v>
                </c:pt>
                <c:pt idx="4565">
                  <c:v>43.63748226771609</c:v>
                </c:pt>
                <c:pt idx="4566">
                  <c:v>43.6554529733682</c:v>
                </c:pt>
                <c:pt idx="4567">
                  <c:v>43.67342367902028</c:v>
                </c:pt>
                <c:pt idx="4568">
                  <c:v>43.69139438467239</c:v>
                </c:pt>
                <c:pt idx="4569">
                  <c:v>43.70936509032448</c:v>
                </c:pt>
                <c:pt idx="4570">
                  <c:v>43.72733579597658</c:v>
                </c:pt>
                <c:pt idx="4571">
                  <c:v>43.74530650162868</c:v>
                </c:pt>
                <c:pt idx="4572">
                  <c:v>43.76327720728077</c:v>
                </c:pt>
                <c:pt idx="4573">
                  <c:v>43.78124791293286</c:v>
                </c:pt>
                <c:pt idx="4574">
                  <c:v>43.79921861858498</c:v>
                </c:pt>
                <c:pt idx="4575">
                  <c:v>43.81718932423705</c:v>
                </c:pt>
                <c:pt idx="4576">
                  <c:v>43.83516002988916</c:v>
                </c:pt>
                <c:pt idx="4577">
                  <c:v>43.85313073554126</c:v>
                </c:pt>
                <c:pt idx="4578">
                  <c:v>43.87110144119334</c:v>
                </c:pt>
                <c:pt idx="4579">
                  <c:v>43.88907214684545</c:v>
                </c:pt>
                <c:pt idx="4580">
                  <c:v>43.90704285249754</c:v>
                </c:pt>
                <c:pt idx="4581">
                  <c:v>43.92501355814965</c:v>
                </c:pt>
                <c:pt idx="4582">
                  <c:v>43.94298426380174</c:v>
                </c:pt>
                <c:pt idx="4583">
                  <c:v>43.96095496945384</c:v>
                </c:pt>
                <c:pt idx="4584">
                  <c:v>43.97892567510594</c:v>
                </c:pt>
                <c:pt idx="4585">
                  <c:v>43.99689638075803</c:v>
                </c:pt>
                <c:pt idx="4586">
                  <c:v>44.01486708641011</c:v>
                </c:pt>
                <c:pt idx="4587">
                  <c:v>44.03283779206222</c:v>
                </c:pt>
                <c:pt idx="4588">
                  <c:v>44.05080849771431</c:v>
                </c:pt>
                <c:pt idx="4589">
                  <c:v>44.06877920336641</c:v>
                </c:pt>
                <c:pt idx="4590">
                  <c:v>44.08674990901851</c:v>
                </c:pt>
                <c:pt idx="4591">
                  <c:v>44.09428675610081</c:v>
                </c:pt>
                <c:pt idx="4592">
                  <c:v>44.10177143491776</c:v>
                </c:pt>
                <c:pt idx="4593">
                  <c:v>44.10925403356697</c:v>
                </c:pt>
                <c:pt idx="4594">
                  <c:v>44.1167345491652</c:v>
                </c:pt>
                <c:pt idx="4595">
                  <c:v>44.12421297882982</c:v>
                </c:pt>
                <c:pt idx="4596">
                  <c:v>44.13168931967881</c:v>
                </c:pt>
                <c:pt idx="4597">
                  <c:v>44.1391635688308</c:v>
                </c:pt>
                <c:pt idx="4598">
                  <c:v>44.14663572340502</c:v>
                </c:pt>
                <c:pt idx="4599">
                  <c:v>44.15410578052134</c:v>
                </c:pt>
                <c:pt idx="4600">
                  <c:v>44.16157373730022</c:v>
                </c:pt>
                <c:pt idx="4601">
                  <c:v>44.1690395908628</c:v>
                </c:pt>
                <c:pt idx="4602">
                  <c:v>44.17650333833078</c:v>
                </c:pt>
                <c:pt idx="4603">
                  <c:v>44.18396497682654</c:v>
                </c:pt>
                <c:pt idx="4604">
                  <c:v>44.19142450347306</c:v>
                </c:pt>
                <c:pt idx="4605">
                  <c:v>44.19888191539396</c:v>
                </c:pt>
                <c:pt idx="4606">
                  <c:v>44.2063372097135</c:v>
                </c:pt>
                <c:pt idx="4607">
                  <c:v>44.21379038355652</c:v>
                </c:pt>
                <c:pt idx="4608">
                  <c:v>44.22124143404854</c:v>
                </c:pt>
                <c:pt idx="4609">
                  <c:v>44.22869035831573</c:v>
                </c:pt>
                <c:pt idx="4610">
                  <c:v>44.23613715348481</c:v>
                </c:pt>
                <c:pt idx="4611">
                  <c:v>44.2435818166832</c:v>
                </c:pt>
                <c:pt idx="4612">
                  <c:v>44.25102434503895</c:v>
                </c:pt>
                <c:pt idx="4613">
                  <c:v>44.25846473568071</c:v>
                </c:pt>
                <c:pt idx="4614">
                  <c:v>44.26590298573783</c:v>
                </c:pt>
                <c:pt idx="4615">
                  <c:v>44.27333909234021</c:v>
                </c:pt>
                <c:pt idx="4616">
                  <c:v>44.28077305261844</c:v>
                </c:pt>
                <c:pt idx="4617">
                  <c:v>44.28820486370378</c:v>
                </c:pt>
                <c:pt idx="4618">
                  <c:v>44.29563452272805</c:v>
                </c:pt>
                <c:pt idx="4619">
                  <c:v>44.30306202682375</c:v>
                </c:pt>
                <c:pt idx="4620">
                  <c:v>44.31048737312404</c:v>
                </c:pt>
                <c:pt idx="4621">
                  <c:v>44.3179105587627</c:v>
                </c:pt>
                <c:pt idx="4622">
                  <c:v>44.32533158087416</c:v>
                </c:pt>
                <c:pt idx="4623">
                  <c:v>44.33275043659349</c:v>
                </c:pt>
                <c:pt idx="4624">
                  <c:v>44.34016712305637</c:v>
                </c:pt>
                <c:pt idx="4625">
                  <c:v>44.34758163739921</c:v>
                </c:pt>
                <c:pt idx="4626">
                  <c:v>44.354993976759</c:v>
                </c:pt>
                <c:pt idx="4627">
                  <c:v>44.36240413827338</c:v>
                </c:pt>
                <c:pt idx="4628">
                  <c:v>44.36981211908066</c:v>
                </c:pt>
                <c:pt idx="4629">
                  <c:v>44.3772179163198</c:v>
                </c:pt>
                <c:pt idx="4630">
                  <c:v>44.38462152713036</c:v>
                </c:pt>
                <c:pt idx="4631">
                  <c:v>44.39202294865265</c:v>
                </c:pt>
                <c:pt idx="4632">
                  <c:v>44.39942217802751</c:v>
                </c:pt>
                <c:pt idx="4633">
                  <c:v>44.40681921239653</c:v>
                </c:pt>
                <c:pt idx="4634">
                  <c:v>44.41421404890191</c:v>
                </c:pt>
                <c:pt idx="4635">
                  <c:v>44.42160668468649</c:v>
                </c:pt>
                <c:pt idx="4636">
                  <c:v>44.42899711689383</c:v>
                </c:pt>
                <c:pt idx="4637">
                  <c:v>44.43638534266805</c:v>
                </c:pt>
                <c:pt idx="4638">
                  <c:v>44.443771359154</c:v>
                </c:pt>
                <c:pt idx="4639">
                  <c:v>44.45115516349714</c:v>
                </c:pt>
                <c:pt idx="4640">
                  <c:v>44.45853675284365</c:v>
                </c:pt>
                <c:pt idx="4641">
                  <c:v>44.46591612434032</c:v>
                </c:pt>
                <c:pt idx="4642">
                  <c:v>44.47329327513459</c:v>
                </c:pt>
                <c:pt idx="4643">
                  <c:v>44.48066820237459</c:v>
                </c:pt>
                <c:pt idx="4644">
                  <c:v>44.48804090320913</c:v>
                </c:pt>
                <c:pt idx="4645">
                  <c:v>44.49541137478761</c:v>
                </c:pt>
                <c:pt idx="4646">
                  <c:v>44.50277961426016</c:v>
                </c:pt>
                <c:pt idx="4647">
                  <c:v>44.51014561877754</c:v>
                </c:pt>
                <c:pt idx="4648">
                  <c:v>44.51750938549119</c:v>
                </c:pt>
                <c:pt idx="4649">
                  <c:v>44.52487091155325</c:v>
                </c:pt>
                <c:pt idx="4650">
                  <c:v>44.53223019411643</c:v>
                </c:pt>
                <c:pt idx="4651">
                  <c:v>44.5395872303342</c:v>
                </c:pt>
                <c:pt idx="4652">
                  <c:v>44.54694201736065</c:v>
                </c:pt>
                <c:pt idx="4653">
                  <c:v>44.55429455235055</c:v>
                </c:pt>
                <c:pt idx="4654">
                  <c:v>44.5616448324594</c:v>
                </c:pt>
                <c:pt idx="4655">
                  <c:v>44.56899285484323</c:v>
                </c:pt>
                <c:pt idx="4656">
                  <c:v>44.57633861665888</c:v>
                </c:pt>
                <c:pt idx="4657">
                  <c:v>44.58368211506377</c:v>
                </c:pt>
                <c:pt idx="4658">
                  <c:v>44.59102334721607</c:v>
                </c:pt>
                <c:pt idx="4659">
                  <c:v>44.59836231027458</c:v>
                </c:pt>
                <c:pt idx="4660">
                  <c:v>44.60569900139875</c:v>
                </c:pt>
                <c:pt idx="4661">
                  <c:v>44.61303341774877</c:v>
                </c:pt>
                <c:pt idx="4662">
                  <c:v>44.62036555648547</c:v>
                </c:pt>
                <c:pt idx="4663">
                  <c:v>44.62769541477034</c:v>
                </c:pt>
                <c:pt idx="4664">
                  <c:v>44.63502298976558</c:v>
                </c:pt>
                <c:pt idx="4665">
                  <c:v>44.64234827863405</c:v>
                </c:pt>
                <c:pt idx="4666">
                  <c:v>44.64967127853932</c:v>
                </c:pt>
                <c:pt idx="4667">
                  <c:v>44.65699198664559</c:v>
                </c:pt>
                <c:pt idx="4668">
                  <c:v>44.66431040011781</c:v>
                </c:pt>
                <c:pt idx="4669">
                  <c:v>44.67162651612155</c:v>
                </c:pt>
                <c:pt idx="4670">
                  <c:v>44.6789403318231</c:v>
                </c:pt>
                <c:pt idx="4671">
                  <c:v>44.68625184438938</c:v>
                </c:pt>
                <c:pt idx="4672">
                  <c:v>44.69356105098809</c:v>
                </c:pt>
                <c:pt idx="4673">
                  <c:v>44.70086794878753</c:v>
                </c:pt>
                <c:pt idx="4674">
                  <c:v>44.70817253495675</c:v>
                </c:pt>
                <c:pt idx="4675">
                  <c:v>44.71547480666541</c:v>
                </c:pt>
                <c:pt idx="4676">
                  <c:v>44.72277476108394</c:v>
                </c:pt>
                <c:pt idx="4677">
                  <c:v>44.73007239538343</c:v>
                </c:pt>
                <c:pt idx="4678">
                  <c:v>44.73736770673563</c:v>
                </c:pt>
                <c:pt idx="4679">
                  <c:v>44.744660692313</c:v>
                </c:pt>
                <c:pt idx="4680">
                  <c:v>44.75195134928876</c:v>
                </c:pt>
                <c:pt idx="4681">
                  <c:v>44.75923967483669</c:v>
                </c:pt>
                <c:pt idx="4682">
                  <c:v>44.76652566613138</c:v>
                </c:pt>
                <c:pt idx="4683">
                  <c:v>44.77380932034804</c:v>
                </c:pt>
                <c:pt idx="4684">
                  <c:v>44.7810906346626</c:v>
                </c:pt>
                <c:pt idx="4685">
                  <c:v>44.78836960625174</c:v>
                </c:pt>
                <c:pt idx="4686">
                  <c:v>44.79564623229274</c:v>
                </c:pt>
                <c:pt idx="4687">
                  <c:v>44.80292050996362</c:v>
                </c:pt>
                <c:pt idx="4688">
                  <c:v>44.81019243644313</c:v>
                </c:pt>
                <c:pt idx="4689">
                  <c:v>44.81746200891069</c:v>
                </c:pt>
                <c:pt idx="4690">
                  <c:v>44.82472922454641</c:v>
                </c:pt>
                <c:pt idx="4691">
                  <c:v>44.83199408053112</c:v>
                </c:pt>
                <c:pt idx="4692">
                  <c:v>44.83925657404634</c:v>
                </c:pt>
                <c:pt idx="4693">
                  <c:v>44.84651670227432</c:v>
                </c:pt>
                <c:pt idx="4694">
                  <c:v>44.85377446239795</c:v>
                </c:pt>
                <c:pt idx="4695">
                  <c:v>44.86102985160092</c:v>
                </c:pt>
                <c:pt idx="4696">
                  <c:v>44.86828286706753</c:v>
                </c:pt>
                <c:pt idx="4697">
                  <c:v>44.87553350598287</c:v>
                </c:pt>
                <c:pt idx="4698">
                  <c:v>44.88278176553263</c:v>
                </c:pt>
                <c:pt idx="4699">
                  <c:v>44.89002764290335</c:v>
                </c:pt>
                <c:pt idx="4700">
                  <c:v>44.89727113528214</c:v>
                </c:pt>
                <c:pt idx="4701">
                  <c:v>44.90451223985692</c:v>
                </c:pt>
                <c:pt idx="4702">
                  <c:v>44.91175095381625</c:v>
                </c:pt>
                <c:pt idx="4703">
                  <c:v>44.91898727434945</c:v>
                </c:pt>
                <c:pt idx="4704">
                  <c:v>44.92622119864655</c:v>
                </c:pt>
                <c:pt idx="4705">
                  <c:v>44.93345272389827</c:v>
                </c:pt>
                <c:pt idx="4706">
                  <c:v>44.94068184729601</c:v>
                </c:pt>
                <c:pt idx="4707">
                  <c:v>44.947908566032</c:v>
                </c:pt>
                <c:pt idx="4708">
                  <c:v>44.95513287729904</c:v>
                </c:pt>
                <c:pt idx="4709">
                  <c:v>44.96235477829075</c:v>
                </c:pt>
                <c:pt idx="4710">
                  <c:v>44.96957426620143</c:v>
                </c:pt>
                <c:pt idx="4711">
                  <c:v>44.97679133822611</c:v>
                </c:pt>
                <c:pt idx="4712">
                  <c:v>44.98400599156052</c:v>
                </c:pt>
                <c:pt idx="4713">
                  <c:v>44.99121822340114</c:v>
                </c:pt>
                <c:pt idx="4714">
                  <c:v>44.99842803094512</c:v>
                </c:pt>
                <c:pt idx="4715">
                  <c:v>45.00563541139037</c:v>
                </c:pt>
                <c:pt idx="4716">
                  <c:v>45.01284036193552</c:v>
                </c:pt>
                <c:pt idx="4717">
                  <c:v>45.02004287977994</c:v>
                </c:pt>
                <c:pt idx="4718">
                  <c:v>45.02724296212366</c:v>
                </c:pt>
                <c:pt idx="4719">
                  <c:v>45.03444060616749</c:v>
                </c:pt>
                <c:pt idx="4720">
                  <c:v>45.04163580911295</c:v>
                </c:pt>
                <c:pt idx="4721">
                  <c:v>45.04882856816229</c:v>
                </c:pt>
                <c:pt idx="4722">
                  <c:v>45.05601888051849</c:v>
                </c:pt>
                <c:pt idx="4723">
                  <c:v>45.06320674338523</c:v>
                </c:pt>
                <c:pt idx="4724">
                  <c:v>45.07039215396696</c:v>
                </c:pt>
                <c:pt idx="4725">
                  <c:v>45.07757510946883</c:v>
                </c:pt>
                <c:pt idx="4726">
                  <c:v>45.08475560709672</c:v>
                </c:pt>
                <c:pt idx="4727">
                  <c:v>45.09193364405727</c:v>
                </c:pt>
                <c:pt idx="4728">
                  <c:v>45.09910921755783</c:v>
                </c:pt>
                <c:pt idx="4729">
                  <c:v>45.10628232480647</c:v>
                </c:pt>
                <c:pt idx="4730">
                  <c:v>45.11345296301202</c:v>
                </c:pt>
                <c:pt idx="4731">
                  <c:v>45.12062112938404</c:v>
                </c:pt>
                <c:pt idx="4732">
                  <c:v>45.12778682113281</c:v>
                </c:pt>
                <c:pt idx="4733">
                  <c:v>45.13495003546935</c:v>
                </c:pt>
                <c:pt idx="4734">
                  <c:v>45.14211076960544</c:v>
                </c:pt>
                <c:pt idx="4735">
                  <c:v>45.14926902075355</c:v>
                </c:pt>
                <c:pt idx="4736">
                  <c:v>45.15642478612695</c:v>
                </c:pt>
                <c:pt idx="4737">
                  <c:v>45.16357806293962</c:v>
                </c:pt>
                <c:pt idx="4738">
                  <c:v>45.17072884840624</c:v>
                </c:pt>
                <c:pt idx="4739">
                  <c:v>45.17787713974229</c:v>
                </c:pt>
                <c:pt idx="4740">
                  <c:v>45.185022934164</c:v>
                </c:pt>
                <c:pt idx="4741">
                  <c:v>45.19216622888828</c:v>
                </c:pt>
                <c:pt idx="4742">
                  <c:v>45.19930702113283</c:v>
                </c:pt>
                <c:pt idx="4743">
                  <c:v>45.20644530811608</c:v>
                </c:pt>
                <c:pt idx="4744">
                  <c:v>45.21358108705719</c:v>
                </c:pt>
                <c:pt idx="4745">
                  <c:v>45.22071435517611</c:v>
                </c:pt>
                <c:pt idx="4746">
                  <c:v>45.2278451096935</c:v>
                </c:pt>
                <c:pt idx="4747">
                  <c:v>45.2349733478308</c:v>
                </c:pt>
                <c:pt idx="4748">
                  <c:v>45.24209906681013</c:v>
                </c:pt>
                <c:pt idx="4749">
                  <c:v>45.24922226385443</c:v>
                </c:pt>
                <c:pt idx="4750">
                  <c:v>45.2563429361874</c:v>
                </c:pt>
                <c:pt idx="4751">
                  <c:v>45.26346108103338</c:v>
                </c:pt>
                <c:pt idx="4752">
                  <c:v>45.27057669561761</c:v>
                </c:pt>
                <c:pt idx="4753">
                  <c:v>45.277689777166</c:v>
                </c:pt>
                <c:pt idx="4754">
                  <c:v>45.2848003229052</c:v>
                </c:pt>
                <c:pt idx="4755">
                  <c:v>45.29190833006266</c:v>
                </c:pt>
                <c:pt idx="4756">
                  <c:v>45.29901379586654</c:v>
                </c:pt>
                <c:pt idx="4757">
                  <c:v>45.30611671754581</c:v>
                </c:pt>
                <c:pt idx="4758">
                  <c:v>45.31321709233015</c:v>
                </c:pt>
                <c:pt idx="4759">
                  <c:v>45.32031491745004</c:v>
                </c:pt>
                <c:pt idx="4760">
                  <c:v>45.32741019013666</c:v>
                </c:pt>
                <c:pt idx="4761">
                  <c:v>45.334502907622</c:v>
                </c:pt>
                <c:pt idx="4762">
                  <c:v>45.3415930671388</c:v>
                </c:pt>
                <c:pt idx="4763">
                  <c:v>45.34868066592055</c:v>
                </c:pt>
                <c:pt idx="4764">
                  <c:v>45.3557657012015</c:v>
                </c:pt>
                <c:pt idx="4765">
                  <c:v>45.36284817021667</c:v>
                </c:pt>
                <c:pt idx="4766">
                  <c:v>45.36992807020186</c:v>
                </c:pt>
                <c:pt idx="4767">
                  <c:v>45.37700539839358</c:v>
                </c:pt>
                <c:pt idx="4768">
                  <c:v>45.38408015202917</c:v>
                </c:pt>
                <c:pt idx="4769">
                  <c:v>45.39115232834671</c:v>
                </c:pt>
                <c:pt idx="4770">
                  <c:v>45.39822192458502</c:v>
                </c:pt>
                <c:pt idx="4771">
                  <c:v>45.40528893798373</c:v>
                </c:pt>
                <c:pt idx="4772">
                  <c:v>45.4123533657832</c:v>
                </c:pt>
                <c:pt idx="4773">
                  <c:v>45.41941520522461</c:v>
                </c:pt>
                <c:pt idx="4774">
                  <c:v>45.42647445354986</c:v>
                </c:pt>
                <c:pt idx="4775">
                  <c:v>45.43353110800165</c:v>
                </c:pt>
                <c:pt idx="4776">
                  <c:v>45.44058516582341</c:v>
                </c:pt>
                <c:pt idx="4777">
                  <c:v>45.44763662425942</c:v>
                </c:pt>
                <c:pt idx="4778">
                  <c:v>45.45468548055464</c:v>
                </c:pt>
                <c:pt idx="4779">
                  <c:v>45.46173173195491</c:v>
                </c:pt>
                <c:pt idx="4780">
                  <c:v>45.46877537570674</c:v>
                </c:pt>
                <c:pt idx="4781">
                  <c:v>45.47581640905746</c:v>
                </c:pt>
                <c:pt idx="4782">
                  <c:v>45.4828548292552</c:v>
                </c:pt>
                <c:pt idx="4783">
                  <c:v>45.48989063354883</c:v>
                </c:pt>
                <c:pt idx="4784">
                  <c:v>45.49692381918804</c:v>
                </c:pt>
                <c:pt idx="4785">
                  <c:v>45.50395438342324</c:v>
                </c:pt>
                <c:pt idx="4786">
                  <c:v>45.51098232350567</c:v>
                </c:pt>
                <c:pt idx="4787">
                  <c:v>45.51800763668732</c:v>
                </c:pt>
                <c:pt idx="4788">
                  <c:v>45.52503032022102</c:v>
                </c:pt>
                <c:pt idx="4789">
                  <c:v>45.53205037136026</c:v>
                </c:pt>
                <c:pt idx="4790">
                  <c:v>45.53906778735944</c:v>
                </c:pt>
                <c:pt idx="4791">
                  <c:v>45.5460825654737</c:v>
                </c:pt>
                <c:pt idx="4792">
                  <c:v>45.55309470295895</c:v>
                </c:pt>
                <c:pt idx="4793">
                  <c:v>45.56010419707187</c:v>
                </c:pt>
                <c:pt idx="4794">
                  <c:v>45.56711104506998</c:v>
                </c:pt>
                <c:pt idx="4795">
                  <c:v>45.57411524421154</c:v>
                </c:pt>
                <c:pt idx="4796">
                  <c:v>45.58111679175563</c:v>
                </c:pt>
                <c:pt idx="4797">
                  <c:v>45.5881156849621</c:v>
                </c:pt>
                <c:pt idx="4798">
                  <c:v>45.59511192109157</c:v>
                </c:pt>
                <c:pt idx="4799">
                  <c:v>45.60210549740551</c:v>
                </c:pt>
                <c:pt idx="4800">
                  <c:v>45.60909641116612</c:v>
                </c:pt>
                <c:pt idx="4801">
                  <c:v>45.61608465963643</c:v>
                </c:pt>
                <c:pt idx="4802">
                  <c:v>45.62307024008028</c:v>
                </c:pt>
                <c:pt idx="4803">
                  <c:v>45.63005314976223</c:v>
                </c:pt>
                <c:pt idx="4804">
                  <c:v>45.63703338594767</c:v>
                </c:pt>
                <c:pt idx="4805">
                  <c:v>45.64401094590284</c:v>
                </c:pt>
                <c:pt idx="4806">
                  <c:v>45.65098582689471</c:v>
                </c:pt>
                <c:pt idx="4807">
                  <c:v>45.65795802619105</c:v>
                </c:pt>
                <c:pt idx="4808">
                  <c:v>45.66492754106045</c:v>
                </c:pt>
                <c:pt idx="4809">
                  <c:v>45.67189436877231</c:v>
                </c:pt>
                <c:pt idx="4810">
                  <c:v>45.67885850659683</c:v>
                </c:pt>
                <c:pt idx="4811">
                  <c:v>45.68581995180495</c:v>
                </c:pt>
                <c:pt idx="4812">
                  <c:v>45.69277870166847</c:v>
                </c:pt>
                <c:pt idx="4813">
                  <c:v>45.69973475345998</c:v>
                </c:pt>
                <c:pt idx="4814">
                  <c:v>45.70668810445287</c:v>
                </c:pt>
                <c:pt idx="4815">
                  <c:v>45.71363875192132</c:v>
                </c:pt>
                <c:pt idx="4816">
                  <c:v>45.72058669314035</c:v>
                </c:pt>
                <c:pt idx="4817">
                  <c:v>45.72753192538574</c:v>
                </c:pt>
                <c:pt idx="4818">
                  <c:v>45.7344744459341</c:v>
                </c:pt>
                <c:pt idx="4819">
                  <c:v>45.74141425206285</c:v>
                </c:pt>
                <c:pt idx="4820">
                  <c:v>45.7483513410502</c:v>
                </c:pt>
                <c:pt idx="4821">
                  <c:v>45.7552857101752</c:v>
                </c:pt>
                <c:pt idx="4822">
                  <c:v>45.76221735671766</c:v>
                </c:pt>
                <c:pt idx="4823">
                  <c:v>45.76914627795826</c:v>
                </c:pt>
                <c:pt idx="4824">
                  <c:v>45.77607247117844</c:v>
                </c:pt>
                <c:pt idx="4825">
                  <c:v>45.78299593366047</c:v>
                </c:pt>
                <c:pt idx="4826">
                  <c:v>45.78991666268745</c:v>
                </c:pt>
                <c:pt idx="4827">
                  <c:v>45.79683465554324</c:v>
                </c:pt>
                <c:pt idx="4828">
                  <c:v>45.80374990951259</c:v>
                </c:pt>
                <c:pt idx="4829">
                  <c:v>45.810662421881</c:v>
                </c:pt>
                <c:pt idx="4830">
                  <c:v>45.81757218993484</c:v>
                </c:pt>
                <c:pt idx="4831">
                  <c:v>45.82447921096123</c:v>
                </c:pt>
                <c:pt idx="4832">
                  <c:v>45.83138348224814</c:v>
                </c:pt>
                <c:pt idx="4833">
                  <c:v>45.83828500108442</c:v>
                </c:pt>
                <c:pt idx="4834">
                  <c:v>45.84518376475962</c:v>
                </c:pt>
                <c:pt idx="4835">
                  <c:v>45.8520797705642</c:v>
                </c:pt>
                <c:pt idx="4836">
                  <c:v>45.8589730157894</c:v>
                </c:pt>
                <c:pt idx="4837">
                  <c:v>45.8658634977273</c:v>
                </c:pt>
                <c:pt idx="4838">
                  <c:v>45.8727512136708</c:v>
                </c:pt>
                <c:pt idx="4839">
                  <c:v>45.87963616091358</c:v>
                </c:pt>
                <c:pt idx="4840">
                  <c:v>45.88651833675024</c:v>
                </c:pt>
                <c:pt idx="4841">
                  <c:v>45.89339773847609</c:v>
                </c:pt>
                <c:pt idx="4842">
                  <c:v>45.90027436338734</c:v>
                </c:pt>
                <c:pt idx="4843">
                  <c:v>45.90714820878103</c:v>
                </c:pt>
                <c:pt idx="4844">
                  <c:v>45.91401927195496</c:v>
                </c:pt>
                <c:pt idx="4845">
                  <c:v>45.92088755020782</c:v>
                </c:pt>
                <c:pt idx="4846">
                  <c:v>45.92775304083913</c:v>
                </c:pt>
                <c:pt idx="4847">
                  <c:v>45.93461574114919</c:v>
                </c:pt>
                <c:pt idx="4848">
                  <c:v>45.94147564843917</c:v>
                </c:pt>
                <c:pt idx="4849">
                  <c:v>45.94833276001106</c:v>
                </c:pt>
                <c:pt idx="4850">
                  <c:v>45.95518707316766</c:v>
                </c:pt>
                <c:pt idx="4851">
                  <c:v>45.96203858521265</c:v>
                </c:pt>
                <c:pt idx="4852">
                  <c:v>45.96888729345053</c:v>
                </c:pt>
                <c:pt idx="4853">
                  <c:v>45.9757331951866</c:v>
                </c:pt>
                <c:pt idx="4854">
                  <c:v>45.982576287727</c:v>
                </c:pt>
                <c:pt idx="4855">
                  <c:v>45.98941656837873</c:v>
                </c:pt>
                <c:pt idx="4856">
                  <c:v>45.99625403444963</c:v>
                </c:pt>
                <c:pt idx="4857">
                  <c:v>46.00308868324834</c:v>
                </c:pt>
                <c:pt idx="4858">
                  <c:v>46.00992051208442</c:v>
                </c:pt>
                <c:pt idx="4859">
                  <c:v>46.01674951826815</c:v>
                </c:pt>
                <c:pt idx="4860">
                  <c:v>46.02357569911075</c:v>
                </c:pt>
                <c:pt idx="4861">
                  <c:v>46.03039905192422</c:v>
                </c:pt>
                <c:pt idx="4862">
                  <c:v>46.03721957402144</c:v>
                </c:pt>
                <c:pt idx="4863">
                  <c:v>46.04403726271609</c:v>
                </c:pt>
                <c:pt idx="4864">
                  <c:v>46.05085211532275</c:v>
                </c:pt>
                <c:pt idx="4865">
                  <c:v>46.05766412915679</c:v>
                </c:pt>
                <c:pt idx="4866">
                  <c:v>46.06447330153447</c:v>
                </c:pt>
                <c:pt idx="4867">
                  <c:v>46.07127962977285</c:v>
                </c:pt>
                <c:pt idx="4868">
                  <c:v>46.07808311118986</c:v>
                </c:pt>
                <c:pt idx="4869">
                  <c:v>46.08488374310427</c:v>
                </c:pt>
                <c:pt idx="4870">
                  <c:v>46.09168152283573</c:v>
                </c:pt>
                <c:pt idx="4871">
                  <c:v>46.09847644770468</c:v>
                </c:pt>
                <c:pt idx="4872">
                  <c:v>46.10526851503245</c:v>
                </c:pt>
                <c:pt idx="4873">
                  <c:v>46.11205772214122</c:v>
                </c:pt>
                <c:pt idx="4874">
                  <c:v>46.118844066354</c:v>
                </c:pt>
                <c:pt idx="4875">
                  <c:v>46.12562754499468</c:v>
                </c:pt>
                <c:pt idx="4876">
                  <c:v>46.13240815538796</c:v>
                </c:pt>
                <c:pt idx="4877">
                  <c:v>46.13918589485943</c:v>
                </c:pt>
                <c:pt idx="4878">
                  <c:v>46.14596076073553</c:v>
                </c:pt>
                <c:pt idx="4879">
                  <c:v>46.15273275034352</c:v>
                </c:pt>
                <c:pt idx="4880">
                  <c:v>46.15950186101158</c:v>
                </c:pt>
                <c:pt idx="4881">
                  <c:v>46.1662680900687</c:v>
                </c:pt>
                <c:pt idx="4882">
                  <c:v>46.17303143484471</c:v>
                </c:pt>
                <c:pt idx="4883">
                  <c:v>46.17979189267035</c:v>
                </c:pt>
                <c:pt idx="4884">
                  <c:v>46.18654946087717</c:v>
                </c:pt>
                <c:pt idx="4885">
                  <c:v>46.19330413679764</c:v>
                </c:pt>
                <c:pt idx="4886">
                  <c:v>46.20005591776503</c:v>
                </c:pt>
                <c:pt idx="4887">
                  <c:v>46.20680480111348</c:v>
                </c:pt>
                <c:pt idx="4888">
                  <c:v>46.21355078417806</c:v>
                </c:pt>
                <c:pt idx="4889">
                  <c:v>46.22029386429458</c:v>
                </c:pt>
                <c:pt idx="4890">
                  <c:v>46.22703403879982</c:v>
                </c:pt>
                <c:pt idx="4891">
                  <c:v>46.23377130503139</c:v>
                </c:pt>
                <c:pt idx="4892">
                  <c:v>46.24050566032776</c:v>
                </c:pt>
                <c:pt idx="4893">
                  <c:v>46.24723710202825</c:v>
                </c:pt>
                <c:pt idx="4894">
                  <c:v>46.25396562747309</c:v>
                </c:pt>
                <c:pt idx="4895">
                  <c:v>46.26069123400333</c:v>
                </c:pt>
                <c:pt idx="4896">
                  <c:v>46.26741391896094</c:v>
                </c:pt>
                <c:pt idx="4897">
                  <c:v>46.27413367968868</c:v>
                </c:pt>
                <c:pt idx="4898">
                  <c:v>46.28085051353028</c:v>
                </c:pt>
                <c:pt idx="4899">
                  <c:v>46.28756441783027</c:v>
                </c:pt>
                <c:pt idx="4900">
                  <c:v>46.2942753899341</c:v>
                </c:pt>
                <c:pt idx="4901">
                  <c:v>46.30098342718799</c:v>
                </c:pt>
                <c:pt idx="4902">
                  <c:v>46.30768852693918</c:v>
                </c:pt>
                <c:pt idx="4903">
                  <c:v>46.3143906865357</c:v>
                </c:pt>
                <c:pt idx="4904">
                  <c:v>46.32108990332642</c:v>
                </c:pt>
                <c:pt idx="4905">
                  <c:v>46.32778617466118</c:v>
                </c:pt>
                <c:pt idx="4906">
                  <c:v>46.33447949789063</c:v>
                </c:pt>
                <c:pt idx="4907">
                  <c:v>46.34116987036632</c:v>
                </c:pt>
                <c:pt idx="4908">
                  <c:v>46.34785728944066</c:v>
                </c:pt>
                <c:pt idx="4909">
                  <c:v>46.35454175246697</c:v>
                </c:pt>
                <c:pt idx="4910">
                  <c:v>46.36122325679942</c:v>
                </c:pt>
                <c:pt idx="4911">
                  <c:v>46.36790179979305</c:v>
                </c:pt>
                <c:pt idx="4912">
                  <c:v>46.37457737880385</c:v>
                </c:pt>
                <c:pt idx="4913">
                  <c:v>46.38124999118859</c:v>
                </c:pt>
                <c:pt idx="4914">
                  <c:v>46.38791963430501</c:v>
                </c:pt>
                <c:pt idx="4915">
                  <c:v>46.39458630551167</c:v>
                </c:pt>
                <c:pt idx="4916">
                  <c:v>46.40125000216806</c:v>
                </c:pt>
                <c:pt idx="4917">
                  <c:v>46.40791072163455</c:v>
                </c:pt>
                <c:pt idx="4918">
                  <c:v>46.41456846127236</c:v>
                </c:pt>
                <c:pt idx="4919">
                  <c:v>46.42122321844364</c:v>
                </c:pt>
                <c:pt idx="4920">
                  <c:v>46.42787499051141</c:v>
                </c:pt>
                <c:pt idx="4921">
                  <c:v>46.43452377483954</c:v>
                </c:pt>
                <c:pt idx="4922">
                  <c:v>46.44116956879284</c:v>
                </c:pt>
                <c:pt idx="4923">
                  <c:v>46.44781236973702</c:v>
                </c:pt>
                <c:pt idx="4924">
                  <c:v>46.45445217503862</c:v>
                </c:pt>
                <c:pt idx="4925">
                  <c:v>46.46108898206513</c:v>
                </c:pt>
                <c:pt idx="4926">
                  <c:v>46.4677227881849</c:v>
                </c:pt>
                <c:pt idx="4927">
                  <c:v>46.47435359076714</c:v>
                </c:pt>
                <c:pt idx="4928">
                  <c:v>46.48098138718205</c:v>
                </c:pt>
                <c:pt idx="4929">
                  <c:v>46.48760617480064</c:v>
                </c:pt>
                <c:pt idx="4930">
                  <c:v>46.49422795099485</c:v>
                </c:pt>
                <c:pt idx="4931">
                  <c:v>46.5008467131375</c:v>
                </c:pt>
                <c:pt idx="4932">
                  <c:v>46.50746245860231</c:v>
                </c:pt>
                <c:pt idx="4933">
                  <c:v>46.51407518476393</c:v>
                </c:pt>
                <c:pt idx="4934">
                  <c:v>46.52068488899786</c:v>
                </c:pt>
                <c:pt idx="4935">
                  <c:v>46.5272915686805</c:v>
                </c:pt>
                <c:pt idx="4936">
                  <c:v>46.53389522118922</c:v>
                </c:pt>
                <c:pt idx="4937">
                  <c:v>46.5404958439022</c:v>
                </c:pt>
                <c:pt idx="4938">
                  <c:v>46.54709343419855</c:v>
                </c:pt>
                <c:pt idx="4939">
                  <c:v>46.55368798945832</c:v>
                </c:pt>
                <c:pt idx="4940">
                  <c:v>46.56027950706244</c:v>
                </c:pt>
                <c:pt idx="4941">
                  <c:v>46.56686798439272</c:v>
                </c:pt>
                <c:pt idx="4942">
                  <c:v>46.57345341883191</c:v>
                </c:pt>
                <c:pt idx="4943">
                  <c:v>46.58003580776362</c:v>
                </c:pt>
                <c:pt idx="4944">
                  <c:v>46.58661514857244</c:v>
                </c:pt>
                <c:pt idx="4945">
                  <c:v>46.59319143864378</c:v>
                </c:pt>
                <c:pt idx="4946">
                  <c:v>46.59976467536401</c:v>
                </c:pt>
                <c:pt idx="4947">
                  <c:v>46.60633485612043</c:v>
                </c:pt>
                <c:pt idx="4948">
                  <c:v>46.61290197830117</c:v>
                </c:pt>
                <c:pt idx="4949">
                  <c:v>46.61946603929533</c:v>
                </c:pt>
                <c:pt idx="4950">
                  <c:v>46.62602703649294</c:v>
                </c:pt>
                <c:pt idx="4951">
                  <c:v>46.63258496728486</c:v>
                </c:pt>
                <c:pt idx="4952">
                  <c:v>46.63913982906294</c:v>
                </c:pt>
                <c:pt idx="4953">
                  <c:v>46.6456916192199</c:v>
                </c:pt>
                <c:pt idx="4954">
                  <c:v>46.6522403351494</c:v>
                </c:pt>
                <c:pt idx="4955">
                  <c:v>46.658785974246</c:v>
                </c:pt>
                <c:pt idx="4956">
                  <c:v>46.66532853390516</c:v>
                </c:pt>
                <c:pt idx="4957">
                  <c:v>46.67186801152329</c:v>
                </c:pt>
                <c:pt idx="4958">
                  <c:v>46.67840440449769</c:v>
                </c:pt>
                <c:pt idx="4959">
                  <c:v>46.6849377102266</c:v>
                </c:pt>
                <c:pt idx="4960">
                  <c:v>46.69146792610917</c:v>
                </c:pt>
                <c:pt idx="4961">
                  <c:v>46.69799504954544</c:v>
                </c:pt>
                <c:pt idx="4962">
                  <c:v>46.70451907793641</c:v>
                </c:pt>
                <c:pt idx="4963">
                  <c:v>46.71104000868399</c:v>
                </c:pt>
                <c:pt idx="4964">
                  <c:v>46.71755783919102</c:v>
                </c:pt>
                <c:pt idx="4965">
                  <c:v>46.72407256686121</c:v>
                </c:pt>
                <c:pt idx="4966">
                  <c:v>46.73058418909925</c:v>
                </c:pt>
                <c:pt idx="4967">
                  <c:v>46.73709270331076</c:v>
                </c:pt>
                <c:pt idx="4968">
                  <c:v>46.74359810690224</c:v>
                </c:pt>
                <c:pt idx="4969">
                  <c:v>46.75010039728114</c:v>
                </c:pt>
                <c:pt idx="4970">
                  <c:v>46.75659957185582</c:v>
                </c:pt>
                <c:pt idx="4971">
                  <c:v>46.7630956280356</c:v>
                </c:pt>
                <c:pt idx="4972">
                  <c:v>46.76958856323069</c:v>
                </c:pt>
                <c:pt idx="4973">
                  <c:v>46.77607837485227</c:v>
                </c:pt>
                <c:pt idx="4974">
                  <c:v>46.78256506031239</c:v>
                </c:pt>
                <c:pt idx="4975">
                  <c:v>46.7890486170241</c:v>
                </c:pt>
                <c:pt idx="4976">
                  <c:v>46.79552904240133</c:v>
                </c:pt>
                <c:pt idx="4977">
                  <c:v>46.80200633385894</c:v>
                </c:pt>
                <c:pt idx="4978">
                  <c:v>46.80848048881275</c:v>
                </c:pt>
                <c:pt idx="4979">
                  <c:v>46.81495150467951</c:v>
                </c:pt>
                <c:pt idx="4980">
                  <c:v>46.82141937887691</c:v>
                </c:pt>
                <c:pt idx="4981">
                  <c:v>46.82788410882352</c:v>
                </c:pt>
                <c:pt idx="4982">
                  <c:v>46.83434569193892</c:v>
                </c:pt>
                <c:pt idx="4983">
                  <c:v>46.84080412564356</c:v>
                </c:pt>
                <c:pt idx="4984">
                  <c:v>46.8472594073589</c:v>
                </c:pt>
                <c:pt idx="4985">
                  <c:v>46.8537115345073</c:v>
                </c:pt>
                <c:pt idx="4986">
                  <c:v>46.860160504512</c:v>
                </c:pt>
                <c:pt idx="4987">
                  <c:v>46.86660631479726</c:v>
                </c:pt>
                <c:pt idx="4988">
                  <c:v>46.87304896278827</c:v>
                </c:pt>
                <c:pt idx="4989">
                  <c:v>46.87948844591113</c:v>
                </c:pt>
                <c:pt idx="4990">
                  <c:v>46.8859247615929</c:v>
                </c:pt>
                <c:pt idx="4991">
                  <c:v>46.89235790726158</c:v>
                </c:pt>
                <c:pt idx="4992">
                  <c:v>46.8987878803461</c:v>
                </c:pt>
                <c:pt idx="4993">
                  <c:v>46.90521467827637</c:v>
                </c:pt>
                <c:pt idx="4994">
                  <c:v>46.9116382984832</c:v>
                </c:pt>
                <c:pt idx="4995">
                  <c:v>46.91805873839836</c:v>
                </c:pt>
                <c:pt idx="4996">
                  <c:v>46.9244759954546</c:v>
                </c:pt>
                <c:pt idx="4997">
                  <c:v>46.93089006708554</c:v>
                </c:pt>
                <c:pt idx="4998">
                  <c:v>46.93730095072585</c:v>
                </c:pt>
                <c:pt idx="4999">
                  <c:v>46.94370864381106</c:v>
                </c:pt>
                <c:pt idx="5000">
                  <c:v>46.95011314377768</c:v>
                </c:pt>
                <c:pt idx="5001">
                  <c:v>46.9565144480632</c:v>
                </c:pt>
                <c:pt idx="5002">
                  <c:v>46.96291255410602</c:v>
                </c:pt>
                <c:pt idx="5003">
                  <c:v>46.96930745934549</c:v>
                </c:pt>
                <c:pt idx="5004">
                  <c:v>46.97569916122195</c:v>
                </c:pt>
                <c:pt idx="5005">
                  <c:v>46.98208765717664</c:v>
                </c:pt>
                <c:pt idx="5006">
                  <c:v>46.98847294465186</c:v>
                </c:pt>
                <c:pt idx="5007">
                  <c:v>46.99485502109067</c:v>
                </c:pt>
                <c:pt idx="5008">
                  <c:v>47.0012338839373</c:v>
                </c:pt>
                <c:pt idx="5009">
                  <c:v>47.00760953063678</c:v>
                </c:pt>
                <c:pt idx="5010">
                  <c:v>47.0139819586352</c:v>
                </c:pt>
                <c:pt idx="5011">
                  <c:v>47.02035116537955</c:v>
                </c:pt>
                <c:pt idx="5012">
                  <c:v>47.02671714831777</c:v>
                </c:pt>
                <c:pt idx="5013">
                  <c:v>47.03307990489881</c:v>
                </c:pt>
                <c:pt idx="5014">
                  <c:v>47.03943943257253</c:v>
                </c:pt>
                <c:pt idx="5015">
                  <c:v>47.0457957287898</c:v>
                </c:pt>
                <c:pt idx="5016">
                  <c:v>47.05214879100236</c:v>
                </c:pt>
                <c:pt idx="5017">
                  <c:v>47.05849861666304</c:v>
                </c:pt>
                <c:pt idx="5018">
                  <c:v>47.06484520322555</c:v>
                </c:pt>
                <c:pt idx="5019">
                  <c:v>47.07118854814458</c:v>
                </c:pt>
                <c:pt idx="5020">
                  <c:v>47.0775286488758</c:v>
                </c:pt>
                <c:pt idx="5021">
                  <c:v>47.08386550287576</c:v>
                </c:pt>
                <c:pt idx="5022">
                  <c:v>47.09019910760211</c:v>
                </c:pt>
                <c:pt idx="5023">
                  <c:v>47.0965294605134</c:v>
                </c:pt>
                <c:pt idx="5024">
                  <c:v>47.10285655906915</c:v>
                </c:pt>
                <c:pt idx="5025">
                  <c:v>47.10918040072982</c:v>
                </c:pt>
                <c:pt idx="5026">
                  <c:v>47.1155009829569</c:v>
                </c:pt>
                <c:pt idx="5027">
                  <c:v>47.12181830321278</c:v>
                </c:pt>
                <c:pt idx="5028">
                  <c:v>47.1281323589609</c:v>
                </c:pt>
                <c:pt idx="5029">
                  <c:v>47.13444314766557</c:v>
                </c:pt>
                <c:pt idx="5030">
                  <c:v>47.14075066679219</c:v>
                </c:pt>
                <c:pt idx="5031">
                  <c:v>47.14705491380705</c:v>
                </c:pt>
                <c:pt idx="5032">
                  <c:v>47.15335588617745</c:v>
                </c:pt>
                <c:pt idx="5033">
                  <c:v>47.15965358137161</c:v>
                </c:pt>
                <c:pt idx="5034">
                  <c:v>47.16594799685881</c:v>
                </c:pt>
                <c:pt idx="5035">
                  <c:v>47.17223913010924</c:v>
                </c:pt>
                <c:pt idx="5036">
                  <c:v>47.17852697859407</c:v>
                </c:pt>
                <c:pt idx="5037">
                  <c:v>47.18481153978548</c:v>
                </c:pt>
                <c:pt idx="5038">
                  <c:v>47.19109281115663</c:v>
                </c:pt>
                <c:pt idx="5039">
                  <c:v>47.19737079018162</c:v>
                </c:pt>
                <c:pt idx="5040">
                  <c:v>47.20364547433555</c:v>
                </c:pt>
                <c:pt idx="5041">
                  <c:v>47.20991686109452</c:v>
                </c:pt>
                <c:pt idx="5042">
                  <c:v>47.21618494793557</c:v>
                </c:pt>
                <c:pt idx="5043">
                  <c:v>47.22244973233674</c:v>
                </c:pt>
                <c:pt idx="5044">
                  <c:v>47.22871121177708</c:v>
                </c:pt>
                <c:pt idx="5045">
                  <c:v>47.23496938373655</c:v>
                </c:pt>
                <c:pt idx="5046">
                  <c:v>47.2412242456962</c:v>
                </c:pt>
                <c:pt idx="5047">
                  <c:v>47.247475795138</c:v>
                </c:pt>
                <c:pt idx="5048">
                  <c:v>47.25372402954487</c:v>
                </c:pt>
                <c:pt idx="5049">
                  <c:v>47.2599689464008</c:v>
                </c:pt>
                <c:pt idx="5050">
                  <c:v>47.26621054319069</c:v>
                </c:pt>
                <c:pt idx="5051">
                  <c:v>47.27244881740049</c:v>
                </c:pt>
                <c:pt idx="5052">
                  <c:v>47.2786837665171</c:v>
                </c:pt>
                <c:pt idx="5053">
                  <c:v>47.28491538802843</c:v>
                </c:pt>
                <c:pt idx="5054">
                  <c:v>47.29114367942335</c:v>
                </c:pt>
                <c:pt idx="5055">
                  <c:v>47.29736863819177</c:v>
                </c:pt>
                <c:pt idx="5056">
                  <c:v>47.30359026182452</c:v>
                </c:pt>
                <c:pt idx="5057">
                  <c:v>47.30980854781352</c:v>
                </c:pt>
                <c:pt idx="5058">
                  <c:v>47.31602349365158</c:v>
                </c:pt>
                <c:pt idx="5059">
                  <c:v>47.3222350968326</c:v>
                </c:pt>
                <c:pt idx="5060">
                  <c:v>47.32844335485138</c:v>
                </c:pt>
                <c:pt idx="5061">
                  <c:v>47.33464826520377</c:v>
                </c:pt>
                <c:pt idx="5062">
                  <c:v>47.34084982538661</c:v>
                </c:pt>
                <c:pt idx="5063">
                  <c:v>47.34704803289775</c:v>
                </c:pt>
                <c:pt idx="5064">
                  <c:v>47.353242885236</c:v>
                </c:pt>
                <c:pt idx="5065">
                  <c:v>47.3594343799012</c:v>
                </c:pt>
                <c:pt idx="5066">
                  <c:v>47.36562251439418</c:v>
                </c:pt>
                <c:pt idx="5067">
                  <c:v>47.37180728621673</c:v>
                </c:pt>
                <c:pt idx="5068">
                  <c:v>47.37798869287174</c:v>
                </c:pt>
                <c:pt idx="5069">
                  <c:v>47.38416673186298</c:v>
                </c:pt>
                <c:pt idx="5070">
                  <c:v>47.39034140069532</c:v>
                </c:pt>
                <c:pt idx="5071">
                  <c:v>47.39651269687458</c:v>
                </c:pt>
                <c:pt idx="5072">
                  <c:v>47.40268061790758</c:v>
                </c:pt>
                <c:pt idx="5073">
                  <c:v>47.40884516130217</c:v>
                </c:pt>
                <c:pt idx="5074">
                  <c:v>47.41500632456722</c:v>
                </c:pt>
                <c:pt idx="5075">
                  <c:v>47.42116410521253</c:v>
                </c:pt>
                <c:pt idx="5076">
                  <c:v>47.42731850074902</c:v>
                </c:pt>
                <c:pt idx="5077">
                  <c:v>47.43346950868849</c:v>
                </c:pt>
                <c:pt idx="5078">
                  <c:v>47.43961712654386</c:v>
                </c:pt>
                <c:pt idx="5079">
                  <c:v>47.44576135182898</c:v>
                </c:pt>
                <c:pt idx="5080">
                  <c:v>47.45190218205875</c:v>
                </c:pt>
                <c:pt idx="5081">
                  <c:v>47.45803961474905</c:v>
                </c:pt>
                <c:pt idx="5082">
                  <c:v>47.46417364741684</c:v>
                </c:pt>
                <c:pt idx="5083">
                  <c:v>47.47030427758</c:v>
                </c:pt>
                <c:pt idx="5084">
                  <c:v>47.47643150275744</c:v>
                </c:pt>
                <c:pt idx="5085">
                  <c:v>47.48255532046916</c:v>
                </c:pt>
                <c:pt idx="5086">
                  <c:v>47.4886757282361</c:v>
                </c:pt>
                <c:pt idx="5087">
                  <c:v>47.49479272358023</c:v>
                </c:pt>
                <c:pt idx="5088">
                  <c:v>47.50090630402453</c:v>
                </c:pt>
                <c:pt idx="5089">
                  <c:v>47.50701646709302</c:v>
                </c:pt>
                <c:pt idx="5090">
                  <c:v>47.51312321031073</c:v>
                </c:pt>
                <c:pt idx="5091">
                  <c:v>47.51922653120366</c:v>
                </c:pt>
                <c:pt idx="5092">
                  <c:v>47.52532642729892</c:v>
                </c:pt>
                <c:pt idx="5093">
                  <c:v>47.53142289612455</c:v>
                </c:pt>
                <c:pt idx="5094">
                  <c:v>47.53751593520965</c:v>
                </c:pt>
                <c:pt idx="5095">
                  <c:v>47.54360554208434</c:v>
                </c:pt>
                <c:pt idx="5096">
                  <c:v>47.54969171427975</c:v>
                </c:pt>
                <c:pt idx="5097">
                  <c:v>47.55577444932806</c:v>
                </c:pt>
                <c:pt idx="5098">
                  <c:v>47.56185374476242</c:v>
                </c:pt>
                <c:pt idx="5099">
                  <c:v>47.56792959811705</c:v>
                </c:pt>
                <c:pt idx="5100">
                  <c:v>47.5740020069272</c:v>
                </c:pt>
                <c:pt idx="5101">
                  <c:v>47.58007096872908</c:v>
                </c:pt>
                <c:pt idx="5102">
                  <c:v>47.58613648106</c:v>
                </c:pt>
                <c:pt idx="5103">
                  <c:v>47.59219854145825</c:v>
                </c:pt>
                <c:pt idx="5104">
                  <c:v>47.59825714746317</c:v>
                </c:pt>
                <c:pt idx="5105">
                  <c:v>47.60431229661511</c:v>
                </c:pt>
                <c:pt idx="5106">
                  <c:v>47.61036398645546</c:v>
                </c:pt>
                <c:pt idx="5107">
                  <c:v>47.61641221452663</c:v>
                </c:pt>
                <c:pt idx="5108">
                  <c:v>47.62245697837207</c:v>
                </c:pt>
                <c:pt idx="5109">
                  <c:v>47.62849827553627</c:v>
                </c:pt>
                <c:pt idx="5110">
                  <c:v>47.63453610356472</c:v>
                </c:pt>
                <c:pt idx="5111">
                  <c:v>47.64057046000397</c:v>
                </c:pt>
                <c:pt idx="5112">
                  <c:v>47.64660134240159</c:v>
                </c:pt>
                <c:pt idx="5113">
                  <c:v>47.65262874830618</c:v>
                </c:pt>
                <c:pt idx="5114">
                  <c:v>47.65865267526739</c:v>
                </c:pt>
                <c:pt idx="5115">
                  <c:v>47.6646731208359</c:v>
                </c:pt>
                <c:pt idx="5116">
                  <c:v>47.6706900825634</c:v>
                </c:pt>
                <c:pt idx="5117">
                  <c:v>47.67670355800264</c:v>
                </c:pt>
                <c:pt idx="5118">
                  <c:v>47.68271354470743</c:v>
                </c:pt>
                <c:pt idx="5119">
                  <c:v>47.68872004023256</c:v>
                </c:pt>
                <c:pt idx="5120">
                  <c:v>47.69472304213392</c:v>
                </c:pt>
                <c:pt idx="5121">
                  <c:v>47.70072254796838</c:v>
                </c:pt>
                <c:pt idx="5122">
                  <c:v>47.70671855529388</c:v>
                </c:pt>
                <c:pt idx="5123">
                  <c:v>47.71271106166943</c:v>
                </c:pt>
                <c:pt idx="5124">
                  <c:v>47.71870006465505</c:v>
                </c:pt>
                <c:pt idx="5125">
                  <c:v>47.72468556181177</c:v>
                </c:pt>
                <c:pt idx="5126">
                  <c:v>47.73066755070172</c:v>
                </c:pt>
                <c:pt idx="5127">
                  <c:v>47.73664602888807</c:v>
                </c:pt>
                <c:pt idx="5128">
                  <c:v>47.74262099393498</c:v>
                </c:pt>
                <c:pt idx="5129">
                  <c:v>47.7485924434077</c:v>
                </c:pt>
                <c:pt idx="5130">
                  <c:v>47.7545603748725</c:v>
                </c:pt>
                <c:pt idx="5131">
                  <c:v>47.76052478589676</c:v>
                </c:pt>
                <c:pt idx="5132">
                  <c:v>47.76648567404882</c:v>
                </c:pt>
                <c:pt idx="5133">
                  <c:v>47.77244303689813</c:v>
                </c:pt>
                <c:pt idx="5134">
                  <c:v>47.77839687201515</c:v>
                </c:pt>
                <c:pt idx="5135">
                  <c:v>47.7843471769714</c:v>
                </c:pt>
                <c:pt idx="5136">
                  <c:v>47.79029394933948</c:v>
                </c:pt>
                <c:pt idx="5137">
                  <c:v>47.796237186693</c:v>
                </c:pt>
                <c:pt idx="5138">
                  <c:v>47.80217688660663</c:v>
                </c:pt>
                <c:pt idx="5139">
                  <c:v>47.80811304665613</c:v>
                </c:pt>
                <c:pt idx="5140">
                  <c:v>47.81404566441825</c:v>
                </c:pt>
                <c:pt idx="5141">
                  <c:v>47.81997473747087</c:v>
                </c:pt>
                <c:pt idx="5142">
                  <c:v>47.82590026339285</c:v>
                </c:pt>
                <c:pt idx="5143">
                  <c:v>47.83182223976412</c:v>
                </c:pt>
                <c:pt idx="5144">
                  <c:v>47.83774066416574</c:v>
                </c:pt>
                <c:pt idx="5145">
                  <c:v>47.84365553417972</c:v>
                </c:pt>
                <c:pt idx="5146">
                  <c:v>47.8495668473892</c:v>
                </c:pt>
                <c:pt idx="5147">
                  <c:v>47.85547460137832</c:v>
                </c:pt>
                <c:pt idx="5148">
                  <c:v>47.86137879373237</c:v>
                </c:pt>
                <c:pt idx="5149">
                  <c:v>47.8672794220376</c:v>
                </c:pt>
                <c:pt idx="5150">
                  <c:v>47.8731764838814</c:v>
                </c:pt>
                <c:pt idx="5151">
                  <c:v>47.87906997685216</c:v>
                </c:pt>
                <c:pt idx="5152">
                  <c:v>47.88495989853936</c:v>
                </c:pt>
                <c:pt idx="5153">
                  <c:v>47.89084624653353</c:v>
                </c:pt>
                <c:pt idx="5154">
                  <c:v>47.89672901842628</c:v>
                </c:pt>
                <c:pt idx="5155">
                  <c:v>47.90260821181027</c:v>
                </c:pt>
                <c:pt idx="5156">
                  <c:v>47.90848382427925</c:v>
                </c:pt>
                <c:pt idx="5157">
                  <c:v>47.914355853428</c:v>
                </c:pt>
                <c:pt idx="5158">
                  <c:v>47.92022429685237</c:v>
                </c:pt>
                <c:pt idx="5159">
                  <c:v>47.92608915214931</c:v>
                </c:pt>
                <c:pt idx="5160">
                  <c:v>47.93195041691681</c:v>
                </c:pt>
                <c:pt idx="5161">
                  <c:v>47.93780808875393</c:v>
                </c:pt>
                <c:pt idx="5162">
                  <c:v>47.94366216526078</c:v>
                </c:pt>
                <c:pt idx="5163">
                  <c:v>47.94951264403861</c:v>
                </c:pt>
                <c:pt idx="5164">
                  <c:v>47.95535952268965</c:v>
                </c:pt>
                <c:pt idx="5165">
                  <c:v>47.96120279881728</c:v>
                </c:pt>
                <c:pt idx="5166">
                  <c:v>47.96704247002588</c:v>
                </c:pt>
                <c:pt idx="5167">
                  <c:v>47.97287853392094</c:v>
                </c:pt>
                <c:pt idx="5168">
                  <c:v>47.97871098810905</c:v>
                </c:pt>
                <c:pt idx="5169">
                  <c:v>47.98453983019781</c:v>
                </c:pt>
                <c:pt idx="5170">
                  <c:v>47.99036505779594</c:v>
                </c:pt>
                <c:pt idx="5171">
                  <c:v>47.99618666851322</c:v>
                </c:pt>
                <c:pt idx="5172">
                  <c:v>48.00200465996053</c:v>
                </c:pt>
                <c:pt idx="5173">
                  <c:v>48.0078190297498</c:v>
                </c:pt>
                <c:pt idx="5174">
                  <c:v>48.01362977549402</c:v>
                </c:pt>
                <c:pt idx="5175">
                  <c:v>48.01943689480732</c:v>
                </c:pt>
                <c:pt idx="5176">
                  <c:v>48.02524038530484</c:v>
                </c:pt>
                <c:pt idx="5177">
                  <c:v>48.03104024460283</c:v>
                </c:pt>
                <c:pt idx="5178">
                  <c:v>48.03683647031862</c:v>
                </c:pt>
                <c:pt idx="5179">
                  <c:v>48.04262906007065</c:v>
                </c:pt>
                <c:pt idx="5180">
                  <c:v>48.04841801147838</c:v>
                </c:pt>
                <c:pt idx="5181">
                  <c:v>48.05420332216239</c:v>
                </c:pt>
                <c:pt idx="5182">
                  <c:v>48.05998498974434</c:v>
                </c:pt>
                <c:pt idx="5183">
                  <c:v>48.065763011847</c:v>
                </c:pt>
                <c:pt idx="5184">
                  <c:v>48.07153738609418</c:v>
                </c:pt>
                <c:pt idx="5185">
                  <c:v>48.07730811011077</c:v>
                </c:pt>
                <c:pt idx="5186">
                  <c:v>48.08307518152279</c:v>
                </c:pt>
                <c:pt idx="5187">
                  <c:v>48.08883859795731</c:v>
                </c:pt>
                <c:pt idx="5188">
                  <c:v>48.0945983570425</c:v>
                </c:pt>
                <c:pt idx="5189">
                  <c:v>48.10035445640764</c:v>
                </c:pt>
                <c:pt idx="5190">
                  <c:v>48.10610689368306</c:v>
                </c:pt>
                <c:pt idx="5191">
                  <c:v>48.1118556665002</c:v>
                </c:pt>
                <c:pt idx="5192">
                  <c:v>48.11760077249158</c:v>
                </c:pt>
                <c:pt idx="5193">
                  <c:v>48.12334220929085</c:v>
                </c:pt>
                <c:pt idx="5194">
                  <c:v>48.12907997453268</c:v>
                </c:pt>
                <c:pt idx="5195">
                  <c:v>48.13481406585289</c:v>
                </c:pt>
                <c:pt idx="5196">
                  <c:v>48.14054448088837</c:v>
                </c:pt>
                <c:pt idx="5197">
                  <c:v>48.14627121727712</c:v>
                </c:pt>
                <c:pt idx="5198">
                  <c:v>48.15199427265821</c:v>
                </c:pt>
                <c:pt idx="5199">
                  <c:v>48.15771364467183</c:v>
                </c:pt>
                <c:pt idx="5200">
                  <c:v>48.16342933095924</c:v>
                </c:pt>
                <c:pt idx="5201">
                  <c:v>48.16914132916281</c:v>
                </c:pt>
                <c:pt idx="5202">
                  <c:v>48.17484963692602</c:v>
                </c:pt>
                <c:pt idx="5203">
                  <c:v>48.18055425189342</c:v>
                </c:pt>
                <c:pt idx="5204">
                  <c:v>48.18625517171068</c:v>
                </c:pt>
                <c:pt idx="5205">
                  <c:v>48.19195239402458</c:v>
                </c:pt>
                <c:pt idx="5206">
                  <c:v>48.19764591648295</c:v>
                </c:pt>
                <c:pt idx="5207">
                  <c:v>48.20333573673477</c:v>
                </c:pt>
                <c:pt idx="5208">
                  <c:v>48.2090218524301</c:v>
                </c:pt>
                <c:pt idx="5209">
                  <c:v>48.2147042612201</c:v>
                </c:pt>
                <c:pt idx="5210">
                  <c:v>48.22038296075707</c:v>
                </c:pt>
                <c:pt idx="5211">
                  <c:v>48.22605794869435</c:v>
                </c:pt>
                <c:pt idx="5212">
                  <c:v>48.23172922268643</c:v>
                </c:pt>
                <c:pt idx="5213">
                  <c:v>48.2373967803889</c:v>
                </c:pt>
                <c:pt idx="5214">
                  <c:v>48.2430606194584</c:v>
                </c:pt>
                <c:pt idx="5215">
                  <c:v>48.2487207375528</c:v>
                </c:pt>
                <c:pt idx="5216">
                  <c:v>48.25437713233093</c:v>
                </c:pt>
                <c:pt idx="5217">
                  <c:v>48.26002980145284</c:v>
                </c:pt>
                <c:pt idx="5218">
                  <c:v>48.26567874257964</c:v>
                </c:pt>
                <c:pt idx="5219">
                  <c:v>48.27132395337352</c:v>
                </c:pt>
                <c:pt idx="5220">
                  <c:v>48.27696543149787</c:v>
                </c:pt>
                <c:pt idx="5221">
                  <c:v>48.28260317461709</c:v>
                </c:pt>
                <c:pt idx="5222">
                  <c:v>48.28823718039678</c:v>
                </c:pt>
                <c:pt idx="5223">
                  <c:v>48.29386744650355</c:v>
                </c:pt>
                <c:pt idx="5224">
                  <c:v>48.29949397060524</c:v>
                </c:pt>
                <c:pt idx="5225">
                  <c:v>48.30511675037071</c:v>
                </c:pt>
                <c:pt idx="5226">
                  <c:v>48.31073578346997</c:v>
                </c:pt>
                <c:pt idx="5227">
                  <c:v>48.31635106757413</c:v>
                </c:pt>
                <c:pt idx="5228">
                  <c:v>48.32196260035546</c:v>
                </c:pt>
                <c:pt idx="5229">
                  <c:v>48.32757037948731</c:v>
                </c:pt>
                <c:pt idx="5230">
                  <c:v>48.3331744026441</c:v>
                </c:pt>
                <c:pt idx="5231">
                  <c:v>48.33877466750148</c:v>
                </c:pt>
                <c:pt idx="5232">
                  <c:v>48.34437117173611</c:v>
                </c:pt>
                <c:pt idx="5233">
                  <c:v>48.34996391302585</c:v>
                </c:pt>
                <c:pt idx="5234">
                  <c:v>48.35555288904961</c:v>
                </c:pt>
                <c:pt idx="5235">
                  <c:v>48.36113809748748</c:v>
                </c:pt>
                <c:pt idx="5236">
                  <c:v>48.36671953602063</c:v>
                </c:pt>
                <c:pt idx="5237">
                  <c:v>48.37229720233136</c:v>
                </c:pt>
                <c:pt idx="5238">
                  <c:v>48.37787109410311</c:v>
                </c:pt>
                <c:pt idx="5239">
                  <c:v>48.38344120902043</c:v>
                </c:pt>
                <c:pt idx="5240">
                  <c:v>48.38900754476899</c:v>
                </c:pt>
                <c:pt idx="5241">
                  <c:v>48.3945700990356</c:v>
                </c:pt>
                <c:pt idx="5242">
                  <c:v>48.40012886950816</c:v>
                </c:pt>
                <c:pt idx="5243">
                  <c:v>48.40568385387573</c:v>
                </c:pt>
                <c:pt idx="5244">
                  <c:v>48.41123504982848</c:v>
                </c:pt>
                <c:pt idx="5245">
                  <c:v>48.41678245505772</c:v>
                </c:pt>
                <c:pt idx="5246">
                  <c:v>48.4223260672559</c:v>
                </c:pt>
                <c:pt idx="5247">
                  <c:v>48.42786588411653</c:v>
                </c:pt>
                <c:pt idx="5248">
                  <c:v>48.43340190333433</c:v>
                </c:pt>
                <c:pt idx="5249">
                  <c:v>48.43893412260512</c:v>
                </c:pt>
                <c:pt idx="5250">
                  <c:v>48.44446253962582</c:v>
                </c:pt>
                <c:pt idx="5251">
                  <c:v>48.44998715209454</c:v>
                </c:pt>
                <c:pt idx="5252">
                  <c:v>48.45550795771047</c:v>
                </c:pt>
                <c:pt idx="5253">
                  <c:v>48.46102495417397</c:v>
                </c:pt>
                <c:pt idx="5254">
                  <c:v>48.4665381391865</c:v>
                </c:pt>
                <c:pt idx="5255">
                  <c:v>48.47204751045066</c:v>
                </c:pt>
                <c:pt idx="5256">
                  <c:v>48.47755306567021</c:v>
                </c:pt>
                <c:pt idx="5257">
                  <c:v>48.48305480255004</c:v>
                </c:pt>
                <c:pt idx="5258">
                  <c:v>48.48855271879614</c:v>
                </c:pt>
                <c:pt idx="5259">
                  <c:v>48.49404681211567</c:v>
                </c:pt>
                <c:pt idx="5260">
                  <c:v>48.49953708021692</c:v>
                </c:pt>
                <c:pt idx="5261">
                  <c:v>48.50502352080933</c:v>
                </c:pt>
                <c:pt idx="5262">
                  <c:v>48.51050613160344</c:v>
                </c:pt>
                <c:pt idx="5263">
                  <c:v>48.51598491031098</c:v>
                </c:pt>
                <c:pt idx="5264">
                  <c:v>48.52145985464477</c:v>
                </c:pt>
                <c:pt idx="5265">
                  <c:v>48.52693096231883</c:v>
                </c:pt>
                <c:pt idx="5266">
                  <c:v>48.53239823104826</c:v>
                </c:pt>
                <c:pt idx="5267">
                  <c:v>48.5378616585493</c:v>
                </c:pt>
                <c:pt idx="5268">
                  <c:v>48.54332124253944</c:v>
                </c:pt>
                <c:pt idx="5269">
                  <c:v>48.54877698073717</c:v>
                </c:pt>
                <c:pt idx="5270">
                  <c:v>48.5542288708622</c:v>
                </c:pt>
                <c:pt idx="5271">
                  <c:v>48.5596769106354</c:v>
                </c:pt>
                <c:pt idx="5272">
                  <c:v>48.56512109777874</c:v>
                </c:pt>
                <c:pt idx="5273">
                  <c:v>48.57056143001533</c:v>
                </c:pt>
                <c:pt idx="5274">
                  <c:v>48.5759979050695</c:v>
                </c:pt>
                <c:pt idx="5275">
                  <c:v>48.58143052066663</c:v>
                </c:pt>
                <c:pt idx="5276">
                  <c:v>48.58685927453335</c:v>
                </c:pt>
                <c:pt idx="5277">
                  <c:v>48.59228416439734</c:v>
                </c:pt>
                <c:pt idx="5278">
                  <c:v>48.59770518798751</c:v>
                </c:pt>
                <c:pt idx="5279">
                  <c:v>48.60312234303386</c:v>
                </c:pt>
                <c:pt idx="5280">
                  <c:v>48.60853562726758</c:v>
                </c:pt>
                <c:pt idx="5281">
                  <c:v>48.613945038421</c:v>
                </c:pt>
                <c:pt idx="5282">
                  <c:v>48.61935057422756</c:v>
                </c:pt>
                <c:pt idx="5283">
                  <c:v>48.62475223242197</c:v>
                </c:pt>
                <c:pt idx="5284">
                  <c:v>48.63015001073994</c:v>
                </c:pt>
                <c:pt idx="5285">
                  <c:v>48.63554390691845</c:v>
                </c:pt>
                <c:pt idx="5286">
                  <c:v>48.6409339186956</c:v>
                </c:pt>
                <c:pt idx="5287">
                  <c:v>48.64632004381061</c:v>
                </c:pt>
                <c:pt idx="5288">
                  <c:v>48.65170228000393</c:v>
                </c:pt>
                <c:pt idx="5289">
                  <c:v>48.65708062501707</c:v>
                </c:pt>
                <c:pt idx="5290">
                  <c:v>48.66245507659281</c:v>
                </c:pt>
                <c:pt idx="5291">
                  <c:v>48.667825632475</c:v>
                </c:pt>
                <c:pt idx="5292">
                  <c:v>48.67319229040865</c:v>
                </c:pt>
                <c:pt idx="5293">
                  <c:v>48.67855504814001</c:v>
                </c:pt>
                <c:pt idx="5294">
                  <c:v>48.6839139034164</c:v>
                </c:pt>
                <c:pt idx="5295">
                  <c:v>48.68926885398636</c:v>
                </c:pt>
                <c:pt idx="5296">
                  <c:v>48.69461989759958</c:v>
                </c:pt>
                <c:pt idx="5297">
                  <c:v>48.69996703200688</c:v>
                </c:pt>
                <c:pt idx="5298">
                  <c:v>48.70531025496028</c:v>
                </c:pt>
                <c:pt idx="5299">
                  <c:v>48.71064956421291</c:v>
                </c:pt>
                <c:pt idx="5300">
                  <c:v>48.71598495751918</c:v>
                </c:pt>
                <c:pt idx="5301">
                  <c:v>48.72131643263453</c:v>
                </c:pt>
                <c:pt idx="5302">
                  <c:v>48.72664398731564</c:v>
                </c:pt>
                <c:pt idx="5303">
                  <c:v>48.73196761932034</c:v>
                </c:pt>
                <c:pt idx="5304">
                  <c:v>48.73728732640762</c:v>
                </c:pt>
                <c:pt idx="5305">
                  <c:v>48.74260310633768</c:v>
                </c:pt>
                <c:pt idx="5306">
                  <c:v>48.7479149568718</c:v>
                </c:pt>
                <c:pt idx="5307">
                  <c:v>48.75322287577251</c:v>
                </c:pt>
                <c:pt idx="5308">
                  <c:v>48.7585268608035</c:v>
                </c:pt>
                <c:pt idx="5309">
                  <c:v>48.76382690972957</c:v>
                </c:pt>
                <c:pt idx="5310">
                  <c:v>48.76912302031676</c:v>
                </c:pt>
                <c:pt idx="5311">
                  <c:v>48.77441519033224</c:v>
                </c:pt>
                <c:pt idx="5312">
                  <c:v>48.77970341754439</c:v>
                </c:pt>
                <c:pt idx="5313">
                  <c:v>48.78498769972271</c:v>
                </c:pt>
                <c:pt idx="5314">
                  <c:v>48.79026803463794</c:v>
                </c:pt>
                <c:pt idx="5315">
                  <c:v>48.79554442006192</c:v>
                </c:pt>
                <c:pt idx="5316">
                  <c:v>48.80081685376771</c:v>
                </c:pt>
                <c:pt idx="5317">
                  <c:v>48.80608533352957</c:v>
                </c:pt>
                <c:pt idx="5318">
                  <c:v>48.81134985712285</c:v>
                </c:pt>
                <c:pt idx="5319">
                  <c:v>48.81661042232417</c:v>
                </c:pt>
                <c:pt idx="5320">
                  <c:v>48.82186702691128</c:v>
                </c:pt>
                <c:pt idx="5321">
                  <c:v>48.82711966866311</c:v>
                </c:pt>
                <c:pt idx="5322">
                  <c:v>48.8323683453598</c:v>
                </c:pt>
                <c:pt idx="5323">
                  <c:v>48.83761305478259</c:v>
                </c:pt>
                <c:pt idx="5324">
                  <c:v>48.842853794714</c:v>
                </c:pt>
                <c:pt idx="5325">
                  <c:v>48.84809056293768</c:v>
                </c:pt>
                <c:pt idx="5326">
                  <c:v>48.85332335723847</c:v>
                </c:pt>
                <c:pt idx="5327">
                  <c:v>48.85855217540238</c:v>
                </c:pt>
                <c:pt idx="5328">
                  <c:v>48.86377701521661</c:v>
                </c:pt>
                <c:pt idx="5329">
                  <c:v>48.86899787446956</c:v>
                </c:pt>
                <c:pt idx="5330">
                  <c:v>48.87421475095078</c:v>
                </c:pt>
                <c:pt idx="5331">
                  <c:v>48.87942764245104</c:v>
                </c:pt>
                <c:pt idx="5332">
                  <c:v>48.88463654676226</c:v>
                </c:pt>
                <c:pt idx="5333">
                  <c:v>48.88984146167758</c:v>
                </c:pt>
                <c:pt idx="5334">
                  <c:v>48.89504238499136</c:v>
                </c:pt>
                <c:pt idx="5335">
                  <c:v>48.90023931449902</c:v>
                </c:pt>
                <c:pt idx="5336">
                  <c:v>48.9054322479973</c:v>
                </c:pt>
                <c:pt idx="5337">
                  <c:v>48.91062118328402</c:v>
                </c:pt>
                <c:pt idx="5338">
                  <c:v>48.91580611815833</c:v>
                </c:pt>
                <c:pt idx="5339">
                  <c:v>48.92098705042042</c:v>
                </c:pt>
                <c:pt idx="5340">
                  <c:v>48.92616397787178</c:v>
                </c:pt>
                <c:pt idx="5341">
                  <c:v>48.93133689831503</c:v>
                </c:pt>
                <c:pt idx="5342">
                  <c:v>48.936505809554</c:v>
                </c:pt>
                <c:pt idx="5343">
                  <c:v>48.94167070939368</c:v>
                </c:pt>
                <c:pt idx="5344">
                  <c:v>48.94683159564034</c:v>
                </c:pt>
                <c:pt idx="5345">
                  <c:v>48.9519884661014</c:v>
                </c:pt>
                <c:pt idx="5346">
                  <c:v>48.95714131858542</c:v>
                </c:pt>
                <c:pt idx="5347">
                  <c:v>48.96229015090221</c:v>
                </c:pt>
                <c:pt idx="5348">
                  <c:v>48.96743496086277</c:v>
                </c:pt>
                <c:pt idx="5349">
                  <c:v>48.97257574627932</c:v>
                </c:pt>
                <c:pt idx="5350">
                  <c:v>48.97771250496521</c:v>
                </c:pt>
                <c:pt idx="5351">
                  <c:v>48.98284523473505</c:v>
                </c:pt>
                <c:pt idx="5352">
                  <c:v>48.9879739334046</c:v>
                </c:pt>
                <c:pt idx="5353">
                  <c:v>48.9930985987909</c:v>
                </c:pt>
                <c:pt idx="5354">
                  <c:v>48.99821922871208</c:v>
                </c:pt>
                <c:pt idx="5355">
                  <c:v>49.00333582098755</c:v>
                </c:pt>
                <c:pt idx="5356">
                  <c:v>49.0084483734379</c:v>
                </c:pt>
                <c:pt idx="5357">
                  <c:v>49.01355688388491</c:v>
                </c:pt>
                <c:pt idx="5358">
                  <c:v>49.01866135015158</c:v>
                </c:pt>
                <c:pt idx="5359">
                  <c:v>49.02376177006209</c:v>
                </c:pt>
                <c:pt idx="5360">
                  <c:v>49.02885814144186</c:v>
                </c:pt>
                <c:pt idx="5361">
                  <c:v>49.03395046211747</c:v>
                </c:pt>
                <c:pt idx="5362">
                  <c:v>49.03903872991675</c:v>
                </c:pt>
                <c:pt idx="5363">
                  <c:v>49.0441229426687</c:v>
                </c:pt>
                <c:pt idx="5364">
                  <c:v>49.04920309820352</c:v>
                </c:pt>
                <c:pt idx="5365">
                  <c:v>49.05427919435267</c:v>
                </c:pt>
                <c:pt idx="5366">
                  <c:v>49.05935122894877</c:v>
                </c:pt>
                <c:pt idx="5367">
                  <c:v>49.06441919982566</c:v>
                </c:pt>
                <c:pt idx="5368">
                  <c:v>49.06948310481838</c:v>
                </c:pt>
                <c:pt idx="5369">
                  <c:v>49.07454294176323</c:v>
                </c:pt>
                <c:pt idx="5370">
                  <c:v>49.07959870849763</c:v>
                </c:pt>
                <c:pt idx="5371">
                  <c:v>49.08465040286029</c:v>
                </c:pt>
                <c:pt idx="5372">
                  <c:v>49.0896980226911</c:v>
                </c:pt>
                <c:pt idx="5373">
                  <c:v>49.09474156583116</c:v>
                </c:pt>
                <c:pt idx="5374">
                  <c:v>49.09978103012281</c:v>
                </c:pt>
                <c:pt idx="5375">
                  <c:v>49.10481641340953</c:v>
                </c:pt>
                <c:pt idx="5376">
                  <c:v>49.10984771353611</c:v>
                </c:pt>
                <c:pt idx="5377">
                  <c:v>49.1148749283485</c:v>
                </c:pt>
                <c:pt idx="5378">
                  <c:v>49.11989805569387</c:v>
                </c:pt>
                <c:pt idx="5379">
                  <c:v>49.12491709342061</c:v>
                </c:pt>
                <c:pt idx="5380">
                  <c:v>49.12993203937832</c:v>
                </c:pt>
                <c:pt idx="5381">
                  <c:v>49.13494289141784</c:v>
                </c:pt>
                <c:pt idx="5382">
                  <c:v>49.1399496473912</c:v>
                </c:pt>
                <c:pt idx="5383">
                  <c:v>49.14495230515167</c:v>
                </c:pt>
                <c:pt idx="5384">
                  <c:v>49.14995086255373</c:v>
                </c:pt>
                <c:pt idx="5385">
                  <c:v>49.15494531745307</c:v>
                </c:pt>
                <c:pt idx="5386">
                  <c:v>49.15993566770661</c:v>
                </c:pt>
                <c:pt idx="5387">
                  <c:v>49.16492191117252</c:v>
                </c:pt>
                <c:pt idx="5388">
                  <c:v>49.16990404571013</c:v>
                </c:pt>
                <c:pt idx="5389">
                  <c:v>49.17488206918002</c:v>
                </c:pt>
                <c:pt idx="5390">
                  <c:v>49.17985597944404</c:v>
                </c:pt>
                <c:pt idx="5391">
                  <c:v>49.18482577436518</c:v>
                </c:pt>
                <c:pt idx="5392">
                  <c:v>49.18979145180772</c:v>
                </c:pt>
                <c:pt idx="5393">
                  <c:v>49.19475300963713</c:v>
                </c:pt>
                <c:pt idx="5394">
                  <c:v>49.19971044572013</c:v>
                </c:pt>
                <c:pt idx="5395">
                  <c:v>49.20466375792463</c:v>
                </c:pt>
                <c:pt idx="5396">
                  <c:v>49.20961294411982</c:v>
                </c:pt>
                <c:pt idx="5397">
                  <c:v>49.21455800217605</c:v>
                </c:pt>
                <c:pt idx="5398">
                  <c:v>49.21949892996496</c:v>
                </c:pt>
                <c:pt idx="5399">
                  <c:v>49.22443572535938</c:v>
                </c:pt>
                <c:pt idx="5400">
                  <c:v>49.22936838623339</c:v>
                </c:pt>
                <c:pt idx="5401">
                  <c:v>49.2342969104623</c:v>
                </c:pt>
                <c:pt idx="5402">
                  <c:v>49.23922129592261</c:v>
                </c:pt>
                <c:pt idx="5403">
                  <c:v>49.24414154049213</c:v>
                </c:pt>
                <c:pt idx="5404">
                  <c:v>49.24905764204984</c:v>
                </c:pt>
                <c:pt idx="5405">
                  <c:v>49.25396959847596</c:v>
                </c:pt>
                <c:pt idx="5406">
                  <c:v>49.25887740765194</c:v>
                </c:pt>
                <c:pt idx="5407">
                  <c:v>49.2637810674605</c:v>
                </c:pt>
                <c:pt idx="5408">
                  <c:v>49.26868057578557</c:v>
                </c:pt>
                <c:pt idx="5409">
                  <c:v>49.2735759305123</c:v>
                </c:pt>
                <c:pt idx="5410">
                  <c:v>49.2784671295271</c:v>
                </c:pt>
                <c:pt idx="5411">
                  <c:v>49.28335417071759</c:v>
                </c:pt>
                <c:pt idx="5412">
                  <c:v>49.28823705197266</c:v>
                </c:pt>
                <c:pt idx="5413">
                  <c:v>49.29311577118244</c:v>
                </c:pt>
                <c:pt idx="5414">
                  <c:v>49.29799032623824</c:v>
                </c:pt>
                <c:pt idx="5415">
                  <c:v>49.30286071503264</c:v>
                </c:pt>
                <c:pt idx="5416">
                  <c:v>49.30772693545953</c:v>
                </c:pt>
                <c:pt idx="5417">
                  <c:v>49.31258898541392</c:v>
                </c:pt>
                <c:pt idx="5418">
                  <c:v>49.31744686279213</c:v>
                </c:pt>
                <c:pt idx="5419">
                  <c:v>49.32230056549174</c:v>
                </c:pt>
                <c:pt idx="5420">
                  <c:v>49.3271500914115</c:v>
                </c:pt>
                <c:pt idx="5421">
                  <c:v>49.33199543845146</c:v>
                </c:pt>
                <c:pt idx="5422">
                  <c:v>49.33683660451288</c:v>
                </c:pt>
                <c:pt idx="5423">
                  <c:v>49.34167358749831</c:v>
                </c:pt>
                <c:pt idx="5424">
                  <c:v>49.34650638531151</c:v>
                </c:pt>
                <c:pt idx="5425">
                  <c:v>49.35133499585747</c:v>
                </c:pt>
                <c:pt idx="5426">
                  <c:v>49.35615941704244</c:v>
                </c:pt>
                <c:pt idx="5427">
                  <c:v>49.36097964677398</c:v>
                </c:pt>
                <c:pt idx="5428">
                  <c:v>49.36579568296077</c:v>
                </c:pt>
                <c:pt idx="5429">
                  <c:v>49.37060752351282</c:v>
                </c:pt>
                <c:pt idx="5430">
                  <c:v>49.3754151663414</c:v>
                </c:pt>
                <c:pt idx="5431">
                  <c:v>49.380218609359</c:v>
                </c:pt>
                <c:pt idx="5432">
                  <c:v>49.38501785047934</c:v>
                </c:pt>
                <c:pt idx="5433">
                  <c:v>49.3898128876174</c:v>
                </c:pt>
                <c:pt idx="5434">
                  <c:v>49.39460371868947</c:v>
                </c:pt>
                <c:pt idx="5435">
                  <c:v>49.39939034161303</c:v>
                </c:pt>
                <c:pt idx="5436">
                  <c:v>49.4041727543068</c:v>
                </c:pt>
                <c:pt idx="5437">
                  <c:v>49.4089509546908</c:v>
                </c:pt>
                <c:pt idx="5438">
                  <c:v>49.41372494068625</c:v>
                </c:pt>
                <c:pt idx="5439">
                  <c:v>49.4184947102157</c:v>
                </c:pt>
                <c:pt idx="5440">
                  <c:v>49.42326026120288</c:v>
                </c:pt>
                <c:pt idx="5441">
                  <c:v>49.42802159157282</c:v>
                </c:pt>
                <c:pt idx="5442">
                  <c:v>49.43277869925178</c:v>
                </c:pt>
                <c:pt idx="5443">
                  <c:v>49.43753158216727</c:v>
                </c:pt>
                <c:pt idx="5444">
                  <c:v>49.44228023824811</c:v>
                </c:pt>
                <c:pt idx="5445">
                  <c:v>49.44702466542431</c:v>
                </c:pt>
                <c:pt idx="5446">
                  <c:v>49.45176486162718</c:v>
                </c:pt>
                <c:pt idx="5447">
                  <c:v>49.4565008247893</c:v>
                </c:pt>
                <c:pt idx="5448">
                  <c:v>49.46123255284443</c:v>
                </c:pt>
                <c:pt idx="5449">
                  <c:v>49.4659600437277</c:v>
                </c:pt>
                <c:pt idx="5450">
                  <c:v>49.47068329537539</c:v>
                </c:pt>
                <c:pt idx="5451">
                  <c:v>49.47540230572516</c:v>
                </c:pt>
                <c:pt idx="5452">
                  <c:v>49.48011707271583</c:v>
                </c:pt>
                <c:pt idx="5453">
                  <c:v>49.4848275942875</c:v>
                </c:pt>
                <c:pt idx="5454">
                  <c:v>49.48953386838163</c:v>
                </c:pt>
                <c:pt idx="5455">
                  <c:v>49.49423589294081</c:v>
                </c:pt>
                <c:pt idx="5456">
                  <c:v>49.49893366590896</c:v>
                </c:pt>
                <c:pt idx="5457">
                  <c:v>49.50362718523124</c:v>
                </c:pt>
                <c:pt idx="5458">
                  <c:v>49.50831644885414</c:v>
                </c:pt>
                <c:pt idx="5459">
                  <c:v>49.51300145472532</c:v>
                </c:pt>
                <c:pt idx="5460">
                  <c:v>49.51768220079379</c:v>
                </c:pt>
                <c:pt idx="5461">
                  <c:v>49.52235868500978</c:v>
                </c:pt>
                <c:pt idx="5462">
                  <c:v>49.52703090532478</c:v>
                </c:pt>
                <c:pt idx="5463">
                  <c:v>49.53169885969157</c:v>
                </c:pt>
                <c:pt idx="5464">
                  <c:v>49.53636254606425</c:v>
                </c:pt>
                <c:pt idx="5465">
                  <c:v>49.54102196239807</c:v>
                </c:pt>
                <c:pt idx="5466">
                  <c:v>49.54567710664965</c:v>
                </c:pt>
                <c:pt idx="5467">
                  <c:v>49.55032797677685</c:v>
                </c:pt>
                <c:pt idx="5468">
                  <c:v>49.55497457073878</c:v>
                </c:pt>
                <c:pt idx="5469">
                  <c:v>49.55961688649586</c:v>
                </c:pt>
                <c:pt idx="5470">
                  <c:v>49.56425492200975</c:v>
                </c:pt>
                <c:pt idx="5471">
                  <c:v>49.56888867524339</c:v>
                </c:pt>
                <c:pt idx="5472">
                  <c:v>49.57351814416106</c:v>
                </c:pt>
                <c:pt idx="5473">
                  <c:v>49.57814332672817</c:v>
                </c:pt>
                <c:pt idx="5474">
                  <c:v>49.58276422091154</c:v>
                </c:pt>
                <c:pt idx="5475">
                  <c:v>49.5873808246792</c:v>
                </c:pt>
                <c:pt idx="5476">
                  <c:v>49.5919931360005</c:v>
                </c:pt>
                <c:pt idx="5477">
                  <c:v>49.596601152846</c:v>
                </c:pt>
                <c:pt idx="5478">
                  <c:v>49.60120487318758</c:v>
                </c:pt>
                <c:pt idx="5479">
                  <c:v>49.60580429499844</c:v>
                </c:pt>
                <c:pt idx="5480">
                  <c:v>49.61039941625297</c:v>
                </c:pt>
                <c:pt idx="5481">
                  <c:v>49.61499023492692</c:v>
                </c:pt>
                <c:pt idx="5482">
                  <c:v>49.61957674899724</c:v>
                </c:pt>
                <c:pt idx="5483">
                  <c:v>49.62415895644223</c:v>
                </c:pt>
                <c:pt idx="5484">
                  <c:v>49.62873685524144</c:v>
                </c:pt>
                <c:pt idx="5485">
                  <c:v>49.63331044337571</c:v>
                </c:pt>
                <c:pt idx="5486">
                  <c:v>49.63787971882714</c:v>
                </c:pt>
                <c:pt idx="5487">
                  <c:v>49.64244467957916</c:v>
                </c:pt>
                <c:pt idx="5488">
                  <c:v>49.64700532361643</c:v>
                </c:pt>
                <c:pt idx="5489">
                  <c:v>49.65156164892496</c:v>
                </c:pt>
                <c:pt idx="5490">
                  <c:v>49.65611365349195</c:v>
                </c:pt>
                <c:pt idx="5491">
                  <c:v>49.66066133530598</c:v>
                </c:pt>
                <c:pt idx="5492">
                  <c:v>49.66520469235685</c:v>
                </c:pt>
                <c:pt idx="5493">
                  <c:v>49.66974372263568</c:v>
                </c:pt>
                <c:pt idx="5494">
                  <c:v>49.67427842413488</c:v>
                </c:pt>
                <c:pt idx="5495">
                  <c:v>49.67880879484812</c:v>
                </c:pt>
                <c:pt idx="5496">
                  <c:v>49.6833348327704</c:v>
                </c:pt>
                <c:pt idx="5497">
                  <c:v>49.68785653589793</c:v>
                </c:pt>
                <c:pt idx="5498">
                  <c:v>49.69237390222833</c:v>
                </c:pt>
                <c:pt idx="5499">
                  <c:v>49.6968869297604</c:v>
                </c:pt>
                <c:pt idx="5500">
                  <c:v>49.70139561649431</c:v>
                </c:pt>
                <c:pt idx="5501">
                  <c:v>49.70589996043145</c:v>
                </c:pt>
                <c:pt idx="5502">
                  <c:v>49.71039995957455</c:v>
                </c:pt>
                <c:pt idx="5503">
                  <c:v>49.71489561192762</c:v>
                </c:pt>
                <c:pt idx="5504">
                  <c:v>49.71938691549598</c:v>
                </c:pt>
                <c:pt idx="5505">
                  <c:v>49.7238738682862</c:v>
                </c:pt>
                <c:pt idx="5506">
                  <c:v>49.72835646830618</c:v>
                </c:pt>
                <c:pt idx="5507">
                  <c:v>49.73283471356511</c:v>
                </c:pt>
                <c:pt idx="5508">
                  <c:v>49.73730860207346</c:v>
                </c:pt>
                <c:pt idx="5509">
                  <c:v>49.74177813184303</c:v>
                </c:pt>
                <c:pt idx="5510">
                  <c:v>49.74624330088688</c:v>
                </c:pt>
                <c:pt idx="5511">
                  <c:v>49.75070410721936</c:v>
                </c:pt>
                <c:pt idx="5512">
                  <c:v>49.75516054885619</c:v>
                </c:pt>
                <c:pt idx="5513">
                  <c:v>49.7596126238143</c:v>
                </c:pt>
                <c:pt idx="5514">
                  <c:v>49.76406033011195</c:v>
                </c:pt>
                <c:pt idx="5515">
                  <c:v>49.76850366576872</c:v>
                </c:pt>
                <c:pt idx="5516">
                  <c:v>49.77294262880548</c:v>
                </c:pt>
                <c:pt idx="5517">
                  <c:v>49.77737721724439</c:v>
                </c:pt>
                <c:pt idx="5518">
                  <c:v>49.78180742910893</c:v>
                </c:pt>
                <c:pt idx="5519">
                  <c:v>49.78623326242386</c:v>
                </c:pt>
                <c:pt idx="5520">
                  <c:v>49.79065471521525</c:v>
                </c:pt>
                <c:pt idx="5521">
                  <c:v>49.79507178551049</c:v>
                </c:pt>
                <c:pt idx="5522">
                  <c:v>49.79948447133822</c:v>
                </c:pt>
                <c:pt idx="5523">
                  <c:v>49.80389277072848</c:v>
                </c:pt>
                <c:pt idx="5524">
                  <c:v>49.80829668171252</c:v>
                </c:pt>
                <c:pt idx="5525">
                  <c:v>49.81269620232295</c:v>
                </c:pt>
                <c:pt idx="5526">
                  <c:v>49.81709133059367</c:v>
                </c:pt>
                <c:pt idx="5527">
                  <c:v>49.82148206455988</c:v>
                </c:pt>
                <c:pt idx="5528">
                  <c:v>49.82586840225808</c:v>
                </c:pt>
                <c:pt idx="5529">
                  <c:v>49.83025034172613</c:v>
                </c:pt>
                <c:pt idx="5530">
                  <c:v>49.83462788100311</c:v>
                </c:pt>
                <c:pt idx="5531">
                  <c:v>49.83900101812952</c:v>
                </c:pt>
                <c:pt idx="5532">
                  <c:v>49.84336975114704</c:v>
                </c:pt>
                <c:pt idx="5533">
                  <c:v>49.84773407809878</c:v>
                </c:pt>
                <c:pt idx="5534">
                  <c:v>49.8520939970291</c:v>
                </c:pt>
                <c:pt idx="5535">
                  <c:v>49.85644950598365</c:v>
                </c:pt>
                <c:pt idx="5536">
                  <c:v>49.86080060300947</c:v>
                </c:pt>
                <c:pt idx="5537">
                  <c:v>49.86514728615485</c:v>
                </c:pt>
                <c:pt idx="5538">
                  <c:v>49.86948955346936</c:v>
                </c:pt>
                <c:pt idx="5539">
                  <c:v>49.873827403004</c:v>
                </c:pt>
                <c:pt idx="5540">
                  <c:v>49.878160832811</c:v>
                </c:pt>
                <c:pt idx="5541">
                  <c:v>49.8824898409439</c:v>
                </c:pt>
                <c:pt idx="5542">
                  <c:v>49.88681442545755</c:v>
                </c:pt>
                <c:pt idx="5543">
                  <c:v>49.89113458440821</c:v>
                </c:pt>
                <c:pt idx="5544">
                  <c:v>49.89545031585335</c:v>
                </c:pt>
                <c:pt idx="5545">
                  <c:v>49.89976161785179</c:v>
                </c:pt>
                <c:pt idx="5546">
                  <c:v>49.90406848846367</c:v>
                </c:pt>
                <c:pt idx="5547">
                  <c:v>49.9083709257505</c:v>
                </c:pt>
                <c:pt idx="5548">
                  <c:v>49.912668927775</c:v>
                </c:pt>
                <c:pt idx="5549">
                  <c:v>49.91696249260129</c:v>
                </c:pt>
                <c:pt idx="5550">
                  <c:v>49.9212516182948</c:v>
                </c:pt>
                <c:pt idx="5551">
                  <c:v>49.92553630292228</c:v>
                </c:pt>
                <c:pt idx="5552">
                  <c:v>49.92981654455176</c:v>
                </c:pt>
                <c:pt idx="5553">
                  <c:v>49.93409234125263</c:v>
                </c:pt>
                <c:pt idx="5554">
                  <c:v>49.93836369109561</c:v>
                </c:pt>
                <c:pt idx="5555">
                  <c:v>49.94263059215273</c:v>
                </c:pt>
                <c:pt idx="5556">
                  <c:v>49.94689304249732</c:v>
                </c:pt>
                <c:pt idx="5557">
                  <c:v>49.95115104020407</c:v>
                </c:pt>
                <c:pt idx="5558">
                  <c:v>49.95540458334899</c:v>
                </c:pt>
                <c:pt idx="5559">
                  <c:v>49.95965367000938</c:v>
                </c:pt>
                <c:pt idx="5560">
                  <c:v>49.96389829826392</c:v>
                </c:pt>
                <c:pt idx="5561">
                  <c:v>49.96813846619256</c:v>
                </c:pt>
                <c:pt idx="5562">
                  <c:v>49.97237417187662</c:v>
                </c:pt>
                <c:pt idx="5563">
                  <c:v>49.97660541339872</c:v>
                </c:pt>
                <c:pt idx="5564">
                  <c:v>49.98083218884284</c:v>
                </c:pt>
                <c:pt idx="5565">
                  <c:v>49.98505449629424</c:v>
                </c:pt>
                <c:pt idx="5566">
                  <c:v>49.98927233383956</c:v>
                </c:pt>
                <c:pt idx="5567">
                  <c:v>49.99348569956673</c:v>
                </c:pt>
                <c:pt idx="5568">
                  <c:v>49.99769459156504</c:v>
                </c:pt>
                <c:pt idx="5569">
                  <c:v>50.0018990079251</c:v>
                </c:pt>
                <c:pt idx="5570">
                  <c:v>50.00609894673883</c:v>
                </c:pt>
                <c:pt idx="5571">
                  <c:v>50.0102944060995</c:v>
                </c:pt>
                <c:pt idx="5572">
                  <c:v>50.01448538410176</c:v>
                </c:pt>
                <c:pt idx="5573">
                  <c:v>50.0186718788415</c:v>
                </c:pt>
                <c:pt idx="5574">
                  <c:v>50.02285388841601</c:v>
                </c:pt>
                <c:pt idx="5575">
                  <c:v>50.02703141092387</c:v>
                </c:pt>
                <c:pt idx="5576">
                  <c:v>50.03120444446505</c:v>
                </c:pt>
                <c:pt idx="5577">
                  <c:v>50.03537298714081</c:v>
                </c:pt>
                <c:pt idx="5578">
                  <c:v>50.03953703705377</c:v>
                </c:pt>
                <c:pt idx="5579">
                  <c:v>50.04369659230786</c:v>
                </c:pt>
                <c:pt idx="5580">
                  <c:v>50.04785165100839</c:v>
                </c:pt>
                <c:pt idx="5581">
                  <c:v>50.05200221126197</c:v>
                </c:pt>
                <c:pt idx="5582">
                  <c:v>50.05614827117655</c:v>
                </c:pt>
                <c:pt idx="5583">
                  <c:v>50.06028982886146</c:v>
                </c:pt>
                <c:pt idx="5584">
                  <c:v>50.0644268824273</c:v>
                </c:pt>
                <c:pt idx="5585">
                  <c:v>50.06855942998607</c:v>
                </c:pt>
                <c:pt idx="5586">
                  <c:v>50.07268746965106</c:v>
                </c:pt>
                <c:pt idx="5587">
                  <c:v>50.076810999537</c:v>
                </c:pt>
                <c:pt idx="5588">
                  <c:v>50.08093001775981</c:v>
                </c:pt>
                <c:pt idx="5589">
                  <c:v>50.08504452243687</c:v>
                </c:pt>
                <c:pt idx="5590">
                  <c:v>50.08915451168686</c:v>
                </c:pt>
                <c:pt idx="5591">
                  <c:v>50.09325998362984</c:v>
                </c:pt>
                <c:pt idx="5592">
                  <c:v>50.09736093638713</c:v>
                </c:pt>
                <c:pt idx="5593">
                  <c:v>50.10145736808148</c:v>
                </c:pt>
                <c:pt idx="5594">
                  <c:v>50.10554927683695</c:v>
                </c:pt>
                <c:pt idx="5595">
                  <c:v>50.10963666077895</c:v>
                </c:pt>
                <c:pt idx="5596">
                  <c:v>50.11371951803422</c:v>
                </c:pt>
                <c:pt idx="5597">
                  <c:v>50.11779784673087</c:v>
                </c:pt>
                <c:pt idx="5598">
                  <c:v>50.12187164499834</c:v>
                </c:pt>
                <c:pt idx="5599">
                  <c:v>50.12594091096743</c:v>
                </c:pt>
                <c:pt idx="5600">
                  <c:v>50.1300056427703</c:v>
                </c:pt>
                <c:pt idx="5601">
                  <c:v>50.1340658385404</c:v>
                </c:pt>
                <c:pt idx="5602">
                  <c:v>50.13812149641261</c:v>
                </c:pt>
                <c:pt idx="5603">
                  <c:v>50.14217261452312</c:v>
                </c:pt>
                <c:pt idx="5604">
                  <c:v>50.14621919100946</c:v>
                </c:pt>
                <c:pt idx="5605">
                  <c:v>50.15026122401051</c:v>
                </c:pt>
                <c:pt idx="5606">
                  <c:v>50.15429871166654</c:v>
                </c:pt>
                <c:pt idx="5607">
                  <c:v>50.15833165211915</c:v>
                </c:pt>
                <c:pt idx="5608">
                  <c:v>50.16236004351127</c:v>
                </c:pt>
                <c:pt idx="5609">
                  <c:v>50.16638388398721</c:v>
                </c:pt>
                <c:pt idx="5610">
                  <c:v>50.17040317169261</c:v>
                </c:pt>
                <c:pt idx="5611">
                  <c:v>50.17441790477451</c:v>
                </c:pt>
                <c:pt idx="5612">
                  <c:v>50.17842808138126</c:v>
                </c:pt>
                <c:pt idx="5613">
                  <c:v>50.18243369966257</c:v>
                </c:pt>
                <c:pt idx="5614">
                  <c:v>50.18643475776955</c:v>
                </c:pt>
                <c:pt idx="5615">
                  <c:v>50.19043125385463</c:v>
                </c:pt>
                <c:pt idx="5616">
                  <c:v>50.19442318607158</c:v>
                </c:pt>
                <c:pt idx="5617">
                  <c:v>50.19841055257554</c:v>
                </c:pt>
                <c:pt idx="5618">
                  <c:v>50.20239335152304</c:v>
                </c:pt>
                <c:pt idx="5619">
                  <c:v>50.20637158107193</c:v>
                </c:pt>
                <c:pt idx="5620">
                  <c:v>50.21034523938145</c:v>
                </c:pt>
                <c:pt idx="5621">
                  <c:v>50.21431432461216</c:v>
                </c:pt>
                <c:pt idx="5622">
                  <c:v>50.21827883492606</c:v>
                </c:pt>
                <c:pt idx="5623">
                  <c:v>50.22223876848638</c:v>
                </c:pt>
                <c:pt idx="5624">
                  <c:v>50.22619412345784</c:v>
                </c:pt>
                <c:pt idx="5625">
                  <c:v>50.23014489800645</c:v>
                </c:pt>
                <c:pt idx="5626">
                  <c:v>50.23409109029961</c:v>
                </c:pt>
                <c:pt idx="5627">
                  <c:v>50.23803269850608</c:v>
                </c:pt>
                <c:pt idx="5628">
                  <c:v>50.24196972079597</c:v>
                </c:pt>
                <c:pt idx="5629">
                  <c:v>50.24590215534077</c:v>
                </c:pt>
                <c:pt idx="5630">
                  <c:v>50.2498300003133</c:v>
                </c:pt>
                <c:pt idx="5631">
                  <c:v>50.25375325388782</c:v>
                </c:pt>
                <c:pt idx="5632">
                  <c:v>50.25767191423988</c:v>
                </c:pt>
                <c:pt idx="5633">
                  <c:v>50.26158597954642</c:v>
                </c:pt>
                <c:pt idx="5634">
                  <c:v>50.26549544798578</c:v>
                </c:pt>
                <c:pt idx="5635">
                  <c:v>50.26940031773761</c:v>
                </c:pt>
                <c:pt idx="5636">
                  <c:v>50.27330058698297</c:v>
                </c:pt>
                <c:pt idx="5637">
                  <c:v>50.27719625390428</c:v>
                </c:pt>
                <c:pt idx="5638">
                  <c:v>50.28108731668532</c:v>
                </c:pt>
                <c:pt idx="5639">
                  <c:v>50.28497377351125</c:v>
                </c:pt>
                <c:pt idx="5640">
                  <c:v>50.2888556225686</c:v>
                </c:pt>
                <c:pt idx="5641">
                  <c:v>50.29273286204526</c:v>
                </c:pt>
                <c:pt idx="5642">
                  <c:v>50.29660549013048</c:v>
                </c:pt>
                <c:pt idx="5643">
                  <c:v>50.30047350501491</c:v>
                </c:pt>
                <c:pt idx="5644">
                  <c:v>50.30433690489058</c:v>
                </c:pt>
                <c:pt idx="5645">
                  <c:v>50.30819568795085</c:v>
                </c:pt>
                <c:pt idx="5646">
                  <c:v>50.31204985239049</c:v>
                </c:pt>
                <c:pt idx="5647">
                  <c:v>50.31589939640563</c:v>
                </c:pt>
                <c:pt idx="5648">
                  <c:v>50.31974431819378</c:v>
                </c:pt>
                <c:pt idx="5649">
                  <c:v>50.32358461595381</c:v>
                </c:pt>
                <c:pt idx="5650">
                  <c:v>50.32742028788598</c:v>
                </c:pt>
                <c:pt idx="5651">
                  <c:v>50.33125133219193</c:v>
                </c:pt>
                <c:pt idx="5652">
                  <c:v>50.33507774707466</c:v>
                </c:pt>
                <c:pt idx="5653">
                  <c:v>50.33889953073855</c:v>
                </c:pt>
                <c:pt idx="5654">
                  <c:v>50.3427166813894</c:v>
                </c:pt>
                <c:pt idx="5655">
                  <c:v>50.3465291972343</c:v>
                </c:pt>
                <c:pt idx="5656">
                  <c:v>50.35033707648183</c:v>
                </c:pt>
                <c:pt idx="5657">
                  <c:v>50.35414031734184</c:v>
                </c:pt>
                <c:pt idx="5658">
                  <c:v>50.35793891802564</c:v>
                </c:pt>
                <c:pt idx="5659">
                  <c:v>50.36173287674587</c:v>
                </c:pt>
                <c:pt idx="5660">
                  <c:v>50.36552219171657</c:v>
                </c:pt>
                <c:pt idx="5661">
                  <c:v>50.3693068611532</c:v>
                </c:pt>
                <c:pt idx="5662">
                  <c:v>50.3730868832725</c:v>
                </c:pt>
                <c:pt idx="5663">
                  <c:v>50.37686225629272</c:v>
                </c:pt>
                <c:pt idx="5664">
                  <c:v>50.38063297843341</c:v>
                </c:pt>
                <c:pt idx="5665">
                  <c:v>50.38439904791552</c:v>
                </c:pt>
                <c:pt idx="5666">
                  <c:v>50.38816046296137</c:v>
                </c:pt>
                <c:pt idx="5667">
                  <c:v>50.39191722179472</c:v>
                </c:pt>
                <c:pt idx="5668">
                  <c:v>50.39566932264064</c:v>
                </c:pt>
                <c:pt idx="5669">
                  <c:v>50.39941676372565</c:v>
                </c:pt>
                <c:pt idx="5670">
                  <c:v>50.4031595432776</c:v>
                </c:pt>
                <c:pt idx="5671">
                  <c:v>50.4068976595258</c:v>
                </c:pt>
                <c:pt idx="5672">
                  <c:v>50.41063111070088</c:v>
                </c:pt>
                <c:pt idx="5673">
                  <c:v>50.41435989503486</c:v>
                </c:pt>
                <c:pt idx="5674">
                  <c:v>50.41808401076119</c:v>
                </c:pt>
                <c:pt idx="5675">
                  <c:v>50.4218034561147</c:v>
                </c:pt>
                <c:pt idx="5676">
                  <c:v>50.42551822933158</c:v>
                </c:pt>
                <c:pt idx="5677">
                  <c:v>50.42922832864943</c:v>
                </c:pt>
                <c:pt idx="5678">
                  <c:v>50.43293375230724</c:v>
                </c:pt>
                <c:pt idx="5679">
                  <c:v>50.43663449854539</c:v>
                </c:pt>
                <c:pt idx="5680">
                  <c:v>50.44033056560565</c:v>
                </c:pt>
                <c:pt idx="5681">
                  <c:v>50.44402195173117</c:v>
                </c:pt>
                <c:pt idx="5682">
                  <c:v>50.44770865516654</c:v>
                </c:pt>
                <c:pt idx="5683">
                  <c:v>50.45139067415766</c:v>
                </c:pt>
                <c:pt idx="5684">
                  <c:v>50.45506800695191</c:v>
                </c:pt>
                <c:pt idx="5685">
                  <c:v>50.45874065179799</c:v>
                </c:pt>
                <c:pt idx="5686">
                  <c:v>50.46240860694607</c:v>
                </c:pt>
                <c:pt idx="5687">
                  <c:v>50.46607187064762</c:v>
                </c:pt>
                <c:pt idx="5688">
                  <c:v>50.46973044115563</c:v>
                </c:pt>
                <c:pt idx="5689">
                  <c:v>50.47338431672436</c:v>
                </c:pt>
                <c:pt idx="5690">
                  <c:v>50.47703349560954</c:v>
                </c:pt>
                <c:pt idx="5691">
                  <c:v>50.48067797606829</c:v>
                </c:pt>
                <c:pt idx="5692">
                  <c:v>50.4843177563591</c:v>
                </c:pt>
                <c:pt idx="5693">
                  <c:v>50.48795283474191</c:v>
                </c:pt>
                <c:pt idx="5694">
                  <c:v>50.49158320947798</c:v>
                </c:pt>
                <c:pt idx="5695">
                  <c:v>50.49520887883004</c:v>
                </c:pt>
                <c:pt idx="5696">
                  <c:v>50.49882984106218</c:v>
                </c:pt>
                <c:pt idx="5697">
                  <c:v>50.50244609443993</c:v>
                </c:pt>
                <c:pt idx="5698">
                  <c:v>50.50605763723016</c:v>
                </c:pt>
                <c:pt idx="5699">
                  <c:v>50.5096644677012</c:v>
                </c:pt>
                <c:pt idx="5700">
                  <c:v>50.51326658412276</c:v>
                </c:pt>
                <c:pt idx="5701">
                  <c:v>50.51686398476595</c:v>
                </c:pt>
                <c:pt idx="5702">
                  <c:v>50.52045666790325</c:v>
                </c:pt>
                <c:pt idx="5703">
                  <c:v>50.52404463180862</c:v>
                </c:pt>
                <c:pt idx="5704">
                  <c:v>50.52762787475736</c:v>
                </c:pt>
                <c:pt idx="5705">
                  <c:v>50.5312063950262</c:v>
                </c:pt>
                <c:pt idx="5706">
                  <c:v>50.53478019089324</c:v>
                </c:pt>
                <c:pt idx="5707">
                  <c:v>50.53834926063807</c:v>
                </c:pt>
                <c:pt idx="5708">
                  <c:v>50.5419136025416</c:v>
                </c:pt>
                <c:pt idx="5709">
                  <c:v>50.54547321488616</c:v>
                </c:pt>
                <c:pt idx="5710">
                  <c:v>50.54902809595553</c:v>
                </c:pt>
                <c:pt idx="5711">
                  <c:v>50.5525782440349</c:v>
                </c:pt>
                <c:pt idx="5712">
                  <c:v>50.55612365741074</c:v>
                </c:pt>
                <c:pt idx="5713">
                  <c:v>50.55966433437113</c:v>
                </c:pt>
                <c:pt idx="5714">
                  <c:v>50.56320027320542</c:v>
                </c:pt>
                <c:pt idx="5715">
                  <c:v>50.5667314722044</c:v>
                </c:pt>
                <c:pt idx="5716">
                  <c:v>50.57025792966029</c:v>
                </c:pt>
                <c:pt idx="5717">
                  <c:v>50.57377964386671</c:v>
                </c:pt>
                <c:pt idx="5718">
                  <c:v>50.57729661311865</c:v>
                </c:pt>
                <c:pt idx="5719">
                  <c:v>50.5808088357126</c:v>
                </c:pt>
                <c:pt idx="5720">
                  <c:v>50.5843163099464</c:v>
                </c:pt>
                <c:pt idx="5721">
                  <c:v>50.58781903411928</c:v>
                </c:pt>
                <c:pt idx="5722">
                  <c:v>50.59131700653195</c:v>
                </c:pt>
                <c:pt idx="5723">
                  <c:v>50.5948102254865</c:v>
                </c:pt>
                <c:pt idx="5724">
                  <c:v>50.5982986892864</c:v>
                </c:pt>
                <c:pt idx="5725">
                  <c:v>50.60178239623662</c:v>
                </c:pt>
                <c:pt idx="5726">
                  <c:v>50.60526134464346</c:v>
                </c:pt>
                <c:pt idx="5727">
                  <c:v>50.6087355328147</c:v>
                </c:pt>
                <c:pt idx="5728">
                  <c:v>50.61220495905945</c:v>
                </c:pt>
                <c:pt idx="5729">
                  <c:v>50.61566962168835</c:v>
                </c:pt>
                <c:pt idx="5730">
                  <c:v>50.61912951901338</c:v>
                </c:pt>
                <c:pt idx="5731">
                  <c:v>50.62258464934797</c:v>
                </c:pt>
                <c:pt idx="5732">
                  <c:v>50.62603501100694</c:v>
                </c:pt>
                <c:pt idx="5733">
                  <c:v>50.62948060230652</c:v>
                </c:pt>
                <c:pt idx="5734">
                  <c:v>50.63292142156443</c:v>
                </c:pt>
                <c:pt idx="5735">
                  <c:v>50.63635746709974</c:v>
                </c:pt>
                <c:pt idx="5736">
                  <c:v>50.63978873723295</c:v>
                </c:pt>
                <c:pt idx="5737">
                  <c:v>50.64321523028603</c:v>
                </c:pt>
                <c:pt idx="5738">
                  <c:v>50.6466369445823</c:v>
                </c:pt>
                <c:pt idx="5739">
                  <c:v>50.65005387844653</c:v>
                </c:pt>
                <c:pt idx="5740">
                  <c:v>50.65346603020495</c:v>
                </c:pt>
                <c:pt idx="5741">
                  <c:v>50.65687339818517</c:v>
                </c:pt>
                <c:pt idx="5742">
                  <c:v>50.66027598071623</c:v>
                </c:pt>
                <c:pt idx="5743">
                  <c:v>50.6636737761286</c:v>
                </c:pt>
                <c:pt idx="5744">
                  <c:v>50.66706678275415</c:v>
                </c:pt>
                <c:pt idx="5745">
                  <c:v>50.67045499892623</c:v>
                </c:pt>
                <c:pt idx="5746">
                  <c:v>50.67383842297955</c:v>
                </c:pt>
                <c:pt idx="5747">
                  <c:v>50.67721705325029</c:v>
                </c:pt>
                <c:pt idx="5748">
                  <c:v>50.68059088807607</c:v>
                </c:pt>
                <c:pt idx="5749">
                  <c:v>50.68395992579586</c:v>
                </c:pt>
                <c:pt idx="5750">
                  <c:v>50.68732416475013</c:v>
                </c:pt>
                <c:pt idx="5751">
                  <c:v>50.69068360328075</c:v>
                </c:pt>
                <c:pt idx="5752">
                  <c:v>50.69403823973104</c:v>
                </c:pt>
                <c:pt idx="5753">
                  <c:v>50.6973880724457</c:v>
                </c:pt>
                <c:pt idx="5754">
                  <c:v>50.7007330997709</c:v>
                </c:pt>
                <c:pt idx="5755">
                  <c:v>50.70407332005424</c:v>
                </c:pt>
                <c:pt idx="5756">
                  <c:v>50.70740873164471</c:v>
                </c:pt>
                <c:pt idx="5757">
                  <c:v>50.7107393328928</c:v>
                </c:pt>
                <c:pt idx="5758">
                  <c:v>50.71406512215036</c:v>
                </c:pt>
                <c:pt idx="5759">
                  <c:v>50.71738609777071</c:v>
                </c:pt>
                <c:pt idx="5760">
                  <c:v>50.7207022581086</c:v>
                </c:pt>
                <c:pt idx="5761">
                  <c:v>50.7240136015202</c:v>
                </c:pt>
                <c:pt idx="5762">
                  <c:v>50.72732012636311</c:v>
                </c:pt>
                <c:pt idx="5763">
                  <c:v>50.73062183099638</c:v>
                </c:pt>
                <c:pt idx="5764">
                  <c:v>50.7339187137805</c:v>
                </c:pt>
                <c:pt idx="5765">
                  <c:v>50.73721077307735</c:v>
                </c:pt>
                <c:pt idx="5766">
                  <c:v>50.7404980072503</c:v>
                </c:pt>
                <c:pt idx="5767">
                  <c:v>50.74378041466412</c:v>
                </c:pt>
                <c:pt idx="5768">
                  <c:v>50.74705799368503</c:v>
                </c:pt>
                <c:pt idx="5769">
                  <c:v>50.75033074268069</c:v>
                </c:pt>
                <c:pt idx="5770">
                  <c:v>50.75359866002018</c:v>
                </c:pt>
                <c:pt idx="5771">
                  <c:v>50.75686174407402</c:v>
                </c:pt>
                <c:pt idx="5772">
                  <c:v>50.7601199932142</c:v>
                </c:pt>
                <c:pt idx="5773">
                  <c:v>50.7633734058141</c:v>
                </c:pt>
                <c:pt idx="5774">
                  <c:v>50.76662198024855</c:v>
                </c:pt>
                <c:pt idx="5775">
                  <c:v>50.76986571489388</c:v>
                </c:pt>
                <c:pt idx="5776">
                  <c:v>50.77310460812777</c:v>
                </c:pt>
                <c:pt idx="5777">
                  <c:v>50.7763386583294</c:v>
                </c:pt>
                <c:pt idx="5778">
                  <c:v>50.77956786387935</c:v>
                </c:pt>
                <c:pt idx="5779">
                  <c:v>50.7827922231597</c:v>
                </c:pt>
                <c:pt idx="5780">
                  <c:v>50.7860117345539</c:v>
                </c:pt>
                <c:pt idx="5781">
                  <c:v>50.78922639644688</c:v>
                </c:pt>
                <c:pt idx="5782">
                  <c:v>50.79243620722503</c:v>
                </c:pt>
                <c:pt idx="5783">
                  <c:v>50.79564116527613</c:v>
                </c:pt>
                <c:pt idx="5784">
                  <c:v>50.7988412689895</c:v>
                </c:pt>
                <c:pt idx="5785">
                  <c:v>50.80203651675576</c:v>
                </c:pt>
                <c:pt idx="5786">
                  <c:v>50.8052269069671</c:v>
                </c:pt>
                <c:pt idx="5787">
                  <c:v>50.8084124380171</c:v>
                </c:pt>
                <c:pt idx="5788">
                  <c:v>50.8115931083008</c:v>
                </c:pt>
                <c:pt idx="5789">
                  <c:v>50.81476891621467</c:v>
                </c:pt>
                <c:pt idx="5790">
                  <c:v>50.81793986015665</c:v>
                </c:pt>
                <c:pt idx="5791">
                  <c:v>50.82110593852612</c:v>
                </c:pt>
                <c:pt idx="5792">
                  <c:v>50.82426714972387</c:v>
                </c:pt>
                <c:pt idx="5793">
                  <c:v>50.82742349215221</c:v>
                </c:pt>
                <c:pt idx="5794">
                  <c:v>50.83057496421485</c:v>
                </c:pt>
                <c:pt idx="5795">
                  <c:v>50.83372156431692</c:v>
                </c:pt>
                <c:pt idx="5796">
                  <c:v>50.83686329086508</c:v>
                </c:pt>
                <c:pt idx="5797">
                  <c:v>50.84000014226738</c:v>
                </c:pt>
                <c:pt idx="5798">
                  <c:v>50.84313211693334</c:v>
                </c:pt>
                <c:pt idx="5799">
                  <c:v>50.84625921327391</c:v>
                </c:pt>
                <c:pt idx="5800">
                  <c:v>50.84938142970152</c:v>
                </c:pt>
                <c:pt idx="5801">
                  <c:v>50.85249876463005</c:v>
                </c:pt>
                <c:pt idx="5802">
                  <c:v>50.85561121647481</c:v>
                </c:pt>
                <c:pt idx="5803">
                  <c:v>50.85871878365257</c:v>
                </c:pt>
                <c:pt idx="5804">
                  <c:v>50.86182146458157</c:v>
                </c:pt>
                <c:pt idx="5805">
                  <c:v>50.86491925768149</c:v>
                </c:pt>
                <c:pt idx="5806">
                  <c:v>50.86801216137347</c:v>
                </c:pt>
                <c:pt idx="5807">
                  <c:v>50.87110017408008</c:v>
                </c:pt>
                <c:pt idx="5808">
                  <c:v>50.87418329422538</c:v>
                </c:pt>
                <c:pt idx="5809">
                  <c:v>50.87726152023485</c:v>
                </c:pt>
                <c:pt idx="5810">
                  <c:v>50.8803348505355</c:v>
                </c:pt>
                <c:pt idx="5811">
                  <c:v>50.88340328355567</c:v>
                </c:pt>
                <c:pt idx="5812">
                  <c:v>50.88646681772528</c:v>
                </c:pt>
                <c:pt idx="5813">
                  <c:v>50.88952545147563</c:v>
                </c:pt>
                <c:pt idx="5814">
                  <c:v>50.89257918323953</c:v>
                </c:pt>
                <c:pt idx="5815">
                  <c:v>50.8956280114512</c:v>
                </c:pt>
                <c:pt idx="5816">
                  <c:v>50.89867193454635</c:v>
                </c:pt>
                <c:pt idx="5817">
                  <c:v>50.90171095096214</c:v>
                </c:pt>
                <c:pt idx="5818">
                  <c:v>50.90474505913718</c:v>
                </c:pt>
                <c:pt idx="5819">
                  <c:v>50.90777425751157</c:v>
                </c:pt>
                <c:pt idx="5820">
                  <c:v>50.91079854452684</c:v>
                </c:pt>
                <c:pt idx="5821">
                  <c:v>50.91381791862599</c:v>
                </c:pt>
                <c:pt idx="5822">
                  <c:v>50.91683237825347</c:v>
                </c:pt>
                <c:pt idx="5823">
                  <c:v>50.91984192185524</c:v>
                </c:pt>
                <c:pt idx="5824">
                  <c:v>50.92284654787867</c:v>
                </c:pt>
                <c:pt idx="5825">
                  <c:v>50.92584625477259</c:v>
                </c:pt>
                <c:pt idx="5826">
                  <c:v>50.92884104098736</c:v>
                </c:pt>
                <c:pt idx="5827">
                  <c:v>50.93183090497471</c:v>
                </c:pt>
                <c:pt idx="5828">
                  <c:v>50.93481584518791</c:v>
                </c:pt>
                <c:pt idx="5829">
                  <c:v>50.93779586008165</c:v>
                </c:pt>
                <c:pt idx="5830">
                  <c:v>50.94077094811211</c:v>
                </c:pt>
                <c:pt idx="5831">
                  <c:v>50.94374110773692</c:v>
                </c:pt>
                <c:pt idx="5832">
                  <c:v>50.94670633741521</c:v>
                </c:pt>
                <c:pt idx="5833">
                  <c:v>50.94966663560751</c:v>
                </c:pt>
                <c:pt idx="5834">
                  <c:v>50.95262200077591</c:v>
                </c:pt>
                <c:pt idx="5835">
                  <c:v>50.95557243138386</c:v>
                </c:pt>
                <c:pt idx="5836">
                  <c:v>50.95851792589635</c:v>
                </c:pt>
                <c:pt idx="5837">
                  <c:v>50.96145848277984</c:v>
                </c:pt>
                <c:pt idx="5838">
                  <c:v>50.96439410050221</c:v>
                </c:pt>
                <c:pt idx="5839">
                  <c:v>50.96732477753286</c:v>
                </c:pt>
                <c:pt idx="5840">
                  <c:v>50.97025051234262</c:v>
                </c:pt>
                <c:pt idx="5841">
                  <c:v>50.97317130340385</c:v>
                </c:pt>
                <c:pt idx="5842">
                  <c:v>50.97608714919029</c:v>
                </c:pt>
                <c:pt idx="5843">
                  <c:v>50.97899804817723</c:v>
                </c:pt>
                <c:pt idx="5844">
                  <c:v>50.98190399884138</c:v>
                </c:pt>
                <c:pt idx="5845">
                  <c:v>50.98480499966096</c:v>
                </c:pt>
                <c:pt idx="5846">
                  <c:v>50.98770104911566</c:v>
                </c:pt>
                <c:pt idx="5847">
                  <c:v>50.99059214568661</c:v>
                </c:pt>
                <c:pt idx="5848">
                  <c:v>50.99347828785643</c:v>
                </c:pt>
                <c:pt idx="5849">
                  <c:v>50.99635947410923</c:v>
                </c:pt>
                <c:pt idx="5850">
                  <c:v>50.99923570293057</c:v>
                </c:pt>
                <c:pt idx="5851">
                  <c:v>51.0021069728075</c:v>
                </c:pt>
                <c:pt idx="5852">
                  <c:v>51.00497328222855</c:v>
                </c:pt>
                <c:pt idx="5853">
                  <c:v>51.00783462968369</c:v>
                </c:pt>
                <c:pt idx="5854">
                  <c:v>51.01069101366442</c:v>
                </c:pt>
                <c:pt idx="5855">
                  <c:v>51.01354243266369</c:v>
                </c:pt>
                <c:pt idx="5856">
                  <c:v>51.01638888517592</c:v>
                </c:pt>
                <c:pt idx="5857">
                  <c:v>51.01923036969698</c:v>
                </c:pt>
                <c:pt idx="5858">
                  <c:v>51.02206688472431</c:v>
                </c:pt>
                <c:pt idx="5859">
                  <c:v>51.02489842875673</c:v>
                </c:pt>
                <c:pt idx="5860">
                  <c:v>51.02772500029458</c:v>
                </c:pt>
                <c:pt idx="5861">
                  <c:v>51.0305465978397</c:v>
                </c:pt>
                <c:pt idx="5862">
                  <c:v>51.03336321989537</c:v>
                </c:pt>
                <c:pt idx="5863">
                  <c:v>51.03617486496638</c:v>
                </c:pt>
                <c:pt idx="5864">
                  <c:v>51.03898153155897</c:v>
                </c:pt>
                <c:pt idx="5865">
                  <c:v>51.04178321818089</c:v>
                </c:pt>
                <c:pt idx="5866">
                  <c:v>51.04457992334135</c:v>
                </c:pt>
                <c:pt idx="5867">
                  <c:v>51.04737164555108</c:v>
                </c:pt>
                <c:pt idx="5868">
                  <c:v>51.05015838332224</c:v>
                </c:pt>
                <c:pt idx="5869">
                  <c:v>51.05294013516851</c:v>
                </c:pt>
                <c:pt idx="5870">
                  <c:v>51.05571689960503</c:v>
                </c:pt>
                <c:pt idx="5871">
                  <c:v>51.05848867514842</c:v>
                </c:pt>
                <c:pt idx="5872">
                  <c:v>51.06125546031684</c:v>
                </c:pt>
                <c:pt idx="5873">
                  <c:v>51.06401725362986</c:v>
                </c:pt>
                <c:pt idx="5874">
                  <c:v>51.06677405360857</c:v>
                </c:pt>
                <c:pt idx="5875">
                  <c:v>51.06952585877558</c:v>
                </c:pt>
                <c:pt idx="5876">
                  <c:v>51.0722726676549</c:v>
                </c:pt>
                <c:pt idx="5877">
                  <c:v>51.0750144787721</c:v>
                </c:pt>
                <c:pt idx="5878">
                  <c:v>51.0777512906542</c:v>
                </c:pt>
                <c:pt idx="5879">
                  <c:v>51.08048310182973</c:v>
                </c:pt>
                <c:pt idx="5880">
                  <c:v>51.0832099108287</c:v>
                </c:pt>
                <c:pt idx="5881">
                  <c:v>51.08593171618259</c:v>
                </c:pt>
                <c:pt idx="5882">
                  <c:v>51.0886485164244</c:v>
                </c:pt>
                <c:pt idx="5883">
                  <c:v>51.09136031008858</c:v>
                </c:pt>
                <c:pt idx="5884">
                  <c:v>51.0940670957111</c:v>
                </c:pt>
                <c:pt idx="5885">
                  <c:v>51.09676887182945</c:v>
                </c:pt>
                <c:pt idx="5886">
                  <c:v>51.09946563698252</c:v>
                </c:pt>
                <c:pt idx="5887">
                  <c:v>51.10215738971076</c:v>
                </c:pt>
                <c:pt idx="5888">
                  <c:v>51.10484412855608</c:v>
                </c:pt>
                <c:pt idx="5889">
                  <c:v>51.10752585206193</c:v>
                </c:pt>
                <c:pt idx="5890">
                  <c:v>51.1102025587732</c:v>
                </c:pt>
                <c:pt idx="5891">
                  <c:v>51.11287424723626</c:v>
                </c:pt>
                <c:pt idx="5892">
                  <c:v>51.11554091599906</c:v>
                </c:pt>
                <c:pt idx="5893">
                  <c:v>51.11820256361092</c:v>
                </c:pt>
                <c:pt idx="5894">
                  <c:v>51.12085918862278</c:v>
                </c:pt>
                <c:pt idx="5895">
                  <c:v>51.12351078958697</c:v>
                </c:pt>
                <c:pt idx="5896">
                  <c:v>51.12615736505737</c:v>
                </c:pt>
                <c:pt idx="5897">
                  <c:v>51.12879891358935</c:v>
                </c:pt>
                <c:pt idx="5898">
                  <c:v>51.13143543373975</c:v>
                </c:pt>
                <c:pt idx="5899">
                  <c:v>51.13406692406695</c:v>
                </c:pt>
                <c:pt idx="5900">
                  <c:v>51.13669338313078</c:v>
                </c:pt>
                <c:pt idx="5901">
                  <c:v>51.1393148094926</c:v>
                </c:pt>
                <c:pt idx="5902">
                  <c:v>51.14193120171523</c:v>
                </c:pt>
                <c:pt idx="5903">
                  <c:v>51.14454255836304</c:v>
                </c:pt>
                <c:pt idx="5904">
                  <c:v>51.14714887800187</c:v>
                </c:pt>
                <c:pt idx="5905">
                  <c:v>51.14975015919904</c:v>
                </c:pt>
                <c:pt idx="5906">
                  <c:v>51.15234640052338</c:v>
                </c:pt>
                <c:pt idx="5907">
                  <c:v>51.15493760054525</c:v>
                </c:pt>
                <c:pt idx="5908">
                  <c:v>51.15752375783646</c:v>
                </c:pt>
                <c:pt idx="5909">
                  <c:v>51.16010487097038</c:v>
                </c:pt>
                <c:pt idx="5910">
                  <c:v>51.16268093852183</c:v>
                </c:pt>
                <c:pt idx="5911">
                  <c:v>51.16525195906711</c:v>
                </c:pt>
                <c:pt idx="5912">
                  <c:v>51.16781793118411</c:v>
                </c:pt>
                <c:pt idx="5913">
                  <c:v>51.17037885345215</c:v>
                </c:pt>
                <c:pt idx="5914">
                  <c:v>51.17293472445208</c:v>
                </c:pt>
                <c:pt idx="5915">
                  <c:v>51.17548554276622</c:v>
                </c:pt>
                <c:pt idx="5916">
                  <c:v>51.17803130697847</c:v>
                </c:pt>
                <c:pt idx="5917">
                  <c:v>51.18057201567413</c:v>
                </c:pt>
                <c:pt idx="5918">
                  <c:v>51.18310766744007</c:v>
                </c:pt>
                <c:pt idx="5919">
                  <c:v>51.18563826086467</c:v>
                </c:pt>
                <c:pt idx="5920">
                  <c:v>51.18816379453777</c:v>
                </c:pt>
                <c:pt idx="5921">
                  <c:v>51.19068426705076</c:v>
                </c:pt>
                <c:pt idx="5922">
                  <c:v>51.1931996769965</c:v>
                </c:pt>
                <c:pt idx="5923">
                  <c:v>51.19571002296937</c:v>
                </c:pt>
                <c:pt idx="5924">
                  <c:v>51.19821530356527</c:v>
                </c:pt>
                <c:pt idx="5925">
                  <c:v>51.20071551738158</c:v>
                </c:pt>
                <c:pt idx="5926">
                  <c:v>51.20321066301721</c:v>
                </c:pt>
                <c:pt idx="5927">
                  <c:v>51.20570073907258</c:v>
                </c:pt>
                <c:pt idx="5928">
                  <c:v>51.2081857441496</c:v>
                </c:pt>
                <c:pt idx="5929">
                  <c:v>51.21066567685168</c:v>
                </c:pt>
                <c:pt idx="5930">
                  <c:v>51.21314053578378</c:v>
                </c:pt>
                <c:pt idx="5931">
                  <c:v>51.21561031955233</c:v>
                </c:pt>
                <c:pt idx="5932">
                  <c:v>51.2180750267653</c:v>
                </c:pt>
                <c:pt idx="5933">
                  <c:v>51.22053465603214</c:v>
                </c:pt>
                <c:pt idx="5934">
                  <c:v>51.22298920596382</c:v>
                </c:pt>
                <c:pt idx="5935">
                  <c:v>51.22543867517284</c:v>
                </c:pt>
                <c:pt idx="5936">
                  <c:v>51.22788306227318</c:v>
                </c:pt>
                <c:pt idx="5937">
                  <c:v>51.23032236588038</c:v>
                </c:pt>
                <c:pt idx="5938">
                  <c:v>51.23275658461142</c:v>
                </c:pt>
                <c:pt idx="5939">
                  <c:v>51.23518571708487</c:v>
                </c:pt>
                <c:pt idx="5940">
                  <c:v>51.23760976192075</c:v>
                </c:pt>
                <c:pt idx="5941">
                  <c:v>51.24002871774064</c:v>
                </c:pt>
                <c:pt idx="5942">
                  <c:v>51.2424425831676</c:v>
                </c:pt>
                <c:pt idx="5943">
                  <c:v>51.24485135682623</c:v>
                </c:pt>
                <c:pt idx="5944">
                  <c:v>51.24725503734263</c:v>
                </c:pt>
                <c:pt idx="5945">
                  <c:v>51.24965362334442</c:v>
                </c:pt>
                <c:pt idx="5946">
                  <c:v>51.25204711346074</c:v>
                </c:pt>
                <c:pt idx="5947">
                  <c:v>51.25443550632222</c:v>
                </c:pt>
                <c:pt idx="5948">
                  <c:v>51.25681880056105</c:v>
                </c:pt>
                <c:pt idx="5949">
                  <c:v>51.2591969948109</c:v>
                </c:pt>
                <c:pt idx="5950">
                  <c:v>51.26157008770696</c:v>
                </c:pt>
                <c:pt idx="5951">
                  <c:v>51.26393807788596</c:v>
                </c:pt>
                <c:pt idx="5952">
                  <c:v>51.26630096398614</c:v>
                </c:pt>
                <c:pt idx="5953">
                  <c:v>51.26865874464725</c:v>
                </c:pt>
                <c:pt idx="5954">
                  <c:v>51.27101141851055</c:v>
                </c:pt>
                <c:pt idx="5955">
                  <c:v>51.27335898421885</c:v>
                </c:pt>
                <c:pt idx="5956">
                  <c:v>51.27570144041646</c:v>
                </c:pt>
                <c:pt idx="5957">
                  <c:v>51.2780387857492</c:v>
                </c:pt>
                <c:pt idx="5958">
                  <c:v>51.28037101886442</c:v>
                </c:pt>
                <c:pt idx="5959">
                  <c:v>51.28269813841101</c:v>
                </c:pt>
                <c:pt idx="5960">
                  <c:v>51.28502014303935</c:v>
                </c:pt>
                <c:pt idx="5961">
                  <c:v>51.28733703140136</c:v>
                </c:pt>
                <c:pt idx="5962">
                  <c:v>51.28964880215048</c:v>
                </c:pt>
                <c:pt idx="5963">
                  <c:v>51.29195545394165</c:v>
                </c:pt>
                <c:pt idx="5964">
                  <c:v>51.29425698543138</c:v>
                </c:pt>
                <c:pt idx="5965">
                  <c:v>51.29655339527766</c:v>
                </c:pt>
                <c:pt idx="5966">
                  <c:v>51.29884468214003</c:v>
                </c:pt>
                <c:pt idx="5967">
                  <c:v>51.30113084467953</c:v>
                </c:pt>
                <c:pt idx="5968">
                  <c:v>51.30341188155874</c:v>
                </c:pt>
                <c:pt idx="5969">
                  <c:v>51.30568779144176</c:v>
                </c:pt>
                <c:pt idx="5970">
                  <c:v>51.30795857299425</c:v>
                </c:pt>
                <c:pt idx="5971">
                  <c:v>51.31022422488331</c:v>
                </c:pt>
                <c:pt idx="5972">
                  <c:v>51.31248474577765</c:v>
                </c:pt>
                <c:pt idx="5973">
                  <c:v>51.31474013434747</c:v>
                </c:pt>
                <c:pt idx="5974">
                  <c:v>51.3169903892645</c:v>
                </c:pt>
                <c:pt idx="5975">
                  <c:v>51.31923550920202</c:v>
                </c:pt>
                <c:pt idx="5976">
                  <c:v>51.32147549283479</c:v>
                </c:pt>
                <c:pt idx="5977">
                  <c:v>51.32371033883914</c:v>
                </c:pt>
                <c:pt idx="5978">
                  <c:v>51.32594004589289</c:v>
                </c:pt>
                <c:pt idx="5979">
                  <c:v>51.32816461267543</c:v>
                </c:pt>
                <c:pt idx="5980">
                  <c:v>51.33038403786765</c:v>
                </c:pt>
                <c:pt idx="5981">
                  <c:v>51.33259832015201</c:v>
                </c:pt>
                <c:pt idx="5982">
                  <c:v>51.33480745821241</c:v>
                </c:pt>
                <c:pt idx="5983">
                  <c:v>51.33701145073442</c:v>
                </c:pt>
                <c:pt idx="5984">
                  <c:v>51.33921029640503</c:v>
                </c:pt>
                <c:pt idx="5985">
                  <c:v>51.34140399391275</c:v>
                </c:pt>
                <c:pt idx="5986">
                  <c:v>51.34359254194772</c:v>
                </c:pt>
                <c:pt idx="5987">
                  <c:v>51.34577593920152</c:v>
                </c:pt>
                <c:pt idx="5988">
                  <c:v>51.3479541843673</c:v>
                </c:pt>
                <c:pt idx="5989">
                  <c:v>51.35012727613978</c:v>
                </c:pt>
                <c:pt idx="5990">
                  <c:v>51.35229521321512</c:v>
                </c:pt>
                <c:pt idx="5991">
                  <c:v>51.3544579942911</c:v>
                </c:pt>
                <c:pt idx="5992">
                  <c:v>51.356615618067</c:v>
                </c:pt>
                <c:pt idx="5993">
                  <c:v>51.35876808324361</c:v>
                </c:pt>
                <c:pt idx="5994">
                  <c:v>51.36091538852333</c:v>
                </c:pt>
                <c:pt idx="5995">
                  <c:v>51.36305753260999</c:v>
                </c:pt>
                <c:pt idx="5996">
                  <c:v>51.36519451420902</c:v>
                </c:pt>
                <c:pt idx="5997">
                  <c:v>51.3673263320274</c:v>
                </c:pt>
                <c:pt idx="5998">
                  <c:v>51.3694529847736</c:v>
                </c:pt>
                <c:pt idx="5999">
                  <c:v>51.37157447115765</c:v>
                </c:pt>
                <c:pt idx="6000">
                  <c:v>51.37369078989114</c:v>
                </c:pt>
                <c:pt idx="6001">
                  <c:v>51.37580193968715</c:v>
                </c:pt>
                <c:pt idx="6002">
                  <c:v>51.37790791926031</c:v>
                </c:pt>
                <c:pt idx="6003">
                  <c:v>51.38000872732682</c:v>
                </c:pt>
                <c:pt idx="6004">
                  <c:v>51.38210436260439</c:v>
                </c:pt>
                <c:pt idx="6005">
                  <c:v>51.38419482381227</c:v>
                </c:pt>
                <c:pt idx="6006">
                  <c:v>51.38628010967127</c:v>
                </c:pt>
                <c:pt idx="6007">
                  <c:v>51.38836021890371</c:v>
                </c:pt>
                <c:pt idx="6008">
                  <c:v>51.39043515023344</c:v>
                </c:pt>
                <c:pt idx="6009">
                  <c:v>51.39250490238593</c:v>
                </c:pt>
                <c:pt idx="6010">
                  <c:v>51.39456947408807</c:v>
                </c:pt>
                <c:pt idx="6011">
                  <c:v>51.39662886406841</c:v>
                </c:pt>
                <c:pt idx="6012">
                  <c:v>51.39868307105696</c:v>
                </c:pt>
                <c:pt idx="6013">
                  <c:v>51.40073209378532</c:v>
                </c:pt>
                <c:pt idx="6014">
                  <c:v>51.4027759309866</c:v>
                </c:pt>
                <c:pt idx="6015">
                  <c:v>51.40481458139543</c:v>
                </c:pt>
                <c:pt idx="6016">
                  <c:v>51.40684804374807</c:v>
                </c:pt>
                <c:pt idx="6017">
                  <c:v>51.40887631678225</c:v>
                </c:pt>
                <c:pt idx="6018">
                  <c:v>51.41089939923725</c:v>
                </c:pt>
                <c:pt idx="6019">
                  <c:v>51.41291728985395</c:v>
                </c:pt>
                <c:pt idx="6020">
                  <c:v>51.41492998737467</c:v>
                </c:pt>
                <c:pt idx="6021">
                  <c:v>51.41693749054338</c:v>
                </c:pt>
                <c:pt idx="6022">
                  <c:v>51.41893979810556</c:v>
                </c:pt>
                <c:pt idx="6023">
                  <c:v>51.4209369088082</c:v>
                </c:pt>
                <c:pt idx="6024">
                  <c:v>51.42292882139987</c:v>
                </c:pt>
                <c:pt idx="6025">
                  <c:v>51.42491553463068</c:v>
                </c:pt>
                <c:pt idx="6026">
                  <c:v>51.42689704725229</c:v>
                </c:pt>
                <c:pt idx="6027">
                  <c:v>51.42887335801793</c:v>
                </c:pt>
                <c:pt idx="6028">
                  <c:v>51.43084446568228</c:v>
                </c:pt>
                <c:pt idx="6029">
                  <c:v>51.43281036900175</c:v>
                </c:pt>
                <c:pt idx="6030">
                  <c:v>51.43477106673409</c:v>
                </c:pt>
                <c:pt idx="6031">
                  <c:v>51.43672655763874</c:v>
                </c:pt>
                <c:pt idx="6032">
                  <c:v>51.43867684047664</c:v>
                </c:pt>
                <c:pt idx="6033">
                  <c:v>51.44062191401026</c:v>
                </c:pt>
                <c:pt idx="6034">
                  <c:v>51.44256177700368</c:v>
                </c:pt>
                <c:pt idx="6035">
                  <c:v>51.44449642822247</c:v>
                </c:pt>
                <c:pt idx="6036">
                  <c:v>51.44642586643381</c:v>
                </c:pt>
                <c:pt idx="6037">
                  <c:v>51.44835009040634</c:v>
                </c:pt>
                <c:pt idx="6038">
                  <c:v>51.45026909891033</c:v>
                </c:pt>
                <c:pt idx="6039">
                  <c:v>51.45218289071759</c:v>
                </c:pt>
                <c:pt idx="6040">
                  <c:v>51.45409146460146</c:v>
                </c:pt>
                <c:pt idx="6041">
                  <c:v>51.45599481933685</c:v>
                </c:pt>
                <c:pt idx="6042">
                  <c:v>51.4578929537002</c:v>
                </c:pt>
                <c:pt idx="6043">
                  <c:v>51.45978586646953</c:v>
                </c:pt>
                <c:pt idx="6044">
                  <c:v>51.46167355642439</c:v>
                </c:pt>
                <c:pt idx="6045">
                  <c:v>51.46355602234591</c:v>
                </c:pt>
                <c:pt idx="6046">
                  <c:v>51.46543326301674</c:v>
                </c:pt>
                <c:pt idx="6047">
                  <c:v>51.46730527722111</c:v>
                </c:pt>
                <c:pt idx="6048">
                  <c:v>51.4691720637448</c:v>
                </c:pt>
                <c:pt idx="6049">
                  <c:v>51.47103362137513</c:v>
                </c:pt>
                <c:pt idx="6050">
                  <c:v>51.47288994890101</c:v>
                </c:pt>
                <c:pt idx="6051">
                  <c:v>51.47474104511286</c:v>
                </c:pt>
                <c:pt idx="6052">
                  <c:v>51.47658690880271</c:v>
                </c:pt>
                <c:pt idx="6053">
                  <c:v>51.47842753876408</c:v>
                </c:pt>
                <c:pt idx="6054">
                  <c:v>51.4802629337921</c:v>
                </c:pt>
                <c:pt idx="6055">
                  <c:v>51.48209309268347</c:v>
                </c:pt>
                <c:pt idx="6056">
                  <c:v>51.48391801423638</c:v>
                </c:pt>
                <c:pt idx="6057">
                  <c:v>51.48573769725063</c:v>
                </c:pt>
                <c:pt idx="6058">
                  <c:v>51.48755214052757</c:v>
                </c:pt>
                <c:pt idx="6059">
                  <c:v>51.4893613428701</c:v>
                </c:pt>
                <c:pt idx="6060">
                  <c:v>51.49116530308265</c:v>
                </c:pt>
                <c:pt idx="6061">
                  <c:v>51.4929640199713</c:v>
                </c:pt>
                <c:pt idx="6062">
                  <c:v>51.49475749234359</c:v>
                </c:pt>
                <c:pt idx="6063">
                  <c:v>51.49654571900869</c:v>
                </c:pt>
                <c:pt idx="6064">
                  <c:v>51.49832869877727</c:v>
                </c:pt>
                <c:pt idx="6065">
                  <c:v>51.50010643046162</c:v>
                </c:pt>
                <c:pt idx="6066">
                  <c:v>51.50187891287556</c:v>
                </c:pt>
                <c:pt idx="6067">
                  <c:v>51.50364614483446</c:v>
                </c:pt>
                <c:pt idx="6068">
                  <c:v>51.5054081251553</c:v>
                </c:pt>
                <c:pt idx="6069">
                  <c:v>51.50716485265654</c:v>
                </c:pt>
                <c:pt idx="6070">
                  <c:v>51.50891632615832</c:v>
                </c:pt>
                <c:pt idx="6071">
                  <c:v>51.5106625444822</c:v>
                </c:pt>
                <c:pt idx="6072">
                  <c:v>51.51240350645144</c:v>
                </c:pt>
                <c:pt idx="6073">
                  <c:v>51.51413921089078</c:v>
                </c:pt>
                <c:pt idx="6074">
                  <c:v>51.51586965662652</c:v>
                </c:pt>
                <c:pt idx="6075">
                  <c:v>51.51759484248661</c:v>
                </c:pt>
                <c:pt idx="6076">
                  <c:v>51.51931476730046</c:v>
                </c:pt>
                <c:pt idx="6077">
                  <c:v>51.5210294298991</c:v>
                </c:pt>
                <c:pt idx="6078">
                  <c:v>51.52273882911514</c:v>
                </c:pt>
                <c:pt idx="6079">
                  <c:v>51.52444296378268</c:v>
                </c:pt>
                <c:pt idx="6080">
                  <c:v>51.5261418327375</c:v>
                </c:pt>
                <c:pt idx="6081">
                  <c:v>51.52783543481684</c:v>
                </c:pt>
                <c:pt idx="6082">
                  <c:v>51.52952376885956</c:v>
                </c:pt>
                <c:pt idx="6083">
                  <c:v>51.53120683370609</c:v>
                </c:pt>
                <c:pt idx="6084">
                  <c:v>51.5328846281984</c:v>
                </c:pt>
                <c:pt idx="6085">
                  <c:v>51.53455715118007</c:v>
                </c:pt>
                <c:pt idx="6086">
                  <c:v>51.53622440149618</c:v>
                </c:pt>
                <c:pt idx="6087">
                  <c:v>51.53788637799347</c:v>
                </c:pt>
                <c:pt idx="6088">
                  <c:v>51.53954307952017</c:v>
                </c:pt>
                <c:pt idx="6089">
                  <c:v>51.5411945049261</c:v>
                </c:pt>
                <c:pt idx="6090">
                  <c:v>51.54284065306266</c:v>
                </c:pt>
                <c:pt idx="6091">
                  <c:v>51.54448152278285</c:v>
                </c:pt>
                <c:pt idx="6092">
                  <c:v>51.5461171129412</c:v>
                </c:pt>
                <c:pt idx="6093">
                  <c:v>51.54774742239377</c:v>
                </c:pt>
                <c:pt idx="6094">
                  <c:v>51.5493724499983</c:v>
                </c:pt>
                <c:pt idx="6095">
                  <c:v>51.550992194614</c:v>
                </c:pt>
                <c:pt idx="6096">
                  <c:v>51.55260665510169</c:v>
                </c:pt>
                <c:pt idx="6097">
                  <c:v>51.55421583032381</c:v>
                </c:pt>
                <c:pt idx="6098">
                  <c:v>51.55581971914427</c:v>
                </c:pt>
                <c:pt idx="6099">
                  <c:v>51.55741832042865</c:v>
                </c:pt>
                <c:pt idx="6100">
                  <c:v>51.55901163304404</c:v>
                </c:pt>
                <c:pt idx="6101">
                  <c:v>51.56059965585914</c:v>
                </c:pt>
                <c:pt idx="6102">
                  <c:v>51.56218238774419</c:v>
                </c:pt>
                <c:pt idx="6103">
                  <c:v>51.56375982757104</c:v>
                </c:pt>
                <c:pt idx="6104">
                  <c:v>51.56533197421308</c:v>
                </c:pt>
                <c:pt idx="6105">
                  <c:v>51.56689882654531</c:v>
                </c:pt>
                <c:pt idx="6106">
                  <c:v>51.56846038344426</c:v>
                </c:pt>
                <c:pt idx="6107">
                  <c:v>51.5700166437881</c:v>
                </c:pt>
                <c:pt idx="6108">
                  <c:v>51.5715676064565</c:v>
                </c:pt>
                <c:pt idx="6109">
                  <c:v>51.5731132703308</c:v>
                </c:pt>
                <c:pt idx="6110">
                  <c:v>51.57465363429377</c:v>
                </c:pt>
                <c:pt idx="6111">
                  <c:v>51.57618869722993</c:v>
                </c:pt>
                <c:pt idx="6112">
                  <c:v>51.57771845802524</c:v>
                </c:pt>
                <c:pt idx="6113">
                  <c:v>51.57924291556731</c:v>
                </c:pt>
                <c:pt idx="6114">
                  <c:v>51.58076206874531</c:v>
                </c:pt>
                <c:pt idx="6115">
                  <c:v>51.58227591645</c:v>
                </c:pt>
                <c:pt idx="6116">
                  <c:v>51.58378445757364</c:v>
                </c:pt>
                <c:pt idx="6117">
                  <c:v>51.58528769101021</c:v>
                </c:pt>
                <c:pt idx="6118">
                  <c:v>51.58678561565517</c:v>
                </c:pt>
                <c:pt idx="6119">
                  <c:v>51.58827823040557</c:v>
                </c:pt>
                <c:pt idx="6120">
                  <c:v>51.58976553416004</c:v>
                </c:pt>
                <c:pt idx="6121">
                  <c:v>51.59124752581881</c:v>
                </c:pt>
                <c:pt idx="6122">
                  <c:v>51.5927242042837</c:v>
                </c:pt>
                <c:pt idx="6123">
                  <c:v>51.59419556845806</c:v>
                </c:pt>
                <c:pt idx="6124">
                  <c:v>51.59566161724687</c:v>
                </c:pt>
                <c:pt idx="6125">
                  <c:v>51.59712234955668</c:v>
                </c:pt>
                <c:pt idx="6126">
                  <c:v>51.5985777642956</c:v>
                </c:pt>
                <c:pt idx="6127">
                  <c:v>51.60002786037332</c:v>
                </c:pt>
                <c:pt idx="6128">
                  <c:v>51.60147263670118</c:v>
                </c:pt>
                <c:pt idx="6129">
                  <c:v>51.602912092192</c:v>
                </c:pt>
                <c:pt idx="6130">
                  <c:v>51.60434622576025</c:v>
                </c:pt>
                <c:pt idx="6131">
                  <c:v>51.60577503632201</c:v>
                </c:pt>
                <c:pt idx="6132">
                  <c:v>51.60719852279483</c:v>
                </c:pt>
                <c:pt idx="6133">
                  <c:v>51.60861668409795</c:v>
                </c:pt>
                <c:pt idx="6134">
                  <c:v>51.61002951915216</c:v>
                </c:pt>
                <c:pt idx="6135">
                  <c:v>51.61143702687984</c:v>
                </c:pt>
                <c:pt idx="6136">
                  <c:v>51.61283920620493</c:v>
                </c:pt>
                <c:pt idx="6137">
                  <c:v>51.61423605605297</c:v>
                </c:pt>
                <c:pt idx="6138">
                  <c:v>51.61562757535111</c:v>
                </c:pt>
                <c:pt idx="6139">
                  <c:v>51.61701376302805</c:v>
                </c:pt>
                <c:pt idx="6140">
                  <c:v>51.61839461801411</c:v>
                </c:pt>
                <c:pt idx="6141">
                  <c:v>51.61977013924115</c:v>
                </c:pt>
                <c:pt idx="6142">
                  <c:v>51.62114032564264</c:v>
                </c:pt>
                <c:pt idx="6143">
                  <c:v>51.62250517615368</c:v>
                </c:pt>
                <c:pt idx="6144">
                  <c:v>51.62386468971086</c:v>
                </c:pt>
                <c:pt idx="6145">
                  <c:v>51.62521886525247</c:v>
                </c:pt>
                <c:pt idx="6146">
                  <c:v>51.62656770171829</c:v>
                </c:pt>
                <c:pt idx="6147">
                  <c:v>51.62791119804978</c:v>
                </c:pt>
                <c:pt idx="6148">
                  <c:v>51.6292493531899</c:v>
                </c:pt>
                <c:pt idx="6149">
                  <c:v>51.63058216608322</c:v>
                </c:pt>
                <c:pt idx="6150">
                  <c:v>51.63190963567597</c:v>
                </c:pt>
                <c:pt idx="6151">
                  <c:v>51.6332317609159</c:v>
                </c:pt>
                <c:pt idx="6152">
                  <c:v>51.63454854075234</c:v>
                </c:pt>
                <c:pt idx="6153">
                  <c:v>51.63585997413628</c:v>
                </c:pt>
                <c:pt idx="6154">
                  <c:v>51.63716606002022</c:v>
                </c:pt>
                <c:pt idx="6155">
                  <c:v>51.63846679735831</c:v>
                </c:pt>
                <c:pt idx="6156">
                  <c:v>51.63976218510628</c:v>
                </c:pt>
                <c:pt idx="6157">
                  <c:v>51.64105222222142</c:v>
                </c:pt>
                <c:pt idx="6158">
                  <c:v>51.64233690766263</c:v>
                </c:pt>
                <c:pt idx="6159">
                  <c:v>51.64361624039043</c:v>
                </c:pt>
                <c:pt idx="6160">
                  <c:v>51.64489021936687</c:v>
                </c:pt>
                <c:pt idx="6161">
                  <c:v>51.64615884355568</c:v>
                </c:pt>
                <c:pt idx="6162">
                  <c:v>51.64742211192208</c:v>
                </c:pt>
                <c:pt idx="6163">
                  <c:v>51.64868002343297</c:v>
                </c:pt>
                <c:pt idx="6164">
                  <c:v>51.6499325770568</c:v>
                </c:pt>
                <c:pt idx="6165">
                  <c:v>51.65117977176361</c:v>
                </c:pt>
                <c:pt idx="6166">
                  <c:v>51.65242160652508</c:v>
                </c:pt>
                <c:pt idx="6167">
                  <c:v>51.65365808031441</c:v>
                </c:pt>
                <c:pt idx="6168">
                  <c:v>51.65488919210647</c:v>
                </c:pt>
                <c:pt idx="6169">
                  <c:v>51.6561149408777</c:v>
                </c:pt>
                <c:pt idx="6170">
                  <c:v>51.65733532560608</c:v>
                </c:pt>
                <c:pt idx="6171">
                  <c:v>51.65855034527127</c:v>
                </c:pt>
                <c:pt idx="6172">
                  <c:v>51.65975999885448</c:v>
                </c:pt>
                <c:pt idx="6173">
                  <c:v>51.66096428533852</c:v>
                </c:pt>
                <c:pt idx="6174">
                  <c:v>51.66216320370782</c:v>
                </c:pt>
                <c:pt idx="6175">
                  <c:v>51.66335675294837</c:v>
                </c:pt>
                <c:pt idx="6176">
                  <c:v>51.66454493204778</c:v>
                </c:pt>
                <c:pt idx="6177">
                  <c:v>51.66572773999525</c:v>
                </c:pt>
                <c:pt idx="6178">
                  <c:v>51.66690517578159</c:v>
                </c:pt>
                <c:pt idx="6179">
                  <c:v>51.6680772383992</c:v>
                </c:pt>
                <c:pt idx="6180">
                  <c:v>51.66924392684205</c:v>
                </c:pt>
                <c:pt idx="6181">
                  <c:v>51.67040524010578</c:v>
                </c:pt>
                <c:pt idx="6182">
                  <c:v>51.67156117718754</c:v>
                </c:pt>
                <c:pt idx="6183">
                  <c:v>51.67271173708618</c:v>
                </c:pt>
                <c:pt idx="6184">
                  <c:v>51.67385691880205</c:v>
                </c:pt>
                <c:pt idx="6185">
                  <c:v>51.67499672133714</c:v>
                </c:pt>
                <c:pt idx="6186">
                  <c:v>51.67613114369509</c:v>
                </c:pt>
                <c:pt idx="6187">
                  <c:v>51.67726018488105</c:v>
                </c:pt>
                <c:pt idx="6188">
                  <c:v>51.67838384390184</c:v>
                </c:pt>
                <c:pt idx="6189">
                  <c:v>51.67950211976584</c:v>
                </c:pt>
                <c:pt idx="6190">
                  <c:v>51.68061501148306</c:v>
                </c:pt>
                <c:pt idx="6191">
                  <c:v>51.68172251806509</c:v>
                </c:pt>
                <c:pt idx="6192">
                  <c:v>51.68282463852514</c:v>
                </c:pt>
                <c:pt idx="6193">
                  <c:v>51.68392137187801</c:v>
                </c:pt>
                <c:pt idx="6194">
                  <c:v>51.68501271714012</c:v>
                </c:pt>
                <c:pt idx="6195">
                  <c:v>51.68609867332945</c:v>
                </c:pt>
                <c:pt idx="6196">
                  <c:v>51.68717923946564</c:v>
                </c:pt>
                <c:pt idx="6197">
                  <c:v>51.6882544145699</c:v>
                </c:pt>
                <c:pt idx="6198">
                  <c:v>51.68932419766503</c:v>
                </c:pt>
                <c:pt idx="6199">
                  <c:v>51.69038858777548</c:v>
                </c:pt>
                <c:pt idx="6200">
                  <c:v>51.69144758392726</c:v>
                </c:pt>
                <c:pt idx="6201">
                  <c:v>51.69250118514802</c:v>
                </c:pt>
                <c:pt idx="6202">
                  <c:v>51.69354939046698</c:v>
                </c:pt>
                <c:pt idx="6203">
                  <c:v>51.69459219891498</c:v>
                </c:pt>
                <c:pt idx="6204">
                  <c:v>51.69562960952448</c:v>
                </c:pt>
                <c:pt idx="6205">
                  <c:v>51.69666162132953</c:v>
                </c:pt>
                <c:pt idx="6206">
                  <c:v>51.6976882333658</c:v>
                </c:pt>
                <c:pt idx="6207">
                  <c:v>51.69870944467054</c:v>
                </c:pt>
                <c:pt idx="6208">
                  <c:v>51.69972525428261</c:v>
                </c:pt>
                <c:pt idx="6209">
                  <c:v>51.70073566124252</c:v>
                </c:pt>
                <c:pt idx="6210">
                  <c:v>51.70174066459235</c:v>
                </c:pt>
                <c:pt idx="6211">
                  <c:v>51.7027402633758</c:v>
                </c:pt>
                <c:pt idx="6212">
                  <c:v>51.70373445663813</c:v>
                </c:pt>
                <c:pt idx="6213">
                  <c:v>51.7047232434263</c:v>
                </c:pt>
                <c:pt idx="6214">
                  <c:v>51.7057066227888</c:v>
                </c:pt>
                <c:pt idx="6215">
                  <c:v>51.70668459377576</c:v>
                </c:pt>
                <c:pt idx="6216">
                  <c:v>51.70765715543893</c:v>
                </c:pt>
                <c:pt idx="6217">
                  <c:v>51.70862430683165</c:v>
                </c:pt>
                <c:pt idx="6218">
                  <c:v>51.70958604700886</c:v>
                </c:pt>
                <c:pt idx="6219">
                  <c:v>51.71054237502714</c:v>
                </c:pt>
                <c:pt idx="6220">
                  <c:v>51.71149328994464</c:v>
                </c:pt>
                <c:pt idx="6221">
                  <c:v>51.71243879082118</c:v>
                </c:pt>
                <c:pt idx="6222">
                  <c:v>51.71337887671813</c:v>
                </c:pt>
                <c:pt idx="6223">
                  <c:v>51.71431354669851</c:v>
                </c:pt>
                <c:pt idx="6224">
                  <c:v>51.71524279982692</c:v>
                </c:pt>
                <c:pt idx="6225">
                  <c:v>51.7161666351696</c:v>
                </c:pt>
                <c:pt idx="6226">
                  <c:v>51.71708505179436</c:v>
                </c:pt>
                <c:pt idx="6227">
                  <c:v>51.71799804877072</c:v>
                </c:pt>
                <c:pt idx="6228">
                  <c:v>51.71890562516968</c:v>
                </c:pt>
                <c:pt idx="6229">
                  <c:v>51.71980778006395</c:v>
                </c:pt>
                <c:pt idx="6230">
                  <c:v>51.7207045125278</c:v>
                </c:pt>
                <c:pt idx="6231">
                  <c:v>51.72159582163714</c:v>
                </c:pt>
                <c:pt idx="6232">
                  <c:v>51.72248170646949</c:v>
                </c:pt>
                <c:pt idx="6233">
                  <c:v>51.72336216610397</c:v>
                </c:pt>
                <c:pt idx="6234">
                  <c:v>51.72423719962133</c:v>
                </c:pt>
                <c:pt idx="6235">
                  <c:v>51.72510680610393</c:v>
                </c:pt>
                <c:pt idx="6236">
                  <c:v>51.72597098463573</c:v>
                </c:pt>
                <c:pt idx="6237">
                  <c:v>51.72682973430232</c:v>
                </c:pt>
                <c:pt idx="6238">
                  <c:v>51.7276830541909</c:v>
                </c:pt>
                <c:pt idx="6239">
                  <c:v>51.72853094339031</c:v>
                </c:pt>
                <c:pt idx="6240">
                  <c:v>51.72937340099095</c:v>
                </c:pt>
                <c:pt idx="6241">
                  <c:v>51.7302104260849</c:v>
                </c:pt>
                <c:pt idx="6242">
                  <c:v>51.73104201776578</c:v>
                </c:pt>
                <c:pt idx="6243">
                  <c:v>51.7318681751289</c:v>
                </c:pt>
                <c:pt idx="6244">
                  <c:v>51.73268889727116</c:v>
                </c:pt>
                <c:pt idx="6245">
                  <c:v>51.73350418329105</c:v>
                </c:pt>
                <c:pt idx="6246">
                  <c:v>51.73431403228874</c:v>
                </c:pt>
                <c:pt idx="6247">
                  <c:v>51.73511844336595</c:v>
                </c:pt>
                <c:pt idx="6248">
                  <c:v>51.73591741562603</c:v>
                </c:pt>
                <c:pt idx="6249">
                  <c:v>51.736710948174</c:v>
                </c:pt>
                <c:pt idx="6250">
                  <c:v>51.73749904011645</c:v>
                </c:pt>
                <c:pt idx="6251">
                  <c:v>51.73828169056159</c:v>
                </c:pt>
                <c:pt idx="6252">
                  <c:v>51.73905889861926</c:v>
                </c:pt>
                <c:pt idx="6253">
                  <c:v>51.73983066340093</c:v>
                </c:pt>
                <c:pt idx="6254">
                  <c:v>51.74059698401968</c:v>
                </c:pt>
                <c:pt idx="6255">
                  <c:v>51.74135785959018</c:v>
                </c:pt>
                <c:pt idx="6256">
                  <c:v>51.74211328922878</c:v>
                </c:pt>
                <c:pt idx="6257">
                  <c:v>51.7428632720534</c:v>
                </c:pt>
                <c:pt idx="6258">
                  <c:v>51.74360780718359</c:v>
                </c:pt>
                <c:pt idx="6259">
                  <c:v>51.74434689374054</c:v>
                </c:pt>
                <c:pt idx="6260">
                  <c:v>51.74508053084705</c:v>
                </c:pt>
                <c:pt idx="6261">
                  <c:v>51.74580871762754</c:v>
                </c:pt>
                <c:pt idx="6262">
                  <c:v>51.74653145320803</c:v>
                </c:pt>
                <c:pt idx="6263">
                  <c:v>51.7472487367162</c:v>
                </c:pt>
                <c:pt idx="6264">
                  <c:v>51.74796056728134</c:v>
                </c:pt>
                <c:pt idx="6265">
                  <c:v>51.74866694403436</c:v>
                </c:pt>
                <c:pt idx="6266">
                  <c:v>51.74936786610776</c:v>
                </c:pt>
                <c:pt idx="6267">
                  <c:v>51.75006333263572</c:v>
                </c:pt>
                <c:pt idx="6268">
                  <c:v>51.750753342754</c:v>
                </c:pt>
                <c:pt idx="6269">
                  <c:v>51.7514378956</c:v>
                </c:pt>
                <c:pt idx="6270">
                  <c:v>51.75211699031274</c:v>
                </c:pt>
                <c:pt idx="6271">
                  <c:v>51.75279062603287</c:v>
                </c:pt>
                <c:pt idx="6272">
                  <c:v>51.75345880190265</c:v>
                </c:pt>
                <c:pt idx="6273">
                  <c:v>51.75412151706599</c:v>
                </c:pt>
                <c:pt idx="6274">
                  <c:v>51.75477877066838</c:v>
                </c:pt>
                <c:pt idx="6275">
                  <c:v>51.755430561857</c:v>
                </c:pt>
                <c:pt idx="6276">
                  <c:v>51.75607688978057</c:v>
                </c:pt>
                <c:pt idx="6277">
                  <c:v>51.75671775358953</c:v>
                </c:pt>
                <c:pt idx="6278">
                  <c:v>51.75735315243586</c:v>
                </c:pt>
                <c:pt idx="6279">
                  <c:v>51.75798308547321</c:v>
                </c:pt>
                <c:pt idx="6280">
                  <c:v>51.75860755185687</c:v>
                </c:pt>
                <c:pt idx="6281">
                  <c:v>51.75922655074372</c:v>
                </c:pt>
                <c:pt idx="6282">
                  <c:v>51.75984008129227</c:v>
                </c:pt>
                <c:pt idx="6283">
                  <c:v>51.76044814266272</c:v>
                </c:pt>
                <c:pt idx="6284">
                  <c:v>51.7610507340168</c:v>
                </c:pt>
                <c:pt idx="6285">
                  <c:v>51.76164785451788</c:v>
                </c:pt>
                <c:pt idx="6286">
                  <c:v>51.76223950333107</c:v>
                </c:pt>
                <c:pt idx="6287">
                  <c:v>51.76282567962298</c:v>
                </c:pt>
                <c:pt idx="6288">
                  <c:v>51.76340638256191</c:v>
                </c:pt>
                <c:pt idx="6289">
                  <c:v>51.76398161131775</c:v>
                </c:pt>
                <c:pt idx="6290">
                  <c:v>51.76455136506208</c:v>
                </c:pt>
                <c:pt idx="6291">
                  <c:v>51.76511564296806</c:v>
                </c:pt>
                <c:pt idx="6292">
                  <c:v>51.76567444421045</c:v>
                </c:pt>
                <c:pt idx="6293">
                  <c:v>51.76622776796575</c:v>
                </c:pt>
                <c:pt idx="6294">
                  <c:v>51.76677561341196</c:v>
                </c:pt>
                <c:pt idx="6295">
                  <c:v>51.7673179797288</c:v>
                </c:pt>
                <c:pt idx="6296">
                  <c:v>51.76785486609756</c:v>
                </c:pt>
                <c:pt idx="6297">
                  <c:v>51.76838627170123</c:v>
                </c:pt>
                <c:pt idx="6298">
                  <c:v>51.76891219572436</c:v>
                </c:pt>
                <c:pt idx="6299">
                  <c:v>51.76943263735316</c:v>
                </c:pt>
                <c:pt idx="6300">
                  <c:v>51.76994759577548</c:v>
                </c:pt>
                <c:pt idx="6301">
                  <c:v>51.7704570701808</c:v>
                </c:pt>
                <c:pt idx="6302">
                  <c:v>51.77096105976018</c:v>
                </c:pt>
                <c:pt idx="6303">
                  <c:v>51.7714595637064</c:v>
                </c:pt>
                <c:pt idx="6304">
                  <c:v>51.77195258121382</c:v>
                </c:pt>
                <c:pt idx="6305">
                  <c:v>51.77244011147844</c:v>
                </c:pt>
                <c:pt idx="6306">
                  <c:v>51.77292215369786</c:v>
                </c:pt>
                <c:pt idx="6307">
                  <c:v>51.77339870707137</c:v>
                </c:pt>
                <c:pt idx="6308">
                  <c:v>51.77386977079986</c:v>
                </c:pt>
                <c:pt idx="6309">
                  <c:v>51.77433534408587</c:v>
                </c:pt>
                <c:pt idx="6310">
                  <c:v>51.77479542613354</c:v>
                </c:pt>
                <c:pt idx="6311">
                  <c:v>51.77525001614868</c:v>
                </c:pt>
                <c:pt idx="6312">
                  <c:v>51.77569911333873</c:v>
                </c:pt>
                <c:pt idx="6313">
                  <c:v>51.77614271691273</c:v>
                </c:pt>
                <c:pt idx="6314">
                  <c:v>51.7765808260814</c:v>
                </c:pt>
                <c:pt idx="6315">
                  <c:v>51.77701344005706</c:v>
                </c:pt>
                <c:pt idx="6316">
                  <c:v>51.77744055805368</c:v>
                </c:pt>
                <c:pt idx="6317">
                  <c:v>51.77786217928686</c:v>
                </c:pt>
                <c:pt idx="6318">
                  <c:v>51.77827830297386</c:v>
                </c:pt>
                <c:pt idx="6319">
                  <c:v>51.77868892833351</c:v>
                </c:pt>
                <c:pt idx="6320">
                  <c:v>51.77909405458634</c:v>
                </c:pt>
                <c:pt idx="6321">
                  <c:v>51.77949368095452</c:v>
                </c:pt>
                <c:pt idx="6322">
                  <c:v>51.7798878066618</c:v>
                </c:pt>
                <c:pt idx="6323">
                  <c:v>51.78027643093359</c:v>
                </c:pt>
                <c:pt idx="6324">
                  <c:v>51.78065955299696</c:v>
                </c:pt>
                <c:pt idx="6325">
                  <c:v>51.78103717208059</c:v>
                </c:pt>
                <c:pt idx="6326">
                  <c:v>51.78140928741482</c:v>
                </c:pt>
                <c:pt idx="6327">
                  <c:v>51.78177589823162</c:v>
                </c:pt>
                <c:pt idx="6328">
                  <c:v>51.78213700376457</c:v>
                </c:pt>
                <c:pt idx="6329">
                  <c:v>51.78249260324893</c:v>
                </c:pt>
                <c:pt idx="6330">
                  <c:v>51.78284269592155</c:v>
                </c:pt>
                <c:pt idx="6331">
                  <c:v>51.78318728102097</c:v>
                </c:pt>
                <c:pt idx="6332">
                  <c:v>51.78352635778733</c:v>
                </c:pt>
                <c:pt idx="6333">
                  <c:v>51.78385992546243</c:v>
                </c:pt>
                <c:pt idx="6334">
                  <c:v>51.7841879832897</c:v>
                </c:pt>
                <c:pt idx="6335">
                  <c:v>51.78451053051423</c:v>
                </c:pt>
                <c:pt idx="6336">
                  <c:v>51.78482756638267</c:v>
                </c:pt>
                <c:pt idx="6337">
                  <c:v>51.78513909014345</c:v>
                </c:pt>
                <c:pt idx="6338">
                  <c:v>51.7854451010465</c:v>
                </c:pt>
                <c:pt idx="6339">
                  <c:v>51.78574559834347</c:v>
                </c:pt>
                <c:pt idx="6340">
                  <c:v>51.78604058128762</c:v>
                </c:pt>
                <c:pt idx="6341">
                  <c:v>51.78633004913388</c:v>
                </c:pt>
                <c:pt idx="6342">
                  <c:v>51.78661400113878</c:v>
                </c:pt>
                <c:pt idx="6343">
                  <c:v>51.78689243656051</c:v>
                </c:pt>
                <c:pt idx="6344">
                  <c:v>51.78716535465892</c:v>
                </c:pt>
                <c:pt idx="6345">
                  <c:v>51.78743275469545</c:v>
                </c:pt>
                <c:pt idx="6346">
                  <c:v>51.78769463593325</c:v>
                </c:pt>
                <c:pt idx="6347">
                  <c:v>51.78795099763706</c:v>
                </c:pt>
                <c:pt idx="6348">
                  <c:v>51.7882018390733</c:v>
                </c:pt>
                <c:pt idx="6349">
                  <c:v>51.78844715950997</c:v>
                </c:pt>
                <c:pt idx="6350">
                  <c:v>51.78868695821678</c:v>
                </c:pt>
                <c:pt idx="6351">
                  <c:v>51.78892123446507</c:v>
                </c:pt>
                <c:pt idx="6352">
                  <c:v>51.78914998752777</c:v>
                </c:pt>
                <c:pt idx="6353">
                  <c:v>51.78937321667952</c:v>
                </c:pt>
                <c:pt idx="6354">
                  <c:v>51.78959092119656</c:v>
                </c:pt>
                <c:pt idx="6355">
                  <c:v>51.7898031003568</c:v>
                </c:pt>
                <c:pt idx="6356">
                  <c:v>51.79000975343976</c:v>
                </c:pt>
                <c:pt idx="6357">
                  <c:v>51.79021087972665</c:v>
                </c:pt>
                <c:pt idx="6358">
                  <c:v>51.7904064785003</c:v>
                </c:pt>
                <c:pt idx="6359">
                  <c:v>51.79059654904516</c:v>
                </c:pt>
                <c:pt idx="6360">
                  <c:v>51.79078109064736</c:v>
                </c:pt>
                <c:pt idx="6361">
                  <c:v>51.79096010259469</c:v>
                </c:pt>
                <c:pt idx="6362">
                  <c:v>51.79113358417652</c:v>
                </c:pt>
                <c:pt idx="6363">
                  <c:v>51.79130153468393</c:v>
                </c:pt>
                <c:pt idx="6364">
                  <c:v>51.7914639534096</c:v>
                </c:pt>
                <c:pt idx="6365">
                  <c:v>51.79162083964788</c:v>
                </c:pt>
                <c:pt idx="6366">
                  <c:v>51.79177219269477</c:v>
                </c:pt>
                <c:pt idx="6367">
                  <c:v>51.7919180118479</c:v>
                </c:pt>
                <c:pt idx="6368">
                  <c:v>51.79205829640654</c:v>
                </c:pt>
                <c:pt idx="6369">
                  <c:v>51.79219304567163</c:v>
                </c:pt>
                <c:pt idx="6370">
                  <c:v>51.79232225894576</c:v>
                </c:pt>
                <c:pt idx="6371">
                  <c:v>51.79244593553312</c:v>
                </c:pt>
                <c:pt idx="6372">
                  <c:v>51.7925640747396</c:v>
                </c:pt>
                <c:pt idx="6373">
                  <c:v>51.79267667587272</c:v>
                </c:pt>
                <c:pt idx="6374">
                  <c:v>51.79278373824163</c:v>
                </c:pt>
                <c:pt idx="6375">
                  <c:v>51.79288526115715</c:v>
                </c:pt>
                <c:pt idx="6376">
                  <c:v>51.79298124393176</c:v>
                </c:pt>
                <c:pt idx="6377">
                  <c:v>51.79307168587952</c:v>
                </c:pt>
                <c:pt idx="6378">
                  <c:v>51.79315658631622</c:v>
                </c:pt>
                <c:pt idx="6379">
                  <c:v>51.79323594455928</c:v>
                </c:pt>
                <c:pt idx="6380">
                  <c:v>51.7933097599277</c:v>
                </c:pt>
                <c:pt idx="6381">
                  <c:v>51.79337803174221</c:v>
                </c:pt>
                <c:pt idx="6382">
                  <c:v>51.79344075932518</c:v>
                </c:pt>
                <c:pt idx="6383">
                  <c:v>51.7934979420006</c:v>
                </c:pt>
                <c:pt idx="6384">
                  <c:v>51.79354957909408</c:v>
                </c:pt>
                <c:pt idx="6385">
                  <c:v>51.79359566993298</c:v>
                </c:pt>
                <c:pt idx="6386">
                  <c:v>51.79363621384621</c:v>
                </c:pt>
                <c:pt idx="6387">
                  <c:v>51.7936712101644</c:v>
                </c:pt>
                <c:pt idx="6388">
                  <c:v>51.79370065821976</c:v>
                </c:pt>
                <c:pt idx="6389">
                  <c:v>51.7937245573462</c:v>
                </c:pt>
                <c:pt idx="6390">
                  <c:v>51.79374290687933</c:v>
                </c:pt>
                <c:pt idx="6391">
                  <c:v>51.79375570615626</c:v>
                </c:pt>
                <c:pt idx="6392">
                  <c:v>51.79376295451591</c:v>
                </c:pt>
                <c:pt idx="6393">
                  <c:v>51.79376465129874</c:v>
                </c:pt>
                <c:pt idx="6394">
                  <c:v>51.79376079584695</c:v>
                </c:pt>
                <c:pt idx="6395">
                  <c:v>51.79375138750432</c:v>
                </c:pt>
                <c:pt idx="6396">
                  <c:v>51.7937364256163</c:v>
                </c:pt>
                <c:pt idx="6397">
                  <c:v>51.79371590953004</c:v>
                </c:pt>
                <c:pt idx="6398">
                  <c:v>51.79368983859426</c:v>
                </c:pt>
                <c:pt idx="6399">
                  <c:v>51.7936582121594</c:v>
                </c:pt>
                <c:pt idx="6400">
                  <c:v>51.79362102957752</c:v>
                </c:pt>
                <c:pt idx="6401">
                  <c:v>51.79357829020234</c:v>
                </c:pt>
                <c:pt idx="6402">
                  <c:v>51.79352999338924</c:v>
                </c:pt>
                <c:pt idx="6403">
                  <c:v>51.79347613849525</c:v>
                </c:pt>
                <c:pt idx="6404">
                  <c:v>51.79341672487906</c:v>
                </c:pt>
                <c:pt idx="6405">
                  <c:v>51.79335175190097</c:v>
                </c:pt>
                <c:pt idx="6406">
                  <c:v>51.793281218923</c:v>
                </c:pt>
                <c:pt idx="6407">
                  <c:v>51.79320512530878</c:v>
                </c:pt>
                <c:pt idx="6408">
                  <c:v>51.7931234704236</c:v>
                </c:pt>
                <c:pt idx="6409">
                  <c:v>51.79303625363443</c:v>
                </c:pt>
                <c:pt idx="6410">
                  <c:v>51.79294347430987</c:v>
                </c:pt>
                <c:pt idx="6411">
                  <c:v>51.79284513182017</c:v>
                </c:pt>
                <c:pt idx="6412">
                  <c:v>51.79274122553726</c:v>
                </c:pt>
                <c:pt idx="6413">
                  <c:v>51.7926317548347</c:v>
                </c:pt>
                <c:pt idx="6414">
                  <c:v>51.79251671908772</c:v>
                </c:pt>
                <c:pt idx="6415">
                  <c:v>51.79239611767318</c:v>
                </c:pt>
                <c:pt idx="6416">
                  <c:v>51.79226994996965</c:v>
                </c:pt>
                <c:pt idx="6417">
                  <c:v>51.7921382153573</c:v>
                </c:pt>
                <c:pt idx="6418">
                  <c:v>51.79200091321798</c:v>
                </c:pt>
                <c:pt idx="6419">
                  <c:v>51.79185804293521</c:v>
                </c:pt>
                <c:pt idx="6420">
                  <c:v>51.79170960389414</c:v>
                </c:pt>
                <c:pt idx="6421">
                  <c:v>51.7915555954816</c:v>
                </c:pt>
                <c:pt idx="6422">
                  <c:v>51.79139601708604</c:v>
                </c:pt>
                <c:pt idx="6423">
                  <c:v>51.79123086809761</c:v>
                </c:pt>
                <c:pt idx="6424">
                  <c:v>51.7910601479081</c:v>
                </c:pt>
                <c:pt idx="6425">
                  <c:v>51.79088385591093</c:v>
                </c:pt>
                <c:pt idx="6426">
                  <c:v>51.79070199150124</c:v>
                </c:pt>
                <c:pt idx="6427">
                  <c:v>51.79051455407578</c:v>
                </c:pt>
                <c:pt idx="6428">
                  <c:v>51.79032154303295</c:v>
                </c:pt>
                <c:pt idx="6429">
                  <c:v>51.79012295777284</c:v>
                </c:pt>
                <c:pt idx="6430">
                  <c:v>51.78991879769718</c:v>
                </c:pt>
                <c:pt idx="6431">
                  <c:v>51.78970906220938</c:v>
                </c:pt>
                <c:pt idx="6432">
                  <c:v>51.78949375071447</c:v>
                </c:pt>
                <c:pt idx="6433">
                  <c:v>51.78927286261919</c:v>
                </c:pt>
                <c:pt idx="6434">
                  <c:v>51.78904639733187</c:v>
                </c:pt>
                <c:pt idx="6435">
                  <c:v>51.78881435426257</c:v>
                </c:pt>
                <c:pt idx="6436">
                  <c:v>51.78857673282298</c:v>
                </c:pt>
                <c:pt idx="6437">
                  <c:v>51.78833353242642</c:v>
                </c:pt>
                <c:pt idx="6438">
                  <c:v>51.78808475248791</c:v>
                </c:pt>
                <c:pt idx="6439">
                  <c:v>51.78783039242414</c:v>
                </c:pt>
                <c:pt idx="6440">
                  <c:v>51.78757045165339</c:v>
                </c:pt>
                <c:pt idx="6441">
                  <c:v>51.78730492959571</c:v>
                </c:pt>
                <c:pt idx="6442">
                  <c:v>51.78703382567268</c:v>
                </c:pt>
                <c:pt idx="6443">
                  <c:v>51.78675713930765</c:v>
                </c:pt>
                <c:pt idx="6444">
                  <c:v>51.7864748699256</c:v>
                </c:pt>
                <c:pt idx="6445">
                  <c:v>51.78618701695311</c:v>
                </c:pt>
                <c:pt idx="6446">
                  <c:v>51.78589357981849</c:v>
                </c:pt>
                <c:pt idx="6447">
                  <c:v>51.78559455795172</c:v>
                </c:pt>
                <c:pt idx="6448">
                  <c:v>51.78528995078437</c:v>
                </c:pt>
                <c:pt idx="6449">
                  <c:v>51.78497975774975</c:v>
                </c:pt>
                <c:pt idx="6450">
                  <c:v>51.78466397828279</c:v>
                </c:pt>
                <c:pt idx="6451">
                  <c:v>51.78434261182007</c:v>
                </c:pt>
                <c:pt idx="6452">
                  <c:v>51.78401565779986</c:v>
                </c:pt>
                <c:pt idx="6453">
                  <c:v>51.78368311566207</c:v>
                </c:pt>
                <c:pt idx="6454">
                  <c:v>51.78334498484833</c:v>
                </c:pt>
                <c:pt idx="6455">
                  <c:v>51.78300126480183</c:v>
                </c:pt>
                <c:pt idx="6456">
                  <c:v>51.7826519549675</c:v>
                </c:pt>
                <c:pt idx="6457">
                  <c:v>51.78229705479191</c:v>
                </c:pt>
                <c:pt idx="6458">
                  <c:v>51.78193656372331</c:v>
                </c:pt>
                <c:pt idx="6459">
                  <c:v>51.78157048121159</c:v>
                </c:pt>
                <c:pt idx="6460">
                  <c:v>51.78119880670831</c:v>
                </c:pt>
                <c:pt idx="6461">
                  <c:v>51.78082153966668</c:v>
                </c:pt>
                <c:pt idx="6462">
                  <c:v>51.78043867954163</c:v>
                </c:pt>
                <c:pt idx="6463">
                  <c:v>51.78005022578969</c:v>
                </c:pt>
                <c:pt idx="6464">
                  <c:v>51.77965617786906</c:v>
                </c:pt>
                <c:pt idx="6465">
                  <c:v>51.77925653523963</c:v>
                </c:pt>
                <c:pt idx="6466">
                  <c:v>51.77885129736296</c:v>
                </c:pt>
                <c:pt idx="6467">
                  <c:v>51.77844046370224</c:v>
                </c:pt>
                <c:pt idx="6468">
                  <c:v>51.77802403372237</c:v>
                </c:pt>
                <c:pt idx="6469">
                  <c:v>51.77760200688987</c:v>
                </c:pt>
                <c:pt idx="6470">
                  <c:v>51.77717438267295</c:v>
                </c:pt>
                <c:pt idx="6471">
                  <c:v>51.77674116054146</c:v>
                </c:pt>
                <c:pt idx="6472">
                  <c:v>51.77630233996698</c:v>
                </c:pt>
                <c:pt idx="6473">
                  <c:v>51.77585792042267</c:v>
                </c:pt>
                <c:pt idx="6474">
                  <c:v>51.7754079013834</c:v>
                </c:pt>
                <c:pt idx="6475">
                  <c:v>51.77495228232572</c:v>
                </c:pt>
                <c:pt idx="6476">
                  <c:v>51.7744910627278</c:v>
                </c:pt>
                <c:pt idx="6477">
                  <c:v>51.77402424206953</c:v>
                </c:pt>
                <c:pt idx="6478">
                  <c:v>51.77355181983243</c:v>
                </c:pt>
                <c:pt idx="6479">
                  <c:v>51.77307379549968</c:v>
                </c:pt>
                <c:pt idx="6480">
                  <c:v>51.77259016855617</c:v>
                </c:pt>
                <c:pt idx="6481">
                  <c:v>51.77210093848842</c:v>
                </c:pt>
                <c:pt idx="6482">
                  <c:v>51.7716061047846</c:v>
                </c:pt>
                <c:pt idx="6483">
                  <c:v>51.7711056669346</c:v>
                </c:pt>
                <c:pt idx="6484">
                  <c:v>51.77059962442994</c:v>
                </c:pt>
                <c:pt idx="6485">
                  <c:v>51.77008797676381</c:v>
                </c:pt>
                <c:pt idx="6486">
                  <c:v>51.7695707234311</c:v>
                </c:pt>
                <c:pt idx="6487">
                  <c:v>51.76904786392832</c:v>
                </c:pt>
                <c:pt idx="6488">
                  <c:v>51.76851939775367</c:v>
                </c:pt>
                <c:pt idx="6489">
                  <c:v>51.76798532440703</c:v>
                </c:pt>
                <c:pt idx="6490">
                  <c:v>51.76744564338992</c:v>
                </c:pt>
                <c:pt idx="6491">
                  <c:v>51.76690035420555</c:v>
                </c:pt>
                <c:pt idx="6492">
                  <c:v>51.7663494563588</c:v>
                </c:pt>
                <c:pt idx="6493">
                  <c:v>51.76579294935621</c:v>
                </c:pt>
                <c:pt idx="6494">
                  <c:v>51.76523083270598</c:v>
                </c:pt>
                <c:pt idx="6495">
                  <c:v>51.76466310591796</c:v>
                </c:pt>
                <c:pt idx="6496">
                  <c:v>51.76408976850376</c:v>
                </c:pt>
                <c:pt idx="6497">
                  <c:v>51.76351081997655</c:v>
                </c:pt>
                <c:pt idx="6498">
                  <c:v>51.76292625985123</c:v>
                </c:pt>
                <c:pt idx="6499">
                  <c:v>51.76233608764434</c:v>
                </c:pt>
                <c:pt idx="6500">
                  <c:v>51.76174030287413</c:v>
                </c:pt>
                <c:pt idx="6501">
                  <c:v>51.76113890506046</c:v>
                </c:pt>
                <c:pt idx="6502">
                  <c:v>51.76053189372493</c:v>
                </c:pt>
                <c:pt idx="6503">
                  <c:v>51.75991926839074</c:v>
                </c:pt>
                <c:pt idx="6504">
                  <c:v>51.75930102858281</c:v>
                </c:pt>
                <c:pt idx="6505">
                  <c:v>51.75867717382771</c:v>
                </c:pt>
                <c:pt idx="6506">
                  <c:v>51.75804770365367</c:v>
                </c:pt>
                <c:pt idx="6507">
                  <c:v>51.75741261759065</c:v>
                </c:pt>
                <c:pt idx="6508">
                  <c:v>51.7567719151702</c:v>
                </c:pt>
                <c:pt idx="6509">
                  <c:v>51.75612559592555</c:v>
                </c:pt>
                <c:pt idx="6510">
                  <c:v>51.75547365939165</c:v>
                </c:pt>
                <c:pt idx="6511">
                  <c:v>51.75481610510514</c:v>
                </c:pt>
                <c:pt idx="6512">
                  <c:v>51.75415293260422</c:v>
                </c:pt>
                <c:pt idx="6513">
                  <c:v>51.75348414142886</c:v>
                </c:pt>
                <c:pt idx="6514">
                  <c:v>51.75280973112068</c:v>
                </c:pt>
                <c:pt idx="6515">
                  <c:v>51.75212970122294</c:v>
                </c:pt>
                <c:pt idx="6516">
                  <c:v>51.75144405128059</c:v>
                </c:pt>
                <c:pt idx="6517">
                  <c:v>51.75075278084032</c:v>
                </c:pt>
                <c:pt idx="6518">
                  <c:v>51.75005588945035</c:v>
                </c:pt>
                <c:pt idx="6519">
                  <c:v>51.74935337666069</c:v>
                </c:pt>
                <c:pt idx="6520">
                  <c:v>51.74864524202297</c:v>
                </c:pt>
                <c:pt idx="6521">
                  <c:v>51.7479314850905</c:v>
                </c:pt>
                <c:pt idx="6522">
                  <c:v>51.74721210541828</c:v>
                </c:pt>
                <c:pt idx="6523">
                  <c:v>51.74648710256297</c:v>
                </c:pt>
                <c:pt idx="6524">
                  <c:v>51.7457564760829</c:v>
                </c:pt>
                <c:pt idx="6525">
                  <c:v>51.74502022553806</c:v>
                </c:pt>
                <c:pt idx="6526">
                  <c:v>51.74427835049016</c:v>
                </c:pt>
                <c:pt idx="6527">
                  <c:v>51.74353085050252</c:v>
                </c:pt>
                <c:pt idx="6528">
                  <c:v>51.74277772514019</c:v>
                </c:pt>
                <c:pt idx="6529">
                  <c:v>51.74201897396986</c:v>
                </c:pt>
                <c:pt idx="6530">
                  <c:v>51.7412545965599</c:v>
                </c:pt>
                <c:pt idx="6531">
                  <c:v>51.74048459248033</c:v>
                </c:pt>
                <c:pt idx="6532">
                  <c:v>51.73970896130292</c:v>
                </c:pt>
                <c:pt idx="6533">
                  <c:v>51.73892770260103</c:v>
                </c:pt>
                <c:pt idx="6534">
                  <c:v>51.73814081594975</c:v>
                </c:pt>
                <c:pt idx="6535">
                  <c:v>51.7373483009258</c:v>
                </c:pt>
                <c:pt idx="6536">
                  <c:v>51.7365501571076</c:v>
                </c:pt>
                <c:pt idx="6537">
                  <c:v>51.73574638407525</c:v>
                </c:pt>
                <c:pt idx="6538">
                  <c:v>51.7349369814105</c:v>
                </c:pt>
                <c:pt idx="6539">
                  <c:v>51.73412194869681</c:v>
                </c:pt>
                <c:pt idx="6540">
                  <c:v>51.73330128551929</c:v>
                </c:pt>
                <c:pt idx="6541">
                  <c:v>51.73247499146472</c:v>
                </c:pt>
                <c:pt idx="6542">
                  <c:v>51.73164306612157</c:v>
                </c:pt>
                <c:pt idx="6543">
                  <c:v>51.73080550907998</c:v>
                </c:pt>
                <c:pt idx="6544">
                  <c:v>51.72996231993177</c:v>
                </c:pt>
                <c:pt idx="6545">
                  <c:v>51.72911349827042</c:v>
                </c:pt>
                <c:pt idx="6546">
                  <c:v>51.7282590436911</c:v>
                </c:pt>
                <c:pt idx="6547">
                  <c:v>51.72739895579065</c:v>
                </c:pt>
                <c:pt idx="6548">
                  <c:v>51.7265332341676</c:v>
                </c:pt>
                <c:pt idx="6549">
                  <c:v>51.72566187842212</c:v>
                </c:pt>
                <c:pt idx="6550">
                  <c:v>51.7247848881561</c:v>
                </c:pt>
                <c:pt idx="6551">
                  <c:v>51.7239022629731</c:v>
                </c:pt>
                <c:pt idx="6552">
                  <c:v>51.72301400247828</c:v>
                </c:pt>
                <c:pt idx="6553">
                  <c:v>51.7221201062786</c:v>
                </c:pt>
                <c:pt idx="6554">
                  <c:v>51.7212205739826</c:v>
                </c:pt>
                <c:pt idx="6555">
                  <c:v>51.72031540520057</c:v>
                </c:pt>
                <c:pt idx="6556">
                  <c:v>51.7194045995444</c:v>
                </c:pt>
                <c:pt idx="6557">
                  <c:v>51.71848815662771</c:v>
                </c:pt>
                <c:pt idx="6558">
                  <c:v>51.71756607606579</c:v>
                </c:pt>
                <c:pt idx="6559">
                  <c:v>51.71663835747558</c:v>
                </c:pt>
                <c:pt idx="6560">
                  <c:v>51.71570500047574</c:v>
                </c:pt>
                <c:pt idx="6561">
                  <c:v>51.71476600468654</c:v>
                </c:pt>
                <c:pt idx="6562">
                  <c:v>51.71382136973002</c:v>
                </c:pt>
                <c:pt idx="6563">
                  <c:v>51.71287109522984</c:v>
                </c:pt>
                <c:pt idx="6564">
                  <c:v>51.71191518081132</c:v>
                </c:pt>
                <c:pt idx="6565">
                  <c:v>51.7109536261015</c:v>
                </c:pt>
                <c:pt idx="6566">
                  <c:v>51.70998643072908</c:v>
                </c:pt>
                <c:pt idx="6567">
                  <c:v>51.70901359432445</c:v>
                </c:pt>
                <c:pt idx="6568">
                  <c:v>51.70803511651966</c:v>
                </c:pt>
                <c:pt idx="6569">
                  <c:v>51.70705099694843</c:v>
                </c:pt>
                <c:pt idx="6570">
                  <c:v>51.70606123524617</c:v>
                </c:pt>
                <c:pt idx="6571">
                  <c:v>51.70506583105004</c:v>
                </c:pt>
                <c:pt idx="6572">
                  <c:v>51.70406478399872</c:v>
                </c:pt>
                <c:pt idx="6573">
                  <c:v>51.70305809373273</c:v>
                </c:pt>
                <c:pt idx="6574">
                  <c:v>51.70204575989415</c:v>
                </c:pt>
                <c:pt idx="6575">
                  <c:v>51.70102778212683</c:v>
                </c:pt>
                <c:pt idx="6576">
                  <c:v>51.70000416007621</c:v>
                </c:pt>
                <c:pt idx="6577">
                  <c:v>51.69897489338951</c:v>
                </c:pt>
                <c:pt idx="6578">
                  <c:v>51.69793998171552</c:v>
                </c:pt>
                <c:pt idx="6579">
                  <c:v>51.6968994247048</c:v>
                </c:pt>
                <c:pt idx="6580">
                  <c:v>51.69585322200953</c:v>
                </c:pt>
                <c:pt idx="6581">
                  <c:v>51.6948013732836</c:v>
                </c:pt>
                <c:pt idx="6582">
                  <c:v>51.6937438781826</c:v>
                </c:pt>
                <c:pt idx="6583">
                  <c:v>51.69268073636373</c:v>
                </c:pt>
                <c:pt idx="6584">
                  <c:v>51.69161194748593</c:v>
                </c:pt>
                <c:pt idx="6585">
                  <c:v>51.69053751120981</c:v>
                </c:pt>
                <c:pt idx="6586">
                  <c:v>51.68945742719762</c:v>
                </c:pt>
                <c:pt idx="6587">
                  <c:v>51.68837169511337</c:v>
                </c:pt>
                <c:pt idx="6588">
                  <c:v>51.68728031462267</c:v>
                </c:pt>
                <c:pt idx="6589">
                  <c:v>51.68618328539284</c:v>
                </c:pt>
                <c:pt idx="6590">
                  <c:v>51.6850806070929</c:v>
                </c:pt>
                <c:pt idx="6591">
                  <c:v>51.68397227939352</c:v>
                </c:pt>
                <c:pt idx="6592">
                  <c:v>51.68285830196707</c:v>
                </c:pt>
                <c:pt idx="6593">
                  <c:v>51.6817386744876</c:v>
                </c:pt>
                <c:pt idx="6594">
                  <c:v>51.68061339663081</c:v>
                </c:pt>
                <c:pt idx="6595">
                  <c:v>51.67948246807412</c:v>
                </c:pt>
                <c:pt idx="6596">
                  <c:v>51.67834588849662</c:v>
                </c:pt>
                <c:pt idx="6597">
                  <c:v>51.67720365757908</c:v>
                </c:pt>
                <c:pt idx="6598">
                  <c:v>51.67605577500394</c:v>
                </c:pt>
                <c:pt idx="6599">
                  <c:v>51.67490224045534</c:v>
                </c:pt>
                <c:pt idx="6600">
                  <c:v>51.67374305361908</c:v>
                </c:pt>
                <c:pt idx="6601">
                  <c:v>51.67257821418267</c:v>
                </c:pt>
                <c:pt idx="6602">
                  <c:v>51.67140772183527</c:v>
                </c:pt>
                <c:pt idx="6603">
                  <c:v>51.67023157626773</c:v>
                </c:pt>
                <c:pt idx="6604">
                  <c:v>51.66904977717261</c:v>
                </c:pt>
                <c:pt idx="6605">
                  <c:v>51.66786232424411</c:v>
                </c:pt>
                <c:pt idx="6606">
                  <c:v>51.66666921717815</c:v>
                </c:pt>
                <c:pt idx="6607">
                  <c:v>51.66547045567229</c:v>
                </c:pt>
                <c:pt idx="6608">
                  <c:v>51.66426603942582</c:v>
                </c:pt>
                <c:pt idx="6609">
                  <c:v>51.66305596813967</c:v>
                </c:pt>
                <c:pt idx="6610">
                  <c:v>51.66184024151647</c:v>
                </c:pt>
                <c:pt idx="6611">
                  <c:v>51.66061885926054</c:v>
                </c:pt>
                <c:pt idx="6612">
                  <c:v>51.65939182107788</c:v>
                </c:pt>
                <c:pt idx="6613">
                  <c:v>51.65815912667615</c:v>
                </c:pt>
                <c:pt idx="6614">
                  <c:v>51.65692077576471</c:v>
                </c:pt>
                <c:pt idx="6615">
                  <c:v>51.65567676805463</c:v>
                </c:pt>
                <c:pt idx="6616">
                  <c:v>51.65442710325859</c:v>
                </c:pt>
                <c:pt idx="6617">
                  <c:v>51.65317178109106</c:v>
                </c:pt>
                <c:pt idx="6618">
                  <c:v>51.65191080126808</c:v>
                </c:pt>
                <c:pt idx="6619">
                  <c:v>51.65064416350744</c:v>
                </c:pt>
                <c:pt idx="6620">
                  <c:v>51.64937186752861</c:v>
                </c:pt>
                <c:pt idx="6621">
                  <c:v>51.64809391305271</c:v>
                </c:pt>
                <c:pt idx="6622">
                  <c:v>51.64681029980256</c:v>
                </c:pt>
                <c:pt idx="6623">
                  <c:v>51.6455210275027</c:v>
                </c:pt>
                <c:pt idx="6624">
                  <c:v>51.64422609587928</c:v>
                </c:pt>
                <c:pt idx="6625">
                  <c:v>51.64292550466021</c:v>
                </c:pt>
                <c:pt idx="6626">
                  <c:v>51.64161925357502</c:v>
                </c:pt>
                <c:pt idx="6627">
                  <c:v>51.64030734235496</c:v>
                </c:pt>
                <c:pt idx="6628">
                  <c:v>51.63898977073296</c:v>
                </c:pt>
                <c:pt idx="6629">
                  <c:v>51.6376665384436</c:v>
                </c:pt>
                <c:pt idx="6630">
                  <c:v>51.63633764522324</c:v>
                </c:pt>
                <c:pt idx="6631">
                  <c:v>51.6350030908098</c:v>
                </c:pt>
                <c:pt idx="6632">
                  <c:v>51.63366287494296</c:v>
                </c:pt>
                <c:pt idx="6633">
                  <c:v>51.63231699736406</c:v>
                </c:pt>
                <c:pt idx="6634">
                  <c:v>51.63096545781612</c:v>
                </c:pt>
                <c:pt idx="6635">
                  <c:v>51.62960825604388</c:v>
                </c:pt>
                <c:pt idx="6636">
                  <c:v>51.62824539179372</c:v>
                </c:pt>
                <c:pt idx="6637">
                  <c:v>51.62687686481372</c:v>
                </c:pt>
                <c:pt idx="6638">
                  <c:v>51.62550267485365</c:v>
                </c:pt>
                <c:pt idx="6639">
                  <c:v>51.62412282166497</c:v>
                </c:pt>
                <c:pt idx="6640">
                  <c:v>51.62273730500081</c:v>
                </c:pt>
                <c:pt idx="6641">
                  <c:v>51.62134612461598</c:v>
                </c:pt>
                <c:pt idx="6642">
                  <c:v>51.619949280267</c:v>
                </c:pt>
                <c:pt idx="6643">
                  <c:v>51.61854677171205</c:v>
                </c:pt>
                <c:pt idx="6644">
                  <c:v>51.61713859871105</c:v>
                </c:pt>
                <c:pt idx="6645">
                  <c:v>51.61572476102549</c:v>
                </c:pt>
                <c:pt idx="6646">
                  <c:v>51.61430525841865</c:v>
                </c:pt>
                <c:pt idx="6647">
                  <c:v>51.61288009065547</c:v>
                </c:pt>
                <c:pt idx="6648">
                  <c:v>51.61144925750256</c:v>
                </c:pt>
                <c:pt idx="6649">
                  <c:v>51.61001275872823</c:v>
                </c:pt>
                <c:pt idx="6650">
                  <c:v>51.60857059410244</c:v>
                </c:pt>
                <c:pt idx="6651">
                  <c:v>51.60712276339687</c:v>
                </c:pt>
                <c:pt idx="6652">
                  <c:v>51.60566926638491</c:v>
                </c:pt>
                <c:pt idx="6653">
                  <c:v>51.60421010284157</c:v>
                </c:pt>
                <c:pt idx="6654">
                  <c:v>51.6027452725436</c:v>
                </c:pt>
                <c:pt idx="6655">
                  <c:v>51.60127477526937</c:v>
                </c:pt>
                <c:pt idx="6656">
                  <c:v>51.59979861079906</c:v>
                </c:pt>
                <c:pt idx="6657">
                  <c:v>51.5983167789144</c:v>
                </c:pt>
                <c:pt idx="6658">
                  <c:v>51.59682927939886</c:v>
                </c:pt>
                <c:pt idx="6659">
                  <c:v>51.59533611203764</c:v>
                </c:pt>
                <c:pt idx="6660">
                  <c:v>51.59383727661753</c:v>
                </c:pt>
                <c:pt idx="6661">
                  <c:v>51.59233277292712</c:v>
                </c:pt>
                <c:pt idx="6662">
                  <c:v>51.59082260075657</c:v>
                </c:pt>
                <c:pt idx="6663">
                  <c:v>51.58930675989782</c:v>
                </c:pt>
                <c:pt idx="6664">
                  <c:v>51.58778525014445</c:v>
                </c:pt>
                <c:pt idx="6665">
                  <c:v>51.58625807129174</c:v>
                </c:pt>
                <c:pt idx="6666">
                  <c:v>51.58472522313664</c:v>
                </c:pt>
                <c:pt idx="6667">
                  <c:v>51.58318670547782</c:v>
                </c:pt>
                <c:pt idx="6668">
                  <c:v>51.58164251811559</c:v>
                </c:pt>
                <c:pt idx="6669">
                  <c:v>51.580092660852</c:v>
                </c:pt>
                <c:pt idx="6670">
                  <c:v>51.57853713349074</c:v>
                </c:pt>
                <c:pt idx="6671">
                  <c:v>51.57697593583721</c:v>
                </c:pt>
                <c:pt idx="6672">
                  <c:v>51.57540906769847</c:v>
                </c:pt>
                <c:pt idx="6673">
                  <c:v>51.57383652888333</c:v>
                </c:pt>
                <c:pt idx="6674">
                  <c:v>51.57225831920223</c:v>
                </c:pt>
                <c:pt idx="6675">
                  <c:v>51.57067443846729</c:v>
                </c:pt>
                <c:pt idx="6676">
                  <c:v>51.56908488649238</c:v>
                </c:pt>
                <c:pt idx="6677">
                  <c:v>51.56748966309298</c:v>
                </c:pt>
                <c:pt idx="6678">
                  <c:v>51.56588876808632</c:v>
                </c:pt>
                <c:pt idx="6679">
                  <c:v>51.56428220129128</c:v>
                </c:pt>
                <c:pt idx="6680">
                  <c:v>51.56266996252845</c:v>
                </c:pt>
                <c:pt idx="6681">
                  <c:v>51.56105205162007</c:v>
                </c:pt>
                <c:pt idx="6682">
                  <c:v>51.55942846839012</c:v>
                </c:pt>
                <c:pt idx="6683">
                  <c:v>51.55779921266424</c:v>
                </c:pt>
                <c:pt idx="6684">
                  <c:v>51.55616428426974</c:v>
                </c:pt>
                <c:pt idx="6685">
                  <c:v>51.55452368303563</c:v>
                </c:pt>
                <c:pt idx="6686">
                  <c:v>51.55287740879263</c:v>
                </c:pt>
                <c:pt idx="6687">
                  <c:v>51.55122546137314</c:v>
                </c:pt>
                <c:pt idx="6688">
                  <c:v>51.54956784061122</c:v>
                </c:pt>
                <c:pt idx="6689">
                  <c:v>51.54790454634264</c:v>
                </c:pt>
                <c:pt idx="6690">
                  <c:v>51.54623557840488</c:v>
                </c:pt>
                <c:pt idx="6691">
                  <c:v>51.54456093663703</c:v>
                </c:pt>
                <c:pt idx="6692">
                  <c:v>51.54288062087996</c:v>
                </c:pt>
                <c:pt idx="6693">
                  <c:v>51.54119463097616</c:v>
                </c:pt>
                <c:pt idx="6694">
                  <c:v>51.53950296676986</c:v>
                </c:pt>
                <c:pt idx="6695">
                  <c:v>51.53780562810694</c:v>
                </c:pt>
                <c:pt idx="6696">
                  <c:v>51.53610261483498</c:v>
                </c:pt>
                <c:pt idx="6697">
                  <c:v>51.53439392680326</c:v>
                </c:pt>
                <c:pt idx="6698">
                  <c:v>51.53267956386272</c:v>
                </c:pt>
                <c:pt idx="6699">
                  <c:v>51.53095952586602</c:v>
                </c:pt>
                <c:pt idx="6700">
                  <c:v>51.52923381266751</c:v>
                </c:pt>
                <c:pt idx="6701">
                  <c:v>51.52750242412317</c:v>
                </c:pt>
                <c:pt idx="6702">
                  <c:v>51.52576536009074</c:v>
                </c:pt>
                <c:pt idx="6703">
                  <c:v>51.52402262042961</c:v>
                </c:pt>
                <c:pt idx="6704">
                  <c:v>51.52227420500086</c:v>
                </c:pt>
                <c:pt idx="6705">
                  <c:v>51.52052011366727</c:v>
                </c:pt>
                <c:pt idx="6706">
                  <c:v>51.51876034629333</c:v>
                </c:pt>
                <c:pt idx="6707">
                  <c:v>51.51699490274515</c:v>
                </c:pt>
                <c:pt idx="6708">
                  <c:v>51.51522378289059</c:v>
                </c:pt>
                <c:pt idx="6709">
                  <c:v>51.5134469865992</c:v>
                </c:pt>
                <c:pt idx="6710">
                  <c:v>51.51166451374213</c:v>
                </c:pt>
                <c:pt idx="6711">
                  <c:v>51.50987636419239</c:v>
                </c:pt>
                <c:pt idx="6712">
                  <c:v>51.50808253782451</c:v>
                </c:pt>
                <c:pt idx="6713">
                  <c:v>51.50628303451478</c:v>
                </c:pt>
                <c:pt idx="6714">
                  <c:v>51.50447785414116</c:v>
                </c:pt>
                <c:pt idx="6715">
                  <c:v>51.50266699658335</c:v>
                </c:pt>
                <c:pt idx="6716">
                  <c:v>51.50085046172266</c:v>
                </c:pt>
                <c:pt idx="6717">
                  <c:v>51.49902824944216</c:v>
                </c:pt>
                <c:pt idx="6718">
                  <c:v>51.49720035962657</c:v>
                </c:pt>
                <c:pt idx="6719">
                  <c:v>51.49536679216231</c:v>
                </c:pt>
                <c:pt idx="6720">
                  <c:v>51.49352754693747</c:v>
                </c:pt>
                <c:pt idx="6721">
                  <c:v>51.49168262384185</c:v>
                </c:pt>
                <c:pt idx="6722">
                  <c:v>51.48983202276695</c:v>
                </c:pt>
                <c:pt idx="6723">
                  <c:v>51.48797574360595</c:v>
                </c:pt>
                <c:pt idx="6724">
                  <c:v>51.48611378625368</c:v>
                </c:pt>
                <c:pt idx="6725">
                  <c:v>51.48424615060669</c:v>
                </c:pt>
                <c:pt idx="6726">
                  <c:v>51.48237283656327</c:v>
                </c:pt>
                <c:pt idx="6727">
                  <c:v>51.48049384402331</c:v>
                </c:pt>
                <c:pt idx="6728">
                  <c:v>51.47860917288843</c:v>
                </c:pt>
                <c:pt idx="6729">
                  <c:v>51.47671882306196</c:v>
                </c:pt>
                <c:pt idx="6730">
                  <c:v>51.47482279444888</c:v>
                </c:pt>
                <c:pt idx="6731">
                  <c:v>51.47292108695588</c:v>
                </c:pt>
                <c:pt idx="6732">
                  <c:v>51.47101370049133</c:v>
                </c:pt>
                <c:pt idx="6733">
                  <c:v>51.46910063496532</c:v>
                </c:pt>
                <c:pt idx="6734">
                  <c:v>51.46718189028957</c:v>
                </c:pt>
                <c:pt idx="6735">
                  <c:v>51.46525746637755</c:v>
                </c:pt>
                <c:pt idx="6736">
                  <c:v>51.46332736314439</c:v>
                </c:pt>
                <c:pt idx="6737">
                  <c:v>51.46139158050693</c:v>
                </c:pt>
                <c:pt idx="6738">
                  <c:v>51.45945011838364</c:v>
                </c:pt>
                <c:pt idx="6739">
                  <c:v>51.45750297669476</c:v>
                </c:pt>
                <c:pt idx="6740">
                  <c:v>51.45555015536215</c:v>
                </c:pt>
                <c:pt idx="6741">
                  <c:v>51.45359165430943</c:v>
                </c:pt>
                <c:pt idx="6742">
                  <c:v>51.45162747346184</c:v>
                </c:pt>
                <c:pt idx="6743">
                  <c:v>51.44965761274636</c:v>
                </c:pt>
                <c:pt idx="6744">
                  <c:v>51.44768207209164</c:v>
                </c:pt>
                <c:pt idx="6745">
                  <c:v>51.44570085142802</c:v>
                </c:pt>
                <c:pt idx="6746">
                  <c:v>51.4437139506875</c:v>
                </c:pt>
                <c:pt idx="6747">
                  <c:v>51.44172136980384</c:v>
                </c:pt>
                <c:pt idx="6748">
                  <c:v>51.43972310871242</c:v>
                </c:pt>
                <c:pt idx="6749">
                  <c:v>51.43771916735036</c:v>
                </c:pt>
                <c:pt idx="6750">
                  <c:v>51.43570954565644</c:v>
                </c:pt>
                <c:pt idx="6751">
                  <c:v>51.43369424357114</c:v>
                </c:pt>
                <c:pt idx="6752">
                  <c:v>51.43167326103661</c:v>
                </c:pt>
                <c:pt idx="6753">
                  <c:v>51.42964659799674</c:v>
                </c:pt>
                <c:pt idx="6754">
                  <c:v>51.42761425439706</c:v>
                </c:pt>
                <c:pt idx="6755">
                  <c:v>51.42557623018484</c:v>
                </c:pt>
                <c:pt idx="6756">
                  <c:v>51.42353252530894</c:v>
                </c:pt>
                <c:pt idx="6757">
                  <c:v>51.42148313972002</c:v>
                </c:pt>
                <c:pt idx="6758">
                  <c:v>51.41942807337039</c:v>
                </c:pt>
                <c:pt idx="6759">
                  <c:v>51.41736732621404</c:v>
                </c:pt>
                <c:pt idx="6760">
                  <c:v>51.41530089820666</c:v>
                </c:pt>
                <c:pt idx="6761">
                  <c:v>51.41322878930562</c:v>
                </c:pt>
                <c:pt idx="6762">
                  <c:v>51.41115099947</c:v>
                </c:pt>
                <c:pt idx="6763">
                  <c:v>51.40906752866054</c:v>
                </c:pt>
                <c:pt idx="6764">
                  <c:v>51.40697837683971</c:v>
                </c:pt>
                <c:pt idx="6765">
                  <c:v>51.40488354397162</c:v>
                </c:pt>
                <c:pt idx="6766">
                  <c:v>51.40278303002212</c:v>
                </c:pt>
                <c:pt idx="6767">
                  <c:v>51.40067683495872</c:v>
                </c:pt>
                <c:pt idx="6768">
                  <c:v>51.3985649587506</c:v>
                </c:pt>
                <c:pt idx="6769">
                  <c:v>51.3964474013687</c:v>
                </c:pt>
                <c:pt idx="6770">
                  <c:v>51.39432416278559</c:v>
                </c:pt>
                <c:pt idx="6771">
                  <c:v>51.39219524297556</c:v>
                </c:pt>
                <c:pt idx="6772">
                  <c:v>51.39006064191452</c:v>
                </c:pt>
                <c:pt idx="6773">
                  <c:v>51.3879203595802</c:v>
                </c:pt>
                <c:pt idx="6774">
                  <c:v>51.38577439595192</c:v>
                </c:pt>
                <c:pt idx="6775">
                  <c:v>51.3836227510107</c:v>
                </c:pt>
                <c:pt idx="6776">
                  <c:v>51.38146542473928</c:v>
                </c:pt>
                <c:pt idx="6777">
                  <c:v>51.3793024171221</c:v>
                </c:pt>
                <c:pt idx="6778">
                  <c:v>51.37713372814523</c:v>
                </c:pt>
                <c:pt idx="6779">
                  <c:v>51.37495935779646</c:v>
                </c:pt>
                <c:pt idx="6780">
                  <c:v>51.37277930606534</c:v>
                </c:pt>
                <c:pt idx="6781">
                  <c:v>51.37059357294299</c:v>
                </c:pt>
                <c:pt idx="6782">
                  <c:v>51.36840215842231</c:v>
                </c:pt>
                <c:pt idx="6783">
                  <c:v>51.36620506249783</c:v>
                </c:pt>
                <c:pt idx="6784">
                  <c:v>51.36400228516583</c:v>
                </c:pt>
                <c:pt idx="6785">
                  <c:v>51.36179382642421</c:v>
                </c:pt>
                <c:pt idx="6786">
                  <c:v>51.35957968627262</c:v>
                </c:pt>
                <c:pt idx="6787">
                  <c:v>51.35735986471239</c:v>
                </c:pt>
                <c:pt idx="6788">
                  <c:v>51.35513436174651</c:v>
                </c:pt>
                <c:pt idx="6789">
                  <c:v>51.35290317737969</c:v>
                </c:pt>
                <c:pt idx="6790">
                  <c:v>51.35066631161829</c:v>
                </c:pt>
                <c:pt idx="6791">
                  <c:v>51.34842376447045</c:v>
                </c:pt>
                <c:pt idx="6792">
                  <c:v>51.34617553594588</c:v>
                </c:pt>
                <c:pt idx="6793">
                  <c:v>51.34392162605605</c:v>
                </c:pt>
                <c:pt idx="6794">
                  <c:v>51.34166203481413</c:v>
                </c:pt>
                <c:pt idx="6795">
                  <c:v>51.33939676223495</c:v>
                </c:pt>
                <c:pt idx="6796">
                  <c:v>51.33712580833503</c:v>
                </c:pt>
                <c:pt idx="6797">
                  <c:v>51.33484917313257</c:v>
                </c:pt>
                <c:pt idx="6798">
                  <c:v>51.33256685664754</c:v>
                </c:pt>
                <c:pt idx="6799">
                  <c:v>51.3302788589015</c:v>
                </c:pt>
                <c:pt idx="6800">
                  <c:v>51.32798517991773</c:v>
                </c:pt>
                <c:pt idx="6801">
                  <c:v>51.32568581972122</c:v>
                </c:pt>
                <c:pt idx="6802">
                  <c:v>51.32338077833863</c:v>
                </c:pt>
                <c:pt idx="6803">
                  <c:v>51.32107005579834</c:v>
                </c:pt>
                <c:pt idx="6804">
                  <c:v>51.3187536521304</c:v>
                </c:pt>
                <c:pt idx="6805">
                  <c:v>51.31643156736651</c:v>
                </c:pt>
                <c:pt idx="6806">
                  <c:v>51.31410380154017</c:v>
                </c:pt>
                <c:pt idx="6807">
                  <c:v>51.31177035468644</c:v>
                </c:pt>
                <c:pt idx="6808">
                  <c:v>51.30943122684214</c:v>
                </c:pt>
                <c:pt idx="6809">
                  <c:v>51.30708641804578</c:v>
                </c:pt>
                <c:pt idx="6810">
                  <c:v>51.30473592833756</c:v>
                </c:pt>
                <c:pt idx="6811">
                  <c:v>51.30237975775933</c:v>
                </c:pt>
                <c:pt idx="6812">
                  <c:v>51.30001790635468</c:v>
                </c:pt>
                <c:pt idx="6813">
                  <c:v>51.29765037416887</c:v>
                </c:pt>
                <c:pt idx="6814">
                  <c:v>51.29527716124883</c:v>
                </c:pt>
                <c:pt idx="6815">
                  <c:v>51.29289826764321</c:v>
                </c:pt>
                <c:pt idx="6816">
                  <c:v>51.29051369340235</c:v>
                </c:pt>
                <c:pt idx="6817">
                  <c:v>51.28812343857826</c:v>
                </c:pt>
                <c:pt idx="6818">
                  <c:v>51.28572750322463</c:v>
                </c:pt>
                <c:pt idx="6819">
                  <c:v>51.2833258873969</c:v>
                </c:pt>
                <c:pt idx="6820">
                  <c:v>51.28091859115212</c:v>
                </c:pt>
                <c:pt idx="6821">
                  <c:v>51.27850561454908</c:v>
                </c:pt>
                <c:pt idx="6822">
                  <c:v>51.27608695764824</c:v>
                </c:pt>
                <c:pt idx="6823">
                  <c:v>51.2736626205118</c:v>
                </c:pt>
                <c:pt idx="6824">
                  <c:v>51.27123260320354</c:v>
                </c:pt>
                <c:pt idx="6825">
                  <c:v>51.26879690578905</c:v>
                </c:pt>
                <c:pt idx="6826">
                  <c:v>51.26635552833553</c:v>
                </c:pt>
                <c:pt idx="6827">
                  <c:v>51.26390847091191</c:v>
                </c:pt>
                <c:pt idx="6828">
                  <c:v>51.26145573358878</c:v>
                </c:pt>
                <c:pt idx="6829">
                  <c:v>51.25899731643845</c:v>
                </c:pt>
                <c:pt idx="6830">
                  <c:v>51.25653321953491</c:v>
                </c:pt>
                <c:pt idx="6831">
                  <c:v>51.25406344295381</c:v>
                </c:pt>
                <c:pt idx="6832">
                  <c:v>51.25158798677253</c:v>
                </c:pt>
                <c:pt idx="6833">
                  <c:v>51.24910685107015</c:v>
                </c:pt>
                <c:pt idx="6834">
                  <c:v>51.24662003592736</c:v>
                </c:pt>
                <c:pt idx="6835">
                  <c:v>51.24412754142663</c:v>
                </c:pt>
                <c:pt idx="6836">
                  <c:v>51.24162936765207</c:v>
                </c:pt>
                <c:pt idx="6837">
                  <c:v>51.23912551468951</c:v>
                </c:pt>
                <c:pt idx="6838">
                  <c:v>51.23661598262643</c:v>
                </c:pt>
                <c:pt idx="6839">
                  <c:v>51.23410077155203</c:v>
                </c:pt>
                <c:pt idx="6840">
                  <c:v>51.23157988155718</c:v>
                </c:pt>
                <c:pt idx="6841">
                  <c:v>51.22905331273447</c:v>
                </c:pt>
                <c:pt idx="6842">
                  <c:v>51.22652106517813</c:v>
                </c:pt>
                <c:pt idx="6843">
                  <c:v>51.22398313898414</c:v>
                </c:pt>
                <c:pt idx="6844">
                  <c:v>51.22143953425012</c:v>
                </c:pt>
                <c:pt idx="6845">
                  <c:v>51.2188902510754</c:v>
                </c:pt>
                <c:pt idx="6846">
                  <c:v>51.21633528956098</c:v>
                </c:pt>
                <c:pt idx="6847">
                  <c:v>51.2137746498096</c:v>
                </c:pt>
                <c:pt idx="6848">
                  <c:v>51.21120833192562</c:v>
                </c:pt>
                <c:pt idx="6849">
                  <c:v>51.20863633601515</c:v>
                </c:pt>
                <c:pt idx="6850">
                  <c:v>51.20605866218593</c:v>
                </c:pt>
                <c:pt idx="6851">
                  <c:v>51.20347531054746</c:v>
                </c:pt>
                <c:pt idx="6852">
                  <c:v>51.20088628121085</c:v>
                </c:pt>
                <c:pt idx="6853">
                  <c:v>51.19829157428898</c:v>
                </c:pt>
                <c:pt idx="6854">
                  <c:v>51.19569118989635</c:v>
                </c:pt>
                <c:pt idx="6855">
                  <c:v>51.1930851281492</c:v>
                </c:pt>
                <c:pt idx="6856">
                  <c:v>51.19047338916542</c:v>
                </c:pt>
                <c:pt idx="6857">
                  <c:v>51.1878559730646</c:v>
                </c:pt>
                <c:pt idx="6858">
                  <c:v>51.18523287996805</c:v>
                </c:pt>
                <c:pt idx="6859">
                  <c:v>51.18260410999871</c:v>
                </c:pt>
                <c:pt idx="6860">
                  <c:v>51.17996966328125</c:v>
                </c:pt>
                <c:pt idx="6861">
                  <c:v>51.17732953994204</c:v>
                </c:pt>
                <c:pt idx="6862">
                  <c:v>51.17468374010912</c:v>
                </c:pt>
                <c:pt idx="6863">
                  <c:v>51.17203226391219</c:v>
                </c:pt>
                <c:pt idx="6864">
                  <c:v>51.16937511148267</c:v>
                </c:pt>
                <c:pt idx="6865">
                  <c:v>51.16671228295368</c:v>
                </c:pt>
                <c:pt idx="6866">
                  <c:v>51.16404377846001</c:v>
                </c:pt>
                <c:pt idx="6867">
                  <c:v>51.16136959813815</c:v>
                </c:pt>
                <c:pt idx="6868">
                  <c:v>51.15868974212624</c:v>
                </c:pt>
                <c:pt idx="6869">
                  <c:v>51.15600421056417</c:v>
                </c:pt>
                <c:pt idx="6870">
                  <c:v>51.15331300359346</c:v>
                </c:pt>
                <c:pt idx="6871">
                  <c:v>51.15061612135737</c:v>
                </c:pt>
                <c:pt idx="6872">
                  <c:v>51.14791356400083</c:v>
                </c:pt>
                <c:pt idx="6873">
                  <c:v>51.14520533167041</c:v>
                </c:pt>
                <c:pt idx="6874">
                  <c:v>51.14249142451445</c:v>
                </c:pt>
                <c:pt idx="6875">
                  <c:v>51.13977184268291</c:v>
                </c:pt>
                <c:pt idx="6876">
                  <c:v>51.13704658632748</c:v>
                </c:pt>
                <c:pt idx="6877">
                  <c:v>51.13431565560153</c:v>
                </c:pt>
                <c:pt idx="6878">
                  <c:v>51.13157905066009</c:v>
                </c:pt>
                <c:pt idx="6879">
                  <c:v>51.12883677165994</c:v>
                </c:pt>
                <c:pt idx="6880">
                  <c:v>51.12608881875946</c:v>
                </c:pt>
                <c:pt idx="6881">
                  <c:v>51.1233351921188</c:v>
                </c:pt>
                <c:pt idx="6882">
                  <c:v>51.12057589189975</c:v>
                </c:pt>
                <c:pt idx="6883">
                  <c:v>51.11781091826579</c:v>
                </c:pt>
                <c:pt idx="6884">
                  <c:v>51.11504027138211</c:v>
                </c:pt>
                <c:pt idx="6885">
                  <c:v>51.11226395141559</c:v>
                </c:pt>
                <c:pt idx="6886">
                  <c:v>51.10948195853479</c:v>
                </c:pt>
                <c:pt idx="6887">
                  <c:v>51.10669429290992</c:v>
                </c:pt>
                <c:pt idx="6888">
                  <c:v>51.10390095471292</c:v>
                </c:pt>
                <c:pt idx="6889">
                  <c:v>51.10110194411742</c:v>
                </c:pt>
                <c:pt idx="6890">
                  <c:v>51.0982972612987</c:v>
                </c:pt>
                <c:pt idx="6891">
                  <c:v>51.0954869064338</c:v>
                </c:pt>
                <c:pt idx="6892">
                  <c:v>51.09267087970134</c:v>
                </c:pt>
                <c:pt idx="6893">
                  <c:v>51.08984918128171</c:v>
                </c:pt>
                <c:pt idx="6894">
                  <c:v>51.08702181135697</c:v>
                </c:pt>
                <c:pt idx="6895">
                  <c:v>51.08418877011087</c:v>
                </c:pt>
                <c:pt idx="6896">
                  <c:v>51.08135005772881</c:v>
                </c:pt>
                <c:pt idx="6897">
                  <c:v>51.07850567439793</c:v>
                </c:pt>
                <c:pt idx="6898">
                  <c:v>51.07565562030701</c:v>
                </c:pt>
                <c:pt idx="6899">
                  <c:v>51.07279989564655</c:v>
                </c:pt>
                <c:pt idx="6900">
                  <c:v>51.06993850060874</c:v>
                </c:pt>
                <c:pt idx="6901">
                  <c:v>51.0670714353874</c:v>
                </c:pt>
                <c:pt idx="6902">
                  <c:v>51.06419870017814</c:v>
                </c:pt>
                <c:pt idx="6903">
                  <c:v>51.06132029517814</c:v>
                </c:pt>
                <c:pt idx="6904">
                  <c:v>51.05843622058635</c:v>
                </c:pt>
                <c:pt idx="6905">
                  <c:v>51.05554647660337</c:v>
                </c:pt>
                <c:pt idx="6906">
                  <c:v>51.0526510634315</c:v>
                </c:pt>
                <c:pt idx="6907">
                  <c:v>51.04974998127474</c:v>
                </c:pt>
                <c:pt idx="6908">
                  <c:v>51.04684323033872</c:v>
                </c:pt>
                <c:pt idx="6909">
                  <c:v>51.04393081083082</c:v>
                </c:pt>
                <c:pt idx="6910">
                  <c:v>51.04101272296008</c:v>
                </c:pt>
                <c:pt idx="6911">
                  <c:v>51.03808896693721</c:v>
                </c:pt>
                <c:pt idx="6912">
                  <c:v>51.03515954297465</c:v>
                </c:pt>
                <c:pt idx="6913">
                  <c:v>51.03222445128645</c:v>
                </c:pt>
                <c:pt idx="6914">
                  <c:v>51.02928369208847</c:v>
                </c:pt>
                <c:pt idx="6915">
                  <c:v>51.02633726559813</c:v>
                </c:pt>
                <c:pt idx="6916">
                  <c:v>51.0233851720346</c:v>
                </c:pt>
                <c:pt idx="6917">
                  <c:v>51.0204274116187</c:v>
                </c:pt>
                <c:pt idx="6918">
                  <c:v>51.01746398457301</c:v>
                </c:pt>
                <c:pt idx="6919">
                  <c:v>51.01449489112171</c:v>
                </c:pt>
                <c:pt idx="6920">
                  <c:v>51.01152013149069</c:v>
                </c:pt>
                <c:pt idx="6921">
                  <c:v>51.00853970590757</c:v>
                </c:pt>
                <c:pt idx="6922">
                  <c:v>51.0055536146016</c:v>
                </c:pt>
                <c:pt idx="6923">
                  <c:v>51.00256185780374</c:v>
                </c:pt>
                <c:pt idx="6924">
                  <c:v>50.99956443574661</c:v>
                </c:pt>
                <c:pt idx="6925">
                  <c:v>50.9965613486646</c:v>
                </c:pt>
                <c:pt idx="6926">
                  <c:v>50.99355259679365</c:v>
                </c:pt>
                <c:pt idx="6927">
                  <c:v>50.9905381803715</c:v>
                </c:pt>
                <c:pt idx="6928">
                  <c:v>50.9875180996375</c:v>
                </c:pt>
                <c:pt idx="6929">
                  <c:v>50.98449235483277</c:v>
                </c:pt>
                <c:pt idx="6930">
                  <c:v>50.98146094620002</c:v>
                </c:pt>
                <c:pt idx="6931">
                  <c:v>50.97842387398371</c:v>
                </c:pt>
                <c:pt idx="6932">
                  <c:v>50.97538113842995</c:v>
                </c:pt>
                <c:pt idx="6933">
                  <c:v>50.97233273978654</c:v>
                </c:pt>
                <c:pt idx="6934">
                  <c:v>50.96927867830298</c:v>
                </c:pt>
                <c:pt idx="6935">
                  <c:v>50.96621895423046</c:v>
                </c:pt>
                <c:pt idx="6936">
                  <c:v>50.96315356782182</c:v>
                </c:pt>
                <c:pt idx="6937">
                  <c:v>50.96008251933161</c:v>
                </c:pt>
                <c:pt idx="6938">
                  <c:v>50.95700580901607</c:v>
                </c:pt>
                <c:pt idx="6939">
                  <c:v>50.9539234371331</c:v>
                </c:pt>
                <c:pt idx="6940">
                  <c:v>50.95083540394231</c:v>
                </c:pt>
                <c:pt idx="6941">
                  <c:v>50.94774170970499</c:v>
                </c:pt>
                <c:pt idx="6942">
                  <c:v>50.94464235468408</c:v>
                </c:pt>
                <c:pt idx="6943">
                  <c:v>50.94153733914425</c:v>
                </c:pt>
                <c:pt idx="6944">
                  <c:v>50.93842666335184</c:v>
                </c:pt>
                <c:pt idx="6945">
                  <c:v>50.93531032757486</c:v>
                </c:pt>
                <c:pt idx="6946">
                  <c:v>50.93218833208298</c:v>
                </c:pt>
                <c:pt idx="6947">
                  <c:v>50.92906067714762</c:v>
                </c:pt>
                <c:pt idx="6948">
                  <c:v>50.92592736304185</c:v>
                </c:pt>
                <c:pt idx="6949">
                  <c:v>50.92278839004041</c:v>
                </c:pt>
                <c:pt idx="6950">
                  <c:v>50.91964375841973</c:v>
                </c:pt>
                <c:pt idx="6951">
                  <c:v>50.91649346845795</c:v>
                </c:pt>
                <c:pt idx="6952">
                  <c:v>50.91333752043487</c:v>
                </c:pt>
                <c:pt idx="6953">
                  <c:v>50.91017591463195</c:v>
                </c:pt>
                <c:pt idx="6954">
                  <c:v>50.90700865133236</c:v>
                </c:pt>
                <c:pt idx="6955">
                  <c:v>50.903835730821</c:v>
                </c:pt>
                <c:pt idx="6956">
                  <c:v>50.90065715338434</c:v>
                </c:pt>
                <c:pt idx="6957">
                  <c:v>50.89747291931064</c:v>
                </c:pt>
                <c:pt idx="6958">
                  <c:v>50.8942830288898</c:v>
                </c:pt>
                <c:pt idx="6959">
                  <c:v>50.89108748241335</c:v>
                </c:pt>
                <c:pt idx="6960">
                  <c:v>50.88788628017463</c:v>
                </c:pt>
                <c:pt idx="6961">
                  <c:v>50.88467942246854</c:v>
                </c:pt>
                <c:pt idx="6962">
                  <c:v>50.88146690959172</c:v>
                </c:pt>
                <c:pt idx="6963">
                  <c:v>50.87824874184248</c:v>
                </c:pt>
                <c:pt idx="6964">
                  <c:v>50.87502491952083</c:v>
                </c:pt>
                <c:pt idx="6965">
                  <c:v>50.87179544292843</c:v>
                </c:pt>
                <c:pt idx="6966">
                  <c:v>50.86856031236864</c:v>
                </c:pt>
                <c:pt idx="6967">
                  <c:v>50.86531952814651</c:v>
                </c:pt>
                <c:pt idx="6968">
                  <c:v>50.86207309056874</c:v>
                </c:pt>
                <c:pt idx="6969">
                  <c:v>50.85882099994375</c:v>
                </c:pt>
                <c:pt idx="6970">
                  <c:v>50.85556325658164</c:v>
                </c:pt>
                <c:pt idx="6971">
                  <c:v>50.85229986079415</c:v>
                </c:pt>
                <c:pt idx="6972">
                  <c:v>50.84903081289475</c:v>
                </c:pt>
                <c:pt idx="6973">
                  <c:v>50.84575611319855</c:v>
                </c:pt>
                <c:pt idx="6974">
                  <c:v>50.84247576202238</c:v>
                </c:pt>
                <c:pt idx="6975">
                  <c:v>50.83918975968472</c:v>
                </c:pt>
                <c:pt idx="6976">
                  <c:v>50.83589810650576</c:v>
                </c:pt>
                <c:pt idx="6977">
                  <c:v>50.83260080280733</c:v>
                </c:pt>
                <c:pt idx="6978">
                  <c:v>50.82929784891299</c:v>
                </c:pt>
                <c:pt idx="6979">
                  <c:v>50.82598924514794</c:v>
                </c:pt>
                <c:pt idx="6980">
                  <c:v>50.82267499183908</c:v>
                </c:pt>
                <c:pt idx="6981">
                  <c:v>50.81935508931498</c:v>
                </c:pt>
                <c:pt idx="6982">
                  <c:v>50.81602953790593</c:v>
                </c:pt>
                <c:pt idx="6983">
                  <c:v>50.81269833794383</c:v>
                </c:pt>
                <c:pt idx="6984">
                  <c:v>50.8093614897623</c:v>
                </c:pt>
                <c:pt idx="6985">
                  <c:v>50.80601899369668</c:v>
                </c:pt>
                <c:pt idx="6986">
                  <c:v>50.80267085008393</c:v>
                </c:pt>
                <c:pt idx="6987">
                  <c:v>50.79931705926268</c:v>
                </c:pt>
                <c:pt idx="6988">
                  <c:v>50.79595762157331</c:v>
                </c:pt>
                <c:pt idx="6989">
                  <c:v>50.79259253735781</c:v>
                </c:pt>
                <c:pt idx="6990">
                  <c:v>50.7892218069599</c:v>
                </c:pt>
                <c:pt idx="6991">
                  <c:v>50.78584543072493</c:v>
                </c:pt>
                <c:pt idx="6992">
                  <c:v>50.78246340899999</c:v>
                </c:pt>
                <c:pt idx="6993">
                  <c:v>50.7790757421338</c:v>
                </c:pt>
                <c:pt idx="6994">
                  <c:v>50.77568243047678</c:v>
                </c:pt>
                <c:pt idx="6995">
                  <c:v>50.77228347438102</c:v>
                </c:pt>
                <c:pt idx="6996">
                  <c:v>50.76887887420031</c:v>
                </c:pt>
                <c:pt idx="6997">
                  <c:v>50.76546863029009</c:v>
                </c:pt>
                <c:pt idx="6998">
                  <c:v>50.7620527430075</c:v>
                </c:pt>
                <c:pt idx="6999">
                  <c:v>50.75863121271134</c:v>
                </c:pt>
                <c:pt idx="7000">
                  <c:v>50.75520403976211</c:v>
                </c:pt>
                <c:pt idx="7001">
                  <c:v>50.75177122452201</c:v>
                </c:pt>
                <c:pt idx="7002">
                  <c:v>50.74833276735481</c:v>
                </c:pt>
                <c:pt idx="7003">
                  <c:v>50.74488866862609</c:v>
                </c:pt>
                <c:pt idx="7004">
                  <c:v>50.74143892870306</c:v>
                </c:pt>
                <c:pt idx="7005">
                  <c:v>50.73798354795457</c:v>
                </c:pt>
                <c:pt idx="7006">
                  <c:v>50.73452252675121</c:v>
                </c:pt>
                <c:pt idx="7007">
                  <c:v>50.7310558654652</c:v>
                </c:pt>
                <c:pt idx="7008">
                  <c:v>50.72758356447045</c:v>
                </c:pt>
                <c:pt idx="7009">
                  <c:v>50.72410562414258</c:v>
                </c:pt>
                <c:pt idx="7010">
                  <c:v>50.72062204485884</c:v>
                </c:pt>
                <c:pt idx="7011">
                  <c:v>50.71713282699817</c:v>
                </c:pt>
                <c:pt idx="7012">
                  <c:v>50.71363797094121</c:v>
                </c:pt>
                <c:pt idx="7013">
                  <c:v>50.71013747707026</c:v>
                </c:pt>
                <c:pt idx="7014">
                  <c:v>50.70663134576932</c:v>
                </c:pt>
                <c:pt idx="7015">
                  <c:v>50.70311957742401</c:v>
                </c:pt>
                <c:pt idx="7016">
                  <c:v>50.6996021724217</c:v>
                </c:pt>
                <c:pt idx="7017">
                  <c:v>50.69607913115137</c:v>
                </c:pt>
                <c:pt idx="7018">
                  <c:v>50.69255045400372</c:v>
                </c:pt>
                <c:pt idx="7019">
                  <c:v>50.68901614137111</c:v>
                </c:pt>
                <c:pt idx="7020">
                  <c:v>50.68547619364759</c:v>
                </c:pt>
                <c:pt idx="7021">
                  <c:v>50.68193061122888</c:v>
                </c:pt>
                <c:pt idx="7022">
                  <c:v>50.67837939451236</c:v>
                </c:pt>
                <c:pt idx="7023">
                  <c:v>50.67482254389709</c:v>
                </c:pt>
                <c:pt idx="7024">
                  <c:v>50.67126005978384</c:v>
                </c:pt>
                <c:pt idx="7025">
                  <c:v>50.66769194257503</c:v>
                </c:pt>
                <c:pt idx="7026">
                  <c:v>50.66411819267474</c:v>
                </c:pt>
                <c:pt idx="7027">
                  <c:v>50.66053881048875</c:v>
                </c:pt>
                <c:pt idx="7028">
                  <c:v>50.65695379642449</c:v>
                </c:pt>
                <c:pt idx="7029">
                  <c:v>50.6533631508911</c:v>
                </c:pt>
                <c:pt idx="7030">
                  <c:v>50.6497668742994</c:v>
                </c:pt>
                <c:pt idx="7031">
                  <c:v>50.64616496706182</c:v>
                </c:pt>
                <c:pt idx="7032">
                  <c:v>50.64255742959253</c:v>
                </c:pt>
                <c:pt idx="7033">
                  <c:v>50.63894426230736</c:v>
                </c:pt>
                <c:pt idx="7034">
                  <c:v>50.63532546562381</c:v>
                </c:pt>
                <c:pt idx="7035">
                  <c:v>50.63170103996103</c:v>
                </c:pt>
                <c:pt idx="7036">
                  <c:v>50.62807098573988</c:v>
                </c:pt>
                <c:pt idx="7037">
                  <c:v>50.62443530338289</c:v>
                </c:pt>
                <c:pt idx="7038">
                  <c:v>50.62079399331425</c:v>
                </c:pt>
                <c:pt idx="7039">
                  <c:v>50.6171470559598</c:v>
                </c:pt>
                <c:pt idx="7040">
                  <c:v>50.61349449174713</c:v>
                </c:pt>
                <c:pt idx="7041">
                  <c:v>50.60983630110545</c:v>
                </c:pt>
                <c:pt idx="7042">
                  <c:v>50.60617248446563</c:v>
                </c:pt>
                <c:pt idx="7043">
                  <c:v>50.60250304226024</c:v>
                </c:pt>
                <c:pt idx="7044">
                  <c:v>50.59882797492352</c:v>
                </c:pt>
                <c:pt idx="7045">
                  <c:v>50.5951472828914</c:v>
                </c:pt>
                <c:pt idx="7046">
                  <c:v>50.59146096660143</c:v>
                </c:pt>
                <c:pt idx="7047">
                  <c:v>50.5877690264929</c:v>
                </c:pt>
                <c:pt idx="7048">
                  <c:v>50.58407146300672</c:v>
                </c:pt>
                <c:pt idx="7049">
                  <c:v>50.58036827658553</c:v>
                </c:pt>
                <c:pt idx="7050">
                  <c:v>50.57665946767355</c:v>
                </c:pt>
                <c:pt idx="7051">
                  <c:v>50.57294503671679</c:v>
                </c:pt>
                <c:pt idx="7052">
                  <c:v>50.56922498416282</c:v>
                </c:pt>
                <c:pt idx="7053">
                  <c:v>50.56549931046097</c:v>
                </c:pt>
                <c:pt idx="7054">
                  <c:v>50.56176801606217</c:v>
                </c:pt>
                <c:pt idx="7055">
                  <c:v>50.5580311014191</c:v>
                </c:pt>
                <c:pt idx="7056">
                  <c:v>50.55428856698602</c:v>
                </c:pt>
                <c:pt idx="7057">
                  <c:v>50.55054041321897</c:v>
                </c:pt>
                <c:pt idx="7058">
                  <c:v>50.54678664057558</c:v>
                </c:pt>
                <c:pt idx="7059">
                  <c:v>50.54302724951516</c:v>
                </c:pt>
                <c:pt idx="7060">
                  <c:v>50.53926224049872</c:v>
                </c:pt>
                <c:pt idx="7061">
                  <c:v>50.53549161398893</c:v>
                </c:pt>
                <c:pt idx="7062">
                  <c:v>50.53171537045011</c:v>
                </c:pt>
                <c:pt idx="7063">
                  <c:v>50.52793351034828</c:v>
                </c:pt>
                <c:pt idx="7064">
                  <c:v>50.52414603415113</c:v>
                </c:pt>
                <c:pt idx="7065">
                  <c:v>50.520352942328</c:v>
                </c:pt>
                <c:pt idx="7066">
                  <c:v>50.51655423534992</c:v>
                </c:pt>
                <c:pt idx="7067">
                  <c:v>50.51274991368958</c:v>
                </c:pt>
                <c:pt idx="7068">
                  <c:v>50.50893997782133</c:v>
                </c:pt>
                <c:pt idx="7069">
                  <c:v>50.50512442822121</c:v>
                </c:pt>
                <c:pt idx="7070">
                  <c:v>50.50130326536692</c:v>
                </c:pt>
                <c:pt idx="7071">
                  <c:v>50.49747648973784</c:v>
                </c:pt>
                <c:pt idx="7072">
                  <c:v>50.49364410181501</c:v>
                </c:pt>
                <c:pt idx="7073">
                  <c:v>50.48980610208115</c:v>
                </c:pt>
                <c:pt idx="7074">
                  <c:v>50.48596249102062</c:v>
                </c:pt>
                <c:pt idx="7075">
                  <c:v>50.48211326911948</c:v>
                </c:pt>
                <c:pt idx="7076">
                  <c:v>50.47825843686545</c:v>
                </c:pt>
                <c:pt idx="7077">
                  <c:v>50.4743979947479</c:v>
                </c:pt>
                <c:pt idx="7078">
                  <c:v>50.47053194325793</c:v>
                </c:pt>
                <c:pt idx="7079">
                  <c:v>50.46666028288822</c:v>
                </c:pt>
                <c:pt idx="7080">
                  <c:v>50.46278301413319</c:v>
                </c:pt>
                <c:pt idx="7081">
                  <c:v>50.45890013748889</c:v>
                </c:pt>
                <c:pt idx="7082">
                  <c:v>50.45501165345305</c:v>
                </c:pt>
                <c:pt idx="7083">
                  <c:v>50.4511175625251</c:v>
                </c:pt>
                <c:pt idx="7084">
                  <c:v>50.44721786520604</c:v>
                </c:pt>
                <c:pt idx="7085">
                  <c:v>50.44331256199867</c:v>
                </c:pt>
                <c:pt idx="7086">
                  <c:v>50.43940165340736</c:v>
                </c:pt>
                <c:pt idx="7087">
                  <c:v>50.4354851399382</c:v>
                </c:pt>
                <c:pt idx="7088">
                  <c:v>50.43156302209891</c:v>
                </c:pt>
                <c:pt idx="7089">
                  <c:v>50.4276353003989</c:v>
                </c:pt>
                <c:pt idx="7090">
                  <c:v>50.42370197534921</c:v>
                </c:pt>
                <c:pt idx="7091">
                  <c:v>50.41976304746262</c:v>
                </c:pt>
                <c:pt idx="7092">
                  <c:v>50.41581851725353</c:v>
                </c:pt>
                <c:pt idx="7093">
                  <c:v>50.41186838523799</c:v>
                </c:pt>
                <c:pt idx="7094">
                  <c:v>50.40791265193377</c:v>
                </c:pt>
                <c:pt idx="7095">
                  <c:v>50.40395131786024</c:v>
                </c:pt>
                <c:pt idx="7096">
                  <c:v>50.39998438353847</c:v>
                </c:pt>
                <c:pt idx="7097">
                  <c:v>50.39601184949123</c:v>
                </c:pt>
                <c:pt idx="7098">
                  <c:v>50.3920337162429</c:v>
                </c:pt>
                <c:pt idx="7099">
                  <c:v>50.38804998431952</c:v>
                </c:pt>
                <c:pt idx="7100">
                  <c:v>50.38406065424886</c:v>
                </c:pt>
                <c:pt idx="7101">
                  <c:v>50.38006572656033</c:v>
                </c:pt>
                <c:pt idx="7102">
                  <c:v>50.37606520178496</c:v>
                </c:pt>
                <c:pt idx="7103">
                  <c:v>50.3720590804555</c:v>
                </c:pt>
                <c:pt idx="7104">
                  <c:v>50.36804736310632</c:v>
                </c:pt>
                <c:pt idx="7105">
                  <c:v>50.3640300502735</c:v>
                </c:pt>
                <c:pt idx="7106">
                  <c:v>50.36000714249475</c:v>
                </c:pt>
                <c:pt idx="7107">
                  <c:v>50.35597864030946</c:v>
                </c:pt>
                <c:pt idx="7108">
                  <c:v>50.35194454425866</c:v>
                </c:pt>
                <c:pt idx="7109">
                  <c:v>50.34790485488512</c:v>
                </c:pt>
                <c:pt idx="7110">
                  <c:v>50.34385957273316</c:v>
                </c:pt>
                <c:pt idx="7111">
                  <c:v>50.33980869834888</c:v>
                </c:pt>
                <c:pt idx="7112">
                  <c:v>50.33575223227994</c:v>
                </c:pt>
                <c:pt idx="7113">
                  <c:v>50.33169017507571</c:v>
                </c:pt>
                <c:pt idx="7114">
                  <c:v>50.32762252728723</c:v>
                </c:pt>
                <c:pt idx="7115">
                  <c:v>50.32354928946722</c:v>
                </c:pt>
                <c:pt idx="7116">
                  <c:v>50.31947046217001</c:v>
                </c:pt>
                <c:pt idx="7117">
                  <c:v>50.31538604595165</c:v>
                </c:pt>
                <c:pt idx="7118">
                  <c:v>50.31129604136979</c:v>
                </c:pt>
                <c:pt idx="7119">
                  <c:v>50.3072004489838</c:v>
                </c:pt>
                <c:pt idx="7120">
                  <c:v>50.30309926935467</c:v>
                </c:pt>
                <c:pt idx="7121">
                  <c:v>50.29899250304511</c:v>
                </c:pt>
                <c:pt idx="7122">
                  <c:v>50.2948801506194</c:v>
                </c:pt>
                <c:pt idx="7123">
                  <c:v>50.29076221264358</c:v>
                </c:pt>
                <c:pt idx="7124">
                  <c:v>50.28663868968528</c:v>
                </c:pt>
                <c:pt idx="7125">
                  <c:v>50.28250958231381</c:v>
                </c:pt>
                <c:pt idx="7126">
                  <c:v>50.27837489110018</c:v>
                </c:pt>
                <c:pt idx="7127">
                  <c:v>50.27423461661699</c:v>
                </c:pt>
                <c:pt idx="7128">
                  <c:v>50.27008875943858</c:v>
                </c:pt>
                <c:pt idx="7129">
                  <c:v>50.2659373201409</c:v>
                </c:pt>
                <c:pt idx="7130">
                  <c:v>50.26178029930156</c:v>
                </c:pt>
                <c:pt idx="7131">
                  <c:v>50.25761769749985</c:v>
                </c:pt>
                <c:pt idx="7132">
                  <c:v>50.25344951531669</c:v>
                </c:pt>
                <c:pt idx="7133">
                  <c:v>50.24927575333474</c:v>
                </c:pt>
                <c:pt idx="7134">
                  <c:v>50.24509641213821</c:v>
                </c:pt>
                <c:pt idx="7135">
                  <c:v>50.24091149231303</c:v>
                </c:pt>
                <c:pt idx="7136">
                  <c:v>50.23672099444681</c:v>
                </c:pt>
                <c:pt idx="7137">
                  <c:v>50.23252491912877</c:v>
                </c:pt>
                <c:pt idx="7138">
                  <c:v>50.2283232669498</c:v>
                </c:pt>
                <c:pt idx="7139">
                  <c:v>50.22411603850248</c:v>
                </c:pt>
                <c:pt idx="7140">
                  <c:v>50.21990323438102</c:v>
                </c:pt>
                <c:pt idx="7141">
                  <c:v>50.21568485518128</c:v>
                </c:pt>
                <c:pt idx="7142">
                  <c:v>50.21146090150083</c:v>
                </c:pt>
                <c:pt idx="7143">
                  <c:v>50.20723137393884</c:v>
                </c:pt>
                <c:pt idx="7144">
                  <c:v>50.20299627309615</c:v>
                </c:pt>
                <c:pt idx="7145">
                  <c:v>50.19875559957532</c:v>
                </c:pt>
                <c:pt idx="7146">
                  <c:v>50.19450935398046</c:v>
                </c:pt>
                <c:pt idx="7147">
                  <c:v>50.19025753691742</c:v>
                </c:pt>
                <c:pt idx="7148">
                  <c:v>50.18600014899368</c:v>
                </c:pt>
                <c:pt idx="7149">
                  <c:v>50.18173719081838</c:v>
                </c:pt>
                <c:pt idx="7150">
                  <c:v>50.17746866300232</c:v>
                </c:pt>
                <c:pt idx="7151">
                  <c:v>50.17319456615796</c:v>
                </c:pt>
                <c:pt idx="7152">
                  <c:v>50.1689149008994</c:v>
                </c:pt>
                <c:pt idx="7153">
                  <c:v>50.16462966784236</c:v>
                </c:pt>
                <c:pt idx="7154">
                  <c:v>50.16033886760436</c:v>
                </c:pt>
                <c:pt idx="7155">
                  <c:v>50.1560425008044</c:v>
                </c:pt>
                <c:pt idx="7156">
                  <c:v>50.15174056806325</c:v>
                </c:pt>
                <c:pt idx="7157">
                  <c:v>50.1474330700033</c:v>
                </c:pt>
                <c:pt idx="7158">
                  <c:v>50.14312000724857</c:v>
                </c:pt>
                <c:pt idx="7159">
                  <c:v>50.1388013804248</c:v>
                </c:pt>
                <c:pt idx="7160">
                  <c:v>50.13447719015931</c:v>
                </c:pt>
                <c:pt idx="7161">
                  <c:v>50.13014743708113</c:v>
                </c:pt>
                <c:pt idx="7162">
                  <c:v>50.12581212182094</c:v>
                </c:pt>
                <c:pt idx="7163">
                  <c:v>50.12147124501103</c:v>
                </c:pt>
                <c:pt idx="7164">
                  <c:v>50.11712480728539</c:v>
                </c:pt>
                <c:pt idx="7165">
                  <c:v>50.11277280927966</c:v>
                </c:pt>
                <c:pt idx="7166">
                  <c:v>50.10841525163111</c:v>
                </c:pt>
                <c:pt idx="7167">
                  <c:v>50.1040521349787</c:v>
                </c:pt>
                <c:pt idx="7168">
                  <c:v>50.09968345996297</c:v>
                </c:pt>
                <c:pt idx="7169">
                  <c:v>50.09530922722623</c:v>
                </c:pt>
                <c:pt idx="7170">
                  <c:v>50.09092943741232</c:v>
                </c:pt>
                <c:pt idx="7171">
                  <c:v>50.08654409116684</c:v>
                </c:pt>
                <c:pt idx="7172">
                  <c:v>50.08215318913697</c:v>
                </c:pt>
                <c:pt idx="7173">
                  <c:v>50.07775673197156</c:v>
                </c:pt>
                <c:pt idx="7174">
                  <c:v>50.07335472032114</c:v>
                </c:pt>
                <c:pt idx="7175">
                  <c:v>50.06894715483785</c:v>
                </c:pt>
                <c:pt idx="7176">
                  <c:v>50.06453403617551</c:v>
                </c:pt>
                <c:pt idx="7177">
                  <c:v>50.0601153649896</c:v>
                </c:pt>
                <c:pt idx="7178">
                  <c:v>50.05569114193721</c:v>
                </c:pt>
                <c:pt idx="7179">
                  <c:v>50.05126136767714</c:v>
                </c:pt>
                <c:pt idx="7180">
                  <c:v>50.04682604286981</c:v>
                </c:pt>
                <c:pt idx="7181">
                  <c:v>50.04238516817727</c:v>
                </c:pt>
                <c:pt idx="7182">
                  <c:v>50.03793874426325</c:v>
                </c:pt>
                <c:pt idx="7183">
                  <c:v>50.03348677179311</c:v>
                </c:pt>
                <c:pt idx="7184">
                  <c:v>50.02902925143393</c:v>
                </c:pt>
                <c:pt idx="7185">
                  <c:v>50.0245661838543</c:v>
                </c:pt>
                <c:pt idx="7186">
                  <c:v>50.02009756972461</c:v>
                </c:pt>
                <c:pt idx="7187">
                  <c:v>50.0156234097168</c:v>
                </c:pt>
                <c:pt idx="7188">
                  <c:v>50.01114370450453</c:v>
                </c:pt>
                <c:pt idx="7189">
                  <c:v>50.00665845476303</c:v>
                </c:pt>
                <c:pt idx="7190">
                  <c:v>50.00216766116925</c:v>
                </c:pt>
                <c:pt idx="7191">
                  <c:v>49.99767132440177</c:v>
                </c:pt>
                <c:pt idx="7192">
                  <c:v>49.99316944514078</c:v>
                </c:pt>
                <c:pt idx="7193">
                  <c:v>49.98866202406818</c:v>
                </c:pt>
                <c:pt idx="7194">
                  <c:v>49.98414906186746</c:v>
                </c:pt>
                <c:pt idx="7195">
                  <c:v>49.97963055922382</c:v>
                </c:pt>
                <c:pt idx="7196">
                  <c:v>49.97510651682406</c:v>
                </c:pt>
                <c:pt idx="7197">
                  <c:v>49.97057693535664</c:v>
                </c:pt>
                <c:pt idx="7198">
                  <c:v>49.96604181551167</c:v>
                </c:pt>
                <c:pt idx="7199">
                  <c:v>49.96150115798091</c:v>
                </c:pt>
                <c:pt idx="7200">
                  <c:v>49.95695496345778</c:v>
                </c:pt>
                <c:pt idx="7201">
                  <c:v>49.95240323263731</c:v>
                </c:pt>
                <c:pt idx="7202">
                  <c:v>49.94784596621621</c:v>
                </c:pt>
                <c:pt idx="7203">
                  <c:v>49.94328316489283</c:v>
                </c:pt>
                <c:pt idx="7204">
                  <c:v>49.93871482936717</c:v>
                </c:pt>
                <c:pt idx="7205">
                  <c:v>49.93414096034086</c:v>
                </c:pt>
                <c:pt idx="7206">
                  <c:v>49.92956155851716</c:v>
                </c:pt>
                <c:pt idx="7207">
                  <c:v>49.92497662460106</c:v>
                </c:pt>
                <c:pt idx="7208">
                  <c:v>49.92038615929908</c:v>
                </c:pt>
                <c:pt idx="7209">
                  <c:v>49.91579016331947</c:v>
                </c:pt>
                <c:pt idx="7210">
                  <c:v>49.9111886373721</c:v>
                </c:pt>
                <c:pt idx="7211">
                  <c:v>49.90658158216848</c:v>
                </c:pt>
                <c:pt idx="7212">
                  <c:v>49.90196899842177</c:v>
                </c:pt>
                <c:pt idx="7213">
                  <c:v>49.89735088684675</c:v>
                </c:pt>
                <c:pt idx="7214">
                  <c:v>49.8927272481599</c:v>
                </c:pt>
                <c:pt idx="7215">
                  <c:v>49.88809808307928</c:v>
                </c:pt>
                <c:pt idx="7216">
                  <c:v>49.88346339232465</c:v>
                </c:pt>
                <c:pt idx="7217">
                  <c:v>49.87882317661737</c:v>
                </c:pt>
                <c:pt idx="7218">
                  <c:v>49.87417743668049</c:v>
                </c:pt>
                <c:pt idx="7219">
                  <c:v>49.86952617323865</c:v>
                </c:pt>
                <c:pt idx="7220">
                  <c:v>49.86486938701815</c:v>
                </c:pt>
                <c:pt idx="7221">
                  <c:v>49.86020707874697</c:v>
                </c:pt>
                <c:pt idx="7222">
                  <c:v>49.85553924915471</c:v>
                </c:pt>
                <c:pt idx="7223">
                  <c:v>49.85086589897256</c:v>
                </c:pt>
                <c:pt idx="7224">
                  <c:v>49.84618702893343</c:v>
                </c:pt>
                <c:pt idx="7225">
                  <c:v>49.84150263977185</c:v>
                </c:pt>
                <c:pt idx="7226">
                  <c:v>49.83681273222396</c:v>
                </c:pt>
                <c:pt idx="7227">
                  <c:v>49.83211730702758</c:v>
                </c:pt>
                <c:pt idx="7228">
                  <c:v>49.82741636492215</c:v>
                </c:pt>
                <c:pt idx="7229">
                  <c:v>49.82270990664876</c:v>
                </c:pt>
                <c:pt idx="7230">
                  <c:v>49.81799793295013</c:v>
                </c:pt>
                <c:pt idx="7231">
                  <c:v>49.81328044457064</c:v>
                </c:pt>
                <c:pt idx="7232">
                  <c:v>49.80855744225629</c:v>
                </c:pt>
                <c:pt idx="7233">
                  <c:v>49.80382892675474</c:v>
                </c:pt>
                <c:pt idx="7234">
                  <c:v>49.79909489881527</c:v>
                </c:pt>
                <c:pt idx="7235">
                  <c:v>49.79435535918882</c:v>
                </c:pt>
                <c:pt idx="7236">
                  <c:v>49.78961030862793</c:v>
                </c:pt>
                <c:pt idx="7237">
                  <c:v>49.78485974788683</c:v>
                </c:pt>
                <c:pt idx="7238">
                  <c:v>49.78010367772138</c:v>
                </c:pt>
                <c:pt idx="7239">
                  <c:v>49.77534209888906</c:v>
                </c:pt>
                <c:pt idx="7240">
                  <c:v>49.77057501214897</c:v>
                </c:pt>
                <c:pt idx="7241">
                  <c:v>49.7658024182619</c:v>
                </c:pt>
                <c:pt idx="7242">
                  <c:v>49.76102431799023</c:v>
                </c:pt>
                <c:pt idx="7243">
                  <c:v>49.75624071209803</c:v>
                </c:pt>
                <c:pt idx="7244">
                  <c:v>49.75145160135094</c:v>
                </c:pt>
                <c:pt idx="7245">
                  <c:v>49.74665698651632</c:v>
                </c:pt>
                <c:pt idx="7246">
                  <c:v>49.74185686836309</c:v>
                </c:pt>
                <c:pt idx="7247">
                  <c:v>49.73705124766185</c:v>
                </c:pt>
                <c:pt idx="7248">
                  <c:v>49.73224012518483</c:v>
                </c:pt>
                <c:pt idx="7249">
                  <c:v>49.72742350170587</c:v>
                </c:pt>
                <c:pt idx="7250">
                  <c:v>49.7226013780005</c:v>
                </c:pt>
                <c:pt idx="7251">
                  <c:v>49.71777375484584</c:v>
                </c:pt>
                <c:pt idx="7252">
                  <c:v>49.71294063302066</c:v>
                </c:pt>
                <c:pt idx="7253">
                  <c:v>49.7081020133054</c:v>
                </c:pt>
                <c:pt idx="7254">
                  <c:v>49.70325789648204</c:v>
                </c:pt>
                <c:pt idx="7255">
                  <c:v>49.69840828333432</c:v>
                </c:pt>
                <c:pt idx="7256">
                  <c:v>49.6935531746475</c:v>
                </c:pt>
                <c:pt idx="7257">
                  <c:v>49.68869257120858</c:v>
                </c:pt>
                <c:pt idx="7258">
                  <c:v>49.6838264738061</c:v>
                </c:pt>
                <c:pt idx="7259">
                  <c:v>49.67895488323031</c:v>
                </c:pt>
                <c:pt idx="7260">
                  <c:v>49.67407780027305</c:v>
                </c:pt>
                <c:pt idx="7261">
                  <c:v>49.6691952257278</c:v>
                </c:pt>
                <c:pt idx="7262">
                  <c:v>49.66430716038968</c:v>
                </c:pt>
                <c:pt idx="7263">
                  <c:v>49.65941360505543</c:v>
                </c:pt>
                <c:pt idx="7264">
                  <c:v>49.65451456052345</c:v>
                </c:pt>
                <c:pt idx="7265">
                  <c:v>49.64961002759378</c:v>
                </c:pt>
                <c:pt idx="7266">
                  <c:v>49.64470000706801</c:v>
                </c:pt>
                <c:pt idx="7267">
                  <c:v>49.63978449974947</c:v>
                </c:pt>
                <c:pt idx="7268">
                  <c:v>49.63486350644307</c:v>
                </c:pt>
                <c:pt idx="7269">
                  <c:v>49.62993702795537</c:v>
                </c:pt>
                <c:pt idx="7270">
                  <c:v>49.62500506509451</c:v>
                </c:pt>
                <c:pt idx="7271">
                  <c:v>49.62006761867031</c:v>
                </c:pt>
                <c:pt idx="7272">
                  <c:v>49.61512468949424</c:v>
                </c:pt>
                <c:pt idx="7273">
                  <c:v>49.61017627837937</c:v>
                </c:pt>
                <c:pt idx="7274">
                  <c:v>49.60522238614038</c:v>
                </c:pt>
                <c:pt idx="7275">
                  <c:v>49.6002630135936</c:v>
                </c:pt>
                <c:pt idx="7276">
                  <c:v>49.59529816155703</c:v>
                </c:pt>
                <c:pt idx="7277">
                  <c:v>49.59032783085023</c:v>
                </c:pt>
                <c:pt idx="7278">
                  <c:v>49.58535202229444</c:v>
                </c:pt>
                <c:pt idx="7279">
                  <c:v>49.5803707367125</c:v>
                </c:pt>
                <c:pt idx="7280">
                  <c:v>49.57538397492893</c:v>
                </c:pt>
                <c:pt idx="7281">
                  <c:v>49.5703917377698</c:v>
                </c:pt>
                <c:pt idx="7282">
                  <c:v>49.56539402606286</c:v>
                </c:pt>
                <c:pt idx="7283">
                  <c:v>49.5603908406375</c:v>
                </c:pt>
                <c:pt idx="7284">
                  <c:v>49.5553821823247</c:v>
                </c:pt>
                <c:pt idx="7285">
                  <c:v>49.55036805195707</c:v>
                </c:pt>
                <c:pt idx="7286">
                  <c:v>49.54534845036891</c:v>
                </c:pt>
                <c:pt idx="7287">
                  <c:v>49.54032337839605</c:v>
                </c:pt>
                <c:pt idx="7288">
                  <c:v>49.53529283687606</c:v>
                </c:pt>
                <c:pt idx="7289">
                  <c:v>49.530256826648</c:v>
                </c:pt>
                <c:pt idx="7290">
                  <c:v>49.5252153485527</c:v>
                </c:pt>
                <c:pt idx="7291">
                  <c:v>49.52016840343248</c:v>
                </c:pt>
                <c:pt idx="7292">
                  <c:v>49.51511599213143</c:v>
                </c:pt>
                <c:pt idx="7293">
                  <c:v>49.51005811549513</c:v>
                </c:pt>
                <c:pt idx="7294">
                  <c:v>49.5049947743709</c:v>
                </c:pt>
                <c:pt idx="7295">
                  <c:v>49.49992596960758</c:v>
                </c:pt>
                <c:pt idx="7296">
                  <c:v>49.49485170205573</c:v>
                </c:pt>
                <c:pt idx="7297">
                  <c:v>49.48977197256747</c:v>
                </c:pt>
                <c:pt idx="7298">
                  <c:v>49.48468678199657</c:v>
                </c:pt>
                <c:pt idx="7299">
                  <c:v>49.47959613119846</c:v>
                </c:pt>
                <c:pt idx="7300">
                  <c:v>49.4745000210301</c:v>
                </c:pt>
                <c:pt idx="7301">
                  <c:v>49.46939845235015</c:v>
                </c:pt>
                <c:pt idx="7302">
                  <c:v>49.46429142601887</c:v>
                </c:pt>
                <c:pt idx="7303">
                  <c:v>49.4591789428982</c:v>
                </c:pt>
                <c:pt idx="7304">
                  <c:v>49.45406100385155</c:v>
                </c:pt>
                <c:pt idx="7305">
                  <c:v>49.44893760974415</c:v>
                </c:pt>
                <c:pt idx="7306">
                  <c:v>49.4438087614427</c:v>
                </c:pt>
                <c:pt idx="7307">
                  <c:v>49.43867445981562</c:v>
                </c:pt>
                <c:pt idx="7308">
                  <c:v>49.4335347057329</c:v>
                </c:pt>
                <c:pt idx="7309">
                  <c:v>49.42838950006613</c:v>
                </c:pt>
                <c:pt idx="7310">
                  <c:v>49.4232388436886</c:v>
                </c:pt>
                <c:pt idx="7311">
                  <c:v>49.41808273747515</c:v>
                </c:pt>
                <c:pt idx="7312">
                  <c:v>49.41292118230227</c:v>
                </c:pt>
                <c:pt idx="7313">
                  <c:v>49.40775417904808</c:v>
                </c:pt>
                <c:pt idx="7314">
                  <c:v>49.40258172859231</c:v>
                </c:pt>
                <c:pt idx="7315">
                  <c:v>49.3974038318163</c:v>
                </c:pt>
                <c:pt idx="7316">
                  <c:v>49.39222048960303</c:v>
                </c:pt>
                <c:pt idx="7317">
                  <c:v>49.38703170283709</c:v>
                </c:pt>
                <c:pt idx="7318">
                  <c:v>49.38183747240468</c:v>
                </c:pt>
                <c:pt idx="7319">
                  <c:v>49.37663779919365</c:v>
                </c:pt>
                <c:pt idx="7320">
                  <c:v>49.37143268409343</c:v>
                </c:pt>
                <c:pt idx="7321">
                  <c:v>49.3662221279951</c:v>
                </c:pt>
                <c:pt idx="7322">
                  <c:v>49.36100613179131</c:v>
                </c:pt>
                <c:pt idx="7323">
                  <c:v>49.3557846963764</c:v>
                </c:pt>
                <c:pt idx="7324">
                  <c:v>49.35055782264629</c:v>
                </c:pt>
                <c:pt idx="7325">
                  <c:v>49.34532551149853</c:v>
                </c:pt>
                <c:pt idx="7326">
                  <c:v>49.34008776383224</c:v>
                </c:pt>
                <c:pt idx="7327">
                  <c:v>49.33484458054823</c:v>
                </c:pt>
                <c:pt idx="7328">
                  <c:v>49.3295959625489</c:v>
                </c:pt>
                <c:pt idx="7329">
                  <c:v>49.3243419107382</c:v>
                </c:pt>
                <c:pt idx="7330">
                  <c:v>49.3190824260218</c:v>
                </c:pt>
                <c:pt idx="7331">
                  <c:v>49.31381750930692</c:v>
                </c:pt>
                <c:pt idx="7332">
                  <c:v>49.30854716150245</c:v>
                </c:pt>
                <c:pt idx="7333">
                  <c:v>49.30327138351885</c:v>
                </c:pt>
                <c:pt idx="7334">
                  <c:v>49.2979901762682</c:v>
                </c:pt>
                <c:pt idx="7335">
                  <c:v>49.2927035406642</c:v>
                </c:pt>
                <c:pt idx="7336">
                  <c:v>49.28741147762215</c:v>
                </c:pt>
                <c:pt idx="7337">
                  <c:v>49.28211398805905</c:v>
                </c:pt>
                <c:pt idx="7338">
                  <c:v>49.27681107289335</c:v>
                </c:pt>
                <c:pt idx="7339">
                  <c:v>49.2715027330453</c:v>
                </c:pt>
                <c:pt idx="7340">
                  <c:v>49.26618896943661</c:v>
                </c:pt>
                <c:pt idx="7341">
                  <c:v>49.2608697829907</c:v>
                </c:pt>
                <c:pt idx="7342">
                  <c:v>49.25554517463257</c:v>
                </c:pt>
                <c:pt idx="7343">
                  <c:v>49.25021514528883</c:v>
                </c:pt>
                <c:pt idx="7344">
                  <c:v>49.24487969588769</c:v>
                </c:pt>
                <c:pt idx="7345">
                  <c:v>49.23953882735904</c:v>
                </c:pt>
                <c:pt idx="7346">
                  <c:v>49.23419254063426</c:v>
                </c:pt>
                <c:pt idx="7347">
                  <c:v>49.22884083664646</c:v>
                </c:pt>
                <c:pt idx="7348">
                  <c:v>49.22348371633031</c:v>
                </c:pt>
                <c:pt idx="7349">
                  <c:v>49.21812118062208</c:v>
                </c:pt>
                <c:pt idx="7350">
                  <c:v>49.21275323045968</c:v>
                </c:pt>
                <c:pt idx="7351">
                  <c:v>49.2073798667826</c:v>
                </c:pt>
                <c:pt idx="7352">
                  <c:v>49.20200109053198</c:v>
                </c:pt>
                <c:pt idx="7353">
                  <c:v>49.19661690265053</c:v>
                </c:pt>
                <c:pt idx="7354">
                  <c:v>49.1912273040826</c:v>
                </c:pt>
                <c:pt idx="7355">
                  <c:v>49.18583229577414</c:v>
                </c:pt>
                <c:pt idx="7356">
                  <c:v>49.18043187867267</c:v>
                </c:pt>
                <c:pt idx="7357">
                  <c:v>49.1750260537274</c:v>
                </c:pt>
                <c:pt idx="7358">
                  <c:v>49.1696148218891</c:v>
                </c:pt>
                <c:pt idx="7359">
                  <c:v>49.16419818411012</c:v>
                </c:pt>
                <c:pt idx="7360">
                  <c:v>49.15877614134448</c:v>
                </c:pt>
                <c:pt idx="7361">
                  <c:v>49.15334869454776</c:v>
                </c:pt>
                <c:pt idx="7362">
                  <c:v>49.14791584467718</c:v>
                </c:pt>
                <c:pt idx="7363">
                  <c:v>49.14247759269154</c:v>
                </c:pt>
                <c:pt idx="7364">
                  <c:v>49.1370339395513</c:v>
                </c:pt>
                <c:pt idx="7365">
                  <c:v>49.13158488621841</c:v>
                </c:pt>
                <c:pt idx="7366">
                  <c:v>49.12613043365658</c:v>
                </c:pt>
                <c:pt idx="7367">
                  <c:v>49.12067058283102</c:v>
                </c:pt>
                <c:pt idx="7368">
                  <c:v>49.11520533470856</c:v>
                </c:pt>
                <c:pt idx="7369">
                  <c:v>49.10973469025767</c:v>
                </c:pt>
                <c:pt idx="7370">
                  <c:v>49.1042586504484</c:v>
                </c:pt>
                <c:pt idx="7371">
                  <c:v>49.09877721625243</c:v>
                </c:pt>
                <c:pt idx="7372">
                  <c:v>49.093290388643</c:v>
                </c:pt>
                <c:pt idx="7373">
                  <c:v>49.08779816859499</c:v>
                </c:pt>
                <c:pt idx="7374">
                  <c:v>49.08230055708487</c:v>
                </c:pt>
                <c:pt idx="7375">
                  <c:v>49.07679755509072</c:v>
                </c:pt>
                <c:pt idx="7376">
                  <c:v>49.07128916359223</c:v>
                </c:pt>
                <c:pt idx="7377">
                  <c:v>49.0657753835707</c:v>
                </c:pt>
                <c:pt idx="7378">
                  <c:v>49.060256216009</c:v>
                </c:pt>
                <c:pt idx="7379">
                  <c:v>49.05473166189159</c:v>
                </c:pt>
                <c:pt idx="7380">
                  <c:v>49.04920172220461</c:v>
                </c:pt>
                <c:pt idx="7381">
                  <c:v>49.04366639793575</c:v>
                </c:pt>
                <c:pt idx="7382">
                  <c:v>49.03812569007428</c:v>
                </c:pt>
                <c:pt idx="7383">
                  <c:v>49.03257959961113</c:v>
                </c:pt>
                <c:pt idx="7384">
                  <c:v>49.02702812753878</c:v>
                </c:pt>
                <c:pt idx="7385">
                  <c:v>49.02147127485134</c:v>
                </c:pt>
                <c:pt idx="7386">
                  <c:v>49.0159090425445</c:v>
                </c:pt>
                <c:pt idx="7387">
                  <c:v>49.01034143161556</c:v>
                </c:pt>
                <c:pt idx="7388">
                  <c:v>49.00476844306345</c:v>
                </c:pt>
                <c:pt idx="7389">
                  <c:v>48.99919007788867</c:v>
                </c:pt>
                <c:pt idx="7390">
                  <c:v>48.99360633709328</c:v>
                </c:pt>
                <c:pt idx="7391">
                  <c:v>48.98801722168101</c:v>
                </c:pt>
                <c:pt idx="7392">
                  <c:v>48.98242273265716</c:v>
                </c:pt>
                <c:pt idx="7393">
                  <c:v>48.9768228710286</c:v>
                </c:pt>
                <c:pt idx="7394">
                  <c:v>48.97121763780386</c:v>
                </c:pt>
                <c:pt idx="7395">
                  <c:v>48.96560703399302</c:v>
                </c:pt>
                <c:pt idx="7396">
                  <c:v>48.95999106060778</c:v>
                </c:pt>
                <c:pt idx="7397">
                  <c:v>48.9543697186614</c:v>
                </c:pt>
                <c:pt idx="7398">
                  <c:v>48.94874300916882</c:v>
                </c:pt>
                <c:pt idx="7399">
                  <c:v>48.94311093314646</c:v>
                </c:pt>
                <c:pt idx="7400">
                  <c:v>48.93747349161242</c:v>
                </c:pt>
                <c:pt idx="7401">
                  <c:v>48.9318306855864</c:v>
                </c:pt>
                <c:pt idx="7402">
                  <c:v>48.92618251608966</c:v>
                </c:pt>
                <c:pt idx="7403">
                  <c:v>48.92052898414505</c:v>
                </c:pt>
                <c:pt idx="7404">
                  <c:v>48.91487009077703</c:v>
                </c:pt>
                <c:pt idx="7405">
                  <c:v>48.90920583701168</c:v>
                </c:pt>
                <c:pt idx="7406">
                  <c:v>48.90353622387664</c:v>
                </c:pt>
                <c:pt idx="7407">
                  <c:v>48.89786125240114</c:v>
                </c:pt>
                <c:pt idx="7408">
                  <c:v>48.89218092361603</c:v>
                </c:pt>
                <c:pt idx="7409">
                  <c:v>48.88649523855376</c:v>
                </c:pt>
                <c:pt idx="7410">
                  <c:v>48.88080419824832</c:v>
                </c:pt>
                <c:pt idx="7411">
                  <c:v>48.87510780373537</c:v>
                </c:pt>
                <c:pt idx="7412">
                  <c:v>48.8694060560521</c:v>
                </c:pt>
                <c:pt idx="7413">
                  <c:v>48.86369895623731</c:v>
                </c:pt>
                <c:pt idx="7414">
                  <c:v>48.8579865053314</c:v>
                </c:pt>
                <c:pt idx="7415">
                  <c:v>48.85226870437639</c:v>
                </c:pt>
                <c:pt idx="7416">
                  <c:v>48.84654555441581</c:v>
                </c:pt>
                <c:pt idx="7417">
                  <c:v>48.84081705649485</c:v>
                </c:pt>
                <c:pt idx="7418">
                  <c:v>48.83508321166029</c:v>
                </c:pt>
                <c:pt idx="7419">
                  <c:v>48.82934402096047</c:v>
                </c:pt>
                <c:pt idx="7420">
                  <c:v>48.82359948544531</c:v>
                </c:pt>
                <c:pt idx="7421">
                  <c:v>48.81784960616638</c:v>
                </c:pt>
                <c:pt idx="7422">
                  <c:v>48.8120943841768</c:v>
                </c:pt>
                <c:pt idx="7423">
                  <c:v>48.80633382053125</c:v>
                </c:pt>
                <c:pt idx="7424">
                  <c:v>48.80056791628605</c:v>
                </c:pt>
                <c:pt idx="7425">
                  <c:v>48.7947966724991</c:v>
                </c:pt>
                <c:pt idx="7426">
                  <c:v>48.78902009022987</c:v>
                </c:pt>
                <c:pt idx="7427">
                  <c:v>48.78323817053942</c:v>
                </c:pt>
                <c:pt idx="7428">
                  <c:v>48.77745091449041</c:v>
                </c:pt>
                <c:pt idx="7429">
                  <c:v>48.77165832314708</c:v>
                </c:pt>
                <c:pt idx="7430">
                  <c:v>48.76586039757526</c:v>
                </c:pt>
                <c:pt idx="7431">
                  <c:v>48.76005713884236</c:v>
                </c:pt>
                <c:pt idx="7432">
                  <c:v>48.75424854801739</c:v>
                </c:pt>
                <c:pt idx="7433">
                  <c:v>48.74843462617094</c:v>
                </c:pt>
                <c:pt idx="7434">
                  <c:v>48.74261537437516</c:v>
                </c:pt>
                <c:pt idx="7435">
                  <c:v>48.73679079370384</c:v>
                </c:pt>
                <c:pt idx="7436">
                  <c:v>48.7309608852323</c:v>
                </c:pt>
                <c:pt idx="7437">
                  <c:v>48.7251256500375</c:v>
                </c:pt>
                <c:pt idx="7438">
                  <c:v>48.71928508919792</c:v>
                </c:pt>
                <c:pt idx="7439">
                  <c:v>48.71343920379367</c:v>
                </c:pt>
                <c:pt idx="7440">
                  <c:v>48.70758799490645</c:v>
                </c:pt>
                <c:pt idx="7441">
                  <c:v>48.70173146361952</c:v>
                </c:pt>
                <c:pt idx="7442">
                  <c:v>48.69586961101771</c:v>
                </c:pt>
                <c:pt idx="7443">
                  <c:v>48.69000243818747</c:v>
                </c:pt>
                <c:pt idx="7444">
                  <c:v>48.68412994621681</c:v>
                </c:pt>
                <c:pt idx="7445">
                  <c:v>48.67825213619532</c:v>
                </c:pt>
                <c:pt idx="7446">
                  <c:v>48.67236900921418</c:v>
                </c:pt>
                <c:pt idx="7447">
                  <c:v>48.66648056636615</c:v>
                </c:pt>
                <c:pt idx="7448">
                  <c:v>48.66058680874561</c:v>
                </c:pt>
                <c:pt idx="7449">
                  <c:v>48.65468773744841</c:v>
                </c:pt>
                <c:pt idx="7450">
                  <c:v>48.64878335357213</c:v>
                </c:pt>
                <c:pt idx="7451">
                  <c:v>48.64287365821581</c:v>
                </c:pt>
                <c:pt idx="7452">
                  <c:v>48.63695865248013</c:v>
                </c:pt>
                <c:pt idx="7453">
                  <c:v>48.63103833746732</c:v>
                </c:pt>
                <c:pt idx="7454">
                  <c:v>48.62511271428122</c:v>
                </c:pt>
                <c:pt idx="7455">
                  <c:v>48.61918178402721</c:v>
                </c:pt>
                <c:pt idx="7456">
                  <c:v>48.61324554781228</c:v>
                </c:pt>
                <c:pt idx="7457">
                  <c:v>48.60730400674502</c:v>
                </c:pt>
                <c:pt idx="7458">
                  <c:v>48.60135716193553</c:v>
                </c:pt>
                <c:pt idx="7459">
                  <c:v>48.59540501449556</c:v>
                </c:pt>
                <c:pt idx="7460">
                  <c:v>48.58944756553834</c:v>
                </c:pt>
                <c:pt idx="7461">
                  <c:v>48.58348481617883</c:v>
                </c:pt>
                <c:pt idx="7462">
                  <c:v>48.5775167675334</c:v>
                </c:pt>
                <c:pt idx="7463">
                  <c:v>48.5715434207201</c:v>
                </c:pt>
                <c:pt idx="7464">
                  <c:v>48.56556477685855</c:v>
                </c:pt>
                <c:pt idx="7465">
                  <c:v>48.5595808370699</c:v>
                </c:pt>
                <c:pt idx="7466">
                  <c:v>48.55359160247691</c:v>
                </c:pt>
                <c:pt idx="7467">
                  <c:v>48.54759707420389</c:v>
                </c:pt>
                <c:pt idx="7468">
                  <c:v>48.54159725337676</c:v>
                </c:pt>
                <c:pt idx="7469">
                  <c:v>48.535592141123</c:v>
                </c:pt>
                <c:pt idx="7470">
                  <c:v>48.52958173857164</c:v>
                </c:pt>
                <c:pt idx="7471">
                  <c:v>48.52356604685331</c:v>
                </c:pt>
                <c:pt idx="7472">
                  <c:v>48.51754506710019</c:v>
                </c:pt>
                <c:pt idx="7473">
                  <c:v>48.51151880044608</c:v>
                </c:pt>
                <c:pt idx="7474">
                  <c:v>48.5054872480263</c:v>
                </c:pt>
                <c:pt idx="7475">
                  <c:v>48.49945041097777</c:v>
                </c:pt>
                <c:pt idx="7476">
                  <c:v>48.49340829043898</c:v>
                </c:pt>
                <c:pt idx="7477">
                  <c:v>48.48736088754998</c:v>
                </c:pt>
                <c:pt idx="7478">
                  <c:v>48.4813082034524</c:v>
                </c:pt>
                <c:pt idx="7479">
                  <c:v>48.47525023928946</c:v>
                </c:pt>
                <c:pt idx="7480">
                  <c:v>48.46918699620591</c:v>
                </c:pt>
                <c:pt idx="7481">
                  <c:v>48.46311847534808</c:v>
                </c:pt>
                <c:pt idx="7482">
                  <c:v>48.4570446778639</c:v>
                </c:pt>
                <c:pt idx="7483">
                  <c:v>48.45096560490288</c:v>
                </c:pt>
                <c:pt idx="7484">
                  <c:v>48.444881257616</c:v>
                </c:pt>
                <c:pt idx="7485">
                  <c:v>48.43879163715597</c:v>
                </c:pt>
                <c:pt idx="7486">
                  <c:v>48.4326967446769</c:v>
                </c:pt>
                <c:pt idx="7487">
                  <c:v>48.42659658133456</c:v>
                </c:pt>
                <c:pt idx="7488">
                  <c:v>48.42049114828631</c:v>
                </c:pt>
                <c:pt idx="7489">
                  <c:v>48.41438044669101</c:v>
                </c:pt>
                <c:pt idx="7490">
                  <c:v>48.40826447770914</c:v>
                </c:pt>
                <c:pt idx="7491">
                  <c:v>48.40214324250272</c:v>
                </c:pt>
                <c:pt idx="7492">
                  <c:v>48.39601674223533</c:v>
                </c:pt>
                <c:pt idx="7493">
                  <c:v>48.38988497807212</c:v>
                </c:pt>
                <c:pt idx="7494">
                  <c:v>48.38374795117986</c:v>
                </c:pt>
                <c:pt idx="7495">
                  <c:v>48.3776056627268</c:v>
                </c:pt>
                <c:pt idx="7496">
                  <c:v>48.37145811388282</c:v>
                </c:pt>
                <c:pt idx="7497">
                  <c:v>48.36530530581933</c:v>
                </c:pt>
                <c:pt idx="7498">
                  <c:v>48.3591472397093</c:v>
                </c:pt>
                <c:pt idx="7499">
                  <c:v>48.35298391672731</c:v>
                </c:pt>
                <c:pt idx="7500">
                  <c:v>48.34681533804946</c:v>
                </c:pt>
                <c:pt idx="7501">
                  <c:v>48.3406415048534</c:v>
                </c:pt>
                <c:pt idx="7502">
                  <c:v>48.33446241831842</c:v>
                </c:pt>
                <c:pt idx="7503">
                  <c:v>48.3282780796253</c:v>
                </c:pt>
                <c:pt idx="7504">
                  <c:v>48.32208848995638</c:v>
                </c:pt>
                <c:pt idx="7505">
                  <c:v>48.31589365049562</c:v>
                </c:pt>
                <c:pt idx="7506">
                  <c:v>48.30969356242849</c:v>
                </c:pt>
                <c:pt idx="7507">
                  <c:v>48.30348822694205</c:v>
                </c:pt>
                <c:pt idx="7508">
                  <c:v>48.29727764522492</c:v>
                </c:pt>
                <c:pt idx="7509">
                  <c:v>48.29106181846724</c:v>
                </c:pt>
                <c:pt idx="7510">
                  <c:v>48.28484074786076</c:v>
                </c:pt>
                <c:pt idx="7511">
                  <c:v>48.27861443459878</c:v>
                </c:pt>
                <c:pt idx="7512">
                  <c:v>48.27238287987614</c:v>
                </c:pt>
                <c:pt idx="7513">
                  <c:v>48.26614608488925</c:v>
                </c:pt>
                <c:pt idx="7514">
                  <c:v>48.25990405083608</c:v>
                </c:pt>
                <c:pt idx="7515">
                  <c:v>48.25365677891616</c:v>
                </c:pt>
                <c:pt idx="7516">
                  <c:v>48.24740427033058</c:v>
                </c:pt>
                <c:pt idx="7517">
                  <c:v>48.241146526282</c:v>
                </c:pt>
                <c:pt idx="7518">
                  <c:v>48.23488354797458</c:v>
                </c:pt>
                <c:pt idx="7519">
                  <c:v>48.2286153366141</c:v>
                </c:pt>
                <c:pt idx="7520">
                  <c:v>48.22234189340788</c:v>
                </c:pt>
                <c:pt idx="7521">
                  <c:v>48.21606321956478</c:v>
                </c:pt>
                <c:pt idx="7522">
                  <c:v>48.20977931629524</c:v>
                </c:pt>
                <c:pt idx="7523">
                  <c:v>48.20349018481124</c:v>
                </c:pt>
                <c:pt idx="7524">
                  <c:v>48.19719582632631</c:v>
                </c:pt>
                <c:pt idx="7525">
                  <c:v>48.19089624205555</c:v>
                </c:pt>
                <c:pt idx="7526">
                  <c:v>48.18459143321559</c:v>
                </c:pt>
                <c:pt idx="7527">
                  <c:v>48.17828140102467</c:v>
                </c:pt>
                <c:pt idx="7528">
                  <c:v>48.17196614670252</c:v>
                </c:pt>
                <c:pt idx="7529">
                  <c:v>48.16564567147045</c:v>
                </c:pt>
                <c:pt idx="7530">
                  <c:v>48.15931997655133</c:v>
                </c:pt>
                <c:pt idx="7531">
                  <c:v>48.15298906316955</c:v>
                </c:pt>
                <c:pt idx="7532">
                  <c:v>48.14665293255113</c:v>
                </c:pt>
                <c:pt idx="7533">
                  <c:v>48.14031158592353</c:v>
                </c:pt>
                <c:pt idx="7534">
                  <c:v>48.13396502451585</c:v>
                </c:pt>
                <c:pt idx="7535">
                  <c:v>48.12761324955873</c:v>
                </c:pt>
                <c:pt idx="7536">
                  <c:v>48.12125626228431</c:v>
                </c:pt>
                <c:pt idx="7537">
                  <c:v>48.11489406392631</c:v>
                </c:pt>
                <c:pt idx="7538">
                  <c:v>48.10852665572006</c:v>
                </c:pt>
                <c:pt idx="7539">
                  <c:v>48.10215403890234</c:v>
                </c:pt>
                <c:pt idx="7540">
                  <c:v>48.09577621471151</c:v>
                </c:pt>
                <c:pt idx="7541">
                  <c:v>48.08939318438753</c:v>
                </c:pt>
                <c:pt idx="7542">
                  <c:v>48.08300494917185</c:v>
                </c:pt>
                <c:pt idx="7543">
                  <c:v>48.07661151030747</c:v>
                </c:pt>
                <c:pt idx="7544">
                  <c:v>48.07021286903901</c:v>
                </c:pt>
                <c:pt idx="7545">
                  <c:v>48.06380902661254</c:v>
                </c:pt>
                <c:pt idx="7546">
                  <c:v>48.05739998427575</c:v>
                </c:pt>
                <c:pt idx="7547">
                  <c:v>48.05098574327783</c:v>
                </c:pt>
                <c:pt idx="7548">
                  <c:v>48.04456630486953</c:v>
                </c:pt>
                <c:pt idx="7549">
                  <c:v>48.03814167030318</c:v>
                </c:pt>
                <c:pt idx="7550">
                  <c:v>48.0317118408326</c:v>
                </c:pt>
                <c:pt idx="7551">
                  <c:v>48.0252768177132</c:v>
                </c:pt>
                <c:pt idx="7552">
                  <c:v>48.01883660220191</c:v>
                </c:pt>
                <c:pt idx="7553">
                  <c:v>48.01239119555721</c:v>
                </c:pt>
                <c:pt idx="7554">
                  <c:v>48.00594059903914</c:v>
                </c:pt>
                <c:pt idx="7555">
                  <c:v>47.99948481390926</c:v>
                </c:pt>
                <c:pt idx="7556">
                  <c:v>47.99302384143068</c:v>
                </c:pt>
                <c:pt idx="7557">
                  <c:v>47.98655768286806</c:v>
                </c:pt>
                <c:pt idx="7558">
                  <c:v>47.9800863394876</c:v>
                </c:pt>
                <c:pt idx="7559">
                  <c:v>47.97360981255706</c:v>
                </c:pt>
                <c:pt idx="7560">
                  <c:v>47.96712810334571</c:v>
                </c:pt>
                <c:pt idx="7561">
                  <c:v>47.96064121312436</c:v>
                </c:pt>
                <c:pt idx="7562">
                  <c:v>47.9541491431654</c:v>
                </c:pt>
                <c:pt idx="7563">
                  <c:v>47.94765189474273</c:v>
                </c:pt>
                <c:pt idx="7564">
                  <c:v>47.94114946913181</c:v>
                </c:pt>
                <c:pt idx="7565">
                  <c:v>47.9346418676096</c:v>
                </c:pt>
                <c:pt idx="7566">
                  <c:v>47.92812909145467</c:v>
                </c:pt>
                <c:pt idx="7567">
                  <c:v>47.92161114194705</c:v>
                </c:pt>
                <c:pt idx="7568">
                  <c:v>47.91508802036836</c:v>
                </c:pt>
                <c:pt idx="7569">
                  <c:v>47.90855972800176</c:v>
                </c:pt>
                <c:pt idx="7570">
                  <c:v>47.9020262661319</c:v>
                </c:pt>
                <c:pt idx="7571">
                  <c:v>47.895487636045</c:v>
                </c:pt>
                <c:pt idx="7572">
                  <c:v>47.88894383902888</c:v>
                </c:pt>
                <c:pt idx="7573">
                  <c:v>47.88239487637277</c:v>
                </c:pt>
                <c:pt idx="7574">
                  <c:v>47.87584074936753</c:v>
                </c:pt>
                <c:pt idx="7575">
                  <c:v>47.86928145930551</c:v>
                </c:pt>
                <c:pt idx="7576">
                  <c:v>47.86271700748066</c:v>
                </c:pt>
                <c:pt idx="7577">
                  <c:v>47.85614739518838</c:v>
                </c:pt>
                <c:pt idx="7578">
                  <c:v>47.84957262372566</c:v>
                </c:pt>
                <c:pt idx="7579">
                  <c:v>47.842992694391</c:v>
                </c:pt>
                <c:pt idx="7580">
                  <c:v>47.83640760848444</c:v>
                </c:pt>
                <c:pt idx="7581">
                  <c:v>47.82981736730757</c:v>
                </c:pt>
                <c:pt idx="7582">
                  <c:v>47.8232219721635</c:v>
                </c:pt>
                <c:pt idx="7583">
                  <c:v>47.81662142435687</c:v>
                </c:pt>
                <c:pt idx="7584">
                  <c:v>47.81001572519389</c:v>
                </c:pt>
                <c:pt idx="7585">
                  <c:v>47.8034048759822</c:v>
                </c:pt>
                <c:pt idx="7586">
                  <c:v>47.79678887803112</c:v>
                </c:pt>
                <c:pt idx="7587">
                  <c:v>47.79016773265138</c:v>
                </c:pt>
                <c:pt idx="7588">
                  <c:v>47.78354144115529</c:v>
                </c:pt>
                <c:pt idx="7589">
                  <c:v>47.77691000485668</c:v>
                </c:pt>
                <c:pt idx="7590">
                  <c:v>47.77027342507093</c:v>
                </c:pt>
                <c:pt idx="7591">
                  <c:v>47.76363170311494</c:v>
                </c:pt>
                <c:pt idx="7592">
                  <c:v>47.75698484030711</c:v>
                </c:pt>
                <c:pt idx="7593">
                  <c:v>47.75033283796744</c:v>
                </c:pt>
                <c:pt idx="7594">
                  <c:v>47.74367569741736</c:v>
                </c:pt>
                <c:pt idx="7595">
                  <c:v>47.73701341997993</c:v>
                </c:pt>
                <c:pt idx="7596">
                  <c:v>47.73034600697967</c:v>
                </c:pt>
                <c:pt idx="7597">
                  <c:v>47.72367345974263</c:v>
                </c:pt>
                <c:pt idx="7598">
                  <c:v>47.71699577959644</c:v>
                </c:pt>
                <c:pt idx="7599">
                  <c:v>47.71031296787023</c:v>
                </c:pt>
                <c:pt idx="7600">
                  <c:v>47.7036250258946</c:v>
                </c:pt>
                <c:pt idx="7601">
                  <c:v>47.69693195500177</c:v>
                </c:pt>
                <c:pt idx="7602">
                  <c:v>47.69023375652542</c:v>
                </c:pt>
                <c:pt idx="7603">
                  <c:v>47.6835304318008</c:v>
                </c:pt>
                <c:pt idx="7604">
                  <c:v>47.67682198216461</c:v>
                </c:pt>
                <c:pt idx="7605">
                  <c:v>47.6701084089552</c:v>
                </c:pt>
                <c:pt idx="7606">
                  <c:v>47.66338971351229</c:v>
                </c:pt>
                <c:pt idx="7607">
                  <c:v>47.65666589717728</c:v>
                </c:pt>
                <c:pt idx="7608">
                  <c:v>47.64993696129296</c:v>
                </c:pt>
                <c:pt idx="7609">
                  <c:v>47.64320290720374</c:v>
                </c:pt>
                <c:pt idx="7610">
                  <c:v>47.63646373625549</c:v>
                </c:pt>
                <c:pt idx="7611">
                  <c:v>47.62971944979562</c:v>
                </c:pt>
                <c:pt idx="7612">
                  <c:v>47.6229700491731</c:v>
                </c:pt>
                <c:pt idx="7613">
                  <c:v>47.61621553573834</c:v>
                </c:pt>
                <c:pt idx="7614">
                  <c:v>47.60945591084336</c:v>
                </c:pt>
                <c:pt idx="7615">
                  <c:v>47.60269117584163</c:v>
                </c:pt>
                <c:pt idx="7616">
                  <c:v>47.59592133208821</c:v>
                </c:pt>
                <c:pt idx="7617">
                  <c:v>47.5891463809396</c:v>
                </c:pt>
                <c:pt idx="7618">
                  <c:v>47.58236632375388</c:v>
                </c:pt>
                <c:pt idx="7619">
                  <c:v>47.5755811618906</c:v>
                </c:pt>
                <c:pt idx="7620">
                  <c:v>47.56879089671092</c:v>
                </c:pt>
                <c:pt idx="7621">
                  <c:v>47.56199552957738</c:v>
                </c:pt>
                <c:pt idx="7622">
                  <c:v>47.55519506185415</c:v>
                </c:pt>
                <c:pt idx="7623">
                  <c:v>47.54838949490687</c:v>
                </c:pt>
                <c:pt idx="7624">
                  <c:v>47.54157883010272</c:v>
                </c:pt>
                <c:pt idx="7625">
                  <c:v>47.53476306881036</c:v>
                </c:pt>
                <c:pt idx="7626">
                  <c:v>47.52794221240001</c:v>
                </c:pt>
                <c:pt idx="7627">
                  <c:v>47.52111626224337</c:v>
                </c:pt>
                <c:pt idx="7628">
                  <c:v>47.51428521971368</c:v>
                </c:pt>
                <c:pt idx="7629">
                  <c:v>47.5074490861857</c:v>
                </c:pt>
                <c:pt idx="7630">
                  <c:v>47.50060786303565</c:v>
                </c:pt>
                <c:pt idx="7631">
                  <c:v>47.49376155164133</c:v>
                </c:pt>
                <c:pt idx="7632">
                  <c:v>47.48691015338203</c:v>
                </c:pt>
                <c:pt idx="7633">
                  <c:v>47.48005366963852</c:v>
                </c:pt>
                <c:pt idx="7634">
                  <c:v>47.47319210179316</c:v>
                </c:pt>
                <c:pt idx="7635">
                  <c:v>47.46632545122975</c:v>
                </c:pt>
                <c:pt idx="7636">
                  <c:v>47.4594537193336</c:v>
                </c:pt>
                <c:pt idx="7637">
                  <c:v>47.45257690749161</c:v>
                </c:pt>
                <c:pt idx="7638">
                  <c:v>47.44569501709211</c:v>
                </c:pt>
                <c:pt idx="7639">
                  <c:v>47.438808049525</c:v>
                </c:pt>
                <c:pt idx="7640">
                  <c:v>47.43191600618162</c:v>
                </c:pt>
                <c:pt idx="7641">
                  <c:v>47.4250188884549</c:v>
                </c:pt>
                <c:pt idx="7642">
                  <c:v>47.41811669773918</c:v>
                </c:pt>
                <c:pt idx="7643">
                  <c:v>47.41120943543042</c:v>
                </c:pt>
                <c:pt idx="7644">
                  <c:v>47.40429710292605</c:v>
                </c:pt>
                <c:pt idx="7645">
                  <c:v>47.39737970162498</c:v>
                </c:pt>
                <c:pt idx="7646">
                  <c:v>47.39045723292763</c:v>
                </c:pt>
                <c:pt idx="7647">
                  <c:v>47.38352969823595</c:v>
                </c:pt>
                <c:pt idx="7648">
                  <c:v>47.3765970989534</c:v>
                </c:pt>
                <c:pt idx="7649">
                  <c:v>47.36965943648493</c:v>
                </c:pt>
                <c:pt idx="7650">
                  <c:v>47.362716712237</c:v>
                </c:pt>
                <c:pt idx="7651">
                  <c:v>47.35576892761757</c:v>
                </c:pt>
                <c:pt idx="7652">
                  <c:v>47.34881608403612</c:v>
                </c:pt>
                <c:pt idx="7653">
                  <c:v>47.34185818290364</c:v>
                </c:pt>
                <c:pt idx="7654">
                  <c:v>47.33489522563259</c:v>
                </c:pt>
                <c:pt idx="7655">
                  <c:v>47.32792721363699</c:v>
                </c:pt>
                <c:pt idx="7656">
                  <c:v>47.32095414833231</c:v>
                </c:pt>
                <c:pt idx="7657">
                  <c:v>47.31397603113552</c:v>
                </c:pt>
                <c:pt idx="7658">
                  <c:v>47.30699286346515</c:v>
                </c:pt>
                <c:pt idx="7659">
                  <c:v>47.30000464674119</c:v>
                </c:pt>
                <c:pt idx="7660">
                  <c:v>47.29301138238514</c:v>
                </c:pt>
                <c:pt idx="7661">
                  <c:v>47.28601307182</c:v>
                </c:pt>
                <c:pt idx="7662">
                  <c:v>47.27900971647026</c:v>
                </c:pt>
                <c:pt idx="7663">
                  <c:v>47.27200131776195</c:v>
                </c:pt>
                <c:pt idx="7664">
                  <c:v>47.26498787712255</c:v>
                </c:pt>
                <c:pt idx="7665">
                  <c:v>47.2579693959811</c:v>
                </c:pt>
                <c:pt idx="7666">
                  <c:v>47.25094587576805</c:v>
                </c:pt>
                <c:pt idx="7667">
                  <c:v>47.24391731791546</c:v>
                </c:pt>
                <c:pt idx="7668">
                  <c:v>47.2368837238568</c:v>
                </c:pt>
                <c:pt idx="7669">
                  <c:v>47.22984509502706</c:v>
                </c:pt>
                <c:pt idx="7670">
                  <c:v>47.22280143286276</c:v>
                </c:pt>
                <c:pt idx="7671">
                  <c:v>47.2157527388019</c:v>
                </c:pt>
                <c:pt idx="7672">
                  <c:v>47.20869901428392</c:v>
                </c:pt>
                <c:pt idx="7673">
                  <c:v>47.20164026074986</c:v>
                </c:pt>
                <c:pt idx="7674">
                  <c:v>47.19457647964219</c:v>
                </c:pt>
                <c:pt idx="7675">
                  <c:v>47.18750767240491</c:v>
                </c:pt>
                <c:pt idx="7676">
                  <c:v>47.18043384048345</c:v>
                </c:pt>
                <c:pt idx="7677">
                  <c:v>47.17335498532482</c:v>
                </c:pt>
                <c:pt idx="7678">
                  <c:v>47.16627110837745</c:v>
                </c:pt>
                <c:pt idx="7679">
                  <c:v>47.15918221109132</c:v>
                </c:pt>
                <c:pt idx="7680">
                  <c:v>47.15208829491788</c:v>
                </c:pt>
                <c:pt idx="7681">
                  <c:v>47.14498936131004</c:v>
                </c:pt>
                <c:pt idx="7682">
                  <c:v>47.13788541172229</c:v>
                </c:pt>
                <c:pt idx="7683">
                  <c:v>47.13077644761054</c:v>
                </c:pt>
                <c:pt idx="7684">
                  <c:v>47.12366247043219</c:v>
                </c:pt>
                <c:pt idx="7685">
                  <c:v>47.11654348164616</c:v>
                </c:pt>
                <c:pt idx="7686">
                  <c:v>47.10941948271289</c:v>
                </c:pt>
                <c:pt idx="7687">
                  <c:v>47.10229047509422</c:v>
                </c:pt>
                <c:pt idx="7688">
                  <c:v>47.09515646025356</c:v>
                </c:pt>
                <c:pt idx="7689">
                  <c:v>47.08801743965577</c:v>
                </c:pt>
                <c:pt idx="7690">
                  <c:v>47.08087341476722</c:v>
                </c:pt>
                <c:pt idx="7691">
                  <c:v>47.07372438705576</c:v>
                </c:pt>
                <c:pt idx="7692">
                  <c:v>47.06657035799073</c:v>
                </c:pt>
                <c:pt idx="7693">
                  <c:v>47.05941132904294</c:v>
                </c:pt>
                <c:pt idx="7694">
                  <c:v>47.05224730168472</c:v>
                </c:pt>
                <c:pt idx="7695">
                  <c:v>47.0450782773899</c:v>
                </c:pt>
                <c:pt idx="7696">
                  <c:v>47.03790425763368</c:v>
                </c:pt>
                <c:pt idx="7697">
                  <c:v>47.03072524389293</c:v>
                </c:pt>
                <c:pt idx="7698">
                  <c:v>47.02354123764585</c:v>
                </c:pt>
                <c:pt idx="7699">
                  <c:v>47.0163522403722</c:v>
                </c:pt>
                <c:pt idx="7700">
                  <c:v>47.0091582535532</c:v>
                </c:pt>
                <c:pt idx="7701">
                  <c:v>47.00195927867158</c:v>
                </c:pt>
                <c:pt idx="7702">
                  <c:v>46.99475531721153</c:v>
                </c:pt>
                <c:pt idx="7703">
                  <c:v>46.98754637065873</c:v>
                </c:pt>
                <c:pt idx="7704">
                  <c:v>46.98033244050034</c:v>
                </c:pt>
                <c:pt idx="7705">
                  <c:v>46.97311352822501</c:v>
                </c:pt>
                <c:pt idx="7706">
                  <c:v>46.96588963532285</c:v>
                </c:pt>
                <c:pt idx="7707">
                  <c:v>46.95866076328549</c:v>
                </c:pt>
                <c:pt idx="7708">
                  <c:v>46.951426913606</c:v>
                </c:pt>
                <c:pt idx="7709">
                  <c:v>46.94418808777899</c:v>
                </c:pt>
                <c:pt idx="7710">
                  <c:v>46.93694428730046</c:v>
                </c:pt>
                <c:pt idx="7711">
                  <c:v>46.92969551366799</c:v>
                </c:pt>
                <c:pt idx="7712">
                  <c:v>46.92244176838056</c:v>
                </c:pt>
                <c:pt idx="7713">
                  <c:v>46.91518305293867</c:v>
                </c:pt>
                <c:pt idx="7714">
                  <c:v>46.90791936884428</c:v>
                </c:pt>
                <c:pt idx="7715">
                  <c:v>46.90065071760085</c:v>
                </c:pt>
                <c:pt idx="7716">
                  <c:v>46.89337710071328</c:v>
                </c:pt>
                <c:pt idx="7717">
                  <c:v>46.886098519688</c:v>
                </c:pt>
                <c:pt idx="7718">
                  <c:v>46.87881497603288</c:v>
                </c:pt>
                <c:pt idx="7719">
                  <c:v>46.87152647125724</c:v>
                </c:pt>
                <c:pt idx="7720">
                  <c:v>46.86423300687197</c:v>
                </c:pt>
                <c:pt idx="7721">
                  <c:v>46.85693458438932</c:v>
                </c:pt>
                <c:pt idx="7722">
                  <c:v>46.84963120532311</c:v>
                </c:pt>
                <c:pt idx="7723">
                  <c:v>46.84232287118857</c:v>
                </c:pt>
                <c:pt idx="7724">
                  <c:v>46.83500958350243</c:v>
                </c:pt>
                <c:pt idx="7725">
                  <c:v>46.82769134378291</c:v>
                </c:pt>
                <c:pt idx="7726">
                  <c:v>46.82036815354967</c:v>
                </c:pt>
                <c:pt idx="7727">
                  <c:v>46.81304001432387</c:v>
                </c:pt>
                <c:pt idx="7728">
                  <c:v>46.80570692762812</c:v>
                </c:pt>
                <c:pt idx="7729">
                  <c:v>46.79836889498651</c:v>
                </c:pt>
                <c:pt idx="7730">
                  <c:v>46.79102591792461</c:v>
                </c:pt>
                <c:pt idx="7731">
                  <c:v>46.78367799796944</c:v>
                </c:pt>
                <c:pt idx="7732">
                  <c:v>46.77632513664953</c:v>
                </c:pt>
                <c:pt idx="7733">
                  <c:v>46.76896733549483</c:v>
                </c:pt>
                <c:pt idx="7734">
                  <c:v>46.7616045960368</c:v>
                </c:pt>
                <c:pt idx="7735">
                  <c:v>46.75423691980834</c:v>
                </c:pt>
                <c:pt idx="7736">
                  <c:v>46.74686430834385</c:v>
                </c:pt>
                <c:pt idx="7737">
                  <c:v>46.73948676317916</c:v>
                </c:pt>
                <c:pt idx="7738">
                  <c:v>46.7321042858516</c:v>
                </c:pt>
                <c:pt idx="7739">
                  <c:v>46.72471687789995</c:v>
                </c:pt>
                <c:pt idx="7740">
                  <c:v>46.71732454086445</c:v>
                </c:pt>
                <c:pt idx="7741">
                  <c:v>46.70992727628685</c:v>
                </c:pt>
                <c:pt idx="7742">
                  <c:v>46.7025250857103</c:v>
                </c:pt>
                <c:pt idx="7743">
                  <c:v>46.69511797067946</c:v>
                </c:pt>
                <c:pt idx="7744">
                  <c:v>46.68770593274045</c:v>
                </c:pt>
                <c:pt idx="7745">
                  <c:v>46.68028897344085</c:v>
                </c:pt>
                <c:pt idx="7746">
                  <c:v>46.67286709432967</c:v>
                </c:pt>
                <c:pt idx="7747">
                  <c:v>46.66544029695747</c:v>
                </c:pt>
                <c:pt idx="7748">
                  <c:v>46.65800858287619</c:v>
                </c:pt>
                <c:pt idx="7749">
                  <c:v>46.65057195363924</c:v>
                </c:pt>
                <c:pt idx="7750">
                  <c:v>46.64313041080156</c:v>
                </c:pt>
                <c:pt idx="7751">
                  <c:v>46.63568395591946</c:v>
                </c:pt>
                <c:pt idx="7752">
                  <c:v>46.6282325905508</c:v>
                </c:pt>
                <c:pt idx="7753">
                  <c:v>46.62077631625482</c:v>
                </c:pt>
                <c:pt idx="7754">
                  <c:v>46.61331513459227</c:v>
                </c:pt>
                <c:pt idx="7755">
                  <c:v>46.60584904712535</c:v>
                </c:pt>
                <c:pt idx="7756">
                  <c:v>46.59837805541772</c:v>
                </c:pt>
                <c:pt idx="7757">
                  <c:v>46.59090216103449</c:v>
                </c:pt>
                <c:pt idx="7758">
                  <c:v>46.58342136554221</c:v>
                </c:pt>
                <c:pt idx="7759">
                  <c:v>46.57593567050898</c:v>
                </c:pt>
                <c:pt idx="7760">
                  <c:v>46.56844507750423</c:v>
                </c:pt>
                <c:pt idx="7761">
                  <c:v>46.56094958809892</c:v>
                </c:pt>
                <c:pt idx="7762">
                  <c:v>46.55344920386545</c:v>
                </c:pt>
                <c:pt idx="7763">
                  <c:v>46.54594392637771</c:v>
                </c:pt>
                <c:pt idx="7764">
                  <c:v>46.53843375721097</c:v>
                </c:pt>
                <c:pt idx="7765">
                  <c:v>46.53091869794204</c:v>
                </c:pt>
                <c:pt idx="7766">
                  <c:v>46.52339875014912</c:v>
                </c:pt>
                <c:pt idx="7767">
                  <c:v>46.51587391541189</c:v>
                </c:pt>
                <c:pt idx="7768">
                  <c:v>46.50834419531148</c:v>
                </c:pt>
                <c:pt idx="7769">
                  <c:v>46.50080959143049</c:v>
                </c:pt>
                <c:pt idx="7770">
                  <c:v>46.49327010535296</c:v>
                </c:pt>
                <c:pt idx="7771">
                  <c:v>46.48572573866437</c:v>
                </c:pt>
                <c:pt idx="7772">
                  <c:v>46.47817649295167</c:v>
                </c:pt>
                <c:pt idx="7773">
                  <c:v>46.47062236980324</c:v>
                </c:pt>
                <c:pt idx="7774">
                  <c:v>46.46306337080895</c:v>
                </c:pt>
                <c:pt idx="7775">
                  <c:v>46.45549949756006</c:v>
                </c:pt>
                <c:pt idx="7776">
                  <c:v>46.44793075164935</c:v>
                </c:pt>
                <c:pt idx="7777">
                  <c:v>46.44035713467103</c:v>
                </c:pt>
                <c:pt idx="7778">
                  <c:v>46.4327786482207</c:v>
                </c:pt>
                <c:pt idx="7779">
                  <c:v>46.42519529389546</c:v>
                </c:pt>
                <c:pt idx="7780">
                  <c:v>46.41760707329384</c:v>
                </c:pt>
                <c:pt idx="7781">
                  <c:v>46.41001398801591</c:v>
                </c:pt>
                <c:pt idx="7782">
                  <c:v>46.402416039663</c:v>
                </c:pt>
                <c:pt idx="7783">
                  <c:v>46.39481322983806</c:v>
                </c:pt>
                <c:pt idx="7784">
                  <c:v>46.38720556014539</c:v>
                </c:pt>
                <c:pt idx="7785">
                  <c:v>46.37959303219078</c:v>
                </c:pt>
                <c:pt idx="7786">
                  <c:v>46.37197564758145</c:v>
                </c:pt>
                <c:pt idx="7787">
                  <c:v>46.36435340792603</c:v>
                </c:pt>
                <c:pt idx="7788">
                  <c:v>46.35672631483467</c:v>
                </c:pt>
                <c:pt idx="7789">
                  <c:v>46.34909436991891</c:v>
                </c:pt>
                <c:pt idx="7790">
                  <c:v>46.34145757479174</c:v>
                </c:pt>
                <c:pt idx="7791">
                  <c:v>46.3338159310676</c:v>
                </c:pt>
                <c:pt idx="7792">
                  <c:v>46.32616944036237</c:v>
                </c:pt>
                <c:pt idx="7793">
                  <c:v>46.31851810429337</c:v>
                </c:pt>
                <c:pt idx="7794">
                  <c:v>46.31086192447939</c:v>
                </c:pt>
                <c:pt idx="7795">
                  <c:v>46.3032009025406</c:v>
                </c:pt>
                <c:pt idx="7796">
                  <c:v>46.29553504009867</c:v>
                </c:pt>
                <c:pt idx="7797">
                  <c:v>46.28786433877664</c:v>
                </c:pt>
                <c:pt idx="7798">
                  <c:v>46.2801888001991</c:v>
                </c:pt>
                <c:pt idx="7799">
                  <c:v>46.27250842599197</c:v>
                </c:pt>
                <c:pt idx="7800">
                  <c:v>46.26482321778266</c:v>
                </c:pt>
                <c:pt idx="7801">
                  <c:v>46.25713317720003</c:v>
                </c:pt>
                <c:pt idx="7802">
                  <c:v>46.24943830587435</c:v>
                </c:pt>
                <c:pt idx="7803">
                  <c:v>46.24173860543732</c:v>
                </c:pt>
                <c:pt idx="7804">
                  <c:v>46.2340340775221</c:v>
                </c:pt>
                <c:pt idx="7805">
                  <c:v>46.22632472376327</c:v>
                </c:pt>
                <c:pt idx="7806">
                  <c:v>46.21861054579686</c:v>
                </c:pt>
                <c:pt idx="7807">
                  <c:v>46.21089154526032</c:v>
                </c:pt>
                <c:pt idx="7808">
                  <c:v>46.20316772379257</c:v>
                </c:pt>
                <c:pt idx="7809">
                  <c:v>46.19543908303393</c:v>
                </c:pt>
                <c:pt idx="7810">
                  <c:v>46.18770562462613</c:v>
                </c:pt>
                <c:pt idx="7811">
                  <c:v>46.17996735021237</c:v>
                </c:pt>
                <c:pt idx="7812">
                  <c:v>46.17222426143731</c:v>
                </c:pt>
                <c:pt idx="7813">
                  <c:v>46.164476359947</c:v>
                </c:pt>
                <c:pt idx="7814">
                  <c:v>46.1567236473889</c:v>
                </c:pt>
                <c:pt idx="7815">
                  <c:v>46.14896612541195</c:v>
                </c:pt>
                <c:pt idx="7816">
                  <c:v>46.14120379566648</c:v>
                </c:pt>
                <c:pt idx="7817">
                  <c:v>46.13343665980432</c:v>
                </c:pt>
                <c:pt idx="7818">
                  <c:v>46.12566471947866</c:v>
                </c:pt>
                <c:pt idx="7819">
                  <c:v>46.11788797634411</c:v>
                </c:pt>
                <c:pt idx="7820">
                  <c:v>46.1101064320568</c:v>
                </c:pt>
                <c:pt idx="7821">
                  <c:v>46.10232008827418</c:v>
                </c:pt>
                <c:pt idx="7822">
                  <c:v>46.0945289466552</c:v>
                </c:pt>
                <c:pt idx="7823">
                  <c:v>46.0867330088602</c:v>
                </c:pt>
                <c:pt idx="7824">
                  <c:v>46.07893227655096</c:v>
                </c:pt>
                <c:pt idx="7825">
                  <c:v>46.07112675139066</c:v>
                </c:pt>
                <c:pt idx="7826">
                  <c:v>46.06331643504401</c:v>
                </c:pt>
                <c:pt idx="7827">
                  <c:v>46.055501329177</c:v>
                </c:pt>
                <c:pt idx="7828">
                  <c:v>46.04768143545711</c:v>
                </c:pt>
                <c:pt idx="7829">
                  <c:v>46.0398567555533</c:v>
                </c:pt>
                <c:pt idx="7830">
                  <c:v>46.03202729113587</c:v>
                </c:pt>
                <c:pt idx="7831">
                  <c:v>46.02419304387656</c:v>
                </c:pt>
                <c:pt idx="7832">
                  <c:v>46.01635401544855</c:v>
                </c:pt>
                <c:pt idx="7833">
                  <c:v>46.00851020752646</c:v>
                </c:pt>
                <c:pt idx="7834">
                  <c:v>46.00066162178626</c:v>
                </c:pt>
                <c:pt idx="7835">
                  <c:v>45.99280825990547</c:v>
                </c:pt>
                <c:pt idx="7836">
                  <c:v>45.9849501235629</c:v>
                </c:pt>
                <c:pt idx="7837">
                  <c:v>45.97708721443882</c:v>
                </c:pt>
                <c:pt idx="7838">
                  <c:v>45.96921953421499</c:v>
                </c:pt>
                <c:pt idx="7839">
                  <c:v>45.96134708457447</c:v>
                </c:pt>
                <c:pt idx="7840">
                  <c:v>45.95346986720182</c:v>
                </c:pt>
                <c:pt idx="7841">
                  <c:v>45.94558788378303</c:v>
                </c:pt>
                <c:pt idx="7842">
                  <c:v>45.93770113600545</c:v>
                </c:pt>
                <c:pt idx="7843">
                  <c:v>45.92980962555787</c:v>
                </c:pt>
                <c:pt idx="7844">
                  <c:v>45.9219133541305</c:v>
                </c:pt>
                <c:pt idx="7845">
                  <c:v>45.91401232341498</c:v>
                </c:pt>
                <c:pt idx="7846">
                  <c:v>45.90610653510435</c:v>
                </c:pt>
                <c:pt idx="7847">
                  <c:v>45.89819599089306</c:v>
                </c:pt>
                <c:pt idx="7848">
                  <c:v>45.89028069247698</c:v>
                </c:pt>
                <c:pt idx="7849">
                  <c:v>45.88236064155341</c:v>
                </c:pt>
                <c:pt idx="7850">
                  <c:v>45.87443583982106</c:v>
                </c:pt>
                <c:pt idx="7851">
                  <c:v>45.86650628898002</c:v>
                </c:pt>
                <c:pt idx="7852">
                  <c:v>45.85857199073183</c:v>
                </c:pt>
                <c:pt idx="7853">
                  <c:v>45.85063294677941</c:v>
                </c:pt>
                <c:pt idx="7854">
                  <c:v>45.84268915882713</c:v>
                </c:pt>
                <c:pt idx="7855">
                  <c:v>45.83474062858077</c:v>
                </c:pt>
                <c:pt idx="7856">
                  <c:v>45.82678735774744</c:v>
                </c:pt>
                <c:pt idx="7857">
                  <c:v>45.81882934803581</c:v>
                </c:pt>
                <c:pt idx="7858">
                  <c:v>45.8108666011558</c:v>
                </c:pt>
                <c:pt idx="7859">
                  <c:v>45.80289911881886</c:v>
                </c:pt>
                <c:pt idx="7860">
                  <c:v>45.79492690273777</c:v>
                </c:pt>
                <c:pt idx="7861">
                  <c:v>45.78694995462675</c:v>
                </c:pt>
                <c:pt idx="7862">
                  <c:v>45.77896827620144</c:v>
                </c:pt>
                <c:pt idx="7863">
                  <c:v>45.77098186917887</c:v>
                </c:pt>
                <c:pt idx="7864">
                  <c:v>45.76299073527748</c:v>
                </c:pt>
                <c:pt idx="7865">
                  <c:v>45.7549948762171</c:v>
                </c:pt>
                <c:pt idx="7866">
                  <c:v>45.74699429371903</c:v>
                </c:pt>
                <c:pt idx="7867">
                  <c:v>45.7389889895059</c:v>
                </c:pt>
                <c:pt idx="7868">
                  <c:v>45.73097896530173</c:v>
                </c:pt>
                <c:pt idx="7869">
                  <c:v>45.72296422283203</c:v>
                </c:pt>
                <c:pt idx="7870">
                  <c:v>45.71494476382367</c:v>
                </c:pt>
                <c:pt idx="7871">
                  <c:v>45.70692059000492</c:v>
                </c:pt>
                <c:pt idx="7872">
                  <c:v>45.69889170310545</c:v>
                </c:pt>
                <c:pt idx="7873">
                  <c:v>45.69085810485633</c:v>
                </c:pt>
                <c:pt idx="7874">
                  <c:v>45.68281979699004</c:v>
                </c:pt>
                <c:pt idx="7875">
                  <c:v>45.67477678124047</c:v>
                </c:pt>
                <c:pt idx="7876">
                  <c:v>45.6667290593429</c:v>
                </c:pt>
                <c:pt idx="7877">
                  <c:v>45.65867663303401</c:v>
                </c:pt>
                <c:pt idx="7878">
                  <c:v>45.65061950405188</c:v>
                </c:pt>
                <c:pt idx="7879">
                  <c:v>45.64255767413597</c:v>
                </c:pt>
                <c:pt idx="7880">
                  <c:v>45.63449114502717</c:v>
                </c:pt>
                <c:pt idx="7881">
                  <c:v>45.62641991846776</c:v>
                </c:pt>
                <c:pt idx="7882">
                  <c:v>45.61834399620141</c:v>
                </c:pt>
                <c:pt idx="7883">
                  <c:v>45.61026337997318</c:v>
                </c:pt>
                <c:pt idx="7884">
                  <c:v>45.60217807152955</c:v>
                </c:pt>
                <c:pt idx="7885">
                  <c:v>45.59408807261836</c:v>
                </c:pt>
                <c:pt idx="7886">
                  <c:v>45.5859933849889</c:v>
                </c:pt>
                <c:pt idx="7887">
                  <c:v>45.57789401039179</c:v>
                </c:pt>
                <c:pt idx="7888">
                  <c:v>45.5697899505791</c:v>
                </c:pt>
                <c:pt idx="7889">
                  <c:v>45.56168120730423</c:v>
                </c:pt>
                <c:pt idx="7890">
                  <c:v>45.55356778232206</c:v>
                </c:pt>
                <c:pt idx="7891">
                  <c:v>45.5454496773888</c:v>
                </c:pt>
                <c:pt idx="7892">
                  <c:v>45.53732689426205</c:v>
                </c:pt>
                <c:pt idx="7893">
                  <c:v>45.52919943470084</c:v>
                </c:pt>
                <c:pt idx="7894">
                  <c:v>45.52106730046555</c:v>
                </c:pt>
                <c:pt idx="7895">
                  <c:v>45.512930493318</c:v>
                </c:pt>
                <c:pt idx="7896">
                  <c:v>45.50478901502134</c:v>
                </c:pt>
                <c:pt idx="7897">
                  <c:v>45.49664286734016</c:v>
                </c:pt>
                <c:pt idx="7898">
                  <c:v>45.48849205204042</c:v>
                </c:pt>
                <c:pt idx="7899">
                  <c:v>45.48033657088946</c:v>
                </c:pt>
                <c:pt idx="7900">
                  <c:v>45.47217642565602</c:v>
                </c:pt>
                <c:pt idx="7901">
                  <c:v>45.46401161811022</c:v>
                </c:pt>
                <c:pt idx="7902">
                  <c:v>45.45584215002356</c:v>
                </c:pt>
                <c:pt idx="7903">
                  <c:v>45.44766802316897</c:v>
                </c:pt>
                <c:pt idx="7904">
                  <c:v>45.43948923932071</c:v>
                </c:pt>
                <c:pt idx="7905">
                  <c:v>45.43130580025444</c:v>
                </c:pt>
                <c:pt idx="7906">
                  <c:v>45.42311770774722</c:v>
                </c:pt>
                <c:pt idx="7907">
                  <c:v>45.4149249635775</c:v>
                </c:pt>
                <c:pt idx="7908">
                  <c:v>45.4067275695251</c:v>
                </c:pt>
                <c:pt idx="7909">
                  <c:v>45.39852552737121</c:v>
                </c:pt>
                <c:pt idx="7910">
                  <c:v>45.39031883889843</c:v>
                </c:pt>
                <c:pt idx="7911">
                  <c:v>45.3821075058907</c:v>
                </c:pt>
                <c:pt idx="7912">
                  <c:v>45.37389153013341</c:v>
                </c:pt>
                <c:pt idx="7913">
                  <c:v>45.36567091341329</c:v>
                </c:pt>
                <c:pt idx="7914">
                  <c:v>45.35744565751841</c:v>
                </c:pt>
                <c:pt idx="7915">
                  <c:v>45.34921576423832</c:v>
                </c:pt>
                <c:pt idx="7916">
                  <c:v>45.34098123536384</c:v>
                </c:pt>
                <c:pt idx="7917">
                  <c:v>45.33274207268725</c:v>
                </c:pt>
                <c:pt idx="7918">
                  <c:v>45.32449827800218</c:v>
                </c:pt>
                <c:pt idx="7919">
                  <c:v>45.31624985310362</c:v>
                </c:pt>
                <c:pt idx="7920">
                  <c:v>45.30799679978798</c:v>
                </c:pt>
                <c:pt idx="7921">
                  <c:v>45.29973911985301</c:v>
                </c:pt>
                <c:pt idx="7922">
                  <c:v>45.29147681509783</c:v>
                </c:pt>
                <c:pt idx="7923">
                  <c:v>45.28320988732298</c:v>
                </c:pt>
                <c:pt idx="7924">
                  <c:v>45.27493833833033</c:v>
                </c:pt>
                <c:pt idx="7925">
                  <c:v>45.26666216992316</c:v>
                </c:pt>
                <c:pt idx="7926">
                  <c:v>45.2583813839061</c:v>
                </c:pt>
                <c:pt idx="7927">
                  <c:v>45.25009598208515</c:v>
                </c:pt>
                <c:pt idx="7928">
                  <c:v>45.24180596626771</c:v>
                </c:pt>
                <c:pt idx="7929">
                  <c:v>45.23351133826254</c:v>
                </c:pt>
                <c:pt idx="7930">
                  <c:v>45.22521209987977</c:v>
                </c:pt>
                <c:pt idx="7931">
                  <c:v>45.21690825293088</c:v>
                </c:pt>
                <c:pt idx="7932">
                  <c:v>45.20859979922876</c:v>
                </c:pt>
                <c:pt idx="7933">
                  <c:v>45.20028674058764</c:v>
                </c:pt>
                <c:pt idx="7934">
                  <c:v>45.19196907882315</c:v>
                </c:pt>
                <c:pt idx="7935">
                  <c:v>45.18364681575225</c:v>
                </c:pt>
                <c:pt idx="7936">
                  <c:v>45.17531995319332</c:v>
                </c:pt>
                <c:pt idx="7937">
                  <c:v>45.16698849296604</c:v>
                </c:pt>
                <c:pt idx="7938">
                  <c:v>45.15865243689152</c:v>
                </c:pt>
                <c:pt idx="7939">
                  <c:v>45.15031178679221</c:v>
                </c:pt>
                <c:pt idx="7940">
                  <c:v>45.14196654449194</c:v>
                </c:pt>
                <c:pt idx="7941">
                  <c:v>45.13361671181587</c:v>
                </c:pt>
                <c:pt idx="7942">
                  <c:v>45.12526229059057</c:v>
                </c:pt>
                <c:pt idx="7943">
                  <c:v>45.11690328264395</c:v>
                </c:pt>
                <c:pt idx="7944">
                  <c:v>45.1085396898053</c:v>
                </c:pt>
                <c:pt idx="7945">
                  <c:v>45.10017151390525</c:v>
                </c:pt>
                <c:pt idx="7946">
                  <c:v>45.09179875677583</c:v>
                </c:pt>
                <c:pt idx="7947">
                  <c:v>45.08342142025037</c:v>
                </c:pt>
                <c:pt idx="7948">
                  <c:v>45.07503950616366</c:v>
                </c:pt>
                <c:pt idx="7949">
                  <c:v>45.06665301635175</c:v>
                </c:pt>
                <c:pt idx="7950">
                  <c:v>45.0582619526521</c:v>
                </c:pt>
                <c:pt idx="7951">
                  <c:v>45.04986631690355</c:v>
                </c:pt>
                <c:pt idx="7952">
                  <c:v>45.04146611094627</c:v>
                </c:pt>
                <c:pt idx="7953">
                  <c:v>45.0330613366218</c:v>
                </c:pt>
                <c:pt idx="7954">
                  <c:v>45.02465199577301</c:v>
                </c:pt>
                <c:pt idx="7955">
                  <c:v>45.01623809024417</c:v>
                </c:pt>
                <c:pt idx="7956">
                  <c:v>45.0078196218809</c:v>
                </c:pt>
                <c:pt idx="7957">
                  <c:v>44.99939659253016</c:v>
                </c:pt>
                <c:pt idx="7958">
                  <c:v>44.99096900404026</c:v>
                </c:pt>
                <c:pt idx="7959">
                  <c:v>44.98253685826092</c:v>
                </c:pt>
                <c:pt idx="7960">
                  <c:v>44.97410015704315</c:v>
                </c:pt>
                <c:pt idx="7961">
                  <c:v>44.96565890223936</c:v>
                </c:pt>
                <c:pt idx="7962">
                  <c:v>44.95721309570327</c:v>
                </c:pt>
                <c:pt idx="7963">
                  <c:v>44.94876273929</c:v>
                </c:pt>
                <c:pt idx="7964">
                  <c:v>44.94030783485602</c:v>
                </c:pt>
                <c:pt idx="7965">
                  <c:v>44.9318483842591</c:v>
                </c:pt>
                <c:pt idx="7966">
                  <c:v>44.92338438935845</c:v>
                </c:pt>
                <c:pt idx="7967">
                  <c:v>44.91491585201453</c:v>
                </c:pt>
                <c:pt idx="7968">
                  <c:v>44.90644277408924</c:v>
                </c:pt>
                <c:pt idx="7969">
                  <c:v>44.89796515744577</c:v>
                </c:pt>
                <c:pt idx="7970">
                  <c:v>44.8894830039487</c:v>
                </c:pt>
                <c:pt idx="7971">
                  <c:v>44.88099631546395</c:v>
                </c:pt>
                <c:pt idx="7972">
                  <c:v>44.87250509385878</c:v>
                </c:pt>
                <c:pt idx="7973">
                  <c:v>44.86400934100178</c:v>
                </c:pt>
                <c:pt idx="7974">
                  <c:v>44.85550905876292</c:v>
                </c:pt>
                <c:pt idx="7975">
                  <c:v>44.84700424901351</c:v>
                </c:pt>
                <c:pt idx="7976">
                  <c:v>44.83849491362622</c:v>
                </c:pt>
                <c:pt idx="7977">
                  <c:v>44.82998105447503</c:v>
                </c:pt>
                <c:pt idx="7978">
                  <c:v>44.82146267343528</c:v>
                </c:pt>
                <c:pt idx="7979">
                  <c:v>44.81293977238369</c:v>
                </c:pt>
                <c:pt idx="7980">
                  <c:v>44.80441235319827</c:v>
                </c:pt>
                <c:pt idx="7981">
                  <c:v>44.7958804177584</c:v>
                </c:pt>
                <c:pt idx="7982">
                  <c:v>44.78734396794481</c:v>
                </c:pt>
                <c:pt idx="7983">
                  <c:v>44.77880300563957</c:v>
                </c:pt>
                <c:pt idx="7984">
                  <c:v>44.77025753272608</c:v>
                </c:pt>
                <c:pt idx="7985">
                  <c:v>44.7617075510891</c:v>
                </c:pt>
                <c:pt idx="7986">
                  <c:v>44.75315306261471</c:v>
                </c:pt>
                <c:pt idx="7987">
                  <c:v>44.74459406919034</c:v>
                </c:pt>
                <c:pt idx="7988">
                  <c:v>44.7360305727048</c:v>
                </c:pt>
                <c:pt idx="7989">
                  <c:v>44.72746257504812</c:v>
                </c:pt>
                <c:pt idx="7990">
                  <c:v>44.71889007811184</c:v>
                </c:pt>
                <c:pt idx="7991">
                  <c:v>44.7103130837887</c:v>
                </c:pt>
                <c:pt idx="7992">
                  <c:v>44.70173159397284</c:v>
                </c:pt>
                <c:pt idx="7993">
                  <c:v>44.69314561055973</c:v>
                </c:pt>
                <c:pt idx="7994">
                  <c:v>44.68455513544613</c:v>
                </c:pt>
                <c:pt idx="7995">
                  <c:v>44.67596017053025</c:v>
                </c:pt>
                <c:pt idx="7996">
                  <c:v>44.6673607177115</c:v>
                </c:pt>
                <c:pt idx="7997">
                  <c:v>44.65875677889072</c:v>
                </c:pt>
                <c:pt idx="7998">
                  <c:v>44.65014835597004</c:v>
                </c:pt>
                <c:pt idx="7999">
                  <c:v>44.64153545085294</c:v>
                </c:pt>
                <c:pt idx="8000">
                  <c:v>44.63291806544424</c:v>
                </c:pt>
                <c:pt idx="8001">
                  <c:v>44.62429620165005</c:v>
                </c:pt>
                <c:pt idx="8002">
                  <c:v>44.6156698613779</c:v>
                </c:pt>
                <c:pt idx="8003">
                  <c:v>44.60703904653654</c:v>
                </c:pt>
                <c:pt idx="8004">
                  <c:v>44.59840375903613</c:v>
                </c:pt>
                <c:pt idx="8005">
                  <c:v>44.58976400078814</c:v>
                </c:pt>
                <c:pt idx="8006">
                  <c:v>44.58111977370537</c:v>
                </c:pt>
                <c:pt idx="8007">
                  <c:v>44.57247107970196</c:v>
                </c:pt>
                <c:pt idx="8008">
                  <c:v>44.56381792069332</c:v>
                </c:pt>
                <c:pt idx="8009">
                  <c:v>44.5551602985963</c:v>
                </c:pt>
                <c:pt idx="8010">
                  <c:v>44.54649821532895</c:v>
                </c:pt>
                <c:pt idx="8011">
                  <c:v>44.53783167281073</c:v>
                </c:pt>
                <c:pt idx="8012">
                  <c:v>44.52916067296243</c:v>
                </c:pt>
                <c:pt idx="8013">
                  <c:v>44.5204852177061</c:v>
                </c:pt>
                <c:pt idx="8014">
                  <c:v>44.5118053089652</c:v>
                </c:pt>
                <c:pt idx="8015">
                  <c:v>44.50312094866445</c:v>
                </c:pt>
                <c:pt idx="8016">
                  <c:v>44.49443213872991</c:v>
                </c:pt>
                <c:pt idx="8017">
                  <c:v>44.48573888108898</c:v>
                </c:pt>
                <c:pt idx="8018">
                  <c:v>44.47704117767035</c:v>
                </c:pt>
                <c:pt idx="8019">
                  <c:v>44.46833903040411</c:v>
                </c:pt>
                <c:pt idx="8020">
                  <c:v>44.45963244122156</c:v>
                </c:pt>
                <c:pt idx="8021">
                  <c:v>44.45092141205541</c:v>
                </c:pt>
                <c:pt idx="8022">
                  <c:v>44.44220594483965</c:v>
                </c:pt>
                <c:pt idx="8023">
                  <c:v>44.4334860415096</c:v>
                </c:pt>
                <c:pt idx="8024">
                  <c:v>44.4247617040019</c:v>
                </c:pt>
                <c:pt idx="8025">
                  <c:v>44.4160329342545</c:v>
                </c:pt>
                <c:pt idx="8026">
                  <c:v>44.40729973420669</c:v>
                </c:pt>
                <c:pt idx="8027">
                  <c:v>44.39856210579907</c:v>
                </c:pt>
                <c:pt idx="8028">
                  <c:v>44.38982005097352</c:v>
                </c:pt>
                <c:pt idx="8029">
                  <c:v>44.38107357167329</c:v>
                </c:pt>
                <c:pt idx="8030">
                  <c:v>44.37232266984294</c:v>
                </c:pt>
                <c:pt idx="8031">
                  <c:v>44.36356734742832</c:v>
                </c:pt>
                <c:pt idx="8032">
                  <c:v>44.35480760637658</c:v>
                </c:pt>
                <c:pt idx="8033">
                  <c:v>44.34604344863625</c:v>
                </c:pt>
                <c:pt idx="8034">
                  <c:v>44.33727487615712</c:v>
                </c:pt>
                <c:pt idx="8035">
                  <c:v>44.32850189089031</c:v>
                </c:pt>
                <c:pt idx="8036">
                  <c:v>44.31972449478822</c:v>
                </c:pt>
                <c:pt idx="8037">
                  <c:v>44.31094268980463</c:v>
                </c:pt>
                <c:pt idx="8038">
                  <c:v>44.30215647789457</c:v>
                </c:pt>
                <c:pt idx="8039">
                  <c:v>44.29336586101442</c:v>
                </c:pt>
                <c:pt idx="8040">
                  <c:v>44.28457084112186</c:v>
                </c:pt>
                <c:pt idx="8041">
                  <c:v>44.27577142017585</c:v>
                </c:pt>
                <c:pt idx="8042">
                  <c:v>44.26696760013667</c:v>
                </c:pt>
                <c:pt idx="8043">
                  <c:v>44.258159382966</c:v>
                </c:pt>
                <c:pt idx="8044">
                  <c:v>44.24934677062667</c:v>
                </c:pt>
                <c:pt idx="8045">
                  <c:v>44.24052976508294</c:v>
                </c:pt>
                <c:pt idx="8046">
                  <c:v>44.23170836830033</c:v>
                </c:pt>
                <c:pt idx="8047">
                  <c:v>44.22288258224565</c:v>
                </c:pt>
                <c:pt idx="8048">
                  <c:v>44.21405240888706</c:v>
                </c:pt>
                <c:pt idx="8049">
                  <c:v>44.205217850194</c:v>
                </c:pt>
                <c:pt idx="8050">
                  <c:v>44.19637890813721</c:v>
                </c:pt>
                <c:pt idx="8051">
                  <c:v>44.18753558468874</c:v>
                </c:pt>
                <c:pt idx="8052">
                  <c:v>44.17868788182195</c:v>
                </c:pt>
                <c:pt idx="8053">
                  <c:v>44.16983580151148</c:v>
                </c:pt>
                <c:pt idx="8054">
                  <c:v>44.16097934573332</c:v>
                </c:pt>
                <c:pt idx="8055">
                  <c:v>44.15211851646471</c:v>
                </c:pt>
                <c:pt idx="8056">
                  <c:v>44.14325331568421</c:v>
                </c:pt>
                <c:pt idx="8057">
                  <c:v>44.13438374537168</c:v>
                </c:pt>
                <c:pt idx="8058">
                  <c:v>44.1255098075083</c:v>
                </c:pt>
                <c:pt idx="8059">
                  <c:v>44.1166315040765</c:v>
                </c:pt>
                <c:pt idx="8060">
                  <c:v>44.10774883706008</c:v>
                </c:pt>
                <c:pt idx="8061">
                  <c:v>44.09886180844407</c:v>
                </c:pt>
                <c:pt idx="8062">
                  <c:v>44.08997042021483</c:v>
                </c:pt>
                <c:pt idx="8063">
                  <c:v>44.08107467436002</c:v>
                </c:pt>
                <c:pt idx="8064">
                  <c:v>44.0721745728686</c:v>
                </c:pt>
                <c:pt idx="8065">
                  <c:v>44.06327011773078</c:v>
                </c:pt>
                <c:pt idx="8066">
                  <c:v>44.05436131093811</c:v>
                </c:pt>
                <c:pt idx="8067">
                  <c:v>44.04544815448345</c:v>
                </c:pt>
                <c:pt idx="8068">
                  <c:v>44.0365306503609</c:v>
                </c:pt>
                <c:pt idx="8069">
                  <c:v>44.0276088005659</c:v>
                </c:pt>
                <c:pt idx="8070">
                  <c:v>44.01868260709512</c:v>
                </c:pt>
                <c:pt idx="8071">
                  <c:v>44.00975207194663</c:v>
                </c:pt>
                <c:pt idx="8072">
                  <c:v>44.00081719711969</c:v>
                </c:pt>
                <c:pt idx="8073">
                  <c:v>43.9918779846149</c:v>
                </c:pt>
                <c:pt idx="8074">
                  <c:v>43.98293443643414</c:v>
                </c:pt>
                <c:pt idx="8075">
                  <c:v>43.97398655458055</c:v>
                </c:pt>
                <c:pt idx="8076">
                  <c:v>43.96503434105864</c:v>
                </c:pt>
                <c:pt idx="8077">
                  <c:v>43.95607779787411</c:v>
                </c:pt>
                <c:pt idx="8078">
                  <c:v>43.94711692703403</c:v>
                </c:pt>
                <c:pt idx="8079">
                  <c:v>43.93815173054669</c:v>
                </c:pt>
                <c:pt idx="8080">
                  <c:v>43.92918221042172</c:v>
                </c:pt>
                <c:pt idx="8081">
                  <c:v>43.92020836867001</c:v>
                </c:pt>
                <c:pt idx="8082">
                  <c:v>43.91123020730372</c:v>
                </c:pt>
                <c:pt idx="8083">
                  <c:v>43.90224772833635</c:v>
                </c:pt>
                <c:pt idx="8084">
                  <c:v>43.89326093378263</c:v>
                </c:pt>
                <c:pt idx="8085">
                  <c:v>43.88426982565859</c:v>
                </c:pt>
                <c:pt idx="8086">
                  <c:v>43.87527440598158</c:v>
                </c:pt>
                <c:pt idx="8087">
                  <c:v>43.86627467677015</c:v>
                </c:pt>
                <c:pt idx="8088">
                  <c:v>43.85727064004421</c:v>
                </c:pt>
                <c:pt idx="8089">
                  <c:v>43.84826229782493</c:v>
                </c:pt>
                <c:pt idx="8090">
                  <c:v>43.83924965213473</c:v>
                </c:pt>
                <c:pt idx="8091">
                  <c:v>43.83023270499734</c:v>
                </c:pt>
                <c:pt idx="8092">
                  <c:v>43.82121145843777</c:v>
                </c:pt>
                <c:pt idx="8093">
                  <c:v>43.81218591448231</c:v>
                </c:pt>
                <c:pt idx="8094">
                  <c:v>43.8031560751585</c:v>
                </c:pt>
                <c:pt idx="8095">
                  <c:v>43.7941219424952</c:v>
                </c:pt>
                <c:pt idx="8096">
                  <c:v>43.7850835185225</c:v>
                </c:pt>
                <c:pt idx="8097">
                  <c:v>43.77604080527181</c:v>
                </c:pt>
                <c:pt idx="8098">
                  <c:v>43.7669938047758</c:v>
                </c:pt>
                <c:pt idx="8099">
                  <c:v>43.75794251906839</c:v>
                </c:pt>
                <c:pt idx="8100">
                  <c:v>43.74888695018484</c:v>
                </c:pt>
                <c:pt idx="8101">
                  <c:v>43.73982710016161</c:v>
                </c:pt>
                <c:pt idx="8102">
                  <c:v>43.73076297103648</c:v>
                </c:pt>
                <c:pt idx="8103">
                  <c:v>43.72169456484847</c:v>
                </c:pt>
                <c:pt idx="8104">
                  <c:v>43.71262188363792</c:v>
                </c:pt>
                <c:pt idx="8105">
                  <c:v>43.70354492944639</c:v>
                </c:pt>
                <c:pt idx="8106">
                  <c:v>43.69446370431675</c:v>
                </c:pt>
                <c:pt idx="8107">
                  <c:v>43.68537821029311</c:v>
                </c:pt>
                <c:pt idx="8108">
                  <c:v>43.67628844942087</c:v>
                </c:pt>
                <c:pt idx="8109">
                  <c:v>43.66719442374669</c:v>
                </c:pt>
                <c:pt idx="8110">
                  <c:v>43.65809613531852</c:v>
                </c:pt>
                <c:pt idx="8111">
                  <c:v>43.64899358618555</c:v>
                </c:pt>
                <c:pt idx="8112">
                  <c:v>43.63988677839823</c:v>
                </c:pt>
                <c:pt idx="8113">
                  <c:v>43.63077571400832</c:v>
                </c:pt>
                <c:pt idx="8114">
                  <c:v>43.62166039506882</c:v>
                </c:pt>
                <c:pt idx="8115">
                  <c:v>43.61254082363397</c:v>
                </c:pt>
                <c:pt idx="8116">
                  <c:v>43.60341700175933</c:v>
                </c:pt>
                <c:pt idx="8117">
                  <c:v>43.59428893150168</c:v>
                </c:pt>
                <c:pt idx="8118">
                  <c:v>43.5851566149191</c:v>
                </c:pt>
                <c:pt idx="8119">
                  <c:v>43.57602005407088</c:v>
                </c:pt>
                <c:pt idx="8120">
                  <c:v>43.56687925101762</c:v>
                </c:pt>
                <c:pt idx="8121">
                  <c:v>43.55773420782121</c:v>
                </c:pt>
                <c:pt idx="8122">
                  <c:v>43.5485849265447</c:v>
                </c:pt>
                <c:pt idx="8123">
                  <c:v>43.53943140925246</c:v>
                </c:pt>
                <c:pt idx="8124">
                  <c:v>43.53027365801017</c:v>
                </c:pt>
                <c:pt idx="8125">
                  <c:v>43.52111167488469</c:v>
                </c:pt>
                <c:pt idx="8126">
                  <c:v>43.51194546194414</c:v>
                </c:pt>
                <c:pt idx="8127">
                  <c:v>43.502775021258</c:v>
                </c:pt>
                <c:pt idx="8128">
                  <c:v>43.49360035489686</c:v>
                </c:pt>
                <c:pt idx="8129">
                  <c:v>43.48442146493266</c:v>
                </c:pt>
                <c:pt idx="8130">
                  <c:v>43.47523835343863</c:v>
                </c:pt>
                <c:pt idx="8131">
                  <c:v>43.46605102248914</c:v>
                </c:pt>
                <c:pt idx="8132">
                  <c:v>43.4568594741599</c:v>
                </c:pt>
                <c:pt idx="8133">
                  <c:v>43.44766371052786</c:v>
                </c:pt>
                <c:pt idx="8134">
                  <c:v>43.43846373367121</c:v>
                </c:pt>
                <c:pt idx="8135">
                  <c:v>43.4292595456694</c:v>
                </c:pt>
                <c:pt idx="8136">
                  <c:v>43.42005114860313</c:v>
                </c:pt>
                <c:pt idx="8137">
                  <c:v>43.41083854455437</c:v>
                </c:pt>
                <c:pt idx="8138">
                  <c:v>43.40162173560629</c:v>
                </c:pt>
                <c:pt idx="8139">
                  <c:v>43.39240072384342</c:v>
                </c:pt>
                <c:pt idx="8140">
                  <c:v>43.3831755113514</c:v>
                </c:pt>
                <c:pt idx="8141">
                  <c:v>43.3739461002172</c:v>
                </c:pt>
                <c:pt idx="8142">
                  <c:v>43.36471249252907</c:v>
                </c:pt>
                <c:pt idx="8143">
                  <c:v>43.3554746903764</c:v>
                </c:pt>
                <c:pt idx="8144">
                  <c:v>43.34623269584996</c:v>
                </c:pt>
                <c:pt idx="8145">
                  <c:v>43.33698651104164</c:v>
                </c:pt>
                <c:pt idx="8146">
                  <c:v>43.32773613804467</c:v>
                </c:pt>
                <c:pt idx="8147">
                  <c:v>43.31848157895347</c:v>
                </c:pt>
                <c:pt idx="8148">
                  <c:v>43.30922283586376</c:v>
                </c:pt>
                <c:pt idx="8149">
                  <c:v>43.29995991087245</c:v>
                </c:pt>
                <c:pt idx="8150">
                  <c:v>43.29069280607773</c:v>
                </c:pt>
                <c:pt idx="8151">
                  <c:v>43.281421523579</c:v>
                </c:pt>
                <c:pt idx="8152">
                  <c:v>43.27214606547693</c:v>
                </c:pt>
                <c:pt idx="8153">
                  <c:v>43.26286643387342</c:v>
                </c:pt>
                <c:pt idx="8154">
                  <c:v>43.25358263087164</c:v>
                </c:pt>
                <c:pt idx="8155">
                  <c:v>43.24429465857595</c:v>
                </c:pt>
                <c:pt idx="8156">
                  <c:v>43.235002519092</c:v>
                </c:pt>
                <c:pt idx="8157">
                  <c:v>43.22570621452662</c:v>
                </c:pt>
                <c:pt idx="8158">
                  <c:v>43.21640574698795</c:v>
                </c:pt>
                <c:pt idx="8159">
                  <c:v>43.20710111858533</c:v>
                </c:pt>
                <c:pt idx="8160">
                  <c:v>43.19779233142934</c:v>
                </c:pt>
                <c:pt idx="8161">
                  <c:v>43.18847938763179</c:v>
                </c:pt>
                <c:pt idx="8162">
                  <c:v>43.17916228930574</c:v>
                </c:pt>
                <c:pt idx="8163">
                  <c:v>43.16984103856548</c:v>
                </c:pt>
                <c:pt idx="8164">
                  <c:v>43.16051563752655</c:v>
                </c:pt>
                <c:pt idx="8165">
                  <c:v>43.15118608830569</c:v>
                </c:pt>
                <c:pt idx="8166">
                  <c:v>43.14185239302092</c:v>
                </c:pt>
                <c:pt idx="8167">
                  <c:v>43.13251455379145</c:v>
                </c:pt>
                <c:pt idx="8168">
                  <c:v>43.12317257273775</c:v>
                </c:pt>
                <c:pt idx="8169">
                  <c:v>43.1138264519815</c:v>
                </c:pt>
                <c:pt idx="8170">
                  <c:v>43.10447619364565</c:v>
                </c:pt>
                <c:pt idx="8171">
                  <c:v>43.09512179985435</c:v>
                </c:pt>
                <c:pt idx="8172">
                  <c:v>43.08576327273296</c:v>
                </c:pt>
                <c:pt idx="8173">
                  <c:v>43.07640061440813</c:v>
                </c:pt>
                <c:pt idx="8174">
                  <c:v>43.06703382700768</c:v>
                </c:pt>
                <c:pt idx="8175">
                  <c:v>43.05766291266069</c:v>
                </c:pt>
                <c:pt idx="8176">
                  <c:v>43.04828787349746</c:v>
                </c:pt>
                <c:pt idx="8177">
                  <c:v>43.03890871164954</c:v>
                </c:pt>
                <c:pt idx="8178">
                  <c:v>43.02952542924965</c:v>
                </c:pt>
                <c:pt idx="8179">
                  <c:v>43.0201380284318</c:v>
                </c:pt>
                <c:pt idx="8180">
                  <c:v>43.01074651133115</c:v>
                </c:pt>
                <c:pt idx="8181">
                  <c:v>43.00135088008419</c:v>
                </c:pt>
                <c:pt idx="8182">
                  <c:v>42.99195113682853</c:v>
                </c:pt>
                <c:pt idx="8183">
                  <c:v>42.98254728370305</c:v>
                </c:pt>
                <c:pt idx="8184">
                  <c:v>42.9731393228479</c:v>
                </c:pt>
                <c:pt idx="8185">
                  <c:v>42.96372725640431</c:v>
                </c:pt>
                <c:pt idx="8186">
                  <c:v>42.9543110865149</c:v>
                </c:pt>
                <c:pt idx="8187">
                  <c:v>42.94489081532339</c:v>
                </c:pt>
                <c:pt idx="8188">
                  <c:v>42.9354664449748</c:v>
                </c:pt>
                <c:pt idx="8189">
                  <c:v>42.92603797761529</c:v>
                </c:pt>
                <c:pt idx="8190">
                  <c:v>42.9166054153923</c:v>
                </c:pt>
                <c:pt idx="8191">
                  <c:v>42.9071687604545</c:v>
                </c:pt>
                <c:pt idx="8192">
                  <c:v>42.89772801495171</c:v>
                </c:pt>
                <c:pt idx="8193">
                  <c:v>42.88828318103501</c:v>
                </c:pt>
                <c:pt idx="8194">
                  <c:v>42.87883426085669</c:v>
                </c:pt>
                <c:pt idx="8195">
                  <c:v>42.86938125657028</c:v>
                </c:pt>
                <c:pt idx="8196">
                  <c:v>42.85992417033045</c:v>
                </c:pt>
                <c:pt idx="8197">
                  <c:v>42.85046300429318</c:v>
                </c:pt>
                <c:pt idx="8198">
                  <c:v>42.84099776061561</c:v>
                </c:pt>
                <c:pt idx="8199">
                  <c:v>42.8315284414561</c:v>
                </c:pt>
                <c:pt idx="8200">
                  <c:v>42.82205504897423</c:v>
                </c:pt>
                <c:pt idx="8201">
                  <c:v>42.81257758533074</c:v>
                </c:pt>
                <c:pt idx="8202">
                  <c:v>42.80309605268768</c:v>
                </c:pt>
                <c:pt idx="8203">
                  <c:v>42.79361045320825</c:v>
                </c:pt>
                <c:pt idx="8204">
                  <c:v>42.78412078905685</c:v>
                </c:pt>
                <c:pt idx="8205">
                  <c:v>42.7746270623991</c:v>
                </c:pt>
                <c:pt idx="8206">
                  <c:v>42.76512927540186</c:v>
                </c:pt>
                <c:pt idx="8207">
                  <c:v>42.75562743023315</c:v>
                </c:pt>
                <c:pt idx="8208">
                  <c:v>42.74612152906224</c:v>
                </c:pt>
                <c:pt idx="8209">
                  <c:v>42.73661157405957</c:v>
                </c:pt>
                <c:pt idx="8210">
                  <c:v>42.7270975673968</c:v>
                </c:pt>
                <c:pt idx="8211">
                  <c:v>42.71757951124682</c:v>
                </c:pt>
                <c:pt idx="8212">
                  <c:v>42.70805740778368</c:v>
                </c:pt>
                <c:pt idx="8213">
                  <c:v>42.69853125918268</c:v>
                </c:pt>
                <c:pt idx="8214">
                  <c:v>42.68900106762025</c:v>
                </c:pt>
                <c:pt idx="8215">
                  <c:v>42.67946683527414</c:v>
                </c:pt>
                <c:pt idx="8216">
                  <c:v>42.66992856432319</c:v>
                </c:pt>
                <c:pt idx="8217">
                  <c:v>42.66038625694749</c:v>
                </c:pt>
                <c:pt idx="8218">
                  <c:v>42.65083991532833</c:v>
                </c:pt>
                <c:pt idx="8219">
                  <c:v>42.64128954164819</c:v>
                </c:pt>
                <c:pt idx="8220">
                  <c:v>42.6317351380908</c:v>
                </c:pt>
                <c:pt idx="8221">
                  <c:v>42.62217670684098</c:v>
                </c:pt>
                <c:pt idx="8222">
                  <c:v>42.61261425008484</c:v>
                </c:pt>
                <c:pt idx="8223">
                  <c:v>42.60304777000966</c:v>
                </c:pt>
                <c:pt idx="8224">
                  <c:v>42.59347726880394</c:v>
                </c:pt>
                <c:pt idx="8225">
                  <c:v>42.58390274865732</c:v>
                </c:pt>
                <c:pt idx="8226">
                  <c:v>42.57432421176067</c:v>
                </c:pt>
                <c:pt idx="8227">
                  <c:v>42.56474166030607</c:v>
                </c:pt>
                <c:pt idx="8228">
                  <c:v>42.5551550964868</c:v>
                </c:pt>
                <c:pt idx="8229">
                  <c:v>42.54556452249725</c:v>
                </c:pt>
                <c:pt idx="8230">
                  <c:v>42.53596994053313</c:v>
                </c:pt>
                <c:pt idx="8231">
                  <c:v>42.52637135279123</c:v>
                </c:pt>
                <c:pt idx="8232">
                  <c:v>42.51676876146959</c:v>
                </c:pt>
                <c:pt idx="8233">
                  <c:v>42.50716216876744</c:v>
                </c:pt>
                <c:pt idx="8234">
                  <c:v>42.4975515768852</c:v>
                </c:pt>
                <c:pt idx="8235">
                  <c:v>42.48793698802445</c:v>
                </c:pt>
                <c:pt idx="8236">
                  <c:v>42.47831840438797</c:v>
                </c:pt>
                <c:pt idx="8237">
                  <c:v>42.46869582817977</c:v>
                </c:pt>
                <c:pt idx="8238">
                  <c:v>42.45906926160495</c:v>
                </c:pt>
                <c:pt idx="8239">
                  <c:v>42.44943870686994</c:v>
                </c:pt>
                <c:pt idx="8240">
                  <c:v>42.43980416618223</c:v>
                </c:pt>
                <c:pt idx="8241">
                  <c:v>42.43016564175058</c:v>
                </c:pt>
                <c:pt idx="8242">
                  <c:v>42.42052313578486</c:v>
                </c:pt>
                <c:pt idx="8243">
                  <c:v>42.41087665049616</c:v>
                </c:pt>
                <c:pt idx="8244">
                  <c:v>42.40122618809681</c:v>
                </c:pt>
                <c:pt idx="8245">
                  <c:v>42.39157175080022</c:v>
                </c:pt>
                <c:pt idx="8246">
                  <c:v>42.38191334082106</c:v>
                </c:pt>
                <c:pt idx="8247">
                  <c:v>42.37225096037513</c:v>
                </c:pt>
                <c:pt idx="8248">
                  <c:v>42.36258461167945</c:v>
                </c:pt>
                <c:pt idx="8249">
                  <c:v>42.35291429695222</c:v>
                </c:pt>
                <c:pt idx="8250">
                  <c:v>42.34324001841277</c:v>
                </c:pt>
                <c:pt idx="8251">
                  <c:v>42.33356177828168</c:v>
                </c:pt>
                <c:pt idx="8252">
                  <c:v>42.32387957878065</c:v>
                </c:pt>
                <c:pt idx="8253">
                  <c:v>42.31419342213259</c:v>
                </c:pt>
                <c:pt idx="8254">
                  <c:v>42.30450331056159</c:v>
                </c:pt>
                <c:pt idx="8255">
                  <c:v>42.29480924629288</c:v>
                </c:pt>
                <c:pt idx="8256">
                  <c:v>42.28511123155291</c:v>
                </c:pt>
                <c:pt idx="8257">
                  <c:v>42.27540926856928</c:v>
                </c:pt>
                <c:pt idx="8258">
                  <c:v>42.26570335957077</c:v>
                </c:pt>
                <c:pt idx="8259">
                  <c:v>42.25599350678733</c:v>
                </c:pt>
                <c:pt idx="8260">
                  <c:v>42.2462797124501</c:v>
                </c:pt>
                <c:pt idx="8261">
                  <c:v>42.23656197879136</c:v>
                </c:pt>
                <c:pt idx="8262">
                  <c:v>42.2268403080446</c:v>
                </c:pt>
                <c:pt idx="8263">
                  <c:v>42.21711470244445</c:v>
                </c:pt>
                <c:pt idx="8264">
                  <c:v>42.20738516422674</c:v>
                </c:pt>
                <c:pt idx="8265">
                  <c:v>42.19765169562843</c:v>
                </c:pt>
                <c:pt idx="8266">
                  <c:v>42.18791429888771</c:v>
                </c:pt>
                <c:pt idx="8267">
                  <c:v>42.17817297624386</c:v>
                </c:pt>
                <c:pt idx="8268">
                  <c:v>42.16842772993738</c:v>
                </c:pt>
                <c:pt idx="8269">
                  <c:v>42.15867856220994</c:v>
                </c:pt>
                <c:pt idx="8270">
                  <c:v>42.14892547530435</c:v>
                </c:pt>
                <c:pt idx="8271">
                  <c:v>42.13916847146461</c:v>
                </c:pt>
                <c:pt idx="8272">
                  <c:v>42.12940755293588</c:v>
                </c:pt>
                <c:pt idx="8273">
                  <c:v>42.11964272196445</c:v>
                </c:pt>
                <c:pt idx="8274">
                  <c:v>42.10987398079782</c:v>
                </c:pt>
                <c:pt idx="8275">
                  <c:v>42.10010133168463</c:v>
                </c:pt>
                <c:pt idx="8276">
                  <c:v>42.0903247768747</c:v>
                </c:pt>
                <c:pt idx="8277">
                  <c:v>42.080544318619</c:v>
                </c:pt>
                <c:pt idx="8278">
                  <c:v>42.07075995916963</c:v>
                </c:pt>
                <c:pt idx="8279">
                  <c:v>42.06097170077991</c:v>
                </c:pt>
                <c:pt idx="8280">
                  <c:v>42.05117954570428</c:v>
                </c:pt>
                <c:pt idx="8281">
                  <c:v>42.04138349619836</c:v>
                </c:pt>
                <c:pt idx="8282">
                  <c:v>42.03158355451892</c:v>
                </c:pt>
                <c:pt idx="8283">
                  <c:v>42.0217797229239</c:v>
                </c:pt>
                <c:pt idx="8284">
                  <c:v>42.01197200367233</c:v>
                </c:pt>
                <c:pt idx="8285">
                  <c:v>42.00216039902451</c:v>
                </c:pt>
                <c:pt idx="8286">
                  <c:v>41.99234491124181</c:v>
                </c:pt>
                <c:pt idx="8287">
                  <c:v>41.98252554258678</c:v>
                </c:pt>
                <c:pt idx="8288">
                  <c:v>41.97270229532313</c:v>
                </c:pt>
                <c:pt idx="8289">
                  <c:v>41.96287517171572</c:v>
                </c:pt>
                <c:pt idx="8290">
                  <c:v>41.95304417403054</c:v>
                </c:pt>
                <c:pt idx="8291">
                  <c:v>41.94320930453482</c:v>
                </c:pt>
                <c:pt idx="8292">
                  <c:v>41.93337056549681</c:v>
                </c:pt>
                <c:pt idx="8293">
                  <c:v>41.923527959186</c:v>
                </c:pt>
                <c:pt idx="8294">
                  <c:v>41.91368148787301</c:v>
                </c:pt>
                <c:pt idx="8295">
                  <c:v>41.90383115382963</c:v>
                </c:pt>
                <c:pt idx="8296">
                  <c:v>41.89397695932876</c:v>
                </c:pt>
                <c:pt idx="8297">
                  <c:v>41.88411890664445</c:v>
                </c:pt>
                <c:pt idx="8298">
                  <c:v>41.87425699805193</c:v>
                </c:pt>
                <c:pt idx="8299">
                  <c:v>41.86439123582755</c:v>
                </c:pt>
                <c:pt idx="8300">
                  <c:v>41.85452162224882</c:v>
                </c:pt>
                <c:pt idx="8301">
                  <c:v>41.84464815959441</c:v>
                </c:pt>
                <c:pt idx="8302">
                  <c:v>41.83477085014412</c:v>
                </c:pt>
                <c:pt idx="8303">
                  <c:v>41.82488969617887</c:v>
                </c:pt>
                <c:pt idx="8304">
                  <c:v>41.81500469998075</c:v>
                </c:pt>
                <c:pt idx="8305">
                  <c:v>41.80511586383299</c:v>
                </c:pt>
                <c:pt idx="8306">
                  <c:v>41.79522319001996</c:v>
                </c:pt>
                <c:pt idx="8307">
                  <c:v>41.78532668082718</c:v>
                </c:pt>
                <c:pt idx="8308">
                  <c:v>41.7754263385413</c:v>
                </c:pt>
                <c:pt idx="8309">
                  <c:v>41.76552216545012</c:v>
                </c:pt>
                <c:pt idx="8310">
                  <c:v>41.75561416384254</c:v>
                </c:pt>
                <c:pt idx="8311">
                  <c:v>41.7457023360087</c:v>
                </c:pt>
                <c:pt idx="8312">
                  <c:v>41.73578668423974</c:v>
                </c:pt>
                <c:pt idx="8313">
                  <c:v>41.72586721082805</c:v>
                </c:pt>
                <c:pt idx="8314">
                  <c:v>41.7159439180671</c:v>
                </c:pt>
                <c:pt idx="8315">
                  <c:v>41.70601680825151</c:v>
                </c:pt>
                <c:pt idx="8316">
                  <c:v>41.69608588367704</c:v>
                </c:pt>
                <c:pt idx="8317">
                  <c:v>41.68615114664059</c:v>
                </c:pt>
                <c:pt idx="8318">
                  <c:v>41.67621259944017</c:v>
                </c:pt>
                <c:pt idx="8319">
                  <c:v>41.66627024437496</c:v>
                </c:pt>
                <c:pt idx="8320">
                  <c:v>41.6563240837452</c:v>
                </c:pt>
                <c:pt idx="8321">
                  <c:v>41.6463741198524</c:v>
                </c:pt>
                <c:pt idx="8322">
                  <c:v>41.63642035499904</c:v>
                </c:pt>
                <c:pt idx="8323">
                  <c:v>41.62646279148884</c:v>
                </c:pt>
                <c:pt idx="8324">
                  <c:v>41.6165014316266</c:v>
                </c:pt>
                <c:pt idx="8325">
                  <c:v>41.6065362777183</c:v>
                </c:pt>
                <c:pt idx="8326">
                  <c:v>41.59656733207096</c:v>
                </c:pt>
                <c:pt idx="8327">
                  <c:v>41.58659459699281</c:v>
                </c:pt>
                <c:pt idx="8328">
                  <c:v>41.5766180747932</c:v>
                </c:pt>
                <c:pt idx="8329">
                  <c:v>41.56663776778254</c:v>
                </c:pt>
                <c:pt idx="8330">
                  <c:v>41.55665367827245</c:v>
                </c:pt>
                <c:pt idx="8331">
                  <c:v>41.54666580857563</c:v>
                </c:pt>
                <c:pt idx="8332">
                  <c:v>41.5366741610059</c:v>
                </c:pt>
                <c:pt idx="8333">
                  <c:v>41.52667873787821</c:v>
                </c:pt>
                <c:pt idx="8334">
                  <c:v>41.51667954150864</c:v>
                </c:pt>
                <c:pt idx="8335">
                  <c:v>41.50667657421442</c:v>
                </c:pt>
                <c:pt idx="8336">
                  <c:v>41.49666983831385</c:v>
                </c:pt>
                <c:pt idx="8337">
                  <c:v>41.48665933612637</c:v>
                </c:pt>
                <c:pt idx="8338">
                  <c:v>41.47664506997253</c:v>
                </c:pt>
                <c:pt idx="8339">
                  <c:v>41.46662704217406</c:v>
                </c:pt>
                <c:pt idx="8340">
                  <c:v>41.45660525505372</c:v>
                </c:pt>
                <c:pt idx="8341">
                  <c:v>41.44657971093545</c:v>
                </c:pt>
                <c:pt idx="8342">
                  <c:v>41.43655041214429</c:v>
                </c:pt>
                <c:pt idx="8343">
                  <c:v>41.42651736100638</c:v>
                </c:pt>
                <c:pt idx="8344">
                  <c:v>41.41648055984898</c:v>
                </c:pt>
                <c:pt idx="8345">
                  <c:v>41.40644001100053</c:v>
                </c:pt>
                <c:pt idx="8346">
                  <c:v>41.39639571679051</c:v>
                </c:pt>
                <c:pt idx="8347">
                  <c:v>41.38634767954949</c:v>
                </c:pt>
                <c:pt idx="8348">
                  <c:v>41.37629590160928</c:v>
                </c:pt>
                <c:pt idx="8349">
                  <c:v>41.36624038530265</c:v>
                </c:pt>
                <c:pt idx="8350">
                  <c:v>41.3561811329636</c:v>
                </c:pt>
                <c:pt idx="8351">
                  <c:v>41.3461181469272</c:v>
                </c:pt>
                <c:pt idx="8352">
                  <c:v>41.33605142952958</c:v>
                </c:pt>
                <c:pt idx="8353">
                  <c:v>41.32598098310805</c:v>
                </c:pt>
                <c:pt idx="8354">
                  <c:v>41.31590681000103</c:v>
                </c:pt>
                <c:pt idx="8355">
                  <c:v>41.305828912548</c:v>
                </c:pt>
                <c:pt idx="8356">
                  <c:v>41.29574729308957</c:v>
                </c:pt>
                <c:pt idx="8357">
                  <c:v>41.28566195396746</c:v>
                </c:pt>
                <c:pt idx="8358">
                  <c:v>41.27557289752454</c:v>
                </c:pt>
                <c:pt idx="8359">
                  <c:v>41.26548012610467</c:v>
                </c:pt>
                <c:pt idx="8360">
                  <c:v>41.25538364205294</c:v>
                </c:pt>
                <c:pt idx="8361">
                  <c:v>41.24528344771546</c:v>
                </c:pt>
                <c:pt idx="8362">
                  <c:v>41.23517954543951</c:v>
                </c:pt>
                <c:pt idx="8363">
                  <c:v>41.22507193757341</c:v>
                </c:pt>
                <c:pt idx="8364">
                  <c:v>41.21496062646661</c:v>
                </c:pt>
                <c:pt idx="8365">
                  <c:v>41.2048456144697</c:v>
                </c:pt>
                <c:pt idx="8366">
                  <c:v>41.19472690393429</c:v>
                </c:pt>
                <c:pt idx="8367">
                  <c:v>41.18460449721313</c:v>
                </c:pt>
                <c:pt idx="8368">
                  <c:v>41.17447839666013</c:v>
                </c:pt>
                <c:pt idx="8369">
                  <c:v>41.16434860463018</c:v>
                </c:pt>
                <c:pt idx="8370">
                  <c:v>41.15421512347936</c:v>
                </c:pt>
                <c:pt idx="8371">
                  <c:v>41.1440779555648</c:v>
                </c:pt>
                <c:pt idx="8372">
                  <c:v>41.13393710324478</c:v>
                </c:pt>
                <c:pt idx="8373">
                  <c:v>41.1237925688786</c:v>
                </c:pt>
                <c:pt idx="8374">
                  <c:v>41.11364435482671</c:v>
                </c:pt>
                <c:pt idx="8375">
                  <c:v>41.10349246345065</c:v>
                </c:pt>
                <c:pt idx="8376">
                  <c:v>41.09333689711304</c:v>
                </c:pt>
                <c:pt idx="8377">
                  <c:v>41.08317765817759</c:v>
                </c:pt>
                <c:pt idx="8378">
                  <c:v>41.07301474900911</c:v>
                </c:pt>
                <c:pt idx="8379">
                  <c:v>41.06284817197351</c:v>
                </c:pt>
                <c:pt idx="8380">
                  <c:v>41.05267792943777</c:v>
                </c:pt>
                <c:pt idx="8381">
                  <c:v>41.04250402376999</c:v>
                </c:pt>
                <c:pt idx="8382">
                  <c:v>41.03232645733932</c:v>
                </c:pt>
                <c:pt idx="8383">
                  <c:v>41.02214523251606</c:v>
                </c:pt>
                <c:pt idx="8384">
                  <c:v>41.01196035167152</c:v>
                </c:pt>
                <c:pt idx="8385">
                  <c:v>41.00177181717817</c:v>
                </c:pt>
                <c:pt idx="8386">
                  <c:v>40.9915796314095</c:v>
                </c:pt>
                <c:pt idx="8387">
                  <c:v>40.98138379674014</c:v>
                </c:pt>
                <c:pt idx="8388">
                  <c:v>40.9711843155458</c:v>
                </c:pt>
                <c:pt idx="8389">
                  <c:v>40.96098119020323</c:v>
                </c:pt>
                <c:pt idx="8390">
                  <c:v>40.95077442309032</c:v>
                </c:pt>
                <c:pt idx="8391">
                  <c:v>40.94056401658602</c:v>
                </c:pt>
                <c:pt idx="8392">
                  <c:v>40.93034997307036</c:v>
                </c:pt>
                <c:pt idx="8393">
                  <c:v>40.92013229492444</c:v>
                </c:pt>
                <c:pt idx="8394">
                  <c:v>40.90991098453044</c:v>
                </c:pt>
                <c:pt idx="8395">
                  <c:v>40.89968604427165</c:v>
                </c:pt>
                <c:pt idx="8396">
                  <c:v>40.88945747653243</c:v>
                </c:pt>
                <c:pt idx="8397">
                  <c:v>40.87922528369823</c:v>
                </c:pt>
                <c:pt idx="8398">
                  <c:v>40.86898946815555</c:v>
                </c:pt>
                <c:pt idx="8399">
                  <c:v>40.85875003229196</c:v>
                </c:pt>
                <c:pt idx="8400">
                  <c:v>40.84850697849614</c:v>
                </c:pt>
                <c:pt idx="8401">
                  <c:v>40.83826030915784</c:v>
                </c:pt>
                <c:pt idx="8402">
                  <c:v>40.82801002666787</c:v>
                </c:pt>
                <c:pt idx="8403">
                  <c:v>40.81775613341811</c:v>
                </c:pt>
                <c:pt idx="8404">
                  <c:v>40.80749863180156</c:v>
                </c:pt>
                <c:pt idx="8405">
                  <c:v>40.79723752421224</c:v>
                </c:pt>
                <c:pt idx="8406">
                  <c:v>40.78697281304528</c:v>
                </c:pt>
                <c:pt idx="8407">
                  <c:v>40.77670450069684</c:v>
                </c:pt>
                <c:pt idx="8408">
                  <c:v>40.7664325895642</c:v>
                </c:pt>
                <c:pt idx="8409">
                  <c:v>40.75615708204566</c:v>
                </c:pt>
                <c:pt idx="8410">
                  <c:v>40.74587798054065</c:v>
                </c:pt>
                <c:pt idx="8411">
                  <c:v>40.73559528744961</c:v>
                </c:pt>
                <c:pt idx="8412">
                  <c:v>40.7253090051741</c:v>
                </c:pt>
                <c:pt idx="8413">
                  <c:v>40.71501913611669</c:v>
                </c:pt>
                <c:pt idx="8414">
                  <c:v>40.70472568268107</c:v>
                </c:pt>
                <c:pt idx="8415">
                  <c:v>40.694428647272</c:v>
                </c:pt>
                <c:pt idx="8416">
                  <c:v>40.68412803229521</c:v>
                </c:pt>
                <c:pt idx="8417">
                  <c:v>40.67382384015764</c:v>
                </c:pt>
                <c:pt idx="8418">
                  <c:v>40.66351607326717</c:v>
                </c:pt>
                <c:pt idx="8419">
                  <c:v>40.65320473403284</c:v>
                </c:pt>
                <c:pt idx="8420">
                  <c:v>40.64288982486466</c:v>
                </c:pt>
                <c:pt idx="8421">
                  <c:v>40.6325713481738</c:v>
                </c:pt>
                <c:pt idx="8422">
                  <c:v>40.62224930637238</c:v>
                </c:pt>
                <c:pt idx="8423">
                  <c:v>40.61192370187366</c:v>
                </c:pt>
                <c:pt idx="8424">
                  <c:v>40.60159453709198</c:v>
                </c:pt>
                <c:pt idx="8425">
                  <c:v>40.59126181444264</c:v>
                </c:pt>
                <c:pt idx="8426">
                  <c:v>40.58092553634211</c:v>
                </c:pt>
                <c:pt idx="8427">
                  <c:v>40.57058570520783</c:v>
                </c:pt>
                <c:pt idx="8428">
                  <c:v>40.56024232345835</c:v>
                </c:pt>
                <c:pt idx="8429">
                  <c:v>40.54989539351323</c:v>
                </c:pt>
                <c:pt idx="8430">
                  <c:v>40.53954491779315</c:v>
                </c:pt>
                <c:pt idx="8431">
                  <c:v>40.52919089871981</c:v>
                </c:pt>
                <c:pt idx="8432">
                  <c:v>40.51883333871592</c:v>
                </c:pt>
                <c:pt idx="8433">
                  <c:v>40.50847224020532</c:v>
                </c:pt>
                <c:pt idx="8434">
                  <c:v>40.49810760561286</c:v>
                </c:pt>
                <c:pt idx="8435">
                  <c:v>40.48773943736445</c:v>
                </c:pt>
                <c:pt idx="8436">
                  <c:v>40.47736773788706</c:v>
                </c:pt>
                <c:pt idx="8437">
                  <c:v>40.46699250960871</c:v>
                </c:pt>
                <c:pt idx="8438">
                  <c:v>40.45661375495843</c:v>
                </c:pt>
                <c:pt idx="8439">
                  <c:v>40.44623147636634</c:v>
                </c:pt>
                <c:pt idx="8440">
                  <c:v>40.43584567626362</c:v>
                </c:pt>
                <c:pt idx="8441">
                  <c:v>40.42545635708246</c:v>
                </c:pt>
                <c:pt idx="8442">
                  <c:v>40.41506352125612</c:v>
                </c:pt>
                <c:pt idx="8443">
                  <c:v>40.40466717121889</c:v>
                </c:pt>
                <c:pt idx="8444">
                  <c:v>40.39426730940614</c:v>
                </c:pt>
                <c:pt idx="8445">
                  <c:v>40.38386393825424</c:v>
                </c:pt>
                <c:pt idx="8446">
                  <c:v>40.37345706020062</c:v>
                </c:pt>
                <c:pt idx="8447">
                  <c:v>40.36304667768378</c:v>
                </c:pt>
                <c:pt idx="8448">
                  <c:v>40.35263279314321</c:v>
                </c:pt>
                <c:pt idx="8449">
                  <c:v>40.34221540901948</c:v>
                </c:pt>
                <c:pt idx="8450">
                  <c:v>40.3317945277542</c:v>
                </c:pt>
                <c:pt idx="8451">
                  <c:v>40.32137015179001</c:v>
                </c:pt>
                <c:pt idx="8452">
                  <c:v>40.3109422835706</c:v>
                </c:pt>
                <c:pt idx="8453">
                  <c:v>40.30051092554068</c:v>
                </c:pt>
                <c:pt idx="8454">
                  <c:v>40.29007608014601</c:v>
                </c:pt>
                <c:pt idx="8455">
                  <c:v>40.2796377498334</c:v>
                </c:pt>
                <c:pt idx="8456">
                  <c:v>40.26919593705066</c:v>
                </c:pt>
                <c:pt idx="8457">
                  <c:v>40.25875064424666</c:v>
                </c:pt>
                <c:pt idx="8458">
                  <c:v>40.24830187387134</c:v>
                </c:pt>
                <c:pt idx="8459">
                  <c:v>40.23784962837561</c:v>
                </c:pt>
                <c:pt idx="8460">
                  <c:v>40.22739391021145</c:v>
                </c:pt>
                <c:pt idx="8461">
                  <c:v>40.21693472183186</c:v>
                </c:pt>
                <c:pt idx="8462">
                  <c:v>40.20647206569088</c:v>
                </c:pt>
                <c:pt idx="8463">
                  <c:v>40.1960059442436</c:v>
                </c:pt>
                <c:pt idx="8464">
                  <c:v>40.18553635994608</c:v>
                </c:pt>
                <c:pt idx="8465">
                  <c:v>40.1750633152555</c:v>
                </c:pt>
                <c:pt idx="8466">
                  <c:v>40.16458681262997</c:v>
                </c:pt>
                <c:pt idx="8467">
                  <c:v>40.15410685452871</c:v>
                </c:pt>
                <c:pt idx="8468">
                  <c:v>40.14362344341194</c:v>
                </c:pt>
                <c:pt idx="8469">
                  <c:v>40.13313658174089</c:v>
                </c:pt>
                <c:pt idx="8470">
                  <c:v>40.12264627197783</c:v>
                </c:pt>
                <c:pt idx="8471">
                  <c:v>40.11215251658607</c:v>
                </c:pt>
                <c:pt idx="8472">
                  <c:v>40.10165531802991</c:v>
                </c:pt>
                <c:pt idx="8473">
                  <c:v>40.09115467877472</c:v>
                </c:pt>
                <c:pt idx="8474">
                  <c:v>40.08065060128683</c:v>
                </c:pt>
                <c:pt idx="8475">
                  <c:v>40.07014308803368</c:v>
                </c:pt>
                <c:pt idx="8476">
                  <c:v>40.05963214148366</c:v>
                </c:pt>
                <c:pt idx="8477">
                  <c:v>40.04911776410621</c:v>
                </c:pt>
                <c:pt idx="8478">
                  <c:v>40.0385999583718</c:v>
                </c:pt>
                <c:pt idx="8479">
                  <c:v>40.02807872675186</c:v>
                </c:pt>
                <c:pt idx="8480">
                  <c:v>40.0175540717189</c:v>
                </c:pt>
                <c:pt idx="8481">
                  <c:v>40.00702599574647</c:v>
                </c:pt>
                <c:pt idx="8482">
                  <c:v>39.99649450130908</c:v>
                </c:pt>
                <c:pt idx="8483">
                  <c:v>39.98595959088227</c:v>
                </c:pt>
                <c:pt idx="8484">
                  <c:v>39.9754212669426</c:v>
                </c:pt>
                <c:pt idx="8485">
                  <c:v>39.96487953196767</c:v>
                </c:pt>
                <c:pt idx="8486">
                  <c:v>39.95433438843605</c:v>
                </c:pt>
                <c:pt idx="8487">
                  <c:v>39.94378583882738</c:v>
                </c:pt>
                <c:pt idx="8488">
                  <c:v>39.93323388562224</c:v>
                </c:pt>
                <c:pt idx="8489">
                  <c:v>39.9226785313023</c:v>
                </c:pt>
                <c:pt idx="8490">
                  <c:v>39.91211977835018</c:v>
                </c:pt>
                <c:pt idx="8491">
                  <c:v>39.90155762924954</c:v>
                </c:pt>
                <c:pt idx="8492">
                  <c:v>39.89099208648507</c:v>
                </c:pt>
                <c:pt idx="8493">
                  <c:v>39.88042315254241</c:v>
                </c:pt>
                <c:pt idx="8494">
                  <c:v>39.86985082990829</c:v>
                </c:pt>
                <c:pt idx="8495">
                  <c:v>39.85927512107035</c:v>
                </c:pt>
                <c:pt idx="8496">
                  <c:v>39.84869602851735</c:v>
                </c:pt>
                <c:pt idx="8497">
                  <c:v>39.83811355473895</c:v>
                </c:pt>
                <c:pt idx="8498">
                  <c:v>39.82752770222587</c:v>
                </c:pt>
                <c:pt idx="8499">
                  <c:v>39.81693847346985</c:v>
                </c:pt>
                <c:pt idx="8500">
                  <c:v>39.80634587096359</c:v>
                </c:pt>
                <c:pt idx="8501">
                  <c:v>39.79574989720083</c:v>
                </c:pt>
                <c:pt idx="8502">
                  <c:v>39.7851505546763</c:v>
                </c:pt>
                <c:pt idx="8503">
                  <c:v>39.77454784588571</c:v>
                </c:pt>
                <c:pt idx="8504">
                  <c:v>39.76394177332581</c:v>
                </c:pt>
                <c:pt idx="8505">
                  <c:v>39.75333233949434</c:v>
                </c:pt>
                <c:pt idx="8506">
                  <c:v>39.74271954689002</c:v>
                </c:pt>
                <c:pt idx="8507">
                  <c:v>39.73210339801258</c:v>
                </c:pt>
                <c:pt idx="8508">
                  <c:v>39.72148389536274</c:v>
                </c:pt>
                <c:pt idx="8509">
                  <c:v>39.71086104144226</c:v>
                </c:pt>
                <c:pt idx="8510">
                  <c:v>39.70023483875387</c:v>
                </c:pt>
                <c:pt idx="8511">
                  <c:v>39.68960528980125</c:v>
                </c:pt>
                <c:pt idx="8512">
                  <c:v>39.67897239708915</c:v>
                </c:pt>
                <c:pt idx="8513">
                  <c:v>39.66833616312325</c:v>
                </c:pt>
                <c:pt idx="8514">
                  <c:v>39.65769659041027</c:v>
                </c:pt>
                <c:pt idx="8515">
                  <c:v>39.64705368145794</c:v>
                </c:pt>
                <c:pt idx="8516">
                  <c:v>39.63640743877491</c:v>
                </c:pt>
                <c:pt idx="8517">
                  <c:v>39.6257578648709</c:v>
                </c:pt>
                <c:pt idx="8518">
                  <c:v>39.6151049622565</c:v>
                </c:pt>
                <c:pt idx="8519">
                  <c:v>39.60444873344347</c:v>
                </c:pt>
                <c:pt idx="8520">
                  <c:v>39.59378918094443</c:v>
                </c:pt>
                <c:pt idx="8521">
                  <c:v>39.58312630727302</c:v>
                </c:pt>
                <c:pt idx="8522">
                  <c:v>39.57246011494387</c:v>
                </c:pt>
                <c:pt idx="8523">
                  <c:v>39.5617906064726</c:v>
                </c:pt>
                <c:pt idx="8524">
                  <c:v>39.5511177843758</c:v>
                </c:pt>
                <c:pt idx="8525">
                  <c:v>39.54044165117107</c:v>
                </c:pt>
                <c:pt idx="8526">
                  <c:v>39.529762209377</c:v>
                </c:pt>
                <c:pt idx="8527">
                  <c:v>39.5190794615131</c:v>
                </c:pt>
                <c:pt idx="8528">
                  <c:v>39.5083934101</c:v>
                </c:pt>
                <c:pt idx="8529">
                  <c:v>39.49770405765912</c:v>
                </c:pt>
                <c:pt idx="8530">
                  <c:v>39.48701140671304</c:v>
                </c:pt>
                <c:pt idx="8531">
                  <c:v>39.47631545978523</c:v>
                </c:pt>
                <c:pt idx="8532">
                  <c:v>39.46561621940015</c:v>
                </c:pt>
                <c:pt idx="8533">
                  <c:v>39.45491368808324</c:v>
                </c:pt>
                <c:pt idx="8534">
                  <c:v>39.44420786836095</c:v>
                </c:pt>
                <c:pt idx="8535">
                  <c:v>39.43349876276068</c:v>
                </c:pt>
                <c:pt idx="8536">
                  <c:v>39.42278637381082</c:v>
                </c:pt>
                <c:pt idx="8537">
                  <c:v>39.41207070404071</c:v>
                </c:pt>
                <c:pt idx="8538">
                  <c:v>39.40135175598068</c:v>
                </c:pt>
                <c:pt idx="8539">
                  <c:v>39.39062953216207</c:v>
                </c:pt>
                <c:pt idx="8540">
                  <c:v>39.37990403511716</c:v>
                </c:pt>
                <c:pt idx="8541">
                  <c:v>39.3691752673792</c:v>
                </c:pt>
                <c:pt idx="8542">
                  <c:v>39.3584432314824</c:v>
                </c:pt>
                <c:pt idx="8543">
                  <c:v>39.347707929962</c:v>
                </c:pt>
                <c:pt idx="8544">
                  <c:v>39.33696936535417</c:v>
                </c:pt>
                <c:pt idx="8545">
                  <c:v>39.32622754019604</c:v>
                </c:pt>
                <c:pt idx="8546">
                  <c:v>39.31548245702574</c:v>
                </c:pt>
                <c:pt idx="8547">
                  <c:v>39.30473411838235</c:v>
                </c:pt>
                <c:pt idx="8548">
                  <c:v>39.29398252680595</c:v>
                </c:pt>
                <c:pt idx="8549">
                  <c:v>39.2832276848375</c:v>
                </c:pt>
                <c:pt idx="8550">
                  <c:v>39.27246959501905</c:v>
                </c:pt>
                <c:pt idx="8551">
                  <c:v>39.26170825989351</c:v>
                </c:pt>
                <c:pt idx="8552">
                  <c:v>39.25094368200484</c:v>
                </c:pt>
                <c:pt idx="8553">
                  <c:v>39.2401758638979</c:v>
                </c:pt>
                <c:pt idx="8554">
                  <c:v>39.22940480811854</c:v>
                </c:pt>
                <c:pt idx="8555">
                  <c:v>39.21863051721357</c:v>
                </c:pt>
                <c:pt idx="8556">
                  <c:v>39.20785299373078</c:v>
                </c:pt>
                <c:pt idx="8557">
                  <c:v>39.1970722402189</c:v>
                </c:pt>
                <c:pt idx="8558">
                  <c:v>39.18628825922762</c:v>
                </c:pt>
                <c:pt idx="8559">
                  <c:v>39.1755010533076</c:v>
                </c:pt>
                <c:pt idx="8560">
                  <c:v>39.16471062501046</c:v>
                </c:pt>
                <c:pt idx="8561">
                  <c:v>39.15391697688878</c:v>
                </c:pt>
                <c:pt idx="8562">
                  <c:v>39.14312011149606</c:v>
                </c:pt>
                <c:pt idx="8563">
                  <c:v>39.13232003138683</c:v>
                </c:pt>
                <c:pt idx="8564">
                  <c:v>39.12151673911652</c:v>
                </c:pt>
                <c:pt idx="8565">
                  <c:v>39.11071023724152</c:v>
                </c:pt>
                <c:pt idx="8566">
                  <c:v>39.0999005283192</c:v>
                </c:pt>
                <c:pt idx="8567">
                  <c:v>39.08908761490787</c:v>
                </c:pt>
                <c:pt idx="8568">
                  <c:v>39.0782714995668</c:v>
                </c:pt>
                <c:pt idx="8569">
                  <c:v>39.06745218485619</c:v>
                </c:pt>
                <c:pt idx="8570">
                  <c:v>39.05662967333719</c:v>
                </c:pt>
                <c:pt idx="8571">
                  <c:v>39.045803967572</c:v>
                </c:pt>
                <c:pt idx="8572">
                  <c:v>39.0349750701236</c:v>
                </c:pt>
                <c:pt idx="8573">
                  <c:v>39.02414298355604</c:v>
                </c:pt>
                <c:pt idx="8574">
                  <c:v>39.0133077104343</c:v>
                </c:pt>
                <c:pt idx="8575">
                  <c:v>39.00246925332427</c:v>
                </c:pt>
                <c:pt idx="8576">
                  <c:v>38.99162761479284</c:v>
                </c:pt>
                <c:pt idx="8577">
                  <c:v>38.98078279740781</c:v>
                </c:pt>
                <c:pt idx="8578">
                  <c:v>38.96993480373792</c:v>
                </c:pt>
                <c:pt idx="8579">
                  <c:v>38.95908363635287</c:v>
                </c:pt>
                <c:pt idx="8580">
                  <c:v>38.94822929782332</c:v>
                </c:pt>
                <c:pt idx="8581">
                  <c:v>38.93737179072087</c:v>
                </c:pt>
                <c:pt idx="8582">
                  <c:v>38.92651111761801</c:v>
                </c:pt>
                <c:pt idx="8583">
                  <c:v>38.91564728108822</c:v>
                </c:pt>
                <c:pt idx="8584">
                  <c:v>38.90478028370593</c:v>
                </c:pt>
                <c:pt idx="8585">
                  <c:v>38.8939101280465</c:v>
                </c:pt>
                <c:pt idx="8586">
                  <c:v>38.88303681668618</c:v>
                </c:pt>
                <c:pt idx="8587">
                  <c:v>38.87216035220224</c:v>
                </c:pt>
                <c:pt idx="8588">
                  <c:v>38.86128073717283</c:v>
                </c:pt>
                <c:pt idx="8589">
                  <c:v>38.85039797417707</c:v>
                </c:pt>
                <c:pt idx="8590">
                  <c:v>38.83951206579498</c:v>
                </c:pt>
                <c:pt idx="8591">
                  <c:v>38.82862301460756</c:v>
                </c:pt>
                <c:pt idx="8592">
                  <c:v>38.81773082319671</c:v>
                </c:pt>
                <c:pt idx="8593">
                  <c:v>38.80683549414529</c:v>
                </c:pt>
                <c:pt idx="8594">
                  <c:v>38.79593703003707</c:v>
                </c:pt>
                <c:pt idx="8595">
                  <c:v>38.78503543345676</c:v>
                </c:pt>
                <c:pt idx="8596">
                  <c:v>38.77413070699001</c:v>
                </c:pt>
                <c:pt idx="8597">
                  <c:v>38.7632228532234</c:v>
                </c:pt>
                <c:pt idx="8598">
                  <c:v>38.75231187474443</c:v>
                </c:pt>
                <c:pt idx="8599">
                  <c:v>38.74139777414153</c:v>
                </c:pt>
                <c:pt idx="8600">
                  <c:v>38.73048055400407</c:v>
                </c:pt>
                <c:pt idx="8601">
                  <c:v>38.71956021692237</c:v>
                </c:pt>
                <c:pt idx="8602">
                  <c:v>38.7086367654876</c:v>
                </c:pt>
                <c:pt idx="8603">
                  <c:v>38.69771020229195</c:v>
                </c:pt>
                <c:pt idx="8604">
                  <c:v>38.68678052992846</c:v>
                </c:pt>
                <c:pt idx="8605">
                  <c:v>38.67584775099113</c:v>
                </c:pt>
                <c:pt idx="8606">
                  <c:v>38.66491186807492</c:v>
                </c:pt>
                <c:pt idx="8607">
                  <c:v>38.65397288377563</c:v>
                </c:pt>
                <c:pt idx="8608">
                  <c:v>38.64303080069004</c:v>
                </c:pt>
                <c:pt idx="8609">
                  <c:v>38.63208562141585</c:v>
                </c:pt>
                <c:pt idx="8610">
                  <c:v>38.62113734855166</c:v>
                </c:pt>
                <c:pt idx="8611">
                  <c:v>38.61018598469698</c:v>
                </c:pt>
                <c:pt idx="8612">
                  <c:v>38.5992315324523</c:v>
                </c:pt>
                <c:pt idx="8613">
                  <c:v>38.58827399441896</c:v>
                </c:pt>
                <c:pt idx="8614">
                  <c:v>38.57731337319926</c:v>
                </c:pt>
                <c:pt idx="8615">
                  <c:v>38.56634967139639</c:v>
                </c:pt>
                <c:pt idx="8616">
                  <c:v>38.55538289161449</c:v>
                </c:pt>
                <c:pt idx="8617">
                  <c:v>38.54441303645858</c:v>
                </c:pt>
                <c:pt idx="8618">
                  <c:v>38.53344010853461</c:v>
                </c:pt>
                <c:pt idx="8619">
                  <c:v>38.52246411044946</c:v>
                </c:pt>
                <c:pt idx="8620">
                  <c:v>38.51148504481088</c:v>
                </c:pt>
                <c:pt idx="8621">
                  <c:v>38.50050291422759</c:v>
                </c:pt>
                <c:pt idx="8622">
                  <c:v>38.48951772130917</c:v>
                </c:pt>
                <c:pt idx="8623">
                  <c:v>38.47852946866614</c:v>
                </c:pt>
                <c:pt idx="8624">
                  <c:v>38.46753815890993</c:v>
                </c:pt>
                <c:pt idx="8625">
                  <c:v>38.45654379465286</c:v>
                </c:pt>
                <c:pt idx="8626">
                  <c:v>38.4455463785082</c:v>
                </c:pt>
                <c:pt idx="8627">
                  <c:v>38.43454591309006</c:v>
                </c:pt>
                <c:pt idx="8628">
                  <c:v>38.4235424010135</c:v>
                </c:pt>
                <c:pt idx="8629">
                  <c:v>38.41253584489453</c:v>
                </c:pt>
                <c:pt idx="8630">
                  <c:v>38.40152624734996</c:v>
                </c:pt>
                <c:pt idx="8631">
                  <c:v>38.3905136109976</c:v>
                </c:pt>
                <c:pt idx="8632">
                  <c:v>38.3794979384561</c:v>
                </c:pt>
                <c:pt idx="8633">
                  <c:v>38.36847923234507</c:v>
                </c:pt>
                <c:pt idx="8634">
                  <c:v>38.35745749528495</c:v>
                </c:pt>
                <c:pt idx="8635">
                  <c:v>38.34643272989718</c:v>
                </c:pt>
                <c:pt idx="8636">
                  <c:v>38.33540493880401</c:v>
                </c:pt>
                <c:pt idx="8637">
                  <c:v>38.32437412462863</c:v>
                </c:pt>
                <c:pt idx="8638">
                  <c:v>38.31334028999511</c:v>
                </c:pt>
                <c:pt idx="8639">
                  <c:v>38.30230343752847</c:v>
                </c:pt>
                <c:pt idx="8640">
                  <c:v>38.29126356985454</c:v>
                </c:pt>
                <c:pt idx="8641">
                  <c:v>38.28022068960014</c:v>
                </c:pt>
                <c:pt idx="8642">
                  <c:v>38.26917479939294</c:v>
                </c:pt>
                <c:pt idx="8643">
                  <c:v>38.2581259018615</c:v>
                </c:pt>
                <c:pt idx="8644">
                  <c:v>38.24707399963525</c:v>
                </c:pt>
                <c:pt idx="8645">
                  <c:v>38.2360190953446</c:v>
                </c:pt>
                <c:pt idx="8646">
                  <c:v>38.2249611916208</c:v>
                </c:pt>
                <c:pt idx="8647">
                  <c:v>38.21390029109595</c:v>
                </c:pt>
                <c:pt idx="8648">
                  <c:v>38.20283639640311</c:v>
                </c:pt>
                <c:pt idx="8649">
                  <c:v>38.1917695101762</c:v>
                </c:pt>
                <c:pt idx="8650">
                  <c:v>38.18069963505004</c:v>
                </c:pt>
                <c:pt idx="8651">
                  <c:v>38.16962677366032</c:v>
                </c:pt>
                <c:pt idx="8652">
                  <c:v>38.15855092864367</c:v>
                </c:pt>
                <c:pt idx="8653">
                  <c:v>38.14747210263752</c:v>
                </c:pt>
                <c:pt idx="8654">
                  <c:v>38.13639029828028</c:v>
                </c:pt>
                <c:pt idx="8655">
                  <c:v>38.12530551821117</c:v>
                </c:pt>
                <c:pt idx="8656">
                  <c:v>38.11421776507034</c:v>
                </c:pt>
                <c:pt idx="8657">
                  <c:v>38.10312704149882</c:v>
                </c:pt>
                <c:pt idx="8658">
                  <c:v>38.09203335013851</c:v>
                </c:pt>
                <c:pt idx="8659">
                  <c:v>38.08093669363219</c:v>
                </c:pt>
                <c:pt idx="8660">
                  <c:v>38.06983707462354</c:v>
                </c:pt>
                <c:pt idx="8661">
                  <c:v>38.05873449575712</c:v>
                </c:pt>
                <c:pt idx="8662">
                  <c:v>38.04762895967835</c:v>
                </c:pt>
                <c:pt idx="8663">
                  <c:v>38.03652046903355</c:v>
                </c:pt>
                <c:pt idx="8664">
                  <c:v>38.02540902646992</c:v>
                </c:pt>
                <c:pt idx="8665">
                  <c:v>38.01429463463549</c:v>
                </c:pt>
                <c:pt idx="8666">
                  <c:v>38.00317729617925</c:v>
                </c:pt>
                <c:pt idx="8667">
                  <c:v>37.99205701375101</c:v>
                </c:pt>
                <c:pt idx="8668">
                  <c:v>37.98093379000146</c:v>
                </c:pt>
                <c:pt idx="8669">
                  <c:v>37.96980762758218</c:v>
                </c:pt>
                <c:pt idx="8670">
                  <c:v>37.95867852914562</c:v>
                </c:pt>
                <c:pt idx="8671">
                  <c:v>37.9475464973451</c:v>
                </c:pt>
                <c:pt idx="8672">
                  <c:v>37.93641153483483</c:v>
                </c:pt>
                <c:pt idx="8673">
                  <c:v>37.92527364426985</c:v>
                </c:pt>
                <c:pt idx="8674">
                  <c:v>37.91413282830611</c:v>
                </c:pt>
                <c:pt idx="8675">
                  <c:v>37.9029890896004</c:v>
                </c:pt>
                <c:pt idx="8676">
                  <c:v>37.89184243081043</c:v>
                </c:pt>
                <c:pt idx="8677">
                  <c:v>37.88069285459473</c:v>
                </c:pt>
                <c:pt idx="8678">
                  <c:v>37.8695403636127</c:v>
                </c:pt>
                <c:pt idx="8679">
                  <c:v>37.85838496052465</c:v>
                </c:pt>
                <c:pt idx="8680">
                  <c:v>37.84722664799169</c:v>
                </c:pt>
                <c:pt idx="8681">
                  <c:v>37.83606542867587</c:v>
                </c:pt>
                <c:pt idx="8682">
                  <c:v>37.82490130524002</c:v>
                </c:pt>
                <c:pt idx="8683">
                  <c:v>37.81373428034793</c:v>
                </c:pt>
                <c:pt idx="8684">
                  <c:v>37.80256435666418</c:v>
                </c:pt>
                <c:pt idx="8685">
                  <c:v>37.79139153685424</c:v>
                </c:pt>
                <c:pt idx="8686">
                  <c:v>37.78021582358444</c:v>
                </c:pt>
                <c:pt idx="8687">
                  <c:v>37.76903721952196</c:v>
                </c:pt>
                <c:pt idx="8688">
                  <c:v>37.75785572733485</c:v>
                </c:pt>
                <c:pt idx="8689">
                  <c:v>37.74667134969202</c:v>
                </c:pt>
                <c:pt idx="8690">
                  <c:v>37.73548408926324</c:v>
                </c:pt>
                <c:pt idx="8691">
                  <c:v>37.72429394871915</c:v>
                </c:pt>
                <c:pt idx="8692">
                  <c:v>37.7131009307312</c:v>
                </c:pt>
                <c:pt idx="8693">
                  <c:v>37.70190503797175</c:v>
                </c:pt>
                <c:pt idx="8694">
                  <c:v>37.69070627311396</c:v>
                </c:pt>
                <c:pt idx="8695">
                  <c:v>37.6795046388319</c:v>
                </c:pt>
                <c:pt idx="8696">
                  <c:v>37.66830013780047</c:v>
                </c:pt>
                <c:pt idx="8697">
                  <c:v>37.65709277269541</c:v>
                </c:pt>
                <c:pt idx="8698">
                  <c:v>37.64588254619335</c:v>
                </c:pt>
                <c:pt idx="8699">
                  <c:v>37.63466946097171</c:v>
                </c:pt>
                <c:pt idx="8700">
                  <c:v>37.62345351970883</c:v>
                </c:pt>
                <c:pt idx="8701">
                  <c:v>37.61223472508383</c:v>
                </c:pt>
                <c:pt idx="8702">
                  <c:v>37.60101307977674</c:v>
                </c:pt>
                <c:pt idx="8703">
                  <c:v>37.5897885864684</c:v>
                </c:pt>
                <c:pt idx="8704">
                  <c:v>37.57856124784053</c:v>
                </c:pt>
                <c:pt idx="8705">
                  <c:v>37.56733106657566</c:v>
                </c:pt>
                <c:pt idx="8706">
                  <c:v>37.55609804535716</c:v>
                </c:pt>
                <c:pt idx="8707">
                  <c:v>37.5448621868693</c:v>
                </c:pt>
                <c:pt idx="8708">
                  <c:v>37.53362349379715</c:v>
                </c:pt>
                <c:pt idx="8709">
                  <c:v>37.52238196882665</c:v>
                </c:pt>
                <c:pt idx="8710">
                  <c:v>37.51113761464452</c:v>
                </c:pt>
                <c:pt idx="8711">
                  <c:v>37.49989043393843</c:v>
                </c:pt>
                <c:pt idx="8712">
                  <c:v>37.48864042939677</c:v>
                </c:pt>
                <c:pt idx="8713">
                  <c:v>37.47738760370886</c:v>
                </c:pt>
                <c:pt idx="8714">
                  <c:v>37.46613195956484</c:v>
                </c:pt>
                <c:pt idx="8715">
                  <c:v>37.45487349965561</c:v>
                </c:pt>
                <c:pt idx="8716">
                  <c:v>37.44361222667308</c:v>
                </c:pt>
                <c:pt idx="8717">
                  <c:v>37.4323481433098</c:v>
                </c:pt>
                <c:pt idx="8718">
                  <c:v>37.42108125225928</c:v>
                </c:pt>
                <c:pt idx="8719">
                  <c:v>37.40981155621584</c:v>
                </c:pt>
                <c:pt idx="8720">
                  <c:v>37.39853905787463</c:v>
                </c:pt>
                <c:pt idx="8721">
                  <c:v>37.38726375993159</c:v>
                </c:pt>
                <c:pt idx="8722">
                  <c:v>37.37598566508358</c:v>
                </c:pt>
                <c:pt idx="8723">
                  <c:v>37.36470477602823</c:v>
                </c:pt>
                <c:pt idx="8724">
                  <c:v>37.35342109546399</c:v>
                </c:pt>
                <c:pt idx="8725">
                  <c:v>37.34213462609022</c:v>
                </c:pt>
                <c:pt idx="8726">
                  <c:v>37.330845370607</c:v>
                </c:pt>
                <c:pt idx="8727">
                  <c:v>37.31955333171533</c:v>
                </c:pt>
                <c:pt idx="8728">
                  <c:v>37.308258512117</c:v>
                </c:pt>
                <c:pt idx="8729">
                  <c:v>37.2969609145146</c:v>
                </c:pt>
                <c:pt idx="8730">
                  <c:v>37.2856605416116</c:v>
                </c:pt>
                <c:pt idx="8731">
                  <c:v>37.27435739611229</c:v>
                </c:pt>
                <c:pt idx="8732">
                  <c:v>37.26305148072173</c:v>
                </c:pt>
                <c:pt idx="8733">
                  <c:v>37.25174279814586</c:v>
                </c:pt>
                <c:pt idx="8734">
                  <c:v>37.24043135109142</c:v>
                </c:pt>
                <c:pt idx="8735">
                  <c:v>37.22911714226601</c:v>
                </c:pt>
                <c:pt idx="8736">
                  <c:v>37.21780017437795</c:v>
                </c:pt>
                <c:pt idx="8737">
                  <c:v>37.20648045013649</c:v>
                </c:pt>
                <c:pt idx="8738">
                  <c:v>37.19515797225167</c:v>
                </c:pt>
                <c:pt idx="8739">
                  <c:v>37.18383274343431</c:v>
                </c:pt>
                <c:pt idx="8740">
                  <c:v>37.17250476639608</c:v>
                </c:pt>
                <c:pt idx="8741">
                  <c:v>37.1611740438495</c:v>
                </c:pt>
                <c:pt idx="8742">
                  <c:v>37.14984057850781</c:v>
                </c:pt>
                <c:pt idx="8743">
                  <c:v>37.13850437308518</c:v>
                </c:pt>
                <c:pt idx="8744">
                  <c:v>37.1271654302965</c:v>
                </c:pt>
                <c:pt idx="8745">
                  <c:v>37.11582375285755</c:v>
                </c:pt>
                <c:pt idx="8746">
                  <c:v>37.10447934348488</c:v>
                </c:pt>
                <c:pt idx="8747">
                  <c:v>37.09313220489586</c:v>
                </c:pt>
                <c:pt idx="8748">
                  <c:v>37.08178233980865</c:v>
                </c:pt>
                <c:pt idx="8749">
                  <c:v>37.07042975094227</c:v>
                </c:pt>
                <c:pt idx="8750">
                  <c:v>37.05907444101653</c:v>
                </c:pt>
                <c:pt idx="8751">
                  <c:v>37.04771641275205</c:v>
                </c:pt>
                <c:pt idx="8752">
                  <c:v>37.03635566887022</c:v>
                </c:pt>
                <c:pt idx="8753">
                  <c:v>37.02499221209329</c:v>
                </c:pt>
                <c:pt idx="8754">
                  <c:v>37.01362604514429</c:v>
                </c:pt>
                <c:pt idx="8755">
                  <c:v>37.00225717074709</c:v>
                </c:pt>
                <c:pt idx="8756">
                  <c:v>36.9908855916263</c:v>
                </c:pt>
                <c:pt idx="8757">
                  <c:v>36.97951131050743</c:v>
                </c:pt>
                <c:pt idx="8758">
                  <c:v>36.96813433011668</c:v>
                </c:pt>
                <c:pt idx="8759">
                  <c:v>36.95675465318114</c:v>
                </c:pt>
                <c:pt idx="8760">
                  <c:v>36.94537228242867</c:v>
                </c:pt>
                <c:pt idx="8761">
                  <c:v>36.93398722058794</c:v>
                </c:pt>
                <c:pt idx="8762">
                  <c:v>36.9225994703884</c:v>
                </c:pt>
                <c:pt idx="8763">
                  <c:v>36.91120903456031</c:v>
                </c:pt>
                <c:pt idx="8764">
                  <c:v>36.89981591583478</c:v>
                </c:pt>
                <c:pt idx="8765">
                  <c:v>36.88842011694361</c:v>
                </c:pt>
                <c:pt idx="8766">
                  <c:v>36.8770216406195</c:v>
                </c:pt>
                <c:pt idx="8767">
                  <c:v>36.8656204895959</c:v>
                </c:pt>
                <c:pt idx="8768">
                  <c:v>36.85421666660704</c:v>
                </c:pt>
                <c:pt idx="8769">
                  <c:v>36.84281017438801</c:v>
                </c:pt>
                <c:pt idx="8770">
                  <c:v>36.83140101567459</c:v>
                </c:pt>
                <c:pt idx="8771">
                  <c:v>36.81998919320346</c:v>
                </c:pt>
                <c:pt idx="8772">
                  <c:v>36.80857470971204</c:v>
                </c:pt>
                <c:pt idx="8773">
                  <c:v>36.79715756793854</c:v>
                </c:pt>
                <c:pt idx="8774">
                  <c:v>36.78573777062196</c:v>
                </c:pt>
                <c:pt idx="8775">
                  <c:v>36.7743153205021</c:v>
                </c:pt>
                <c:pt idx="8776">
                  <c:v>36.76289022031956</c:v>
                </c:pt>
                <c:pt idx="8777">
                  <c:v>36.75146247281569</c:v>
                </c:pt>
                <c:pt idx="8778">
                  <c:v>36.74003208073268</c:v>
                </c:pt>
                <c:pt idx="8779">
                  <c:v>36.7285990468135</c:v>
                </c:pt>
                <c:pt idx="8780">
                  <c:v>36.71716337380182</c:v>
                </c:pt>
                <c:pt idx="8781">
                  <c:v>36.70572506444221</c:v>
                </c:pt>
                <c:pt idx="8782">
                  <c:v>36.69428412147997</c:v>
                </c:pt>
                <c:pt idx="8783">
                  <c:v>36.68284054766116</c:v>
                </c:pt>
                <c:pt idx="8784">
                  <c:v>36.6713943457327</c:v>
                </c:pt>
                <c:pt idx="8785">
                  <c:v>36.6599455184422</c:v>
                </c:pt>
                <c:pt idx="8786">
                  <c:v>36.64849406853812</c:v>
                </c:pt>
                <c:pt idx="8787">
                  <c:v>36.63703999876966</c:v>
                </c:pt>
                <c:pt idx="8788">
                  <c:v>36.62558331188682</c:v>
                </c:pt>
                <c:pt idx="8789">
                  <c:v>36.61412401064035</c:v>
                </c:pt>
                <c:pt idx="8790">
                  <c:v>36.60266209778185</c:v>
                </c:pt>
                <c:pt idx="8791">
                  <c:v>36.59119757606359</c:v>
                </c:pt>
                <c:pt idx="8792">
                  <c:v>36.57973044823872</c:v>
                </c:pt>
                <c:pt idx="8793">
                  <c:v>36.56826071706109</c:v>
                </c:pt>
                <c:pt idx="8794">
                  <c:v>36.55678838528534</c:v>
                </c:pt>
                <c:pt idx="8795">
                  <c:v>36.54531345566694</c:v>
                </c:pt>
                <c:pt idx="8796">
                  <c:v>36.53383593096206</c:v>
                </c:pt>
                <c:pt idx="8797">
                  <c:v>36.52235581392767</c:v>
                </c:pt>
                <c:pt idx="8798">
                  <c:v>36.51087310732151</c:v>
                </c:pt>
                <c:pt idx="8799">
                  <c:v>36.4993878139021</c:v>
                </c:pt>
                <c:pt idx="8800">
                  <c:v>36.48789993642874</c:v>
                </c:pt>
                <c:pt idx="8801">
                  <c:v>36.47640947766143</c:v>
                </c:pt>
                <c:pt idx="8802">
                  <c:v>36.46491644036106</c:v>
                </c:pt>
                <c:pt idx="8803">
                  <c:v>36.45342082728914</c:v>
                </c:pt>
                <c:pt idx="8804">
                  <c:v>36.44192264120807</c:v>
                </c:pt>
                <c:pt idx="8805">
                  <c:v>36.43042188488096</c:v>
                </c:pt>
                <c:pt idx="8806">
                  <c:v>36.41891856107168</c:v>
                </c:pt>
                <c:pt idx="8807">
                  <c:v>36.40741267254489</c:v>
                </c:pt>
                <c:pt idx="8808">
                  <c:v>36.39590422206598</c:v>
                </c:pt>
                <c:pt idx="8809">
                  <c:v>36.38439321240113</c:v>
                </c:pt>
                <c:pt idx="8810">
                  <c:v>36.37287964631727</c:v>
                </c:pt>
                <c:pt idx="8811">
                  <c:v>36.3613635265821</c:v>
                </c:pt>
                <c:pt idx="8812">
                  <c:v>36.34984485596406</c:v>
                </c:pt>
                <c:pt idx="8813">
                  <c:v>36.33832363723238</c:v>
                </c:pt>
                <c:pt idx="8814">
                  <c:v>36.32679987315701</c:v>
                </c:pt>
                <c:pt idx="8815">
                  <c:v>36.31527356650868</c:v>
                </c:pt>
                <c:pt idx="8816">
                  <c:v>36.30374472005888</c:v>
                </c:pt>
                <c:pt idx="8817">
                  <c:v>36.29221333657986</c:v>
                </c:pt>
                <c:pt idx="8818">
                  <c:v>36.28067941884455</c:v>
                </c:pt>
                <c:pt idx="8819">
                  <c:v>36.26914296962677</c:v>
                </c:pt>
                <c:pt idx="8820">
                  <c:v>36.25760399170098</c:v>
                </c:pt>
                <c:pt idx="8821">
                  <c:v>36.24606248784244</c:v>
                </c:pt>
                <c:pt idx="8822">
                  <c:v>36.23451846082718</c:v>
                </c:pt>
                <c:pt idx="8823">
                  <c:v>36.22297191343193</c:v>
                </c:pt>
                <c:pt idx="8824">
                  <c:v>36.21142284843417</c:v>
                </c:pt>
                <c:pt idx="8825">
                  <c:v>36.19987126861218</c:v>
                </c:pt>
                <c:pt idx="8826">
                  <c:v>36.18831717674497</c:v>
                </c:pt>
                <c:pt idx="8827">
                  <c:v>36.17676057561224</c:v>
                </c:pt>
                <c:pt idx="8828">
                  <c:v>36.16520146799456</c:v>
                </c:pt>
                <c:pt idx="8829">
                  <c:v>36.15363985667312</c:v>
                </c:pt>
                <c:pt idx="8830">
                  <c:v>36.14207574442994</c:v>
                </c:pt>
                <c:pt idx="8831">
                  <c:v>36.13050913404768</c:v>
                </c:pt>
                <c:pt idx="8832">
                  <c:v>36.11894002830987</c:v>
                </c:pt>
                <c:pt idx="8833">
                  <c:v>36.1073684300007</c:v>
                </c:pt>
                <c:pt idx="8834">
                  <c:v>36.09579434190514</c:v>
                </c:pt>
                <c:pt idx="8835">
                  <c:v>36.08421776680886</c:v>
                </c:pt>
                <c:pt idx="8836">
                  <c:v>36.07263870749834</c:v>
                </c:pt>
                <c:pt idx="8837">
                  <c:v>36.06105716676073</c:v>
                </c:pt>
                <c:pt idx="8838">
                  <c:v>36.04947314738394</c:v>
                </c:pt>
                <c:pt idx="8839">
                  <c:v>36.03788665215661</c:v>
                </c:pt>
                <c:pt idx="8840">
                  <c:v>36.02629768386817</c:v>
                </c:pt>
                <c:pt idx="8841">
                  <c:v>36.01470624530871</c:v>
                </c:pt>
                <c:pt idx="8842">
                  <c:v>36.0031123392691</c:v>
                </c:pt>
                <c:pt idx="8843">
                  <c:v>35.9915159685409</c:v>
                </c:pt>
                <c:pt idx="8844">
                  <c:v>35.97991713591647</c:v>
                </c:pt>
                <c:pt idx="8845">
                  <c:v>35.96831584418888</c:v>
                </c:pt>
                <c:pt idx="8846">
                  <c:v>35.95671209615186</c:v>
                </c:pt>
                <c:pt idx="8847">
                  <c:v>35.9451058946</c:v>
                </c:pt>
                <c:pt idx="8848">
                  <c:v>35.93349724232848</c:v>
                </c:pt>
                <c:pt idx="8849">
                  <c:v>35.92188614213332</c:v>
                </c:pt>
                <c:pt idx="8850">
                  <c:v>35.91027259681123</c:v>
                </c:pt>
                <c:pt idx="8851">
                  <c:v>35.89865660915964</c:v>
                </c:pt>
                <c:pt idx="8852">
                  <c:v>35.88703818197668</c:v>
                </c:pt>
                <c:pt idx="8853">
                  <c:v>35.87541731806129</c:v>
                </c:pt>
                <c:pt idx="8854">
                  <c:v>35.86379402021303</c:v>
                </c:pt>
                <c:pt idx="8855">
                  <c:v>35.85216829123225</c:v>
                </c:pt>
                <c:pt idx="8856">
                  <c:v>35.84054013392005</c:v>
                </c:pt>
                <c:pt idx="8857">
                  <c:v>35.82890955107815</c:v>
                </c:pt>
                <c:pt idx="8858">
                  <c:v>35.81727654550907</c:v>
                </c:pt>
                <c:pt idx="8859">
                  <c:v>35.80564112001605</c:v>
                </c:pt>
                <c:pt idx="8860">
                  <c:v>35.79400327740304</c:v>
                </c:pt>
                <c:pt idx="8861">
                  <c:v>35.78236302047467</c:v>
                </c:pt>
                <c:pt idx="8862">
                  <c:v>35.77072035203633</c:v>
                </c:pt>
                <c:pt idx="8863">
                  <c:v>35.75907527489414</c:v>
                </c:pt>
                <c:pt idx="8864">
                  <c:v>35.74742779185487</c:v>
                </c:pt>
                <c:pt idx="8865">
                  <c:v>35.7357779057261</c:v>
                </c:pt>
                <c:pt idx="8866">
                  <c:v>35.72412561931605</c:v>
                </c:pt>
                <c:pt idx="8867">
                  <c:v>35.71247093543367</c:v>
                </c:pt>
                <c:pt idx="8868">
                  <c:v>35.70081385688865</c:v>
                </c:pt>
                <c:pt idx="8869">
                  <c:v>35.68915438649136</c:v>
                </c:pt>
                <c:pt idx="8870">
                  <c:v>35.67749252705291</c:v>
                </c:pt>
                <c:pt idx="8871">
                  <c:v>35.66582828138509</c:v>
                </c:pt>
                <c:pt idx="8872">
                  <c:v>35.65416165230042</c:v>
                </c:pt>
                <c:pt idx="8873">
                  <c:v>35.64249264261214</c:v>
                </c:pt>
                <c:pt idx="8874">
                  <c:v>35.63082125513416</c:v>
                </c:pt>
                <c:pt idx="8875">
                  <c:v>35.61914749268114</c:v>
                </c:pt>
                <c:pt idx="8876">
                  <c:v>35.60747135806842</c:v>
                </c:pt>
                <c:pt idx="8877">
                  <c:v>35.59579285411206</c:v>
                </c:pt>
                <c:pt idx="8878">
                  <c:v>35.5841119836288</c:v>
                </c:pt>
                <c:pt idx="8879">
                  <c:v>35.57242874943612</c:v>
                </c:pt>
                <c:pt idx="8880">
                  <c:v>35.56074315435217</c:v>
                </c:pt>
                <c:pt idx="8881">
                  <c:v>35.54905520119584</c:v>
                </c:pt>
                <c:pt idx="8882">
                  <c:v>35.53736489278665</c:v>
                </c:pt>
                <c:pt idx="8883">
                  <c:v>35.52567223194494</c:v>
                </c:pt>
                <c:pt idx="8884">
                  <c:v>35.51397722149161</c:v>
                </c:pt>
                <c:pt idx="8885">
                  <c:v>35.50227986424838</c:v>
                </c:pt>
                <c:pt idx="8886">
                  <c:v>35.49058016303759</c:v>
                </c:pt>
                <c:pt idx="8887">
                  <c:v>35.47887812068231</c:v>
                </c:pt>
                <c:pt idx="8888">
                  <c:v>35.46717374000631</c:v>
                </c:pt>
                <c:pt idx="8889">
                  <c:v>35.45546702383402</c:v>
                </c:pt>
                <c:pt idx="8890">
                  <c:v>35.44375797499061</c:v>
                </c:pt>
                <c:pt idx="8891">
                  <c:v>35.43204659630192</c:v>
                </c:pt>
                <c:pt idx="8892">
                  <c:v>35.4203328905945</c:v>
                </c:pt>
                <c:pt idx="8893">
                  <c:v>35.40861686069553</c:v>
                </c:pt>
                <c:pt idx="8894">
                  <c:v>35.39689850943299</c:v>
                </c:pt>
                <c:pt idx="8895">
                  <c:v>35.38517783963546</c:v>
                </c:pt>
                <c:pt idx="8896">
                  <c:v>35.37345485413225</c:v>
                </c:pt>
                <c:pt idx="8897">
                  <c:v>35.36172955575335</c:v>
                </c:pt>
                <c:pt idx="8898">
                  <c:v>35.35000194732945</c:v>
                </c:pt>
                <c:pt idx="8899">
                  <c:v>35.3382720316919</c:v>
                </c:pt>
                <c:pt idx="8900">
                  <c:v>35.32653981167274</c:v>
                </c:pt>
                <c:pt idx="8901">
                  <c:v>35.31480529010473</c:v>
                </c:pt>
                <c:pt idx="8902">
                  <c:v>35.30306846982127</c:v>
                </c:pt>
                <c:pt idx="8903">
                  <c:v>35.29132935365649</c:v>
                </c:pt>
                <c:pt idx="8904">
                  <c:v>35.27958794444517</c:v>
                </c:pt>
                <c:pt idx="8905">
                  <c:v>35.26784424502277</c:v>
                </c:pt>
                <c:pt idx="8906">
                  <c:v>35.25609825822546</c:v>
                </c:pt>
                <c:pt idx="8907">
                  <c:v>35.24434998689005</c:v>
                </c:pt>
                <c:pt idx="8908">
                  <c:v>35.23259943385407</c:v>
                </c:pt>
                <c:pt idx="8909">
                  <c:v>35.2208466019557</c:v>
                </c:pt>
                <c:pt idx="8910">
                  <c:v>35.20909149403381</c:v>
                </c:pt>
                <c:pt idx="8911">
                  <c:v>35.19733411292796</c:v>
                </c:pt>
                <c:pt idx="8912">
                  <c:v>35.18557446147835</c:v>
                </c:pt>
                <c:pt idx="8913">
                  <c:v>35.1738125425259</c:v>
                </c:pt>
                <c:pt idx="8914">
                  <c:v>35.16204835891216</c:v>
                </c:pt>
                <c:pt idx="8915">
                  <c:v>35.15028191347939</c:v>
                </c:pt>
                <c:pt idx="8916">
                  <c:v>35.1385132090705</c:v>
                </c:pt>
                <c:pt idx="8917">
                  <c:v>35.1267422485291</c:v>
                </c:pt>
                <c:pt idx="8918">
                  <c:v>35.1149690346994</c:v>
                </c:pt>
                <c:pt idx="8919">
                  <c:v>35.10319357042641</c:v>
                </c:pt>
                <c:pt idx="8920">
                  <c:v>35.09141585855566</c:v>
                </c:pt>
                <c:pt idx="8921">
                  <c:v>35.07963590193346</c:v>
                </c:pt>
                <c:pt idx="8922">
                  <c:v>35.06785370340673</c:v>
                </c:pt>
                <c:pt idx="8923">
                  <c:v>35.05606926582308</c:v>
                </c:pt>
                <c:pt idx="8924">
                  <c:v>35.0442825920308</c:v>
                </c:pt>
                <c:pt idx="8925">
                  <c:v>35.0324936848788</c:v>
                </c:pt>
                <c:pt idx="8926">
                  <c:v>35.02070254721666</c:v>
                </c:pt>
                <c:pt idx="8927">
                  <c:v>35.00890918189469</c:v>
                </c:pt>
                <c:pt idx="8928">
                  <c:v>34.99711359176381</c:v>
                </c:pt>
                <c:pt idx="8929">
                  <c:v>34.98531577967558</c:v>
                </c:pt>
                <c:pt idx="8930">
                  <c:v>34.97351574848227</c:v>
                </c:pt>
                <c:pt idx="8931">
                  <c:v>34.96171350103678</c:v>
                </c:pt>
                <c:pt idx="8932">
                  <c:v>34.94990904019269</c:v>
                </c:pt>
                <c:pt idx="8933">
                  <c:v>34.93810236880423</c:v>
                </c:pt>
                <c:pt idx="8934">
                  <c:v>34.92629348972625</c:v>
                </c:pt>
                <c:pt idx="8935">
                  <c:v>34.91448240581433</c:v>
                </c:pt>
                <c:pt idx="8936">
                  <c:v>34.90266911992466</c:v>
                </c:pt>
                <c:pt idx="8937">
                  <c:v>34.89085363491409</c:v>
                </c:pt>
                <c:pt idx="8938">
                  <c:v>34.8790359536401</c:v>
                </c:pt>
                <c:pt idx="8939">
                  <c:v>34.8672160789609</c:v>
                </c:pt>
                <c:pt idx="8940">
                  <c:v>34.85539401373526</c:v>
                </c:pt>
                <c:pt idx="8941">
                  <c:v>34.84356976082265</c:v>
                </c:pt>
                <c:pt idx="8942">
                  <c:v>34.83174332308322</c:v>
                </c:pt>
                <c:pt idx="8943">
                  <c:v>34.81991470337769</c:v>
                </c:pt>
                <c:pt idx="8944">
                  <c:v>34.8080839045675</c:v>
                </c:pt>
                <c:pt idx="8945">
                  <c:v>34.79625092951471</c:v>
                </c:pt>
                <c:pt idx="8946">
                  <c:v>34.784415781082</c:v>
                </c:pt>
                <c:pt idx="8947">
                  <c:v>34.77257846213278</c:v>
                </c:pt>
                <c:pt idx="8948">
                  <c:v>34.76073897553101</c:v>
                </c:pt>
                <c:pt idx="8949">
                  <c:v>34.74889732414134</c:v>
                </c:pt>
                <c:pt idx="8950">
                  <c:v>34.73705351082907</c:v>
                </c:pt>
                <c:pt idx="8951">
                  <c:v>34.72520753846014</c:v>
                </c:pt>
                <c:pt idx="8952">
                  <c:v>34.71335940990112</c:v>
                </c:pt>
                <c:pt idx="8953">
                  <c:v>34.70150912801922</c:v>
                </c:pt>
                <c:pt idx="8954">
                  <c:v>34.68965669568229</c:v>
                </c:pt>
                <c:pt idx="8955">
                  <c:v>34.67780211575887</c:v>
                </c:pt>
                <c:pt idx="8956">
                  <c:v>34.66594539111805</c:v>
                </c:pt>
                <c:pt idx="8957">
                  <c:v>34.65408652462962</c:v>
                </c:pt>
                <c:pt idx="8958">
                  <c:v>34.64222551916401</c:v>
                </c:pt>
                <c:pt idx="8959">
                  <c:v>34.63036237759224</c:v>
                </c:pt>
                <c:pt idx="8960">
                  <c:v>34.618497102786</c:v>
                </c:pt>
                <c:pt idx="8961">
                  <c:v>34.60662969761761</c:v>
                </c:pt>
                <c:pt idx="8962">
                  <c:v>34.59476016496005</c:v>
                </c:pt>
                <c:pt idx="8963">
                  <c:v>34.58288850768685</c:v>
                </c:pt>
                <c:pt idx="8964">
                  <c:v>34.57101472867227</c:v>
                </c:pt>
                <c:pt idx="8965">
                  <c:v>34.55913883079114</c:v>
                </c:pt>
                <c:pt idx="8966">
                  <c:v>34.54726081691894</c:v>
                </c:pt>
                <c:pt idx="8967">
                  <c:v>34.5353806899318</c:v>
                </c:pt>
                <c:pt idx="8968">
                  <c:v>34.52349845270639</c:v>
                </c:pt>
                <c:pt idx="8969">
                  <c:v>34.51161410812016</c:v>
                </c:pt>
                <c:pt idx="8970">
                  <c:v>34.49972765905104</c:v>
                </c:pt>
                <c:pt idx="8971">
                  <c:v>34.48783910837766</c:v>
                </c:pt>
                <c:pt idx="8972">
                  <c:v>34.47594845897929</c:v>
                </c:pt>
                <c:pt idx="8973">
                  <c:v>34.46405571373576</c:v>
                </c:pt>
                <c:pt idx="8974">
                  <c:v>34.45216087552757</c:v>
                </c:pt>
                <c:pt idx="8975">
                  <c:v>34.44026394723585</c:v>
                </c:pt>
                <c:pt idx="8976">
                  <c:v>34.42836493174231</c:v>
                </c:pt>
                <c:pt idx="8977">
                  <c:v>34.41646383192933</c:v>
                </c:pt>
                <c:pt idx="8978">
                  <c:v>34.40456065067985</c:v>
                </c:pt>
                <c:pt idx="8979">
                  <c:v>34.39265539087751</c:v>
                </c:pt>
                <c:pt idx="8980">
                  <c:v>34.38074805540647</c:v>
                </c:pt>
                <c:pt idx="8981">
                  <c:v>34.36883864715162</c:v>
                </c:pt>
                <c:pt idx="8982">
                  <c:v>34.35692716899835</c:v>
                </c:pt>
                <c:pt idx="8983">
                  <c:v>34.34501362383276</c:v>
                </c:pt>
                <c:pt idx="8984">
                  <c:v>34.33309801454151</c:v>
                </c:pt>
                <c:pt idx="8985">
                  <c:v>34.3211803440119</c:v>
                </c:pt>
                <c:pt idx="8986">
                  <c:v>34.30926061513183</c:v>
                </c:pt>
                <c:pt idx="8987">
                  <c:v>34.29733883078982</c:v>
                </c:pt>
                <c:pt idx="8988">
                  <c:v>34.28541499387498</c:v>
                </c:pt>
                <c:pt idx="8989">
                  <c:v>34.27348910727707</c:v>
                </c:pt>
                <c:pt idx="8990">
                  <c:v>34.26156117388643</c:v>
                </c:pt>
                <c:pt idx="8991">
                  <c:v>34.24963119659403</c:v>
                </c:pt>
                <c:pt idx="8992">
                  <c:v>34.23769917829141</c:v>
                </c:pt>
                <c:pt idx="8993">
                  <c:v>34.2257651218708</c:v>
                </c:pt>
                <c:pt idx="8994">
                  <c:v>34.21382903022489</c:v>
                </c:pt>
                <c:pt idx="8995">
                  <c:v>34.20189090624712</c:v>
                </c:pt>
                <c:pt idx="8996">
                  <c:v>34.18995075283148</c:v>
                </c:pt>
                <c:pt idx="8997">
                  <c:v>34.17800857287255</c:v>
                </c:pt>
                <c:pt idx="8998">
                  <c:v>34.16606436926552</c:v>
                </c:pt>
                <c:pt idx="8999">
                  <c:v>34.15411814490622</c:v>
                </c:pt>
                <c:pt idx="9000">
                  <c:v>34.142169902691</c:v>
                </c:pt>
                <c:pt idx="9001">
                  <c:v>34.1302196455169</c:v>
                </c:pt>
                <c:pt idx="9002">
                  <c:v>34.11826737628149</c:v>
                </c:pt>
                <c:pt idx="9003">
                  <c:v>34.10631309788299</c:v>
                </c:pt>
                <c:pt idx="9004">
                  <c:v>34.09435681322018</c:v>
                </c:pt>
                <c:pt idx="9005">
                  <c:v>34.08239852519245</c:v>
                </c:pt>
                <c:pt idx="9006">
                  <c:v>34.0704382366998</c:v>
                </c:pt>
                <c:pt idx="9007">
                  <c:v>34.05847595064279</c:v>
                </c:pt>
                <c:pt idx="9008">
                  <c:v>34.04651166992262</c:v>
                </c:pt>
                <c:pt idx="9009">
                  <c:v>34.03454539744106</c:v>
                </c:pt>
                <c:pt idx="9010">
                  <c:v>34.02257713610046</c:v>
                </c:pt>
                <c:pt idx="9011">
                  <c:v>34.01060688880377</c:v>
                </c:pt>
                <c:pt idx="9012">
                  <c:v>33.99863465845455</c:v>
                </c:pt>
                <c:pt idx="9013">
                  <c:v>33.98666044795691</c:v>
                </c:pt>
                <c:pt idx="9014">
                  <c:v>33.9746842602156</c:v>
                </c:pt>
                <c:pt idx="9015">
                  <c:v>33.96270609813596</c:v>
                </c:pt>
                <c:pt idx="9016">
                  <c:v>33.95072596462381</c:v>
                </c:pt>
                <c:pt idx="9017">
                  <c:v>33.93874386258569</c:v>
                </c:pt>
                <c:pt idx="9018">
                  <c:v>33.92675979492866</c:v>
                </c:pt>
                <c:pt idx="9019">
                  <c:v>33.91477376456037</c:v>
                </c:pt>
                <c:pt idx="9020">
                  <c:v>33.90278577438907</c:v>
                </c:pt>
                <c:pt idx="9021">
                  <c:v>33.89079582732359</c:v>
                </c:pt>
                <c:pt idx="9022">
                  <c:v>33.87880392627331</c:v>
                </c:pt>
                <c:pt idx="9023">
                  <c:v>33.86681007414824</c:v>
                </c:pt>
                <c:pt idx="9024">
                  <c:v>33.85481427385893</c:v>
                </c:pt>
                <c:pt idx="9025">
                  <c:v>33.84281652831654</c:v>
                </c:pt>
                <c:pt idx="9026">
                  <c:v>33.8308168404328</c:v>
                </c:pt>
                <c:pt idx="9027">
                  <c:v>33.81881521312</c:v>
                </c:pt>
                <c:pt idx="9028">
                  <c:v>33.806811649291</c:v>
                </c:pt>
                <c:pt idx="9029">
                  <c:v>33.7948061518593</c:v>
                </c:pt>
                <c:pt idx="9030">
                  <c:v>33.7827987237389</c:v>
                </c:pt>
                <c:pt idx="9031">
                  <c:v>33.77078936784441</c:v>
                </c:pt>
                <c:pt idx="9032">
                  <c:v>33.75877808709103</c:v>
                </c:pt>
                <c:pt idx="9033">
                  <c:v>33.74676488439447</c:v>
                </c:pt>
                <c:pt idx="9034">
                  <c:v>33.7347497626711</c:v>
                </c:pt>
                <c:pt idx="9035">
                  <c:v>33.7227327248378</c:v>
                </c:pt>
                <c:pt idx="9036">
                  <c:v>33.710713773812</c:v>
                </c:pt>
                <c:pt idx="9037">
                  <c:v>33.69869291251178</c:v>
                </c:pt>
                <c:pt idx="9038">
                  <c:v>33.6866701438557</c:v>
                </c:pt>
                <c:pt idx="9039">
                  <c:v>33.67464547076295</c:v>
                </c:pt>
                <c:pt idx="9040">
                  <c:v>33.6626188961533</c:v>
                </c:pt>
                <c:pt idx="9041">
                  <c:v>33.65059042294698</c:v>
                </c:pt>
                <c:pt idx="9042">
                  <c:v>33.63856005406491</c:v>
                </c:pt>
                <c:pt idx="9043">
                  <c:v>33.6265277924285</c:v>
                </c:pt>
                <c:pt idx="9044">
                  <c:v>33.61449364095974</c:v>
                </c:pt>
                <c:pt idx="9045">
                  <c:v>33.6024576025812</c:v>
                </c:pt>
                <c:pt idx="9046">
                  <c:v>33.59041968021597</c:v>
                </c:pt>
                <c:pt idx="9047">
                  <c:v>33.57837987678774</c:v>
                </c:pt>
                <c:pt idx="9048">
                  <c:v>33.56633819522076</c:v>
                </c:pt>
                <c:pt idx="9049">
                  <c:v>33.55429463843981</c:v>
                </c:pt>
                <c:pt idx="9050">
                  <c:v>33.54224920937025</c:v>
                </c:pt>
                <c:pt idx="9051">
                  <c:v>33.530201910938</c:v>
                </c:pt>
                <c:pt idx="9052">
                  <c:v>33.5181527460695</c:v>
                </c:pt>
                <c:pt idx="9053">
                  <c:v>33.50610171769177</c:v>
                </c:pt>
                <c:pt idx="9054">
                  <c:v>33.4940488287324</c:v>
                </c:pt>
                <c:pt idx="9055">
                  <c:v>33.48199408211953</c:v>
                </c:pt>
                <c:pt idx="9056">
                  <c:v>33.46993748078185</c:v>
                </c:pt>
                <c:pt idx="9057">
                  <c:v>33.45787902764853</c:v>
                </c:pt>
                <c:pt idx="9058">
                  <c:v>33.44581872564943</c:v>
                </c:pt>
                <c:pt idx="9059">
                  <c:v>33.43375657771485</c:v>
                </c:pt>
                <c:pt idx="9060">
                  <c:v>33.42169258677567</c:v>
                </c:pt>
                <c:pt idx="9061">
                  <c:v>33.40962675576331</c:v>
                </c:pt>
                <c:pt idx="9062">
                  <c:v>33.3975590876098</c:v>
                </c:pt>
                <c:pt idx="9063">
                  <c:v>33.38548958524758</c:v>
                </c:pt>
                <c:pt idx="9064">
                  <c:v>33.37341825160983</c:v>
                </c:pt>
                <c:pt idx="9065">
                  <c:v>33.36134508963008</c:v>
                </c:pt>
                <c:pt idx="9066">
                  <c:v>33.34927010224251</c:v>
                </c:pt>
                <c:pt idx="9067">
                  <c:v>33.33719329238186</c:v>
                </c:pt>
                <c:pt idx="9068">
                  <c:v>33.32511466298333</c:v>
                </c:pt>
                <c:pt idx="9069">
                  <c:v>33.31303421698272</c:v>
                </c:pt>
                <c:pt idx="9070">
                  <c:v>33.30095195731634</c:v>
                </c:pt>
                <c:pt idx="9071">
                  <c:v>33.28886788692111</c:v>
                </c:pt>
                <c:pt idx="9072">
                  <c:v>33.27678200873438</c:v>
                </c:pt>
                <c:pt idx="9073">
                  <c:v>33.26469432569411</c:v>
                </c:pt>
                <c:pt idx="9074">
                  <c:v>33.2526048407388</c:v>
                </c:pt>
                <c:pt idx="9075">
                  <c:v>33.24051355680742</c:v>
                </c:pt>
                <c:pt idx="9076">
                  <c:v>33.22842047683956</c:v>
                </c:pt>
                <c:pt idx="9077">
                  <c:v>33.21632560377529</c:v>
                </c:pt>
                <c:pt idx="9078">
                  <c:v>33.20422894055523</c:v>
                </c:pt>
                <c:pt idx="9079">
                  <c:v>33.19213049012055</c:v>
                </c:pt>
                <c:pt idx="9080">
                  <c:v>33.18003025541288</c:v>
                </c:pt>
                <c:pt idx="9081">
                  <c:v>33.1679282393745</c:v>
                </c:pt>
                <c:pt idx="9082">
                  <c:v>33.1558244449481</c:v>
                </c:pt>
                <c:pt idx="9083">
                  <c:v>33.143718875077</c:v>
                </c:pt>
                <c:pt idx="9084">
                  <c:v>33.13161153270494</c:v>
                </c:pt>
                <c:pt idx="9085">
                  <c:v>33.1195024207763</c:v>
                </c:pt>
                <c:pt idx="9086">
                  <c:v>33.1073915422359</c:v>
                </c:pt>
                <c:pt idx="9087">
                  <c:v>33.09527890002916</c:v>
                </c:pt>
                <c:pt idx="9088">
                  <c:v>33.08316449710193</c:v>
                </c:pt>
                <c:pt idx="9089">
                  <c:v>33.07104833640069</c:v>
                </c:pt>
                <c:pt idx="9090">
                  <c:v>33.05893042087236</c:v>
                </c:pt>
                <c:pt idx="9091">
                  <c:v>33.04681075346441</c:v>
                </c:pt>
                <c:pt idx="9092">
                  <c:v>33.03468933712487</c:v>
                </c:pt>
                <c:pt idx="9093">
                  <c:v>33.02256617480221</c:v>
                </c:pt>
                <c:pt idx="9094">
                  <c:v>33.01044126944549</c:v>
                </c:pt>
                <c:pt idx="9095">
                  <c:v>32.99831462400426</c:v>
                </c:pt>
                <c:pt idx="9096">
                  <c:v>32.98618624142858</c:v>
                </c:pt>
                <c:pt idx="9097">
                  <c:v>32.97405612466905</c:v>
                </c:pt>
                <c:pt idx="9098">
                  <c:v>32.96192427667675</c:v>
                </c:pt>
                <c:pt idx="9099">
                  <c:v>32.94979070040333</c:v>
                </c:pt>
                <c:pt idx="9100">
                  <c:v>32.9376553988009</c:v>
                </c:pt>
                <c:pt idx="9101">
                  <c:v>32.9255183748221</c:v>
                </c:pt>
                <c:pt idx="9102">
                  <c:v>32.9133796314201</c:v>
                </c:pt>
                <c:pt idx="9103">
                  <c:v>32.90123917154855</c:v>
                </c:pt>
                <c:pt idx="9104">
                  <c:v>32.88909699816168</c:v>
                </c:pt>
                <c:pt idx="9105">
                  <c:v>32.87695311421412</c:v>
                </c:pt>
                <c:pt idx="9106">
                  <c:v>32.86480752266109</c:v>
                </c:pt>
                <c:pt idx="9107">
                  <c:v>32.85266022645831</c:v>
                </c:pt>
                <c:pt idx="9108">
                  <c:v>32.840511228562</c:v>
                </c:pt>
                <c:pt idx="9109">
                  <c:v>32.82836053192882</c:v>
                </c:pt>
                <c:pt idx="9110">
                  <c:v>32.81620813951604</c:v>
                </c:pt>
                <c:pt idx="9111">
                  <c:v>32.80405405428139</c:v>
                </c:pt>
                <c:pt idx="9112">
                  <c:v>32.79189827918312</c:v>
                </c:pt>
                <c:pt idx="9113">
                  <c:v>32.77974081717993</c:v>
                </c:pt>
                <c:pt idx="9114">
                  <c:v>32.76758167123104</c:v>
                </c:pt>
                <c:pt idx="9115">
                  <c:v>32.75542084429625</c:v>
                </c:pt>
                <c:pt idx="9116">
                  <c:v>32.74325833933576</c:v>
                </c:pt>
                <c:pt idx="9117">
                  <c:v>32.73109415931029</c:v>
                </c:pt>
                <c:pt idx="9118">
                  <c:v>32.71892830718113</c:v>
                </c:pt>
                <c:pt idx="9119">
                  <c:v>32.70676078590997</c:v>
                </c:pt>
                <c:pt idx="9120">
                  <c:v>32.69459159845904</c:v>
                </c:pt>
                <c:pt idx="9121">
                  <c:v>32.68242074779108</c:v>
                </c:pt>
                <c:pt idx="9122">
                  <c:v>32.67024823686931</c:v>
                </c:pt>
                <c:pt idx="9123">
                  <c:v>32.65807406865743</c:v>
                </c:pt>
                <c:pt idx="9124">
                  <c:v>32.64589824611968</c:v>
                </c:pt>
                <c:pt idx="9125">
                  <c:v>32.63372077222072</c:v>
                </c:pt>
                <c:pt idx="9126">
                  <c:v>32.62154164992576</c:v>
                </c:pt>
                <c:pt idx="9127">
                  <c:v>32.60936088220048</c:v>
                </c:pt>
                <c:pt idx="9128">
                  <c:v>32.59717847201104</c:v>
                </c:pt>
                <c:pt idx="9129">
                  <c:v>32.5849944223241</c:v>
                </c:pt>
                <c:pt idx="9130">
                  <c:v>32.57280873610683</c:v>
                </c:pt>
                <c:pt idx="9131">
                  <c:v>32.56062141632682</c:v>
                </c:pt>
                <c:pt idx="9132">
                  <c:v>32.54843246595225</c:v>
                </c:pt>
                <c:pt idx="9133">
                  <c:v>32.53624188795166</c:v>
                </c:pt>
                <c:pt idx="9134">
                  <c:v>32.52404968529417</c:v>
                </c:pt>
                <c:pt idx="9135">
                  <c:v>32.51185586094937</c:v>
                </c:pt>
                <c:pt idx="9136">
                  <c:v>32.49966041788728</c:v>
                </c:pt>
                <c:pt idx="9137">
                  <c:v>32.48746335907845</c:v>
                </c:pt>
                <c:pt idx="9138">
                  <c:v>32.47526468749389</c:v>
                </c:pt>
                <c:pt idx="9139">
                  <c:v>32.4630644061051</c:v>
                </c:pt>
                <c:pt idx="9140">
                  <c:v>32.45086251788407</c:v>
                </c:pt>
                <c:pt idx="9141">
                  <c:v>32.43865902580324</c:v>
                </c:pt>
                <c:pt idx="9142">
                  <c:v>32.42645393283553</c:v>
                </c:pt>
                <c:pt idx="9143">
                  <c:v>32.41424724195435</c:v>
                </c:pt>
                <c:pt idx="9144">
                  <c:v>32.4020389561336</c:v>
                </c:pt>
                <c:pt idx="9145">
                  <c:v>32.3898290783476</c:v>
                </c:pt>
                <c:pt idx="9146">
                  <c:v>32.37761761157123</c:v>
                </c:pt>
                <c:pt idx="9147">
                  <c:v>32.36540455877977</c:v>
                </c:pt>
                <c:pt idx="9148">
                  <c:v>32.35318992294897</c:v>
                </c:pt>
                <c:pt idx="9149">
                  <c:v>32.3409737070551</c:v>
                </c:pt>
                <c:pt idx="9150">
                  <c:v>32.32875591407488</c:v>
                </c:pt>
                <c:pt idx="9151">
                  <c:v>32.31653654698547</c:v>
                </c:pt>
                <c:pt idx="9152">
                  <c:v>32.30431560876454</c:v>
                </c:pt>
                <c:pt idx="9153">
                  <c:v>32.29209310239021</c:v>
                </c:pt>
                <c:pt idx="9154">
                  <c:v>32.27986903084106</c:v>
                </c:pt>
                <c:pt idx="9155">
                  <c:v>32.26764339709614</c:v>
                </c:pt>
                <c:pt idx="9156">
                  <c:v>32.255416204135</c:v>
                </c:pt>
                <c:pt idx="9157">
                  <c:v>32.24318745493755</c:v>
                </c:pt>
                <c:pt idx="9158">
                  <c:v>32.23095715248432</c:v>
                </c:pt>
                <c:pt idx="9159">
                  <c:v>32.21872529975616</c:v>
                </c:pt>
                <c:pt idx="9160">
                  <c:v>32.20649189973443</c:v>
                </c:pt>
                <c:pt idx="9161">
                  <c:v>32.194256955401</c:v>
                </c:pt>
                <c:pt idx="9162">
                  <c:v>32.1820204697381</c:v>
                </c:pt>
                <c:pt idx="9163">
                  <c:v>32.16978244572855</c:v>
                </c:pt>
                <c:pt idx="9164">
                  <c:v>32.15754288635548</c:v>
                </c:pt>
                <c:pt idx="9165">
                  <c:v>32.14530179460258</c:v>
                </c:pt>
                <c:pt idx="9166">
                  <c:v>32.13305917345398</c:v>
                </c:pt>
                <c:pt idx="9167">
                  <c:v>32.12081502589423</c:v>
                </c:pt>
                <c:pt idx="9168">
                  <c:v>32.10856935490835</c:v>
                </c:pt>
                <c:pt idx="9169">
                  <c:v>32.09632216348183</c:v>
                </c:pt>
                <c:pt idx="9170">
                  <c:v>32.08407345460058</c:v>
                </c:pt>
                <c:pt idx="9171">
                  <c:v>32.07182323125102</c:v>
                </c:pt>
                <c:pt idx="9172">
                  <c:v>32.05957149641996</c:v>
                </c:pt>
                <c:pt idx="9173">
                  <c:v>32.04731825309467</c:v>
                </c:pt>
                <c:pt idx="9174">
                  <c:v>32.03506350426289</c:v>
                </c:pt>
                <c:pt idx="9175">
                  <c:v>32.02280725291281</c:v>
                </c:pt>
                <c:pt idx="9176">
                  <c:v>32.01054950203302</c:v>
                </c:pt>
                <c:pt idx="9177">
                  <c:v>31.99829025461263</c:v>
                </c:pt>
                <c:pt idx="9178">
                  <c:v>31.98602951364113</c:v>
                </c:pt>
                <c:pt idx="9179">
                  <c:v>31.9737672821085</c:v>
                </c:pt>
                <c:pt idx="9180">
                  <c:v>31.96150356300512</c:v>
                </c:pt>
                <c:pt idx="9181">
                  <c:v>31.94923835932186</c:v>
                </c:pt>
                <c:pt idx="9182">
                  <c:v>31.93697167405001</c:v>
                </c:pt>
                <c:pt idx="9183">
                  <c:v>31.92470351018126</c:v>
                </c:pt>
                <c:pt idx="9184">
                  <c:v>31.91243387070782</c:v>
                </c:pt>
                <c:pt idx="9185">
                  <c:v>31.90016275862229</c:v>
                </c:pt>
                <c:pt idx="9186">
                  <c:v>31.8878901769177</c:v>
                </c:pt>
                <c:pt idx="9187">
                  <c:v>31.87561612858753</c:v>
                </c:pt>
                <c:pt idx="9188">
                  <c:v>31.86334061662572</c:v>
                </c:pt>
                <c:pt idx="9189">
                  <c:v>31.85106364402662</c:v>
                </c:pt>
                <c:pt idx="9190">
                  <c:v>31.83878521378501</c:v>
                </c:pt>
                <c:pt idx="9191">
                  <c:v>31.82650532889611</c:v>
                </c:pt>
                <c:pt idx="9192">
                  <c:v>31.81422399235559</c:v>
                </c:pt>
                <c:pt idx="9193">
                  <c:v>31.80194120715952</c:v>
                </c:pt>
                <c:pt idx="9194">
                  <c:v>31.78965697630442</c:v>
                </c:pt>
                <c:pt idx="9195">
                  <c:v>31.77737130278726</c:v>
                </c:pt>
                <c:pt idx="9196">
                  <c:v>31.7650841896054</c:v>
                </c:pt>
                <c:pt idx="9197">
                  <c:v>31.75279563975664</c:v>
                </c:pt>
                <c:pt idx="9198">
                  <c:v>31.74050565623923</c:v>
                </c:pt>
                <c:pt idx="9199">
                  <c:v>31.72821424205181</c:v>
                </c:pt>
                <c:pt idx="9200">
                  <c:v>31.71592140019348</c:v>
                </c:pt>
                <c:pt idx="9201">
                  <c:v>31.70362713366374</c:v>
                </c:pt>
                <c:pt idx="9202">
                  <c:v>31.69133144546253</c:v>
                </c:pt>
                <c:pt idx="9203">
                  <c:v>31.67903433859021</c:v>
                </c:pt>
                <c:pt idx="9204">
                  <c:v>31.66673581604755</c:v>
                </c:pt>
                <c:pt idx="9205">
                  <c:v>31.65443588083575</c:v>
                </c:pt>
                <c:pt idx="9206">
                  <c:v>31.64213453595643</c:v>
                </c:pt>
                <c:pt idx="9207">
                  <c:v>31.62983178441164</c:v>
                </c:pt>
                <c:pt idx="9208">
                  <c:v>31.61752762920382</c:v>
                </c:pt>
                <c:pt idx="9209">
                  <c:v>31.60522207333584</c:v>
                </c:pt>
                <c:pt idx="9210">
                  <c:v>31.59291511981104</c:v>
                </c:pt>
                <c:pt idx="9211">
                  <c:v>31.58060677163306</c:v>
                </c:pt>
                <c:pt idx="9212">
                  <c:v>31.56829703180608</c:v>
                </c:pt>
                <c:pt idx="9213">
                  <c:v>31.55598590333461</c:v>
                </c:pt>
                <c:pt idx="9214">
                  <c:v>31.54367338922359</c:v>
                </c:pt>
                <c:pt idx="9215">
                  <c:v>31.5313594924784</c:v>
                </c:pt>
                <c:pt idx="9216">
                  <c:v>31.5190442161048</c:v>
                </c:pt>
                <c:pt idx="9217">
                  <c:v>31.50672756310898</c:v>
                </c:pt>
                <c:pt idx="9218">
                  <c:v>31.49440953649754</c:v>
                </c:pt>
                <c:pt idx="9219">
                  <c:v>31.48209013927748</c:v>
                </c:pt>
                <c:pt idx="9220">
                  <c:v>31.4697693744562</c:v>
                </c:pt>
                <c:pt idx="9221">
                  <c:v>31.45744724504151</c:v>
                </c:pt>
                <c:pt idx="9222">
                  <c:v>31.44512375404166</c:v>
                </c:pt>
                <c:pt idx="9223">
                  <c:v>31.43279890446524</c:v>
                </c:pt>
                <c:pt idx="9224">
                  <c:v>31.42047269932132</c:v>
                </c:pt>
                <c:pt idx="9225">
                  <c:v>31.4081451416193</c:v>
                </c:pt>
                <c:pt idx="9226">
                  <c:v>31.39581623436904</c:v>
                </c:pt>
                <c:pt idx="9227">
                  <c:v>31.38348598058078</c:v>
                </c:pt>
                <c:pt idx="9228">
                  <c:v>31.37115438326514</c:v>
                </c:pt>
                <c:pt idx="9229">
                  <c:v>31.35882144543316</c:v>
                </c:pt>
                <c:pt idx="9230">
                  <c:v>31.34648717009629</c:v>
                </c:pt>
                <c:pt idx="9231">
                  <c:v>31.33415156026637</c:v>
                </c:pt>
                <c:pt idx="9232">
                  <c:v>31.32181461895562</c:v>
                </c:pt>
                <c:pt idx="9233">
                  <c:v>31.30947634917666</c:v>
                </c:pt>
                <c:pt idx="9234">
                  <c:v>31.29713675394253</c:v>
                </c:pt>
                <c:pt idx="9235">
                  <c:v>31.28479583626664</c:v>
                </c:pt>
                <c:pt idx="9236">
                  <c:v>31.27245359916281</c:v>
                </c:pt>
                <c:pt idx="9237">
                  <c:v>31.26011004564523</c:v>
                </c:pt>
                <c:pt idx="9238">
                  <c:v>31.24776517872852</c:v>
                </c:pt>
                <c:pt idx="9239">
                  <c:v>31.23541900142763</c:v>
                </c:pt>
                <c:pt idx="9240">
                  <c:v>31.22307151675797</c:v>
                </c:pt>
                <c:pt idx="9241">
                  <c:v>31.21072272773528</c:v>
                </c:pt>
                <c:pt idx="9242">
                  <c:v>31.19837263737572</c:v>
                </c:pt>
                <c:pt idx="9243">
                  <c:v>31.18602124869583</c:v>
                </c:pt>
                <c:pt idx="9244">
                  <c:v>31.17366856471255</c:v>
                </c:pt>
                <c:pt idx="9245">
                  <c:v>31.16131458844317</c:v>
                </c:pt>
                <c:pt idx="9246">
                  <c:v>31.14895932290539</c:v>
                </c:pt>
                <c:pt idx="9247">
                  <c:v>31.13660277111731</c:v>
                </c:pt>
                <c:pt idx="9248">
                  <c:v>31.12424493609737</c:v>
                </c:pt>
                <c:pt idx="9249">
                  <c:v>31.11188582086442</c:v>
                </c:pt>
                <c:pt idx="9250">
                  <c:v>31.09952542843769</c:v>
                </c:pt>
                <c:pt idx="9251">
                  <c:v>31.08716376183677</c:v>
                </c:pt>
                <c:pt idx="9252">
                  <c:v>31.07480082408166</c:v>
                </c:pt>
                <c:pt idx="9253">
                  <c:v>31.0624366181927</c:v>
                </c:pt>
                <c:pt idx="9254">
                  <c:v>31.05007114719066</c:v>
                </c:pt>
                <c:pt idx="9255">
                  <c:v>31.03770441409663</c:v>
                </c:pt>
                <c:pt idx="9256">
                  <c:v>31.0253364219321</c:v>
                </c:pt>
                <c:pt idx="9257">
                  <c:v>31.01296717371896</c:v>
                </c:pt>
                <c:pt idx="9258">
                  <c:v>31.00059667247942</c:v>
                </c:pt>
                <c:pt idx="9259">
                  <c:v>30.98822492123612</c:v>
                </c:pt>
                <c:pt idx="9260">
                  <c:v>30.97585192301203</c:v>
                </c:pt>
                <c:pt idx="9261">
                  <c:v>30.96347768083049</c:v>
                </c:pt>
                <c:pt idx="9262">
                  <c:v>30.95110219771524</c:v>
                </c:pt>
                <c:pt idx="9263">
                  <c:v>30.93872547669038</c:v>
                </c:pt>
                <c:pt idx="9264">
                  <c:v>30.92634752078035</c:v>
                </c:pt>
                <c:pt idx="9265">
                  <c:v>30.91396833301001</c:v>
                </c:pt>
                <c:pt idx="9266">
                  <c:v>30.90158791640453</c:v>
                </c:pt>
                <c:pt idx="9267">
                  <c:v>30.88920627398947</c:v>
                </c:pt>
                <c:pt idx="9268">
                  <c:v>30.87682340879078</c:v>
                </c:pt>
                <c:pt idx="9269">
                  <c:v>30.86443932383473</c:v>
                </c:pt>
                <c:pt idx="9270">
                  <c:v>30.85205402214797</c:v>
                </c:pt>
                <c:pt idx="9271">
                  <c:v>30.83966750675753</c:v>
                </c:pt>
                <c:pt idx="9272">
                  <c:v>30.82727978069078</c:v>
                </c:pt>
                <c:pt idx="9273">
                  <c:v>30.81489084697544</c:v>
                </c:pt>
                <c:pt idx="9274">
                  <c:v>30.80250070863963</c:v>
                </c:pt>
                <c:pt idx="9275">
                  <c:v>30.79010936871178</c:v>
                </c:pt>
                <c:pt idx="9276">
                  <c:v>30.77771683022072</c:v>
                </c:pt>
                <c:pt idx="9277">
                  <c:v>30.7653230961956</c:v>
                </c:pt>
                <c:pt idx="9278">
                  <c:v>30.75292816966597</c:v>
                </c:pt>
                <c:pt idx="9279">
                  <c:v>30.74053205366167</c:v>
                </c:pt>
                <c:pt idx="9280">
                  <c:v>30.72813475121297</c:v>
                </c:pt>
                <c:pt idx="9281">
                  <c:v>30.71573626535042</c:v>
                </c:pt>
                <c:pt idx="9282">
                  <c:v>30.70333659910498</c:v>
                </c:pt>
                <c:pt idx="9283">
                  <c:v>30.69093575550793</c:v>
                </c:pt>
                <c:pt idx="9284">
                  <c:v>30.6785337375909</c:v>
                </c:pt>
                <c:pt idx="9285">
                  <c:v>30.66613054838588</c:v>
                </c:pt>
                <c:pt idx="9286">
                  <c:v>30.65372619092522</c:v>
                </c:pt>
                <c:pt idx="9287">
                  <c:v>30.6413206682416</c:v>
                </c:pt>
                <c:pt idx="9288">
                  <c:v>30.62891398336803</c:v>
                </c:pt>
                <c:pt idx="9289">
                  <c:v>30.61650613933791</c:v>
                </c:pt>
                <c:pt idx="9290">
                  <c:v>30.60409713918494</c:v>
                </c:pt>
                <c:pt idx="9291">
                  <c:v>30.59168698594319</c:v>
                </c:pt>
                <c:pt idx="9292">
                  <c:v>30.57927568264709</c:v>
                </c:pt>
                <c:pt idx="9293">
                  <c:v>30.56686323233134</c:v>
                </c:pt>
                <c:pt idx="9294">
                  <c:v>30.55444963803108</c:v>
                </c:pt>
                <c:pt idx="9295">
                  <c:v>30.54203490278172</c:v>
                </c:pt>
                <c:pt idx="9296">
                  <c:v>30.52961902961903</c:v>
                </c:pt>
                <c:pt idx="9297">
                  <c:v>30.51720202157912</c:v>
                </c:pt>
                <c:pt idx="9298">
                  <c:v>30.50478388169844</c:v>
                </c:pt>
                <c:pt idx="9299">
                  <c:v>30.49236461301377</c:v>
                </c:pt>
                <c:pt idx="9300">
                  <c:v>30.47994421856222</c:v>
                </c:pt>
                <c:pt idx="9301">
                  <c:v>30.46752270138125</c:v>
                </c:pt>
                <c:pt idx="9302">
                  <c:v>30.45510006450866</c:v>
                </c:pt>
                <c:pt idx="9303">
                  <c:v>30.44267631098256</c:v>
                </c:pt>
                <c:pt idx="9304">
                  <c:v>30.4302514438414</c:v>
                </c:pt>
                <c:pt idx="9305">
                  <c:v>30.41782546612397</c:v>
                </c:pt>
                <c:pt idx="9306">
                  <c:v>30.40539838086938</c:v>
                </c:pt>
                <c:pt idx="9307">
                  <c:v>30.39297019111708</c:v>
                </c:pt>
                <c:pt idx="9308">
                  <c:v>30.38054089990683</c:v>
                </c:pt>
                <c:pt idx="9309">
                  <c:v>30.36811051027875</c:v>
                </c:pt>
                <c:pt idx="9310">
                  <c:v>30.35567902527325</c:v>
                </c:pt>
                <c:pt idx="9311">
                  <c:v>30.3432464479311</c:v>
                </c:pt>
                <c:pt idx="9312">
                  <c:v>30.33081278129337</c:v>
                </c:pt>
                <c:pt idx="9313">
                  <c:v>30.31837802840145</c:v>
                </c:pt>
                <c:pt idx="9314">
                  <c:v>30.30594219229708</c:v>
                </c:pt>
                <c:pt idx="9315">
                  <c:v>30.2935052760223</c:v>
                </c:pt>
                <c:pt idx="9316">
                  <c:v>30.28106728261949</c:v>
                </c:pt>
                <c:pt idx="9317">
                  <c:v>30.26862821513132</c:v>
                </c:pt>
                <c:pt idx="9318">
                  <c:v>30.25618807660081</c:v>
                </c:pt>
                <c:pt idx="9319">
                  <c:v>30.24374687007128</c:v>
                </c:pt>
                <c:pt idx="9320">
                  <c:v>30.23130459858641</c:v>
                </c:pt>
                <c:pt idx="9321">
                  <c:v>30.21886126519011</c:v>
                </c:pt>
                <c:pt idx="9322">
                  <c:v>30.20641687292667</c:v>
                </c:pt>
                <c:pt idx="9323">
                  <c:v>30.19397142484071</c:v>
                </c:pt>
                <c:pt idx="9324">
                  <c:v>30.18152492397711</c:v>
                </c:pt>
                <c:pt idx="9325">
                  <c:v>30.1690773733811</c:v>
                </c:pt>
                <c:pt idx="9326">
                  <c:v>30.15662877609823</c:v>
                </c:pt>
                <c:pt idx="9327">
                  <c:v>30.1441791351743</c:v>
                </c:pt>
                <c:pt idx="9328">
                  <c:v>30.13172845365551</c:v>
                </c:pt>
                <c:pt idx="9329">
                  <c:v>30.11927673458829</c:v>
                </c:pt>
                <c:pt idx="9330">
                  <c:v>30.10682398101943</c:v>
                </c:pt>
                <c:pt idx="9331">
                  <c:v>30.094370195996</c:v>
                </c:pt>
                <c:pt idx="9332">
                  <c:v>30.08191538256538</c:v>
                </c:pt>
                <c:pt idx="9333">
                  <c:v>30.06945954377528</c:v>
                </c:pt>
                <c:pt idx="9334">
                  <c:v>30.05700268267371</c:v>
                </c:pt>
                <c:pt idx="9335">
                  <c:v>30.04454480230894</c:v>
                </c:pt>
                <c:pt idx="9336">
                  <c:v>30.03208590572959</c:v>
                </c:pt>
                <c:pt idx="9337">
                  <c:v>30.01962599598458</c:v>
                </c:pt>
                <c:pt idx="9338">
                  <c:v>30.00716507612308</c:v>
                </c:pt>
                <c:pt idx="9339">
                  <c:v>29.99470314919463</c:v>
                </c:pt>
                <c:pt idx="9340">
                  <c:v>29.98224021824904</c:v>
                </c:pt>
                <c:pt idx="9341">
                  <c:v>29.96977628633641</c:v>
                </c:pt>
                <c:pt idx="9342">
                  <c:v>29.95731135650714</c:v>
                </c:pt>
                <c:pt idx="9343">
                  <c:v>29.94484543181194</c:v>
                </c:pt>
                <c:pt idx="9344">
                  <c:v>29.9323785153018</c:v>
                </c:pt>
                <c:pt idx="9345">
                  <c:v>29.91991061002803</c:v>
                </c:pt>
                <c:pt idx="9346">
                  <c:v>29.9074417190422</c:v>
                </c:pt>
                <c:pt idx="9347">
                  <c:v>29.8949718453962</c:v>
                </c:pt>
                <c:pt idx="9348">
                  <c:v>29.88250099214218</c:v>
                </c:pt>
                <c:pt idx="9349">
                  <c:v>29.87002916233263</c:v>
                </c:pt>
                <c:pt idx="9350">
                  <c:v>29.85755635902031</c:v>
                </c:pt>
                <c:pt idx="9351">
                  <c:v>29.84508258525824</c:v>
                </c:pt>
                <c:pt idx="9352">
                  <c:v>29.83260784409977</c:v>
                </c:pt>
                <c:pt idx="9353">
                  <c:v>29.82013213859851</c:v>
                </c:pt>
                <c:pt idx="9354">
                  <c:v>29.80765547180838</c:v>
                </c:pt>
                <c:pt idx="9355">
                  <c:v>29.79517784678356</c:v>
                </c:pt>
                <c:pt idx="9356">
                  <c:v>29.78269926657854</c:v>
                </c:pt>
                <c:pt idx="9357">
                  <c:v>29.77021973424808</c:v>
                </c:pt>
                <c:pt idx="9358">
                  <c:v>29.75773925284722</c:v>
                </c:pt>
                <c:pt idx="9359">
                  <c:v>29.74525782543129</c:v>
                </c:pt>
                <c:pt idx="9360">
                  <c:v>29.73277545505591</c:v>
                </c:pt>
                <c:pt idx="9361">
                  <c:v>29.72029214477695</c:v>
                </c:pt>
                <c:pt idx="9362">
                  <c:v>29.70780789765061</c:v>
                </c:pt>
                <c:pt idx="9363">
                  <c:v>29.69532271673329</c:v>
                </c:pt>
                <c:pt idx="9364">
                  <c:v>29.68283660508177</c:v>
                </c:pt>
                <c:pt idx="9365">
                  <c:v>29.67034956575303</c:v>
                </c:pt>
                <c:pt idx="9366">
                  <c:v>29.65786160180435</c:v>
                </c:pt>
                <c:pt idx="9367">
                  <c:v>29.64537271629328</c:v>
                </c:pt>
                <c:pt idx="9368">
                  <c:v>29.63288291227765</c:v>
                </c:pt>
                <c:pt idx="9369">
                  <c:v>29.62039219281557</c:v>
                </c:pt>
                <c:pt idx="9370">
                  <c:v>29.60790056096539</c:v>
                </c:pt>
                <c:pt idx="9371">
                  <c:v>29.59540801978579</c:v>
                </c:pt>
                <c:pt idx="9372">
                  <c:v>29.58291457233565</c:v>
                </c:pt>
                <c:pt idx="9373">
                  <c:v>29.57042022167419</c:v>
                </c:pt>
                <c:pt idx="9374">
                  <c:v>29.55792497086085</c:v>
                </c:pt>
                <c:pt idx="9375">
                  <c:v>29.54542882295534</c:v>
                </c:pt>
                <c:pt idx="9376">
                  <c:v>29.53293178101767</c:v>
                </c:pt>
                <c:pt idx="9377">
                  <c:v>29.52043384810807</c:v>
                </c:pt>
                <c:pt idx="9378">
                  <c:v>29.50793502728709</c:v>
                </c:pt>
                <c:pt idx="9379">
                  <c:v>29.49543532161548</c:v>
                </c:pt>
                <c:pt idx="9380">
                  <c:v>29.48293473415431</c:v>
                </c:pt>
                <c:pt idx="9381">
                  <c:v>29.47043326796488</c:v>
                </c:pt>
                <c:pt idx="9382">
                  <c:v>29.45793092610877</c:v>
                </c:pt>
                <c:pt idx="9383">
                  <c:v>29.4454277116478</c:v>
                </c:pt>
                <c:pt idx="9384">
                  <c:v>29.43292362764408</c:v>
                </c:pt>
                <c:pt idx="9385">
                  <c:v>29.42041867715992</c:v>
                </c:pt>
                <c:pt idx="9386">
                  <c:v>29.40791286325798</c:v>
                </c:pt>
                <c:pt idx="9387">
                  <c:v>29.39540618900109</c:v>
                </c:pt>
                <c:pt idx="9388">
                  <c:v>29.38289865745238</c:v>
                </c:pt>
                <c:pt idx="9389">
                  <c:v>29.37039027167521</c:v>
                </c:pt>
                <c:pt idx="9390">
                  <c:v>29.35788103473324</c:v>
                </c:pt>
                <c:pt idx="9391">
                  <c:v>29.34537094969032</c:v>
                </c:pt>
                <c:pt idx="9392">
                  <c:v>29.33286001961061</c:v>
                </c:pt>
                <c:pt idx="9393">
                  <c:v>29.32034824755848</c:v>
                </c:pt>
                <c:pt idx="9394">
                  <c:v>29.30783563659858</c:v>
                </c:pt>
                <c:pt idx="9395">
                  <c:v>29.29532218979577</c:v>
                </c:pt>
                <c:pt idx="9396">
                  <c:v>29.28280791021521</c:v>
                </c:pt>
                <c:pt idx="9397">
                  <c:v>29.27029280092228</c:v>
                </c:pt>
                <c:pt idx="9398">
                  <c:v>29.25777686498261</c:v>
                </c:pt>
                <c:pt idx="9399">
                  <c:v>29.24526010546207</c:v>
                </c:pt>
                <c:pt idx="9400">
                  <c:v>29.23274252542677</c:v>
                </c:pt>
                <c:pt idx="9401">
                  <c:v>29.22022412794309</c:v>
                </c:pt>
                <c:pt idx="9402">
                  <c:v>29.20770491607763</c:v>
                </c:pt>
                <c:pt idx="9403">
                  <c:v>29.19518489289725</c:v>
                </c:pt>
                <c:pt idx="9404">
                  <c:v>29.18266406146903</c:v>
                </c:pt>
                <c:pt idx="9405">
                  <c:v>29.17014242486029</c:v>
                </c:pt>
                <c:pt idx="9406">
                  <c:v>29.15761998613863</c:v>
                </c:pt>
                <c:pt idx="9407">
                  <c:v>29.14509674837185</c:v>
                </c:pt>
                <c:pt idx="9408">
                  <c:v>29.13257271462799</c:v>
                </c:pt>
                <c:pt idx="9409">
                  <c:v>29.12004788797532</c:v>
                </c:pt>
                <c:pt idx="9410">
                  <c:v>29.10752227148241</c:v>
                </c:pt>
                <c:pt idx="9411">
                  <c:v>29.09499586821796</c:v>
                </c:pt>
                <c:pt idx="9412">
                  <c:v>29.08246868125099</c:v>
                </c:pt>
                <c:pt idx="9413">
                  <c:v>29.06994071365071</c:v>
                </c:pt>
                <c:pt idx="9414">
                  <c:v>29.05741196848658</c:v>
                </c:pt>
                <c:pt idx="9415">
                  <c:v>29.04488244882828</c:v>
                </c:pt>
                <c:pt idx="9416">
                  <c:v>29.03235215774572</c:v>
                </c:pt>
                <c:pt idx="9417">
                  <c:v>29.01982109830907</c:v>
                </c:pt>
                <c:pt idx="9418">
                  <c:v>29.00728927358868</c:v>
                </c:pt>
                <c:pt idx="9419">
                  <c:v>28.99475668665516</c:v>
                </c:pt>
                <c:pt idx="9420">
                  <c:v>28.98222334057934</c:v>
                </c:pt>
                <c:pt idx="9421">
                  <c:v>28.96968923843228</c:v>
                </c:pt>
                <c:pt idx="9422">
                  <c:v>28.95715438328526</c:v>
                </c:pt>
                <c:pt idx="9423">
                  <c:v>28.94461877820978</c:v>
                </c:pt>
                <c:pt idx="9424">
                  <c:v>28.93208242627755</c:v>
                </c:pt>
                <c:pt idx="9425">
                  <c:v>28.91954533056053</c:v>
                </c:pt>
                <c:pt idx="9426">
                  <c:v>28.9070074941309</c:v>
                </c:pt>
                <c:pt idx="9427">
                  <c:v>28.89446892006104</c:v>
                </c:pt>
                <c:pt idx="9428">
                  <c:v>28.88192961142356</c:v>
                </c:pt>
                <c:pt idx="9429">
                  <c:v>28.86938957129129</c:v>
                </c:pt>
                <c:pt idx="9430">
                  <c:v>28.85684880273728</c:v>
                </c:pt>
                <c:pt idx="9431">
                  <c:v>28.84430730883479</c:v>
                </c:pt>
                <c:pt idx="9432">
                  <c:v>28.83176509265729</c:v>
                </c:pt>
                <c:pt idx="9433">
                  <c:v>28.81922215727847</c:v>
                </c:pt>
                <c:pt idx="9434">
                  <c:v>28.80667850577225</c:v>
                </c:pt>
                <c:pt idx="9435">
                  <c:v>28.79413414121275</c:v>
                </c:pt>
                <c:pt idx="9436">
                  <c:v>28.7815890666743</c:v>
                </c:pt>
                <c:pt idx="9437">
                  <c:v>28.76904328523144</c:v>
                </c:pt>
                <c:pt idx="9438">
                  <c:v>28.75649679995893</c:v>
                </c:pt>
                <c:pt idx="9439">
                  <c:v>28.74394961393172</c:v>
                </c:pt>
                <c:pt idx="9440">
                  <c:v>28.73140173022499</c:v>
                </c:pt>
                <c:pt idx="9441">
                  <c:v>28.71885315191414</c:v>
                </c:pt>
                <c:pt idx="9442">
                  <c:v>28.7063038820747</c:v>
                </c:pt>
                <c:pt idx="9443">
                  <c:v>28.69375392378252</c:v>
                </c:pt>
                <c:pt idx="9444">
                  <c:v>28.68120328011356</c:v>
                </c:pt>
                <c:pt idx="9445">
                  <c:v>28.66865195414403</c:v>
                </c:pt>
                <c:pt idx="9446">
                  <c:v>28.65609994895034</c:v>
                </c:pt>
                <c:pt idx="9447">
                  <c:v>28.64354726760909</c:v>
                </c:pt>
                <c:pt idx="9448">
                  <c:v>28.6309939131971</c:v>
                </c:pt>
                <c:pt idx="9449">
                  <c:v>28.61843988879133</c:v>
                </c:pt>
                <c:pt idx="9450">
                  <c:v>28.60588519746905</c:v>
                </c:pt>
                <c:pt idx="9451">
                  <c:v>28.59332984230761</c:v>
                </c:pt>
                <c:pt idx="9452">
                  <c:v>28.58077382638465</c:v>
                </c:pt>
                <c:pt idx="9453">
                  <c:v>28.56821715277794</c:v>
                </c:pt>
                <c:pt idx="9454">
                  <c:v>28.5556598245655</c:v>
                </c:pt>
                <c:pt idx="9455">
                  <c:v>28.54310184482549</c:v>
                </c:pt>
                <c:pt idx="9456">
                  <c:v>28.53054321663632</c:v>
                </c:pt>
                <c:pt idx="9457">
                  <c:v>28.51798394307655</c:v>
                </c:pt>
                <c:pt idx="9458">
                  <c:v>28.50542402722494</c:v>
                </c:pt>
                <c:pt idx="9459">
                  <c:v>28.49286347216047</c:v>
                </c:pt>
                <c:pt idx="9460">
                  <c:v>28.48030228096226</c:v>
                </c:pt>
                <c:pt idx="9461">
                  <c:v>28.46774045670968</c:v>
                </c:pt>
                <c:pt idx="9462">
                  <c:v>28.45517800248223</c:v>
                </c:pt>
                <c:pt idx="9463">
                  <c:v>28.44261492135964</c:v>
                </c:pt>
                <c:pt idx="9464">
                  <c:v>28.43005121642181</c:v>
                </c:pt>
                <c:pt idx="9465">
                  <c:v>28.4174868907488</c:v>
                </c:pt>
                <c:pt idx="9466">
                  <c:v>28.40492194742091</c:v>
                </c:pt>
                <c:pt idx="9467">
                  <c:v>28.39235638951859</c:v>
                </c:pt>
                <c:pt idx="9468">
                  <c:v>28.37979022012245</c:v>
                </c:pt>
                <c:pt idx="9469">
                  <c:v>28.36722344231334</c:v>
                </c:pt>
                <c:pt idx="9470">
                  <c:v>28.35465605917225</c:v>
                </c:pt>
                <c:pt idx="9471">
                  <c:v>28.34208807378035</c:v>
                </c:pt>
                <c:pt idx="9472">
                  <c:v>28.32951948921902</c:v>
                </c:pt>
                <c:pt idx="9473">
                  <c:v>28.31695030856977</c:v>
                </c:pt>
                <c:pt idx="9474">
                  <c:v>28.30438053491433</c:v>
                </c:pt>
                <c:pt idx="9475">
                  <c:v>28.29181017133459</c:v>
                </c:pt>
                <c:pt idx="9476">
                  <c:v>28.27923922091261</c:v>
                </c:pt>
                <c:pt idx="9477">
                  <c:v>28.26666768673064</c:v>
                </c:pt>
                <c:pt idx="9478">
                  <c:v>28.25409557187109</c:v>
                </c:pt>
                <c:pt idx="9479">
                  <c:v>28.24152287941655</c:v>
                </c:pt>
                <c:pt idx="9480">
                  <c:v>28.22894961244978</c:v>
                </c:pt>
                <c:pt idx="9481">
                  <c:v>28.21637577405371</c:v>
                </c:pt>
                <c:pt idx="9482">
                  <c:v>28.20380136731142</c:v>
                </c:pt>
                <c:pt idx="9483">
                  <c:v>28.1912263953062</c:v>
                </c:pt>
                <c:pt idx="9484">
                  <c:v>28.17865086112149</c:v>
                </c:pt>
                <c:pt idx="9485">
                  <c:v>28.16607476784088</c:v>
                </c:pt>
                <c:pt idx="9486">
                  <c:v>28.15349811854815</c:v>
                </c:pt>
                <c:pt idx="9487">
                  <c:v>28.14092091632723</c:v>
                </c:pt>
                <c:pt idx="9488">
                  <c:v>28.12834316426223</c:v>
                </c:pt>
                <c:pt idx="9489">
                  <c:v>28.11576486543741</c:v>
                </c:pt>
                <c:pt idx="9490">
                  <c:v>28.10318602293719</c:v>
                </c:pt>
                <c:pt idx="9491">
                  <c:v>28.09060663984616</c:v>
                </c:pt>
                <c:pt idx="9492">
                  <c:v>28.07802671924909</c:v>
                </c:pt>
                <c:pt idx="9493">
                  <c:v>28.06544626423085</c:v>
                </c:pt>
                <c:pt idx="9494">
                  <c:v>28.05286527787656</c:v>
                </c:pt>
                <c:pt idx="9495">
                  <c:v>28.0402837632714</c:v>
                </c:pt>
                <c:pt idx="9496">
                  <c:v>28.02770172350078</c:v>
                </c:pt>
                <c:pt idx="9497">
                  <c:v>28.01511916165022</c:v>
                </c:pt>
                <c:pt idx="9498">
                  <c:v>28.00253608080542</c:v>
                </c:pt>
                <c:pt idx="9499">
                  <c:v>27.98995248405225</c:v>
                </c:pt>
                <c:pt idx="9500">
                  <c:v>27.97736837447669</c:v>
                </c:pt>
                <c:pt idx="9501">
                  <c:v>27.96478375516491</c:v>
                </c:pt>
                <c:pt idx="9502">
                  <c:v>27.95219862920321</c:v>
                </c:pt>
                <c:pt idx="9503">
                  <c:v>27.93961299967804</c:v>
                </c:pt>
                <c:pt idx="9504">
                  <c:v>27.92702686967602</c:v>
                </c:pt>
                <c:pt idx="9505">
                  <c:v>27.9144402422839</c:v>
                </c:pt>
                <c:pt idx="9506">
                  <c:v>27.9018531205886</c:v>
                </c:pt>
                <c:pt idx="9507">
                  <c:v>27.88926550767713</c:v>
                </c:pt>
                <c:pt idx="9508">
                  <c:v>27.87667740663674</c:v>
                </c:pt>
                <c:pt idx="9509">
                  <c:v>27.86408882055474</c:v>
                </c:pt>
                <c:pt idx="9510">
                  <c:v>27.85149975251863</c:v>
                </c:pt>
                <c:pt idx="9511">
                  <c:v>27.83891020561603</c:v>
                </c:pt>
                <c:pt idx="9512">
                  <c:v>27.82632018293472</c:v>
                </c:pt>
                <c:pt idx="9513">
                  <c:v>27.81372968756261</c:v>
                </c:pt>
                <c:pt idx="9514">
                  <c:v>27.80113872258777</c:v>
                </c:pt>
                <c:pt idx="9515">
                  <c:v>27.78854729109837</c:v>
                </c:pt>
                <c:pt idx="9516">
                  <c:v>27.77595539618277</c:v>
                </c:pt>
                <c:pt idx="9517">
                  <c:v>27.76336304092941</c:v>
                </c:pt>
                <c:pt idx="9518">
                  <c:v>27.75077022842693</c:v>
                </c:pt>
                <c:pt idx="9519">
                  <c:v>27.73817696176405</c:v>
                </c:pt>
                <c:pt idx="9520">
                  <c:v>27.72558324402967</c:v>
                </c:pt>
                <c:pt idx="9521">
                  <c:v>27.71298907831279</c:v>
                </c:pt>
                <c:pt idx="9522">
                  <c:v>27.70039446770257</c:v>
                </c:pt>
                <c:pt idx="9523">
                  <c:v>27.68779941528826</c:v>
                </c:pt>
                <c:pt idx="9524">
                  <c:v>27.6752039241593</c:v>
                </c:pt>
                <c:pt idx="9525">
                  <c:v>27.66260799740522</c:v>
                </c:pt>
                <c:pt idx="9526">
                  <c:v>27.6500116381157</c:v>
                </c:pt>
                <c:pt idx="9527">
                  <c:v>27.63741484938053</c:v>
                </c:pt>
                <c:pt idx="9528">
                  <c:v>27.62481763428963</c:v>
                </c:pt>
                <c:pt idx="9529">
                  <c:v>27.61221999593307</c:v>
                </c:pt>
                <c:pt idx="9530">
                  <c:v>27.59962193740102</c:v>
                </c:pt>
                <c:pt idx="9531">
                  <c:v>27.58702346178379</c:v>
                </c:pt>
                <c:pt idx="9532">
                  <c:v>27.5744245721718</c:v>
                </c:pt>
                <c:pt idx="9533">
                  <c:v>27.56182527165562</c:v>
                </c:pt>
                <c:pt idx="9534">
                  <c:v>27.54922556332591</c:v>
                </c:pt>
                <c:pt idx="9535">
                  <c:v>27.53662545027347</c:v>
                </c:pt>
                <c:pt idx="9536">
                  <c:v>27.52402493558921</c:v>
                </c:pt>
                <c:pt idx="9537">
                  <c:v>27.51142402236417</c:v>
                </c:pt>
                <c:pt idx="9538">
                  <c:v>27.49882271368951</c:v>
                </c:pt>
                <c:pt idx="9539">
                  <c:v>27.4862210126565</c:v>
                </c:pt>
                <c:pt idx="9540">
                  <c:v>27.47361892235652</c:v>
                </c:pt>
                <c:pt idx="9541">
                  <c:v>27.46101644588108</c:v>
                </c:pt>
                <c:pt idx="9542">
                  <c:v>27.44841358632178</c:v>
                </c:pt>
                <c:pt idx="9543">
                  <c:v>27.43581034677041</c:v>
                </c:pt>
                <c:pt idx="9544">
                  <c:v>27.42320673031875</c:v>
                </c:pt>
                <c:pt idx="9545">
                  <c:v>27.4106027400588</c:v>
                </c:pt>
                <c:pt idx="9546">
                  <c:v>27.39799837908261</c:v>
                </c:pt>
                <c:pt idx="9547">
                  <c:v>27.38539365048236</c:v>
                </c:pt>
                <c:pt idx="9548">
                  <c:v>27.37278855735035</c:v>
                </c:pt>
                <c:pt idx="9549">
                  <c:v>27.36018310277898</c:v>
                </c:pt>
                <c:pt idx="9550">
                  <c:v>27.34757728986073</c:v>
                </c:pt>
                <c:pt idx="9551">
                  <c:v>27.33497112168824</c:v>
                </c:pt>
                <c:pt idx="9552">
                  <c:v>27.32236460135422</c:v>
                </c:pt>
                <c:pt idx="9553">
                  <c:v>27.30975773195148</c:v>
                </c:pt>
                <c:pt idx="9554">
                  <c:v>27.29715051657295</c:v>
                </c:pt>
                <c:pt idx="9555">
                  <c:v>27.28454295831167</c:v>
                </c:pt>
                <c:pt idx="9556">
                  <c:v>27.27193506026077</c:v>
                </c:pt>
                <c:pt idx="9557">
                  <c:v>27.25932682551347</c:v>
                </c:pt>
                <c:pt idx="9558">
                  <c:v>27.2467182571631</c:v>
                </c:pt>
                <c:pt idx="9559">
                  <c:v>27.23410935830311</c:v>
                </c:pt>
                <c:pt idx="9560">
                  <c:v>27.22150013202701</c:v>
                </c:pt>
                <c:pt idx="9561">
                  <c:v>27.20889058142845</c:v>
                </c:pt>
                <c:pt idx="9562">
                  <c:v>27.19628070960113</c:v>
                </c:pt>
                <c:pt idx="9563">
                  <c:v>27.18367051963888</c:v>
                </c:pt>
                <c:pt idx="9564">
                  <c:v>27.17106001463562</c:v>
                </c:pt>
                <c:pt idx="9565">
                  <c:v>27.15844919768534</c:v>
                </c:pt>
                <c:pt idx="9566">
                  <c:v>27.14583807188215</c:v>
                </c:pt>
                <c:pt idx="9567">
                  <c:v>27.13322664032025</c:v>
                </c:pt>
                <c:pt idx="9568">
                  <c:v>27.12061490609391</c:v>
                </c:pt>
                <c:pt idx="9569">
                  <c:v>27.10800287229751</c:v>
                </c:pt>
                <c:pt idx="9570">
                  <c:v>27.09539054202551</c:v>
                </c:pt>
                <c:pt idx="9571">
                  <c:v>27.08277791837247</c:v>
                </c:pt>
                <c:pt idx="9572">
                  <c:v>27.07016500443302</c:v>
                </c:pt>
                <c:pt idx="9573">
                  <c:v>27.05755180330187</c:v>
                </c:pt>
                <c:pt idx="9574">
                  <c:v>27.04493831807385</c:v>
                </c:pt>
                <c:pt idx="9575">
                  <c:v>27.03232455184384</c:v>
                </c:pt>
                <c:pt idx="9576">
                  <c:v>27.01971050770683</c:v>
                </c:pt>
                <c:pt idx="9577">
                  <c:v>27.00709618875788</c:v>
                </c:pt>
                <c:pt idx="9578">
                  <c:v>26.99448159809213</c:v>
                </c:pt>
                <c:pt idx="9579">
                  <c:v>26.98186673880479</c:v>
                </c:pt>
                <c:pt idx="9580">
                  <c:v>26.96925161399116</c:v>
                </c:pt>
                <c:pt idx="9581">
                  <c:v>26.95663622674665</c:v>
                </c:pt>
                <c:pt idx="9582">
                  <c:v>26.9440205801667</c:v>
                </c:pt>
                <c:pt idx="9583">
                  <c:v>26.93140467734685</c:v>
                </c:pt>
                <c:pt idx="9584">
                  <c:v>26.91878852138273</c:v>
                </c:pt>
                <c:pt idx="9585">
                  <c:v>26.90617211536999</c:v>
                </c:pt>
                <c:pt idx="9586">
                  <c:v>26.89355546240444</c:v>
                </c:pt>
                <c:pt idx="9587">
                  <c:v>26.88093856558186</c:v>
                </c:pt>
                <c:pt idx="9588">
                  <c:v>26.86832142799821</c:v>
                </c:pt>
                <c:pt idx="9589">
                  <c:v>26.85570405274946</c:v>
                </c:pt>
                <c:pt idx="9590">
                  <c:v>26.84308644293164</c:v>
                </c:pt>
                <c:pt idx="9591">
                  <c:v>26.83046860164089</c:v>
                </c:pt>
                <c:pt idx="9592">
                  <c:v>26.81785053197338</c:v>
                </c:pt>
                <c:pt idx="9593">
                  <c:v>26.80523223702538</c:v>
                </c:pt>
                <c:pt idx="9594">
                  <c:v>26.79261371989324</c:v>
                </c:pt>
                <c:pt idx="9595">
                  <c:v>26.77999498367331</c:v>
                </c:pt>
                <c:pt idx="9596">
                  <c:v>26.76737603146206</c:v>
                </c:pt>
                <c:pt idx="9597">
                  <c:v>26.75475686635603</c:v>
                </c:pt>
                <c:pt idx="9598">
                  <c:v>26.74213749145177</c:v>
                </c:pt>
                <c:pt idx="9599">
                  <c:v>26.72951790984595</c:v>
                </c:pt>
                <c:pt idx="9600">
                  <c:v>26.71689812463527</c:v>
                </c:pt>
                <c:pt idx="9601">
                  <c:v>26.7042781389165</c:v>
                </c:pt>
                <c:pt idx="9602">
                  <c:v>26.69165795578646</c:v>
                </c:pt>
                <c:pt idx="9603">
                  <c:v>26.67903757834205</c:v>
                </c:pt>
                <c:pt idx="9604">
                  <c:v>26.66641700968021</c:v>
                </c:pt>
                <c:pt idx="9605">
                  <c:v>26.65379625289793</c:v>
                </c:pt>
                <c:pt idx="9606">
                  <c:v>26.64117531109228</c:v>
                </c:pt>
                <c:pt idx="9607">
                  <c:v>26.62855418736036</c:v>
                </c:pt>
                <c:pt idx="9608">
                  <c:v>26.61593288479936</c:v>
                </c:pt>
                <c:pt idx="9609">
                  <c:v>26.60331140650648</c:v>
                </c:pt>
                <c:pt idx="9610">
                  <c:v>26.59068975557898</c:v>
                </c:pt>
                <c:pt idx="9611">
                  <c:v>26.57806793511422</c:v>
                </c:pt>
                <c:pt idx="9612">
                  <c:v>26.56544594820954</c:v>
                </c:pt>
                <c:pt idx="9613">
                  <c:v>26.55282379796237</c:v>
                </c:pt>
                <c:pt idx="9614">
                  <c:v>26.5402014874702</c:v>
                </c:pt>
                <c:pt idx="9615">
                  <c:v>26.52757901983053</c:v>
                </c:pt>
                <c:pt idx="9616">
                  <c:v>26.51495639814094</c:v>
                </c:pt>
                <c:pt idx="9617">
                  <c:v>26.50233362549902</c:v>
                </c:pt>
                <c:pt idx="9618">
                  <c:v>26.48971070500244</c:v>
                </c:pt>
                <c:pt idx="9619">
                  <c:v>26.47708763974892</c:v>
                </c:pt>
                <c:pt idx="9620">
                  <c:v>26.46446443283618</c:v>
                </c:pt>
                <c:pt idx="9621">
                  <c:v>26.45184108736201</c:v>
                </c:pt>
                <c:pt idx="9622">
                  <c:v>26.43921760642423</c:v>
                </c:pt>
                <c:pt idx="9623">
                  <c:v>26.42659399312072</c:v>
                </c:pt>
                <c:pt idx="9624">
                  <c:v>26.41397025054939</c:v>
                </c:pt>
                <c:pt idx="9625">
                  <c:v>26.40134638180817</c:v>
                </c:pt>
                <c:pt idx="9626">
                  <c:v>26.38872238999506</c:v>
                </c:pt>
                <c:pt idx="9627">
                  <c:v>26.37609827820808</c:v>
                </c:pt>
                <c:pt idx="9628">
                  <c:v>26.36347404954526</c:v>
                </c:pt>
                <c:pt idx="9629">
                  <c:v>26.35084970710471</c:v>
                </c:pt>
                <c:pt idx="9630">
                  <c:v>26.33822525398455</c:v>
                </c:pt>
                <c:pt idx="9631">
                  <c:v>26.32560069328294</c:v>
                </c:pt>
                <c:pt idx="9632">
                  <c:v>26.31297602809807</c:v>
                </c:pt>
                <c:pt idx="9633">
                  <c:v>26.30035126152815</c:v>
                </c:pt>
                <c:pt idx="9634">
                  <c:v>26.28772639667142</c:v>
                </c:pt>
                <c:pt idx="9635">
                  <c:v>26.2751014366262</c:v>
                </c:pt>
                <c:pt idx="9636">
                  <c:v>26.26247638449076</c:v>
                </c:pt>
                <c:pt idx="9637">
                  <c:v>26.24985124336345</c:v>
                </c:pt>
                <c:pt idx="9638">
                  <c:v>26.23722601634263</c:v>
                </c:pt>
                <c:pt idx="9639">
                  <c:v>26.22460070652668</c:v>
                </c:pt>
                <c:pt idx="9640">
                  <c:v>26.21197531701402</c:v>
                </c:pt>
                <c:pt idx="9641">
                  <c:v>26.19934985090308</c:v>
                </c:pt>
                <c:pt idx="9642">
                  <c:v>26.18672431129232</c:v>
                </c:pt>
                <c:pt idx="9643">
                  <c:v>26.17409870128023</c:v>
                </c:pt>
                <c:pt idx="9644">
                  <c:v>26.16147302396529</c:v>
                </c:pt>
                <c:pt idx="9645">
                  <c:v>26.14884728244603</c:v>
                </c:pt>
                <c:pt idx="9646">
                  <c:v>26.136221479821</c:v>
                </c:pt>
                <c:pt idx="9647">
                  <c:v>26.12359561918875</c:v>
                </c:pt>
                <c:pt idx="9648">
                  <c:v>26.11096970364785</c:v>
                </c:pt>
                <c:pt idx="9649">
                  <c:v>26.0983437362969</c:v>
                </c:pt>
                <c:pt idx="9650">
                  <c:v>26.08571772023451</c:v>
                </c:pt>
                <c:pt idx="9651">
                  <c:v>26.07309165855929</c:v>
                </c:pt>
                <c:pt idx="9652">
                  <c:v>26.06046555436988</c:v>
                </c:pt>
                <c:pt idx="9653">
                  <c:v>26.04783941076493</c:v>
                </c:pt>
                <c:pt idx="9654">
                  <c:v>26.0352132308431</c:v>
                </c:pt>
                <c:pt idx="9655">
                  <c:v>26.02258701770306</c:v>
                </c:pt>
                <c:pt idx="9656">
                  <c:v>26.0099607744435</c:v>
                </c:pt>
                <c:pt idx="9657">
                  <c:v>25.99733450416308</c:v>
                </c:pt>
                <c:pt idx="9658">
                  <c:v>25.98470820996053</c:v>
                </c:pt>
                <c:pt idx="9659">
                  <c:v>25.97208189493454</c:v>
                </c:pt>
                <c:pt idx="9660">
                  <c:v>25.95945556218382</c:v>
                </c:pt>
                <c:pt idx="9661">
                  <c:v>25.94682921480708</c:v>
                </c:pt>
                <c:pt idx="9662">
                  <c:v>25.93420285590305</c:v>
                </c:pt>
                <c:pt idx="9663">
                  <c:v>25.92157648857045</c:v>
                </c:pt>
                <c:pt idx="9664">
                  <c:v>25.90895011590802</c:v>
                </c:pt>
                <c:pt idx="9665">
                  <c:v>25.89632374101447</c:v>
                </c:pt>
                <c:pt idx="9666">
                  <c:v>25.88369736698852</c:v>
                </c:pt>
                <c:pt idx="9667">
                  <c:v>25.87107099692892</c:v>
                </c:pt>
                <c:pt idx="9668">
                  <c:v>25.85844463393438</c:v>
                </c:pt>
                <c:pt idx="9669">
                  <c:v>25.84581828110365</c:v>
                </c:pt>
                <c:pt idx="9670">
                  <c:v>25.83319194153543</c:v>
                </c:pt>
                <c:pt idx="9671">
                  <c:v>25.82056561832844</c:v>
                </c:pt>
                <c:pt idx="9672">
                  <c:v>25.80793931458139</c:v>
                </c:pt>
                <c:pt idx="9673">
                  <c:v>25.795313033393</c:v>
                </c:pt>
                <c:pt idx="9674">
                  <c:v>25.78268677786196</c:v>
                </c:pt>
                <c:pt idx="9675">
                  <c:v>25.77006055108698</c:v>
                </c:pt>
                <c:pt idx="9676">
                  <c:v>25.75743435616673</c:v>
                </c:pt>
                <c:pt idx="9677">
                  <c:v>25.74480819619988</c:v>
                </c:pt>
                <c:pt idx="9678">
                  <c:v>25.73218207428509</c:v>
                </c:pt>
                <c:pt idx="9679">
                  <c:v>25.71955599352103</c:v>
                </c:pt>
                <c:pt idx="9680">
                  <c:v>25.70692995700634</c:v>
                </c:pt>
                <c:pt idx="9681">
                  <c:v>25.69430396783964</c:v>
                </c:pt>
                <c:pt idx="9682">
                  <c:v>25.68167802911955</c:v>
                </c:pt>
                <c:pt idx="9683">
                  <c:v>25.66905214394466</c:v>
                </c:pt>
                <c:pt idx="9684">
                  <c:v>25.65642631541355</c:v>
                </c:pt>
                <c:pt idx="9685">
                  <c:v>25.64380054662481</c:v>
                </c:pt>
                <c:pt idx="9686">
                  <c:v>25.63117484067696</c:v>
                </c:pt>
                <c:pt idx="9687">
                  <c:v>25.61854920066854</c:v>
                </c:pt>
                <c:pt idx="9688">
                  <c:v>25.60592362969807</c:v>
                </c:pt>
                <c:pt idx="9689">
                  <c:v>25.59329813086402</c:v>
                </c:pt>
                <c:pt idx="9690">
                  <c:v>25.58067270726487</c:v>
                </c:pt>
                <c:pt idx="9691">
                  <c:v>25.56804736199907</c:v>
                </c:pt>
                <c:pt idx="9692">
                  <c:v>25.55542209816502</c:v>
                </c:pt>
                <c:pt idx="9693">
                  <c:v>25.54279691886115</c:v>
                </c:pt>
                <c:pt idx="9694">
                  <c:v>25.53017182718582</c:v>
                </c:pt>
                <c:pt idx="9695">
                  <c:v>25.51754682623736</c:v>
                </c:pt>
                <c:pt idx="9696">
                  <c:v>25.50492191911411</c:v>
                </c:pt>
                <c:pt idx="9697">
                  <c:v>25.49229710891435</c:v>
                </c:pt>
                <c:pt idx="9698">
                  <c:v>25.47967239873634</c:v>
                </c:pt>
                <c:pt idx="9699">
                  <c:v>25.46704779167833</c:v>
                </c:pt>
                <c:pt idx="9700">
                  <c:v>25.45442329083851</c:v>
                </c:pt>
                <c:pt idx="9701">
                  <c:v>25.44179889931505</c:v>
                </c:pt>
                <c:pt idx="9702">
                  <c:v>25.4291746202061</c:v>
                </c:pt>
                <c:pt idx="9703">
                  <c:v>25.41655045660976</c:v>
                </c:pt>
                <c:pt idx="9704">
                  <c:v>25.40392641162408</c:v>
                </c:pt>
                <c:pt idx="9705">
                  <c:v>25.39130248834712</c:v>
                </c:pt>
                <c:pt idx="9706">
                  <c:v>25.37867868987688</c:v>
                </c:pt>
                <c:pt idx="9707">
                  <c:v>25.36605501931131</c:v>
                </c:pt>
                <c:pt idx="9708">
                  <c:v>25.35343147974833</c:v>
                </c:pt>
                <c:pt idx="9709">
                  <c:v>25.34080807428584</c:v>
                </c:pt>
                <c:pt idx="9710">
                  <c:v>25.32818480602168</c:v>
                </c:pt>
                <c:pt idx="9711">
                  <c:v>25.31556167805365</c:v>
                </c:pt>
                <c:pt idx="9712">
                  <c:v>25.30293869347951</c:v>
                </c:pt>
                <c:pt idx="9713">
                  <c:v>25.29031585539699</c:v>
                </c:pt>
                <c:pt idx="9714">
                  <c:v>25.27769316690377</c:v>
                </c:pt>
                <c:pt idx="9715">
                  <c:v>25.26507063109746</c:v>
                </c:pt>
                <c:pt idx="9716">
                  <c:v>25.25244825107566</c:v>
                </c:pt>
                <c:pt idx="9717">
                  <c:v>25.23982602993592</c:v>
                </c:pt>
                <c:pt idx="9718">
                  <c:v>25.22720397077571</c:v>
                </c:pt>
                <c:pt idx="9719">
                  <c:v>25.2145820766925</c:v>
                </c:pt>
                <c:pt idx="9720">
                  <c:v>25.20196035078366</c:v>
                </c:pt>
                <c:pt idx="9721">
                  <c:v>25.18933879614655</c:v>
                </c:pt>
                <c:pt idx="9722">
                  <c:v>25.17671741587847</c:v>
                </c:pt>
                <c:pt idx="9723">
                  <c:v>25.16409621307664</c:v>
                </c:pt>
                <c:pt idx="9724">
                  <c:v>25.15147519083828</c:v>
                </c:pt>
                <c:pt idx="9725">
                  <c:v>25.1388543522605</c:v>
                </c:pt>
                <c:pt idx="9726">
                  <c:v>25.12623370044039</c:v>
                </c:pt>
                <c:pt idx="9727">
                  <c:v>25.11361323847498</c:v>
                </c:pt>
                <c:pt idx="9728">
                  <c:v>25.10099296946123</c:v>
                </c:pt>
                <c:pt idx="9729">
                  <c:v>25.08837289649607</c:v>
                </c:pt>
                <c:pt idx="9730">
                  <c:v>25.07575302267635</c:v>
                </c:pt>
                <c:pt idx="9731">
                  <c:v>25.06313335109884</c:v>
                </c:pt>
                <c:pt idx="9732">
                  <c:v>25.0505138848603</c:v>
                </c:pt>
                <c:pt idx="9733">
                  <c:v>25.03789462705741</c:v>
                </c:pt>
                <c:pt idx="9734">
                  <c:v>25.02527558078674</c:v>
                </c:pt>
                <c:pt idx="9735">
                  <c:v>25.01265674914488</c:v>
                </c:pt>
                <c:pt idx="9736">
                  <c:v>25.0000381352283</c:v>
                </c:pt>
                <c:pt idx="9737">
                  <c:v>24.98741974213342</c:v>
                </c:pt>
                <c:pt idx="9738">
                  <c:v>24.97480157295659</c:v>
                </c:pt>
                <c:pt idx="9739">
                  <c:v>24.96218363079409</c:v>
                </c:pt>
                <c:pt idx="9740">
                  <c:v>24.94956591874217</c:v>
                </c:pt>
                <c:pt idx="9741">
                  <c:v>24.93694843989695</c:v>
                </c:pt>
                <c:pt idx="9742">
                  <c:v>24.92433119735453</c:v>
                </c:pt>
                <c:pt idx="9743">
                  <c:v>24.9117141942109</c:v>
                </c:pt>
                <c:pt idx="9744">
                  <c:v>24.89909743356203</c:v>
                </c:pt>
                <c:pt idx="9745">
                  <c:v>24.88648091850376</c:v>
                </c:pt>
                <c:pt idx="9746">
                  <c:v>24.87386465213192</c:v>
                </c:pt>
                <c:pt idx="9747">
                  <c:v>24.8612486375422</c:v>
                </c:pt>
                <c:pt idx="9748">
                  <c:v>24.84863287783025</c:v>
                </c:pt>
                <c:pt idx="9749">
                  <c:v>24.83601737609166</c:v>
                </c:pt>
                <c:pt idx="9750">
                  <c:v>24.82340213542191</c:v>
                </c:pt>
                <c:pt idx="9751">
                  <c:v>24.81078715891642</c:v>
                </c:pt>
                <c:pt idx="9752">
                  <c:v>24.79817244967052</c:v>
                </c:pt>
                <c:pt idx="9753">
                  <c:v>24.78555801077948</c:v>
                </c:pt>
                <c:pt idx="9754">
                  <c:v>24.77294384533846</c:v>
                </c:pt>
                <c:pt idx="9755">
                  <c:v>24.76032995644258</c:v>
                </c:pt>
                <c:pt idx="9756">
                  <c:v>24.74771634718684</c:v>
                </c:pt>
                <c:pt idx="9757">
                  <c:v>24.73510302066617</c:v>
                </c:pt>
                <c:pt idx="9758">
                  <c:v>24.72248997997542</c:v>
                </c:pt>
                <c:pt idx="9759">
                  <c:v>24.70987722820936</c:v>
                </c:pt>
                <c:pt idx="9760">
                  <c:v>24.69726476846265</c:v>
                </c:pt>
                <c:pt idx="9761">
                  <c:v>24.68465260382988</c:v>
                </c:pt>
                <c:pt idx="9762">
                  <c:v>24.67204073740557</c:v>
                </c:pt>
                <c:pt idx="9763">
                  <c:v>24.65942917228411</c:v>
                </c:pt>
                <c:pt idx="9764">
                  <c:v>24.64681791155984</c:v>
                </c:pt>
                <c:pt idx="9765">
                  <c:v>24.63420695832698</c:v>
                </c:pt>
                <c:pt idx="9766">
                  <c:v>24.62159631567969</c:v>
                </c:pt>
                <c:pt idx="9767">
                  <c:v>24.60898598671199</c:v>
                </c:pt>
                <c:pt idx="9768">
                  <c:v>24.59637597451784</c:v>
                </c:pt>
                <c:pt idx="9769">
                  <c:v>24.58376628219112</c:v>
                </c:pt>
                <c:pt idx="9770">
                  <c:v>24.5711569128256</c:v>
                </c:pt>
                <c:pt idx="9771">
                  <c:v>24.55854786951492</c:v>
                </c:pt>
                <c:pt idx="9772">
                  <c:v>24.54593915535268</c:v>
                </c:pt>
                <c:pt idx="9773">
                  <c:v>24.53333077343233</c:v>
                </c:pt>
                <c:pt idx="9774">
                  <c:v>24.52072272684726</c:v>
                </c:pt>
                <c:pt idx="9775">
                  <c:v>24.50811501869076</c:v>
                </c:pt>
                <c:pt idx="9776">
                  <c:v>24.49550765205598</c:v>
                </c:pt>
                <c:pt idx="9777">
                  <c:v>24.482900630036</c:v>
                </c:pt>
                <c:pt idx="9778">
                  <c:v>24.4702939557238</c:v>
                </c:pt>
                <c:pt idx="9779">
                  <c:v>24.45768763221225</c:v>
                </c:pt>
                <c:pt idx="9780">
                  <c:v>24.44508166259411</c:v>
                </c:pt>
                <c:pt idx="9781">
                  <c:v>24.43247604996202</c:v>
                </c:pt>
                <c:pt idx="9782">
                  <c:v>24.41987079740857</c:v>
                </c:pt>
                <c:pt idx="9783">
                  <c:v>24.40726590802617</c:v>
                </c:pt>
                <c:pt idx="9784">
                  <c:v>24.39466138490717</c:v>
                </c:pt>
                <c:pt idx="9785">
                  <c:v>24.38205723114379</c:v>
                </c:pt>
                <c:pt idx="9786">
                  <c:v>24.36945344982817</c:v>
                </c:pt>
                <c:pt idx="9787">
                  <c:v>24.3568500440523</c:v>
                </c:pt>
                <c:pt idx="9788">
                  <c:v>24.34424701690807</c:v>
                </c:pt>
                <c:pt idx="9789">
                  <c:v>24.33164437148728</c:v>
                </c:pt>
                <c:pt idx="9790">
                  <c:v>24.31904211088159</c:v>
                </c:pt>
                <c:pt idx="9791">
                  <c:v>24.30644023818255</c:v>
                </c:pt>
                <c:pt idx="9792">
                  <c:v>24.29383875648161</c:v>
                </c:pt>
                <c:pt idx="9793">
                  <c:v>24.28123766887009</c:v>
                </c:pt>
                <c:pt idx="9794">
                  <c:v>24.26863697843918</c:v>
                </c:pt>
                <c:pt idx="9795">
                  <c:v>24.25603668828</c:v>
                </c:pt>
                <c:pt idx="9796">
                  <c:v>24.2434368014835</c:v>
                </c:pt>
                <c:pt idx="9797">
                  <c:v>24.23083732114053</c:v>
                </c:pt>
                <c:pt idx="9798">
                  <c:v>24.21823825034182</c:v>
                </c:pt>
                <c:pt idx="9799">
                  <c:v>24.20563959217796</c:v>
                </c:pt>
                <c:pt idx="9800">
                  <c:v>24.19304134973947</c:v>
                </c:pt>
                <c:pt idx="9801">
                  <c:v>24.18044352611668</c:v>
                </c:pt>
                <c:pt idx="9802">
                  <c:v>24.16784612439983</c:v>
                </c:pt>
                <c:pt idx="9803">
                  <c:v>24.15524914767902</c:v>
                </c:pt>
                <c:pt idx="9804">
                  <c:v>24.14265259904425</c:v>
                </c:pt>
                <c:pt idx="9805">
                  <c:v>24.13005648158538</c:v>
                </c:pt>
                <c:pt idx="9806">
                  <c:v>24.11746079839213</c:v>
                </c:pt>
                <c:pt idx="9807">
                  <c:v>24.1048655525541</c:v>
                </c:pt>
                <c:pt idx="9808">
                  <c:v>24.09227074716073</c:v>
                </c:pt>
                <c:pt idx="9809">
                  <c:v>24.0796763853014</c:v>
                </c:pt>
                <c:pt idx="9810">
                  <c:v>24.06708247006529</c:v>
                </c:pt>
                <c:pt idx="9811">
                  <c:v>24.05448900454149</c:v>
                </c:pt>
                <c:pt idx="9812">
                  <c:v>24.04189599181893</c:v>
                </c:pt>
                <c:pt idx="9813">
                  <c:v>24.02930343498639</c:v>
                </c:pt>
                <c:pt idx="9814">
                  <c:v>24.01671133713258</c:v>
                </c:pt>
                <c:pt idx="9815">
                  <c:v>24.00411970134601</c:v>
                </c:pt>
                <c:pt idx="9816">
                  <c:v>23.99152853071507</c:v>
                </c:pt>
                <c:pt idx="9817">
                  <c:v>23.97893782832802</c:v>
                </c:pt>
                <c:pt idx="9818">
                  <c:v>23.96634759727299</c:v>
                </c:pt>
                <c:pt idx="9819">
                  <c:v>23.95375784063793</c:v>
                </c:pt>
                <c:pt idx="9820">
                  <c:v>23.94116856151071</c:v>
                </c:pt>
                <c:pt idx="9821">
                  <c:v>23.92857976297898</c:v>
                </c:pt>
                <c:pt idx="9822">
                  <c:v>23.91599144813033</c:v>
                </c:pt>
                <c:pt idx="9823">
                  <c:v>23.90340362005216</c:v>
                </c:pt>
                <c:pt idx="9824">
                  <c:v>23.8908162818317</c:v>
                </c:pt>
                <c:pt idx="9825">
                  <c:v>23.8782294365561</c:v>
                </c:pt>
                <c:pt idx="9826">
                  <c:v>23.86564308731231</c:v>
                </c:pt>
                <c:pt idx="9827">
                  <c:v>23.85305723718717</c:v>
                </c:pt>
                <c:pt idx="9828">
                  <c:v>23.84047188926733</c:v>
                </c:pt>
                <c:pt idx="9829">
                  <c:v>23.82788704663934</c:v>
                </c:pt>
                <c:pt idx="9830">
                  <c:v>23.81530271238955</c:v>
                </c:pt>
                <c:pt idx="9831">
                  <c:v>23.80271888960419</c:v>
                </c:pt>
                <c:pt idx="9832">
                  <c:v>23.79013558136933</c:v>
                </c:pt>
                <c:pt idx="9833">
                  <c:v>23.7775527907709</c:v>
                </c:pt>
                <c:pt idx="9834">
                  <c:v>23.76497052089465</c:v>
                </c:pt>
                <c:pt idx="9835">
                  <c:v>23.75238877482618</c:v>
                </c:pt>
                <c:pt idx="9836">
                  <c:v>23.73980755565096</c:v>
                </c:pt>
                <c:pt idx="9837">
                  <c:v>23.72722686645427</c:v>
                </c:pt>
                <c:pt idx="9838">
                  <c:v>23.71464671032125</c:v>
                </c:pt>
                <c:pt idx="9839">
                  <c:v>23.7020670903369</c:v>
                </c:pt>
                <c:pt idx="9840">
                  <c:v>23.68948800958603</c:v>
                </c:pt>
                <c:pt idx="9841">
                  <c:v>23.67690947115328</c:v>
                </c:pt>
                <c:pt idx="9842">
                  <c:v>23.66433147812317</c:v>
                </c:pt>
                <c:pt idx="9843">
                  <c:v>23.65175403358003</c:v>
                </c:pt>
                <c:pt idx="9844">
                  <c:v>23.63917714060803</c:v>
                </c:pt>
                <c:pt idx="9845">
                  <c:v>23.62660080229116</c:v>
                </c:pt>
                <c:pt idx="9846">
                  <c:v>23.61402502171331</c:v>
                </c:pt>
                <c:pt idx="9847">
                  <c:v>23.60144980195811</c:v>
                </c:pt>
                <c:pt idx="9848">
                  <c:v>23.58887514610911</c:v>
                </c:pt>
                <c:pt idx="9849">
                  <c:v>23.57630105724963</c:v>
                </c:pt>
                <c:pt idx="9850">
                  <c:v>23.56372753846284</c:v>
                </c:pt>
                <c:pt idx="9851">
                  <c:v>23.55115459283176</c:v>
                </c:pt>
                <c:pt idx="9852">
                  <c:v>23.53858222343922</c:v>
                </c:pt>
                <c:pt idx="9853">
                  <c:v>23.52601043336788</c:v>
                </c:pt>
                <c:pt idx="9854">
                  <c:v>23.51343922570024</c:v>
                </c:pt>
                <c:pt idx="9855">
                  <c:v>23.50086860351861</c:v>
                </c:pt>
                <c:pt idx="9856">
                  <c:v>23.48829856990512</c:v>
                </c:pt>
                <c:pt idx="9857">
                  <c:v>23.47572912794176</c:v>
                </c:pt>
                <c:pt idx="9858">
                  <c:v>23.46316028071031</c:v>
                </c:pt>
                <c:pt idx="9859">
                  <c:v>23.45059203129239</c:v>
                </c:pt>
                <c:pt idx="9860">
                  <c:v>23.43802438276943</c:v>
                </c:pt>
                <c:pt idx="9861">
                  <c:v>23.42545733822271</c:v>
                </c:pt>
                <c:pt idx="9862">
                  <c:v>23.41289090073328</c:v>
                </c:pt>
                <c:pt idx="9863">
                  <c:v>23.40032507338206</c:v>
                </c:pt>
                <c:pt idx="9864">
                  <c:v>23.38775985924975</c:v>
                </c:pt>
                <c:pt idx="9865">
                  <c:v>23.37519526141691</c:v>
                </c:pt>
                <c:pt idx="9866">
                  <c:v>23.36263128296385</c:v>
                </c:pt>
                <c:pt idx="9867">
                  <c:v>23.35006792697078</c:v>
                </c:pt>
                <c:pt idx="9868">
                  <c:v>23.33750519651766</c:v>
                </c:pt>
                <c:pt idx="9869">
                  <c:v>23.32494309468429</c:v>
                </c:pt>
                <c:pt idx="9870">
                  <c:v>23.31238162455027</c:v>
                </c:pt>
                <c:pt idx="9871">
                  <c:v>23.29982078919502</c:v>
                </c:pt>
                <c:pt idx="9872">
                  <c:v>23.28726059169779</c:v>
                </c:pt>
                <c:pt idx="9873">
                  <c:v>23.2747010351376</c:v>
                </c:pt>
                <c:pt idx="9874">
                  <c:v>23.26214212259332</c:v>
                </c:pt>
                <c:pt idx="9875">
                  <c:v>23.24958385714361</c:v>
                </c:pt>
                <c:pt idx="9876">
                  <c:v>23.23702624186692</c:v>
                </c:pt>
                <c:pt idx="9877">
                  <c:v>23.22446927984154</c:v>
                </c:pt>
                <c:pt idx="9878">
                  <c:v>23.21191297414554</c:v>
                </c:pt>
                <c:pt idx="9879">
                  <c:v>23.19935732785682</c:v>
                </c:pt>
                <c:pt idx="9880">
                  <c:v>23.18680234405305</c:v>
                </c:pt>
                <c:pt idx="9881">
                  <c:v>23.17424802581173</c:v>
                </c:pt>
                <c:pt idx="9882">
                  <c:v>23.16169437621014</c:v>
                </c:pt>
                <c:pt idx="9883">
                  <c:v>23.14914139832538</c:v>
                </c:pt>
                <c:pt idx="9884">
                  <c:v>23.13658909523437</c:v>
                </c:pt>
                <c:pt idx="9885">
                  <c:v>23.12403747001377</c:v>
                </c:pt>
                <c:pt idx="9886">
                  <c:v>23.11148652574009</c:v>
                </c:pt>
                <c:pt idx="9887">
                  <c:v>23.09893626548962</c:v>
                </c:pt>
                <c:pt idx="9888">
                  <c:v>23.08638669233843</c:v>
                </c:pt>
                <c:pt idx="9889">
                  <c:v>23.07383780936241</c:v>
                </c:pt>
                <c:pt idx="9890">
                  <c:v>23.06128961963724</c:v>
                </c:pt>
                <c:pt idx="9891">
                  <c:v>23.04874212623839</c:v>
                </c:pt>
                <c:pt idx="9892">
                  <c:v>23.03619533224113</c:v>
                </c:pt>
                <c:pt idx="9893">
                  <c:v>23.02364924072049</c:v>
                </c:pt>
                <c:pt idx="9894">
                  <c:v>23.01110385475135</c:v>
                </c:pt>
                <c:pt idx="9895">
                  <c:v>22.99855917740832</c:v>
                </c:pt>
                <c:pt idx="9896">
                  <c:v>22.98601521176582</c:v>
                </c:pt>
                <c:pt idx="9897">
                  <c:v>22.97347196089811</c:v>
                </c:pt>
                <c:pt idx="9898">
                  <c:v>22.96092942787913</c:v>
                </c:pt>
                <c:pt idx="9899">
                  <c:v>22.9483876157827</c:v>
                </c:pt>
                <c:pt idx="9900">
                  <c:v>22.93584652768239</c:v>
                </c:pt>
                <c:pt idx="9901">
                  <c:v>22.92330616665155</c:v>
                </c:pt>
                <c:pt idx="9902">
                  <c:v>22.91076653576332</c:v>
                </c:pt>
                <c:pt idx="9903">
                  <c:v>22.89822763809065</c:v>
                </c:pt>
                <c:pt idx="9904">
                  <c:v>22.88568947670622</c:v>
                </c:pt>
                <c:pt idx="9905">
                  <c:v>22.87315205468252</c:v>
                </c:pt>
                <c:pt idx="9906">
                  <c:v>22.86061537509181</c:v>
                </c:pt>
                <c:pt idx="9907">
                  <c:v>22.84807944100616</c:v>
                </c:pt>
                <c:pt idx="9908">
                  <c:v>22.83554425549737</c:v>
                </c:pt>
                <c:pt idx="9909">
                  <c:v>22.82300982163706</c:v>
                </c:pt>
                <c:pt idx="9910">
                  <c:v>22.81047614249661</c:v>
                </c:pt>
                <c:pt idx="9911">
                  <c:v>22.79794322114714</c:v>
                </c:pt>
                <c:pt idx="9912">
                  <c:v>22.78541106065962</c:v>
                </c:pt>
                <c:pt idx="9913">
                  <c:v>22.77287966410472</c:v>
                </c:pt>
                <c:pt idx="9914">
                  <c:v>22.76034903455293</c:v>
                </c:pt>
                <c:pt idx="9915">
                  <c:v>22.7478191750745</c:v>
                </c:pt>
                <c:pt idx="9916">
                  <c:v>22.73529008873944</c:v>
                </c:pt>
                <c:pt idx="9917">
                  <c:v>22.72276177861754</c:v>
                </c:pt>
                <c:pt idx="9918">
                  <c:v>22.71023424777835</c:v>
                </c:pt>
                <c:pt idx="9919">
                  <c:v>22.6977074992912</c:v>
                </c:pt>
                <c:pt idx="9920">
                  <c:v>22.68518153622518</c:v>
                </c:pt>
                <c:pt idx="9921">
                  <c:v>22.67265636164915</c:v>
                </c:pt>
                <c:pt idx="9922">
                  <c:v>22.66013197863173</c:v>
                </c:pt>
                <c:pt idx="9923">
                  <c:v>22.64760839024131</c:v>
                </c:pt>
                <c:pt idx="9924">
                  <c:v>22.63508559954605</c:v>
                </c:pt>
                <c:pt idx="9925">
                  <c:v>22.62256360961385</c:v>
                </c:pt>
                <c:pt idx="9926">
                  <c:v>22.61004242351239</c:v>
                </c:pt>
                <c:pt idx="9927">
                  <c:v>22.59752204430911</c:v>
                </c:pt>
                <c:pt idx="9928">
                  <c:v>22.58500247507121</c:v>
                </c:pt>
                <c:pt idx="9929">
                  <c:v>22.57248371886565</c:v>
                </c:pt>
                <c:pt idx="9930">
                  <c:v>22.55996577875914</c:v>
                </c:pt>
                <c:pt idx="9931">
                  <c:v>22.54744865781813</c:v>
                </c:pt>
                <c:pt idx="9932">
                  <c:v>22.53493235910888</c:v>
                </c:pt>
                <c:pt idx="9933">
                  <c:v>22.52241688569734</c:v>
                </c:pt>
                <c:pt idx="9934">
                  <c:v>22.50990224064929</c:v>
                </c:pt>
                <c:pt idx="9935">
                  <c:v>22.4973884270302</c:v>
                </c:pt>
                <c:pt idx="9936">
                  <c:v>22.4848754479053</c:v>
                </c:pt>
                <c:pt idx="9937">
                  <c:v>22.4723633063396</c:v>
                </c:pt>
                <c:pt idx="9938">
                  <c:v>22.45985200539785</c:v>
                </c:pt>
                <c:pt idx="9939">
                  <c:v>22.44734154814453</c:v>
                </c:pt>
                <c:pt idx="9940">
                  <c:v>22.43483193764391</c:v>
                </c:pt>
                <c:pt idx="9941">
                  <c:v>22.42232317695996</c:v>
                </c:pt>
                <c:pt idx="9942">
                  <c:v>22.40981526915644</c:v>
                </c:pt>
                <c:pt idx="9943">
                  <c:v>22.39730821729682</c:v>
                </c:pt>
                <c:pt idx="9944">
                  <c:v>22.38480202444434</c:v>
                </c:pt>
                <c:pt idx="9945">
                  <c:v>22.37229669366198</c:v>
                </c:pt>
                <c:pt idx="9946">
                  <c:v>22.35979222801247</c:v>
                </c:pt>
                <c:pt idx="9947">
                  <c:v>22.34728863055825</c:v>
                </c:pt>
                <c:pt idx="9948">
                  <c:v>22.33478590436153</c:v>
                </c:pt>
                <c:pt idx="9949">
                  <c:v>22.32228405248427</c:v>
                </c:pt>
                <c:pt idx="9950">
                  <c:v>22.30978307798814</c:v>
                </c:pt>
                <c:pt idx="9951">
                  <c:v>22.29728298393458</c:v>
                </c:pt>
                <c:pt idx="9952">
                  <c:v>22.28478377338473</c:v>
                </c:pt>
                <c:pt idx="9953">
                  <c:v>22.27228544939952</c:v>
                </c:pt>
                <c:pt idx="9954">
                  <c:v>22.25978801503956</c:v>
                </c:pt>
                <c:pt idx="9955">
                  <c:v>22.24729147336523</c:v>
                </c:pt>
                <c:pt idx="9956">
                  <c:v>22.23479582743665</c:v>
                </c:pt>
                <c:pt idx="9957">
                  <c:v>22.22230108031363</c:v>
                </c:pt>
                <c:pt idx="9958">
                  <c:v>22.20980723505578</c:v>
                </c:pt>
                <c:pt idx="9959">
                  <c:v>22.19731429472236</c:v>
                </c:pt>
                <c:pt idx="9960">
                  <c:v>22.18482226237245</c:v>
                </c:pt>
                <c:pt idx="9961">
                  <c:v>22.17233114106478</c:v>
                </c:pt>
                <c:pt idx="9962">
                  <c:v>22.15984093385785</c:v>
                </c:pt>
                <c:pt idx="9963">
                  <c:v>22.1473516438099</c:v>
                </c:pt>
                <c:pt idx="9964">
                  <c:v>22.13486327397885</c:v>
                </c:pt>
                <c:pt idx="9965">
                  <c:v>22.12237582742241</c:v>
                </c:pt>
                <c:pt idx="9966">
                  <c:v>22.10988930719794</c:v>
                </c:pt>
                <c:pt idx="9967">
                  <c:v>22.0974037163626</c:v>
                </c:pt>
                <c:pt idx="9968">
                  <c:v>22.08491905797321</c:v>
                </c:pt>
                <c:pt idx="9969">
                  <c:v>22.07243533508636</c:v>
                </c:pt>
                <c:pt idx="9970">
                  <c:v>22.05995255075834</c:v>
                </c:pt>
                <c:pt idx="9971">
                  <c:v>22.04747070804516</c:v>
                </c:pt>
                <c:pt idx="9972">
                  <c:v>22.03498981000256</c:v>
                </c:pt>
                <c:pt idx="9973">
                  <c:v>22.02250985968598</c:v>
                </c:pt>
                <c:pt idx="9974">
                  <c:v>22.0100308601506</c:v>
                </c:pt>
                <c:pt idx="9975">
                  <c:v>21.99755281445129</c:v>
                </c:pt>
                <c:pt idx="9976">
                  <c:v>21.98507572564269</c:v>
                </c:pt>
                <c:pt idx="9977">
                  <c:v>21.97259959677907</c:v>
                </c:pt>
                <c:pt idx="9978">
                  <c:v>21.96012443091451</c:v>
                </c:pt>
                <c:pt idx="9979">
                  <c:v>21.94765023110273</c:v>
                </c:pt>
                <c:pt idx="9980">
                  <c:v>21.9351770003972</c:v>
                </c:pt>
                <c:pt idx="9981">
                  <c:v>21.92270474185109</c:v>
                </c:pt>
                <c:pt idx="9982">
                  <c:v>21.91023345851729</c:v>
                </c:pt>
                <c:pt idx="9983">
                  <c:v>21.89776315344837</c:v>
                </c:pt>
                <c:pt idx="9984">
                  <c:v>21.88529382969664</c:v>
                </c:pt>
                <c:pt idx="9985">
                  <c:v>21.87282549031412</c:v>
                </c:pt>
                <c:pt idx="9986">
                  <c:v>21.86035813835252</c:v>
                </c:pt>
                <c:pt idx="9987">
                  <c:v>21.84789177686326</c:v>
                </c:pt>
                <c:pt idx="9988">
                  <c:v>21.83542640889747</c:v>
                </c:pt>
                <c:pt idx="9989">
                  <c:v>21.82296203750597</c:v>
                </c:pt>
                <c:pt idx="9990">
                  <c:v>21.81049866573933</c:v>
                </c:pt>
                <c:pt idx="9991">
                  <c:v>21.79803629664775</c:v>
                </c:pt>
                <c:pt idx="9992">
                  <c:v>21.78557493328119</c:v>
                </c:pt>
                <c:pt idx="9993">
                  <c:v>21.7731145786893</c:v>
                </c:pt>
                <c:pt idx="9994">
                  <c:v>21.7606552359214</c:v>
                </c:pt>
                <c:pt idx="9995">
                  <c:v>21.74819690802654</c:v>
                </c:pt>
                <c:pt idx="9996">
                  <c:v>21.73573959805346</c:v>
                </c:pt>
                <c:pt idx="9997">
                  <c:v>21.72328330905059</c:v>
                </c:pt>
                <c:pt idx="9998">
                  <c:v>21.71082804406607</c:v>
                </c:pt>
                <c:pt idx="9999">
                  <c:v>21.69837380614771</c:v>
                </c:pt>
                <c:pt idx="10000">
                  <c:v>21.68592059834305</c:v>
                </c:pt>
                <c:pt idx="10001">
                  <c:v>21.67346842369931</c:v>
                </c:pt>
                <c:pt idx="10002">
                  <c:v>21.66101728526337</c:v>
                </c:pt>
                <c:pt idx="10003">
                  <c:v>21.64856718608184</c:v>
                </c:pt>
                <c:pt idx="10004">
                  <c:v>21.63611812920104</c:v>
                </c:pt>
                <c:pt idx="10005">
                  <c:v>21.6236701176669</c:v>
                </c:pt>
                <c:pt idx="10006">
                  <c:v>21.61122315452512</c:v>
                </c:pt>
                <c:pt idx="10007">
                  <c:v>21.59877724282105</c:v>
                </c:pt>
                <c:pt idx="10008">
                  <c:v>21.58633238559975</c:v>
                </c:pt>
                <c:pt idx="10009">
                  <c:v>21.57388858590593</c:v>
                </c:pt>
                <c:pt idx="10010">
                  <c:v>21.56144584678401</c:v>
                </c:pt>
                <c:pt idx="10011">
                  <c:v>21.54900417127811</c:v>
                </c:pt>
                <c:pt idx="10012">
                  <c:v>21.53656356243198</c:v>
                </c:pt>
                <c:pt idx="10013">
                  <c:v>21.52412402328912</c:v>
                </c:pt>
                <c:pt idx="10014">
                  <c:v>21.51168555689266</c:v>
                </c:pt>
                <c:pt idx="10015">
                  <c:v>21.49924816628543</c:v>
                </c:pt>
                <c:pt idx="10016">
                  <c:v>21.48681185450995</c:v>
                </c:pt>
                <c:pt idx="10017">
                  <c:v>21.47437662460841</c:v>
                </c:pt>
                <c:pt idx="10018">
                  <c:v>21.46194247962265</c:v>
                </c:pt>
                <c:pt idx="10019">
                  <c:v>21.44950942259425</c:v>
                </c:pt>
                <c:pt idx="10020">
                  <c:v>21.43707745656442</c:v>
                </c:pt>
                <c:pt idx="10021">
                  <c:v>21.42464658457403</c:v>
                </c:pt>
                <c:pt idx="10022">
                  <c:v>21.41221680966369</c:v>
                </c:pt>
                <c:pt idx="10023">
                  <c:v>21.39978813487363</c:v>
                </c:pt>
                <c:pt idx="10024">
                  <c:v>21.38736056324376</c:v>
                </c:pt>
                <c:pt idx="10025">
                  <c:v>21.37493409781367</c:v>
                </c:pt>
                <c:pt idx="10026">
                  <c:v>21.36250874162262</c:v>
                </c:pt>
                <c:pt idx="10027">
                  <c:v>21.35008449770955</c:v>
                </c:pt>
                <c:pt idx="10028">
                  <c:v>21.33766136911304</c:v>
                </c:pt>
                <c:pt idx="10029">
                  <c:v>21.32523935887136</c:v>
                </c:pt>
                <c:pt idx="10030">
                  <c:v>21.31281847002247</c:v>
                </c:pt>
                <c:pt idx="10031">
                  <c:v>21.30039870560395</c:v>
                </c:pt>
                <c:pt idx="10032">
                  <c:v>21.28798006865307</c:v>
                </c:pt>
                <c:pt idx="10033">
                  <c:v>21.27556256220674</c:v>
                </c:pt>
                <c:pt idx="10034">
                  <c:v>21.26314618930159</c:v>
                </c:pt>
                <c:pt idx="10035">
                  <c:v>21.25073095297386</c:v>
                </c:pt>
                <c:pt idx="10036">
                  <c:v>21.23831685625949</c:v>
                </c:pt>
                <c:pt idx="10037">
                  <c:v>21.22590390219403</c:v>
                </c:pt>
                <c:pt idx="10038">
                  <c:v>21.21349209381273</c:v>
                </c:pt>
                <c:pt idx="10039">
                  <c:v>21.2010814341505</c:v>
                </c:pt>
                <c:pt idx="10040">
                  <c:v>21.18867192624187</c:v>
                </c:pt>
                <c:pt idx="10041">
                  <c:v>21.17626357312108</c:v>
                </c:pt>
                <c:pt idx="10042">
                  <c:v>21.16385637782201</c:v>
                </c:pt>
                <c:pt idx="10043">
                  <c:v>21.15145034337817</c:v>
                </c:pt>
                <c:pt idx="10044">
                  <c:v>21.13904547282274</c:v>
                </c:pt>
                <c:pt idx="10045">
                  <c:v>21.12664176918858</c:v>
                </c:pt>
                <c:pt idx="10046">
                  <c:v>21.11423923550814</c:v>
                </c:pt>
                <c:pt idx="10047">
                  <c:v>21.1018378748136</c:v>
                </c:pt>
                <c:pt idx="10048">
                  <c:v>21.08943769013671</c:v>
                </c:pt>
                <c:pt idx="10049">
                  <c:v>21.07703868450895</c:v>
                </c:pt>
                <c:pt idx="10050">
                  <c:v>21.06464086096138</c:v>
                </c:pt>
                <c:pt idx="10051">
                  <c:v>21.05224422252478</c:v>
                </c:pt>
                <c:pt idx="10052">
                  <c:v>21.0398487722295</c:v>
                </c:pt>
                <c:pt idx="10053">
                  <c:v>21.02745451310559</c:v>
                </c:pt>
                <c:pt idx="10054">
                  <c:v>21.01506144818273</c:v>
                </c:pt>
                <c:pt idx="10055">
                  <c:v>21.00266958049022</c:v>
                </c:pt>
                <c:pt idx="10056">
                  <c:v>20.99027891305706</c:v>
                </c:pt>
                <c:pt idx="10057">
                  <c:v>20.97788944891185</c:v>
                </c:pt>
                <c:pt idx="10058">
                  <c:v>20.96550119108283</c:v>
                </c:pt>
                <c:pt idx="10059">
                  <c:v>20.9531141425979</c:v>
                </c:pt>
                <c:pt idx="10060">
                  <c:v>20.94072830648461</c:v>
                </c:pt>
                <c:pt idx="10061">
                  <c:v>20.92834368577011</c:v>
                </c:pt>
                <c:pt idx="10062">
                  <c:v>20.91596028348123</c:v>
                </c:pt>
                <c:pt idx="10063">
                  <c:v>20.90357810264442</c:v>
                </c:pt>
                <c:pt idx="10064">
                  <c:v>20.89119714628574</c:v>
                </c:pt>
                <c:pt idx="10065">
                  <c:v>20.87881741743094</c:v>
                </c:pt>
                <c:pt idx="10066">
                  <c:v>20.86643891910536</c:v>
                </c:pt>
                <c:pt idx="10067">
                  <c:v>20.85406165433401</c:v>
                </c:pt>
                <c:pt idx="10068">
                  <c:v>20.84168562614149</c:v>
                </c:pt>
                <c:pt idx="10069">
                  <c:v>20.82931083755207</c:v>
                </c:pt>
                <c:pt idx="10070">
                  <c:v>20.81693729158964</c:v>
                </c:pt>
                <c:pt idx="10071">
                  <c:v>20.80456499127771</c:v>
                </c:pt>
                <c:pt idx="10072">
                  <c:v>20.79219393963942</c:v>
                </c:pt>
                <c:pt idx="10073">
                  <c:v>20.77982413969756</c:v>
                </c:pt>
                <c:pt idx="10074">
                  <c:v>20.76745559447453</c:v>
                </c:pt>
                <c:pt idx="10075">
                  <c:v>20.75508830699235</c:v>
                </c:pt>
                <c:pt idx="10076">
                  <c:v>20.74272228027268</c:v>
                </c:pt>
                <c:pt idx="10077">
                  <c:v>20.73035751733681</c:v>
                </c:pt>
                <c:pt idx="10078">
                  <c:v>20.71799402120564</c:v>
                </c:pt>
                <c:pt idx="10079">
                  <c:v>20.70563179489968</c:v>
                </c:pt>
                <c:pt idx="10080">
                  <c:v>20.6932708414391</c:v>
                </c:pt>
                <c:pt idx="10081">
                  <c:v>20.68091116384368</c:v>
                </c:pt>
                <c:pt idx="10082">
                  <c:v>20.66855276513278</c:v>
                </c:pt>
                <c:pt idx="10083">
                  <c:v>20.65619564832544</c:v>
                </c:pt>
                <c:pt idx="10084">
                  <c:v>20.64383981644028</c:v>
                </c:pt>
                <c:pt idx="10085">
                  <c:v>20.63148527249555</c:v>
                </c:pt>
                <c:pt idx="10086">
                  <c:v>20.6191320195091</c:v>
                </c:pt>
                <c:pt idx="10087">
                  <c:v>20.60678006049843</c:v>
                </c:pt>
                <c:pt idx="10088">
                  <c:v>20.59442939848063</c:v>
                </c:pt>
                <c:pt idx="10089">
                  <c:v>20.5820800364724</c:v>
                </c:pt>
                <c:pt idx="10090">
                  <c:v>20.56973197749008</c:v>
                </c:pt>
                <c:pt idx="10091">
                  <c:v>20.5573852245496</c:v>
                </c:pt>
                <c:pt idx="10092">
                  <c:v>20.5450397806665</c:v>
                </c:pt>
                <c:pt idx="10093">
                  <c:v>20.53269564885594</c:v>
                </c:pt>
                <c:pt idx="10094">
                  <c:v>20.52035283213269</c:v>
                </c:pt>
                <c:pt idx="10095">
                  <c:v>20.50801133351112</c:v>
                </c:pt>
                <c:pt idx="10096">
                  <c:v>20.49567115600523</c:v>
                </c:pt>
                <c:pt idx="10097">
                  <c:v>20.4833323026286</c:v>
                </c:pt>
                <c:pt idx="10098">
                  <c:v>20.47099477639443</c:v>
                </c:pt>
                <c:pt idx="10099">
                  <c:v>20.45865858031551</c:v>
                </c:pt>
                <c:pt idx="10100">
                  <c:v>20.44632371740426</c:v>
                </c:pt>
                <c:pt idx="10101">
                  <c:v>20.4339901906727</c:v>
                </c:pt>
                <c:pt idx="10102">
                  <c:v>20.4216580031324</c:v>
                </c:pt>
                <c:pt idx="10103">
                  <c:v>20.40932715779462</c:v>
                </c:pt>
                <c:pt idx="10104">
                  <c:v>20.39699765767017</c:v>
                </c:pt>
                <c:pt idx="10105">
                  <c:v>20.38466950576943</c:v>
                </c:pt>
                <c:pt idx="10106">
                  <c:v>20.37234270510245</c:v>
                </c:pt>
                <c:pt idx="10107">
                  <c:v>20.36001725867883</c:v>
                </c:pt>
                <c:pt idx="10108">
                  <c:v>20.34769316950777</c:v>
                </c:pt>
                <c:pt idx="10109">
                  <c:v>20.3353704405981</c:v>
                </c:pt>
                <c:pt idx="10110">
                  <c:v>20.32304907495817</c:v>
                </c:pt>
                <c:pt idx="10111">
                  <c:v>20.31072907559603</c:v>
                </c:pt>
                <c:pt idx="10112">
                  <c:v>20.29841044551924</c:v>
                </c:pt>
                <c:pt idx="10113">
                  <c:v>20.28609318773498</c:v>
                </c:pt>
                <c:pt idx="10114">
                  <c:v>20.27377730525005</c:v>
                </c:pt>
                <c:pt idx="10115">
                  <c:v>20.26146280107077</c:v>
                </c:pt>
                <c:pt idx="10116">
                  <c:v>20.24914967820312</c:v>
                </c:pt>
                <c:pt idx="10117">
                  <c:v>20.23683793965267</c:v>
                </c:pt>
                <c:pt idx="10118">
                  <c:v>20.22452758842449</c:v>
                </c:pt>
                <c:pt idx="10119">
                  <c:v>20.21221862752334</c:v>
                </c:pt>
                <c:pt idx="10120">
                  <c:v>20.19991105995352</c:v>
                </c:pt>
                <c:pt idx="10121">
                  <c:v>20.18760488871891</c:v>
                </c:pt>
                <c:pt idx="10122">
                  <c:v>20.17530011682299</c:v>
                </c:pt>
                <c:pt idx="10123">
                  <c:v>20.16299674726882</c:v>
                </c:pt>
                <c:pt idx="10124">
                  <c:v>20.15069478305904</c:v>
                </c:pt>
                <c:pt idx="10125">
                  <c:v>20.13839422719587</c:v>
                </c:pt>
                <c:pt idx="10126">
                  <c:v>20.12609508268111</c:v>
                </c:pt>
                <c:pt idx="10127">
                  <c:v>20.11379735251617</c:v>
                </c:pt>
                <c:pt idx="10128">
                  <c:v>20.10150103970198</c:v>
                </c:pt>
                <c:pt idx="10129">
                  <c:v>20.0892061472391</c:v>
                </c:pt>
                <c:pt idx="10130">
                  <c:v>20.07691267812765</c:v>
                </c:pt>
                <c:pt idx="10131">
                  <c:v>20.06462063536732</c:v>
                </c:pt>
                <c:pt idx="10132">
                  <c:v>20.0523300219574</c:v>
                </c:pt>
                <c:pt idx="10133">
                  <c:v>20.04004084089671</c:v>
                </c:pt>
                <c:pt idx="10134">
                  <c:v>20.02775309518369</c:v>
                </c:pt>
                <c:pt idx="10135">
                  <c:v>20.01546678781633</c:v>
                </c:pt>
                <c:pt idx="10136">
                  <c:v>20.00318192179219</c:v>
                </c:pt>
                <c:pt idx="10137">
                  <c:v>19.9908985001084</c:v>
                </c:pt>
                <c:pt idx="10138">
                  <c:v>19.97861652576168</c:v>
                </c:pt>
                <c:pt idx="10139">
                  <c:v>19.96633600174831</c:v>
                </c:pt>
                <c:pt idx="10140">
                  <c:v>19.95405693106413</c:v>
                </c:pt>
                <c:pt idx="10141">
                  <c:v>19.94177931670456</c:v>
                </c:pt>
                <c:pt idx="10142">
                  <c:v>19.92950316166457</c:v>
                </c:pt>
                <c:pt idx="10143">
                  <c:v>19.9172284689387</c:v>
                </c:pt>
                <c:pt idx="10144">
                  <c:v>19.90495524152107</c:v>
                </c:pt>
                <c:pt idx="10145">
                  <c:v>19.89268348240536</c:v>
                </c:pt>
                <c:pt idx="10146">
                  <c:v>19.8804131945848</c:v>
                </c:pt>
                <c:pt idx="10147">
                  <c:v>19.86814438105219</c:v>
                </c:pt>
                <c:pt idx="10148">
                  <c:v>19.8558770447999</c:v>
                </c:pt>
                <c:pt idx="10149">
                  <c:v>19.84361118881984</c:v>
                </c:pt>
                <c:pt idx="10150">
                  <c:v>19.8313468161035</c:v>
                </c:pt>
                <c:pt idx="10151">
                  <c:v>19.81908392964193</c:v>
                </c:pt>
                <c:pt idx="10152">
                  <c:v>19.8068225324257</c:v>
                </c:pt>
                <c:pt idx="10153">
                  <c:v>19.794562627445</c:v>
                </c:pt>
                <c:pt idx="10154">
                  <c:v>19.78230421768951</c:v>
                </c:pt>
                <c:pt idx="10155">
                  <c:v>19.77004730614852</c:v>
                </c:pt>
                <c:pt idx="10156">
                  <c:v>19.75779189581085</c:v>
                </c:pt>
                <c:pt idx="10157">
                  <c:v>19.74553798966485</c:v>
                </c:pt>
                <c:pt idx="10158">
                  <c:v>19.73328559069849</c:v>
                </c:pt>
                <c:pt idx="10159">
                  <c:v>19.7210347018992</c:v>
                </c:pt>
                <c:pt idx="10160">
                  <c:v>19.70878532625405</c:v>
                </c:pt>
                <c:pt idx="10161">
                  <c:v>19.6965374667496</c:v>
                </c:pt>
                <c:pt idx="10162">
                  <c:v>19.68429112637197</c:v>
                </c:pt>
                <c:pt idx="10163">
                  <c:v>19.67204630810686</c:v>
                </c:pt>
                <c:pt idx="10164">
                  <c:v>19.65980301493948</c:v>
                </c:pt>
                <c:pt idx="10165">
                  <c:v>19.6475612498546</c:v>
                </c:pt>
                <c:pt idx="10166">
                  <c:v>19.63532101583653</c:v>
                </c:pt>
                <c:pt idx="10167">
                  <c:v>19.62308231586914</c:v>
                </c:pt>
                <c:pt idx="10168">
                  <c:v>19.61084515293584</c:v>
                </c:pt>
                <c:pt idx="10169">
                  <c:v>19.59860953001956</c:v>
                </c:pt>
                <c:pt idx="10170">
                  <c:v>19.5863754501028</c:v>
                </c:pt>
                <c:pt idx="10171">
                  <c:v>19.57414291616758</c:v>
                </c:pt>
                <c:pt idx="10172">
                  <c:v>19.56191193119549</c:v>
                </c:pt>
                <c:pt idx="10173">
                  <c:v>19.5496824981676</c:v>
                </c:pt>
                <c:pt idx="10174">
                  <c:v>19.5374546200646</c:v>
                </c:pt>
                <c:pt idx="10175">
                  <c:v>19.52522829986664</c:v>
                </c:pt>
                <c:pt idx="10176">
                  <c:v>19.51300354055347</c:v>
                </c:pt>
                <c:pt idx="10177">
                  <c:v>19.50078034510432</c:v>
                </c:pt>
                <c:pt idx="10178">
                  <c:v>19.48855871649799</c:v>
                </c:pt>
                <c:pt idx="10179">
                  <c:v>19.47633865771282</c:v>
                </c:pt>
                <c:pt idx="10180">
                  <c:v>19.46412017172665</c:v>
                </c:pt>
                <c:pt idx="10181">
                  <c:v>19.45190326151689</c:v>
                </c:pt>
                <c:pt idx="10182">
                  <c:v>19.43968793006043</c:v>
                </c:pt>
                <c:pt idx="10183">
                  <c:v>19.42747418033375</c:v>
                </c:pt>
                <c:pt idx="10184">
                  <c:v>19.41526201531283</c:v>
                </c:pt>
                <c:pt idx="10185">
                  <c:v>19.40305143797316</c:v>
                </c:pt>
                <c:pt idx="10186">
                  <c:v>19.39084245128981</c:v>
                </c:pt>
                <c:pt idx="10187">
                  <c:v>19.37863505823731</c:v>
                </c:pt>
                <c:pt idx="10188">
                  <c:v>19.36642926178977</c:v>
                </c:pt>
                <c:pt idx="10189">
                  <c:v>19.3542250649208</c:v>
                </c:pt>
                <c:pt idx="10190">
                  <c:v>19.34202247060354</c:v>
                </c:pt>
                <c:pt idx="10191">
                  <c:v>19.32982148181066</c:v>
                </c:pt>
                <c:pt idx="10192">
                  <c:v>19.31762210151433</c:v>
                </c:pt>
                <c:pt idx="10193">
                  <c:v>19.30542433268628</c:v>
                </c:pt>
                <c:pt idx="10194">
                  <c:v>19.29322817829772</c:v>
                </c:pt>
                <c:pt idx="10195">
                  <c:v>19.28103364131939</c:v>
                </c:pt>
                <c:pt idx="10196">
                  <c:v>19.26884072472158</c:v>
                </c:pt>
                <c:pt idx="10197">
                  <c:v>19.25664943147406</c:v>
                </c:pt>
                <c:pt idx="10198">
                  <c:v>19.24445976454614</c:v>
                </c:pt>
                <c:pt idx="10199">
                  <c:v>19.23227172690662</c:v>
                </c:pt>
                <c:pt idx="10200">
                  <c:v>19.22008532152384</c:v>
                </c:pt>
                <c:pt idx="10201">
                  <c:v>19.20790055136566</c:v>
                </c:pt>
                <c:pt idx="10202">
                  <c:v>19.19571741939943</c:v>
                </c:pt>
                <c:pt idx="10203">
                  <c:v>19.18353592859203</c:v>
                </c:pt>
                <c:pt idx="10204">
                  <c:v>19.17135608190982</c:v>
                </c:pt>
                <c:pt idx="10205">
                  <c:v>19.15917788231873</c:v>
                </c:pt>
                <c:pt idx="10206">
                  <c:v>19.14700133278415</c:v>
                </c:pt>
                <c:pt idx="10207">
                  <c:v>19.13482643627101</c:v>
                </c:pt>
                <c:pt idx="10208">
                  <c:v>19.1226531957437</c:v>
                </c:pt>
                <c:pt idx="10209">
                  <c:v>19.11048161416619</c:v>
                </c:pt>
                <c:pt idx="10210">
                  <c:v>19.09831169450188</c:v>
                </c:pt>
                <c:pt idx="10211">
                  <c:v>19.08614343971374</c:v>
                </c:pt>
                <c:pt idx="10212">
                  <c:v>19.07397685276422</c:v>
                </c:pt>
                <c:pt idx="10213">
                  <c:v>19.06181193661526</c:v>
                </c:pt>
                <c:pt idx="10214">
                  <c:v>19.04964869422831</c:v>
                </c:pt>
                <c:pt idx="10215">
                  <c:v>19.03748712856434</c:v>
                </c:pt>
                <c:pt idx="10216">
                  <c:v>19.02532724258378</c:v>
                </c:pt>
                <c:pt idx="10217">
                  <c:v>19.01316903924664</c:v>
                </c:pt>
                <c:pt idx="10218">
                  <c:v>19.00101252151233</c:v>
                </c:pt>
                <c:pt idx="10219">
                  <c:v>18.98885769233982</c:v>
                </c:pt>
                <c:pt idx="10220">
                  <c:v>18.97670455468758</c:v>
                </c:pt>
                <c:pt idx="10221">
                  <c:v>18.96455311151355</c:v>
                </c:pt>
                <c:pt idx="10222">
                  <c:v>18.95240336577516</c:v>
                </c:pt>
                <c:pt idx="10223">
                  <c:v>18.94025532042938</c:v>
                </c:pt>
                <c:pt idx="10224">
                  <c:v>18.92810897843262</c:v>
                </c:pt>
                <c:pt idx="10225">
                  <c:v>18.91596434274083</c:v>
                </c:pt>
                <c:pt idx="10226">
                  <c:v>18.90382141630942</c:v>
                </c:pt>
                <c:pt idx="10227">
                  <c:v>18.8916802020933</c:v>
                </c:pt>
                <c:pt idx="10228">
                  <c:v>18.8795407030469</c:v>
                </c:pt>
                <c:pt idx="10229">
                  <c:v>18.86740292212408</c:v>
                </c:pt>
                <c:pt idx="10230">
                  <c:v>18.85526686227823</c:v>
                </c:pt>
                <c:pt idx="10231">
                  <c:v>18.84313252646224</c:v>
                </c:pt>
                <c:pt idx="10232">
                  <c:v>18.83099991762846</c:v>
                </c:pt>
                <c:pt idx="10233">
                  <c:v>18.81886903872871</c:v>
                </c:pt>
                <c:pt idx="10234">
                  <c:v>18.80673989271434</c:v>
                </c:pt>
                <c:pt idx="10235">
                  <c:v>18.79461248253617</c:v>
                </c:pt>
                <c:pt idx="10236">
                  <c:v>18.78248681114448</c:v>
                </c:pt>
                <c:pt idx="10237">
                  <c:v>18.77036288148907</c:v>
                </c:pt>
                <c:pt idx="10238">
                  <c:v>18.75824069651919</c:v>
                </c:pt>
                <c:pt idx="10239">
                  <c:v>18.74612025918358</c:v>
                </c:pt>
                <c:pt idx="10240">
                  <c:v>18.73400157243048</c:v>
                </c:pt>
                <c:pt idx="10241">
                  <c:v>18.72188463920757</c:v>
                </c:pt>
                <c:pt idx="10242">
                  <c:v>18.70976946246203</c:v>
                </c:pt>
                <c:pt idx="10243">
                  <c:v>18.69765604514054</c:v>
                </c:pt>
                <c:pt idx="10244">
                  <c:v>18.68554439018921</c:v>
                </c:pt>
                <c:pt idx="10245">
                  <c:v>18.67343450055368</c:v>
                </c:pt>
                <c:pt idx="10246">
                  <c:v>18.66132637917901</c:v>
                </c:pt>
                <c:pt idx="10247">
                  <c:v>18.64922002900978</c:v>
                </c:pt>
                <c:pt idx="10248">
                  <c:v>18.63711545299001</c:v>
                </c:pt>
                <c:pt idx="10249">
                  <c:v>18.62501265406319</c:v>
                </c:pt>
                <c:pt idx="10250">
                  <c:v>18.61291163517233</c:v>
                </c:pt>
                <c:pt idx="10251">
                  <c:v>18.60081239925985</c:v>
                </c:pt>
                <c:pt idx="10252">
                  <c:v>18.58871494926768</c:v>
                </c:pt>
                <c:pt idx="10253">
                  <c:v>18.57661928813719</c:v>
                </c:pt>
                <c:pt idx="10254">
                  <c:v>18.56452541880926</c:v>
                </c:pt>
                <c:pt idx="10255">
                  <c:v>18.55243334422418</c:v>
                </c:pt>
                <c:pt idx="10256">
                  <c:v>18.54034306732175</c:v>
                </c:pt>
                <c:pt idx="10257">
                  <c:v>18.52825459104123</c:v>
                </c:pt>
                <c:pt idx="10258">
                  <c:v>18.51616791832132</c:v>
                </c:pt>
                <c:pt idx="10259">
                  <c:v>18.5040830521002</c:v>
                </c:pt>
                <c:pt idx="10260">
                  <c:v>18.49199999531552</c:v>
                </c:pt>
                <c:pt idx="10261">
                  <c:v>18.47991875090437</c:v>
                </c:pt>
                <c:pt idx="10262">
                  <c:v>18.46783932180333</c:v>
                </c:pt>
                <c:pt idx="10263">
                  <c:v>18.45576171094842</c:v>
                </c:pt>
                <c:pt idx="10264">
                  <c:v>18.44368592127511</c:v>
                </c:pt>
                <c:pt idx="10265">
                  <c:v>18.43161195571836</c:v>
                </c:pt>
                <c:pt idx="10266">
                  <c:v>18.41953981721256</c:v>
                </c:pt>
                <c:pt idx="10267">
                  <c:v>18.40746950869156</c:v>
                </c:pt>
                <c:pt idx="10268">
                  <c:v>18.39540103308869</c:v>
                </c:pt>
                <c:pt idx="10269">
                  <c:v>18.38333439333669</c:v>
                </c:pt>
                <c:pt idx="10270">
                  <c:v>18.37126959236779</c:v>
                </c:pt>
                <c:pt idx="10271">
                  <c:v>18.35920663311367</c:v>
                </c:pt>
                <c:pt idx="10272">
                  <c:v>18.34714551850545</c:v>
                </c:pt>
                <c:pt idx="10273">
                  <c:v>18.3350862514737</c:v>
                </c:pt>
                <c:pt idx="10274">
                  <c:v>18.32302883494846</c:v>
                </c:pt>
                <c:pt idx="10275">
                  <c:v>18.31097327185919</c:v>
                </c:pt>
                <c:pt idx="10276">
                  <c:v>18.29891956513482</c:v>
                </c:pt>
                <c:pt idx="10277">
                  <c:v>18.28686771770374</c:v>
                </c:pt>
                <c:pt idx="10278">
                  <c:v>18.27481773249374</c:v>
                </c:pt>
                <c:pt idx="10279">
                  <c:v>18.26276961243209</c:v>
                </c:pt>
                <c:pt idx="10280">
                  <c:v>18.25072336044553</c:v>
                </c:pt>
                <c:pt idx="10281">
                  <c:v>18.23867897946018</c:v>
                </c:pt>
                <c:pt idx="10282">
                  <c:v>18.22663647240165</c:v>
                </c:pt>
                <c:pt idx="10283">
                  <c:v>18.21459584219499</c:v>
                </c:pt>
                <c:pt idx="10284">
                  <c:v>18.20255709176467</c:v>
                </c:pt>
                <c:pt idx="10285">
                  <c:v>18.19052022403462</c:v>
                </c:pt>
                <c:pt idx="10286">
                  <c:v>18.1784852419282</c:v>
                </c:pt>
                <c:pt idx="10287">
                  <c:v>18.16645214836821</c:v>
                </c:pt>
                <c:pt idx="10288">
                  <c:v>18.1544209462769</c:v>
                </c:pt>
                <c:pt idx="10289">
                  <c:v>18.14239163857593</c:v>
                </c:pt>
                <c:pt idx="10290">
                  <c:v>18.13036422818644</c:v>
                </c:pt>
                <c:pt idx="10291">
                  <c:v>18.11833871802895</c:v>
                </c:pt>
                <c:pt idx="10292">
                  <c:v>18.10631511102347</c:v>
                </c:pt>
                <c:pt idx="10293">
                  <c:v>18.0942934100894</c:v>
                </c:pt>
                <c:pt idx="10294">
                  <c:v>18.0822736181456</c:v>
                </c:pt>
                <c:pt idx="10295">
                  <c:v>18.07025573811035</c:v>
                </c:pt>
                <c:pt idx="10296">
                  <c:v>18.05823977290136</c:v>
                </c:pt>
                <c:pt idx="10297">
                  <c:v>18.0462257254358</c:v>
                </c:pt>
                <c:pt idx="10298">
                  <c:v>18.03421359863021</c:v>
                </c:pt>
                <c:pt idx="10299">
                  <c:v>18.02220339540062</c:v>
                </c:pt>
                <c:pt idx="10300">
                  <c:v>18.01019511866244</c:v>
                </c:pt>
                <c:pt idx="10301">
                  <c:v>17.99818877133054</c:v>
                </c:pt>
                <c:pt idx="10302">
                  <c:v>17.9861843563192</c:v>
                </c:pt>
                <c:pt idx="10303">
                  <c:v>17.97418187654214</c:v>
                </c:pt>
                <c:pt idx="10304">
                  <c:v>17.96218133491248</c:v>
                </c:pt>
                <c:pt idx="10305">
                  <c:v>17.95018273434277</c:v>
                </c:pt>
                <c:pt idx="10306">
                  <c:v>17.93818607774502</c:v>
                </c:pt>
                <c:pt idx="10307">
                  <c:v>17.9261913680306</c:v>
                </c:pt>
                <c:pt idx="10308">
                  <c:v>17.91419860811035</c:v>
                </c:pt>
                <c:pt idx="10309">
                  <c:v>17.90220780089449</c:v>
                </c:pt>
                <c:pt idx="10310">
                  <c:v>17.89021894929272</c:v>
                </c:pt>
                <c:pt idx="10311">
                  <c:v>17.87823205621407</c:v>
                </c:pt>
                <c:pt idx="10312">
                  <c:v>17.86624712456707</c:v>
                </c:pt>
                <c:pt idx="10313">
                  <c:v>17.85426415725964</c:v>
                </c:pt>
                <c:pt idx="10314">
                  <c:v>17.84228315719908</c:v>
                </c:pt>
                <c:pt idx="10315">
                  <c:v>17.83030412729216</c:v>
                </c:pt>
                <c:pt idx="10316">
                  <c:v>17.81832707044501</c:v>
                </c:pt>
                <c:pt idx="10317">
                  <c:v>17.80635198956323</c:v>
                </c:pt>
                <c:pt idx="10318">
                  <c:v>17.79437888755178</c:v>
                </c:pt>
                <c:pt idx="10319">
                  <c:v>17.78240776731507</c:v>
                </c:pt>
                <c:pt idx="10320">
                  <c:v>17.77043863175689</c:v>
                </c:pt>
                <c:pt idx="10321">
                  <c:v>17.75847148378048</c:v>
                </c:pt>
                <c:pt idx="10322">
                  <c:v>17.74650632628843</c:v>
                </c:pt>
                <c:pt idx="10323">
                  <c:v>17.73454316218278</c:v>
                </c:pt>
                <c:pt idx="10324">
                  <c:v>17.72258199436498</c:v>
                </c:pt>
                <c:pt idx="10325">
                  <c:v>17.71062282573586</c:v>
                </c:pt>
                <c:pt idx="10326">
                  <c:v>17.69866565919569</c:v>
                </c:pt>
                <c:pt idx="10327">
                  <c:v>17.68671049764411</c:v>
                </c:pt>
                <c:pt idx="10328">
                  <c:v>17.67475734398018</c:v>
                </c:pt>
                <c:pt idx="10329">
                  <c:v>17.66280620110235</c:v>
                </c:pt>
                <c:pt idx="10330">
                  <c:v>17.6508570719085</c:v>
                </c:pt>
                <c:pt idx="10331">
                  <c:v>17.63890995929587</c:v>
                </c:pt>
                <c:pt idx="10332">
                  <c:v>17.62696486616113</c:v>
                </c:pt>
                <c:pt idx="10333">
                  <c:v>17.61502179540036</c:v>
                </c:pt>
                <c:pt idx="10334">
                  <c:v>17.603080749909</c:v>
                </c:pt>
                <c:pt idx="10335">
                  <c:v>17.59114173258192</c:v>
                </c:pt>
                <c:pt idx="10336">
                  <c:v>17.57920474631337</c:v>
                </c:pt>
                <c:pt idx="10337">
                  <c:v>17.567269793997</c:v>
                </c:pt>
                <c:pt idx="10338">
                  <c:v>17.55533687852585</c:v>
                </c:pt>
                <c:pt idx="10339">
                  <c:v>17.54340600279238</c:v>
                </c:pt>
                <c:pt idx="10340">
                  <c:v>17.53147716968841</c:v>
                </c:pt>
                <c:pt idx="10341">
                  <c:v>17.51955038210515</c:v>
                </c:pt>
                <c:pt idx="10342">
                  <c:v>17.50762564293324</c:v>
                </c:pt>
                <c:pt idx="10343">
                  <c:v>17.49570295506267</c:v>
                </c:pt>
                <c:pt idx="10344">
                  <c:v>17.48378232138285</c:v>
                </c:pt>
                <c:pt idx="10345">
                  <c:v>17.47186374478257</c:v>
                </c:pt>
                <c:pt idx="10346">
                  <c:v>17.45994722814998</c:v>
                </c:pt>
                <c:pt idx="10347">
                  <c:v>17.44803277437265</c:v>
                </c:pt>
                <c:pt idx="10348">
                  <c:v>17.43612038633755</c:v>
                </c:pt>
                <c:pt idx="10349">
                  <c:v>17.424210066931</c:v>
                </c:pt>
                <c:pt idx="10350">
                  <c:v>17.41230181903871</c:v>
                </c:pt>
                <c:pt idx="10351">
                  <c:v>17.40039564554577</c:v>
                </c:pt>
                <c:pt idx="10352">
                  <c:v>17.3884915493367</c:v>
                </c:pt>
                <c:pt idx="10353">
                  <c:v>17.37658953329533</c:v>
                </c:pt>
                <c:pt idx="10354">
                  <c:v>17.36468960030494</c:v>
                </c:pt>
                <c:pt idx="10355">
                  <c:v>17.35279175324814</c:v>
                </c:pt>
                <c:pt idx="10356">
                  <c:v>17.34089599500694</c:v>
                </c:pt>
                <c:pt idx="10357">
                  <c:v>17.32900232846272</c:v>
                </c:pt>
                <c:pt idx="10358">
                  <c:v>17.31711075649625</c:v>
                </c:pt>
                <c:pt idx="10359">
                  <c:v>17.30522128198767</c:v>
                </c:pt>
                <c:pt idx="10360">
                  <c:v>17.2933339078165</c:v>
                </c:pt>
                <c:pt idx="10361">
                  <c:v>17.28144863686163</c:v>
                </c:pt>
                <c:pt idx="10362">
                  <c:v>17.26956547200132</c:v>
                </c:pt>
                <c:pt idx="10363">
                  <c:v>17.25768441611322</c:v>
                </c:pt>
                <c:pt idx="10364">
                  <c:v>17.24580547207434</c:v>
                </c:pt>
                <c:pt idx="10365">
                  <c:v>17.23392864276106</c:v>
                </c:pt>
                <c:pt idx="10366">
                  <c:v>17.22205393104914</c:v>
                </c:pt>
                <c:pt idx="10367">
                  <c:v>17.2101813398137</c:v>
                </c:pt>
                <c:pt idx="10368">
                  <c:v>17.19831087192922</c:v>
                </c:pt>
                <c:pt idx="10369">
                  <c:v>17.1864425302696</c:v>
                </c:pt>
                <c:pt idx="10370">
                  <c:v>17.17457631770806</c:v>
                </c:pt>
                <c:pt idx="10371">
                  <c:v>17.16271223711716</c:v>
                </c:pt>
                <c:pt idx="10372">
                  <c:v>17.15085029136891</c:v>
                </c:pt>
                <c:pt idx="10373">
                  <c:v>17.13899048333461</c:v>
                </c:pt>
                <c:pt idx="10374">
                  <c:v>17.12713281588496</c:v>
                </c:pt>
                <c:pt idx="10375">
                  <c:v>17.11527729189001</c:v>
                </c:pt>
                <c:pt idx="10376">
                  <c:v>17.10342391421918</c:v>
                </c:pt>
                <c:pt idx="10377">
                  <c:v>17.09157268574125</c:v>
                </c:pt>
                <c:pt idx="10378">
                  <c:v>17.07972360932435</c:v>
                </c:pt>
                <c:pt idx="10379">
                  <c:v>17.06787668783602</c:v>
                </c:pt>
                <c:pt idx="10380">
                  <c:v>17.05603192414306</c:v>
                </c:pt>
                <c:pt idx="10381">
                  <c:v>17.04418932111172</c:v>
                </c:pt>
                <c:pt idx="10382">
                  <c:v>17.03234888160756</c:v>
                </c:pt>
                <c:pt idx="10383">
                  <c:v>17.02051060849553</c:v>
                </c:pt>
                <c:pt idx="10384">
                  <c:v>17.00867450463989</c:v>
                </c:pt>
                <c:pt idx="10385">
                  <c:v>16.99684057290429</c:v>
                </c:pt>
                <c:pt idx="10386">
                  <c:v>16.98500881615173</c:v>
                </c:pt>
                <c:pt idx="10387">
                  <c:v>16.97317923724456</c:v>
                </c:pt>
                <c:pt idx="10388">
                  <c:v>16.96135183904448</c:v>
                </c:pt>
                <c:pt idx="10389">
                  <c:v>16.94952662441252</c:v>
                </c:pt>
                <c:pt idx="10390">
                  <c:v>16.93770359620909</c:v>
                </c:pt>
                <c:pt idx="10391">
                  <c:v>16.92588275729395</c:v>
                </c:pt>
                <c:pt idx="10392">
                  <c:v>16.9140641105262</c:v>
                </c:pt>
                <c:pt idx="10393">
                  <c:v>16.90224765876426</c:v>
                </c:pt>
                <c:pt idx="10394">
                  <c:v>16.89043340486597</c:v>
                </c:pt>
                <c:pt idx="10395">
                  <c:v>16.87862135168843</c:v>
                </c:pt>
                <c:pt idx="10396">
                  <c:v>16.86681150208815</c:v>
                </c:pt>
                <c:pt idx="10397">
                  <c:v>16.85500385892094</c:v>
                </c:pt>
                <c:pt idx="10398">
                  <c:v>16.843198425042</c:v>
                </c:pt>
                <c:pt idx="10399">
                  <c:v>16.83139520330582</c:v>
                </c:pt>
                <c:pt idx="10400">
                  <c:v>16.81959419656628</c:v>
                </c:pt>
                <c:pt idx="10401">
                  <c:v>16.80779540767656</c:v>
                </c:pt>
                <c:pt idx="10402">
                  <c:v>16.79599883948921</c:v>
                </c:pt>
                <c:pt idx="10403">
                  <c:v>16.78420449485612</c:v>
                </c:pt>
                <c:pt idx="10404">
                  <c:v>16.77241237662847</c:v>
                </c:pt>
                <c:pt idx="10405">
                  <c:v>16.76062248765686</c:v>
                </c:pt>
                <c:pt idx="10406">
                  <c:v>16.74883483079116</c:v>
                </c:pt>
                <c:pt idx="10407">
                  <c:v>16.73704940888061</c:v>
                </c:pt>
                <c:pt idx="10408">
                  <c:v>16.72526622477375</c:v>
                </c:pt>
                <c:pt idx="10409">
                  <c:v>16.71348528131852</c:v>
                </c:pt>
                <c:pt idx="10410">
                  <c:v>16.70170658136209</c:v>
                </c:pt>
                <c:pt idx="10411">
                  <c:v>16.68993012775109</c:v>
                </c:pt>
                <c:pt idx="10412">
                  <c:v>16.67815592333137</c:v>
                </c:pt>
                <c:pt idx="10413">
                  <c:v>16.66638397094816</c:v>
                </c:pt>
                <c:pt idx="10414">
                  <c:v>16.65461427344605</c:v>
                </c:pt>
                <c:pt idx="10415">
                  <c:v>16.64284683366888</c:v>
                </c:pt>
                <c:pt idx="10416">
                  <c:v>16.63108165445992</c:v>
                </c:pt>
                <c:pt idx="10417">
                  <c:v>16.61931873866165</c:v>
                </c:pt>
                <c:pt idx="10418">
                  <c:v>16.60755808911598</c:v>
                </c:pt>
                <c:pt idx="10419">
                  <c:v>16.59579970866408</c:v>
                </c:pt>
                <c:pt idx="10420">
                  <c:v>16.58404360014649</c:v>
                </c:pt>
                <c:pt idx="10421">
                  <c:v>16.57228976640305</c:v>
                </c:pt>
                <c:pt idx="10422">
                  <c:v>16.56053821027291</c:v>
                </c:pt>
                <c:pt idx="10423">
                  <c:v>16.54878893459457</c:v>
                </c:pt>
                <c:pt idx="10424">
                  <c:v>16.53704194220585</c:v>
                </c:pt>
                <c:pt idx="10425">
                  <c:v>16.52529723594385</c:v>
                </c:pt>
                <c:pt idx="10426">
                  <c:v>16.51355481864507</c:v>
                </c:pt>
                <c:pt idx="10427">
                  <c:v>16.50181469314524</c:v>
                </c:pt>
                <c:pt idx="10428">
                  <c:v>16.49007686227947</c:v>
                </c:pt>
                <c:pt idx="10429">
                  <c:v>16.47834132888216</c:v>
                </c:pt>
                <c:pt idx="10430">
                  <c:v>16.46660809578702</c:v>
                </c:pt>
                <c:pt idx="10431">
                  <c:v>16.45487716582711</c:v>
                </c:pt>
                <c:pt idx="10432">
                  <c:v>16.44314854183477</c:v>
                </c:pt>
                <c:pt idx="10433">
                  <c:v>16.43142222664167</c:v>
                </c:pt>
                <c:pt idx="10434">
                  <c:v>16.4196982230788</c:v>
                </c:pt>
                <c:pt idx="10435">
                  <c:v>16.40797653397643</c:v>
                </c:pt>
                <c:pt idx="10436">
                  <c:v>16.39625716216419</c:v>
                </c:pt>
                <c:pt idx="10437">
                  <c:v>16.38454011047098</c:v>
                </c:pt>
                <c:pt idx="10438">
                  <c:v>16.37282538172503</c:v>
                </c:pt>
                <c:pt idx="10439">
                  <c:v>16.36111297875386</c:v>
                </c:pt>
                <c:pt idx="10440">
                  <c:v>16.34940290438433</c:v>
                </c:pt>
                <c:pt idx="10441">
                  <c:v>16.3376951614426</c:v>
                </c:pt>
                <c:pt idx="10442">
                  <c:v>16.3259897527541</c:v>
                </c:pt>
                <c:pt idx="10443">
                  <c:v>16.31428668114359</c:v>
                </c:pt>
                <c:pt idx="10444">
                  <c:v>16.30258594943515</c:v>
                </c:pt>
                <c:pt idx="10445">
                  <c:v>16.29088756045216</c:v>
                </c:pt>
                <c:pt idx="10446">
                  <c:v>16.27919151701726</c:v>
                </c:pt>
                <c:pt idx="10447">
                  <c:v>16.26749782195246</c:v>
                </c:pt>
                <c:pt idx="10448">
                  <c:v>16.25580647807901</c:v>
                </c:pt>
                <c:pt idx="10449">
                  <c:v>16.2441174882175</c:v>
                </c:pt>
                <c:pt idx="10450">
                  <c:v>16.23243085518781</c:v>
                </c:pt>
                <c:pt idx="10451">
                  <c:v>16.22074658180911</c:v>
                </c:pt>
                <c:pt idx="10452">
                  <c:v>16.20906467089988</c:v>
                </c:pt>
                <c:pt idx="10453">
                  <c:v>16.1973851252779</c:v>
                </c:pt>
                <c:pt idx="10454">
                  <c:v>16.18570794776019</c:v>
                </c:pt>
                <c:pt idx="10455">
                  <c:v>16.17403314116317</c:v>
                </c:pt>
                <c:pt idx="10456">
                  <c:v>16.16236070830248</c:v>
                </c:pt>
                <c:pt idx="10457">
                  <c:v>16.15069065199306</c:v>
                </c:pt>
                <c:pt idx="10458">
                  <c:v>16.13902297504916</c:v>
                </c:pt>
                <c:pt idx="10459">
                  <c:v>16.12735768028432</c:v>
                </c:pt>
                <c:pt idx="10460">
                  <c:v>16.11569477051136</c:v>
                </c:pt>
                <c:pt idx="10461">
                  <c:v>16.10403424854243</c:v>
                </c:pt>
                <c:pt idx="10462">
                  <c:v>16.09237611718889</c:v>
                </c:pt>
                <c:pt idx="10463">
                  <c:v>16.08072037926146</c:v>
                </c:pt>
                <c:pt idx="10464">
                  <c:v>16.06906703757014</c:v>
                </c:pt>
                <c:pt idx="10465">
                  <c:v>16.05741609492419</c:v>
                </c:pt>
                <c:pt idx="10466">
                  <c:v>16.04576755413216</c:v>
                </c:pt>
                <c:pt idx="10467">
                  <c:v>16.03412141800192</c:v>
                </c:pt>
                <c:pt idx="10468">
                  <c:v>16.02247768934056</c:v>
                </c:pt>
                <c:pt idx="10469">
                  <c:v>16.01083637095453</c:v>
                </c:pt>
                <c:pt idx="10470">
                  <c:v>15.9991974656495</c:v>
                </c:pt>
                <c:pt idx="10471">
                  <c:v>15.98756097623046</c:v>
                </c:pt>
                <c:pt idx="10472">
                  <c:v>15.97592690550167</c:v>
                </c:pt>
                <c:pt idx="10473">
                  <c:v>15.96429525626667</c:v>
                </c:pt>
                <c:pt idx="10474">
                  <c:v>15.95266603132827</c:v>
                </c:pt>
                <c:pt idx="10475">
                  <c:v>15.94103923348858</c:v>
                </c:pt>
                <c:pt idx="10476">
                  <c:v>15.92941486554897</c:v>
                </c:pt>
                <c:pt idx="10477">
                  <c:v>15.9177929303101</c:v>
                </c:pt>
                <c:pt idx="10478">
                  <c:v>15.90617343057189</c:v>
                </c:pt>
                <c:pt idx="10479">
                  <c:v>15.89455636913355</c:v>
                </c:pt>
                <c:pt idx="10480">
                  <c:v>15.88294174879356</c:v>
                </c:pt>
                <c:pt idx="10481">
                  <c:v>15.87132957234968</c:v>
                </c:pt>
                <c:pt idx="10482">
                  <c:v>15.85971984259892</c:v>
                </c:pt>
                <c:pt idx="10483">
                  <c:v>15.8481125623376</c:v>
                </c:pt>
                <c:pt idx="10484">
                  <c:v>15.83650773436127</c:v>
                </c:pt>
                <c:pt idx="10485">
                  <c:v>15.82490536146478</c:v>
                </c:pt>
                <c:pt idx="10486">
                  <c:v>15.81330544644225</c:v>
                </c:pt>
                <c:pt idx="10487">
                  <c:v>15.80170799208705</c:v>
                </c:pt>
                <c:pt idx="10488">
                  <c:v>15.79011300119182</c:v>
                </c:pt>
                <c:pt idx="10489">
                  <c:v>15.77852047654848</c:v>
                </c:pt>
                <c:pt idx="10490">
                  <c:v>15.76693042094822</c:v>
                </c:pt>
                <c:pt idx="10491">
                  <c:v>15.75534283718148</c:v>
                </c:pt>
                <c:pt idx="10492">
                  <c:v>15.74375772803796</c:v>
                </c:pt>
                <c:pt idx="10493">
                  <c:v>15.73217509630666</c:v>
                </c:pt>
                <c:pt idx="10494">
                  <c:v>15.7205949447758</c:v>
                </c:pt>
                <c:pt idx="10495">
                  <c:v>15.70901727623287</c:v>
                </c:pt>
                <c:pt idx="10496">
                  <c:v>15.69744209346465</c:v>
                </c:pt>
                <c:pt idx="10497">
                  <c:v>15.68586939925715</c:v>
                </c:pt>
                <c:pt idx="10498">
                  <c:v>15.67429919639566</c:v>
                </c:pt>
                <c:pt idx="10499">
                  <c:v>15.66273148766473</c:v>
                </c:pt>
                <c:pt idx="10500">
                  <c:v>15.65116627584814</c:v>
                </c:pt>
                <c:pt idx="10501">
                  <c:v>15.63960356372895</c:v>
                </c:pt>
                <c:pt idx="10502">
                  <c:v>15.62804335408947</c:v>
                </c:pt>
                <c:pt idx="10503">
                  <c:v>15.61648564971128</c:v>
                </c:pt>
                <c:pt idx="10504">
                  <c:v>15.60493045337519</c:v>
                </c:pt>
                <c:pt idx="10505">
                  <c:v>15.59337776786128</c:v>
                </c:pt>
                <c:pt idx="10506">
                  <c:v>15.58182759594889</c:v>
                </c:pt>
                <c:pt idx="10507">
                  <c:v>15.57027994041658</c:v>
                </c:pt>
                <c:pt idx="10508">
                  <c:v>15.55873480404221</c:v>
                </c:pt>
                <c:pt idx="10509">
                  <c:v>15.54719218960283</c:v>
                </c:pt>
                <c:pt idx="10510">
                  <c:v>15.53565209987481</c:v>
                </c:pt>
                <c:pt idx="10511">
                  <c:v>15.52411453763371</c:v>
                </c:pt>
                <c:pt idx="10512">
                  <c:v>15.51257950565437</c:v>
                </c:pt>
                <c:pt idx="10513">
                  <c:v>15.50104700671086</c:v>
                </c:pt>
                <c:pt idx="10514">
                  <c:v>15.48951704357651</c:v>
                </c:pt>
                <c:pt idx="10515">
                  <c:v>15.4779896190239</c:v>
                </c:pt>
                <c:pt idx="10516">
                  <c:v>15.46646473582482</c:v>
                </c:pt>
                <c:pt idx="10517">
                  <c:v>15.45494239675034</c:v>
                </c:pt>
                <c:pt idx="10518">
                  <c:v>15.44342260457077</c:v>
                </c:pt>
                <c:pt idx="10519">
                  <c:v>15.43190536205565</c:v>
                </c:pt>
                <c:pt idx="10520">
                  <c:v>15.42039067197377</c:v>
                </c:pt>
                <c:pt idx="10521">
                  <c:v>15.40887853709314</c:v>
                </c:pt>
                <c:pt idx="10522">
                  <c:v>15.39736896018105</c:v>
                </c:pt>
                <c:pt idx="10523">
                  <c:v>15.38586194400399</c:v>
                </c:pt>
                <c:pt idx="10524">
                  <c:v>15.37435749132771</c:v>
                </c:pt>
                <c:pt idx="10525">
                  <c:v>15.3628556049172</c:v>
                </c:pt>
                <c:pt idx="10526">
                  <c:v>15.35135628753665</c:v>
                </c:pt>
                <c:pt idx="10527">
                  <c:v>15.33985954194953</c:v>
                </c:pt>
                <c:pt idx="10528">
                  <c:v>15.32836537091854</c:v>
                </c:pt>
                <c:pt idx="10529">
                  <c:v>15.31687377720559</c:v>
                </c:pt>
                <c:pt idx="10530">
                  <c:v>15.30538476357184</c:v>
                </c:pt>
                <c:pt idx="10531">
                  <c:v>15.29389833277767</c:v>
                </c:pt>
                <c:pt idx="10532">
                  <c:v>15.28241448758271</c:v>
                </c:pt>
                <c:pt idx="10533">
                  <c:v>15.27093323074581</c:v>
                </c:pt>
                <c:pt idx="10534">
                  <c:v>15.25945456502505</c:v>
                </c:pt>
                <c:pt idx="10535">
                  <c:v>15.24797849317773</c:v>
                </c:pt>
                <c:pt idx="10536">
                  <c:v>15.23650501796042</c:v>
                </c:pt>
                <c:pt idx="10537">
                  <c:v>15.22503414212885</c:v>
                </c:pt>
                <c:pt idx="10538">
                  <c:v>15.21356586843802</c:v>
                </c:pt>
                <c:pt idx="10539">
                  <c:v>15.20210019964217</c:v>
                </c:pt>
                <c:pt idx="10540">
                  <c:v>15.19063713849472</c:v>
                </c:pt>
                <c:pt idx="10541">
                  <c:v>15.17917668774835</c:v>
                </c:pt>
                <c:pt idx="10542">
                  <c:v>15.16771885015496</c:v>
                </c:pt>
                <c:pt idx="10543">
                  <c:v>15.15626362846564</c:v>
                </c:pt>
                <c:pt idx="10544">
                  <c:v>15.14481102543075</c:v>
                </c:pt>
                <c:pt idx="10545">
                  <c:v>15.13336104379983</c:v>
                </c:pt>
                <c:pt idx="10546">
                  <c:v>15.12191368632167</c:v>
                </c:pt>
                <c:pt idx="10547">
                  <c:v>15.11046895574427</c:v>
                </c:pt>
                <c:pt idx="10548">
                  <c:v>15.09902685481483</c:v>
                </c:pt>
                <c:pt idx="10549">
                  <c:v>15.08758738627979</c:v>
                </c:pt>
                <c:pt idx="10550">
                  <c:v>15.0761505528848</c:v>
                </c:pt>
                <c:pt idx="10551">
                  <c:v>15.06471635737472</c:v>
                </c:pt>
                <c:pt idx="10552">
                  <c:v>15.05328480249365</c:v>
                </c:pt>
                <c:pt idx="10553">
                  <c:v>15.04185589098486</c:v>
                </c:pt>
                <c:pt idx="10554">
                  <c:v>15.03042962559088</c:v>
                </c:pt>
                <c:pt idx="10555">
                  <c:v>15.01900600905342</c:v>
                </c:pt>
                <c:pt idx="10556">
                  <c:v>15.00758504411343</c:v>
                </c:pt>
                <c:pt idx="10557">
                  <c:v>14.99616673351104</c:v>
                </c:pt>
                <c:pt idx="10558">
                  <c:v>14.98475107998561</c:v>
                </c:pt>
                <c:pt idx="10559">
                  <c:v>14.9733380862757</c:v>
                </c:pt>
                <c:pt idx="10560">
                  <c:v>14.9619277551191</c:v>
                </c:pt>
                <c:pt idx="10561">
                  <c:v>14.95052008925278</c:v>
                </c:pt>
                <c:pt idx="10562">
                  <c:v>14.93911509141293</c:v>
                </c:pt>
                <c:pt idx="10563">
                  <c:v>14.92771276433495</c:v>
                </c:pt>
                <c:pt idx="10564">
                  <c:v>14.91631311075344</c:v>
                </c:pt>
                <c:pt idx="10565">
                  <c:v>14.9049161334022</c:v>
                </c:pt>
                <c:pt idx="10566">
                  <c:v>14.89352183501425</c:v>
                </c:pt>
                <c:pt idx="10567">
                  <c:v>14.8821302183218</c:v>
                </c:pt>
                <c:pt idx="10568">
                  <c:v>14.87074128605626</c:v>
                </c:pt>
                <c:pt idx="10569">
                  <c:v>14.85935504094825</c:v>
                </c:pt>
                <c:pt idx="10570">
                  <c:v>14.84797148572758</c:v>
                </c:pt>
                <c:pt idx="10571">
                  <c:v>14.83659062312328</c:v>
                </c:pt>
                <c:pt idx="10572">
                  <c:v>14.82521245586356</c:v>
                </c:pt>
                <c:pt idx="10573">
                  <c:v>14.81383698667583</c:v>
                </c:pt>
                <c:pt idx="10574">
                  <c:v>14.80246421828671</c:v>
                </c:pt>
                <c:pt idx="10575">
                  <c:v>14.79109415342199</c:v>
                </c:pt>
                <c:pt idx="10576">
                  <c:v>14.7797267948067</c:v>
                </c:pt>
                <c:pt idx="10577">
                  <c:v>14.76836214516502</c:v>
                </c:pt>
                <c:pt idx="10578">
                  <c:v>14.75700020722035</c:v>
                </c:pt>
                <c:pt idx="10579">
                  <c:v>14.74564098369528</c:v>
                </c:pt>
                <c:pt idx="10580">
                  <c:v>14.73428447731158</c:v>
                </c:pt>
                <c:pt idx="10581">
                  <c:v>14.72293069079023</c:v>
                </c:pt>
                <c:pt idx="10582">
                  <c:v>14.71157962685138</c:v>
                </c:pt>
                <c:pt idx="10583">
                  <c:v>14.70023128821439</c:v>
                </c:pt>
                <c:pt idx="10584">
                  <c:v>14.6888856775978</c:v>
                </c:pt>
                <c:pt idx="10585">
                  <c:v>14.67754279771933</c:v>
                </c:pt>
                <c:pt idx="10586">
                  <c:v>14.66620265129592</c:v>
                </c:pt>
                <c:pt idx="10587">
                  <c:v>14.65486524104364</c:v>
                </c:pt>
                <c:pt idx="10588">
                  <c:v>14.64353056967781</c:v>
                </c:pt>
                <c:pt idx="10589">
                  <c:v>14.63219863991289</c:v>
                </c:pt>
                <c:pt idx="10590">
                  <c:v>14.62086945446254</c:v>
                </c:pt>
                <c:pt idx="10591">
                  <c:v>14.60954301603962</c:v>
                </c:pt>
                <c:pt idx="10592">
                  <c:v>14.59821932735612</c:v>
                </c:pt>
                <c:pt idx="10593">
                  <c:v>14.5868983911233</c:v>
                </c:pt>
                <c:pt idx="10594">
                  <c:v>14.57558021005149</c:v>
                </c:pt>
                <c:pt idx="10595">
                  <c:v>14.5642647868503</c:v>
                </c:pt>
                <c:pt idx="10596">
                  <c:v>14.55295212422847</c:v>
                </c:pt>
                <c:pt idx="10597">
                  <c:v>14.54164222489393</c:v>
                </c:pt>
                <c:pt idx="10598">
                  <c:v>14.53033509155377</c:v>
                </c:pt>
                <c:pt idx="10599">
                  <c:v>14.5190307269143</c:v>
                </c:pt>
                <c:pt idx="10600">
                  <c:v>14.50772913368096</c:v>
                </c:pt>
                <c:pt idx="10601">
                  <c:v>14.49643031455839</c:v>
                </c:pt>
                <c:pt idx="10602">
                  <c:v>14.4851342722504</c:v>
                </c:pt>
                <c:pt idx="10603">
                  <c:v>14.47384100945997</c:v>
                </c:pt>
                <c:pt idx="10604">
                  <c:v>14.46255052888926</c:v>
                </c:pt>
                <c:pt idx="10605">
                  <c:v>14.4512628332396</c:v>
                </c:pt>
                <c:pt idx="10606">
                  <c:v>14.43997792521149</c:v>
                </c:pt>
                <c:pt idx="10607">
                  <c:v>14.42869580750461</c:v>
                </c:pt>
                <c:pt idx="10608">
                  <c:v>14.41741648281779</c:v>
                </c:pt>
                <c:pt idx="10609">
                  <c:v>14.40613995384904</c:v>
                </c:pt>
                <c:pt idx="10610">
                  <c:v>14.39486622329555</c:v>
                </c:pt>
                <c:pt idx="10611">
                  <c:v>14.38359529385366</c:v>
                </c:pt>
                <c:pt idx="10612">
                  <c:v>14.37232716821888</c:v>
                </c:pt>
                <c:pt idx="10613">
                  <c:v>14.36106184908589</c:v>
                </c:pt>
                <c:pt idx="10614">
                  <c:v>14.34979933914855</c:v>
                </c:pt>
                <c:pt idx="10615">
                  <c:v>14.33853964109984</c:v>
                </c:pt>
                <c:pt idx="10616">
                  <c:v>14.32728275763196</c:v>
                </c:pt>
                <c:pt idx="10617">
                  <c:v>14.31602869143622</c:v>
                </c:pt>
                <c:pt idx="10618">
                  <c:v>14.30477744520314</c:v>
                </c:pt>
                <c:pt idx="10619">
                  <c:v>14.29352902162237</c:v>
                </c:pt>
                <c:pt idx="10620">
                  <c:v>14.28228342338272</c:v>
                </c:pt>
                <c:pt idx="10621">
                  <c:v>14.27104065317218</c:v>
                </c:pt>
                <c:pt idx="10622">
                  <c:v>14.25980071367787</c:v>
                </c:pt>
                <c:pt idx="10623">
                  <c:v>14.2485636075861</c:v>
                </c:pt>
                <c:pt idx="10624">
                  <c:v>14.23732933758232</c:v>
                </c:pt>
                <c:pt idx="10625">
                  <c:v>14.22609790635113</c:v>
                </c:pt>
                <c:pt idx="10626">
                  <c:v>14.2148693165763</c:v>
                </c:pt>
                <c:pt idx="10627">
                  <c:v>14.20364357094075</c:v>
                </c:pt>
                <c:pt idx="10628">
                  <c:v>14.19242067212654</c:v>
                </c:pt>
                <c:pt idx="10629">
                  <c:v>14.1812006228149</c:v>
                </c:pt>
                <c:pt idx="10630">
                  <c:v>14.16998342568622</c:v>
                </c:pt>
                <c:pt idx="10631">
                  <c:v>14.15876908342002</c:v>
                </c:pt>
                <c:pt idx="10632">
                  <c:v>14.14755759869498</c:v>
                </c:pt>
                <c:pt idx="10633">
                  <c:v>14.13634897418893</c:v>
                </c:pt>
                <c:pt idx="10634">
                  <c:v>14.12514321257885</c:v>
                </c:pt>
                <c:pt idx="10635">
                  <c:v>14.11394031654086</c:v>
                </c:pt>
                <c:pt idx="10636">
                  <c:v>14.10274028875024</c:v>
                </c:pt>
                <c:pt idx="10637">
                  <c:v>14.09154313188142</c:v>
                </c:pt>
                <c:pt idx="10638">
                  <c:v>14.08034884860795</c:v>
                </c:pt>
                <c:pt idx="10639">
                  <c:v>14.06915744160256</c:v>
                </c:pt>
                <c:pt idx="10640">
                  <c:v>14.0579689135371</c:v>
                </c:pt>
                <c:pt idx="10641">
                  <c:v>14.04678326708257</c:v>
                </c:pt>
                <c:pt idx="10642">
                  <c:v>14.03560050490911</c:v>
                </c:pt>
                <c:pt idx="10643">
                  <c:v>14.02442062968601</c:v>
                </c:pt>
                <c:pt idx="10644">
                  <c:v>14.0132436440817</c:v>
                </c:pt>
                <c:pt idx="10645">
                  <c:v>14.00206955076374</c:v>
                </c:pt>
                <c:pt idx="10646">
                  <c:v>13.99089835239884</c:v>
                </c:pt>
                <c:pt idx="10647">
                  <c:v>13.97973005165285</c:v>
                </c:pt>
                <c:pt idx="10648">
                  <c:v>13.96856465119074</c:v>
                </c:pt>
                <c:pt idx="10649">
                  <c:v>13.95740215367665</c:v>
                </c:pt>
                <c:pt idx="10650">
                  <c:v>13.94624256177382</c:v>
                </c:pt>
                <c:pt idx="10651">
                  <c:v>13.93508587814466</c:v>
                </c:pt>
                <c:pt idx="10652">
                  <c:v>13.92393210545067</c:v>
                </c:pt>
                <c:pt idx="10653">
                  <c:v>13.91278124635254</c:v>
                </c:pt>
                <c:pt idx="10654">
                  <c:v>13.90163330351005</c:v>
                </c:pt>
                <c:pt idx="10655">
                  <c:v>13.89048827958214</c:v>
                </c:pt>
                <c:pt idx="10656">
                  <c:v>13.87934617722686</c:v>
                </c:pt>
                <c:pt idx="10657">
                  <c:v>13.8682069991014</c:v>
                </c:pt>
                <c:pt idx="10658">
                  <c:v>13.85707074786207</c:v>
                </c:pt>
                <c:pt idx="10659">
                  <c:v>13.84593742616434</c:v>
                </c:pt>
                <c:pt idx="10660">
                  <c:v>13.83480703666277</c:v>
                </c:pt>
                <c:pt idx="10661">
                  <c:v>13.82367958201108</c:v>
                </c:pt>
                <c:pt idx="10662">
                  <c:v>13.8125550648621</c:v>
                </c:pt>
                <c:pt idx="10663">
                  <c:v>13.80143348786778</c:v>
                </c:pt>
                <c:pt idx="10664">
                  <c:v>13.79031485367922</c:v>
                </c:pt>
                <c:pt idx="10665">
                  <c:v>13.77919916494661</c:v>
                </c:pt>
                <c:pt idx="10666">
                  <c:v>13.7680864243193</c:v>
                </c:pt>
                <c:pt idx="10667">
                  <c:v>13.75697663444573</c:v>
                </c:pt>
                <c:pt idx="10668">
                  <c:v>13.74586979797348</c:v>
                </c:pt>
                <c:pt idx="10669">
                  <c:v>13.73476591754926</c:v>
                </c:pt>
                <c:pt idx="10670">
                  <c:v>13.72366499581889</c:v>
                </c:pt>
                <c:pt idx="10671">
                  <c:v>13.7125670354273</c:v>
                </c:pt>
                <c:pt idx="10672">
                  <c:v>13.70147203901855</c:v>
                </c:pt>
                <c:pt idx="10673">
                  <c:v>13.69038000923582</c:v>
                </c:pt>
                <c:pt idx="10674">
                  <c:v>13.67929094872141</c:v>
                </c:pt>
                <c:pt idx="10675">
                  <c:v>13.66820486011672</c:v>
                </c:pt>
                <c:pt idx="10676">
                  <c:v>13.65712174606228</c:v>
                </c:pt>
                <c:pt idx="10677">
                  <c:v>13.64604160919775</c:v>
                </c:pt>
                <c:pt idx="10678">
                  <c:v>13.63496445216186</c:v>
                </c:pt>
                <c:pt idx="10679">
                  <c:v>13.62389027759249</c:v>
                </c:pt>
                <c:pt idx="10680">
                  <c:v>13.61281908812663</c:v>
                </c:pt>
                <c:pt idx="10681">
                  <c:v>13.60175088640037</c:v>
                </c:pt>
                <c:pt idx="10682">
                  <c:v>13.59068567504892</c:v>
                </c:pt>
                <c:pt idx="10683">
                  <c:v>13.57962345670659</c:v>
                </c:pt>
                <c:pt idx="10684">
                  <c:v>13.56856423400681</c:v>
                </c:pt>
                <c:pt idx="10685">
                  <c:v>13.55750800958211</c:v>
                </c:pt>
                <c:pt idx="10686">
                  <c:v>13.54645478606414</c:v>
                </c:pt>
                <c:pt idx="10687">
                  <c:v>13.53540456608366</c:v>
                </c:pt>
                <c:pt idx="10688">
                  <c:v>13.5243573522705</c:v>
                </c:pt>
                <c:pt idx="10689">
                  <c:v>13.51331314725365</c:v>
                </c:pt>
                <c:pt idx="10690">
                  <c:v>13.50227195366116</c:v>
                </c:pt>
                <c:pt idx="10691">
                  <c:v>13.49123377412022</c:v>
                </c:pt>
                <c:pt idx="10692">
                  <c:v>13.48019861125708</c:v>
                </c:pt>
                <c:pt idx="10693">
                  <c:v>13.46916646769714</c:v>
                </c:pt>
                <c:pt idx="10694">
                  <c:v>13.45813734606487</c:v>
                </c:pt>
                <c:pt idx="10695">
                  <c:v>13.44711124898385</c:v>
                </c:pt>
                <c:pt idx="10696">
                  <c:v>13.43608817907676</c:v>
                </c:pt>
                <c:pt idx="10697">
                  <c:v>13.4250681389654</c:v>
                </c:pt>
                <c:pt idx="10698">
                  <c:v>13.41405113127061</c:v>
                </c:pt>
                <c:pt idx="10699">
                  <c:v>13.4030371586124</c:v>
                </c:pt>
                <c:pt idx="10700">
                  <c:v>13.39202622360984</c:v>
                </c:pt>
                <c:pt idx="10701">
                  <c:v>13.38101832888109</c:v>
                </c:pt>
                <c:pt idx="10702">
                  <c:v>13.37001347704342</c:v>
                </c:pt>
                <c:pt idx="10703">
                  <c:v>13.3590116707132</c:v>
                </c:pt>
                <c:pt idx="10704">
                  <c:v>13.34801291250587</c:v>
                </c:pt>
                <c:pt idx="10705">
                  <c:v>13.33701720503599</c:v>
                </c:pt>
                <c:pt idx="10706">
                  <c:v>13.3260245509172</c:v>
                </c:pt>
                <c:pt idx="10707">
                  <c:v>13.31503495276222</c:v>
                </c:pt>
                <c:pt idx="10708">
                  <c:v>13.30404841318289</c:v>
                </c:pt>
                <c:pt idx="10709">
                  <c:v>13.29306493479011</c:v>
                </c:pt>
                <c:pt idx="10710">
                  <c:v>13.2820845201939</c:v>
                </c:pt>
                <c:pt idx="10711">
                  <c:v>13.27110717200333</c:v>
                </c:pt>
                <c:pt idx="10712">
                  <c:v>13.2601328928266</c:v>
                </c:pt>
                <c:pt idx="10713">
                  <c:v>13.24916168527096</c:v>
                </c:pt>
                <c:pt idx="10714">
                  <c:v>13.23819355194277</c:v>
                </c:pt>
                <c:pt idx="10715">
                  <c:v>13.22722849544747</c:v>
                </c:pt>
                <c:pt idx="10716">
                  <c:v>13.21626651838958</c:v>
                </c:pt>
                <c:pt idx="10717">
                  <c:v>13.2053076233727</c:v>
                </c:pt>
                <c:pt idx="10718">
                  <c:v>13.19435181299954</c:v>
                </c:pt>
                <c:pt idx="10719">
                  <c:v>13.18339908987185</c:v>
                </c:pt>
                <c:pt idx="10720">
                  <c:v>13.1724494565905</c:v>
                </c:pt>
                <c:pt idx="10721">
                  <c:v>13.16150291575541</c:v>
                </c:pt>
                <c:pt idx="10722">
                  <c:v>13.15055946996561</c:v>
                </c:pt>
                <c:pt idx="10723">
                  <c:v>13.13961912181918</c:v>
                </c:pt>
                <c:pt idx="10724">
                  <c:v>13.1286818739133</c:v>
                </c:pt>
                <c:pt idx="10725">
                  <c:v>13.11774772884423</c:v>
                </c:pt>
                <c:pt idx="10726">
                  <c:v>13.10681668920728</c:v>
                </c:pt>
                <c:pt idx="10727">
                  <c:v>13.09588875759686</c:v>
                </c:pt>
                <c:pt idx="10728">
                  <c:v>13.08496393660645</c:v>
                </c:pt>
                <c:pt idx="10729">
                  <c:v>13.07404222882861</c:v>
                </c:pt>
                <c:pt idx="10730">
                  <c:v>13.06312363685495</c:v>
                </c:pt>
                <c:pt idx="10731">
                  <c:v>13.05220816327618</c:v>
                </c:pt>
                <c:pt idx="10732">
                  <c:v>13.04129581068209</c:v>
                </c:pt>
                <c:pt idx="10733">
                  <c:v>13.0303865816615</c:v>
                </c:pt>
                <c:pt idx="10734">
                  <c:v>13.01948047880234</c:v>
                </c:pt>
                <c:pt idx="10735">
                  <c:v>13.00857750469158</c:v>
                </c:pt>
                <c:pt idx="10736">
                  <c:v>12.9976776619153</c:v>
                </c:pt>
                <c:pt idx="10737">
                  <c:v>12.9867809530586</c:v>
                </c:pt>
                <c:pt idx="10738">
                  <c:v>12.97588738070568</c:v>
                </c:pt>
                <c:pt idx="10739">
                  <c:v>12.9649969474398</c:v>
                </c:pt>
                <c:pt idx="10740">
                  <c:v>12.95410965584327</c:v>
                </c:pt>
                <c:pt idx="10741">
                  <c:v>12.9432255084975</c:v>
                </c:pt>
                <c:pt idx="10742">
                  <c:v>12.93234450798293</c:v>
                </c:pt>
                <c:pt idx="10743">
                  <c:v>12.92146665687909</c:v>
                </c:pt>
                <c:pt idx="10744">
                  <c:v>12.91059195776455</c:v>
                </c:pt>
                <c:pt idx="10745">
                  <c:v>12.89972041321695</c:v>
                </c:pt>
                <c:pt idx="10746">
                  <c:v>12.88885202581301</c:v>
                </c:pt>
                <c:pt idx="10747">
                  <c:v>12.87798679812849</c:v>
                </c:pt>
                <c:pt idx="10748">
                  <c:v>12.86712473273822</c:v>
                </c:pt>
                <c:pt idx="10749">
                  <c:v>12.85626583221607</c:v>
                </c:pt>
                <c:pt idx="10750">
                  <c:v>12.84541009913499</c:v>
                </c:pt>
                <c:pt idx="10751">
                  <c:v>12.834557536067</c:v>
                </c:pt>
                <c:pt idx="10752">
                  <c:v>12.82370814558312</c:v>
                </c:pt>
                <c:pt idx="10753">
                  <c:v>12.81286193025351</c:v>
                </c:pt>
                <c:pt idx="10754">
                  <c:v>12.80201889264731</c:v>
                </c:pt>
                <c:pt idx="10755">
                  <c:v>12.79117903533275</c:v>
                </c:pt>
                <c:pt idx="10756">
                  <c:v>12.78034236087712</c:v>
                </c:pt>
                <c:pt idx="10757">
                  <c:v>12.76950887184674</c:v>
                </c:pt>
                <c:pt idx="10758">
                  <c:v>12.758678570807</c:v>
                </c:pt>
                <c:pt idx="10759">
                  <c:v>12.74785146032232</c:v>
                </c:pt>
                <c:pt idx="10760">
                  <c:v>12.73702754295622</c:v>
                </c:pt>
                <c:pt idx="10761">
                  <c:v>12.72620682127122</c:v>
                </c:pt>
                <c:pt idx="10762">
                  <c:v>12.7153892978289</c:v>
                </c:pt>
                <c:pt idx="10763">
                  <c:v>12.70457497518989</c:v>
                </c:pt>
                <c:pt idx="10764">
                  <c:v>12.69376385591389</c:v>
                </c:pt>
                <c:pt idx="10765">
                  <c:v>12.68295594255963</c:v>
                </c:pt>
                <c:pt idx="10766">
                  <c:v>12.67215123768487</c:v>
                </c:pt>
                <c:pt idx="10767">
                  <c:v>12.66134974384645</c:v>
                </c:pt>
                <c:pt idx="10768">
                  <c:v>12.65055146360022</c:v>
                </c:pt>
                <c:pt idx="10769">
                  <c:v>12.6397563995011</c:v>
                </c:pt>
                <c:pt idx="10770">
                  <c:v>12.62896455410304</c:v>
                </c:pt>
                <c:pt idx="10771">
                  <c:v>12.61817592995904</c:v>
                </c:pt>
                <c:pt idx="10772">
                  <c:v>12.60739052962114</c:v>
                </c:pt>
                <c:pt idx="10773">
                  <c:v>12.59660835564041</c:v>
                </c:pt>
                <c:pt idx="10774">
                  <c:v>12.58582941056698</c:v>
                </c:pt>
                <c:pt idx="10775">
                  <c:v>12.57505369695</c:v>
                </c:pt>
                <c:pt idx="10776">
                  <c:v>12.56428121733767</c:v>
                </c:pt>
                <c:pt idx="10777">
                  <c:v>12.55351197427723</c:v>
                </c:pt>
                <c:pt idx="10778">
                  <c:v>12.54274597031494</c:v>
                </c:pt>
                <c:pt idx="10779">
                  <c:v>12.53198320799612</c:v>
                </c:pt>
                <c:pt idx="10780">
                  <c:v>12.52122368986512</c:v>
                </c:pt>
                <c:pt idx="10781">
                  <c:v>12.51046741846531</c:v>
                </c:pt>
                <c:pt idx="10782">
                  <c:v>12.49971439633911</c:v>
                </c:pt>
                <c:pt idx="10783">
                  <c:v>12.48896462602796</c:v>
                </c:pt>
                <c:pt idx="10784">
                  <c:v>12.47821811007234</c:v>
                </c:pt>
                <c:pt idx="10785">
                  <c:v>12.46747485101178</c:v>
                </c:pt>
                <c:pt idx="10786">
                  <c:v>12.4567348513848</c:v>
                </c:pt>
                <c:pt idx="10787">
                  <c:v>12.44599811372898</c:v>
                </c:pt>
                <c:pt idx="10788">
                  <c:v>12.43526464058092</c:v>
                </c:pt>
                <c:pt idx="10789">
                  <c:v>12.42453443447627</c:v>
                </c:pt>
                <c:pt idx="10790">
                  <c:v>12.41380749794967</c:v>
                </c:pt>
                <c:pt idx="10791">
                  <c:v>12.40308383353481</c:v>
                </c:pt>
                <c:pt idx="10792">
                  <c:v>12.39236344376441</c:v>
                </c:pt>
                <c:pt idx="10793">
                  <c:v>12.38164633117022</c:v>
                </c:pt>
                <c:pt idx="10794">
                  <c:v>12.37093249828298</c:v>
                </c:pt>
                <c:pt idx="10795">
                  <c:v>12.36022194763249</c:v>
                </c:pt>
                <c:pt idx="10796">
                  <c:v>12.34951468174758</c:v>
                </c:pt>
                <c:pt idx="10797">
                  <c:v>12.33881070315606</c:v>
                </c:pt>
                <c:pt idx="10798">
                  <c:v>12.3281100143848</c:v>
                </c:pt>
                <c:pt idx="10799">
                  <c:v>12.3174126179597</c:v>
                </c:pt>
                <c:pt idx="10800">
                  <c:v>12.30671851640561</c:v>
                </c:pt>
                <c:pt idx="10801">
                  <c:v>12.29602771224649</c:v>
                </c:pt>
                <c:pt idx="10802">
                  <c:v>12.28534020800527</c:v>
                </c:pt>
                <c:pt idx="10803">
                  <c:v>12.2746560062039</c:v>
                </c:pt>
                <c:pt idx="10804">
                  <c:v>12.26397510936335</c:v>
                </c:pt>
                <c:pt idx="10805">
                  <c:v>12.25329752000364</c:v>
                </c:pt>
                <c:pt idx="10806">
                  <c:v>12.24262324064374</c:v>
                </c:pt>
                <c:pt idx="10807">
                  <c:v>12.2319522738017</c:v>
                </c:pt>
                <c:pt idx="10808">
                  <c:v>12.22128462199455</c:v>
                </c:pt>
                <c:pt idx="10809">
                  <c:v>12.21062028773834</c:v>
                </c:pt>
                <c:pt idx="10810">
                  <c:v>12.19995927354814</c:v>
                </c:pt>
                <c:pt idx="10811">
                  <c:v>12.18930158193801</c:v>
                </c:pt>
                <c:pt idx="10812">
                  <c:v>12.17864721542106</c:v>
                </c:pt>
                <c:pt idx="10813">
                  <c:v>12.16799617650938</c:v>
                </c:pt>
                <c:pt idx="10814">
                  <c:v>12.15734846771407</c:v>
                </c:pt>
                <c:pt idx="10815">
                  <c:v>12.14670409154527</c:v>
                </c:pt>
                <c:pt idx="10816">
                  <c:v>12.13606305051209</c:v>
                </c:pt>
                <c:pt idx="10817">
                  <c:v>12.12542534712267</c:v>
                </c:pt>
                <c:pt idx="10818">
                  <c:v>12.11479098388416</c:v>
                </c:pt>
                <c:pt idx="10819">
                  <c:v>12.1041599633027</c:v>
                </c:pt>
                <c:pt idx="10820">
                  <c:v>12.09353228788345</c:v>
                </c:pt>
                <c:pt idx="10821">
                  <c:v>12.08290796013056</c:v>
                </c:pt>
                <c:pt idx="10822">
                  <c:v>12.0722869825472</c:v>
                </c:pt>
                <c:pt idx="10823">
                  <c:v>12.06166935763554</c:v>
                </c:pt>
                <c:pt idx="10824">
                  <c:v>12.05105508789675</c:v>
                </c:pt>
                <c:pt idx="10825">
                  <c:v>12.040444175831</c:v>
                </c:pt>
                <c:pt idx="10826">
                  <c:v>12.02983662393745</c:v>
                </c:pt>
                <c:pt idx="10827">
                  <c:v>12.0192324347143</c:v>
                </c:pt>
                <c:pt idx="10828">
                  <c:v>12.00863161065869</c:v>
                </c:pt>
                <c:pt idx="10829">
                  <c:v>11.99803415426682</c:v>
                </c:pt>
                <c:pt idx="10830">
                  <c:v>11.98744006803384</c:v>
                </c:pt>
                <c:pt idx="10831">
                  <c:v>11.97684935445394</c:v>
                </c:pt>
                <c:pt idx="10832">
                  <c:v>11.96626201602026</c:v>
                </c:pt>
                <c:pt idx="10833">
                  <c:v>11.95567805522497</c:v>
                </c:pt>
                <c:pt idx="10834">
                  <c:v>11.94509747455922</c:v>
                </c:pt>
                <c:pt idx="10835">
                  <c:v>11.93452027651317</c:v>
                </c:pt>
                <c:pt idx="10836">
                  <c:v>11.92394646357596</c:v>
                </c:pt>
                <c:pt idx="10837">
                  <c:v>11.91337603823573</c:v>
                </c:pt>
                <c:pt idx="10838">
                  <c:v>11.9028090029796</c:v>
                </c:pt>
                <c:pt idx="10839">
                  <c:v>11.89224536029369</c:v>
                </c:pt>
                <c:pt idx="10840">
                  <c:v>11.88168511266312</c:v>
                </c:pt>
                <c:pt idx="10841">
                  <c:v>11.87112826257198</c:v>
                </c:pt>
                <c:pt idx="10842">
                  <c:v>11.86057481250338</c:v>
                </c:pt>
                <c:pt idx="10843">
                  <c:v>11.85002476493937</c:v>
                </c:pt>
                <c:pt idx="10844">
                  <c:v>11.83947812236104</c:v>
                </c:pt>
                <c:pt idx="10845">
                  <c:v>11.82893488724844</c:v>
                </c:pt>
                <c:pt idx="10846">
                  <c:v>11.8183950620806</c:v>
                </c:pt>
                <c:pt idx="10847">
                  <c:v>11.80785864933556</c:v>
                </c:pt>
                <c:pt idx="10848">
                  <c:v>11.79732565149032</c:v>
                </c:pt>
                <c:pt idx="10849">
                  <c:v>11.78679607102088</c:v>
                </c:pt>
                <c:pt idx="10850">
                  <c:v>11.77626991040221</c:v>
                </c:pt>
                <c:pt idx="10851">
                  <c:v>11.76574717210829</c:v>
                </c:pt>
                <c:pt idx="10852">
                  <c:v>11.75522785861204</c:v>
                </c:pt>
                <c:pt idx="10853">
                  <c:v>11.74471197238539</c:v>
                </c:pt>
                <c:pt idx="10854">
                  <c:v>11.73419951589926</c:v>
                </c:pt>
                <c:pt idx="10855">
                  <c:v>11.72369049162352</c:v>
                </c:pt>
                <c:pt idx="10856">
                  <c:v>11.71318490202705</c:v>
                </c:pt>
                <c:pt idx="10857">
                  <c:v>11.70268274957766</c:v>
                </c:pt>
                <c:pt idx="10858">
                  <c:v>11.6921840367422</c:v>
                </c:pt>
                <c:pt idx="10859">
                  <c:v>11.68168876598645</c:v>
                </c:pt>
                <c:pt idx="10860">
                  <c:v>11.67119693977518</c:v>
                </c:pt>
                <c:pt idx="10861">
                  <c:v>11.66070856057215</c:v>
                </c:pt>
                <c:pt idx="10862">
                  <c:v>11.65022363084007</c:v>
                </c:pt>
                <c:pt idx="10863">
                  <c:v>11.63974215304064</c:v>
                </c:pt>
                <c:pt idx="10864">
                  <c:v>11.62926412963453</c:v>
                </c:pt>
                <c:pt idx="10865">
                  <c:v>11.61878956308139</c:v>
                </c:pt>
                <c:pt idx="10866">
                  <c:v>11.60831845583981</c:v>
                </c:pt>
                <c:pt idx="10867">
                  <c:v>11.5978508103674</c:v>
                </c:pt>
                <c:pt idx="10868">
                  <c:v>11.5873866291207</c:v>
                </c:pt>
                <c:pt idx="10869">
                  <c:v>11.57692591455522</c:v>
                </c:pt>
                <c:pt idx="10870">
                  <c:v>11.56646866912547</c:v>
                </c:pt>
                <c:pt idx="10871">
                  <c:v>11.55601489528492</c:v>
                </c:pt>
                <c:pt idx="10872">
                  <c:v>11.54556459548597</c:v>
                </c:pt>
                <c:pt idx="10873">
                  <c:v>11.53511777218004</c:v>
                </c:pt>
                <c:pt idx="10874">
                  <c:v>11.52467442781747</c:v>
                </c:pt>
                <c:pt idx="10875">
                  <c:v>11.5142345648476</c:v>
                </c:pt>
                <c:pt idx="10876">
                  <c:v>11.50379818571871</c:v>
                </c:pt>
                <c:pt idx="10877">
                  <c:v>11.49336529287806</c:v>
                </c:pt>
                <c:pt idx="10878">
                  <c:v>11.48293588877186</c:v>
                </c:pt>
                <c:pt idx="10879">
                  <c:v>11.4725099758453</c:v>
                </c:pt>
                <c:pt idx="10880">
                  <c:v>11.4620875565425</c:v>
                </c:pt>
                <c:pt idx="10881">
                  <c:v>11.45166863330656</c:v>
                </c:pt>
                <c:pt idx="10882">
                  <c:v>11.44125320857956</c:v>
                </c:pt>
                <c:pt idx="10883">
                  <c:v>11.4308412848025</c:v>
                </c:pt>
                <c:pt idx="10884">
                  <c:v>11.42043286441538</c:v>
                </c:pt>
                <c:pt idx="10885">
                  <c:v>11.41002794985712</c:v>
                </c:pt>
                <c:pt idx="10886">
                  <c:v>11.39962654356562</c:v>
                </c:pt>
                <c:pt idx="10887">
                  <c:v>11.38922864797772</c:v>
                </c:pt>
                <c:pt idx="10888">
                  <c:v>11.37883426552924</c:v>
                </c:pt>
                <c:pt idx="10889">
                  <c:v>11.36844339865492</c:v>
                </c:pt>
                <c:pt idx="10890">
                  <c:v>11.35805604978849</c:v>
                </c:pt>
                <c:pt idx="10891">
                  <c:v>11.3476722213626</c:v>
                </c:pt>
                <c:pt idx="10892">
                  <c:v>11.3372919158089</c:v>
                </c:pt>
                <c:pt idx="10893">
                  <c:v>11.32691513555793</c:v>
                </c:pt>
                <c:pt idx="10894">
                  <c:v>11.31654188303924</c:v>
                </c:pt>
                <c:pt idx="10895">
                  <c:v>11.30617216068129</c:v>
                </c:pt>
                <c:pt idx="10896">
                  <c:v>11.2958059709115</c:v>
                </c:pt>
                <c:pt idx="10897">
                  <c:v>11.28544331615626</c:v>
                </c:pt>
                <c:pt idx="10898">
                  <c:v>11.27508419884087</c:v>
                </c:pt>
                <c:pt idx="10899">
                  <c:v>11.26472862138962</c:v>
                </c:pt>
                <c:pt idx="10900">
                  <c:v>11.25437658622572</c:v>
                </c:pt>
                <c:pt idx="10901">
                  <c:v>11.24402809577132</c:v>
                </c:pt>
                <c:pt idx="10902">
                  <c:v>11.23368315244755</c:v>
                </c:pt>
                <c:pt idx="10903">
                  <c:v>11.22334175867444</c:v>
                </c:pt>
                <c:pt idx="10904">
                  <c:v>11.213003916871</c:v>
                </c:pt>
                <c:pt idx="10905">
                  <c:v>11.20266962945517</c:v>
                </c:pt>
                <c:pt idx="10906">
                  <c:v>11.19233889884383</c:v>
                </c:pt>
                <c:pt idx="10907">
                  <c:v>11.1820117274528</c:v>
                </c:pt>
                <c:pt idx="10908">
                  <c:v>11.17168811769686</c:v>
                </c:pt>
                <c:pt idx="10909">
                  <c:v>11.16136807198971</c:v>
                </c:pt>
                <c:pt idx="10910">
                  <c:v>11.15105159274399</c:v>
                </c:pt>
                <c:pt idx="10911">
                  <c:v>11.14073868237129</c:v>
                </c:pt>
                <c:pt idx="10912">
                  <c:v>11.13042934328213</c:v>
                </c:pt>
                <c:pt idx="10913">
                  <c:v>11.12012357788598</c:v>
                </c:pt>
                <c:pt idx="10914">
                  <c:v>11.10982138859123</c:v>
                </c:pt>
                <c:pt idx="10915">
                  <c:v>11.09952277780523</c:v>
                </c:pt>
                <c:pt idx="10916">
                  <c:v>11.08922774793422</c:v>
                </c:pt>
                <c:pt idx="10917">
                  <c:v>11.07893630138344</c:v>
                </c:pt>
                <c:pt idx="10918">
                  <c:v>11.068648440557</c:v>
                </c:pt>
                <c:pt idx="10919">
                  <c:v>11.05836416785798</c:v>
                </c:pt>
                <c:pt idx="10920">
                  <c:v>11.0480834856884</c:v>
                </c:pt>
                <c:pt idx="10921">
                  <c:v>11.03780639644918</c:v>
                </c:pt>
                <c:pt idx="10922">
                  <c:v>11.02753290254019</c:v>
                </c:pt>
                <c:pt idx="10923">
                  <c:v>11.01726300636023</c:v>
                </c:pt>
                <c:pt idx="10924">
                  <c:v>11.00699671030703</c:v>
                </c:pt>
                <c:pt idx="10925">
                  <c:v>10.99673401677725</c:v>
                </c:pt>
                <c:pt idx="10926">
                  <c:v>10.98647492816647</c:v>
                </c:pt>
                <c:pt idx="10927">
                  <c:v>10.9762194468692</c:v>
                </c:pt>
                <c:pt idx="10928">
                  <c:v>10.96596757527888</c:v>
                </c:pt>
                <c:pt idx="10929">
                  <c:v>10.9557193157879</c:v>
                </c:pt>
                <c:pt idx="10930">
                  <c:v>10.9454746707875</c:v>
                </c:pt>
                <c:pt idx="10931">
                  <c:v>10.93523364266795</c:v>
                </c:pt>
                <c:pt idx="10932">
                  <c:v>10.92499623381836</c:v>
                </c:pt>
                <c:pt idx="10933">
                  <c:v>10.9147624466268</c:v>
                </c:pt>
                <c:pt idx="10934">
                  <c:v>10.90453228348027</c:v>
                </c:pt>
                <c:pt idx="10935">
                  <c:v>10.89430574676465</c:v>
                </c:pt>
                <c:pt idx="10936">
                  <c:v>10.8840828388648</c:v>
                </c:pt>
                <c:pt idx="10937">
                  <c:v>10.87386356216445</c:v>
                </c:pt>
                <c:pt idx="10938">
                  <c:v>10.86364791904628</c:v>
                </c:pt>
                <c:pt idx="10939">
                  <c:v>10.85343591189187</c:v>
                </c:pt>
                <c:pt idx="10940">
                  <c:v>10.84322754308173</c:v>
                </c:pt>
                <c:pt idx="10941">
                  <c:v>10.8330228149953</c:v>
                </c:pt>
                <c:pt idx="10942">
                  <c:v>10.82282173001088</c:v>
                </c:pt>
                <c:pt idx="10943">
                  <c:v>10.81262429050579</c:v>
                </c:pt>
                <c:pt idx="10944">
                  <c:v>10.80243049885615</c:v>
                </c:pt>
                <c:pt idx="10945">
                  <c:v>10.79224035743707</c:v>
                </c:pt>
                <c:pt idx="10946">
                  <c:v>10.78205386862256</c:v>
                </c:pt>
                <c:pt idx="10947">
                  <c:v>10.77187103478552</c:v>
                </c:pt>
                <c:pt idx="10948">
                  <c:v>10.7616918582978</c:v>
                </c:pt>
                <c:pt idx="10949">
                  <c:v>10.75151634153012</c:v>
                </c:pt>
                <c:pt idx="10950">
                  <c:v>10.74134448685213</c:v>
                </c:pt>
                <c:pt idx="10951">
                  <c:v>10.73117629663242</c:v>
                </c:pt>
                <c:pt idx="10952">
                  <c:v>10.72101177323844</c:v>
                </c:pt>
                <c:pt idx="10953">
                  <c:v>10.71085091903657</c:v>
                </c:pt>
                <c:pt idx="10954">
                  <c:v>10.70069373639211</c:v>
                </c:pt>
                <c:pt idx="10955">
                  <c:v>10.69054022766927</c:v>
                </c:pt>
                <c:pt idx="10956">
                  <c:v>10.68039039523112</c:v>
                </c:pt>
                <c:pt idx="10957">
                  <c:v>10.67024424143971</c:v>
                </c:pt>
                <c:pt idx="10958">
                  <c:v>10.66010176865593</c:v>
                </c:pt>
                <c:pt idx="10959">
                  <c:v>10.64996297923961</c:v>
                </c:pt>
                <c:pt idx="10960">
                  <c:v>10.63982787554949</c:v>
                </c:pt>
                <c:pt idx="10961">
                  <c:v>10.62969645994318</c:v>
                </c:pt>
                <c:pt idx="10962">
                  <c:v>10.61956873477723</c:v>
                </c:pt>
                <c:pt idx="10963">
                  <c:v>10.60944470240707</c:v>
                </c:pt>
                <c:pt idx="10964">
                  <c:v>10.59932436518702</c:v>
                </c:pt>
                <c:pt idx="10965">
                  <c:v>10.58920772547034</c:v>
                </c:pt>
                <c:pt idx="10966">
                  <c:v>10.57909478560916</c:v>
                </c:pt>
                <c:pt idx="10967">
                  <c:v>10.56898554795452</c:v>
                </c:pt>
                <c:pt idx="10968">
                  <c:v>10.55888001485635</c:v>
                </c:pt>
                <c:pt idx="10969">
                  <c:v>10.54877818866347</c:v>
                </c:pt>
                <c:pt idx="10970">
                  <c:v>10.53868007172365</c:v>
                </c:pt>
                <c:pt idx="10971">
                  <c:v>10.52858566638348</c:v>
                </c:pt>
                <c:pt idx="10972">
                  <c:v>10.5184949749885</c:v>
                </c:pt>
                <c:pt idx="10973">
                  <c:v>10.50840799988313</c:v>
                </c:pt>
                <c:pt idx="10974">
                  <c:v>10.49832474341067</c:v>
                </c:pt>
                <c:pt idx="10975">
                  <c:v>10.48824520791334</c:v>
                </c:pt>
                <c:pt idx="10976">
                  <c:v>10.47816939573224</c:v>
                </c:pt>
                <c:pt idx="10977">
                  <c:v>10.46809730920736</c:v>
                </c:pt>
                <c:pt idx="10978">
                  <c:v>10.45802895067757</c:v>
                </c:pt>
                <c:pt idx="10979">
                  <c:v>10.44796432248066</c:v>
                </c:pt>
                <c:pt idx="10980">
                  <c:v>10.43790342695329</c:v>
                </c:pt>
                <c:pt idx="10981">
                  <c:v>10.42784626643102</c:v>
                </c:pt>
                <c:pt idx="10982">
                  <c:v>10.41779284324829</c:v>
                </c:pt>
                <c:pt idx="10983">
                  <c:v>10.40774315973843</c:v>
                </c:pt>
                <c:pt idx="10984">
                  <c:v>10.39769721823367</c:v>
                </c:pt>
                <c:pt idx="10985">
                  <c:v>10.3876550210651</c:v>
                </c:pt>
                <c:pt idx="10986">
                  <c:v>10.37761657056273</c:v>
                </c:pt>
                <c:pt idx="10987">
                  <c:v>10.36758186905542</c:v>
                </c:pt>
                <c:pt idx="10988">
                  <c:v>10.35755091887095</c:v>
                </c:pt>
                <c:pt idx="10989">
                  <c:v>10.34752372233595</c:v>
                </c:pt>
                <c:pt idx="10990">
                  <c:v>10.33750028177597</c:v>
                </c:pt>
                <c:pt idx="10991">
                  <c:v>10.3274805995154</c:v>
                </c:pt>
                <c:pt idx="10992">
                  <c:v>10.31746467787755</c:v>
                </c:pt>
                <c:pt idx="10993">
                  <c:v>10.3074525191846</c:v>
                </c:pt>
                <c:pt idx="10994">
                  <c:v>10.29744412575758</c:v>
                </c:pt>
                <c:pt idx="10995">
                  <c:v>10.28743949991646</c:v>
                </c:pt>
                <c:pt idx="10996">
                  <c:v>10.27743864398004</c:v>
                </c:pt>
                <c:pt idx="10997">
                  <c:v>10.26744156026602</c:v>
                </c:pt>
                <c:pt idx="10998">
                  <c:v>10.25744825109097</c:v>
                </c:pt>
                <c:pt idx="10999">
                  <c:v>10.24745871877033</c:v>
                </c:pt>
                <c:pt idx="11000">
                  <c:v>10.23747296561844</c:v>
                </c:pt>
                <c:pt idx="11001">
                  <c:v>10.2274909939485</c:v>
                </c:pt>
                <c:pt idx="11002">
                  <c:v>10.21751280607257</c:v>
                </c:pt>
                <c:pt idx="11003">
                  <c:v>10.20753840430162</c:v>
                </c:pt>
                <c:pt idx="11004">
                  <c:v>10.19756779094547</c:v>
                </c:pt>
                <c:pt idx="11005">
                  <c:v>10.18760096831282</c:v>
                </c:pt>
                <c:pt idx="11006">
                  <c:v>10.17763793871124</c:v>
                </c:pt>
                <c:pt idx="11007">
                  <c:v>10.16767870444716</c:v>
                </c:pt>
                <c:pt idx="11008">
                  <c:v>10.1577232678259</c:v>
                </c:pt>
                <c:pt idx="11009">
                  <c:v>10.14777163115165</c:v>
                </c:pt>
                <c:pt idx="11010">
                  <c:v>10.13782379672746</c:v>
                </c:pt>
                <c:pt idx="11011">
                  <c:v>10.12787976685524</c:v>
                </c:pt>
                <c:pt idx="11012">
                  <c:v>10.1179395438358</c:v>
                </c:pt>
                <c:pt idx="11013">
                  <c:v>10.10800312996878</c:v>
                </c:pt>
                <c:pt idx="11014">
                  <c:v>10.09807052755271</c:v>
                </c:pt>
                <c:pt idx="11015">
                  <c:v>10.08814173888499</c:v>
                </c:pt>
                <c:pt idx="11016">
                  <c:v>10.07821676626186</c:v>
                </c:pt>
                <c:pt idx="11017">
                  <c:v>10.06829561197846</c:v>
                </c:pt>
                <c:pt idx="11018">
                  <c:v>10.05837827832875</c:v>
                </c:pt>
                <c:pt idx="11019">
                  <c:v>10.0484647676056</c:v>
                </c:pt>
                <c:pt idx="11020">
                  <c:v>10.03855508210071</c:v>
                </c:pt>
                <c:pt idx="11021">
                  <c:v>10.02864922410466</c:v>
                </c:pt>
                <c:pt idx="11022">
                  <c:v>10.01874719590688</c:v>
                </c:pt>
                <c:pt idx="11023">
                  <c:v>10.00884899979566</c:v>
                </c:pt>
                <c:pt idx="11024">
                  <c:v>9.998954638058167</c:v>
                </c:pt>
                <c:pt idx="11025">
                  <c:v>9.98906411298041</c:v>
                </c:pt>
                <c:pt idx="11026">
                  <c:v>9.979177426847265</c:v>
                </c:pt>
                <c:pt idx="11027">
                  <c:v>9.96929458194246</c:v>
                </c:pt>
                <c:pt idx="11028">
                  <c:v>9.959415580548585</c:v>
                </c:pt>
                <c:pt idx="11029">
                  <c:v>9.949540424947084</c:v>
                </c:pt>
                <c:pt idx="11030">
                  <c:v>9.939669117418263</c:v>
                </c:pt>
                <c:pt idx="11031">
                  <c:v>9.929801660241271</c:v>
                </c:pt>
                <c:pt idx="11032">
                  <c:v>9.919938055694128</c:v>
                </c:pt>
                <c:pt idx="11033">
                  <c:v>9.910078306053693</c:v>
                </c:pt>
                <c:pt idx="11034">
                  <c:v>9.90022241359569</c:v>
                </c:pt>
                <c:pt idx="11035">
                  <c:v>9.890370380594684</c:v>
                </c:pt>
                <c:pt idx="11036">
                  <c:v>9.880522209324103</c:v>
                </c:pt>
                <c:pt idx="11037">
                  <c:v>9.870677902056216</c:v>
                </c:pt>
                <c:pt idx="11038">
                  <c:v>9.86083746106215</c:v>
                </c:pt>
                <c:pt idx="11039">
                  <c:v>9.85100088861188</c:v>
                </c:pt>
                <c:pt idx="11040">
                  <c:v>9.841168186974226</c:v>
                </c:pt>
                <c:pt idx="11041">
                  <c:v>9.831339358416871</c:v>
                </c:pt>
                <c:pt idx="11042">
                  <c:v>9.821514405206324</c:v>
                </c:pt>
                <c:pt idx="11043">
                  <c:v>9.811693329607958</c:v>
                </c:pt>
                <c:pt idx="11044">
                  <c:v>9.801876133885983</c:v>
                </c:pt>
                <c:pt idx="11045">
                  <c:v>9.792062820303458</c:v>
                </c:pt>
                <c:pt idx="11046">
                  <c:v>9.782253391122292</c:v>
                </c:pt>
                <c:pt idx="11047">
                  <c:v>9.772447848603237</c:v>
                </c:pt>
                <c:pt idx="11048">
                  <c:v>9.762646195005874</c:v>
                </c:pt>
                <c:pt idx="11049">
                  <c:v>9.752848432588653</c:v>
                </c:pt>
                <c:pt idx="11050">
                  <c:v>9.743054563608842</c:v>
                </c:pt>
                <c:pt idx="11051">
                  <c:v>9.733264590322564</c:v>
                </c:pt>
                <c:pt idx="11052">
                  <c:v>9.723478514984787</c:v>
                </c:pt>
                <c:pt idx="11053">
                  <c:v>9.713696339849308</c:v>
                </c:pt>
                <c:pt idx="11054">
                  <c:v>9.703918067168763</c:v>
                </c:pt>
                <c:pt idx="11055">
                  <c:v>9.694143699194645</c:v>
                </c:pt>
                <c:pt idx="11056">
                  <c:v>9.684373238177261</c:v>
                </c:pt>
                <c:pt idx="11057">
                  <c:v>9.674606686365777</c:v>
                </c:pt>
                <c:pt idx="11058">
                  <c:v>9.664844046008182</c:v>
                </c:pt>
                <c:pt idx="11059">
                  <c:v>9.65508531935131</c:v>
                </c:pt>
                <c:pt idx="11060">
                  <c:v>9.645330508640825</c:v>
                </c:pt>
                <c:pt idx="11061">
                  <c:v>9.63557961612123</c:v>
                </c:pt>
                <c:pt idx="11062">
                  <c:v>9.625832644035858</c:v>
                </c:pt>
                <c:pt idx="11063">
                  <c:v>9.616089594626885</c:v>
                </c:pt>
                <c:pt idx="11064">
                  <c:v>9.606350470135304</c:v>
                </c:pt>
                <c:pt idx="11065">
                  <c:v>9.59661527280096</c:v>
                </c:pt>
                <c:pt idx="11066">
                  <c:v>9.586884004862515</c:v>
                </c:pt>
                <c:pt idx="11067">
                  <c:v>9.577156668557464</c:v>
                </c:pt>
                <c:pt idx="11068">
                  <c:v>9.56743326612214</c:v>
                </c:pt>
                <c:pt idx="11069">
                  <c:v>9.557713799791701</c:v>
                </c:pt>
                <c:pt idx="11070">
                  <c:v>9.547998271800131</c:v>
                </c:pt>
                <c:pt idx="11071">
                  <c:v>9.53828668438025</c:v>
                </c:pt>
                <c:pt idx="11072">
                  <c:v>9.528579039763698</c:v>
                </c:pt>
                <c:pt idx="11073">
                  <c:v>9.518875340180944</c:v>
                </c:pt>
                <c:pt idx="11074">
                  <c:v>9.509175587861294</c:v>
                </c:pt>
                <c:pt idx="11075">
                  <c:v>9.499479785032857</c:v>
                </c:pt>
                <c:pt idx="11076">
                  <c:v>9.489787933922595</c:v>
                </c:pt>
                <c:pt idx="11077">
                  <c:v>9.48010003675627</c:v>
                </c:pt>
                <c:pt idx="11078">
                  <c:v>9.470416095758483</c:v>
                </c:pt>
                <c:pt idx="11079">
                  <c:v>9.46073611315265</c:v>
                </c:pt>
                <c:pt idx="11080">
                  <c:v>9.451060091161016</c:v>
                </c:pt>
                <c:pt idx="11081">
                  <c:v>9.441388032004644</c:v>
                </c:pt>
                <c:pt idx="11082">
                  <c:v>9.431719937903416</c:v>
                </c:pt>
                <c:pt idx="11083">
                  <c:v>9.42205581107604</c:v>
                </c:pt>
                <c:pt idx="11084">
                  <c:v>9.41239565374004</c:v>
                </c:pt>
                <c:pt idx="11085">
                  <c:v>9.40273946811176</c:v>
                </c:pt>
                <c:pt idx="11086">
                  <c:v>9.393087256406365</c:v>
                </c:pt>
                <c:pt idx="11087">
                  <c:v>9.38343902083783</c:v>
                </c:pt>
                <c:pt idx="11088">
                  <c:v>9.373794763618956</c:v>
                </c:pt>
                <c:pt idx="11089">
                  <c:v>9.364154486961355</c:v>
                </c:pt>
                <c:pt idx="11090">
                  <c:v>9.354518193075461</c:v>
                </c:pt>
                <c:pt idx="11091">
                  <c:v>9.344885884170518</c:v>
                </c:pt>
                <c:pt idx="11092">
                  <c:v>9.335257562454585</c:v>
                </c:pt>
                <c:pt idx="11093">
                  <c:v>9.325633230134538</c:v>
                </c:pt>
                <c:pt idx="11094">
                  <c:v>9.31601288941606</c:v>
                </c:pt>
                <c:pt idx="11095">
                  <c:v>9.30639654250365</c:v>
                </c:pt>
                <c:pt idx="11096">
                  <c:v>9.296784191600623</c:v>
                </c:pt>
                <c:pt idx="11097">
                  <c:v>9.287175838909103</c:v>
                </c:pt>
                <c:pt idx="11098">
                  <c:v>9.277571486630016</c:v>
                </c:pt>
                <c:pt idx="11099">
                  <c:v>9.267971136963116</c:v>
                </c:pt>
                <c:pt idx="11100">
                  <c:v>9.258374792106948</c:v>
                </c:pt>
                <c:pt idx="11101">
                  <c:v>9.248782454258873</c:v>
                </c:pt>
                <c:pt idx="11102">
                  <c:v>9.239194125615068</c:v>
                </c:pt>
                <c:pt idx="11103">
                  <c:v>9.229609808370501</c:v>
                </c:pt>
                <c:pt idx="11104">
                  <c:v>9.22002950471896</c:v>
                </c:pt>
                <c:pt idx="11105">
                  <c:v>9.210453216853032</c:v>
                </c:pt>
                <c:pt idx="11106">
                  <c:v>9.200880946964113</c:v>
                </c:pt>
                <c:pt idx="11107">
                  <c:v>9.191312697242402</c:v>
                </c:pt>
                <c:pt idx="11108">
                  <c:v>9.181748469876904</c:v>
                </c:pt>
                <c:pt idx="11109">
                  <c:v>9.172188267055427</c:v>
                </c:pt>
                <c:pt idx="11110">
                  <c:v>9.162632090964576</c:v>
                </c:pt>
                <c:pt idx="11111">
                  <c:v>9.15307994378977</c:v>
                </c:pt>
                <c:pt idx="11112">
                  <c:v>9.143531827715214</c:v>
                </c:pt>
                <c:pt idx="11113">
                  <c:v>9.133987744923928</c:v>
                </c:pt>
                <c:pt idx="11114">
                  <c:v>9.124447697597727</c:v>
                </c:pt>
                <c:pt idx="11115">
                  <c:v>9.114911687917221</c:v>
                </c:pt>
                <c:pt idx="11116">
                  <c:v>9.105379718061828</c:v>
                </c:pt>
                <c:pt idx="11117">
                  <c:v>9.095851790209757</c:v>
                </c:pt>
                <c:pt idx="11118">
                  <c:v>9.086327906538015</c:v>
                </c:pt>
                <c:pt idx="11119">
                  <c:v>9.07680806922241</c:v>
                </c:pt>
                <c:pt idx="11120">
                  <c:v>9.06729228043754</c:v>
                </c:pt>
                <c:pt idx="11121">
                  <c:v>9.057780542356807</c:v>
                </c:pt>
                <c:pt idx="11122">
                  <c:v>9.048272857152401</c:v>
                </c:pt>
                <c:pt idx="11123">
                  <c:v>9.038769226995313</c:v>
                </c:pt>
                <c:pt idx="11124">
                  <c:v>9.029269654055321</c:v>
                </c:pt>
                <c:pt idx="11125">
                  <c:v>9.019774140500997</c:v>
                </c:pt>
                <c:pt idx="11126">
                  <c:v>9.01028268849971</c:v>
                </c:pt>
                <c:pt idx="11127">
                  <c:v>9.00079530021762</c:v>
                </c:pt>
                <c:pt idx="11128">
                  <c:v>8.991311977819668</c:v>
                </c:pt>
                <c:pt idx="11129">
                  <c:v>8.981832723469603</c:v>
                </c:pt>
                <c:pt idx="11130">
                  <c:v>8.97235753932995</c:v>
                </c:pt>
                <c:pt idx="11131">
                  <c:v>8.962886427562025</c:v>
                </c:pt>
                <c:pt idx="11132">
                  <c:v>8.95341939032594</c:v>
                </c:pt>
                <c:pt idx="11133">
                  <c:v>8.943956429780588</c:v>
                </c:pt>
                <c:pt idx="11134">
                  <c:v>8.934497548083655</c:v>
                </c:pt>
                <c:pt idx="11135">
                  <c:v>8.925042747391604</c:v>
                </c:pt>
                <c:pt idx="11136">
                  <c:v>8.915592029859697</c:v>
                </c:pt>
                <c:pt idx="11137">
                  <c:v>8.906145397641965</c:v>
                </c:pt>
                <c:pt idx="11138">
                  <c:v>8.89670285289124</c:v>
                </c:pt>
                <c:pt idx="11139">
                  <c:v>8.88726439775913</c:v>
                </c:pt>
                <c:pt idx="11140">
                  <c:v>8.87783003439603</c:v>
                </c:pt>
                <c:pt idx="11141">
                  <c:v>8.868399764951107</c:v>
                </c:pt>
                <c:pt idx="11142">
                  <c:v>8.858973591572328</c:v>
                </c:pt>
                <c:pt idx="11143">
                  <c:v>8.84955151640643</c:v>
                </c:pt>
                <c:pt idx="11144">
                  <c:v>8.840133541598927</c:v>
                </c:pt>
                <c:pt idx="11145">
                  <c:v>8.830719669294124</c:v>
                </c:pt>
                <c:pt idx="11146">
                  <c:v>8.821309901635102</c:v>
                </c:pt>
                <c:pt idx="11147">
                  <c:v>8.81190424076372</c:v>
                </c:pt>
                <c:pt idx="11148">
                  <c:v>8.80250268882061</c:v>
                </c:pt>
                <c:pt idx="11149">
                  <c:v>8.793105247945188</c:v>
                </c:pt>
                <c:pt idx="11150">
                  <c:v>8.783711920275648</c:v>
                </c:pt>
                <c:pt idx="11151">
                  <c:v>8.774322707948961</c:v>
                </c:pt>
                <c:pt idx="11152">
                  <c:v>8.764937613100865</c:v>
                </c:pt>
                <c:pt idx="11153">
                  <c:v>8.755556637865886</c:v>
                </c:pt>
                <c:pt idx="11154">
                  <c:v>8.746179784377304</c:v>
                </c:pt>
                <c:pt idx="11155">
                  <c:v>8.736807054767204</c:v>
                </c:pt>
                <c:pt idx="11156">
                  <c:v>8.727438451166413</c:v>
                </c:pt>
                <c:pt idx="11157">
                  <c:v>8.71807397570455</c:v>
                </c:pt>
                <c:pt idx="11158">
                  <c:v>8.708713630510003</c:v>
                </c:pt>
                <c:pt idx="11159">
                  <c:v>8.69935741770993</c:v>
                </c:pt>
                <c:pt idx="11160">
                  <c:v>8.690005339430246</c:v>
                </c:pt>
                <c:pt idx="11161">
                  <c:v>8.68065739779566</c:v>
                </c:pt>
                <c:pt idx="11162">
                  <c:v>8.671313594929633</c:v>
                </c:pt>
                <c:pt idx="11163">
                  <c:v>8.661973932954403</c:v>
                </c:pt>
                <c:pt idx="11164">
                  <c:v>8.65263841399098</c:v>
                </c:pt>
                <c:pt idx="11165">
                  <c:v>8.643307040159119</c:v>
                </c:pt>
                <c:pt idx="11166">
                  <c:v>8.633979813577374</c:v>
                </c:pt>
                <c:pt idx="11167">
                  <c:v>8.624656736363046</c:v>
                </c:pt>
                <c:pt idx="11168">
                  <c:v>8.6153378106322</c:v>
                </c:pt>
                <c:pt idx="11169">
                  <c:v>8.606023038499675</c:v>
                </c:pt>
                <c:pt idx="11170">
                  <c:v>8.596712422079068</c:v>
                </c:pt>
                <c:pt idx="11171">
                  <c:v>8.58740596348275</c:v>
                </c:pt>
                <c:pt idx="11172">
                  <c:v>8.578103664821839</c:v>
                </c:pt>
                <c:pt idx="11173">
                  <c:v>8.568805528206226</c:v>
                </c:pt>
                <c:pt idx="11174">
                  <c:v>8.559511555744565</c:v>
                </c:pt>
                <c:pt idx="11175">
                  <c:v>8.550221749544263</c:v>
                </c:pt>
                <c:pt idx="11176">
                  <c:v>8.5409361117115</c:v>
                </c:pt>
                <c:pt idx="11177">
                  <c:v>8.531654644351201</c:v>
                </c:pt>
                <c:pt idx="11178">
                  <c:v>8.522377349567063</c:v>
                </c:pt>
                <c:pt idx="11179">
                  <c:v>8.51310422946154</c:v>
                </c:pt>
                <c:pt idx="11180">
                  <c:v>8.503835286135831</c:v>
                </c:pt>
                <c:pt idx="11181">
                  <c:v>8.494570521689913</c:v>
                </c:pt>
                <c:pt idx="11182">
                  <c:v>8.485309938222504</c:v>
                </c:pt>
                <c:pt idx="11183">
                  <c:v>8.476053537831084</c:v>
                </c:pt>
                <c:pt idx="11184">
                  <c:v>8.466801322611891</c:v>
                </c:pt>
                <c:pt idx="11185">
                  <c:v>8.457553294659916</c:v>
                </c:pt>
                <c:pt idx="11186">
                  <c:v>8.448309456068893</c:v>
                </c:pt>
                <c:pt idx="11187">
                  <c:v>8.439069808931336</c:v>
                </c:pt>
                <c:pt idx="11188">
                  <c:v>8.429834355338488</c:v>
                </c:pt>
                <c:pt idx="11189">
                  <c:v>8.420603097380352</c:v>
                </c:pt>
                <c:pt idx="11190">
                  <c:v>8.41137603714569</c:v>
                </c:pt>
                <c:pt idx="11191">
                  <c:v>8.402153176722002</c:v>
                </c:pt>
                <c:pt idx="11192">
                  <c:v>8.392934518195554</c:v>
                </c:pt>
                <c:pt idx="11193">
                  <c:v>8.383720063651345</c:v>
                </c:pt>
                <c:pt idx="11194">
                  <c:v>8.37450981517314</c:v>
                </c:pt>
                <c:pt idx="11195">
                  <c:v>8.365303774843443</c:v>
                </c:pt>
                <c:pt idx="11196">
                  <c:v>8.356101944743505</c:v>
                </c:pt>
                <c:pt idx="11197">
                  <c:v>8.346904326953332</c:v>
                </c:pt>
                <c:pt idx="11198">
                  <c:v>8.337710923551668</c:v>
                </c:pt>
                <c:pt idx="11199">
                  <c:v>8.328521736616015</c:v>
                </c:pt>
                <c:pt idx="11200">
                  <c:v>8.31933676822261</c:v>
                </c:pt>
                <c:pt idx="11201">
                  <c:v>8.31015602044644</c:v>
                </c:pt>
                <c:pt idx="11202">
                  <c:v>8.300979495361232</c:v>
                </c:pt>
                <c:pt idx="11203">
                  <c:v>8.29180719503946</c:v>
                </c:pt>
                <c:pt idx="11204">
                  <c:v>8.28263912155235</c:v>
                </c:pt>
                <c:pt idx="11205">
                  <c:v>8.273475276969854</c:v>
                </c:pt>
                <c:pt idx="11206">
                  <c:v>8.264315663360673</c:v>
                </c:pt>
                <c:pt idx="11207">
                  <c:v>8.255160282792258</c:v>
                </c:pt>
                <c:pt idx="11208">
                  <c:v>8.246009137330786</c:v>
                </c:pt>
                <c:pt idx="11209">
                  <c:v>8.236862229041185</c:v>
                </c:pt>
                <c:pt idx="11210">
                  <c:v>8.22771955998712</c:v>
                </c:pt>
                <c:pt idx="11211">
                  <c:v>8.218581132230987</c:v>
                </c:pt>
                <c:pt idx="11212">
                  <c:v>8.20944694783394</c:v>
                </c:pt>
                <c:pt idx="11213">
                  <c:v>8.200317008855839</c:v>
                </c:pt>
                <c:pt idx="11214">
                  <c:v>8.191191317355317</c:v>
                </c:pt>
                <c:pt idx="11215">
                  <c:v>8.18206987538972</c:v>
                </c:pt>
                <c:pt idx="11216">
                  <c:v>8.172952685015131</c:v>
                </c:pt>
                <c:pt idx="11217">
                  <c:v>8.163839748286383</c:v>
                </c:pt>
                <c:pt idx="11218">
                  <c:v>8.154731067257025</c:v>
                </c:pt>
                <c:pt idx="11219">
                  <c:v>8.145626643979357</c:v>
                </c:pt>
                <c:pt idx="11220">
                  <c:v>8.136526480504398</c:v>
                </c:pt>
                <c:pt idx="11221">
                  <c:v>8.127430578881916</c:v>
                </c:pt>
                <c:pt idx="11222">
                  <c:v>8.118338941160383</c:v>
                </c:pt>
                <c:pt idx="11223">
                  <c:v>8.109251569387042</c:v>
                </c:pt>
                <c:pt idx="11224">
                  <c:v>8.100168465607833</c:v>
                </c:pt>
                <c:pt idx="11225">
                  <c:v>8.09108963186745</c:v>
                </c:pt>
                <c:pt idx="11226">
                  <c:v>8.082015070209294</c:v>
                </c:pt>
                <c:pt idx="11227">
                  <c:v>8.07294478267551</c:v>
                </c:pt>
                <c:pt idx="11228">
                  <c:v>8.063878771306973</c:v>
                </c:pt>
                <c:pt idx="11229">
                  <c:v>8.054817038143285</c:v>
                </c:pt>
                <c:pt idx="11230">
                  <c:v>8.045759585222764</c:v>
                </c:pt>
                <c:pt idx="11231">
                  <c:v>8.036706414582466</c:v>
                </c:pt>
                <c:pt idx="11232">
                  <c:v>8.027657528258171</c:v>
                </c:pt>
                <c:pt idx="11233">
                  <c:v>8.018612928284385</c:v>
                </c:pt>
                <c:pt idx="11234">
                  <c:v>8.009572616694336</c:v>
                </c:pt>
                <c:pt idx="11235">
                  <c:v>8.000536595519976</c:v>
                </c:pt>
                <c:pt idx="11236">
                  <c:v>7.991504866791979</c:v>
                </c:pt>
                <c:pt idx="11237">
                  <c:v>7.982477432539754</c:v>
                </c:pt>
                <c:pt idx="11238">
                  <c:v>7.973454294791418</c:v>
                </c:pt>
                <c:pt idx="11239">
                  <c:v>7.964435455573819</c:v>
                </c:pt>
                <c:pt idx="11240">
                  <c:v>7.955420916912521</c:v>
                </c:pt>
                <c:pt idx="11241">
                  <c:v>7.946410680831813</c:v>
                </c:pt>
                <c:pt idx="11242">
                  <c:v>7.9374047493547</c:v>
                </c:pt>
                <c:pt idx="11243">
                  <c:v>7.928403124502907</c:v>
                </c:pt>
                <c:pt idx="11244">
                  <c:v>7.919405808296881</c:v>
                </c:pt>
                <c:pt idx="11245">
                  <c:v>7.910412802755787</c:v>
                </c:pt>
                <c:pt idx="11246">
                  <c:v>7.901424109897506</c:v>
                </c:pt>
                <c:pt idx="11247">
                  <c:v>7.892439731738634</c:v>
                </c:pt>
                <c:pt idx="11248">
                  <c:v>7.883459670294486</c:v>
                </c:pt>
                <c:pt idx="11249">
                  <c:v>7.874483927579093</c:v>
                </c:pt>
                <c:pt idx="11250">
                  <c:v>7.865512505605201</c:v>
                </c:pt>
                <c:pt idx="11251">
                  <c:v>7.856545406384273</c:v>
                </c:pt>
                <c:pt idx="11252">
                  <c:v>7.847582631926479</c:v>
                </c:pt>
                <c:pt idx="11253">
                  <c:v>7.838624184240713</c:v>
                </c:pt>
                <c:pt idx="11254">
                  <c:v>7.82967006533457</c:v>
                </c:pt>
                <c:pt idx="11255">
                  <c:v>7.820720277214366</c:v>
                </c:pt>
                <c:pt idx="11256">
                  <c:v>7.811774821885125</c:v>
                </c:pt>
                <c:pt idx="11257">
                  <c:v>7.802833701350584</c:v>
                </c:pt>
                <c:pt idx="11258">
                  <c:v>7.79389691761319</c:v>
                </c:pt>
                <c:pt idx="11259">
                  <c:v>7.784964472674098</c:v>
                </c:pt>
                <c:pt idx="11260">
                  <c:v>7.776036368533174</c:v>
                </c:pt>
                <c:pt idx="11261">
                  <c:v>7.767112607188991</c:v>
                </c:pt>
                <c:pt idx="11262">
                  <c:v>7.75819319063884</c:v>
                </c:pt>
                <c:pt idx="11263">
                  <c:v>7.7492781208787</c:v>
                </c:pt>
                <c:pt idx="11264">
                  <c:v>7.740367399903272</c:v>
                </c:pt>
                <c:pt idx="11265">
                  <c:v>7.73146102970596</c:v>
                </c:pt>
                <c:pt idx="11266">
                  <c:v>7.722559012278872</c:v>
                </c:pt>
                <c:pt idx="11267">
                  <c:v>7.713661349612827</c:v>
                </c:pt>
                <c:pt idx="11268">
                  <c:v>7.704768043697336</c:v>
                </c:pt>
                <c:pt idx="11269">
                  <c:v>7.695879096520628</c:v>
                </c:pt>
                <c:pt idx="11270">
                  <c:v>7.686994510069626</c:v>
                </c:pt>
                <c:pt idx="11271">
                  <c:v>7.678114286329958</c:v>
                </c:pt>
                <c:pt idx="11272">
                  <c:v>7.669238427285959</c:v>
                </c:pt>
                <c:pt idx="11273">
                  <c:v>7.66036693492066</c:v>
                </c:pt>
                <c:pt idx="11274">
                  <c:v>7.651499811215792</c:v>
                </c:pt>
                <c:pt idx="11275">
                  <c:v>7.642637058151791</c:v>
                </c:pt>
                <c:pt idx="11276">
                  <c:v>7.633778677707792</c:v>
                </c:pt>
                <c:pt idx="11277">
                  <c:v>7.624924671861628</c:v>
                </c:pt>
                <c:pt idx="11278">
                  <c:v>7.616075042589831</c:v>
                </c:pt>
                <c:pt idx="11279">
                  <c:v>7.60722979186763</c:v>
                </c:pt>
                <c:pt idx="11280">
                  <c:v>7.59838892166895</c:v>
                </c:pt>
                <c:pt idx="11281">
                  <c:v>7.58955243396642</c:v>
                </c:pt>
                <c:pt idx="11282">
                  <c:v>7.580720330731358</c:v>
                </c:pt>
                <c:pt idx="11283">
                  <c:v>7.57189261393378</c:v>
                </c:pt>
                <c:pt idx="11284">
                  <c:v>7.5630692855424</c:v>
                </c:pt>
                <c:pt idx="11285">
                  <c:v>7.554250347524619</c:v>
                </c:pt>
                <c:pt idx="11286">
                  <c:v>7.54543580184654</c:v>
                </c:pt>
                <c:pt idx="11287">
                  <c:v>7.536625650472958</c:v>
                </c:pt>
                <c:pt idx="11288">
                  <c:v>7.527819895367356</c:v>
                </c:pt>
                <c:pt idx="11289">
                  <c:v>7.519018538491915</c:v>
                </c:pt>
                <c:pt idx="11290">
                  <c:v>7.510221581807504</c:v>
                </c:pt>
                <c:pt idx="11291">
                  <c:v>7.501429027273683</c:v>
                </c:pt>
                <c:pt idx="11292">
                  <c:v>7.492640876848703</c:v>
                </c:pt>
                <c:pt idx="11293">
                  <c:v>7.483857132489508</c:v>
                </c:pt>
                <c:pt idx="11294">
                  <c:v>7.475077796151727</c:v>
                </c:pt>
                <c:pt idx="11295">
                  <c:v>7.466302869789677</c:v>
                </c:pt>
                <c:pt idx="11296">
                  <c:v>7.457532355356368</c:v>
                </c:pt>
                <c:pt idx="11297">
                  <c:v>7.448766254803495</c:v>
                </c:pt>
                <c:pt idx="11298">
                  <c:v>7.440004570081438</c:v>
                </c:pt>
                <c:pt idx="11299">
                  <c:v>7.43124730313927</c:v>
                </c:pt>
                <c:pt idx="11300">
                  <c:v>7.42249445592474</c:v>
                </c:pt>
                <c:pt idx="11301">
                  <c:v>7.41374603038429</c:v>
                </c:pt>
                <c:pt idx="11302">
                  <c:v>7.405002028463044</c:v>
                </c:pt>
                <c:pt idx="11303">
                  <c:v>7.39626245210481</c:v>
                </c:pt>
                <c:pt idx="11304">
                  <c:v>7.387527303252077</c:v>
                </c:pt>
                <c:pt idx="11305">
                  <c:v>7.378796583846023</c:v>
                </c:pt>
                <c:pt idx="11306">
                  <c:v>7.370070295826503</c:v>
                </c:pt>
                <c:pt idx="11307">
                  <c:v>7.361348441132057</c:v>
                </c:pt>
                <c:pt idx="11308">
                  <c:v>7.352631021699902</c:v>
                </c:pt>
                <c:pt idx="11309">
                  <c:v>7.34391803946594</c:v>
                </c:pt>
                <c:pt idx="11310">
                  <c:v>7.335209496364756</c:v>
                </c:pt>
                <c:pt idx="11311">
                  <c:v>7.326505394329602</c:v>
                </c:pt>
                <c:pt idx="11312">
                  <c:v>7.317805735292421</c:v>
                </c:pt>
                <c:pt idx="11313">
                  <c:v>7.309110521183829</c:v>
                </c:pt>
                <c:pt idx="11314">
                  <c:v>7.300419753933122</c:v>
                </c:pt>
                <c:pt idx="11315">
                  <c:v>7.291733435468271</c:v>
                </c:pt>
                <c:pt idx="11316">
                  <c:v>7.283051567715924</c:v>
                </c:pt>
                <c:pt idx="11317">
                  <c:v>7.274374152601407</c:v>
                </c:pt>
                <c:pt idx="11318">
                  <c:v>7.26570119204872</c:v>
                </c:pt>
                <c:pt idx="11319">
                  <c:v>7.257032687980535</c:v>
                </c:pt>
                <c:pt idx="11320">
                  <c:v>7.248368642318205</c:v>
                </c:pt>
                <c:pt idx="11321">
                  <c:v>7.23970905698175</c:v>
                </c:pt>
                <c:pt idx="11322">
                  <c:v>7.23105393388987</c:v>
                </c:pt>
                <c:pt idx="11323">
                  <c:v>7.222403274959926</c:v>
                </c:pt>
                <c:pt idx="11324">
                  <c:v>7.213757082107965</c:v>
                </c:pt>
                <c:pt idx="11325">
                  <c:v>7.205115357248697</c:v>
                </c:pt>
                <c:pt idx="11326">
                  <c:v>7.196478102295508</c:v>
                </c:pt>
                <c:pt idx="11327">
                  <c:v>7.187845319160446</c:v>
                </c:pt>
                <c:pt idx="11328">
                  <c:v>7.179217009754238</c:v>
                </c:pt>
                <c:pt idx="11329">
                  <c:v>7.170593175986274</c:v>
                </c:pt>
                <c:pt idx="11330">
                  <c:v>7.161973819764615</c:v>
                </c:pt>
                <c:pt idx="11331">
                  <c:v>7.15335894299599</c:v>
                </c:pt>
                <c:pt idx="11332">
                  <c:v>7.144748547585794</c:v>
                </c:pt>
                <c:pt idx="11333">
                  <c:v>7.136142635438096</c:v>
                </c:pt>
                <c:pt idx="11334">
                  <c:v>7.127541208455615</c:v>
                </c:pt>
                <c:pt idx="11335">
                  <c:v>7.118944268539756</c:v>
                </c:pt>
                <c:pt idx="11336">
                  <c:v>7.110351817590575</c:v>
                </c:pt>
                <c:pt idx="11337">
                  <c:v>7.101763857506797</c:v>
                </c:pt>
                <c:pt idx="11338">
                  <c:v>7.093180390185812</c:v>
                </c:pt>
                <c:pt idx="11339">
                  <c:v>7.084601417523673</c:v>
                </c:pt>
                <c:pt idx="11340">
                  <c:v>7.076026941415092</c:v>
                </c:pt>
                <c:pt idx="11341">
                  <c:v>7.06745696375345</c:v>
                </c:pt>
                <c:pt idx="11342">
                  <c:v>7.05889148643079</c:v>
                </c:pt>
                <c:pt idx="11343">
                  <c:v>7.050330511337807</c:v>
                </c:pt>
                <c:pt idx="11344">
                  <c:v>7.041774040363866</c:v>
                </c:pt>
                <c:pt idx="11345">
                  <c:v>7.033222075396985</c:v>
                </c:pt>
                <c:pt idx="11346">
                  <c:v>7.024674618323848</c:v>
                </c:pt>
                <c:pt idx="11347">
                  <c:v>7.016131671029797</c:v>
                </c:pt>
                <c:pt idx="11348">
                  <c:v>7.00759323539883</c:v>
                </c:pt>
                <c:pt idx="11349">
                  <c:v>6.999059313313602</c:v>
                </c:pt>
                <c:pt idx="11350">
                  <c:v>6.990529906655427</c:v>
                </c:pt>
                <c:pt idx="11351">
                  <c:v>6.982005017304277</c:v>
                </c:pt>
                <c:pt idx="11352">
                  <c:v>6.973484647138778</c:v>
                </c:pt>
                <c:pt idx="11353">
                  <c:v>6.964968798036215</c:v>
                </c:pt>
                <c:pt idx="11354">
                  <c:v>6.956457471872523</c:v>
                </c:pt>
                <c:pt idx="11355">
                  <c:v>6.947950670522293</c:v>
                </c:pt>
                <c:pt idx="11356">
                  <c:v>6.939448395858778</c:v>
                </c:pt>
                <c:pt idx="11357">
                  <c:v>6.930950649753867</c:v>
                </c:pt>
                <c:pt idx="11358">
                  <c:v>6.922457434078121</c:v>
                </c:pt>
                <c:pt idx="11359">
                  <c:v>6.913968750700741</c:v>
                </c:pt>
                <c:pt idx="11360">
                  <c:v>6.905484601489585</c:v>
                </c:pt>
                <c:pt idx="11361">
                  <c:v>6.897004988311158</c:v>
                </c:pt>
                <c:pt idx="11362">
                  <c:v>6.888529913030623</c:v>
                </c:pt>
                <c:pt idx="11363">
                  <c:v>6.880059377511783</c:v>
                </c:pt>
                <c:pt idx="11364">
                  <c:v>6.871593383617102</c:v>
                </c:pt>
                <c:pt idx="11365">
                  <c:v>6.863131933207678</c:v>
                </c:pt>
                <c:pt idx="11366">
                  <c:v>6.854675028143276</c:v>
                </c:pt>
                <c:pt idx="11367">
                  <c:v>6.846222670282293</c:v>
                </c:pt>
                <c:pt idx="11368">
                  <c:v>6.83777486148178</c:v>
                </c:pt>
                <c:pt idx="11369">
                  <c:v>6.829331603597437</c:v>
                </c:pt>
                <c:pt idx="11370">
                  <c:v>6.820892898483605</c:v>
                </c:pt>
                <c:pt idx="11371">
                  <c:v>6.812458747993272</c:v>
                </c:pt>
                <c:pt idx="11372">
                  <c:v>6.804029153978076</c:v>
                </c:pt>
                <c:pt idx="11373">
                  <c:v>6.795604118288292</c:v>
                </c:pt>
                <c:pt idx="11374">
                  <c:v>6.787183642772845</c:v>
                </c:pt>
                <c:pt idx="11375">
                  <c:v>6.7787677292793</c:v>
                </c:pt>
                <c:pt idx="11376">
                  <c:v>6.770356379653867</c:v>
                </c:pt>
                <c:pt idx="11377">
                  <c:v>6.761949595741397</c:v>
                </c:pt>
                <c:pt idx="11378">
                  <c:v>6.75354737938538</c:v>
                </c:pt>
                <c:pt idx="11379">
                  <c:v>6.745149732427956</c:v>
                </c:pt>
                <c:pt idx="11380">
                  <c:v>6.736756656709897</c:v>
                </c:pt>
                <c:pt idx="11381">
                  <c:v>6.728368154070618</c:v>
                </c:pt>
                <c:pt idx="11382">
                  <c:v>6.719984226348174</c:v>
                </c:pt>
                <c:pt idx="11383">
                  <c:v>6.711604875379261</c:v>
                </c:pt>
                <c:pt idx="11384">
                  <c:v>6.70323010299921</c:v>
                </c:pt>
                <c:pt idx="11385">
                  <c:v>6.694859911041989</c:v>
                </c:pt>
                <c:pt idx="11386">
                  <c:v>6.686494301340211</c:v>
                </c:pt>
                <c:pt idx="11387">
                  <c:v>6.678133275725117</c:v>
                </c:pt>
                <c:pt idx="11388">
                  <c:v>6.669776836026589</c:v>
                </c:pt>
                <c:pt idx="11389">
                  <c:v>6.661424984073147</c:v>
                </c:pt>
                <c:pt idx="11390">
                  <c:v>6.653077721691938</c:v>
                </c:pt>
                <c:pt idx="11391">
                  <c:v>6.644735050708749</c:v>
                </c:pt>
                <c:pt idx="11392">
                  <c:v>6.636396972948007</c:v>
                </c:pt>
                <c:pt idx="11393">
                  <c:v>6.628063490232761</c:v>
                </c:pt>
                <c:pt idx="11394">
                  <c:v>6.6197346043847</c:v>
                </c:pt>
                <c:pt idx="11395">
                  <c:v>6.611410317224145</c:v>
                </c:pt>
                <c:pt idx="11396">
                  <c:v>6.603090630570048</c:v>
                </c:pt>
                <c:pt idx="11397">
                  <c:v>6.594775546239989</c:v>
                </c:pt>
                <c:pt idx="11398">
                  <c:v>6.586465066050192</c:v>
                </c:pt>
                <c:pt idx="11399">
                  <c:v>6.578159191815493</c:v>
                </c:pt>
                <c:pt idx="11400">
                  <c:v>6.56985792534937</c:v>
                </c:pt>
                <c:pt idx="11401">
                  <c:v>6.561561268463926</c:v>
                </c:pt>
                <c:pt idx="11402">
                  <c:v>6.553269222969896</c:v>
                </c:pt>
                <c:pt idx="11403">
                  <c:v>6.544981790676638</c:v>
                </c:pt>
                <c:pt idx="11404">
                  <c:v>6.536698973392144</c:v>
                </c:pt>
                <c:pt idx="11405">
                  <c:v>6.528420772923027</c:v>
                </c:pt>
                <c:pt idx="11406">
                  <c:v>6.520147191074531</c:v>
                </c:pt>
                <c:pt idx="11407">
                  <c:v>6.511878229650525</c:v>
                </c:pt>
                <c:pt idx="11408">
                  <c:v>6.503613890453501</c:v>
                </c:pt>
                <c:pt idx="11409">
                  <c:v>6.49535417528458</c:v>
                </c:pt>
                <c:pt idx="11410">
                  <c:v>6.487099085943505</c:v>
                </c:pt>
                <c:pt idx="11411">
                  <c:v>6.478848624228642</c:v>
                </c:pt>
                <c:pt idx="11412">
                  <c:v>6.470602791936983</c:v>
                </c:pt>
                <c:pt idx="11413">
                  <c:v>6.462361590864142</c:v>
                </c:pt>
                <c:pt idx="11414">
                  <c:v>6.454125022804352</c:v>
                </c:pt>
                <c:pt idx="11415">
                  <c:v>6.445893089550477</c:v>
                </c:pt>
                <c:pt idx="11416">
                  <c:v>6.43766579289399</c:v>
                </c:pt>
                <c:pt idx="11417">
                  <c:v>6.429443134624993</c:v>
                </c:pt>
                <c:pt idx="11418">
                  <c:v>6.421225116532206</c:v>
                </c:pt>
                <c:pt idx="11419">
                  <c:v>6.413011740402967</c:v>
                </c:pt>
                <c:pt idx="11420">
                  <c:v>6.404803008023237</c:v>
                </c:pt>
                <c:pt idx="11421">
                  <c:v>6.39659892117759</c:v>
                </c:pt>
                <c:pt idx="11422">
                  <c:v>6.388399481649227</c:v>
                </c:pt>
                <c:pt idx="11423">
                  <c:v>6.380204691219952</c:v>
                </c:pt>
                <c:pt idx="11424">
                  <c:v>6.372014551670202</c:v>
                </c:pt>
                <c:pt idx="11425">
                  <c:v>6.363829064779023</c:v>
                </c:pt>
                <c:pt idx="11426">
                  <c:v>6.355648232324074</c:v>
                </c:pt>
                <c:pt idx="11427">
                  <c:v>6.347472056081634</c:v>
                </c:pt>
                <c:pt idx="11428">
                  <c:v>6.339300537826594</c:v>
                </c:pt>
                <c:pt idx="11429">
                  <c:v>6.331133679332464</c:v>
                </c:pt>
                <c:pt idx="11430">
                  <c:v>6.322971482371362</c:v>
                </c:pt>
                <c:pt idx="11431">
                  <c:v>6.314813948714022</c:v>
                </c:pt>
                <c:pt idx="11432">
                  <c:v>6.306661080129794</c:v>
                </c:pt>
                <c:pt idx="11433">
                  <c:v>6.298512878386631</c:v>
                </c:pt>
                <c:pt idx="11434">
                  <c:v>6.290369345251112</c:v>
                </c:pt>
                <c:pt idx="11435">
                  <c:v>6.28223048248841</c:v>
                </c:pt>
                <c:pt idx="11436">
                  <c:v>6.274096291862322</c:v>
                </c:pt>
                <c:pt idx="11437">
                  <c:v>6.26596677513525</c:v>
                </c:pt>
                <c:pt idx="11438">
                  <c:v>6.257841934068209</c:v>
                </c:pt>
                <c:pt idx="11439">
                  <c:v>6.249721770420816</c:v>
                </c:pt>
                <c:pt idx="11440">
                  <c:v>6.241606285951305</c:v>
                </c:pt>
                <c:pt idx="11441">
                  <c:v>6.23349548241651</c:v>
                </c:pt>
                <c:pt idx="11442">
                  <c:v>6.225389361571878</c:v>
                </c:pt>
                <c:pt idx="11443">
                  <c:v>6.217287925171464</c:v>
                </c:pt>
                <c:pt idx="11444">
                  <c:v>6.209191174967925</c:v>
                </c:pt>
                <c:pt idx="11445">
                  <c:v>6.201099112712527</c:v>
                </c:pt>
                <c:pt idx="11446">
                  <c:v>6.193011740155136</c:v>
                </c:pt>
                <c:pt idx="11447">
                  <c:v>6.184929059044231</c:v>
                </c:pt>
                <c:pt idx="11448">
                  <c:v>6.176851071126895</c:v>
                </c:pt>
                <c:pt idx="11449">
                  <c:v>6.168777778148805</c:v>
                </c:pt>
                <c:pt idx="11450">
                  <c:v>6.160709181854254</c:v>
                </c:pt>
                <c:pt idx="11451">
                  <c:v>6.152645283986128</c:v>
                </c:pt>
                <c:pt idx="11452">
                  <c:v>6.144586086285918</c:v>
                </c:pt>
                <c:pt idx="11453">
                  <c:v>6.136531590493724</c:v>
                </c:pt>
                <c:pt idx="11454">
                  <c:v>6.128481798348234</c:v>
                </c:pt>
                <c:pt idx="11455">
                  <c:v>6.120436711586748</c:v>
                </c:pt>
                <c:pt idx="11456">
                  <c:v>6.112396331945165</c:v>
                </c:pt>
                <c:pt idx="11457">
                  <c:v>6.104360661157974</c:v>
                </c:pt>
                <c:pt idx="11458">
                  <c:v>6.096329700958277</c:v>
                </c:pt>
                <c:pt idx="11459">
                  <c:v>6.088303453077762</c:v>
                </c:pt>
                <c:pt idx="11460">
                  <c:v>6.080281919246724</c:v>
                </c:pt>
                <c:pt idx="11461">
                  <c:v>6.072265101194054</c:v>
                </c:pt>
                <c:pt idx="11462">
                  <c:v>6.064253000647237</c:v>
                </c:pt>
                <c:pt idx="11463">
                  <c:v>6.056245619332357</c:v>
                </c:pt>
                <c:pt idx="11464">
                  <c:v>6.048242958974093</c:v>
                </c:pt>
                <c:pt idx="11465">
                  <c:v>6.040245021295722</c:v>
                </c:pt>
                <c:pt idx="11466">
                  <c:v>6.032251808019113</c:v>
                </c:pt>
                <c:pt idx="11467">
                  <c:v>6.024263320864733</c:v>
                </c:pt>
                <c:pt idx="11468">
                  <c:v>6.016279561551638</c:v>
                </c:pt>
                <c:pt idx="11469">
                  <c:v>6.008300531797483</c:v>
                </c:pt>
                <c:pt idx="11470">
                  <c:v>6.000326233318514</c:v>
                </c:pt>
                <c:pt idx="11471">
                  <c:v>5.992356667829568</c:v>
                </c:pt>
                <c:pt idx="11472">
                  <c:v>5.984391837044075</c:v>
                </c:pt>
                <c:pt idx="11473">
                  <c:v>5.97643174267406</c:v>
                </c:pt>
                <c:pt idx="11474">
                  <c:v>5.968476386430131</c:v>
                </c:pt>
                <c:pt idx="11475">
                  <c:v>5.960525770021494</c:v>
                </c:pt>
                <c:pt idx="11476">
                  <c:v>5.952579895155945</c:v>
                </c:pt>
                <c:pt idx="11477">
                  <c:v>5.944638763539863</c:v>
                </c:pt>
                <c:pt idx="11478">
                  <c:v>5.936702376878221</c:v>
                </c:pt>
                <c:pt idx="11479">
                  <c:v>5.92877073687458</c:v>
                </c:pt>
                <c:pt idx="11480">
                  <c:v>5.920843845231087</c:v>
                </c:pt>
                <c:pt idx="11481">
                  <c:v>5.912921703648479</c:v>
                </c:pt>
                <c:pt idx="11482">
                  <c:v>5.905004313826079</c:v>
                </c:pt>
                <c:pt idx="11483">
                  <c:v>5.897091677461795</c:v>
                </c:pt>
                <c:pt idx="11484">
                  <c:v>5.889183796252124</c:v>
                </c:pt>
                <c:pt idx="11485">
                  <c:v>5.881280671892145</c:v>
                </c:pt>
                <c:pt idx="11486">
                  <c:v>5.873382306075524</c:v>
                </c:pt>
                <c:pt idx="11487">
                  <c:v>5.865488700494511</c:v>
                </c:pt>
                <c:pt idx="11488">
                  <c:v>5.85759985683994</c:v>
                </c:pt>
                <c:pt idx="11489">
                  <c:v>5.84971577680123</c:v>
                </c:pt>
                <c:pt idx="11490">
                  <c:v>5.84183646206638</c:v>
                </c:pt>
                <c:pt idx="11491">
                  <c:v>5.833961914321971</c:v>
                </c:pt>
                <c:pt idx="11492">
                  <c:v>5.82609213525317</c:v>
                </c:pt>
                <c:pt idx="11493">
                  <c:v>5.818227126543721</c:v>
                </c:pt>
                <c:pt idx="11494">
                  <c:v>5.810366889875952</c:v>
                </c:pt>
                <c:pt idx="11495">
                  <c:v>5.802511426930772</c:v>
                </c:pt>
                <c:pt idx="11496">
                  <c:v>5.794660739387667</c:v>
                </c:pt>
                <c:pt idx="11497">
                  <c:v>5.786814828924703</c:v>
                </c:pt>
                <c:pt idx="11498">
                  <c:v>5.778973697218528</c:v>
                </c:pt>
                <c:pt idx="11499">
                  <c:v>5.771137345944364</c:v>
                </c:pt>
                <c:pt idx="11500">
                  <c:v>5.76330577677601</c:v>
                </c:pt>
                <c:pt idx="11501">
                  <c:v>5.755478991385854</c:v>
                </c:pt>
                <c:pt idx="11502">
                  <c:v>5.747656991444847</c:v>
                </c:pt>
                <c:pt idx="11503">
                  <c:v>5.739839778622521</c:v>
                </c:pt>
                <c:pt idx="11504">
                  <c:v>5.732027354586987</c:v>
                </c:pt>
                <c:pt idx="11505">
                  <c:v>5.724219721004928</c:v>
                </c:pt>
                <c:pt idx="11506">
                  <c:v>5.716416879541603</c:v>
                </c:pt>
                <c:pt idx="11507">
                  <c:v>5.708618831860847</c:v>
                </c:pt>
                <c:pt idx="11508">
                  <c:v>5.700825579625066</c:v>
                </c:pt>
                <c:pt idx="11509">
                  <c:v>5.693037124495243</c:v>
                </c:pt>
                <c:pt idx="11510">
                  <c:v>5.685253468130931</c:v>
                </c:pt>
                <c:pt idx="11511">
                  <c:v>5.677474612190254</c:v>
                </c:pt>
                <c:pt idx="11512">
                  <c:v>5.669700558329913</c:v>
                </c:pt>
                <c:pt idx="11513">
                  <c:v>5.66193130820518</c:v>
                </c:pt>
                <c:pt idx="11514">
                  <c:v>5.654166863469892</c:v>
                </c:pt>
                <c:pt idx="11515">
                  <c:v>5.646407225776465</c:v>
                </c:pt>
                <c:pt idx="11516">
                  <c:v>5.638652396775876</c:v>
                </c:pt>
                <c:pt idx="11517">
                  <c:v>5.630902378117676</c:v>
                </c:pt>
                <c:pt idx="11518">
                  <c:v>5.623157171449987</c:v>
                </c:pt>
                <c:pt idx="11519">
                  <c:v>5.615416778419497</c:v>
                </c:pt>
                <c:pt idx="11520">
                  <c:v>5.607681200671465</c:v>
                </c:pt>
                <c:pt idx="11521">
                  <c:v>5.599950439849711</c:v>
                </c:pt>
                <c:pt idx="11522">
                  <c:v>5.59222449759663</c:v>
                </c:pt>
                <c:pt idx="11523">
                  <c:v>5.584503375553174</c:v>
                </c:pt>
                <c:pt idx="11524">
                  <c:v>5.576787075358872</c:v>
                </c:pt>
                <c:pt idx="11525">
                  <c:v>5.569075598651812</c:v>
                </c:pt>
                <c:pt idx="11526">
                  <c:v>5.561368947068651</c:v>
                </c:pt>
                <c:pt idx="11527">
                  <c:v>5.553667122244607</c:v>
                </c:pt>
                <c:pt idx="11528">
                  <c:v>5.545970125813458</c:v>
                </c:pt>
                <c:pt idx="11529">
                  <c:v>5.538277959407558</c:v>
                </c:pt>
                <c:pt idx="11530">
                  <c:v>5.530590624657815</c:v>
                </c:pt>
                <c:pt idx="11531">
                  <c:v>5.522908123193701</c:v>
                </c:pt>
                <c:pt idx="11532">
                  <c:v>5.515230456643251</c:v>
                </c:pt>
                <c:pt idx="11533">
                  <c:v>5.507557626633065</c:v>
                </c:pt>
                <c:pt idx="11534">
                  <c:v>5.499889634788297</c:v>
                </c:pt>
                <c:pt idx="11535">
                  <c:v>5.49222648273267</c:v>
                </c:pt>
                <c:pt idx="11536">
                  <c:v>5.484568172088458</c:v>
                </c:pt>
                <c:pt idx="11537">
                  <c:v>5.476914704476503</c:v>
                </c:pt>
                <c:pt idx="11538">
                  <c:v>5.469266081516203</c:v>
                </c:pt>
                <c:pt idx="11539">
                  <c:v>5.461622304825516</c:v>
                </c:pt>
                <c:pt idx="11540">
                  <c:v>5.453983376020954</c:v>
                </c:pt>
                <c:pt idx="11541">
                  <c:v>5.446349296717595</c:v>
                </c:pt>
                <c:pt idx="11542">
                  <c:v>5.438720068529065</c:v>
                </c:pt>
                <c:pt idx="11543">
                  <c:v>5.431095693067556</c:v>
                </c:pt>
                <c:pt idx="11544">
                  <c:v>5.423476171943806</c:v>
                </c:pt>
                <c:pt idx="11545">
                  <c:v>5.415861506767119</c:v>
                </c:pt>
                <c:pt idx="11546">
                  <c:v>5.40825169914535</c:v>
                </c:pt>
                <c:pt idx="11547">
                  <c:v>5.40064675068491</c:v>
                </c:pt>
                <c:pt idx="11548">
                  <c:v>5.393046662990762</c:v>
                </c:pt>
                <c:pt idx="11549">
                  <c:v>5.385451437666425</c:v>
                </c:pt>
                <c:pt idx="11550">
                  <c:v>5.377861076313972</c:v>
                </c:pt>
                <c:pt idx="11551">
                  <c:v>5.37027558053403</c:v>
                </c:pt>
                <c:pt idx="11552">
                  <c:v>5.362694951925774</c:v>
                </c:pt>
                <c:pt idx="11553">
                  <c:v>5.355119192086937</c:v>
                </c:pt>
                <c:pt idx="11554">
                  <c:v>5.347548302613799</c:v>
                </c:pt>
                <c:pt idx="11555">
                  <c:v>5.339982285101193</c:v>
                </c:pt>
                <c:pt idx="11556">
                  <c:v>5.332421141142504</c:v>
                </c:pt>
                <c:pt idx="11557">
                  <c:v>5.324864872329664</c:v>
                </c:pt>
                <c:pt idx="11558">
                  <c:v>5.31731348025316</c:v>
                </c:pt>
                <c:pt idx="11559">
                  <c:v>5.309766966502022</c:v>
                </c:pt>
                <c:pt idx="11560">
                  <c:v>5.302225332663832</c:v>
                </c:pt>
                <c:pt idx="11561">
                  <c:v>5.294688580324721</c:v>
                </c:pt>
                <c:pt idx="11562">
                  <c:v>5.287156711069367</c:v>
                </c:pt>
                <c:pt idx="11563">
                  <c:v>5.279629726480997</c:v>
                </c:pt>
                <c:pt idx="11564">
                  <c:v>5.272107628141379</c:v>
                </c:pt>
                <c:pt idx="11565">
                  <c:v>5.264590417630835</c:v>
                </c:pt>
                <c:pt idx="11566">
                  <c:v>5.257078096528229</c:v>
                </c:pt>
                <c:pt idx="11567">
                  <c:v>5.24957066641097</c:v>
                </c:pt>
                <c:pt idx="11568">
                  <c:v>5.242068128855017</c:v>
                </c:pt>
                <c:pt idx="11569">
                  <c:v>5.234570485434867</c:v>
                </c:pt>
                <c:pt idx="11570">
                  <c:v>5.227077737723561</c:v>
                </c:pt>
                <c:pt idx="11571">
                  <c:v>5.219589887292692</c:v>
                </c:pt>
                <c:pt idx="11572">
                  <c:v>5.212106935712388</c:v>
                </c:pt>
                <c:pt idx="11573">
                  <c:v>5.204628884551323</c:v>
                </c:pt>
                <c:pt idx="11574">
                  <c:v>5.19715573537671</c:v>
                </c:pt>
                <c:pt idx="11575">
                  <c:v>5.189687489754314</c:v>
                </c:pt>
                <c:pt idx="11576">
                  <c:v>5.182224149248426</c:v>
                </c:pt>
                <c:pt idx="11577">
                  <c:v>5.17476571542189</c:v>
                </c:pt>
                <c:pt idx="11578">
                  <c:v>5.167312189836081</c:v>
                </c:pt>
                <c:pt idx="11579">
                  <c:v>5.159863574050925</c:v>
                </c:pt>
                <c:pt idx="11580">
                  <c:v>5.152419869624876</c:v>
                </c:pt>
                <c:pt idx="11581">
                  <c:v>5.144981078114935</c:v>
                </c:pt>
                <c:pt idx="11582">
                  <c:v>5.137547201076641</c:v>
                </c:pt>
                <c:pt idx="11583">
                  <c:v>5.130118240064066</c:v>
                </c:pt>
                <c:pt idx="11584">
                  <c:v>5.122694196629822</c:v>
                </c:pt>
                <c:pt idx="11585">
                  <c:v>5.115275072325058</c:v>
                </c:pt>
                <c:pt idx="11586">
                  <c:v>5.107860868699463</c:v>
                </c:pt>
                <c:pt idx="11587">
                  <c:v>5.100451587301258</c:v>
                </c:pt>
                <c:pt idx="11588">
                  <c:v>5.093047229677201</c:v>
                </c:pt>
                <c:pt idx="11589">
                  <c:v>5.085647797372587</c:v>
                </c:pt>
                <c:pt idx="11590">
                  <c:v>5.078253291931241</c:v>
                </c:pt>
                <c:pt idx="11591">
                  <c:v>5.07086371489553</c:v>
                </c:pt>
                <c:pt idx="11592">
                  <c:v>5.063479067806343</c:v>
                </c:pt>
                <c:pt idx="11593">
                  <c:v>5.05609935220312</c:v>
                </c:pt>
                <c:pt idx="11594">
                  <c:v>5.048724569623817</c:v>
                </c:pt>
                <c:pt idx="11595">
                  <c:v>5.041354721604932</c:v>
                </c:pt>
                <c:pt idx="11596">
                  <c:v>5.033989809681492</c:v>
                </c:pt>
                <c:pt idx="11597">
                  <c:v>5.026629835387058</c:v>
                </c:pt>
                <c:pt idx="11598">
                  <c:v>5.019274800253719</c:v>
                </c:pt>
                <c:pt idx="11599">
                  <c:v>5.011924705812096</c:v>
                </c:pt>
                <c:pt idx="11600">
                  <c:v>5.00457955359134</c:v>
                </c:pt>
                <c:pt idx="11601">
                  <c:v>4.997239345119132</c:v>
                </c:pt>
                <c:pt idx="11602">
                  <c:v>4.989904081921684</c:v>
                </c:pt>
                <c:pt idx="11603">
                  <c:v>4.982573765523736</c:v>
                </c:pt>
                <c:pt idx="11604">
                  <c:v>4.975248397448551</c:v>
                </c:pt>
                <c:pt idx="11605">
                  <c:v>4.967927979217928</c:v>
                </c:pt>
                <c:pt idx="11606">
                  <c:v>4.960612512352195</c:v>
                </c:pt>
                <c:pt idx="11607">
                  <c:v>4.953301998370195</c:v>
                </c:pt>
                <c:pt idx="11608">
                  <c:v>4.945996438789309</c:v>
                </c:pt>
                <c:pt idx="11609">
                  <c:v>4.93869583512544</c:v>
                </c:pt>
                <c:pt idx="11610">
                  <c:v>4.931400188893016</c:v>
                </c:pt>
                <c:pt idx="11611">
                  <c:v>4.924109501604989</c:v>
                </c:pt>
                <c:pt idx="11612">
                  <c:v>4.916823774772845</c:v>
                </c:pt>
                <c:pt idx="11613">
                  <c:v>4.90954300990658</c:v>
                </c:pt>
                <c:pt idx="11614">
                  <c:v>4.902267208514726</c:v>
                </c:pt>
                <c:pt idx="11615">
                  <c:v>4.894996372104329</c:v>
                </c:pt>
                <c:pt idx="11616">
                  <c:v>4.887730502180967</c:v>
                </c:pt>
                <c:pt idx="11617">
                  <c:v>4.880469600248738</c:v>
                </c:pt>
                <c:pt idx="11618">
                  <c:v>4.873213667810256</c:v>
                </c:pt>
                <c:pt idx="11619">
                  <c:v>4.865962706366663</c:v>
                </c:pt>
                <c:pt idx="11620">
                  <c:v>4.858716717417622</c:v>
                </c:pt>
                <c:pt idx="11621">
                  <c:v>4.851475702461313</c:v>
                </c:pt>
                <c:pt idx="11622">
                  <c:v>4.84423966299444</c:v>
                </c:pt>
                <c:pt idx="11623">
                  <c:v>4.837008600512225</c:v>
                </c:pt>
                <c:pt idx="11624">
                  <c:v>4.829782516508408</c:v>
                </c:pt>
                <c:pt idx="11625">
                  <c:v>4.822561412475256</c:v>
                </c:pt>
                <c:pt idx="11626">
                  <c:v>4.815345289903545</c:v>
                </c:pt>
                <c:pt idx="11627">
                  <c:v>4.808134150282569</c:v>
                </c:pt>
                <c:pt idx="11628">
                  <c:v>4.80092799510015</c:v>
                </c:pt>
                <c:pt idx="11629">
                  <c:v>4.793726825842617</c:v>
                </c:pt>
                <c:pt idx="11630">
                  <c:v>4.78653064399482</c:v>
                </c:pt>
                <c:pt idx="11631">
                  <c:v>4.779339451040124</c:v>
                </c:pt>
                <c:pt idx="11632">
                  <c:v>4.772153248460409</c:v>
                </c:pt>
                <c:pt idx="11633">
                  <c:v>4.764972037736077</c:v>
                </c:pt>
                <c:pt idx="11634">
                  <c:v>4.757795820346036</c:v>
                </c:pt>
                <c:pt idx="11635">
                  <c:v>4.750624597767715</c:v>
                </c:pt>
                <c:pt idx="11636">
                  <c:v>4.743458371477056</c:v>
                </c:pt>
                <c:pt idx="11637">
                  <c:v>4.73629714294851</c:v>
                </c:pt>
                <c:pt idx="11638">
                  <c:v>4.729140913655048</c:v>
                </c:pt>
                <c:pt idx="11639">
                  <c:v>4.72198968506815</c:v>
                </c:pt>
                <c:pt idx="11640">
                  <c:v>4.714843458657807</c:v>
                </c:pt>
                <c:pt idx="11641">
                  <c:v>4.707702235892527</c:v>
                </c:pt>
                <c:pt idx="11642">
                  <c:v>4.700566018239326</c:v>
                </c:pt>
                <c:pt idx="11643">
                  <c:v>4.693434807163729</c:v>
                </c:pt>
                <c:pt idx="11644">
                  <c:v>4.686308604129781</c:v>
                </c:pt>
                <c:pt idx="11645">
                  <c:v>4.679187410600025</c:v>
                </c:pt>
                <c:pt idx="11646">
                  <c:v>4.672071228035519</c:v>
                </c:pt>
                <c:pt idx="11647">
                  <c:v>4.664960057895834</c:v>
                </c:pt>
                <c:pt idx="11648">
                  <c:v>4.657853901639044</c:v>
                </c:pt>
                <c:pt idx="11649">
                  <c:v>4.650752760721738</c:v>
                </c:pt>
                <c:pt idx="11650">
                  <c:v>4.643656636599005</c:v>
                </c:pt>
                <c:pt idx="11651">
                  <c:v>4.636565530724447</c:v>
                </c:pt>
                <c:pt idx="11652">
                  <c:v>4.629479444550172</c:v>
                </c:pt>
                <c:pt idx="11653">
                  <c:v>4.622398379526793</c:v>
                </c:pt>
                <c:pt idx="11654">
                  <c:v>4.615322337103437</c:v>
                </c:pt>
                <c:pt idx="11655">
                  <c:v>4.608251318727726</c:v>
                </c:pt>
                <c:pt idx="11656">
                  <c:v>4.601185325845791</c:v>
                </c:pt>
                <c:pt idx="11657">
                  <c:v>4.594124359902275</c:v>
                </c:pt>
                <c:pt idx="11658">
                  <c:v>4.587068422340317</c:v>
                </c:pt>
                <c:pt idx="11659">
                  <c:v>4.580017514601562</c:v>
                </c:pt>
                <c:pt idx="11660">
                  <c:v>4.572971638126161</c:v>
                </c:pt>
                <c:pt idx="11661">
                  <c:v>4.565930794352767</c:v>
                </c:pt>
                <c:pt idx="11662">
                  <c:v>4.558894984718536</c:v>
                </c:pt>
                <c:pt idx="11663">
                  <c:v>4.551864210659127</c:v>
                </c:pt>
                <c:pt idx="11664">
                  <c:v>4.544838473608699</c:v>
                </c:pt>
                <c:pt idx="11665">
                  <c:v>4.537817774999918</c:v>
                </c:pt>
                <c:pt idx="11666">
                  <c:v>4.530802116263946</c:v>
                </c:pt>
                <c:pt idx="11667">
                  <c:v>4.523791498830445</c:v>
                </c:pt>
                <c:pt idx="11668">
                  <c:v>4.516785924127579</c:v>
                </c:pt>
                <c:pt idx="11669">
                  <c:v>4.509785393582017</c:v>
                </c:pt>
                <c:pt idx="11670">
                  <c:v>4.502789908618917</c:v>
                </c:pt>
                <c:pt idx="11671">
                  <c:v>4.495799470661947</c:v>
                </c:pt>
                <c:pt idx="11672">
                  <c:v>4.488814081133265</c:v>
                </c:pt>
                <c:pt idx="11673">
                  <c:v>4.481833741453533</c:v>
                </c:pt>
                <c:pt idx="11674">
                  <c:v>4.474858453041906</c:v>
                </c:pt>
                <c:pt idx="11675">
                  <c:v>4.467888217316038</c:v>
                </c:pt>
                <c:pt idx="11676">
                  <c:v>4.460923035692088</c:v>
                </c:pt>
                <c:pt idx="11677">
                  <c:v>4.453962909584697</c:v>
                </c:pt>
                <c:pt idx="11678">
                  <c:v>4.44700784040701</c:v>
                </c:pt>
                <c:pt idx="11679">
                  <c:v>4.440057829570671</c:v>
                </c:pt>
                <c:pt idx="11680">
                  <c:v>4.433112878485812</c:v>
                </c:pt>
                <c:pt idx="11681">
                  <c:v>4.426172988561066</c:v>
                </c:pt>
                <c:pt idx="11682">
                  <c:v>4.419238161203554</c:v>
                </c:pt>
                <c:pt idx="11683">
                  <c:v>4.412308397818896</c:v>
                </c:pt>
                <c:pt idx="11684">
                  <c:v>4.405383699811206</c:v>
                </c:pt>
                <c:pt idx="11685">
                  <c:v>4.398464068583086</c:v>
                </c:pt>
                <c:pt idx="11686">
                  <c:v>4.39154950553564</c:v>
                </c:pt>
                <c:pt idx="11687">
                  <c:v>4.384640012068449</c:v>
                </c:pt>
                <c:pt idx="11688">
                  <c:v>4.377735589579604</c:v>
                </c:pt>
                <c:pt idx="11689">
                  <c:v>4.370836239465675</c:v>
                </c:pt>
                <c:pt idx="11690">
                  <c:v>4.363941963121726</c:v>
                </c:pt>
                <c:pt idx="11691">
                  <c:v>4.357052761941315</c:v>
                </c:pt>
                <c:pt idx="11692">
                  <c:v>4.350168637316485</c:v>
                </c:pt>
                <c:pt idx="11693">
                  <c:v>4.343289590637776</c:v>
                </c:pt>
                <c:pt idx="11694">
                  <c:v>4.336415623294208</c:v>
                </c:pt>
                <c:pt idx="11695">
                  <c:v>4.329546736673297</c:v>
                </c:pt>
                <c:pt idx="11696">
                  <c:v>4.322682932161047</c:v>
                </c:pt>
                <c:pt idx="11697">
                  <c:v>4.315824211141948</c:v>
                </c:pt>
                <c:pt idx="11698">
                  <c:v>4.308970574998979</c:v>
                </c:pt>
                <c:pt idx="11699">
                  <c:v>4.302122025113606</c:v>
                </c:pt>
                <c:pt idx="11700">
                  <c:v>4.295278562865779</c:v>
                </c:pt>
                <c:pt idx="11701">
                  <c:v>4.288440189633941</c:v>
                </c:pt>
                <c:pt idx="11702">
                  <c:v>4.281606906795016</c:v>
                </c:pt>
                <c:pt idx="11703">
                  <c:v>4.274778715724417</c:v>
                </c:pt>
                <c:pt idx="11704">
                  <c:v>4.267955617796035</c:v>
                </c:pt>
                <c:pt idx="11705">
                  <c:v>4.261137614382261</c:v>
                </c:pt>
                <c:pt idx="11706">
                  <c:v>4.254324706853954</c:v>
                </c:pt>
                <c:pt idx="11707">
                  <c:v>4.247516896580466</c:v>
                </c:pt>
                <c:pt idx="11708">
                  <c:v>4.240714184929633</c:v>
                </c:pt>
                <c:pt idx="11709">
                  <c:v>4.233916573267766</c:v>
                </c:pt>
                <c:pt idx="11710">
                  <c:v>4.227124062959671</c:v>
                </c:pt>
                <c:pt idx="11711">
                  <c:v>4.22033665536863</c:v>
                </c:pt>
                <c:pt idx="11712">
                  <c:v>4.213554351856401</c:v>
                </c:pt>
                <c:pt idx="11713">
                  <c:v>4.20677715378324</c:v>
                </c:pt>
                <c:pt idx="11714">
                  <c:v>4.200005062507866</c:v>
                </c:pt>
                <c:pt idx="11715">
                  <c:v>4.193238079387489</c:v>
                </c:pt>
                <c:pt idx="11716">
                  <c:v>4.186476205777802</c:v>
                </c:pt>
                <c:pt idx="11717">
                  <c:v>4.17971944303297</c:v>
                </c:pt>
                <c:pt idx="11718">
                  <c:v>4.17296779250564</c:v>
                </c:pt>
                <c:pt idx="11719">
                  <c:v>4.166221255546941</c:v>
                </c:pt>
                <c:pt idx="11720">
                  <c:v>4.159479833506481</c:v>
                </c:pt>
                <c:pt idx="11721">
                  <c:v>4.152743527732344</c:v>
                </c:pt>
                <c:pt idx="11722">
                  <c:v>4.14601233957109</c:v>
                </c:pt>
                <c:pt idx="11723">
                  <c:v>4.139286270367764</c:v>
                </c:pt>
                <c:pt idx="11724">
                  <c:v>4.132565321465879</c:v>
                </c:pt>
                <c:pt idx="11725">
                  <c:v>4.125849494207434</c:v>
                </c:pt>
                <c:pt idx="11726">
                  <c:v>4.119138789932896</c:v>
                </c:pt>
                <c:pt idx="11727">
                  <c:v>4.112433209981213</c:v>
                </c:pt>
                <c:pt idx="11728">
                  <c:v>4.10573275568981</c:v>
                </c:pt>
                <c:pt idx="11729">
                  <c:v>4.099037428394581</c:v>
                </c:pt>
                <c:pt idx="11730">
                  <c:v>4.0923472294299</c:v>
                </c:pt>
                <c:pt idx="11731">
                  <c:v>4.085662160128617</c:v>
                </c:pt>
                <c:pt idx="11732">
                  <c:v>4.078982221822048</c:v>
                </c:pt>
                <c:pt idx="11733">
                  <c:v>4.07230741583999</c:v>
                </c:pt>
                <c:pt idx="11734">
                  <c:v>4.065637743510711</c:v>
                </c:pt>
                <c:pt idx="11735">
                  <c:v>4.058973206160953</c:v>
                </c:pt>
                <c:pt idx="11736">
                  <c:v>4.052313805115928</c:v>
                </c:pt>
                <c:pt idx="11737">
                  <c:v>4.045659541699322</c:v>
                </c:pt>
                <c:pt idx="11738">
                  <c:v>4.03901041723329</c:v>
                </c:pt>
                <c:pt idx="11739">
                  <c:v>4.032366433038462</c:v>
                </c:pt>
                <c:pt idx="11740">
                  <c:v>4.025727590433936</c:v>
                </c:pt>
                <c:pt idx="11741">
                  <c:v>4.019093890737284</c:v>
                </c:pt>
                <c:pt idx="11742">
                  <c:v>4.012465335264543</c:v>
                </c:pt>
                <c:pt idx="11743">
                  <c:v>4.005841925330225</c:v>
                </c:pt>
                <c:pt idx="11744">
                  <c:v>3.999223662247306</c:v>
                </c:pt>
                <c:pt idx="11745">
                  <c:v>3.992610547327235</c:v>
                </c:pt>
                <c:pt idx="11746">
                  <c:v>3.986002581879929</c:v>
                </c:pt>
                <c:pt idx="11747">
                  <c:v>3.979399767213771</c:v>
                </c:pt>
                <c:pt idx="11748">
                  <c:v>3.972802104635613</c:v>
                </c:pt>
                <c:pt idx="11749">
                  <c:v>3.966209595450778</c:v>
                </c:pt>
                <c:pt idx="11750">
                  <c:v>3.959622240963048</c:v>
                </c:pt>
                <c:pt idx="11751">
                  <c:v>3.953040042474678</c:v>
                </c:pt>
                <c:pt idx="11752">
                  <c:v>3.946463001286387</c:v>
                </c:pt>
                <c:pt idx="11753">
                  <c:v>3.93989111869736</c:v>
                </c:pt>
                <c:pt idx="11754">
                  <c:v>3.933324396005247</c:v>
                </c:pt>
                <c:pt idx="11755">
                  <c:v>3.926762834506165</c:v>
                </c:pt>
                <c:pt idx="11756">
                  <c:v>3.920206435494693</c:v>
                </c:pt>
                <c:pt idx="11757">
                  <c:v>3.913655200263876</c:v>
                </c:pt>
                <c:pt idx="11758">
                  <c:v>3.907109130105223</c:v>
                </c:pt>
                <c:pt idx="11759">
                  <c:v>3.900568226308704</c:v>
                </c:pt>
                <c:pt idx="11760">
                  <c:v>3.894032490162757</c:v>
                </c:pt>
                <c:pt idx="11761">
                  <c:v>3.887501922954277</c:v>
                </c:pt>
                <c:pt idx="11762">
                  <c:v>3.880976525968624</c:v>
                </c:pt>
                <c:pt idx="11763">
                  <c:v>3.874456300489621</c:v>
                </c:pt>
                <c:pt idx="11764">
                  <c:v>3.867941247799554</c:v>
                </c:pt>
                <c:pt idx="11765">
                  <c:v>3.861431369179163</c:v>
                </c:pt>
                <c:pt idx="11766">
                  <c:v>3.854926665907658</c:v>
                </c:pt>
                <c:pt idx="11767">
                  <c:v>3.848427139262701</c:v>
                </c:pt>
                <c:pt idx="11768">
                  <c:v>3.841932790520423</c:v>
                </c:pt>
                <c:pt idx="11769">
                  <c:v>3.835443620955407</c:v>
                </c:pt>
                <c:pt idx="11770">
                  <c:v>3.828959631840699</c:v>
                </c:pt>
                <c:pt idx="11771">
                  <c:v>3.822480824447802</c:v>
                </c:pt>
                <c:pt idx="11772">
                  <c:v>3.81600720004668</c:v>
                </c:pt>
                <c:pt idx="11773">
                  <c:v>3.809538759905754</c:v>
                </c:pt>
                <c:pt idx="11774">
                  <c:v>3.803075505291901</c:v>
                </c:pt>
                <c:pt idx="11775">
                  <c:v>3.796617437470459</c:v>
                </c:pt>
                <c:pt idx="11776">
                  <c:v>3.79016455770522</c:v>
                </c:pt>
                <c:pt idx="11777">
                  <c:v>3.783716867258435</c:v>
                </c:pt>
                <c:pt idx="11778">
                  <c:v>3.777274367390808</c:v>
                </c:pt>
                <c:pt idx="11779">
                  <c:v>3.770837059361503</c:v>
                </c:pt>
                <c:pt idx="11780">
                  <c:v>3.764404944428136</c:v>
                </c:pt>
                <c:pt idx="11781">
                  <c:v>3.75797802384678</c:v>
                </c:pt>
                <c:pt idx="11782">
                  <c:v>3.751556298871965</c:v>
                </c:pt>
                <c:pt idx="11783">
                  <c:v>3.74513977075667</c:v>
                </c:pt>
                <c:pt idx="11784">
                  <c:v>3.738728440752331</c:v>
                </c:pt>
                <c:pt idx="11785">
                  <c:v>3.732322310108838</c:v>
                </c:pt>
                <c:pt idx="11786">
                  <c:v>3.725921380074537</c:v>
                </c:pt>
                <c:pt idx="11787">
                  <c:v>3.71952565189622</c:v>
                </c:pt>
                <c:pt idx="11788">
                  <c:v>3.713135126819137</c:v>
                </c:pt>
                <c:pt idx="11789">
                  <c:v>3.706749806086988</c:v>
                </c:pt>
                <c:pt idx="11790">
                  <c:v>3.700369690941926</c:v>
                </c:pt>
                <c:pt idx="11791">
                  <c:v>3.693994782624556</c:v>
                </c:pt>
                <c:pt idx="11792">
                  <c:v>3.687625082373931</c:v>
                </c:pt>
                <c:pt idx="11793">
                  <c:v>3.681260591427558</c:v>
                </c:pt>
                <c:pt idx="11794">
                  <c:v>3.674901311021392</c:v>
                </c:pt>
                <c:pt idx="11795">
                  <c:v>3.668547242389841</c:v>
                </c:pt>
                <c:pt idx="11796">
                  <c:v>3.662198386765758</c:v>
                </c:pt>
                <c:pt idx="11797">
                  <c:v>3.655854745380451</c:v>
                </c:pt>
                <c:pt idx="11798">
                  <c:v>3.649516319463671</c:v>
                </c:pt>
                <c:pt idx="11799">
                  <c:v>3.643183110243621</c:v>
                </c:pt>
                <c:pt idx="11800">
                  <c:v>3.636855118946953</c:v>
                </c:pt>
                <c:pt idx="11801">
                  <c:v>3.630532346798763</c:v>
                </c:pt>
                <c:pt idx="11802">
                  <c:v>3.6242147950226</c:v>
                </c:pt>
                <c:pt idx="11803">
                  <c:v>3.617902464840452</c:v>
                </c:pt>
                <c:pt idx="11804">
                  <c:v>3.611595357472761</c:v>
                </c:pt>
                <c:pt idx="11805">
                  <c:v>3.605293474138414</c:v>
                </c:pt>
                <c:pt idx="11806">
                  <c:v>3.59899681605474</c:v>
                </c:pt>
                <c:pt idx="11807">
                  <c:v>3.592705384437518</c:v>
                </c:pt>
                <c:pt idx="11808">
                  <c:v>3.58641918050097</c:v>
                </c:pt>
                <c:pt idx="11809">
                  <c:v>3.580138205457764</c:v>
                </c:pt>
                <c:pt idx="11810">
                  <c:v>3.573862460519011</c:v>
                </c:pt>
                <c:pt idx="11811">
                  <c:v>3.567591946894268</c:v>
                </c:pt>
                <c:pt idx="11812">
                  <c:v>3.561326665791534</c:v>
                </c:pt>
                <c:pt idx="11813">
                  <c:v>3.555066618417252</c:v>
                </c:pt>
                <c:pt idx="11814">
                  <c:v>3.54881180597631</c:v>
                </c:pt>
                <c:pt idx="11815">
                  <c:v>3.542562229672036</c:v>
                </c:pt>
                <c:pt idx="11816">
                  <c:v>3.536317890706201</c:v>
                </c:pt>
                <c:pt idx="11817">
                  <c:v>3.53007879027902</c:v>
                </c:pt>
                <c:pt idx="11818">
                  <c:v>3.523844929589148</c:v>
                </c:pt>
                <c:pt idx="11819">
                  <c:v>3.51761630983368</c:v>
                </c:pt>
                <c:pt idx="11820">
                  <c:v>3.511392932208155</c:v>
                </c:pt>
                <c:pt idx="11821">
                  <c:v>3.505174797906551</c:v>
                </c:pt>
                <c:pt idx="11822">
                  <c:v>3.498961908121284</c:v>
                </c:pt>
                <c:pt idx="11823">
                  <c:v>3.492754264043214</c:v>
                </c:pt>
                <c:pt idx="11824">
                  <c:v>3.48655186686164</c:v>
                </c:pt>
                <c:pt idx="11825">
                  <c:v>3.480354717764294</c:v>
                </c:pt>
                <c:pt idx="11826">
                  <c:v>3.474162817937356</c:v>
                </c:pt>
                <c:pt idx="11827">
                  <c:v>3.467976168565438</c:v>
                </c:pt>
                <c:pt idx="11828">
                  <c:v>3.461794770831592</c:v>
                </c:pt>
                <c:pt idx="11829">
                  <c:v>3.455618625917308</c:v>
                </c:pt>
                <c:pt idx="11830">
                  <c:v>3.449447735002515</c:v>
                </c:pt>
                <c:pt idx="11831">
                  <c:v>3.443282099265576</c:v>
                </c:pt>
                <c:pt idx="11832">
                  <c:v>3.437121719883291</c:v>
                </c:pt>
                <c:pt idx="11833">
                  <c:v>3.4309665980309</c:v>
                </c:pt>
                <c:pt idx="11834">
                  <c:v>3.424816734882074</c:v>
                </c:pt>
                <c:pt idx="11835">
                  <c:v>3.418672131608922</c:v>
                </c:pt>
                <c:pt idx="11836">
                  <c:v>3.412532789381991</c:v>
                </c:pt>
                <c:pt idx="11837">
                  <c:v>3.406398709370258</c:v>
                </c:pt>
                <c:pt idx="11838">
                  <c:v>3.400269892741137</c:v>
                </c:pt>
                <c:pt idx="11839">
                  <c:v>3.394146340660478</c:v>
                </c:pt>
                <c:pt idx="11840">
                  <c:v>3.38802805429256</c:v>
                </c:pt>
                <c:pt idx="11841">
                  <c:v>3.3819150348001</c:v>
                </c:pt>
                <c:pt idx="11842">
                  <c:v>3.375807283344248</c:v>
                </c:pt>
                <c:pt idx="11843">
                  <c:v>3.369704801084585</c:v>
                </c:pt>
                <c:pt idx="11844">
                  <c:v>3.363607589179125</c:v>
                </c:pt>
                <c:pt idx="11845">
                  <c:v>3.357515648784315</c:v>
                </c:pt>
                <c:pt idx="11846">
                  <c:v>3.351428981055032</c:v>
                </c:pt>
                <c:pt idx="11847">
                  <c:v>3.345347587144588</c:v>
                </c:pt>
                <c:pt idx="11848">
                  <c:v>3.339271468204721</c:v>
                </c:pt>
                <c:pt idx="11849">
                  <c:v>3.333200625385606</c:v>
                </c:pt>
                <c:pt idx="11850">
                  <c:v>3.327135059835843</c:v>
                </c:pt>
                <c:pt idx="11851">
                  <c:v>3.321074772702465</c:v>
                </c:pt>
                <c:pt idx="11852">
                  <c:v>3.315019765130934</c:v>
                </c:pt>
                <c:pt idx="11853">
                  <c:v>3.308970038265142</c:v>
                </c:pt>
                <c:pt idx="11854">
                  <c:v>3.302925593247409</c:v>
                </c:pt>
                <c:pt idx="11855">
                  <c:v>3.296886431218486</c:v>
                </c:pt>
                <c:pt idx="11856">
                  <c:v>3.290852553317549</c:v>
                </c:pt>
                <c:pt idx="11857">
                  <c:v>3.284823960682205</c:v>
                </c:pt>
                <c:pt idx="11858">
                  <c:v>3.278800654448488</c:v>
                </c:pt>
                <c:pt idx="11859">
                  <c:v>3.272782635750858</c:v>
                </c:pt>
                <c:pt idx="11860">
                  <c:v>3.266769905722204</c:v>
                </c:pt>
                <c:pt idx="11861">
                  <c:v>3.26076246549384</c:v>
                </c:pt>
                <c:pt idx="11862">
                  <c:v>3.25476031619551</c:v>
                </c:pt>
                <c:pt idx="11863">
                  <c:v>3.24876345895538</c:v>
                </c:pt>
                <c:pt idx="11864">
                  <c:v>3.24277189490004</c:v>
                </c:pt>
                <c:pt idx="11865">
                  <c:v>3.236785625154512</c:v>
                </c:pt>
                <c:pt idx="11866">
                  <c:v>3.23080465084224</c:v>
                </c:pt>
                <c:pt idx="11867">
                  <c:v>3.224828973085091</c:v>
                </c:pt>
                <c:pt idx="11868">
                  <c:v>3.218858593003358</c:v>
                </c:pt>
                <c:pt idx="11869">
                  <c:v>3.212893511715758</c:v>
                </c:pt>
                <c:pt idx="11870">
                  <c:v>3.206933730339431</c:v>
                </c:pt>
                <c:pt idx="11871">
                  <c:v>3.200979249989941</c:v>
                </c:pt>
                <c:pt idx="11872">
                  <c:v>3.195030071781275</c:v>
                </c:pt>
                <c:pt idx="11873">
                  <c:v>3.189086196825843</c:v>
                </c:pt>
                <c:pt idx="11874">
                  <c:v>3.183147626234477</c:v>
                </c:pt>
                <c:pt idx="11875">
                  <c:v>3.177214361116431</c:v>
                </c:pt>
                <c:pt idx="11876">
                  <c:v>3.171286402579381</c:v>
                </c:pt>
                <c:pt idx="11877">
                  <c:v>3.165363751729425</c:v>
                </c:pt>
                <c:pt idx="11878">
                  <c:v>3.159446409671079</c:v>
                </c:pt>
                <c:pt idx="11879">
                  <c:v>3.153534377507286</c:v>
                </c:pt>
                <c:pt idx="11880">
                  <c:v>3.147627656339403</c:v>
                </c:pt>
                <c:pt idx="11881">
                  <c:v>3.14172624726721</c:v>
                </c:pt>
                <c:pt idx="11882">
                  <c:v>3.135830151388905</c:v>
                </c:pt>
                <c:pt idx="11883">
                  <c:v>3.12993936980111</c:v>
                </c:pt>
                <c:pt idx="11884">
                  <c:v>3.124053903598859</c:v>
                </c:pt>
                <c:pt idx="11885">
                  <c:v>3.118173753875614</c:v>
                </c:pt>
                <c:pt idx="11886">
                  <c:v>3.112298921723245</c:v>
                </c:pt>
                <c:pt idx="11887">
                  <c:v>3.10642940823205</c:v>
                </c:pt>
                <c:pt idx="11888">
                  <c:v>3.100565214490737</c:v>
                </c:pt>
                <c:pt idx="11889">
                  <c:v>3.094706341586435</c:v>
                </c:pt>
                <c:pt idx="11890">
                  <c:v>3.088852790604691</c:v>
                </c:pt>
                <c:pt idx="11891">
                  <c:v>3.083004562629468</c:v>
                </c:pt>
                <c:pt idx="11892">
                  <c:v>3.077161658743143</c:v>
                </c:pt>
                <c:pt idx="11893">
                  <c:v>3.071324080026513</c:v>
                </c:pt>
                <c:pt idx="11894">
                  <c:v>3.06549182755879</c:v>
                </c:pt>
                <c:pt idx="11895">
                  <c:v>3.0596649024176</c:v>
                </c:pt>
                <c:pt idx="11896">
                  <c:v>3.053843305678983</c:v>
                </c:pt>
                <c:pt idx="11897">
                  <c:v>3.0480270384174</c:v>
                </c:pt>
                <c:pt idx="11898">
                  <c:v>3.04221610170572</c:v>
                </c:pt>
                <c:pt idx="11899">
                  <c:v>3.03641049661523</c:v>
                </c:pt>
                <c:pt idx="11900">
                  <c:v>3.03061022421563</c:v>
                </c:pt>
                <c:pt idx="11901">
                  <c:v>3.024815285575033</c:v>
                </c:pt>
                <c:pt idx="11902">
                  <c:v>3.019025681759965</c:v>
                </c:pt>
                <c:pt idx="11903">
                  <c:v>3.013241413835367</c:v>
                </c:pt>
                <c:pt idx="11904">
                  <c:v>3.007462482864592</c:v>
                </c:pt>
                <c:pt idx="11905">
                  <c:v>3.001688889909403</c:v>
                </c:pt>
                <c:pt idx="11906">
                  <c:v>2.995920636029979</c:v>
                </c:pt>
                <c:pt idx="11907">
                  <c:v>2.990157722284907</c:v>
                </c:pt>
                <c:pt idx="11908">
                  <c:v>2.984400149731188</c:v>
                </c:pt>
                <c:pt idx="11909">
                  <c:v>2.978647919424232</c:v>
                </c:pt>
                <c:pt idx="11910">
                  <c:v>2.972901032417864</c:v>
                </c:pt>
                <c:pt idx="11911">
                  <c:v>2.967159489764314</c:v>
                </c:pt>
                <c:pt idx="11912">
                  <c:v>2.961423292514225</c:v>
                </c:pt>
                <c:pt idx="11913">
                  <c:v>2.95569244171665</c:v>
                </c:pt>
                <c:pt idx="11914">
                  <c:v>2.949966938419051</c:v>
                </c:pt>
                <c:pt idx="11915">
                  <c:v>2.944246783667299</c:v>
                </c:pt>
                <c:pt idx="11916">
                  <c:v>2.938531978505676</c:v>
                </c:pt>
                <c:pt idx="11917">
                  <c:v>2.932822523976867</c:v>
                </c:pt>
                <c:pt idx="11918">
                  <c:v>2.927118421121975</c:v>
                </c:pt>
                <c:pt idx="11919">
                  <c:v>2.9214196709805</c:v>
                </c:pt>
                <c:pt idx="11920">
                  <c:v>2.915726274590357</c:v>
                </c:pt>
                <c:pt idx="11921">
                  <c:v>2.910038232987865</c:v>
                </c:pt>
                <c:pt idx="11922">
                  <c:v>2.904355547207753</c:v>
                </c:pt>
                <c:pt idx="11923">
                  <c:v>2.898678218283154</c:v>
                </c:pt>
                <c:pt idx="11924">
                  <c:v>2.893006247245609</c:v>
                </c:pt>
                <c:pt idx="11925">
                  <c:v>2.887339635125065</c:v>
                </c:pt>
                <c:pt idx="11926">
                  <c:v>2.881678382949873</c:v>
                </c:pt>
                <c:pt idx="11927">
                  <c:v>2.876022491746793</c:v>
                </c:pt>
                <c:pt idx="11928">
                  <c:v>2.870371962540989</c:v>
                </c:pt>
                <c:pt idx="11929">
                  <c:v>2.864726796356025</c:v>
                </c:pt>
                <c:pt idx="11930">
                  <c:v>2.859086994213877</c:v>
                </c:pt>
                <c:pt idx="11931">
                  <c:v>2.853452557134922</c:v>
                </c:pt>
                <c:pt idx="11932">
                  <c:v>2.847823486137941</c:v>
                </c:pt>
                <c:pt idx="11933">
                  <c:v>2.842199782240119</c:v>
                </c:pt>
                <c:pt idx="11934">
                  <c:v>2.836581446457042</c:v>
                </c:pt>
                <c:pt idx="11935">
                  <c:v>2.830968479802704</c:v>
                </c:pt>
                <c:pt idx="11936">
                  <c:v>2.825360883289499</c:v>
                </c:pt>
                <c:pt idx="11937">
                  <c:v>2.819758657928222</c:v>
                </c:pt>
                <c:pt idx="11938">
                  <c:v>2.814161804728074</c:v>
                </c:pt>
                <c:pt idx="11939">
                  <c:v>2.808570324696654</c:v>
                </c:pt>
                <c:pt idx="11940">
                  <c:v>2.802984218839966</c:v>
                </c:pt>
                <c:pt idx="11941">
                  <c:v>2.797403488162412</c:v>
                </c:pt>
                <c:pt idx="11942">
                  <c:v>2.791828133666796</c:v>
                </c:pt>
                <c:pt idx="11943">
                  <c:v>2.786258156354327</c:v>
                </c:pt>
                <c:pt idx="11944">
                  <c:v>2.780693557224608</c:v>
                </c:pt>
                <c:pt idx="11945">
                  <c:v>2.775134337275646</c:v>
                </c:pt>
                <c:pt idx="11946">
                  <c:v>2.769580497503845</c:v>
                </c:pt>
                <c:pt idx="11947">
                  <c:v>2.764032038904013</c:v>
                </c:pt>
                <c:pt idx="11948">
                  <c:v>2.758488962469351</c:v>
                </c:pt>
                <c:pt idx="11949">
                  <c:v>2.752951269191465</c:v>
                </c:pt>
                <c:pt idx="11950">
                  <c:v>2.747418960060357</c:v>
                </c:pt>
                <c:pt idx="11951">
                  <c:v>2.741892036064426</c:v>
                </c:pt>
                <c:pt idx="11952">
                  <c:v>2.736370498190471</c:v>
                </c:pt>
                <c:pt idx="11953">
                  <c:v>2.730854347423688</c:v>
                </c:pt>
                <c:pt idx="11954">
                  <c:v>2.725343584747671</c:v>
                </c:pt>
                <c:pt idx="11955">
                  <c:v>2.719838211144411</c:v>
                </c:pt>
                <c:pt idx="11956">
                  <c:v>2.714338227594294</c:v>
                </c:pt>
                <c:pt idx="11957">
                  <c:v>2.708843635076105</c:v>
                </c:pt>
                <c:pt idx="11958">
                  <c:v>2.703354434567025</c:v>
                </c:pt>
                <c:pt idx="11959">
                  <c:v>2.697870627042631</c:v>
                </c:pt>
                <c:pt idx="11960">
                  <c:v>2.692392213476894</c:v>
                </c:pt>
                <c:pt idx="11961">
                  <c:v>2.686919194842181</c:v>
                </c:pt>
                <c:pt idx="11962">
                  <c:v>2.681451572109258</c:v>
                </c:pt>
                <c:pt idx="11963">
                  <c:v>2.675989346247279</c:v>
                </c:pt>
                <c:pt idx="11964">
                  <c:v>2.670532518223797</c:v>
                </c:pt>
                <c:pt idx="11965">
                  <c:v>2.665081089004758</c:v>
                </c:pt>
                <c:pt idx="11966">
                  <c:v>2.659635059554504</c:v>
                </c:pt>
                <c:pt idx="11967">
                  <c:v>2.654194430835769</c:v>
                </c:pt>
                <c:pt idx="11968">
                  <c:v>2.648759203809678</c:v>
                </c:pt>
                <c:pt idx="11969">
                  <c:v>2.643329379435755</c:v>
                </c:pt>
                <c:pt idx="11970">
                  <c:v>2.63790495867191</c:v>
                </c:pt>
                <c:pt idx="11971">
                  <c:v>2.63248594247445</c:v>
                </c:pt>
                <c:pt idx="11972">
                  <c:v>2.627072331798075</c:v>
                </c:pt>
                <c:pt idx="11973">
                  <c:v>2.621664127595873</c:v>
                </c:pt>
                <c:pt idx="11974">
                  <c:v>2.616261330819327</c:v>
                </c:pt>
                <c:pt idx="11975">
                  <c:v>2.610863942418309</c:v>
                </c:pt>
                <c:pt idx="11976">
                  <c:v>2.605471963341085</c:v>
                </c:pt>
                <c:pt idx="11977">
                  <c:v>2.600085394534309</c:v>
                </c:pt>
                <c:pt idx="11978">
                  <c:v>2.594704236943028</c:v>
                </c:pt>
                <c:pt idx="11979">
                  <c:v>2.589328491510678</c:v>
                </c:pt>
                <c:pt idx="11980">
                  <c:v>2.583958159179084</c:v>
                </c:pt>
                <c:pt idx="11981">
                  <c:v>2.578593240888462</c:v>
                </c:pt>
                <c:pt idx="11982">
                  <c:v>2.573233737577418</c:v>
                </c:pt>
                <c:pt idx="11983">
                  <c:v>2.567879650182946</c:v>
                </c:pt>
                <c:pt idx="11984">
                  <c:v>2.562530979640429</c:v>
                </c:pt>
                <c:pt idx="11985">
                  <c:v>2.55718772688364</c:v>
                </c:pt>
                <c:pt idx="11986">
                  <c:v>2.551849892844737</c:v>
                </c:pt>
                <c:pt idx="11987">
                  <c:v>2.546517478454271</c:v>
                </c:pt>
                <c:pt idx="11988">
                  <c:v>2.541190484641177</c:v>
                </c:pt>
                <c:pt idx="11989">
                  <c:v>2.535868912332777</c:v>
                </c:pt>
                <c:pt idx="11990">
                  <c:v>2.530552762454784</c:v>
                </c:pt>
                <c:pt idx="11991">
                  <c:v>2.525242035931295</c:v>
                </c:pt>
                <c:pt idx="11992">
                  <c:v>2.519936733684794</c:v>
                </c:pt>
                <c:pt idx="11993">
                  <c:v>2.514636856636153</c:v>
                </c:pt>
                <c:pt idx="11994">
                  <c:v>2.509342405704627</c:v>
                </c:pt>
                <c:pt idx="11995">
                  <c:v>2.504053381807861</c:v>
                </c:pt>
                <c:pt idx="11996">
                  <c:v>2.498769785861881</c:v>
                </c:pt>
                <c:pt idx="11997">
                  <c:v>2.493491618781102</c:v>
                </c:pt>
                <c:pt idx="11998">
                  <c:v>2.488218881478323</c:v>
                </c:pt>
                <c:pt idx="11999">
                  <c:v>2.482951574864726</c:v>
                </c:pt>
                <c:pt idx="12000">
                  <c:v>2.477689699849879</c:v>
                </c:pt>
                <c:pt idx="12001">
                  <c:v>2.472433257341738</c:v>
                </c:pt>
                <c:pt idx="12002">
                  <c:v>2.467182248246634</c:v>
                </c:pt>
                <c:pt idx="12003">
                  <c:v>2.461936673469288</c:v>
                </c:pt>
                <c:pt idx="12004">
                  <c:v>2.456696533912806</c:v>
                </c:pt>
                <c:pt idx="12005">
                  <c:v>2.451461830478672</c:v>
                </c:pt>
                <c:pt idx="12006">
                  <c:v>2.446232564066756</c:v>
                </c:pt>
                <c:pt idx="12007">
                  <c:v>2.441008735575309</c:v>
                </c:pt>
                <c:pt idx="12008">
                  <c:v>2.435790345900965</c:v>
                </c:pt>
                <c:pt idx="12009">
                  <c:v>2.430577395938741</c:v>
                </c:pt>
                <c:pt idx="12010">
                  <c:v>2.425369886582036</c:v>
                </c:pt>
                <c:pt idx="12011">
                  <c:v>2.420167818722627</c:v>
                </c:pt>
                <c:pt idx="12012">
                  <c:v>2.414971193250677</c:v>
                </c:pt>
                <c:pt idx="12013">
                  <c:v>2.409780011054727</c:v>
                </c:pt>
                <c:pt idx="12014">
                  <c:v>2.4045942730217</c:v>
                </c:pt>
                <c:pt idx="12015">
                  <c:v>2.399413980036897</c:v>
                </c:pt>
                <c:pt idx="12016">
                  <c:v>2.394239132984005</c:v>
                </c:pt>
                <c:pt idx="12017">
                  <c:v>2.389069732745085</c:v>
                </c:pt>
                <c:pt idx="12018">
                  <c:v>2.38390578020058</c:v>
                </c:pt>
                <c:pt idx="12019">
                  <c:v>2.378747276229314</c:v>
                </c:pt>
                <c:pt idx="12020">
                  <c:v>2.373594221708485</c:v>
                </c:pt>
                <c:pt idx="12021">
                  <c:v>2.368446617513677</c:v>
                </c:pt>
                <c:pt idx="12022">
                  <c:v>2.363304464518848</c:v>
                </c:pt>
                <c:pt idx="12023">
                  <c:v>2.358167763596335</c:v>
                </c:pt>
                <c:pt idx="12024">
                  <c:v>2.353036515616853</c:v>
                </c:pt>
                <c:pt idx="12025">
                  <c:v>2.347910721449497</c:v>
                </c:pt>
                <c:pt idx="12026">
                  <c:v>2.342790381961738</c:v>
                </c:pt>
                <c:pt idx="12027">
                  <c:v>2.337675498019423</c:v>
                </c:pt>
                <c:pt idx="12028">
                  <c:v>2.332566070486779</c:v>
                </c:pt>
                <c:pt idx="12029">
                  <c:v>2.327462100226408</c:v>
                </c:pt>
                <c:pt idx="12030">
                  <c:v>2.322363588099289</c:v>
                </c:pt>
                <c:pt idx="12031">
                  <c:v>2.317270534964777</c:v>
                </c:pt>
                <c:pt idx="12032">
                  <c:v>2.312182941680604</c:v>
                </c:pt>
                <c:pt idx="12033">
                  <c:v>2.307100809102877</c:v>
                </c:pt>
                <c:pt idx="12034">
                  <c:v>2.302024138086077</c:v>
                </c:pt>
                <c:pt idx="12035">
                  <c:v>2.296952929483063</c:v>
                </c:pt>
                <c:pt idx="12036">
                  <c:v>2.291887184145071</c:v>
                </c:pt>
                <c:pt idx="12037">
                  <c:v>2.286826902921705</c:v>
                </c:pt>
                <c:pt idx="12038">
                  <c:v>2.28177208666095</c:v>
                </c:pt>
                <c:pt idx="12039">
                  <c:v>2.276722736209161</c:v>
                </c:pt>
                <c:pt idx="12040">
                  <c:v>2.271678852411069</c:v>
                </c:pt>
                <c:pt idx="12041">
                  <c:v>2.266640436109779</c:v>
                </c:pt>
                <c:pt idx="12042">
                  <c:v>2.261607488146771</c:v>
                </c:pt>
                <c:pt idx="12043">
                  <c:v>2.256580009361893</c:v>
                </c:pt>
                <c:pt idx="12044">
                  <c:v>2.251558000593372</c:v>
                </c:pt>
                <c:pt idx="12045">
                  <c:v>2.246541462677804</c:v>
                </c:pt>
                <c:pt idx="12046">
                  <c:v>2.24153039645016</c:v>
                </c:pt>
                <c:pt idx="12047">
                  <c:v>2.23652480274378</c:v>
                </c:pt>
                <c:pt idx="12048">
                  <c:v>2.231524682390378</c:v>
                </c:pt>
                <c:pt idx="12049">
                  <c:v>2.226530036220043</c:v>
                </c:pt>
                <c:pt idx="12050">
                  <c:v>2.221540865061229</c:v>
                </c:pt>
                <c:pt idx="12051">
                  <c:v>2.216557169740768</c:v>
                </c:pt>
                <c:pt idx="12052">
                  <c:v>2.211578951083858</c:v>
                </c:pt>
                <c:pt idx="12053">
                  <c:v>2.206606209914069</c:v>
                </c:pt>
                <c:pt idx="12054">
                  <c:v>2.201638947053344</c:v>
                </c:pt>
                <c:pt idx="12055">
                  <c:v>2.196677163321993</c:v>
                </c:pt>
                <c:pt idx="12056">
                  <c:v>2.191720859538699</c:v>
                </c:pt>
                <c:pt idx="12057">
                  <c:v>2.186770036520512</c:v>
                </c:pt>
                <c:pt idx="12058">
                  <c:v>2.181824695082854</c:v>
                </c:pt>
                <c:pt idx="12059">
                  <c:v>2.176884836039515</c:v>
                </c:pt>
                <c:pt idx="12060">
                  <c:v>2.171950460202654</c:v>
                </c:pt>
                <c:pt idx="12061">
                  <c:v>2.167021568382802</c:v>
                </c:pt>
                <c:pt idx="12062">
                  <c:v>2.162098161388852</c:v>
                </c:pt>
                <c:pt idx="12063">
                  <c:v>2.157180240028073</c:v>
                </c:pt>
                <c:pt idx="12064">
                  <c:v>2.152267805106096</c:v>
                </c:pt>
                <c:pt idx="12065">
                  <c:v>2.147360857426924</c:v>
                </c:pt>
                <c:pt idx="12066">
                  <c:v>2.142459397792924</c:v>
                </c:pt>
                <c:pt idx="12067">
                  <c:v>2.137563427004835</c:v>
                </c:pt>
                <c:pt idx="12068">
                  <c:v>2.132672945861759</c:v>
                </c:pt>
                <c:pt idx="12069">
                  <c:v>2.12778795516117</c:v>
                </c:pt>
                <c:pt idx="12070">
                  <c:v>2.122908455698899</c:v>
                </c:pt>
                <c:pt idx="12071">
                  <c:v>2.118034448269156</c:v>
                </c:pt>
                <c:pt idx="12072">
                  <c:v>2.113165933664508</c:v>
                </c:pt>
                <c:pt idx="12073">
                  <c:v>2.108302912675893</c:v>
                </c:pt>
                <c:pt idx="12074">
                  <c:v>2.10344538609261</c:v>
                </c:pt>
                <c:pt idx="12075">
                  <c:v>2.09859335470233</c:v>
                </c:pt>
                <c:pt idx="12076">
                  <c:v>2.093746819291082</c:v>
                </c:pt>
                <c:pt idx="12077">
                  <c:v>2.088905780643266</c:v>
                </c:pt>
                <c:pt idx="12078">
                  <c:v>2.084070239541645</c:v>
                </c:pt>
                <c:pt idx="12079">
                  <c:v>2.079240196767345</c:v>
                </c:pt>
                <c:pt idx="12080">
                  <c:v>2.074415653099858</c:v>
                </c:pt>
                <c:pt idx="12081">
                  <c:v>2.069596609317041</c:v>
                </c:pt>
                <c:pt idx="12082">
                  <c:v>2.064783066195112</c:v>
                </c:pt>
                <c:pt idx="12083">
                  <c:v>2.059975024508653</c:v>
                </c:pt>
                <c:pt idx="12084">
                  <c:v>2.055172485030614</c:v>
                </c:pt>
                <c:pt idx="12085">
                  <c:v>2.050375448532303</c:v>
                </c:pt>
                <c:pt idx="12086">
                  <c:v>2.045583915783394</c:v>
                </c:pt>
                <c:pt idx="12087">
                  <c:v>2.040797887551922</c:v>
                </c:pt>
                <c:pt idx="12088">
                  <c:v>2.036017364604284</c:v>
                </c:pt>
                <c:pt idx="12089">
                  <c:v>2.031242347705243</c:v>
                </c:pt>
                <c:pt idx="12090">
                  <c:v>2.02647283761792</c:v>
                </c:pt>
                <c:pt idx="12091">
                  <c:v>2.0217088351038</c:v>
                </c:pt>
                <c:pt idx="12092">
                  <c:v>2.016950340922729</c:v>
                </c:pt>
                <c:pt idx="12093">
                  <c:v>2.012197355832915</c:v>
                </c:pt>
                <c:pt idx="12094">
                  <c:v>2.007449880590926</c:v>
                </c:pt>
                <c:pt idx="12095">
                  <c:v>2.002707915951691</c:v>
                </c:pt>
                <c:pt idx="12096">
                  <c:v>1.997971462668501</c:v>
                </c:pt>
                <c:pt idx="12097">
                  <c:v>1.993240521493007</c:v>
                </c:pt>
                <c:pt idx="12098">
                  <c:v>1.98851509317522</c:v>
                </c:pt>
                <c:pt idx="12099">
                  <c:v>1.98379517846351</c:v>
                </c:pt>
                <c:pt idx="12100">
                  <c:v>1.97908077810461</c:v>
                </c:pt>
                <c:pt idx="12101">
                  <c:v>1.974371892843608</c:v>
                </c:pt>
                <c:pt idx="12102">
                  <c:v>1.969668523423956</c:v>
                </c:pt>
                <c:pt idx="12103">
                  <c:v>1.964970670587462</c:v>
                </c:pt>
                <c:pt idx="12104">
                  <c:v>1.960278335074294</c:v>
                </c:pt>
                <c:pt idx="12105">
                  <c:v>1.955591517622979</c:v>
                </c:pt>
                <c:pt idx="12106">
                  <c:v>1.950910218970403</c:v>
                </c:pt>
                <c:pt idx="12107">
                  <c:v>1.946234439851808</c:v>
                </c:pt>
                <c:pt idx="12108">
                  <c:v>1.941564181000796</c:v>
                </c:pt>
                <c:pt idx="12109">
                  <c:v>1.936899443149327</c:v>
                </c:pt>
                <c:pt idx="12110">
                  <c:v>1.932240227027718</c:v>
                </c:pt>
                <c:pt idx="12111">
                  <c:v>1.927586533364642</c:v>
                </c:pt>
                <c:pt idx="12112">
                  <c:v>1.922938362887133</c:v>
                </c:pt>
                <c:pt idx="12113">
                  <c:v>1.918295716320578</c:v>
                </c:pt>
                <c:pt idx="12114">
                  <c:v>1.913658594388722</c:v>
                </c:pt>
                <c:pt idx="12115">
                  <c:v>1.909026997813667</c:v>
                </c:pt>
                <c:pt idx="12116">
                  <c:v>1.904400927315873</c:v>
                </c:pt>
                <c:pt idx="12117">
                  <c:v>1.899780383614152</c:v>
                </c:pt>
                <c:pt idx="12118">
                  <c:v>1.895165367425676</c:v>
                </c:pt>
                <c:pt idx="12119">
                  <c:v>1.890555879465971</c:v>
                </c:pt>
                <c:pt idx="12120">
                  <c:v>1.885951920448917</c:v>
                </c:pt>
                <c:pt idx="12121">
                  <c:v>1.881353491086751</c:v>
                </c:pt>
                <c:pt idx="12122">
                  <c:v>1.876760592090064</c:v>
                </c:pt>
                <c:pt idx="12123">
                  <c:v>1.872173224167805</c:v>
                </c:pt>
                <c:pt idx="12124">
                  <c:v>1.867591388027273</c:v>
                </c:pt>
                <c:pt idx="12125">
                  <c:v>1.863015084374125</c:v>
                </c:pt>
                <c:pt idx="12126">
                  <c:v>1.85844431391237</c:v>
                </c:pt>
                <c:pt idx="12127">
                  <c:v>1.853879077344371</c:v>
                </c:pt>
                <c:pt idx="12128">
                  <c:v>1.849319375370847</c:v>
                </c:pt>
                <c:pt idx="12129">
                  <c:v>1.844765208690869</c:v>
                </c:pt>
                <c:pt idx="12130">
                  <c:v>1.840216578001861</c:v>
                </c:pt>
                <c:pt idx="12131">
                  <c:v>1.8356734839996</c:v>
                </c:pt>
                <c:pt idx="12132">
                  <c:v>1.83113592737822</c:v>
                </c:pt>
                <c:pt idx="12133">
                  <c:v>1.8266039088302</c:v>
                </c:pt>
                <c:pt idx="12134">
                  <c:v>1.822077429046378</c:v>
                </c:pt>
                <c:pt idx="12135">
                  <c:v>1.817556488715942</c:v>
                </c:pt>
                <c:pt idx="12136">
                  <c:v>1.813041088526432</c:v>
                </c:pt>
                <c:pt idx="12137">
                  <c:v>1.808531229163742</c:v>
                </c:pt>
                <c:pt idx="12138">
                  <c:v>1.804026911312115</c:v>
                </c:pt>
                <c:pt idx="12139">
                  <c:v>1.799528135654147</c:v>
                </c:pt>
                <c:pt idx="12140">
                  <c:v>1.795034902870785</c:v>
                </c:pt>
                <c:pt idx="12141">
                  <c:v>1.790547213641326</c:v>
                </c:pt>
                <c:pt idx="12142">
                  <c:v>1.78606506864342</c:v>
                </c:pt>
                <c:pt idx="12143">
                  <c:v>1.781588468553065</c:v>
                </c:pt>
                <c:pt idx="12144">
                  <c:v>1.777117414044613</c:v>
                </c:pt>
                <c:pt idx="12145">
                  <c:v>1.772651905790765</c:v>
                </c:pt>
                <c:pt idx="12146">
                  <c:v>1.768191944462569</c:v>
                </c:pt>
                <c:pt idx="12147">
                  <c:v>1.763737530729428</c:v>
                </c:pt>
                <c:pt idx="12148">
                  <c:v>1.759288665259092</c:v>
                </c:pt>
                <c:pt idx="12149">
                  <c:v>1.75484534871766</c:v>
                </c:pt>
                <c:pt idx="12150">
                  <c:v>1.75040758176958</c:v>
                </c:pt>
                <c:pt idx="12151">
                  <c:v>1.745975365077651</c:v>
                </c:pt>
                <c:pt idx="12152">
                  <c:v>1.741548699303022</c:v>
                </c:pt>
                <c:pt idx="12153">
                  <c:v>1.737127585105186</c:v>
                </c:pt>
                <c:pt idx="12154">
                  <c:v>1.73271202314199</c:v>
                </c:pt>
                <c:pt idx="12155">
                  <c:v>1.728302014069624</c:v>
                </c:pt>
                <c:pt idx="12156">
                  <c:v>1.723897558542631</c:v>
                </c:pt>
                <c:pt idx="12157">
                  <c:v>1.719498657213898</c:v>
                </c:pt>
                <c:pt idx="12158">
                  <c:v>1.715105310734663</c:v>
                </c:pt>
                <c:pt idx="12159">
                  <c:v>1.71071751975451</c:v>
                </c:pt>
                <c:pt idx="12160">
                  <c:v>1.70633528492137</c:v>
                </c:pt>
                <c:pt idx="12161">
                  <c:v>1.70195860688152</c:v>
                </c:pt>
                <c:pt idx="12162">
                  <c:v>1.697587486279588</c:v>
                </c:pt>
                <c:pt idx="12163">
                  <c:v>1.693221923758546</c:v>
                </c:pt>
                <c:pt idx="12164">
                  <c:v>1.688861919959712</c:v>
                </c:pt>
                <c:pt idx="12165">
                  <c:v>1.684507475522752</c:v>
                </c:pt>
                <c:pt idx="12166">
                  <c:v>1.680158591085677</c:v>
                </c:pt>
                <c:pt idx="12167">
                  <c:v>1.675815267284845</c:v>
                </c:pt>
                <c:pt idx="12168">
                  <c:v>1.67147750475496</c:v>
                </c:pt>
                <c:pt idx="12169">
                  <c:v>1.66714530412907</c:v>
                </c:pt>
                <c:pt idx="12170">
                  <c:v>1.662818666038571</c:v>
                </c:pt>
                <c:pt idx="12171">
                  <c:v>1.658497591113201</c:v>
                </c:pt>
                <c:pt idx="12172">
                  <c:v>1.654182079981046</c:v>
                </c:pt>
                <c:pt idx="12173">
                  <c:v>1.649872133268535</c:v>
                </c:pt>
                <c:pt idx="12174">
                  <c:v>1.645567751600442</c:v>
                </c:pt>
                <c:pt idx="12175">
                  <c:v>1.641268935599889</c:v>
                </c:pt>
                <c:pt idx="12176">
                  <c:v>1.636975685888336</c:v>
                </c:pt>
                <c:pt idx="12177">
                  <c:v>1.632688003085592</c:v>
                </c:pt>
                <c:pt idx="12178">
                  <c:v>1.628405887809809</c:v>
                </c:pt>
                <c:pt idx="12179">
                  <c:v>1.62412934067748</c:v>
                </c:pt>
                <c:pt idx="12180">
                  <c:v>1.619858362303447</c:v>
                </c:pt>
                <c:pt idx="12181">
                  <c:v>1.61559295330089</c:v>
                </c:pt>
                <c:pt idx="12182">
                  <c:v>1.611333114281335</c:v>
                </c:pt>
                <c:pt idx="12183">
                  <c:v>1.60707884585465</c:v>
                </c:pt>
                <c:pt idx="12184">
                  <c:v>1.602830148629048</c:v>
                </c:pt>
                <c:pt idx="12185">
                  <c:v>1.598587023211082</c:v>
                </c:pt>
                <c:pt idx="12186">
                  <c:v>1.594349470205649</c:v>
                </c:pt>
                <c:pt idx="12187">
                  <c:v>1.590117490215988</c:v>
                </c:pt>
                <c:pt idx="12188">
                  <c:v>1.585891083843678</c:v>
                </c:pt>
                <c:pt idx="12189">
                  <c:v>1.581670251688646</c:v>
                </c:pt>
                <c:pt idx="12190">
                  <c:v>1.577454994349154</c:v>
                </c:pt>
                <c:pt idx="12191">
                  <c:v>1.57324531242181</c:v>
                </c:pt>
                <c:pt idx="12192">
                  <c:v>1.56904120650156</c:v>
                </c:pt>
                <c:pt idx="12193">
                  <c:v>1.564842677181695</c:v>
                </c:pt>
                <c:pt idx="12194">
                  <c:v>1.560649725053844</c:v>
                </c:pt>
                <c:pt idx="12195">
                  <c:v>1.55646235070798</c:v>
                </c:pt>
                <c:pt idx="12196">
                  <c:v>1.552280554732413</c:v>
                </c:pt>
                <c:pt idx="12197">
                  <c:v>1.548104337713797</c:v>
                </c:pt>
                <c:pt idx="12198">
                  <c:v>1.543933700237123</c:v>
                </c:pt>
                <c:pt idx="12199">
                  <c:v>1.539768642885726</c:v>
                </c:pt>
                <c:pt idx="12200">
                  <c:v>1.535609166241277</c:v>
                </c:pt>
                <c:pt idx="12201">
                  <c:v>1.531455270883791</c:v>
                </c:pt>
                <c:pt idx="12202">
                  <c:v>1.52730695739162</c:v>
                </c:pt>
                <c:pt idx="12203">
                  <c:v>1.523164226341455</c:v>
                </c:pt>
                <c:pt idx="12204">
                  <c:v>1.51902707830833</c:v>
                </c:pt>
                <c:pt idx="12205">
                  <c:v>1.514895513865613</c:v>
                </c:pt>
                <c:pt idx="12206">
                  <c:v>1.510769533585015</c:v>
                </c:pt>
                <c:pt idx="12207">
                  <c:v>1.506649138036585</c:v>
                </c:pt>
                <c:pt idx="12208">
                  <c:v>1.50253432778871</c:v>
                </c:pt>
                <c:pt idx="12209">
                  <c:v>1.498425103408113</c:v>
                </c:pt>
                <c:pt idx="12210">
                  <c:v>1.494321465459862</c:v>
                </c:pt>
                <c:pt idx="12211">
                  <c:v>1.490223414507357</c:v>
                </c:pt>
                <c:pt idx="12212">
                  <c:v>1.486130951112339</c:v>
                </c:pt>
                <c:pt idx="12213">
                  <c:v>1.482044075834886</c:v>
                </c:pt>
                <c:pt idx="12214">
                  <c:v>1.477962789233412</c:v>
                </c:pt>
                <c:pt idx="12215">
                  <c:v>1.473887091864672</c:v>
                </c:pt>
                <c:pt idx="12216">
                  <c:v>1.469816984283756</c:v>
                </c:pt>
                <c:pt idx="12217">
                  <c:v>1.465752467044092</c:v>
                </c:pt>
                <c:pt idx="12218">
                  <c:v>1.461693540697443</c:v>
                </c:pt>
                <c:pt idx="12219">
                  <c:v>1.457640205793913</c:v>
                </c:pt>
                <c:pt idx="12220">
                  <c:v>1.453592462881938</c:v>
                </c:pt>
                <c:pt idx="12221">
                  <c:v>1.449550312508293</c:v>
                </c:pt>
                <c:pt idx="12222">
                  <c:v>1.44551375521809</c:v>
                </c:pt>
                <c:pt idx="12223">
                  <c:v>1.441482791554775</c:v>
                </c:pt>
                <c:pt idx="12224">
                  <c:v>1.437457422060132</c:v>
                </c:pt>
                <c:pt idx="12225">
                  <c:v>1.43343764727428</c:v>
                </c:pt>
                <c:pt idx="12226">
                  <c:v>1.429423467735673</c:v>
                </c:pt>
                <c:pt idx="12227">
                  <c:v>1.425414883981102</c:v>
                </c:pt>
                <c:pt idx="12228">
                  <c:v>1.421411896545692</c:v>
                </c:pt>
                <c:pt idx="12229">
                  <c:v>1.417414505962905</c:v>
                </c:pt>
                <c:pt idx="12230">
                  <c:v>1.413422712764535</c:v>
                </c:pt>
                <c:pt idx="12231">
                  <c:v>1.409436517480715</c:v>
                </c:pt>
                <c:pt idx="12232">
                  <c:v>1.40545592063991</c:v>
                </c:pt>
                <c:pt idx="12233">
                  <c:v>1.401480922768919</c:v>
                </c:pt>
                <c:pt idx="12234">
                  <c:v>1.397511524392878</c:v>
                </c:pt>
                <c:pt idx="12235">
                  <c:v>1.393547726035254</c:v>
                </c:pt>
                <c:pt idx="12236">
                  <c:v>1.389589528217852</c:v>
                </c:pt>
                <c:pt idx="12237">
                  <c:v>1.385636931460808</c:v>
                </c:pt>
                <c:pt idx="12238">
                  <c:v>1.381689936282593</c:v>
                </c:pt>
                <c:pt idx="12239">
                  <c:v>1.377748543200012</c:v>
                </c:pt>
                <c:pt idx="12240">
                  <c:v>1.373812752728201</c:v>
                </c:pt>
                <c:pt idx="12241">
                  <c:v>1.369882565380633</c:v>
                </c:pt>
                <c:pt idx="12242">
                  <c:v>1.365957981669112</c:v>
                </c:pt>
                <c:pt idx="12243">
                  <c:v>1.362039002103775</c:v>
                </c:pt>
                <c:pt idx="12244">
                  <c:v>1.358125627193093</c:v>
                </c:pt>
                <c:pt idx="12245">
                  <c:v>1.35421785744387</c:v>
                </c:pt>
                <c:pt idx="12246">
                  <c:v>1.350315693361239</c:v>
                </c:pt>
                <c:pt idx="12247">
                  <c:v>1.34641913544867</c:v>
                </c:pt>
                <c:pt idx="12248">
                  <c:v>1.342528184207963</c:v>
                </c:pt>
                <c:pt idx="12249">
                  <c:v>1.338642840139252</c:v>
                </c:pt>
                <c:pt idx="12250">
                  <c:v>1.334763103740999</c:v>
                </c:pt>
                <c:pt idx="12251">
                  <c:v>1.330888975510003</c:v>
                </c:pt>
                <c:pt idx="12252">
                  <c:v>1.32702045594139</c:v>
                </c:pt>
                <c:pt idx="12253">
                  <c:v>1.323157545528621</c:v>
                </c:pt>
                <c:pt idx="12254">
                  <c:v>1.319300244763486</c:v>
                </c:pt>
                <c:pt idx="12255">
                  <c:v>1.315448554136108</c:v>
                </c:pt>
                <c:pt idx="12256">
                  <c:v>1.31160247413494</c:v>
                </c:pt>
                <c:pt idx="12257">
                  <c:v>1.307762005246767</c:v>
                </c:pt>
                <c:pt idx="12258">
                  <c:v>1.303927147956704</c:v>
                </c:pt>
                <c:pt idx="12259">
                  <c:v>1.300097902748196</c:v>
                </c:pt>
                <c:pt idx="12260">
                  <c:v>1.29627427010302</c:v>
                </c:pt>
                <c:pt idx="12261">
                  <c:v>1.292456250501283</c:v>
                </c:pt>
                <c:pt idx="12262">
                  <c:v>1.288643844421422</c:v>
                </c:pt>
                <c:pt idx="12263">
                  <c:v>1.284837052340203</c:v>
                </c:pt>
                <c:pt idx="12264">
                  <c:v>1.281035874732725</c:v>
                </c:pt>
                <c:pt idx="12265">
                  <c:v>1.277240312072414</c:v>
                </c:pt>
                <c:pt idx="12266">
                  <c:v>1.273450364831026</c:v>
                </c:pt>
                <c:pt idx="12267">
                  <c:v>1.269666033478648</c:v>
                </c:pt>
                <c:pt idx="12268">
                  <c:v>1.265887318483695</c:v>
                </c:pt>
                <c:pt idx="12269">
                  <c:v>1.262114220312912</c:v>
                </c:pt>
                <c:pt idx="12270">
                  <c:v>1.258346739431372</c:v>
                </c:pt>
                <c:pt idx="12271">
                  <c:v>1.25458487630248</c:v>
                </c:pt>
                <c:pt idx="12272">
                  <c:v>1.250828631387965</c:v>
                </c:pt>
                <c:pt idx="12273">
                  <c:v>1.247078005147889</c:v>
                </c:pt>
                <c:pt idx="12274">
                  <c:v>1.243332998040641</c:v>
                </c:pt>
                <c:pt idx="12275">
                  <c:v>1.239593610522938</c:v>
                </c:pt>
                <c:pt idx="12276">
                  <c:v>1.235859843049826</c:v>
                </c:pt>
                <c:pt idx="12277">
                  <c:v>1.232131696074678</c:v>
                </c:pt>
                <c:pt idx="12278">
                  <c:v>1.228409170049198</c:v>
                </c:pt>
                <c:pt idx="12279">
                  <c:v>1.224692265423414</c:v>
                </c:pt>
                <c:pt idx="12280">
                  <c:v>1.220980982645683</c:v>
                </c:pt>
                <c:pt idx="12281">
                  <c:v>1.217275322162692</c:v>
                </c:pt>
                <c:pt idx="12282">
                  <c:v>1.213575284419452</c:v>
                </c:pt>
                <c:pt idx="12283">
                  <c:v>1.209880869859305</c:v>
                </c:pt>
                <c:pt idx="12284">
                  <c:v>1.206192078923916</c:v>
                </c:pt>
                <c:pt idx="12285">
                  <c:v>1.202508912053281</c:v>
                </c:pt>
                <c:pt idx="12286">
                  <c:v>1.19883136968572</c:v>
                </c:pt>
                <c:pt idx="12287">
                  <c:v>1.195159452257882</c:v>
                </c:pt>
                <c:pt idx="12288">
                  <c:v>1.191493160204742</c:v>
                </c:pt>
                <c:pt idx="12289">
                  <c:v>1.187832493959601</c:v>
                </c:pt>
                <c:pt idx="12290">
                  <c:v>1.184177453954087</c:v>
                </c:pt>
                <c:pt idx="12291">
                  <c:v>1.180528040618154</c:v>
                </c:pt>
                <c:pt idx="12292">
                  <c:v>1.176884254380082</c:v>
                </c:pt>
                <c:pt idx="12293">
                  <c:v>1.173246095666478</c:v>
                </c:pt>
                <c:pt idx="12294">
                  <c:v>1.169613564902275</c:v>
                </c:pt>
                <c:pt idx="12295">
                  <c:v>1.16598666251073</c:v>
                </c:pt>
                <c:pt idx="12296">
                  <c:v>1.162365388913428</c:v>
                </c:pt>
                <c:pt idx="12297">
                  <c:v>1.158749744530277</c:v>
                </c:pt>
                <c:pt idx="12298">
                  <c:v>1.155139729779513</c:v>
                </c:pt>
                <c:pt idx="12299">
                  <c:v>1.151535345077695</c:v>
                </c:pt>
                <c:pt idx="12300">
                  <c:v>1.14793659083971</c:v>
                </c:pt>
                <c:pt idx="12301">
                  <c:v>1.144343467478768</c:v>
                </c:pt>
                <c:pt idx="12302">
                  <c:v>1.140755975406404</c:v>
                </c:pt>
                <c:pt idx="12303">
                  <c:v>1.137174115032476</c:v>
                </c:pt>
                <c:pt idx="12304">
                  <c:v>1.133597886765173</c:v>
                </c:pt>
                <c:pt idx="12305">
                  <c:v>1.130027291011002</c:v>
                </c:pt>
                <c:pt idx="12306">
                  <c:v>1.126462328174796</c:v>
                </c:pt>
                <c:pt idx="12307">
                  <c:v>1.122902998659716</c:v>
                </c:pt>
                <c:pt idx="12308">
                  <c:v>1.119349302867242</c:v>
                </c:pt>
                <c:pt idx="12309">
                  <c:v>1.115801241197181</c:v>
                </c:pt>
                <c:pt idx="12310">
                  <c:v>1.112258814047665</c:v>
                </c:pt>
                <c:pt idx="12311">
                  <c:v>1.108722021815147</c:v>
                </c:pt>
                <c:pt idx="12312">
                  <c:v>1.105190864894405</c:v>
                </c:pt>
                <c:pt idx="12313">
                  <c:v>1.101665343678541</c:v>
                </c:pt>
                <c:pt idx="12314">
                  <c:v>1.09814545855898</c:v>
                </c:pt>
                <c:pt idx="12315">
                  <c:v>1.094631209925471</c:v>
                </c:pt>
                <c:pt idx="12316">
                  <c:v>1.091122598166086</c:v>
                </c:pt>
                <c:pt idx="12317">
                  <c:v>1.087619623667219</c:v>
                </c:pt>
                <c:pt idx="12318">
                  <c:v>1.08412228681359</c:v>
                </c:pt>
                <c:pt idx="12319">
                  <c:v>1.080630587988237</c:v>
                </c:pt>
                <c:pt idx="12320">
                  <c:v>1.077144527572526</c:v>
                </c:pt>
                <c:pt idx="12321">
                  <c:v>1.073664105946144</c:v>
                </c:pt>
                <c:pt idx="12322">
                  <c:v>1.070189323487098</c:v>
                </c:pt>
                <c:pt idx="12323">
                  <c:v>1.066720180571721</c:v>
                </c:pt>
                <c:pt idx="12324">
                  <c:v>1.063256677574665</c:v>
                </c:pt>
                <c:pt idx="12325">
                  <c:v>1.059798814868909</c:v>
                </c:pt>
                <c:pt idx="12326">
                  <c:v>1.05634659282575</c:v>
                </c:pt>
                <c:pt idx="12327">
                  <c:v>1.052900011814808</c:v>
                </c:pt>
                <c:pt idx="12328">
                  <c:v>1.049459072204026</c:v>
                </c:pt>
                <c:pt idx="12329">
                  <c:v>1.046023774359666</c:v>
                </c:pt>
                <c:pt idx="12330">
                  <c:v>1.042594118646316</c:v>
                </c:pt>
                <c:pt idx="12331">
                  <c:v>1.039170105426883</c:v>
                </c:pt>
                <c:pt idx="12332">
                  <c:v>1.035751735062595</c:v>
                </c:pt>
                <c:pt idx="12333">
                  <c:v>1.032339007913002</c:v>
                </c:pt>
                <c:pt idx="12334">
                  <c:v>1.028931924335977</c:v>
                </c:pt>
                <c:pt idx="12335">
                  <c:v>1.025530484687711</c:v>
                </c:pt>
                <c:pt idx="12336">
                  <c:v>1.022134689322719</c:v>
                </c:pt>
                <c:pt idx="12337">
                  <c:v>1.018744538593834</c:v>
                </c:pt>
                <c:pt idx="12338">
                  <c:v>1.015360032852212</c:v>
                </c:pt>
                <c:pt idx="12339">
                  <c:v>1.011981172447331</c:v>
                </c:pt>
                <c:pt idx="12340">
                  <c:v>1.008607957726986</c:v>
                </c:pt>
                <c:pt idx="12341">
                  <c:v>1.005240389037294</c:v>
                </c:pt>
                <c:pt idx="12342">
                  <c:v>1.001878466722694</c:v>
                </c:pt>
                <c:pt idx="12343">
                  <c:v>0.998522191125944</c:v>
                </c:pt>
                <c:pt idx="12344">
                  <c:v>0.995171562588122</c:v>
                </c:pt>
                <c:pt idx="12345">
                  <c:v>0.991826581448627</c:v>
                </c:pt>
                <c:pt idx="12346">
                  <c:v>0.988487248045176</c:v>
                </c:pt>
                <c:pt idx="12347">
                  <c:v>0.98515356271381</c:v>
                </c:pt>
                <c:pt idx="12348">
                  <c:v>0.981825525788885</c:v>
                </c:pt>
                <c:pt idx="12349">
                  <c:v>0.97850313760308</c:v>
                </c:pt>
                <c:pt idx="12350">
                  <c:v>0.975186398487392</c:v>
                </c:pt>
                <c:pt idx="12351">
                  <c:v>0.971875308771139</c:v>
                </c:pt>
                <c:pt idx="12352">
                  <c:v>0.968569868781957</c:v>
                </c:pt>
                <c:pt idx="12353">
                  <c:v>0.965270078845802</c:v>
                </c:pt>
                <c:pt idx="12354">
                  <c:v>0.961975939286949</c:v>
                </c:pt>
                <c:pt idx="12355">
                  <c:v>0.958687450427992</c:v>
                </c:pt>
                <c:pt idx="12356">
                  <c:v>0.955404612589846</c:v>
                </c:pt>
                <c:pt idx="12357">
                  <c:v>0.95212742609174</c:v>
                </c:pt>
                <c:pt idx="12358">
                  <c:v>0.948855891251228</c:v>
                </c:pt>
                <c:pt idx="12359">
                  <c:v>0.945590008384179</c:v>
                </c:pt>
                <c:pt idx="12360">
                  <c:v>0.942329777804782</c:v>
                </c:pt>
                <c:pt idx="12361">
                  <c:v>0.939075199825542</c:v>
                </c:pt>
                <c:pt idx="12362">
                  <c:v>0.935826274757287</c:v>
                </c:pt>
                <c:pt idx="12363">
                  <c:v>0.93258300290916</c:v>
                </c:pt>
                <c:pt idx="12364">
                  <c:v>0.929345384588623</c:v>
                </c:pt>
                <c:pt idx="12365">
                  <c:v>0.926113420101457</c:v>
                </c:pt>
                <c:pt idx="12366">
                  <c:v>0.922887109751759</c:v>
                </c:pt>
                <c:pt idx="12367">
                  <c:v>0.919666453841948</c:v>
                </c:pt>
                <c:pt idx="12368">
                  <c:v>0.916451452672758</c:v>
                </c:pt>
                <c:pt idx="12369">
                  <c:v>0.913242106543239</c:v>
                </c:pt>
                <c:pt idx="12370">
                  <c:v>0.910038415750763</c:v>
                </c:pt>
                <c:pt idx="12371">
                  <c:v>0.906840380591019</c:v>
                </c:pt>
                <c:pt idx="12372">
                  <c:v>0.903648001358009</c:v>
                </c:pt>
                <c:pt idx="12373">
                  <c:v>0.900461278344058</c:v>
                </c:pt>
                <c:pt idx="12374">
                  <c:v>0.897280211839807</c:v>
                </c:pt>
                <c:pt idx="12375">
                  <c:v>0.894104802134211</c:v>
                </c:pt>
                <c:pt idx="12376">
                  <c:v>0.890935049514547</c:v>
                </c:pt>
                <c:pt idx="12377">
                  <c:v>0.887770954266405</c:v>
                </c:pt>
                <c:pt idx="12378">
                  <c:v>0.884612516673695</c:v>
                </c:pt>
                <c:pt idx="12379">
                  <c:v>0.881459737018644</c:v>
                </c:pt>
                <c:pt idx="12380">
                  <c:v>0.878312615581792</c:v>
                </c:pt>
                <c:pt idx="12381">
                  <c:v>0.875171152642002</c:v>
                </c:pt>
                <c:pt idx="12382">
                  <c:v>0.872035348476447</c:v>
                </c:pt>
                <c:pt idx="12383">
                  <c:v>0.868905203360623</c:v>
                </c:pt>
                <c:pt idx="12384">
                  <c:v>0.865780717568337</c:v>
                </c:pt>
                <c:pt idx="12385">
                  <c:v>0.862661891371717</c:v>
                </c:pt>
                <c:pt idx="12386">
                  <c:v>0.859548725041204</c:v>
                </c:pt>
                <c:pt idx="12387">
                  <c:v>0.856441218845557</c:v>
                </c:pt>
                <c:pt idx="12388">
                  <c:v>0.853339373051852</c:v>
                </c:pt>
                <c:pt idx="12389">
                  <c:v>0.850243187925479</c:v>
                </c:pt>
                <c:pt idx="12390">
                  <c:v>0.847152663730145</c:v>
                </c:pt>
                <c:pt idx="12391">
                  <c:v>0.844067800727874</c:v>
                </c:pt>
                <c:pt idx="12392">
                  <c:v>0.840988599179005</c:v>
                </c:pt>
                <c:pt idx="12393">
                  <c:v>0.837915059342193</c:v>
                </c:pt>
                <c:pt idx="12394">
                  <c:v>0.834847181474408</c:v>
                </c:pt>
                <c:pt idx="12395">
                  <c:v>0.831784965830936</c:v>
                </c:pt>
                <c:pt idx="12396">
                  <c:v>0.828728412665381</c:v>
                </c:pt>
                <c:pt idx="12397">
                  <c:v>0.825677522229659</c:v>
                </c:pt>
                <c:pt idx="12398">
                  <c:v>0.822632294774004</c:v>
                </c:pt>
                <c:pt idx="12399">
                  <c:v>0.819592730546963</c:v>
                </c:pt>
                <c:pt idx="12400">
                  <c:v>0.816558829795401</c:v>
                </c:pt>
                <c:pt idx="12401">
                  <c:v>0.813530592764496</c:v>
                </c:pt>
                <c:pt idx="12402">
                  <c:v>0.810508019697743</c:v>
                </c:pt>
                <c:pt idx="12403">
                  <c:v>0.807491110836951</c:v>
                </c:pt>
                <c:pt idx="12404">
                  <c:v>0.804479866422244</c:v>
                </c:pt>
                <c:pt idx="12405">
                  <c:v>0.801474286692061</c:v>
                </c:pt>
                <c:pt idx="12406">
                  <c:v>0.798474371883156</c:v>
                </c:pt>
                <c:pt idx="12407">
                  <c:v>0.795480122230599</c:v>
                </c:pt>
                <c:pt idx="12408">
                  <c:v>0.792491537967773</c:v>
                </c:pt>
                <c:pt idx="12409">
                  <c:v>0.789508619326376</c:v>
                </c:pt>
                <c:pt idx="12410">
                  <c:v>0.78653136653642</c:v>
                </c:pt>
                <c:pt idx="12411">
                  <c:v>0.783559779826235</c:v>
                </c:pt>
                <c:pt idx="12412">
                  <c:v>0.78059385942246</c:v>
                </c:pt>
                <c:pt idx="12413">
                  <c:v>0.777633605550054</c:v>
                </c:pt>
                <c:pt idx="12414">
                  <c:v>0.774679018432286</c:v>
                </c:pt>
                <c:pt idx="12415">
                  <c:v>0.771730098290741</c:v>
                </c:pt>
                <c:pt idx="12416">
                  <c:v>0.768786845345319</c:v>
                </c:pt>
                <c:pt idx="12417">
                  <c:v>0.765849259814232</c:v>
                </c:pt>
                <c:pt idx="12418">
                  <c:v>0.762917341914008</c:v>
                </c:pt>
                <c:pt idx="12419">
                  <c:v>0.759991091859489</c:v>
                </c:pt>
                <c:pt idx="12420">
                  <c:v>0.757070509863829</c:v>
                </c:pt>
                <c:pt idx="12421">
                  <c:v>0.754155596138497</c:v>
                </c:pt>
                <c:pt idx="12422">
                  <c:v>0.751246350893277</c:v>
                </c:pt>
                <c:pt idx="12423">
                  <c:v>0.748342774336265</c:v>
                </c:pt>
                <c:pt idx="12424">
                  <c:v>0.745444866673872</c:v>
                </c:pt>
                <c:pt idx="12425">
                  <c:v>0.742552628110821</c:v>
                </c:pt>
                <c:pt idx="12426">
                  <c:v>0.739666058850151</c:v>
                </c:pt>
                <c:pt idx="12427">
                  <c:v>0.736785159093212</c:v>
                </c:pt>
                <c:pt idx="12428">
                  <c:v>0.733909929039669</c:v>
                </c:pt>
                <c:pt idx="12429">
                  <c:v>0.731040368887499</c:v>
                </c:pt>
                <c:pt idx="12430">
                  <c:v>0.728176478832995</c:v>
                </c:pt>
                <c:pt idx="12431">
                  <c:v>0.72531825907076</c:v>
                </c:pt>
                <c:pt idx="12432">
                  <c:v>0.722465709793712</c:v>
                </c:pt>
                <c:pt idx="12433">
                  <c:v>0.719618831193083</c:v>
                </c:pt>
                <c:pt idx="12434">
                  <c:v>0.716777623458416</c:v>
                </c:pt>
                <c:pt idx="12435">
                  <c:v>0.713942086777567</c:v>
                </c:pt>
                <c:pt idx="12436">
                  <c:v>0.711112221336709</c:v>
                </c:pt>
                <c:pt idx="12437">
                  <c:v>0.708288027320322</c:v>
                </c:pt>
                <c:pt idx="12438">
                  <c:v>0.705469504911203</c:v>
                </c:pt>
                <c:pt idx="12439">
                  <c:v>0.702656654290461</c:v>
                </c:pt>
                <c:pt idx="12440">
                  <c:v>0.699849475637518</c:v>
                </c:pt>
                <c:pt idx="12441">
                  <c:v>0.697047969130106</c:v>
                </c:pt>
                <c:pt idx="12442">
                  <c:v>0.694252134944273</c:v>
                </c:pt>
                <c:pt idx="12443">
                  <c:v>0.691461973254379</c:v>
                </c:pt>
                <c:pt idx="12444">
                  <c:v>0.688677484233095</c:v>
                </c:pt>
                <c:pt idx="12445">
                  <c:v>0.685898668051406</c:v>
                </c:pt>
                <c:pt idx="12446">
                  <c:v>0.683125524878609</c:v>
                </c:pt>
                <c:pt idx="12447">
                  <c:v>0.680358054882312</c:v>
                </c:pt>
                <c:pt idx="12448">
                  <c:v>0.677596258228439</c:v>
                </c:pt>
                <c:pt idx="12449">
                  <c:v>0.674840135081223</c:v>
                </c:pt>
                <c:pt idx="12450">
                  <c:v>0.672089685603209</c:v>
                </c:pt>
                <c:pt idx="12451">
                  <c:v>0.669344909955257</c:v>
                </c:pt>
                <c:pt idx="12452">
                  <c:v>0.666605808296537</c:v>
                </c:pt>
                <c:pt idx="12453">
                  <c:v>0.663872380784532</c:v>
                </c:pt>
                <c:pt idx="12454">
                  <c:v>0.661144627575037</c:v>
                </c:pt>
                <c:pt idx="12455">
                  <c:v>0.658422548822157</c:v>
                </c:pt>
                <c:pt idx="12456">
                  <c:v>0.655706144678314</c:v>
                </c:pt>
                <c:pt idx="12457">
                  <c:v>0.652995415294236</c:v>
                </c:pt>
                <c:pt idx="12458">
                  <c:v>0.650290360818966</c:v>
                </c:pt>
                <c:pt idx="12459">
                  <c:v>0.64759098139986</c:v>
                </c:pt>
                <c:pt idx="12460">
                  <c:v>0.644897277182584</c:v>
                </c:pt>
                <c:pt idx="12461">
                  <c:v>0.642209248311114</c:v>
                </c:pt>
                <c:pt idx="12462">
                  <c:v>0.639526894927741</c:v>
                </c:pt>
                <c:pt idx="12463">
                  <c:v>0.636850217173067</c:v>
                </c:pt>
                <c:pt idx="12464">
                  <c:v>0.634179215186003</c:v>
                </c:pt>
                <c:pt idx="12465">
                  <c:v>0.631513889103776</c:v>
                </c:pt>
                <c:pt idx="12466">
                  <c:v>0.628854239061921</c:v>
                </c:pt>
                <c:pt idx="12467">
                  <c:v>0.626200265194285</c:v>
                </c:pt>
                <c:pt idx="12468">
                  <c:v>0.623551967633028</c:v>
                </c:pt>
                <c:pt idx="12469">
                  <c:v>0.620909346508621</c:v>
                </c:pt>
                <c:pt idx="12470">
                  <c:v>0.618272401949844</c:v>
                </c:pt>
                <c:pt idx="12471">
                  <c:v>0.615641134083793</c:v>
                </c:pt>
                <c:pt idx="12472">
                  <c:v>0.613015543035869</c:v>
                </c:pt>
                <c:pt idx="12473">
                  <c:v>0.610395628929791</c:v>
                </c:pt>
                <c:pt idx="12474">
                  <c:v>0.607781391887584</c:v>
                </c:pt>
                <c:pt idx="12475">
                  <c:v>0.605172832029588</c:v>
                </c:pt>
                <c:pt idx="12476">
                  <c:v>0.602569949474451</c:v>
                </c:pt>
                <c:pt idx="12477">
                  <c:v>0.599972744339134</c:v>
                </c:pt>
                <c:pt idx="12478">
                  <c:v>0.597381216738909</c:v>
                </c:pt>
                <c:pt idx="12479">
                  <c:v>0.594795366787359</c:v>
                </c:pt>
                <c:pt idx="12480">
                  <c:v>0.592215194596376</c:v>
                </c:pt>
                <c:pt idx="12481">
                  <c:v>0.589640700276167</c:v>
                </c:pt>
                <c:pt idx="12482">
                  <c:v>0.587071883935246</c:v>
                </c:pt>
                <c:pt idx="12483">
                  <c:v>0.58450874568044</c:v>
                </c:pt>
                <c:pt idx="12484">
                  <c:v>0.581951285616887</c:v>
                </c:pt>
                <c:pt idx="12485">
                  <c:v>0.579399503848035</c:v>
                </c:pt>
                <c:pt idx="12486">
                  <c:v>0.576853400475643</c:v>
                </c:pt>
                <c:pt idx="12487">
                  <c:v>0.574312975599781</c:v>
                </c:pt>
                <c:pt idx="12488">
                  <c:v>0.57177822931883</c:v>
                </c:pt>
                <c:pt idx="12489">
                  <c:v>0.569249161729482</c:v>
                </c:pt>
                <c:pt idx="12490">
                  <c:v>0.566725772926739</c:v>
                </c:pt>
                <c:pt idx="12491">
                  <c:v>0.564208063003913</c:v>
                </c:pt>
                <c:pt idx="12492">
                  <c:v>0.561696032052628</c:v>
                </c:pt>
                <c:pt idx="12493">
                  <c:v>0.559189680162819</c:v>
                </c:pt>
                <c:pt idx="12494">
                  <c:v>0.55668900742273</c:v>
                </c:pt>
                <c:pt idx="12495">
                  <c:v>0.554194013918916</c:v>
                </c:pt>
                <c:pt idx="12496">
                  <c:v>0.551704699736244</c:v>
                </c:pt>
                <c:pt idx="12497">
                  <c:v>0.549221064957891</c:v>
                </c:pt>
                <c:pt idx="12498">
                  <c:v>0.546743109665342</c:v>
                </c:pt>
                <c:pt idx="12499">
                  <c:v>0.544270833938396</c:v>
                </c:pt>
                <c:pt idx="12500">
                  <c:v>0.54180423785516</c:v>
                </c:pt>
                <c:pt idx="12501">
                  <c:v>0.539343321492052</c:v>
                </c:pt>
                <c:pt idx="12502">
                  <c:v>0.536888084923802</c:v>
                </c:pt>
                <c:pt idx="12503">
                  <c:v>0.534438528223448</c:v>
                </c:pt>
                <c:pt idx="12504">
                  <c:v>0.531994651462341</c:v>
                </c:pt>
                <c:pt idx="12505">
                  <c:v>0.52955645471014</c:v>
                </c:pt>
                <c:pt idx="12506">
                  <c:v>0.527123938034814</c:v>
                </c:pt>
                <c:pt idx="12507">
                  <c:v>0.524697101502645</c:v>
                </c:pt>
                <c:pt idx="12508">
                  <c:v>0.522275945178224</c:v>
                </c:pt>
                <c:pt idx="12509">
                  <c:v>0.51986046912445</c:v>
                </c:pt>
                <c:pt idx="12510">
                  <c:v>0.517450673402536</c:v>
                </c:pt>
                <c:pt idx="12511">
                  <c:v>0.515046558072003</c:v>
                </c:pt>
                <c:pt idx="12512">
                  <c:v>0.512648123190683</c:v>
                </c:pt>
                <c:pt idx="12513">
                  <c:v>0.510255368814717</c:v>
                </c:pt>
                <c:pt idx="12514">
                  <c:v>0.507868294998557</c:v>
                </c:pt>
                <c:pt idx="12515">
                  <c:v>0.505486901794966</c:v>
                </c:pt>
                <c:pt idx="12516">
                  <c:v>0.503111189255017</c:v>
                </c:pt>
                <c:pt idx="12517">
                  <c:v>0.500741157428092</c:v>
                </c:pt>
                <c:pt idx="12518">
                  <c:v>0.498376806361883</c:v>
                </c:pt>
                <c:pt idx="12519">
                  <c:v>0.496018136102392</c:v>
                </c:pt>
                <c:pt idx="12520">
                  <c:v>0.493665146693933</c:v>
                </c:pt>
                <c:pt idx="12521">
                  <c:v>0.491317838179129</c:v>
                </c:pt>
                <c:pt idx="12522">
                  <c:v>0.488976210598912</c:v>
                </c:pt>
                <c:pt idx="12523">
                  <c:v>0.486640263992526</c:v>
                </c:pt>
                <c:pt idx="12524">
                  <c:v>0.484309998397523</c:v>
                </c:pt>
                <c:pt idx="12525">
                  <c:v>0.481985413849767</c:v>
                </c:pt>
                <c:pt idx="12526">
                  <c:v>0.47966651038343</c:v>
                </c:pt>
                <c:pt idx="12527">
                  <c:v>0.477353288030996</c:v>
                </c:pt>
                <c:pt idx="12528">
                  <c:v>0.475045746823257</c:v>
                </c:pt>
                <c:pt idx="12529">
                  <c:v>0.472743886789317</c:v>
                </c:pt>
                <c:pt idx="12530">
                  <c:v>0.470447707956588</c:v>
                </c:pt>
                <c:pt idx="12531">
                  <c:v>0.468157210350794</c:v>
                </c:pt>
                <c:pt idx="12532">
                  <c:v>0.465872393995967</c:v>
                </c:pt>
                <c:pt idx="12533">
                  <c:v>0.463593258914451</c:v>
                </c:pt>
                <c:pt idx="12534">
                  <c:v>0.461319805126898</c:v>
                </c:pt>
                <c:pt idx="12535">
                  <c:v>0.45905203265227</c:v>
                </c:pt>
                <c:pt idx="12536">
                  <c:v>0.456789941507842</c:v>
                </c:pt>
                <c:pt idx="12537">
                  <c:v>0.454533531709194</c:v>
                </c:pt>
                <c:pt idx="12538">
                  <c:v>0.45228280327022</c:v>
                </c:pt>
                <c:pt idx="12539">
                  <c:v>0.450037756203123</c:v>
                </c:pt>
                <c:pt idx="12540">
                  <c:v>0.447798390518414</c:v>
                </c:pt>
                <c:pt idx="12541">
                  <c:v>0.445564706224916</c:v>
                </c:pt>
                <c:pt idx="12542">
                  <c:v>0.443336703329762</c:v>
                </c:pt>
                <c:pt idx="12543">
                  <c:v>0.441114381838392</c:v>
                </c:pt>
                <c:pt idx="12544">
                  <c:v>0.43889774175456</c:v>
                </c:pt>
                <c:pt idx="12545">
                  <c:v>0.436686783080327</c:v>
                </c:pt>
                <c:pt idx="12546">
                  <c:v>0.434481505816065</c:v>
                </c:pt>
                <c:pt idx="12547">
                  <c:v>0.432281909960456</c:v>
                </c:pt>
                <c:pt idx="12548">
                  <c:v>0.430087995510492</c:v>
                </c:pt>
                <c:pt idx="12549">
                  <c:v>0.427899762461473</c:v>
                </c:pt>
                <c:pt idx="12550">
                  <c:v>0.425717210807012</c:v>
                </c:pt>
                <c:pt idx="12551">
                  <c:v>0.42354034053903</c:v>
                </c:pt>
                <c:pt idx="12552">
                  <c:v>0.421369151647758</c:v>
                </c:pt>
                <c:pt idx="12553">
                  <c:v>0.419203644121738</c:v>
                </c:pt>
                <c:pt idx="12554">
                  <c:v>0.41704381794782</c:v>
                </c:pt>
                <c:pt idx="12555">
                  <c:v>0.414889673111166</c:v>
                </c:pt>
                <c:pt idx="12556">
                  <c:v>0.412741209595246</c:v>
                </c:pt>
                <c:pt idx="12557">
                  <c:v>0.410598427381842</c:v>
                </c:pt>
                <c:pt idx="12558">
                  <c:v>0.408461326451044</c:v>
                </c:pt>
                <c:pt idx="12559">
                  <c:v>0.406329906781253</c:v>
                </c:pt>
                <c:pt idx="12560">
                  <c:v>0.40420416834918</c:v>
                </c:pt>
                <c:pt idx="12561">
                  <c:v>0.402084111129846</c:v>
                </c:pt>
                <c:pt idx="12562">
                  <c:v>0.39996973509658</c:v>
                </c:pt>
                <c:pt idx="12563">
                  <c:v>0.397861040221025</c:v>
                </c:pt>
                <c:pt idx="12564">
                  <c:v>0.39575802647313</c:v>
                </c:pt>
                <c:pt idx="12565">
                  <c:v>0.393660693821156</c:v>
                </c:pt>
                <c:pt idx="12566">
                  <c:v>0.391569042231674</c:v>
                </c:pt>
                <c:pt idx="12567">
                  <c:v>0.389483071669565</c:v>
                </c:pt>
                <c:pt idx="12568">
                  <c:v>0.387402782098018</c:v>
                </c:pt>
                <c:pt idx="12569">
                  <c:v>0.385328173478535</c:v>
                </c:pt>
                <c:pt idx="12570">
                  <c:v>0.383259245770926</c:v>
                </c:pt>
                <c:pt idx="12571">
                  <c:v>0.381195998933312</c:v>
                </c:pt>
                <c:pt idx="12572">
                  <c:v>0.379138432922124</c:v>
                </c:pt>
                <c:pt idx="12573">
                  <c:v>0.377086547692104</c:v>
                </c:pt>
                <c:pt idx="12574">
                  <c:v>0.375040343196301</c:v>
                </c:pt>
                <c:pt idx="12575">
                  <c:v>0.372999819386076</c:v>
                </c:pt>
                <c:pt idx="12576">
                  <c:v>0.370964976211102</c:v>
                </c:pt>
                <c:pt idx="12577">
                  <c:v>0.36893581361936</c:v>
                </c:pt>
                <c:pt idx="12578">
                  <c:v>0.366912331557141</c:v>
                </c:pt>
                <c:pt idx="12579">
                  <c:v>0.364894529969046</c:v>
                </c:pt>
                <c:pt idx="12580">
                  <c:v>0.362882408797988</c:v>
                </c:pt>
                <c:pt idx="12581">
                  <c:v>0.360875967985189</c:v>
                </c:pt>
                <c:pt idx="12582">
                  <c:v>0.35887520747018</c:v>
                </c:pt>
                <c:pt idx="12583">
                  <c:v>0.356880127190806</c:v>
                </c:pt>
                <c:pt idx="12584">
                  <c:v>0.354890727083217</c:v>
                </c:pt>
                <c:pt idx="12585">
                  <c:v>0.352907007081878</c:v>
                </c:pt>
                <c:pt idx="12586">
                  <c:v>0.350928967119562</c:v>
                </c:pt>
                <c:pt idx="12587">
                  <c:v>0.348956607127352</c:v>
                </c:pt>
                <c:pt idx="12588">
                  <c:v>0.346989927034642</c:v>
                </c:pt>
                <c:pt idx="12589">
                  <c:v>0.345028926769137</c:v>
                </c:pt>
                <c:pt idx="12590">
                  <c:v>0.343073606256851</c:v>
                </c:pt>
                <c:pt idx="12591">
                  <c:v>0.34112396542211</c:v>
                </c:pt>
                <c:pt idx="12592">
                  <c:v>0.33918000418755</c:v>
                </c:pt>
                <c:pt idx="12593">
                  <c:v>0.337241722474115</c:v>
                </c:pt>
                <c:pt idx="12594">
                  <c:v>0.335309120201063</c:v>
                </c:pt>
                <c:pt idx="12595">
                  <c:v>0.33338219728596</c:v>
                </c:pt>
                <c:pt idx="12596">
                  <c:v>0.331460953644684</c:v>
                </c:pt>
                <c:pt idx="12597">
                  <c:v>0.329545389191424</c:v>
                </c:pt>
                <c:pt idx="12598">
                  <c:v>0.327635503838677</c:v>
                </c:pt>
                <c:pt idx="12599">
                  <c:v>0.325731297497253</c:v>
                </c:pt>
                <c:pt idx="12600">
                  <c:v>0.323832770076271</c:v>
                </c:pt>
                <c:pt idx="12601">
                  <c:v>0.321939921483162</c:v>
                </c:pt>
                <c:pt idx="12602">
                  <c:v>0.320052751623668</c:v>
                </c:pt>
                <c:pt idx="12603">
                  <c:v>0.318171260401839</c:v>
                </c:pt>
                <c:pt idx="12604">
                  <c:v>0.316295447720039</c:v>
                </c:pt>
                <c:pt idx="12605">
                  <c:v>0.31442531347894</c:v>
                </c:pt>
                <c:pt idx="12606">
                  <c:v>0.312560857577528</c:v>
                </c:pt>
                <c:pt idx="12607">
                  <c:v>0.310702079913096</c:v>
                </c:pt>
                <c:pt idx="12608">
                  <c:v>0.308848980381251</c:v>
                </c:pt>
                <c:pt idx="12609">
                  <c:v>0.307001558875909</c:v>
                </c:pt>
                <c:pt idx="12610">
                  <c:v>0.305159815289297</c:v>
                </c:pt>
                <c:pt idx="12611">
                  <c:v>0.303323749511955</c:v>
                </c:pt>
                <c:pt idx="12612">
                  <c:v>0.301493361432732</c:v>
                </c:pt>
                <c:pt idx="12613">
                  <c:v>0.299668650938788</c:v>
                </c:pt>
                <c:pt idx="12614">
                  <c:v>0.297849617915594</c:v>
                </c:pt>
                <c:pt idx="12615">
                  <c:v>0.296036262246934</c:v>
                </c:pt>
                <c:pt idx="12616">
                  <c:v>0.294228583814901</c:v>
                </c:pt>
                <c:pt idx="12617">
                  <c:v>0.2924265824999</c:v>
                </c:pt>
                <c:pt idx="12618">
                  <c:v>0.290630258180646</c:v>
                </c:pt>
                <c:pt idx="12619">
                  <c:v>0.288839610734168</c:v>
                </c:pt>
                <c:pt idx="12620">
                  <c:v>0.287054640035804</c:v>
                </c:pt>
                <c:pt idx="12621">
                  <c:v>0.285275345959203</c:v>
                </c:pt>
                <c:pt idx="12622">
                  <c:v>0.283501728376327</c:v>
                </c:pt>
                <c:pt idx="12623">
                  <c:v>0.281733787157449</c:v>
                </c:pt>
                <c:pt idx="12624">
                  <c:v>0.279971522171151</c:v>
                </c:pt>
                <c:pt idx="12625">
                  <c:v>0.27821493328433</c:v>
                </c:pt>
                <c:pt idx="12626">
                  <c:v>0.276464020362192</c:v>
                </c:pt>
                <c:pt idx="12627">
                  <c:v>0.274718783268256</c:v>
                </c:pt>
                <c:pt idx="12628">
                  <c:v>0.272979221864352</c:v>
                </c:pt>
                <c:pt idx="12629">
                  <c:v>0.271245336010621</c:v>
                </c:pt>
                <c:pt idx="12630">
                  <c:v>0.269517125565517</c:v>
                </c:pt>
                <c:pt idx="12631">
                  <c:v>0.267794590385804</c:v>
                </c:pt>
                <c:pt idx="12632">
                  <c:v>0.266077730326558</c:v>
                </c:pt>
                <c:pt idx="12633">
                  <c:v>0.26436654524117</c:v>
                </c:pt>
                <c:pt idx="12634">
                  <c:v>0.262661034981337</c:v>
                </c:pt>
                <c:pt idx="12635">
                  <c:v>0.260961199397074</c:v>
                </c:pt>
                <c:pt idx="12636">
                  <c:v>0.259267038336703</c:v>
                </c:pt>
                <c:pt idx="12637">
                  <c:v>0.257578551646861</c:v>
                </c:pt>
                <c:pt idx="12638">
                  <c:v>0.255895739172496</c:v>
                </c:pt>
                <c:pt idx="12639">
                  <c:v>0.254218600756867</c:v>
                </c:pt>
                <c:pt idx="12640">
                  <c:v>0.252547136241547</c:v>
                </c:pt>
                <c:pt idx="12641">
                  <c:v>0.250881345466419</c:v>
                </c:pt>
                <c:pt idx="12642">
                  <c:v>0.249221228269681</c:v>
                </c:pt>
                <c:pt idx="12643">
                  <c:v>0.247566784487842</c:v>
                </c:pt>
                <c:pt idx="12644">
                  <c:v>0.245918013955721</c:v>
                </c:pt>
                <c:pt idx="12645">
                  <c:v>0.244274916506452</c:v>
                </c:pt>
                <c:pt idx="12646">
                  <c:v>0.242637491971481</c:v>
                </c:pt>
                <c:pt idx="12647">
                  <c:v>0.241005740180566</c:v>
                </c:pt>
                <c:pt idx="12648">
                  <c:v>0.239379660961778</c:v>
                </c:pt>
                <c:pt idx="12649">
                  <c:v>0.237759254141499</c:v>
                </c:pt>
                <c:pt idx="12650">
                  <c:v>0.236144519544426</c:v>
                </c:pt>
                <c:pt idx="12651">
                  <c:v>0.234535456993566</c:v>
                </c:pt>
                <c:pt idx="12652">
                  <c:v>0.232932066310241</c:v>
                </c:pt>
                <c:pt idx="12653">
                  <c:v>0.231334347314084</c:v>
                </c:pt>
                <c:pt idx="12654">
                  <c:v>0.229742299823043</c:v>
                </c:pt>
                <c:pt idx="12655">
                  <c:v>0.228155923653375</c:v>
                </c:pt>
                <c:pt idx="12656">
                  <c:v>0.226575218619655</c:v>
                </c:pt>
                <c:pt idx="12657">
                  <c:v>0.225000184534767</c:v>
                </c:pt>
                <c:pt idx="12658">
                  <c:v>0.223430821209909</c:v>
                </c:pt>
                <c:pt idx="12659">
                  <c:v>0.221867128454592</c:v>
                </c:pt>
                <c:pt idx="12660">
                  <c:v>0.220309106076642</c:v>
                </c:pt>
                <c:pt idx="12661">
                  <c:v>0.218756753882196</c:v>
                </c:pt>
                <c:pt idx="12662">
                  <c:v>0.217210071675705</c:v>
                </c:pt>
                <c:pt idx="12663">
                  <c:v>0.215669059259933</c:v>
                </c:pt>
                <c:pt idx="12664">
                  <c:v>0.214133716435958</c:v>
                </c:pt>
                <c:pt idx="12665">
                  <c:v>0.21260404300317</c:v>
                </c:pt>
                <c:pt idx="12666">
                  <c:v>0.211080038759275</c:v>
                </c:pt>
                <c:pt idx="12667">
                  <c:v>0.20956170350029</c:v>
                </c:pt>
                <c:pt idx="12668">
                  <c:v>0.208049037020547</c:v>
                </c:pt>
                <c:pt idx="12669">
                  <c:v>0.206542039112691</c:v>
                </c:pt>
                <c:pt idx="12670">
                  <c:v>0.205040709567682</c:v>
                </c:pt>
                <c:pt idx="12671">
                  <c:v>0.203545048174792</c:v>
                </c:pt>
                <c:pt idx="12672">
                  <c:v>0.202055054721608</c:v>
                </c:pt>
                <c:pt idx="12673">
                  <c:v>0.20057072899403</c:v>
                </c:pt>
                <c:pt idx="12674">
                  <c:v>0.199092070776273</c:v>
                </c:pt>
                <c:pt idx="12675">
                  <c:v>0.197619079850866</c:v>
                </c:pt>
                <c:pt idx="12676">
                  <c:v>0.196151755998652</c:v>
                </c:pt>
                <c:pt idx="12677">
                  <c:v>0.194690098998786</c:v>
                </c:pt>
                <c:pt idx="12678">
                  <c:v>0.193234108628741</c:v>
                </c:pt>
                <c:pt idx="12679">
                  <c:v>0.191783784664302</c:v>
                </c:pt>
                <c:pt idx="12680">
                  <c:v>0.190339126879568</c:v>
                </c:pt>
                <c:pt idx="12681">
                  <c:v>0.188900135046954</c:v>
                </c:pt>
                <c:pt idx="12682">
                  <c:v>0.187466808937189</c:v>
                </c:pt>
                <c:pt idx="12683">
                  <c:v>0.186039148319316</c:v>
                </c:pt>
                <c:pt idx="12684">
                  <c:v>0.184617152960692</c:v>
                </c:pt>
                <c:pt idx="12685">
                  <c:v>0.183200822626991</c:v>
                </c:pt>
                <c:pt idx="12686">
                  <c:v>0.1817901570822</c:v>
                </c:pt>
                <c:pt idx="12687">
                  <c:v>0.180385156088621</c:v>
                </c:pt>
                <c:pt idx="12688">
                  <c:v>0.178985819406871</c:v>
                </c:pt>
                <c:pt idx="12689">
                  <c:v>0.177592146795883</c:v>
                </c:pt>
                <c:pt idx="12690">
                  <c:v>0.176204138012904</c:v>
                </c:pt>
                <c:pt idx="12691">
                  <c:v>0.174821792813496</c:v>
                </c:pt>
                <c:pt idx="12692">
                  <c:v>0.173445110951538</c:v>
                </c:pt>
                <c:pt idx="12693">
                  <c:v>0.172074092179221</c:v>
                </c:pt>
                <c:pt idx="12694">
                  <c:v>0.170708736247054</c:v>
                </c:pt>
                <c:pt idx="12695">
                  <c:v>0.16934904290386</c:v>
                </c:pt>
                <c:pt idx="12696">
                  <c:v>0.16799501189678</c:v>
                </c:pt>
                <c:pt idx="12697">
                  <c:v>0.166646642971268</c:v>
                </c:pt>
                <c:pt idx="12698">
                  <c:v>0.165303935871093</c:v>
                </c:pt>
                <c:pt idx="12699">
                  <c:v>0.163966890338343</c:v>
                </c:pt>
                <c:pt idx="12700">
                  <c:v>0.162635506113419</c:v>
                </c:pt>
                <c:pt idx="12701">
                  <c:v>0.161309782935039</c:v>
                </c:pt>
                <c:pt idx="12702">
                  <c:v>0.159989720540237</c:v>
                </c:pt>
                <c:pt idx="12703">
                  <c:v>0.158675318664362</c:v>
                </c:pt>
                <c:pt idx="12704">
                  <c:v>0.157366577041082</c:v>
                </c:pt>
                <c:pt idx="12705">
                  <c:v>0.156063495402377</c:v>
                </c:pt>
                <c:pt idx="12706">
                  <c:v>0.154766073478547</c:v>
                </c:pt>
                <c:pt idx="12707">
                  <c:v>0.153474310998205</c:v>
                </c:pt>
                <c:pt idx="12708">
                  <c:v>0.152188207688284</c:v>
                </c:pt>
                <c:pt idx="12709">
                  <c:v>0.150907763274032</c:v>
                </c:pt>
                <c:pt idx="12710">
                  <c:v>0.149632977479011</c:v>
                </c:pt>
                <c:pt idx="12711">
                  <c:v>0.148363850025105</c:v>
                </c:pt>
                <c:pt idx="12712">
                  <c:v>0.14710038063251</c:v>
                </c:pt>
                <c:pt idx="12713">
                  <c:v>0.145842569019741</c:v>
                </c:pt>
                <c:pt idx="12714">
                  <c:v>0.144590414903629</c:v>
                </c:pt>
                <c:pt idx="12715">
                  <c:v>0.143343917999324</c:v>
                </c:pt>
                <c:pt idx="12716">
                  <c:v>0.142103078020292</c:v>
                </c:pt>
                <c:pt idx="12717">
                  <c:v>0.140867894678314</c:v>
                </c:pt>
                <c:pt idx="12718">
                  <c:v>0.139638367683491</c:v>
                </c:pt>
                <c:pt idx="12719">
                  <c:v>0.138414496744242</c:v>
                </c:pt>
                <c:pt idx="12720">
                  <c:v>0.1371962815673</c:v>
                </c:pt>
                <c:pt idx="12721">
                  <c:v>0.135983721857718</c:v>
                </c:pt>
                <c:pt idx="12722">
                  <c:v>0.134776817318867</c:v>
                </c:pt>
                <c:pt idx="12723">
                  <c:v>0.133575567652435</c:v>
                </c:pt>
                <c:pt idx="12724">
                  <c:v>0.132379972558426</c:v>
                </c:pt>
                <c:pt idx="12725">
                  <c:v>0.131190031735166</c:v>
                </c:pt>
                <c:pt idx="12726">
                  <c:v>0.130005744879294</c:v>
                </c:pt>
                <c:pt idx="12727">
                  <c:v>0.128827111685772</c:v>
                </c:pt>
                <c:pt idx="12728">
                  <c:v>0.127654131847876</c:v>
                </c:pt>
                <c:pt idx="12729">
                  <c:v>0.126486805057203</c:v>
                </c:pt>
                <c:pt idx="12730">
                  <c:v>0.125325131003667</c:v>
                </c:pt>
                <c:pt idx="12731">
                  <c:v>0.124169109375501</c:v>
                </c:pt>
                <c:pt idx="12732">
                  <c:v>0.123018739859256</c:v>
                </c:pt>
                <c:pt idx="12733">
                  <c:v>0.121874022139802</c:v>
                </c:pt>
                <c:pt idx="12734">
                  <c:v>0.120734955900329</c:v>
                </c:pt>
                <c:pt idx="12735">
                  <c:v>0.119601540822342</c:v>
                </c:pt>
                <c:pt idx="12736">
                  <c:v>0.11847377658567</c:v>
                </c:pt>
                <c:pt idx="12737">
                  <c:v>0.117351662868456</c:v>
                </c:pt>
                <c:pt idx="12738">
                  <c:v>0.116235199347166</c:v>
                </c:pt>
                <c:pt idx="12739">
                  <c:v>0.115124385696584</c:v>
                </c:pt>
                <c:pt idx="12740">
                  <c:v>0.114019221589812</c:v>
                </c:pt>
                <c:pt idx="12741">
                  <c:v>0.112919706698272</c:v>
                </c:pt>
                <c:pt idx="12742">
                  <c:v>0.111825840691707</c:v>
                </c:pt>
                <c:pt idx="12743">
                  <c:v>0.110737623238178</c:v>
                </c:pt>
                <c:pt idx="12744">
                  <c:v>0.109655054004066</c:v>
                </c:pt>
                <c:pt idx="12745">
                  <c:v>0.108578132654072</c:v>
                </c:pt>
                <c:pt idx="12746">
                  <c:v>0.107506858851216</c:v>
                </c:pt>
                <c:pt idx="12747">
                  <c:v>0.10644123225684</c:v>
                </c:pt>
                <c:pt idx="12748">
                  <c:v>0.105381252530603</c:v>
                </c:pt>
                <c:pt idx="12749">
                  <c:v>0.104326919330488</c:v>
                </c:pt>
                <c:pt idx="12750">
                  <c:v>0.103278232312796</c:v>
                </c:pt>
                <c:pt idx="12751">
                  <c:v>0.102235191132148</c:v>
                </c:pt>
                <c:pt idx="12752">
                  <c:v>0.101197795441485</c:v>
                </c:pt>
                <c:pt idx="12753">
                  <c:v>0.100166044892072</c:v>
                </c:pt>
                <c:pt idx="12754">
                  <c:v>0.0991399391334916</c:v>
                </c:pt>
                <c:pt idx="12755">
                  <c:v>0.0981194778136475</c:v>
                </c:pt>
                <c:pt idx="12756">
                  <c:v>0.0971046605787654</c:v>
                </c:pt>
                <c:pt idx="12757">
                  <c:v>0.0960954870733911</c:v>
                </c:pt>
                <c:pt idx="12758">
                  <c:v>0.0950919569403922</c:v>
                </c:pt>
                <c:pt idx="12759">
                  <c:v>0.0940940698209569</c:v>
                </c:pt>
                <c:pt idx="12760">
                  <c:v>0.0931018253545952</c:v>
                </c:pt>
                <c:pt idx="12761">
                  <c:v>0.0921152231791382</c:v>
                </c:pt>
                <c:pt idx="12762">
                  <c:v>0.0911342629307389</c:v>
                </c:pt>
                <c:pt idx="12763">
                  <c:v>0.0901589442438716</c:v>
                </c:pt>
                <c:pt idx="12764">
                  <c:v>0.0891892667513325</c:v>
                </c:pt>
                <c:pt idx="12765">
                  <c:v>0.0882252300842397</c:v>
                </c:pt>
                <c:pt idx="12766">
                  <c:v>0.0872668338720332</c:v>
                </c:pt>
                <c:pt idx="12767">
                  <c:v>0.0863140777424753</c:v>
                </c:pt>
                <c:pt idx="12768">
                  <c:v>0.0853669613216502</c:v>
                </c:pt>
                <c:pt idx="12769">
                  <c:v>0.0844254842339645</c:v>
                </c:pt>
                <c:pt idx="12770">
                  <c:v>0.0834896461021475</c:v>
                </c:pt>
                <c:pt idx="12771">
                  <c:v>0.0825594465472506</c:v>
                </c:pt>
                <c:pt idx="12772">
                  <c:v>0.0816348851886482</c:v>
                </c:pt>
                <c:pt idx="12773">
                  <c:v>0.0807159616440371</c:v>
                </c:pt>
                <c:pt idx="12774">
                  <c:v>0.0798026755294375</c:v>
                </c:pt>
                <c:pt idx="12775">
                  <c:v>0.078895026459192</c:v>
                </c:pt>
                <c:pt idx="12776">
                  <c:v>0.0779930140459667</c:v>
                </c:pt>
                <c:pt idx="12777">
                  <c:v>0.0770966379007509</c:v>
                </c:pt>
                <c:pt idx="12778">
                  <c:v>0.076205897632857</c:v>
                </c:pt>
                <c:pt idx="12779">
                  <c:v>0.0753207928499211</c:v>
                </c:pt>
                <c:pt idx="12780">
                  <c:v>0.0744413231579026</c:v>
                </c:pt>
                <c:pt idx="12781">
                  <c:v>0.0735674881610849</c:v>
                </c:pt>
                <c:pt idx="12782">
                  <c:v>0.072699287462075</c:v>
                </c:pt>
                <c:pt idx="12783">
                  <c:v>0.0718367206618038</c:v>
                </c:pt>
                <c:pt idx="12784">
                  <c:v>0.0709797873595264</c:v>
                </c:pt>
                <c:pt idx="12785">
                  <c:v>0.0701284871528219</c:v>
                </c:pt>
                <c:pt idx="12786">
                  <c:v>0.0692828196375938</c:v>
                </c:pt>
                <c:pt idx="12787">
                  <c:v>0.0684427844080698</c:v>
                </c:pt>
                <c:pt idx="12788">
                  <c:v>0.0676083810568024</c:v>
                </c:pt>
                <c:pt idx="12789">
                  <c:v>0.0667796091746686</c:v>
                </c:pt>
                <c:pt idx="12790">
                  <c:v>0.0659564683508701</c:v>
                </c:pt>
                <c:pt idx="12791">
                  <c:v>0.0651389581729335</c:v>
                </c:pt>
                <c:pt idx="12792">
                  <c:v>0.0643270782267107</c:v>
                </c:pt>
                <c:pt idx="12793">
                  <c:v>0.0635208280963781</c:v>
                </c:pt>
                <c:pt idx="12794">
                  <c:v>0.0627202073644381</c:v>
                </c:pt>
                <c:pt idx="12795">
                  <c:v>0.0619252156117179</c:v>
                </c:pt>
                <c:pt idx="12796">
                  <c:v>0.0611358524173704</c:v>
                </c:pt>
                <c:pt idx="12797">
                  <c:v>0.0603521173588743</c:v>
                </c:pt>
                <c:pt idx="12798">
                  <c:v>0.0595740100120338</c:v>
                </c:pt>
                <c:pt idx="12799">
                  <c:v>0.0588015299509791</c:v>
                </c:pt>
                <c:pt idx="12800">
                  <c:v>0.0580346767481665</c:v>
                </c:pt>
                <c:pt idx="12801">
                  <c:v>0.0572734499743781</c:v>
                </c:pt>
                <c:pt idx="12802">
                  <c:v>0.0565178491987226</c:v>
                </c:pt>
                <c:pt idx="12803">
                  <c:v>0.055767873988635</c:v>
                </c:pt>
                <c:pt idx="12804">
                  <c:v>0.0550235239098767</c:v>
                </c:pt>
                <c:pt idx="12805">
                  <c:v>0.054284798526536</c:v>
                </c:pt>
                <c:pt idx="12806">
                  <c:v>0.0535516974010276</c:v>
                </c:pt>
                <c:pt idx="12807">
                  <c:v>0.0528242200940935</c:v>
                </c:pt>
                <c:pt idx="12808">
                  <c:v>0.0521023661648024</c:v>
                </c:pt>
                <c:pt idx="12809">
                  <c:v>0.0513861351705505</c:v>
                </c:pt>
                <c:pt idx="12810">
                  <c:v>0.0506755266670611</c:v>
                </c:pt>
                <c:pt idx="12811">
                  <c:v>0.0499705402083848</c:v>
                </c:pt>
                <c:pt idx="12812">
                  <c:v>0.0492711753469001</c:v>
                </c:pt>
                <c:pt idx="12813">
                  <c:v>0.048577431633313</c:v>
                </c:pt>
                <c:pt idx="12814">
                  <c:v>0.0478893086166573</c:v>
                </c:pt>
                <c:pt idx="12815">
                  <c:v>0.0472068058442949</c:v>
                </c:pt>
                <c:pt idx="12816">
                  <c:v>0.0465299228619156</c:v>
                </c:pt>
                <c:pt idx="12817">
                  <c:v>0.0458586592135378</c:v>
                </c:pt>
                <c:pt idx="12818">
                  <c:v>0.0451930144415078</c:v>
                </c:pt>
                <c:pt idx="12819">
                  <c:v>0.0445329880865007</c:v>
                </c:pt>
                <c:pt idx="12820">
                  <c:v>0.0438785796875203</c:v>
                </c:pt>
                <c:pt idx="12821">
                  <c:v>0.0432297887818989</c:v>
                </c:pt>
                <c:pt idx="12822">
                  <c:v>0.0425866149052981</c:v>
                </c:pt>
                <c:pt idx="12823">
                  <c:v>0.0419490575917082</c:v>
                </c:pt>
                <c:pt idx="12824">
                  <c:v>0.0413171163734489</c:v>
                </c:pt>
                <c:pt idx="12825">
                  <c:v>0.0406907907811691</c:v>
                </c:pt>
                <c:pt idx="12826">
                  <c:v>0.0400700803438474</c:v>
                </c:pt>
                <c:pt idx="12827">
                  <c:v>0.0394549845887917</c:v>
                </c:pt>
                <c:pt idx="12828">
                  <c:v>0.03884550304164</c:v>
                </c:pt>
                <c:pt idx="12829">
                  <c:v>0.0382416352263599</c:v>
                </c:pt>
                <c:pt idx="12830">
                  <c:v>0.0376433806652493</c:v>
                </c:pt>
                <c:pt idx="12831">
                  <c:v>0.037050738878936</c:v>
                </c:pt>
                <c:pt idx="12832">
                  <c:v>0.0364637093863783</c:v>
                </c:pt>
                <c:pt idx="12833">
                  <c:v>0.035882291704865</c:v>
                </c:pt>
                <c:pt idx="12834">
                  <c:v>0.0353064853500153</c:v>
                </c:pt>
                <c:pt idx="12835">
                  <c:v>0.0347362898357795</c:v>
                </c:pt>
                <c:pt idx="12836">
                  <c:v>0.0341717046744385</c:v>
                </c:pt>
                <c:pt idx="12837">
                  <c:v>0.0336127293766043</c:v>
                </c:pt>
                <c:pt idx="12838">
                  <c:v>0.0330593634512201</c:v>
                </c:pt>
                <c:pt idx="12839">
                  <c:v>0.0325116064055606</c:v>
                </c:pt>
                <c:pt idx="12840">
                  <c:v>0.0319694577452318</c:v>
                </c:pt>
                <c:pt idx="12841">
                  <c:v>0.0314329169741713</c:v>
                </c:pt>
                <c:pt idx="12842">
                  <c:v>0.0309019835946486</c:v>
                </c:pt>
                <c:pt idx="12843">
                  <c:v>0.0303766571072652</c:v>
                </c:pt>
                <c:pt idx="12844">
                  <c:v>0.0298569370109543</c:v>
                </c:pt>
                <c:pt idx="12845">
                  <c:v>0.0293428228029817</c:v>
                </c:pt>
                <c:pt idx="12846">
                  <c:v>0.0288343139789456</c:v>
                </c:pt>
                <c:pt idx="12847">
                  <c:v>0.0283314100327763</c:v>
                </c:pt>
                <c:pt idx="12848">
                  <c:v>0.0278341104567372</c:v>
                </c:pt>
                <c:pt idx="12849">
                  <c:v>0.0273424147414243</c:v>
                </c:pt>
                <c:pt idx="12850">
                  <c:v>0.0268563223757666</c:v>
                </c:pt>
                <c:pt idx="12851">
                  <c:v>0.0263758328470264</c:v>
                </c:pt>
                <c:pt idx="12852">
                  <c:v>0.0259009456407991</c:v>
                </c:pt>
                <c:pt idx="12853">
                  <c:v>0.0254316602410135</c:v>
                </c:pt>
                <c:pt idx="12854">
                  <c:v>0.0249679761299321</c:v>
                </c:pt>
                <c:pt idx="12855">
                  <c:v>0.0245098927881511</c:v>
                </c:pt>
                <c:pt idx="12856">
                  <c:v>0.0240574096946006</c:v>
                </c:pt>
                <c:pt idx="12857">
                  <c:v>0.0236105263265448</c:v>
                </c:pt>
                <c:pt idx="12858">
                  <c:v>0.023169242159582</c:v>
                </c:pt>
                <c:pt idx="12859">
                  <c:v>0.022733556667645</c:v>
                </c:pt>
                <c:pt idx="12860">
                  <c:v>0.0223034693230008</c:v>
                </c:pt>
                <c:pt idx="12861">
                  <c:v>0.0218789795962516</c:v>
                </c:pt>
                <c:pt idx="12862">
                  <c:v>0.021460086956334</c:v>
                </c:pt>
                <c:pt idx="12863">
                  <c:v>0.0210467908705197</c:v>
                </c:pt>
                <c:pt idx="12864">
                  <c:v>0.0206390908044156</c:v>
                </c:pt>
                <c:pt idx="12865">
                  <c:v>0.0202369862219639</c:v>
                </c:pt>
                <c:pt idx="12866">
                  <c:v>0.0198404765854422</c:v>
                </c:pt>
                <c:pt idx="12867">
                  <c:v>0.0194495613554639</c:v>
                </c:pt>
                <c:pt idx="12868">
                  <c:v>0.019064239990978</c:v>
                </c:pt>
                <c:pt idx="12869">
                  <c:v>0.0186845119492695</c:v>
                </c:pt>
                <c:pt idx="12870">
                  <c:v>0.0183103766859595</c:v>
                </c:pt>
                <c:pt idx="12871">
                  <c:v>0.0179418336550054</c:v>
                </c:pt>
                <c:pt idx="12872">
                  <c:v>0.0175788823087012</c:v>
                </c:pt>
                <c:pt idx="12873">
                  <c:v>0.0172215220976771</c:v>
                </c:pt>
                <c:pt idx="12874">
                  <c:v>0.0168697524709003</c:v>
                </c:pt>
                <c:pt idx="12875">
                  <c:v>0.0165235728756751</c:v>
                </c:pt>
                <c:pt idx="12876">
                  <c:v>0.0161829827576426</c:v>
                </c:pt>
                <c:pt idx="12877">
                  <c:v>0.0158479815607812</c:v>
                </c:pt>
                <c:pt idx="12878">
                  <c:v>0.0155185687274069</c:v>
                </c:pt>
                <c:pt idx="12879">
                  <c:v>0.015194743698173</c:v>
                </c:pt>
                <c:pt idx="12880">
                  <c:v>0.0148765059120709</c:v>
                </c:pt>
                <c:pt idx="12881">
                  <c:v>0.0145638548064295</c:v>
                </c:pt>
                <c:pt idx="12882">
                  <c:v>0.0142567898169162</c:v>
                </c:pt>
                <c:pt idx="12883">
                  <c:v>0.0139553103775365</c:v>
                </c:pt>
                <c:pt idx="12884">
                  <c:v>0.0136594159206341</c:v>
                </c:pt>
                <c:pt idx="12885">
                  <c:v>0.0133691058768916</c:v>
                </c:pt>
                <c:pt idx="12886">
                  <c:v>0.0130843796753303</c:v>
                </c:pt>
                <c:pt idx="12887">
                  <c:v>0.0128052367433102</c:v>
                </c:pt>
                <c:pt idx="12888">
                  <c:v>0.0125316765065308</c:v>
                </c:pt>
                <c:pt idx="12889">
                  <c:v>0.0122636983890305</c:v>
                </c:pt>
                <c:pt idx="12890">
                  <c:v>0.0120013018131872</c:v>
                </c:pt>
                <c:pt idx="12891">
                  <c:v>0.0117444861997187</c:v>
                </c:pt>
                <c:pt idx="12892">
                  <c:v>0.0114932509676823</c:v>
                </c:pt>
                <c:pt idx="12893">
                  <c:v>0.0112475955344754</c:v>
                </c:pt>
                <c:pt idx="12894">
                  <c:v>0.0110075193158354</c:v>
                </c:pt>
                <c:pt idx="12895">
                  <c:v>0.0107730217258401</c:v>
                </c:pt>
                <c:pt idx="12896">
                  <c:v>0.0105441021769078</c:v>
                </c:pt>
                <c:pt idx="12897">
                  <c:v>0.0103207600797974</c:v>
                </c:pt>
                <c:pt idx="12898">
                  <c:v>0.0101029948436087</c:v>
                </c:pt>
                <c:pt idx="12899">
                  <c:v>0.00989080587578238</c:v>
                </c:pt>
                <c:pt idx="12900">
                  <c:v>0.00968419258210048</c:v>
                </c:pt>
                <c:pt idx="12901">
                  <c:v>0.00948315436668628</c:v>
                </c:pt>
                <c:pt idx="12902">
                  <c:v>0.00928769063200459</c:v>
                </c:pt>
                <c:pt idx="12903">
                  <c:v>0.009097800778862</c:v>
                </c:pt>
                <c:pt idx="12904">
                  <c:v>0.00891348420640696</c:v>
                </c:pt>
                <c:pt idx="12905">
                  <c:v>0.00873474031212997</c:v>
                </c:pt>
                <c:pt idx="12906">
                  <c:v>0.00856156849186382</c:v>
                </c:pt>
                <c:pt idx="12907">
                  <c:v>0.00839396813978372</c:v>
                </c:pt>
                <c:pt idx="12908">
                  <c:v>0.00823193864840748</c:v>
                </c:pt>
                <c:pt idx="12909">
                  <c:v>0.00807547940859572</c:v>
                </c:pt>
                <c:pt idx="12910">
                  <c:v>0.007924589809552</c:v>
                </c:pt>
                <c:pt idx="12911">
                  <c:v>0.00777926923882307</c:v>
                </c:pt>
                <c:pt idx="12912">
                  <c:v>0.007639517082299</c:v>
                </c:pt>
                <c:pt idx="12913">
                  <c:v>0.00750533272421338</c:v>
                </c:pt>
                <c:pt idx="12914">
                  <c:v>0.00737671554714351</c:v>
                </c:pt>
                <c:pt idx="12915">
                  <c:v>0.00725366493201058</c:v>
                </c:pt>
                <c:pt idx="12916">
                  <c:v>0.00713618025807983</c:v>
                </c:pt>
                <c:pt idx="12917">
                  <c:v>0.00702426090296077</c:v>
                </c:pt>
                <c:pt idx="12918">
                  <c:v>0.00691790624260735</c:v>
                </c:pt>
                <c:pt idx="12919">
                  <c:v>0.00681711565131814</c:v>
                </c:pt>
                <c:pt idx="12920">
                  <c:v>0.00672188850173654</c:v>
                </c:pt>
                <c:pt idx="12921">
                  <c:v>0.00663222416485092</c:v>
                </c:pt>
                <c:pt idx="12922">
                  <c:v>0.00654812200999486</c:v>
                </c:pt>
                <c:pt idx="12923">
                  <c:v>0.0064695814048473</c:v>
                </c:pt>
                <c:pt idx="12924">
                  <c:v>0.00639660171543275</c:v>
                </c:pt>
                <c:pt idx="12925">
                  <c:v>0.00632918230612147</c:v>
                </c:pt>
                <c:pt idx="12926">
                  <c:v>0.00626732253962965</c:v>
                </c:pt>
                <c:pt idx="12927">
                  <c:v>0.00621102177701962</c:v>
                </c:pt>
                <c:pt idx="12928">
                  <c:v>0.00616027937770001</c:v>
                </c:pt>
                <c:pt idx="12929">
                  <c:v>0.00611509469942599</c:v>
                </c:pt>
                <c:pt idx="12930">
                  <c:v>0.00607546709829941</c:v>
                </c:pt>
                <c:pt idx="12931">
                  <c:v>0.00604139592876901</c:v>
                </c:pt>
                <c:pt idx="12932">
                  <c:v>0.00601288054363064</c:v>
                </c:pt>
                <c:pt idx="12933">
                  <c:v>0.00598992029402738</c:v>
                </c:pt>
                <c:pt idx="12934">
                  <c:v>0.00597251452944982</c:v>
                </c:pt>
                <c:pt idx="12935">
                  <c:v>0.0059606625977362</c:v>
                </c:pt>
                <c:pt idx="12936">
                  <c:v>0.00595436384507262</c:v>
                </c:pt>
                <c:pt idx="12937">
                  <c:v>0.00595361761599322</c:v>
                </c:pt>
                <c:pt idx="12938">
                  <c:v>0.0</c:v>
                </c:pt>
              </c:numCache>
            </c:numRef>
          </c:yVal>
        </c:ser>
        <c:dLbls/>
        <c:axId val="578682328"/>
        <c:axId val="578622040"/>
      </c:scatterChart>
      <c:valAx>
        <c:axId val="578682328"/>
        <c:scaling>
          <c:orientation val="minMax"/>
        </c:scaling>
        <c:axPos val="b"/>
        <c:title>
          <c:tx>
            <c:rich>
              <a:bodyPr/>
              <a:lstStyle/>
              <a:p>
                <a:pPr>
                  <a:defRPr/>
                </a:pPr>
                <a:r>
                  <a:rPr lang="en-US"/>
                  <a:t>X/VTAS</a:t>
                </a:r>
              </a:p>
            </c:rich>
          </c:tx>
        </c:title>
        <c:numFmt formatCode="General" sourceLinked="1"/>
        <c:tickLblPos val="nextTo"/>
        <c:crossAx val="578622040"/>
        <c:crosses val="autoZero"/>
        <c:crossBetween val="midCat"/>
      </c:valAx>
      <c:valAx>
        <c:axId val="578622040"/>
        <c:scaling>
          <c:orientation val="minMax"/>
          <c:max val="70.0"/>
        </c:scaling>
        <c:axPos val="l"/>
        <c:majorGridlines/>
        <c:title>
          <c:tx>
            <c:rich>
              <a:bodyPr rot="-5400000" vert="horz"/>
              <a:lstStyle/>
              <a:p>
                <a:pPr>
                  <a:defRPr/>
                </a:pPr>
                <a:r>
                  <a:rPr lang="en-US"/>
                  <a:t>Y/VTAS</a:t>
                </a:r>
              </a:p>
            </c:rich>
          </c:tx>
        </c:title>
        <c:numFmt formatCode="General" sourceLinked="1"/>
        <c:tickLblPos val="nextTo"/>
        <c:crossAx val="578682328"/>
        <c:crosses val="autoZero"/>
        <c:crossBetween val="midCat"/>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Headwind</a:t>
            </a:r>
            <a:r>
              <a:rPr lang="en-US" baseline="0" dirty="0"/>
              <a:t> Case: Wind Speed Ratio=1/3</a:t>
            </a:r>
          </a:p>
          <a:p>
            <a:pPr>
              <a:defRPr/>
            </a:pPr>
            <a:r>
              <a:rPr lang="en-US" baseline="0" dirty="0"/>
              <a:t>360 degree turn at the fix</a:t>
            </a:r>
          </a:p>
          <a:p>
            <a:pPr>
              <a:defRPr/>
            </a:pPr>
            <a:r>
              <a:rPr lang="en-US" baseline="0" dirty="0"/>
              <a:t>1 Minute Inbound to the Fix</a:t>
            </a:r>
            <a:endParaRPr lang="en-US" dirty="0"/>
          </a:p>
        </c:rich>
      </c:tx>
      <c:layout>
        <c:manualLayout>
          <c:xMode val="edge"/>
          <c:yMode val="edge"/>
          <c:x val="0.310906129593164"/>
          <c:y val="0.0"/>
        </c:manualLayout>
      </c:layout>
      <c:overlay val="1"/>
      <c:spPr>
        <a:solidFill>
          <a:srgbClr val="FFC000"/>
        </a:solidFill>
      </c:spPr>
    </c:title>
    <c:plotArea>
      <c:layout>
        <c:manualLayout>
          <c:layoutTarget val="inner"/>
          <c:xMode val="edge"/>
          <c:yMode val="edge"/>
          <c:x val="0.0411715761966798"/>
          <c:y val="0.0220616387184091"/>
          <c:w val="0.943203826741465"/>
          <c:h val="0.922687413700709"/>
        </c:manualLayout>
      </c:layout>
      <c:scatterChart>
        <c:scatterStyle val="lineMarker"/>
        <c:ser>
          <c:idx val="0"/>
          <c:order val="0"/>
          <c:tx>
            <c:strRef>
              <c:f>Turning_Leg!$E$1</c:f>
              <c:strCache>
                <c:ptCount val="1"/>
                <c:pt idx="0">
                  <c:v>y_bar</c:v>
                </c:pt>
              </c:strCache>
            </c:strRef>
          </c:tx>
          <c:marker>
            <c:symbol val="none"/>
          </c:marker>
          <c:xVal>
            <c:numRef>
              <c:f>Turning_Leg!$D$2:$D$13818</c:f>
              <c:numCache>
                <c:formatCode>General</c:formatCode>
                <c:ptCount val="13817"/>
                <c:pt idx="0">
                  <c:v>0.0</c:v>
                </c:pt>
                <c:pt idx="1">
                  <c:v>0.00694444367323453</c:v>
                </c:pt>
                <c:pt idx="2">
                  <c:v>0.0138888842477407</c:v>
                </c:pt>
                <c:pt idx="3">
                  <c:v>0.0208333186247912</c:v>
                </c:pt>
                <c:pt idx="4">
                  <c:v>0.0277777437056604</c:v>
                </c:pt>
                <c:pt idx="5">
                  <c:v>0.0347221563916256</c:v>
                </c:pt>
                <c:pt idx="6">
                  <c:v>0.0416665535839675</c:v>
                </c:pt>
                <c:pt idx="7">
                  <c:v>0.0486109321839719</c:v>
                </c:pt>
                <c:pt idx="8">
                  <c:v>0.0555552890929295</c:v>
                </c:pt>
                <c:pt idx="9">
                  <c:v>0.0624996212121381</c:v>
                </c:pt>
                <c:pt idx="10">
                  <c:v>0.0694439254429024</c:v>
                </c:pt>
                <c:pt idx="11">
                  <c:v>0.0763881986865355</c:v>
                </c:pt>
                <c:pt idx="12">
                  <c:v>0.0833324378443599</c:v>
                </c:pt>
                <c:pt idx="13">
                  <c:v>0.0902766398177081</c:v>
                </c:pt>
                <c:pt idx="14">
                  <c:v>0.0972208015079237</c:v>
                </c:pt>
                <c:pt idx="15">
                  <c:v>0.104164919816362</c:v>
                </c:pt>
                <c:pt idx="16">
                  <c:v>0.111108991644392</c:v>
                </c:pt>
                <c:pt idx="17">
                  <c:v>0.118053013893396</c:v>
                </c:pt>
                <c:pt idx="18">
                  <c:v>0.12499698346477</c:v>
                </c:pt>
                <c:pt idx="19">
                  <c:v>0.131940897259928</c:v>
                </c:pt>
                <c:pt idx="20">
                  <c:v>0.138884752180298</c:v>
                </c:pt>
                <c:pt idx="21">
                  <c:v>0.145828545127328</c:v>
                </c:pt>
                <c:pt idx="22">
                  <c:v>0.152772273002483</c:v>
                </c:pt>
                <c:pt idx="23">
                  <c:v>0.159715932707247</c:v>
                </c:pt>
                <c:pt idx="24">
                  <c:v>0.166659521143126</c:v>
                </c:pt>
                <c:pt idx="25">
                  <c:v>0.173603035211645</c:v>
                </c:pt>
                <c:pt idx="26">
                  <c:v>0.180546471814353</c:v>
                </c:pt>
                <c:pt idx="27">
                  <c:v>0.18748982785282</c:v>
                </c:pt>
                <c:pt idx="28">
                  <c:v>0.194433100228643</c:v>
                </c:pt>
                <c:pt idx="29">
                  <c:v>0.201376285843441</c:v>
                </c:pt>
                <c:pt idx="30">
                  <c:v>0.20831938159886</c:v>
                </c:pt>
                <c:pt idx="31">
                  <c:v>0.215262384396573</c:v>
                </c:pt>
                <c:pt idx="32">
                  <c:v>0.22220529113828</c:v>
                </c:pt>
                <c:pt idx="33">
                  <c:v>0.22914809872571</c:v>
                </c:pt>
                <c:pt idx="34">
                  <c:v>0.236090804060622</c:v>
                </c:pt>
                <c:pt idx="35">
                  <c:v>0.243033404044803</c:v>
                </c:pt>
                <c:pt idx="36">
                  <c:v>0.249975895580075</c:v>
                </c:pt>
                <c:pt idx="37">
                  <c:v>0.25691827556829</c:v>
                </c:pt>
                <c:pt idx="38">
                  <c:v>0.263860540911333</c:v>
                </c:pt>
                <c:pt idx="39">
                  <c:v>0.270802688511123</c:v>
                </c:pt>
                <c:pt idx="40">
                  <c:v>0.277744715269617</c:v>
                </c:pt>
                <c:pt idx="41">
                  <c:v>0.284686618088804</c:v>
                </c:pt>
                <c:pt idx="42">
                  <c:v>0.291628393870712</c:v>
                </c:pt>
                <c:pt idx="43">
                  <c:v>0.298570039517406</c:v>
                </c:pt>
                <c:pt idx="44">
                  <c:v>0.30551155193099</c:v>
                </c:pt>
                <c:pt idx="45">
                  <c:v>0.312452928013608</c:v>
                </c:pt>
                <c:pt idx="46">
                  <c:v>0.319394164667444</c:v>
                </c:pt>
                <c:pt idx="47">
                  <c:v>0.326335258794724</c:v>
                </c:pt>
                <c:pt idx="48">
                  <c:v>0.333276207297716</c:v>
                </c:pt>
                <c:pt idx="49">
                  <c:v>0.340217007078731</c:v>
                </c:pt>
                <c:pt idx="50">
                  <c:v>0.347157655040125</c:v>
                </c:pt>
                <c:pt idx="51">
                  <c:v>0.354098148084299</c:v>
                </c:pt>
                <c:pt idx="52">
                  <c:v>0.3610384831137</c:v>
                </c:pt>
                <c:pt idx="53">
                  <c:v>0.367978657030821</c:v>
                </c:pt>
                <c:pt idx="54">
                  <c:v>0.374918666738205</c:v>
                </c:pt>
                <c:pt idx="55">
                  <c:v>0.381858509138442</c:v>
                </c:pt>
                <c:pt idx="56">
                  <c:v>0.388798181134172</c:v>
                </c:pt>
                <c:pt idx="57">
                  <c:v>0.395737679628087</c:v>
                </c:pt>
                <c:pt idx="58">
                  <c:v>0.40267700152293</c:v>
                </c:pt>
                <c:pt idx="59">
                  <c:v>0.409616143721495</c:v>
                </c:pt>
                <c:pt idx="60">
                  <c:v>0.416555103126632</c:v>
                </c:pt>
                <c:pt idx="61">
                  <c:v>0.423493876641243</c:v>
                </c:pt>
                <c:pt idx="62">
                  <c:v>0.430432461168288</c:v>
                </c:pt>
                <c:pt idx="63">
                  <c:v>0.43737085361078</c:v>
                </c:pt>
                <c:pt idx="64">
                  <c:v>0.444309050871792</c:v>
                </c:pt>
                <c:pt idx="65">
                  <c:v>0.451247049854453</c:v>
                </c:pt>
                <c:pt idx="66">
                  <c:v>0.458184847461953</c:v>
                </c:pt>
                <c:pt idx="67">
                  <c:v>0.465122440597539</c:v>
                </c:pt>
                <c:pt idx="68">
                  <c:v>0.472059826164522</c:v>
                </c:pt>
                <c:pt idx="69">
                  <c:v>0.478997001066272</c:v>
                </c:pt>
                <c:pt idx="70">
                  <c:v>0.485933962206225</c:v>
                </c:pt>
                <c:pt idx="71">
                  <c:v>0.492870706487877</c:v>
                </c:pt>
                <c:pt idx="72">
                  <c:v>0.49980723081479</c:v>
                </c:pt>
                <c:pt idx="73">
                  <c:v>0.506743532090592</c:v>
                </c:pt>
                <c:pt idx="74">
                  <c:v>0.513679607218977</c:v>
                </c:pt>
                <c:pt idx="75">
                  <c:v>0.520615453103706</c:v>
                </c:pt>
                <c:pt idx="76">
                  <c:v>0.527551066648608</c:v>
                </c:pt>
                <c:pt idx="77">
                  <c:v>0.534486444757582</c:v>
                </c:pt>
                <c:pt idx="78">
                  <c:v>0.541421584334596</c:v>
                </c:pt>
                <c:pt idx="79">
                  <c:v>0.54835648228369</c:v>
                </c:pt>
                <c:pt idx="80">
                  <c:v>0.555291135508974</c:v>
                </c:pt>
                <c:pt idx="81">
                  <c:v>0.562225540914634</c:v>
                </c:pt>
                <c:pt idx="82">
                  <c:v>0.569159695404927</c:v>
                </c:pt>
                <c:pt idx="83">
                  <c:v>0.576093595884185</c:v>
                </c:pt>
                <c:pt idx="84">
                  <c:v>0.583027239256816</c:v>
                </c:pt>
                <c:pt idx="85">
                  <c:v>0.589960622427306</c:v>
                </c:pt>
                <c:pt idx="86">
                  <c:v>0.596893742300215</c:v>
                </c:pt>
                <c:pt idx="87">
                  <c:v>0.603826595780185</c:v>
                </c:pt>
                <c:pt idx="88">
                  <c:v>0.610759179771934</c:v>
                </c:pt>
                <c:pt idx="89">
                  <c:v>0.617691491180263</c:v>
                </c:pt>
                <c:pt idx="90">
                  <c:v>0.624623526910051</c:v>
                </c:pt>
                <c:pt idx="91">
                  <c:v>0.631555283866263</c:v>
                </c:pt>
                <c:pt idx="92">
                  <c:v>0.638486758953943</c:v>
                </c:pt>
                <c:pt idx="93">
                  <c:v>0.645417949078221</c:v>
                </c:pt>
                <c:pt idx="94">
                  <c:v>0.652348851144313</c:v>
                </c:pt>
                <c:pt idx="95">
                  <c:v>0.659279462057516</c:v>
                </c:pt>
                <c:pt idx="96">
                  <c:v>0.666209778723218</c:v>
                </c:pt>
                <c:pt idx="97">
                  <c:v>0.673139798046894</c:v>
                </c:pt>
                <c:pt idx="98">
                  <c:v>0.680069516934105</c:v>
                </c:pt>
                <c:pt idx="99">
                  <c:v>0.686998932290504</c:v>
                </c:pt>
                <c:pt idx="100">
                  <c:v>0.693928041021834</c:v>
                </c:pt>
                <c:pt idx="101">
                  <c:v>0.700856840033926</c:v>
                </c:pt>
                <c:pt idx="102">
                  <c:v>0.707785326232708</c:v>
                </c:pt>
                <c:pt idx="103">
                  <c:v>0.714713496524199</c:v>
                </c:pt>
                <c:pt idx="104">
                  <c:v>0.721641347814509</c:v>
                </c:pt>
                <c:pt idx="105">
                  <c:v>0.728568877009847</c:v>
                </c:pt>
                <c:pt idx="106">
                  <c:v>0.735496081016517</c:v>
                </c:pt>
                <c:pt idx="107">
                  <c:v>0.742422956740918</c:v>
                </c:pt>
                <c:pt idx="108">
                  <c:v>0.749349501089549</c:v>
                </c:pt>
                <c:pt idx="109">
                  <c:v>0.756275710969006</c:v>
                </c:pt>
                <c:pt idx="110">
                  <c:v>0.763201583285984</c:v>
                </c:pt>
                <c:pt idx="111">
                  <c:v>0.770127114947279</c:v>
                </c:pt>
                <c:pt idx="112">
                  <c:v>0.77705230285979</c:v>
                </c:pt>
                <c:pt idx="113">
                  <c:v>0.783977143930515</c:v>
                </c:pt>
                <c:pt idx="114">
                  <c:v>0.79090163506656</c:v>
                </c:pt>
                <c:pt idx="115">
                  <c:v>0.797825773175129</c:v>
                </c:pt>
                <c:pt idx="116">
                  <c:v>0.804749555163536</c:v>
                </c:pt>
                <c:pt idx="117">
                  <c:v>0.811672977939198</c:v>
                </c:pt>
                <c:pt idx="118">
                  <c:v>0.81859603840964</c:v>
                </c:pt>
                <c:pt idx="119">
                  <c:v>0.825518733482496</c:v>
                </c:pt>
                <c:pt idx="120">
                  <c:v>0.832441060065506</c:v>
                </c:pt>
                <c:pt idx="121">
                  <c:v>0.839363015066522</c:v>
                </c:pt>
                <c:pt idx="122">
                  <c:v>0.846284595393504</c:v>
                </c:pt>
                <c:pt idx="123">
                  <c:v>0.853205797954527</c:v>
                </c:pt>
                <c:pt idx="124">
                  <c:v>0.860126619657776</c:v>
                </c:pt>
                <c:pt idx="125">
                  <c:v>0.867047057411549</c:v>
                </c:pt>
                <c:pt idx="126">
                  <c:v>0.873967108124258</c:v>
                </c:pt>
                <c:pt idx="127">
                  <c:v>0.880886768704433</c:v>
                </c:pt>
                <c:pt idx="128">
                  <c:v>0.887806036060718</c:v>
                </c:pt>
                <c:pt idx="129">
                  <c:v>0.894724907101872</c:v>
                </c:pt>
                <c:pt idx="130">
                  <c:v>0.901643378736776</c:v>
                </c:pt>
                <c:pt idx="131">
                  <c:v>0.908561447874427</c:v>
                </c:pt>
                <c:pt idx="132">
                  <c:v>0.915479111423943</c:v>
                </c:pt>
                <c:pt idx="133">
                  <c:v>0.922396366294561</c:v>
                </c:pt>
                <c:pt idx="134">
                  <c:v>0.929313209395642</c:v>
                </c:pt>
                <c:pt idx="135">
                  <c:v>0.936229637636668</c:v>
                </c:pt>
                <c:pt idx="136">
                  <c:v>0.943145647927244</c:v>
                </c:pt>
                <c:pt idx="137">
                  <c:v>0.950061237177101</c:v>
                </c:pt>
                <c:pt idx="138">
                  <c:v>0.956976402296094</c:v>
                </c:pt>
                <c:pt idx="139">
                  <c:v>0.963891140194203</c:v>
                </c:pt>
                <c:pt idx="140">
                  <c:v>0.970805447781538</c:v>
                </c:pt>
                <c:pt idx="141">
                  <c:v>0.977719321968335</c:v>
                </c:pt>
                <c:pt idx="142">
                  <c:v>0.98463275966496</c:v>
                </c:pt>
                <c:pt idx="143">
                  <c:v>0.991545757781907</c:v>
                </c:pt>
                <c:pt idx="144">
                  <c:v>0.998458313229803</c:v>
                </c:pt>
                <c:pt idx="145">
                  <c:v>1.005370422919406</c:v>
                </c:pt>
                <c:pt idx="146">
                  <c:v>1.012282083761605</c:v>
                </c:pt>
                <c:pt idx="147">
                  <c:v>1.019193292667425</c:v>
                </c:pt>
                <c:pt idx="148">
                  <c:v>1.026104046548024</c:v>
                </c:pt>
                <c:pt idx="149">
                  <c:v>1.033014342314696</c:v>
                </c:pt>
                <c:pt idx="150">
                  <c:v>1.03992417687887</c:v>
                </c:pt>
                <c:pt idx="151">
                  <c:v>1.046833547152114</c:v>
                </c:pt>
                <c:pt idx="152">
                  <c:v>1.053742450046134</c:v>
                </c:pt>
                <c:pt idx="153">
                  <c:v>1.060650882472772</c:v>
                </c:pt>
                <c:pt idx="154">
                  <c:v>1.067558841344014</c:v>
                </c:pt>
                <c:pt idx="155">
                  <c:v>1.074466323571984</c:v>
                </c:pt>
                <c:pt idx="156">
                  <c:v>1.08137332606895</c:v>
                </c:pt>
                <c:pt idx="157">
                  <c:v>1.08827984574732</c:v>
                </c:pt>
                <c:pt idx="158">
                  <c:v>1.095185879519648</c:v>
                </c:pt>
                <c:pt idx="159">
                  <c:v>1.102091424298634</c:v>
                </c:pt>
                <c:pt idx="160">
                  <c:v>1.108996476997118</c:v>
                </c:pt>
                <c:pt idx="161">
                  <c:v>1.115901034528091</c:v>
                </c:pt>
                <c:pt idx="162">
                  <c:v>1.12280509380469</c:v>
                </c:pt>
                <c:pt idx="163">
                  <c:v>1.1297086517402</c:v>
                </c:pt>
                <c:pt idx="164">
                  <c:v>1.136611705248055</c:v>
                </c:pt>
                <c:pt idx="165">
                  <c:v>1.14351425124184</c:v>
                </c:pt>
                <c:pt idx="166">
                  <c:v>1.15041628663529</c:v>
                </c:pt>
                <c:pt idx="167">
                  <c:v>1.157317808342291</c:v>
                </c:pt>
                <c:pt idx="168">
                  <c:v>1.164218813276885</c:v>
                </c:pt>
                <c:pt idx="169">
                  <c:v>1.171119298353265</c:v>
                </c:pt>
                <c:pt idx="170">
                  <c:v>1.17801926048578</c:v>
                </c:pt>
                <c:pt idx="171">
                  <c:v>1.184918696588931</c:v>
                </c:pt>
                <c:pt idx="172">
                  <c:v>1.191817603577382</c:v>
                </c:pt>
                <c:pt idx="173">
                  <c:v>1.19871597836595</c:v>
                </c:pt>
                <c:pt idx="174">
                  <c:v>1.20561381786961</c:v>
                </c:pt>
                <c:pt idx="175">
                  <c:v>1.212511119003498</c:v>
                </c:pt>
                <c:pt idx="176">
                  <c:v>1.21940787868291</c:v>
                </c:pt>
                <c:pt idx="177">
                  <c:v>1.226304093823302</c:v>
                </c:pt>
                <c:pt idx="178">
                  <c:v>1.233199761340293</c:v>
                </c:pt>
                <c:pt idx="179">
                  <c:v>1.240094878149664</c:v>
                </c:pt>
                <c:pt idx="180">
                  <c:v>1.246989441167361</c:v>
                </c:pt>
                <c:pt idx="181">
                  <c:v>1.253883447309494</c:v>
                </c:pt>
                <c:pt idx="182">
                  <c:v>1.260776893492338</c:v>
                </c:pt>
                <c:pt idx="183">
                  <c:v>1.267669776632336</c:v>
                </c:pt>
                <c:pt idx="184">
                  <c:v>1.274562093646097</c:v>
                </c:pt>
                <c:pt idx="185">
                  <c:v>1.2814538414504</c:v>
                </c:pt>
                <c:pt idx="186">
                  <c:v>1.288345016962193</c:v>
                </c:pt>
                <c:pt idx="187">
                  <c:v>1.295235617098593</c:v>
                </c:pt>
                <c:pt idx="188">
                  <c:v>1.302125638776888</c:v>
                </c:pt>
                <c:pt idx="189">
                  <c:v>1.309015078914541</c:v>
                </c:pt>
                <c:pt idx="190">
                  <c:v>1.315903934429185</c:v>
                </c:pt>
                <c:pt idx="191">
                  <c:v>1.322792202238628</c:v>
                </c:pt>
                <c:pt idx="192">
                  <c:v>1.329679879260852</c:v>
                </c:pt>
                <c:pt idx="193">
                  <c:v>1.336566962414017</c:v>
                </c:pt>
                <c:pt idx="194">
                  <c:v>1.343453448616458</c:v>
                </c:pt>
                <c:pt idx="195">
                  <c:v>1.350339334786686</c:v>
                </c:pt>
                <c:pt idx="196">
                  <c:v>1.357224617843394</c:v>
                </c:pt>
                <c:pt idx="197">
                  <c:v>1.364109294705452</c:v>
                </c:pt>
                <c:pt idx="198">
                  <c:v>1.370993362291912</c:v>
                </c:pt>
                <c:pt idx="199">
                  <c:v>1.377876817522004</c:v>
                </c:pt>
                <c:pt idx="200">
                  <c:v>1.384759657315144</c:v>
                </c:pt>
                <c:pt idx="201">
                  <c:v>1.39164187859093</c:v>
                </c:pt>
                <c:pt idx="202">
                  <c:v>1.398523478269142</c:v>
                </c:pt>
                <c:pt idx="203">
                  <c:v>1.405404453269747</c:v>
                </c:pt>
                <c:pt idx="204">
                  <c:v>1.412284800512898</c:v>
                </c:pt>
                <c:pt idx="205">
                  <c:v>1.419164516918932</c:v>
                </c:pt>
                <c:pt idx="206">
                  <c:v>1.426043599408378</c:v>
                </c:pt>
                <c:pt idx="207">
                  <c:v>1.432922044901949</c:v>
                </c:pt>
                <c:pt idx="208">
                  <c:v>1.43979985032055</c:v>
                </c:pt>
                <c:pt idx="209">
                  <c:v>1.446677012585279</c:v>
                </c:pt>
                <c:pt idx="210">
                  <c:v>1.453553528617419</c:v>
                </c:pt>
                <c:pt idx="211">
                  <c:v>1.460429395338449</c:v>
                </c:pt>
                <c:pt idx="212">
                  <c:v>1.467304609670043</c:v>
                </c:pt>
                <c:pt idx="213">
                  <c:v>1.474179168534065</c:v>
                </c:pt>
                <c:pt idx="214">
                  <c:v>1.481053068852577</c:v>
                </c:pt>
                <c:pt idx="215">
                  <c:v>1.487926307547834</c:v>
                </c:pt>
                <c:pt idx="216">
                  <c:v>1.494798881542292</c:v>
                </c:pt>
                <c:pt idx="217">
                  <c:v>1.5016707877586</c:v>
                </c:pt>
                <c:pt idx="218">
                  <c:v>1.50854202311961</c:v>
                </c:pt>
                <c:pt idx="219">
                  <c:v>1.51541258454837</c:v>
                </c:pt>
                <c:pt idx="220">
                  <c:v>1.522282468968131</c:v>
                </c:pt>
                <c:pt idx="221">
                  <c:v>1.529151673302343</c:v>
                </c:pt>
                <c:pt idx="222">
                  <c:v>1.536020194474662</c:v>
                </c:pt>
                <c:pt idx="223">
                  <c:v>1.542888029408943</c:v>
                </c:pt>
                <c:pt idx="224">
                  <c:v>1.549755175029248</c:v>
                </c:pt>
                <c:pt idx="225">
                  <c:v>1.556621628259842</c:v>
                </c:pt>
                <c:pt idx="226">
                  <c:v>1.563487386025199</c:v>
                </c:pt>
                <c:pt idx="227">
                  <c:v>1.570352445249997</c:v>
                </c:pt>
                <c:pt idx="228">
                  <c:v>1.577216802859123</c:v>
                </c:pt>
                <c:pt idx="229">
                  <c:v>1.584080455777672</c:v>
                </c:pt>
                <c:pt idx="230">
                  <c:v>1.59094340093095</c:v>
                </c:pt>
                <c:pt idx="231">
                  <c:v>1.597805635244471</c:v>
                </c:pt>
                <c:pt idx="232">
                  <c:v>1.604667155643965</c:v>
                </c:pt>
                <c:pt idx="233">
                  <c:v>1.611527959055369</c:v>
                </c:pt>
                <c:pt idx="234">
                  <c:v>1.618388042404836</c:v>
                </c:pt>
                <c:pt idx="235">
                  <c:v>1.625247402618735</c:v>
                </c:pt>
                <c:pt idx="236">
                  <c:v>1.632106036623646</c:v>
                </c:pt>
                <c:pt idx="237">
                  <c:v>1.638963941346368</c:v>
                </c:pt>
                <c:pt idx="238">
                  <c:v>1.645821113713916</c:v>
                </c:pt>
                <c:pt idx="239">
                  <c:v>1.652677550653524</c:v>
                </c:pt>
                <c:pt idx="240">
                  <c:v>1.659533249092642</c:v>
                </c:pt>
                <c:pt idx="241">
                  <c:v>1.666388205958942</c:v>
                </c:pt>
                <c:pt idx="242">
                  <c:v>1.673242418180317</c:v>
                </c:pt>
                <c:pt idx="243">
                  <c:v>1.680095882684879</c:v>
                </c:pt>
                <c:pt idx="244">
                  <c:v>1.686948596400966</c:v>
                </c:pt>
                <c:pt idx="245">
                  <c:v>1.693800556257135</c:v>
                </c:pt>
                <c:pt idx="246">
                  <c:v>1.700651759182171</c:v>
                </c:pt>
                <c:pt idx="247">
                  <c:v>1.707502202105082</c:v>
                </c:pt>
                <c:pt idx="248">
                  <c:v>1.714351881955104</c:v>
                </c:pt>
                <c:pt idx="249">
                  <c:v>1.721200795661698</c:v>
                </c:pt>
                <c:pt idx="250">
                  <c:v>1.728048940154553</c:v>
                </c:pt>
                <c:pt idx="251">
                  <c:v>1.734896312363589</c:v>
                </c:pt>
                <c:pt idx="252">
                  <c:v>1.741742909218954</c:v>
                </c:pt>
                <c:pt idx="253">
                  <c:v>1.748588727651026</c:v>
                </c:pt>
                <c:pt idx="254">
                  <c:v>1.755433764590416</c:v>
                </c:pt>
                <c:pt idx="255">
                  <c:v>1.762278016967968</c:v>
                </c:pt>
                <c:pt idx="256">
                  <c:v>1.769121481714756</c:v>
                </c:pt>
                <c:pt idx="257">
                  <c:v>1.775964155762093</c:v>
                </c:pt>
                <c:pt idx="258">
                  <c:v>1.782806036041525</c:v>
                </c:pt>
                <c:pt idx="259">
                  <c:v>1.789647119484832</c:v>
                </c:pt>
                <c:pt idx="260">
                  <c:v>1.796487403024035</c:v>
                </c:pt>
                <c:pt idx="261">
                  <c:v>1.803326883591389</c:v>
                </c:pt>
                <c:pt idx="262">
                  <c:v>1.810165558119392</c:v>
                </c:pt>
                <c:pt idx="263">
                  <c:v>1.817003423540779</c:v>
                </c:pt>
                <c:pt idx="264">
                  <c:v>1.823840476788525</c:v>
                </c:pt>
                <c:pt idx="265">
                  <c:v>1.83067671479585</c:v>
                </c:pt>
                <c:pt idx="266">
                  <c:v>1.837512134496213</c:v>
                </c:pt>
                <c:pt idx="267">
                  <c:v>1.844346732823318</c:v>
                </c:pt>
                <c:pt idx="268">
                  <c:v>1.851180506711115</c:v>
                </c:pt>
                <c:pt idx="269">
                  <c:v>1.858013453093795</c:v>
                </c:pt>
                <c:pt idx="270">
                  <c:v>1.8648455689058</c:v>
                </c:pt>
                <c:pt idx="271">
                  <c:v>1.871676851081814</c:v>
                </c:pt>
                <c:pt idx="272">
                  <c:v>1.878507296556775</c:v>
                </c:pt>
                <c:pt idx="273">
                  <c:v>1.885336902265863</c:v>
                </c:pt>
                <c:pt idx="274">
                  <c:v>1.892165665144515</c:v>
                </c:pt>
                <c:pt idx="275">
                  <c:v>1.898993582128413</c:v>
                </c:pt>
                <c:pt idx="276">
                  <c:v>1.905820650153493</c:v>
                </c:pt>
                <c:pt idx="277">
                  <c:v>1.912646866155945</c:v>
                </c:pt>
                <c:pt idx="278">
                  <c:v>1.919472227072208</c:v>
                </c:pt>
                <c:pt idx="279">
                  <c:v>1.926296729838981</c:v>
                </c:pt>
                <c:pt idx="280">
                  <c:v>1.933120371393213</c:v>
                </c:pt>
                <c:pt idx="281">
                  <c:v>1.939943148672113</c:v>
                </c:pt>
                <c:pt idx="282">
                  <c:v>1.946765058613146</c:v>
                </c:pt>
                <c:pt idx="283">
                  <c:v>1.953586098154034</c:v>
                </c:pt>
                <c:pt idx="284">
                  <c:v>1.960406264232759</c:v>
                </c:pt>
                <c:pt idx="285">
                  <c:v>1.967225553787562</c:v>
                </c:pt>
                <c:pt idx="286">
                  <c:v>1.974043963756947</c:v>
                </c:pt>
                <c:pt idx="287">
                  <c:v>1.980861491079676</c:v>
                </c:pt>
                <c:pt idx="288">
                  <c:v>1.987678132694776</c:v>
                </c:pt>
                <c:pt idx="289">
                  <c:v>1.994493885541537</c:v>
                </c:pt>
                <c:pt idx="290">
                  <c:v>2.001308746559514</c:v>
                </c:pt>
                <c:pt idx="291">
                  <c:v>2.008122712688526</c:v>
                </c:pt>
                <c:pt idx="292">
                  <c:v>2.014935780868659</c:v>
                </c:pt>
                <c:pt idx="293">
                  <c:v>2.021747948040265</c:v>
                </c:pt>
                <c:pt idx="294">
                  <c:v>2.028559211143967</c:v>
                </c:pt>
                <c:pt idx="295">
                  <c:v>2.035369567120654</c:v>
                </c:pt>
                <c:pt idx="296">
                  <c:v>2.042179012911486</c:v>
                </c:pt>
                <c:pt idx="297">
                  <c:v>2.048987545457894</c:v>
                </c:pt>
                <c:pt idx="298">
                  <c:v>2.055795161701578</c:v>
                </c:pt>
                <c:pt idx="299">
                  <c:v>2.062601858584516</c:v>
                </c:pt>
                <c:pt idx="300">
                  <c:v>2.069407633048953</c:v>
                </c:pt>
                <c:pt idx="301">
                  <c:v>2.076212482037415</c:v>
                </c:pt>
                <c:pt idx="302">
                  <c:v>2.083016402492698</c:v>
                </c:pt>
                <c:pt idx="303">
                  <c:v>2.089819391357877</c:v>
                </c:pt>
                <c:pt idx="304">
                  <c:v>2.096621445576303</c:v>
                </c:pt>
                <c:pt idx="305">
                  <c:v>2.103422562091605</c:v>
                </c:pt>
                <c:pt idx="306">
                  <c:v>2.110222737847692</c:v>
                </c:pt>
                <c:pt idx="307">
                  <c:v>2.117021969788752</c:v>
                </c:pt>
                <c:pt idx="308">
                  <c:v>2.123820254859254</c:v>
                </c:pt>
                <c:pt idx="309">
                  <c:v>2.130617590003949</c:v>
                </c:pt>
                <c:pt idx="310">
                  <c:v>2.137413972167869</c:v>
                </c:pt>
                <c:pt idx="311">
                  <c:v>2.144209398296333</c:v>
                </c:pt>
                <c:pt idx="312">
                  <c:v>2.151003865334939</c:v>
                </c:pt>
                <c:pt idx="313">
                  <c:v>2.157797370229577</c:v>
                </c:pt>
                <c:pt idx="314">
                  <c:v>2.164589909926416</c:v>
                </c:pt>
                <c:pt idx="315">
                  <c:v>2.171381481371918</c:v>
                </c:pt>
                <c:pt idx="316">
                  <c:v>2.178172081512831</c:v>
                </c:pt>
                <c:pt idx="317">
                  <c:v>2.184961707296191</c:v>
                </c:pt>
                <c:pt idx="318">
                  <c:v>2.191750355669324</c:v>
                </c:pt>
                <c:pt idx="319">
                  <c:v>2.198538023579847</c:v>
                </c:pt>
                <c:pt idx="320">
                  <c:v>2.205324707975672</c:v>
                </c:pt>
                <c:pt idx="321">
                  <c:v>2.212110405804998</c:v>
                </c:pt>
                <c:pt idx="322">
                  <c:v>2.21889511401632</c:v>
                </c:pt>
                <c:pt idx="323">
                  <c:v>2.225678829558428</c:v>
                </c:pt>
                <c:pt idx="324">
                  <c:v>2.232461549380407</c:v>
                </c:pt>
                <c:pt idx="325">
                  <c:v>2.239243270431638</c:v>
                </c:pt>
                <c:pt idx="326">
                  <c:v>2.246023989661799</c:v>
                </c:pt>
                <c:pt idx="327">
                  <c:v>2.252803704020865</c:v>
                </c:pt>
                <c:pt idx="328">
                  <c:v>2.259582410459113</c:v>
                </c:pt>
                <c:pt idx="329">
                  <c:v>2.266360105927117</c:v>
                </c:pt>
                <c:pt idx="330">
                  <c:v>2.273136787375753</c:v>
                </c:pt>
                <c:pt idx="331">
                  <c:v>2.279912451756196</c:v>
                </c:pt>
                <c:pt idx="332">
                  <c:v>2.286687096019928</c:v>
                </c:pt>
                <c:pt idx="333">
                  <c:v>2.293460717118732</c:v>
                </c:pt>
                <c:pt idx="334">
                  <c:v>2.300233312004695</c:v>
                </c:pt>
                <c:pt idx="335">
                  <c:v>2.307004877630211</c:v>
                </c:pt>
                <c:pt idx="336">
                  <c:v>2.313775410947977</c:v>
                </c:pt>
                <c:pt idx="337">
                  <c:v>2.320544908911001</c:v>
                </c:pt>
                <c:pt idx="338">
                  <c:v>2.327313368472597</c:v>
                </c:pt>
                <c:pt idx="339">
                  <c:v>2.334080786586388</c:v>
                </c:pt>
                <c:pt idx="340">
                  <c:v>2.340847160206305</c:v>
                </c:pt>
                <c:pt idx="341">
                  <c:v>2.347612486286594</c:v>
                </c:pt>
                <c:pt idx="342">
                  <c:v>2.35437676178181</c:v>
                </c:pt>
                <c:pt idx="343">
                  <c:v>2.36113998364682</c:v>
                </c:pt>
                <c:pt idx="344">
                  <c:v>2.367902148836805</c:v>
                </c:pt>
                <c:pt idx="345">
                  <c:v>2.37466325430726</c:v>
                </c:pt>
                <c:pt idx="346">
                  <c:v>2.381423297013998</c:v>
                </c:pt>
                <c:pt idx="347">
                  <c:v>2.388182273913144</c:v>
                </c:pt>
                <c:pt idx="348">
                  <c:v>2.394940181961143</c:v>
                </c:pt>
                <c:pt idx="349">
                  <c:v>2.401697018114755</c:v>
                </c:pt>
                <c:pt idx="350">
                  <c:v>2.408452779331063</c:v>
                </c:pt>
                <c:pt idx="351">
                  <c:v>2.415207462567467</c:v>
                </c:pt>
                <c:pt idx="352">
                  <c:v>2.421961064781687</c:v>
                </c:pt>
                <c:pt idx="353">
                  <c:v>2.428713582931767</c:v>
                </c:pt>
                <c:pt idx="354">
                  <c:v>2.435465013976072</c:v>
                </c:pt>
                <c:pt idx="355">
                  <c:v>2.44221535487329</c:v>
                </c:pt>
                <c:pt idx="356">
                  <c:v>2.448964602582436</c:v>
                </c:pt>
                <c:pt idx="357">
                  <c:v>2.455712754062846</c:v>
                </c:pt>
                <c:pt idx="358">
                  <c:v>2.462459806274184</c:v>
                </c:pt>
                <c:pt idx="359">
                  <c:v>2.469205756176445</c:v>
                </c:pt>
                <c:pt idx="360">
                  <c:v>2.475950600729944</c:v>
                </c:pt>
                <c:pt idx="361">
                  <c:v>2.482694336895331</c:v>
                </c:pt>
                <c:pt idx="362">
                  <c:v>2.489436961633582</c:v>
                </c:pt>
                <c:pt idx="363">
                  <c:v>2.496178471906007</c:v>
                </c:pt>
                <c:pt idx="364">
                  <c:v>2.502918864674246</c:v>
                </c:pt>
                <c:pt idx="365">
                  <c:v>2.509658136900271</c:v>
                </c:pt>
                <c:pt idx="366">
                  <c:v>2.516396285546388</c:v>
                </c:pt>
                <c:pt idx="367">
                  <c:v>2.523133307575236</c:v>
                </c:pt>
                <c:pt idx="368">
                  <c:v>2.529869199949789</c:v>
                </c:pt>
                <c:pt idx="369">
                  <c:v>2.536603959633361</c:v>
                </c:pt>
                <c:pt idx="370">
                  <c:v>2.5433375835896</c:v>
                </c:pt>
                <c:pt idx="371">
                  <c:v>2.550070068782488</c:v>
                </c:pt>
                <c:pt idx="372">
                  <c:v>2.556801412176353</c:v>
                </c:pt>
                <c:pt idx="373">
                  <c:v>2.563531610735859</c:v>
                </c:pt>
                <c:pt idx="374">
                  <c:v>2.570260661426009</c:v>
                </c:pt>
                <c:pt idx="375">
                  <c:v>2.576988561212152</c:v>
                </c:pt>
                <c:pt idx="376">
                  <c:v>2.583715307059975</c:v>
                </c:pt>
                <c:pt idx="377">
                  <c:v>2.59044089593551</c:v>
                </c:pt>
                <c:pt idx="378">
                  <c:v>2.597165324805134</c:v>
                </c:pt>
                <c:pt idx="379">
                  <c:v>2.603888590635568</c:v>
                </c:pt>
                <c:pt idx="380">
                  <c:v>2.610610690393878</c:v>
                </c:pt>
                <c:pt idx="381">
                  <c:v>2.61733162104748</c:v>
                </c:pt>
                <c:pt idx="382">
                  <c:v>2.624051379564134</c:v>
                </c:pt>
                <c:pt idx="383">
                  <c:v>2.630769962911952</c:v>
                </c:pt>
                <c:pt idx="384">
                  <c:v>2.637487368059394</c:v>
                </c:pt>
                <c:pt idx="385">
                  <c:v>2.644203591975269</c:v>
                </c:pt>
                <c:pt idx="386">
                  <c:v>2.65091863162874</c:v>
                </c:pt>
                <c:pt idx="387">
                  <c:v>2.657632483989323</c:v>
                </c:pt>
                <c:pt idx="388">
                  <c:v>2.664345146026884</c:v>
                </c:pt>
                <c:pt idx="389">
                  <c:v>2.671056614711644</c:v>
                </c:pt>
                <c:pt idx="390">
                  <c:v>2.677766887014181</c:v>
                </c:pt>
                <c:pt idx="391">
                  <c:v>2.684475959905426</c:v>
                </c:pt>
                <c:pt idx="392">
                  <c:v>2.69118383035667</c:v>
                </c:pt>
                <c:pt idx="393">
                  <c:v>2.697890495339558</c:v>
                </c:pt>
                <c:pt idx="394">
                  <c:v>2.704595951826098</c:v>
                </c:pt>
                <c:pt idx="395">
                  <c:v>2.711300196788653</c:v>
                </c:pt>
                <c:pt idx="396">
                  <c:v>2.718003227199949</c:v>
                </c:pt>
                <c:pt idx="397">
                  <c:v>2.724705040033074</c:v>
                </c:pt>
                <c:pt idx="398">
                  <c:v>2.731405632261475</c:v>
                </c:pt>
                <c:pt idx="399">
                  <c:v>2.738105000858965</c:v>
                </c:pt>
                <c:pt idx="400">
                  <c:v>2.744803142799721</c:v>
                </c:pt>
                <c:pt idx="401">
                  <c:v>2.751500055058283</c:v>
                </c:pt>
                <c:pt idx="402">
                  <c:v>2.75819573460956</c:v>
                </c:pt>
                <c:pt idx="403">
                  <c:v>2.76489017842882</c:v>
                </c:pt>
                <c:pt idx="404">
                  <c:v>2.77158338349171</c:v>
                </c:pt>
                <c:pt idx="405">
                  <c:v>2.778275346774237</c:v>
                </c:pt>
                <c:pt idx="406">
                  <c:v>2.784966065252781</c:v>
                </c:pt>
                <c:pt idx="407">
                  <c:v>2.791655535904088</c:v>
                </c:pt>
                <c:pt idx="408">
                  <c:v>2.798343755705284</c:v>
                </c:pt>
                <c:pt idx="409">
                  <c:v>2.805030721633858</c:v>
                </c:pt>
                <c:pt idx="410">
                  <c:v>2.811716430667677</c:v>
                </c:pt>
                <c:pt idx="411">
                  <c:v>2.818400879784979</c:v>
                </c:pt>
                <c:pt idx="412">
                  <c:v>2.82508406596438</c:v>
                </c:pt>
                <c:pt idx="413">
                  <c:v>2.831765986184868</c:v>
                </c:pt>
                <c:pt idx="414">
                  <c:v>2.838446637425813</c:v>
                </c:pt>
                <c:pt idx="415">
                  <c:v>2.845126016666957</c:v>
                </c:pt>
                <c:pt idx="416">
                  <c:v>2.851804120888421</c:v>
                </c:pt>
                <c:pt idx="417">
                  <c:v>2.85848094707071</c:v>
                </c:pt>
                <c:pt idx="418">
                  <c:v>2.865156492194703</c:v>
                </c:pt>
                <c:pt idx="419">
                  <c:v>2.871830753241665</c:v>
                </c:pt>
                <c:pt idx="420">
                  <c:v>2.87850372719324</c:v>
                </c:pt>
                <c:pt idx="421">
                  <c:v>2.885175411031458</c:v>
                </c:pt>
                <c:pt idx="422">
                  <c:v>2.891845801738727</c:v>
                </c:pt>
                <c:pt idx="423">
                  <c:v>2.898514896297848</c:v>
                </c:pt>
                <c:pt idx="424">
                  <c:v>2.905182691692</c:v>
                </c:pt>
                <c:pt idx="425">
                  <c:v>2.911849184904749</c:v>
                </c:pt>
                <c:pt idx="426">
                  <c:v>2.918514372920057</c:v>
                </c:pt>
                <c:pt idx="427">
                  <c:v>2.925178252722264</c:v>
                </c:pt>
                <c:pt idx="428">
                  <c:v>2.931840821296103</c:v>
                </c:pt>
                <c:pt idx="429">
                  <c:v>2.938502075626699</c:v>
                </c:pt>
                <c:pt idx="430">
                  <c:v>2.945162012699566</c:v>
                </c:pt>
                <c:pt idx="431">
                  <c:v>2.951820629500608</c:v>
                </c:pt>
                <c:pt idx="432">
                  <c:v>2.958477923016127</c:v>
                </c:pt>
                <c:pt idx="433">
                  <c:v>2.965133890232815</c:v>
                </c:pt>
                <c:pt idx="434">
                  <c:v>2.971788528137757</c:v>
                </c:pt>
                <c:pt idx="435">
                  <c:v>2.978441833718436</c:v>
                </c:pt>
                <c:pt idx="436">
                  <c:v>2.985093803962733</c:v>
                </c:pt>
                <c:pt idx="437">
                  <c:v>2.991744435858921</c:v>
                </c:pt>
                <c:pt idx="438">
                  <c:v>2.998393726395677</c:v>
                </c:pt>
                <c:pt idx="439">
                  <c:v>3.005041672562073</c:v>
                </c:pt>
                <c:pt idx="440">
                  <c:v>3.011688271347581</c:v>
                </c:pt>
                <c:pt idx="441">
                  <c:v>3.018333519742077</c:v>
                </c:pt>
                <c:pt idx="442">
                  <c:v>3.024977414735836</c:v>
                </c:pt>
                <c:pt idx="443">
                  <c:v>3.031619953319535</c:v>
                </c:pt>
                <c:pt idx="444">
                  <c:v>3.038261132484258</c:v>
                </c:pt>
                <c:pt idx="445">
                  <c:v>3.04490094922149</c:v>
                </c:pt>
                <c:pt idx="446">
                  <c:v>3.051539400523122</c:v>
                </c:pt>
                <c:pt idx="447">
                  <c:v>3.058176483381453</c:v>
                </c:pt>
                <c:pt idx="448">
                  <c:v>3.064812194789186</c:v>
                </c:pt>
                <c:pt idx="449">
                  <c:v>3.071446531739435</c:v>
                </c:pt>
                <c:pt idx="450">
                  <c:v>3.07807949122572</c:v>
                </c:pt>
                <c:pt idx="451">
                  <c:v>3.084711070241976</c:v>
                </c:pt>
                <c:pt idx="452">
                  <c:v>3.091341265782541</c:v>
                </c:pt>
                <c:pt idx="453">
                  <c:v>3.097970074842171</c:v>
                </c:pt>
                <c:pt idx="454">
                  <c:v>3.104597494416031</c:v>
                </c:pt>
                <c:pt idx="455">
                  <c:v>3.1112235214997</c:v>
                </c:pt>
                <c:pt idx="456">
                  <c:v>3.117848153089172</c:v>
                </c:pt>
                <c:pt idx="457">
                  <c:v>3.124471386180856</c:v>
                </c:pt>
                <c:pt idx="458">
                  <c:v>3.131093217771577</c:v>
                </c:pt>
                <c:pt idx="459">
                  <c:v>3.137713644858576</c:v>
                </c:pt>
                <c:pt idx="460">
                  <c:v>3.144332664439512</c:v>
                </c:pt>
                <c:pt idx="461">
                  <c:v>3.150950273512465</c:v>
                </c:pt>
                <c:pt idx="462">
                  <c:v>3.157566469075931</c:v>
                </c:pt>
                <c:pt idx="463">
                  <c:v>3.16418124812883</c:v>
                </c:pt>
                <c:pt idx="464">
                  <c:v>3.1707946076705</c:v>
                </c:pt>
                <c:pt idx="465">
                  <c:v>3.177406544700701</c:v>
                </c:pt>
                <c:pt idx="466">
                  <c:v>3.184017056219622</c:v>
                </c:pt>
                <c:pt idx="467">
                  <c:v>3.19062613922787</c:v>
                </c:pt>
                <c:pt idx="468">
                  <c:v>3.197233790726482</c:v>
                </c:pt>
                <c:pt idx="469">
                  <c:v>3.203840007716914</c:v>
                </c:pt>
                <c:pt idx="470">
                  <c:v>3.210444787201055</c:v>
                </c:pt>
                <c:pt idx="471">
                  <c:v>3.217048126181217</c:v>
                </c:pt>
                <c:pt idx="472">
                  <c:v>3.223650021660146</c:v>
                </c:pt>
                <c:pt idx="473">
                  <c:v>3.230250470641012</c:v>
                </c:pt>
                <c:pt idx="474">
                  <c:v>3.236849470127418</c:v>
                </c:pt>
                <c:pt idx="475">
                  <c:v>3.243447017123398</c:v>
                </c:pt>
                <c:pt idx="476">
                  <c:v>3.250043108633417</c:v>
                </c:pt>
                <c:pt idx="477">
                  <c:v>3.256637741662375</c:v>
                </c:pt>
                <c:pt idx="478">
                  <c:v>3.263230913215603</c:v>
                </c:pt>
                <c:pt idx="479">
                  <c:v>3.26982262029887</c:v>
                </c:pt>
                <c:pt idx="480">
                  <c:v>3.276412859918378</c:v>
                </c:pt>
                <c:pt idx="481">
                  <c:v>3.283001629080768</c:v>
                </c:pt>
                <c:pt idx="482">
                  <c:v>3.289588924793115</c:v>
                </c:pt>
                <c:pt idx="483">
                  <c:v>3.296174744062936</c:v>
                </c:pt>
                <c:pt idx="484">
                  <c:v>3.302759083898183</c:v>
                </c:pt>
                <c:pt idx="485">
                  <c:v>3.309341941307254</c:v>
                </c:pt>
                <c:pt idx="486">
                  <c:v>3.315923313298982</c:v>
                </c:pt>
                <c:pt idx="487">
                  <c:v>3.322503196882647</c:v>
                </c:pt>
                <c:pt idx="488">
                  <c:v>3.329081589067968</c:v>
                </c:pt>
                <c:pt idx="489">
                  <c:v>3.335658486865106</c:v>
                </c:pt>
                <c:pt idx="490">
                  <c:v>3.342233887284675</c:v>
                </c:pt>
                <c:pt idx="491">
                  <c:v>3.348807787337725</c:v>
                </c:pt>
                <c:pt idx="492">
                  <c:v>3.355380184035757</c:v>
                </c:pt>
                <c:pt idx="493">
                  <c:v>3.36195107439072</c:v>
                </c:pt>
                <c:pt idx="494">
                  <c:v>3.368520455415007</c:v>
                </c:pt>
                <c:pt idx="495">
                  <c:v>3.375088324121464</c:v>
                </c:pt>
                <c:pt idx="496">
                  <c:v>3.381654677523386</c:v>
                </c:pt>
                <c:pt idx="497">
                  <c:v>3.388219512634518</c:v>
                </c:pt>
                <c:pt idx="498">
                  <c:v>3.394782826469055</c:v>
                </c:pt>
                <c:pt idx="499">
                  <c:v>3.401344616041648</c:v>
                </c:pt>
                <c:pt idx="500">
                  <c:v>3.4079048783674</c:v>
                </c:pt>
                <c:pt idx="501">
                  <c:v>3.414463610461866</c:v>
                </c:pt>
                <c:pt idx="502">
                  <c:v>3.421020809341063</c:v>
                </c:pt>
                <c:pt idx="503">
                  <c:v>3.427576472021455</c:v>
                </c:pt>
                <c:pt idx="504">
                  <c:v>3.434130595519969</c:v>
                </c:pt>
                <c:pt idx="505">
                  <c:v>3.440683176853988</c:v>
                </c:pt>
                <c:pt idx="506">
                  <c:v>3.447234213041355</c:v>
                </c:pt>
                <c:pt idx="507">
                  <c:v>3.453783701100371</c:v>
                </c:pt>
                <c:pt idx="508">
                  <c:v>3.460331638049798</c:v>
                </c:pt>
                <c:pt idx="509">
                  <c:v>3.466878020908859</c:v>
                </c:pt>
                <c:pt idx="510">
                  <c:v>3.473422846697244</c:v>
                </c:pt>
                <c:pt idx="511">
                  <c:v>3.479966112435097</c:v>
                </c:pt>
                <c:pt idx="512">
                  <c:v>3.486507815143034</c:v>
                </c:pt>
                <c:pt idx="513">
                  <c:v>3.493047951842134</c:v>
                </c:pt>
                <c:pt idx="514">
                  <c:v>3.499586519553938</c:v>
                </c:pt>
                <c:pt idx="515">
                  <c:v>3.50612351530046</c:v>
                </c:pt>
                <c:pt idx="516">
                  <c:v>3.512658936104175</c:v>
                </c:pt>
                <c:pt idx="517">
                  <c:v>3.519192778988035</c:v>
                </c:pt>
                <c:pt idx="518">
                  <c:v>3.525725040975452</c:v>
                </c:pt>
                <c:pt idx="519">
                  <c:v>3.532255719090314</c:v>
                </c:pt>
                <c:pt idx="520">
                  <c:v>3.538784810356979</c:v>
                </c:pt>
                <c:pt idx="521">
                  <c:v>3.545312311800277</c:v>
                </c:pt>
                <c:pt idx="522">
                  <c:v>3.551838220445509</c:v>
                </c:pt>
                <c:pt idx="523">
                  <c:v>3.558362533318454</c:v>
                </c:pt>
                <c:pt idx="524">
                  <c:v>3.564885247445363</c:v>
                </c:pt>
                <c:pt idx="525">
                  <c:v>3.571406359852962</c:v>
                </c:pt>
                <c:pt idx="526">
                  <c:v>3.577925867568455</c:v>
                </c:pt>
                <c:pt idx="527">
                  <c:v>3.584443767619523</c:v>
                </c:pt>
                <c:pt idx="528">
                  <c:v>3.590960057034324</c:v>
                </c:pt>
                <c:pt idx="529">
                  <c:v>3.597474732841496</c:v>
                </c:pt>
                <c:pt idx="530">
                  <c:v>3.60398779207016</c:v>
                </c:pt>
                <c:pt idx="531">
                  <c:v>3.610499231749909</c:v>
                </c:pt>
                <c:pt idx="532">
                  <c:v>3.61700904891083</c:v>
                </c:pt>
                <c:pt idx="533">
                  <c:v>3.623517240583484</c:v>
                </c:pt>
                <c:pt idx="534">
                  <c:v>3.630023803798918</c:v>
                </c:pt>
                <c:pt idx="535">
                  <c:v>3.636528735588663</c:v>
                </c:pt>
                <c:pt idx="536">
                  <c:v>3.643032032984737</c:v>
                </c:pt>
                <c:pt idx="537">
                  <c:v>3.649533693019642</c:v>
                </c:pt>
                <c:pt idx="538">
                  <c:v>3.656033712726369</c:v>
                </c:pt>
                <c:pt idx="539">
                  <c:v>3.662532089138394</c:v>
                </c:pt>
                <c:pt idx="540">
                  <c:v>3.669028819289687</c:v>
                </c:pt>
                <c:pt idx="541">
                  <c:v>3.675523900214701</c:v>
                </c:pt>
                <c:pt idx="542">
                  <c:v>3.682017328948387</c:v>
                </c:pt>
                <c:pt idx="543">
                  <c:v>3.68850910252618</c:v>
                </c:pt>
                <c:pt idx="544">
                  <c:v>3.694999217984013</c:v>
                </c:pt>
                <c:pt idx="545">
                  <c:v>3.701487672358311</c:v>
                </c:pt>
                <c:pt idx="546">
                  <c:v>3.70797446268599</c:v>
                </c:pt>
                <c:pt idx="547">
                  <c:v>3.714459586004465</c:v>
                </c:pt>
                <c:pt idx="548">
                  <c:v>3.720943039351646</c:v>
                </c:pt>
                <c:pt idx="549">
                  <c:v>3.72742481976594</c:v>
                </c:pt>
                <c:pt idx="550">
                  <c:v>3.733904924286246</c:v>
                </c:pt>
                <c:pt idx="551">
                  <c:v>3.740383349951971</c:v>
                </c:pt>
                <c:pt idx="552">
                  <c:v>3.746860093803014</c:v>
                </c:pt>
                <c:pt idx="553">
                  <c:v>3.753335152879781</c:v>
                </c:pt>
                <c:pt idx="554">
                  <c:v>3.759808524223169</c:v>
                </c:pt>
                <c:pt idx="555">
                  <c:v>3.766280204874591</c:v>
                </c:pt>
                <c:pt idx="556">
                  <c:v>3.772750191875948</c:v>
                </c:pt>
                <c:pt idx="557">
                  <c:v>3.779218482269656</c:v>
                </c:pt>
                <c:pt idx="558">
                  <c:v>3.785685073098631</c:v>
                </c:pt>
                <c:pt idx="559">
                  <c:v>3.792149961406296</c:v>
                </c:pt>
                <c:pt idx="560">
                  <c:v>3.79861314423658</c:v>
                </c:pt>
                <c:pt idx="561">
                  <c:v>3.805074618633915</c:v>
                </c:pt>
                <c:pt idx="562">
                  <c:v>3.811534381643251</c:v>
                </c:pt>
                <c:pt idx="563">
                  <c:v>3.817992430310038</c:v>
                </c:pt>
                <c:pt idx="564">
                  <c:v>3.824448761680242</c:v>
                </c:pt>
                <c:pt idx="565">
                  <c:v>3.830903372800336</c:v>
                </c:pt>
                <c:pt idx="566">
                  <c:v>3.837356260717305</c:v>
                </c:pt>
                <c:pt idx="567">
                  <c:v>3.843807422478648</c:v>
                </c:pt>
                <c:pt idx="568">
                  <c:v>3.85025685513238</c:v>
                </c:pt>
                <c:pt idx="569">
                  <c:v>3.856704555727024</c:v>
                </c:pt>
                <c:pt idx="570">
                  <c:v>3.863150521311624</c:v>
                </c:pt>
                <c:pt idx="571">
                  <c:v>3.869594748935737</c:v>
                </c:pt>
                <c:pt idx="572">
                  <c:v>3.876037235649437</c:v>
                </c:pt>
                <c:pt idx="573">
                  <c:v>3.882477978503318</c:v>
                </c:pt>
                <c:pt idx="574">
                  <c:v>3.888916974548492</c:v>
                </c:pt>
                <c:pt idx="575">
                  <c:v>3.89535422083659</c:v>
                </c:pt>
                <c:pt idx="576">
                  <c:v>3.901789714419762</c:v>
                </c:pt>
                <c:pt idx="577">
                  <c:v>3.908223452350684</c:v>
                </c:pt>
                <c:pt idx="578">
                  <c:v>3.914655431682548</c:v>
                </c:pt>
                <c:pt idx="579">
                  <c:v>3.921085649469075</c:v>
                </c:pt>
                <c:pt idx="580">
                  <c:v>3.927514102764508</c:v>
                </c:pt>
                <c:pt idx="581">
                  <c:v>3.933940788623611</c:v>
                </c:pt>
                <c:pt idx="582">
                  <c:v>3.940365704101681</c:v>
                </c:pt>
                <c:pt idx="583">
                  <c:v>3.946788846254537</c:v>
                </c:pt>
                <c:pt idx="584">
                  <c:v>3.953210212138524</c:v>
                </c:pt>
                <c:pt idx="585">
                  <c:v>3.95962979881052</c:v>
                </c:pt>
                <c:pt idx="586">
                  <c:v>3.966047603327929</c:v>
                </c:pt>
                <c:pt idx="587">
                  <c:v>3.972463622748687</c:v>
                </c:pt>
                <c:pt idx="588">
                  <c:v>3.978877854131261</c:v>
                </c:pt>
                <c:pt idx="589">
                  <c:v>3.985290294534648</c:v>
                </c:pt>
                <c:pt idx="590">
                  <c:v>3.991700941018379</c:v>
                </c:pt>
                <c:pt idx="591">
                  <c:v>3.998109790642518</c:v>
                </c:pt>
                <c:pt idx="592">
                  <c:v>4.004516840467664</c:v>
                </c:pt>
                <c:pt idx="593">
                  <c:v>4.010922087554954</c:v>
                </c:pt>
                <c:pt idx="594">
                  <c:v>4.017325528966055</c:v>
                </c:pt>
                <c:pt idx="595">
                  <c:v>4.02372716176318</c:v>
                </c:pt>
                <c:pt idx="596">
                  <c:v>4.03012698300907</c:v>
                </c:pt>
                <c:pt idx="597">
                  <c:v>4.036524989767011</c:v>
                </c:pt>
                <c:pt idx="598">
                  <c:v>4.042921179100828</c:v>
                </c:pt>
                <c:pt idx="599">
                  <c:v>4.049315548074888</c:v>
                </c:pt>
                <c:pt idx="600">
                  <c:v>4.055708093754096</c:v>
                </c:pt>
                <c:pt idx="601">
                  <c:v>4.0620988132039</c:v>
                </c:pt>
                <c:pt idx="602">
                  <c:v>4.068487703490296</c:v>
                </c:pt>
                <c:pt idx="603">
                  <c:v>4.074874761679816</c:v>
                </c:pt>
                <c:pt idx="604">
                  <c:v>4.081259984839546</c:v>
                </c:pt>
                <c:pt idx="605">
                  <c:v>4.08764337003711</c:v>
                </c:pt>
                <c:pt idx="606">
                  <c:v>4.094024914340684</c:v>
                </c:pt>
                <c:pt idx="607">
                  <c:v>4.100404614818989</c:v>
                </c:pt>
                <c:pt idx="608">
                  <c:v>4.106782468541296</c:v>
                </c:pt>
                <c:pt idx="609">
                  <c:v>4.113158472577425</c:v>
                </c:pt>
                <c:pt idx="610">
                  <c:v>4.119532623997746</c:v>
                </c:pt>
                <c:pt idx="611">
                  <c:v>4.125904919873179</c:v>
                </c:pt>
                <c:pt idx="612">
                  <c:v>4.132275357275197</c:v>
                </c:pt>
                <c:pt idx="613">
                  <c:v>4.138643933275828</c:v>
                </c:pt>
                <c:pt idx="614">
                  <c:v>4.145010644947647</c:v>
                </c:pt>
                <c:pt idx="615">
                  <c:v>4.151375489363794</c:v>
                </c:pt>
                <c:pt idx="616">
                  <c:v>4.157738463597953</c:v>
                </c:pt>
                <c:pt idx="617">
                  <c:v>4.164099564724375</c:v>
                </c:pt>
                <c:pt idx="618">
                  <c:v>4.170458789817861</c:v>
                </c:pt>
                <c:pt idx="619">
                  <c:v>4.176816135953771</c:v>
                </c:pt>
                <c:pt idx="620">
                  <c:v>4.183171600208028</c:v>
                </c:pt>
                <c:pt idx="621">
                  <c:v>4.189525179657109</c:v>
                </c:pt>
                <c:pt idx="622">
                  <c:v>4.195876871378057</c:v>
                </c:pt>
                <c:pt idx="623">
                  <c:v>4.202226672448476</c:v>
                </c:pt>
                <c:pt idx="624">
                  <c:v>4.208574579946526</c:v>
                </c:pt>
                <c:pt idx="625">
                  <c:v>4.214920590950938</c:v>
                </c:pt>
                <c:pt idx="626">
                  <c:v>4.221264702541007</c:v>
                </c:pt>
                <c:pt idx="627">
                  <c:v>4.227606911796582</c:v>
                </c:pt>
                <c:pt idx="628">
                  <c:v>4.233947215798094</c:v>
                </c:pt>
                <c:pt idx="629">
                  <c:v>4.24028561162653</c:v>
                </c:pt>
                <c:pt idx="630">
                  <c:v>4.246622096363447</c:v>
                </c:pt>
                <c:pt idx="631">
                  <c:v>4.252956667090968</c:v>
                </c:pt>
                <c:pt idx="632">
                  <c:v>4.259289320891797</c:v>
                </c:pt>
                <c:pt idx="633">
                  <c:v>4.265620054849192</c:v>
                </c:pt>
                <c:pt idx="634">
                  <c:v>4.271948866046992</c:v>
                </c:pt>
                <c:pt idx="635">
                  <c:v>4.27827575156961</c:v>
                </c:pt>
                <c:pt idx="636">
                  <c:v>4.28460070850202</c:v>
                </c:pt>
                <c:pt idx="637">
                  <c:v>4.290923733929782</c:v>
                </c:pt>
                <c:pt idx="638">
                  <c:v>4.297244824939026</c:v>
                </c:pt>
                <c:pt idx="639">
                  <c:v>4.303563978616454</c:v>
                </c:pt>
                <c:pt idx="640">
                  <c:v>4.309881192049353</c:v>
                </c:pt>
                <c:pt idx="641">
                  <c:v>4.316196462325577</c:v>
                </c:pt>
                <c:pt idx="642">
                  <c:v>4.322509786533566</c:v>
                </c:pt>
                <c:pt idx="643">
                  <c:v>4.328821161762334</c:v>
                </c:pt>
                <c:pt idx="644">
                  <c:v>4.335130585101477</c:v>
                </c:pt>
                <c:pt idx="645">
                  <c:v>4.341438053641172</c:v>
                </c:pt>
                <c:pt idx="646">
                  <c:v>4.347743564472175</c:v>
                </c:pt>
                <c:pt idx="647">
                  <c:v>4.354047114685828</c:v>
                </c:pt>
                <c:pt idx="648">
                  <c:v>4.360348701374052</c:v>
                </c:pt>
                <c:pt idx="649">
                  <c:v>4.366648321629358</c:v>
                </c:pt>
                <c:pt idx="650">
                  <c:v>4.372945972544835</c:v>
                </c:pt>
                <c:pt idx="651">
                  <c:v>4.379241651214165</c:v>
                </c:pt>
                <c:pt idx="652">
                  <c:v>4.385535354731608</c:v>
                </c:pt>
                <c:pt idx="653">
                  <c:v>4.39182708019202</c:v>
                </c:pt>
                <c:pt idx="654">
                  <c:v>4.39811682469084</c:v>
                </c:pt>
                <c:pt idx="655">
                  <c:v>4.404404585324102</c:v>
                </c:pt>
                <c:pt idx="656">
                  <c:v>4.410690359188422</c:v>
                </c:pt>
                <c:pt idx="657">
                  <c:v>4.416974143381013</c:v>
                </c:pt>
                <c:pt idx="658">
                  <c:v>4.42325593499968</c:v>
                </c:pt>
                <c:pt idx="659">
                  <c:v>4.429535731142815</c:v>
                </c:pt>
                <c:pt idx="660">
                  <c:v>4.435813528909411</c:v>
                </c:pt>
                <c:pt idx="661">
                  <c:v>4.442089325399053</c:v>
                </c:pt>
                <c:pt idx="662">
                  <c:v>4.448363117711918</c:v>
                </c:pt>
                <c:pt idx="663">
                  <c:v>4.45463490294878</c:v>
                </c:pt>
                <c:pt idx="664">
                  <c:v>4.460904678211016</c:v>
                </c:pt>
                <c:pt idx="665">
                  <c:v>4.467172440600596</c:v>
                </c:pt>
                <c:pt idx="666">
                  <c:v>4.473438187220087</c:v>
                </c:pt>
                <c:pt idx="667">
                  <c:v>4.47970191517266</c:v>
                </c:pt>
                <c:pt idx="668">
                  <c:v>4.485963621562082</c:v>
                </c:pt>
                <c:pt idx="669">
                  <c:v>4.492223303492728</c:v>
                </c:pt>
                <c:pt idx="670">
                  <c:v>4.498480958069567</c:v>
                </c:pt>
                <c:pt idx="671">
                  <c:v>4.504736582398178</c:v>
                </c:pt>
                <c:pt idx="672">
                  <c:v>4.510990173584741</c:v>
                </c:pt>
                <c:pt idx="673">
                  <c:v>4.517241728736041</c:v>
                </c:pt>
                <c:pt idx="674">
                  <c:v>4.523491244959468</c:v>
                </c:pt>
                <c:pt idx="675">
                  <c:v>4.529738719363019</c:v>
                </c:pt>
                <c:pt idx="676">
                  <c:v>4.535984149055298</c:v>
                </c:pt>
                <c:pt idx="677">
                  <c:v>4.542227531145523</c:v>
                </c:pt>
                <c:pt idx="678">
                  <c:v>4.54846886274351</c:v>
                </c:pt>
                <c:pt idx="679">
                  <c:v>4.554708140959693</c:v>
                </c:pt>
                <c:pt idx="680">
                  <c:v>4.560945362905115</c:v>
                </c:pt>
                <c:pt idx="681">
                  <c:v>4.56718052569143</c:v>
                </c:pt>
                <c:pt idx="682">
                  <c:v>4.573413626430908</c:v>
                </c:pt>
                <c:pt idx="683">
                  <c:v>4.579644662236428</c:v>
                </c:pt>
                <c:pt idx="684">
                  <c:v>4.585873630221482</c:v>
                </c:pt>
                <c:pt idx="685">
                  <c:v>4.592100527500181</c:v>
                </c:pt>
                <c:pt idx="686">
                  <c:v>4.598325351187253</c:v>
                </c:pt>
                <c:pt idx="687">
                  <c:v>4.604548098398039</c:v>
                </c:pt>
                <c:pt idx="688">
                  <c:v>4.6107687662485</c:v>
                </c:pt>
                <c:pt idx="689">
                  <c:v>4.616987351855215</c:v>
                </c:pt>
                <c:pt idx="690">
                  <c:v>4.623203852335385</c:v>
                </c:pt>
                <c:pt idx="691">
                  <c:v>4.629418264806823</c:v>
                </c:pt>
                <c:pt idx="692">
                  <c:v>4.635630586387974</c:v>
                </c:pt>
                <c:pt idx="693">
                  <c:v>4.641840814197898</c:v>
                </c:pt>
                <c:pt idx="694">
                  <c:v>4.648048945356279</c:v>
                </c:pt>
                <c:pt idx="695">
                  <c:v>4.654254976983425</c:v>
                </c:pt>
                <c:pt idx="696">
                  <c:v>4.66045890620027</c:v>
                </c:pt>
                <c:pt idx="697">
                  <c:v>4.666660730128375</c:v>
                </c:pt>
                <c:pt idx="698">
                  <c:v>4.672860445889921</c:v>
                </c:pt>
                <c:pt idx="699">
                  <c:v>4.67905805060772</c:v>
                </c:pt>
                <c:pt idx="700">
                  <c:v>4.685253541405212</c:v>
                </c:pt>
                <c:pt idx="701">
                  <c:v>4.691446915406469</c:v>
                </c:pt>
                <c:pt idx="702">
                  <c:v>4.697638169736185</c:v>
                </c:pt>
                <c:pt idx="703">
                  <c:v>4.703827301519691</c:v>
                </c:pt>
                <c:pt idx="704">
                  <c:v>4.710014307882945</c:v>
                </c:pt>
                <c:pt idx="705">
                  <c:v>4.716199185952545</c:v>
                </c:pt>
                <c:pt idx="706">
                  <c:v>4.722381932855709</c:v>
                </c:pt>
                <c:pt idx="707">
                  <c:v>4.728562545720303</c:v>
                </c:pt>
                <c:pt idx="708">
                  <c:v>4.73474102167482</c:v>
                </c:pt>
                <c:pt idx="709">
                  <c:v>4.740917357848387</c:v>
                </c:pt>
                <c:pt idx="710">
                  <c:v>4.747091551370776</c:v>
                </c:pt>
                <c:pt idx="711">
                  <c:v>4.753263599372388</c:v>
                </c:pt>
                <c:pt idx="712">
                  <c:v>4.759433498984264</c:v>
                </c:pt>
                <c:pt idx="713">
                  <c:v>4.765601247338086</c:v>
                </c:pt>
                <c:pt idx="714">
                  <c:v>4.77176684156618</c:v>
                </c:pt>
                <c:pt idx="715">
                  <c:v>4.7779302788015</c:v>
                </c:pt>
                <c:pt idx="716">
                  <c:v>4.784091556177658</c:v>
                </c:pt>
                <c:pt idx="717">
                  <c:v>4.790250670828897</c:v>
                </c:pt>
                <c:pt idx="718">
                  <c:v>4.796407619890106</c:v>
                </c:pt>
                <c:pt idx="719">
                  <c:v>4.80256240049682</c:v>
                </c:pt>
                <c:pt idx="720">
                  <c:v>4.808715009785216</c:v>
                </c:pt>
                <c:pt idx="721">
                  <c:v>4.814865444892123</c:v>
                </c:pt>
                <c:pt idx="722">
                  <c:v>4.821013702955009</c:v>
                </c:pt>
                <c:pt idx="723">
                  <c:v>4.827159781111995</c:v>
                </c:pt>
                <c:pt idx="724">
                  <c:v>4.83330367650185</c:v>
                </c:pt>
                <c:pt idx="725">
                  <c:v>4.839445386263988</c:v>
                </c:pt>
                <c:pt idx="726">
                  <c:v>4.845584907538475</c:v>
                </c:pt>
                <c:pt idx="727">
                  <c:v>4.851722237466037</c:v>
                </c:pt>
                <c:pt idx="728">
                  <c:v>4.857857373188036</c:v>
                </c:pt>
                <c:pt idx="729">
                  <c:v>4.8639903118465</c:v>
                </c:pt>
                <c:pt idx="730">
                  <c:v>4.870121050584105</c:v>
                </c:pt>
                <c:pt idx="731">
                  <c:v>4.87624958654418</c:v>
                </c:pt>
                <c:pt idx="732">
                  <c:v>4.882375916870711</c:v>
                </c:pt>
                <c:pt idx="733">
                  <c:v>4.888500038708342</c:v>
                </c:pt>
                <c:pt idx="734">
                  <c:v>4.894621949202373</c:v>
                </c:pt>
                <c:pt idx="735">
                  <c:v>4.90074164549876</c:v>
                </c:pt>
                <c:pt idx="736">
                  <c:v>4.906859124744117</c:v>
                </c:pt>
                <c:pt idx="737">
                  <c:v>4.912974384085721</c:v>
                </c:pt>
                <c:pt idx="738">
                  <c:v>4.91908742067151</c:v>
                </c:pt>
                <c:pt idx="739">
                  <c:v>4.925198231650076</c:v>
                </c:pt>
                <c:pt idx="740">
                  <c:v>4.931306814170683</c:v>
                </c:pt>
                <c:pt idx="741">
                  <c:v>4.93741316538325</c:v>
                </c:pt>
                <c:pt idx="742">
                  <c:v>4.943517282438362</c:v>
                </c:pt>
                <c:pt idx="743">
                  <c:v>4.949619162487273</c:v>
                </c:pt>
                <c:pt idx="744">
                  <c:v>4.955718802681895</c:v>
                </c:pt>
                <c:pt idx="745">
                  <c:v>4.961816200174812</c:v>
                </c:pt>
                <c:pt idx="746">
                  <c:v>4.967911352119271</c:v>
                </c:pt>
                <c:pt idx="747">
                  <c:v>4.974004255669195</c:v>
                </c:pt>
                <c:pt idx="748">
                  <c:v>4.980094907979164</c:v>
                </c:pt>
                <c:pt idx="749">
                  <c:v>4.986183306204437</c:v>
                </c:pt>
                <c:pt idx="750">
                  <c:v>4.992269447500938</c:v>
                </c:pt>
                <c:pt idx="751">
                  <c:v>4.998353329025266</c:v>
                </c:pt>
                <c:pt idx="752">
                  <c:v>5.004434947934691</c:v>
                </c:pt>
                <c:pt idx="753">
                  <c:v>5.010514301387156</c:v>
                </c:pt>
                <c:pt idx="754">
                  <c:v>5.016591386541278</c:v>
                </c:pt>
                <c:pt idx="755">
                  <c:v>5.022666200556348</c:v>
                </c:pt>
                <c:pt idx="756">
                  <c:v>5.028738740592335</c:v>
                </c:pt>
                <c:pt idx="757">
                  <c:v>5.034809003809881</c:v>
                </c:pt>
                <c:pt idx="758">
                  <c:v>5.040876987370307</c:v>
                </c:pt>
                <c:pt idx="759">
                  <c:v>5.046942688435614</c:v>
                </c:pt>
                <c:pt idx="760">
                  <c:v>5.053006104168478</c:v>
                </c:pt>
                <c:pt idx="761">
                  <c:v>5.059067231732259</c:v>
                </c:pt>
                <c:pt idx="762">
                  <c:v>5.065126068290993</c:v>
                </c:pt>
                <c:pt idx="763">
                  <c:v>5.071182611009405</c:v>
                </c:pt>
                <c:pt idx="764">
                  <c:v>5.077236857052893</c:v>
                </c:pt>
                <c:pt idx="765">
                  <c:v>5.083288803587546</c:v>
                </c:pt>
                <c:pt idx="766">
                  <c:v>5.089338447780132</c:v>
                </c:pt>
                <c:pt idx="767">
                  <c:v>5.095385786798106</c:v>
                </c:pt>
                <c:pt idx="768">
                  <c:v>5.101430817809608</c:v>
                </c:pt>
                <c:pt idx="769">
                  <c:v>5.107473537983467</c:v>
                </c:pt>
                <c:pt idx="770">
                  <c:v>5.113513944489196</c:v>
                </c:pt>
                <c:pt idx="771">
                  <c:v>5.119552034497</c:v>
                </c:pt>
                <c:pt idx="772">
                  <c:v>5.125587805177767</c:v>
                </c:pt>
                <c:pt idx="773">
                  <c:v>5.131621253703083</c:v>
                </c:pt>
                <c:pt idx="774">
                  <c:v>5.137652377245216</c:v>
                </c:pt>
                <c:pt idx="775">
                  <c:v>5.143681172977137</c:v>
                </c:pt>
                <c:pt idx="776">
                  <c:v>5.149707638072496</c:v>
                </c:pt>
                <c:pt idx="777">
                  <c:v>5.155731769705644</c:v>
                </c:pt>
                <c:pt idx="778">
                  <c:v>5.16175356505163</c:v>
                </c:pt>
                <c:pt idx="779">
                  <c:v>5.167773021286188</c:v>
                </c:pt>
                <c:pt idx="780">
                  <c:v>5.173790135585757</c:v>
                </c:pt>
                <c:pt idx="781">
                  <c:v>5.179804905127466</c:v>
                </c:pt>
                <c:pt idx="782">
                  <c:v>5.185817327089144</c:v>
                </c:pt>
                <c:pt idx="783">
                  <c:v>5.191827398649322</c:v>
                </c:pt>
                <c:pt idx="784">
                  <c:v>5.197835116987222</c:v>
                </c:pt>
                <c:pt idx="785">
                  <c:v>5.203840479282777</c:v>
                </c:pt>
                <c:pt idx="786">
                  <c:v>5.20984348271661</c:v>
                </c:pt>
                <c:pt idx="787">
                  <c:v>5.215844124470048</c:v>
                </c:pt>
                <c:pt idx="788">
                  <c:v>5.22184240172513</c:v>
                </c:pt>
                <c:pt idx="789">
                  <c:v>5.227838311664584</c:v>
                </c:pt>
                <c:pt idx="790">
                  <c:v>5.233831851471855</c:v>
                </c:pt>
                <c:pt idx="791">
                  <c:v>5.239823018331087</c:v>
                </c:pt>
                <c:pt idx="792">
                  <c:v>5.245811809427128</c:v>
                </c:pt>
                <c:pt idx="793">
                  <c:v>5.251798221945537</c:v>
                </c:pt>
                <c:pt idx="794">
                  <c:v>5.257782253072578</c:v>
                </c:pt>
                <c:pt idx="795">
                  <c:v>5.263763899995224</c:v>
                </c:pt>
                <c:pt idx="796">
                  <c:v>5.26974315990116</c:v>
                </c:pt>
                <c:pt idx="797">
                  <c:v>5.275720029978773</c:v>
                </c:pt>
                <c:pt idx="798">
                  <c:v>5.281694507417172</c:v>
                </c:pt>
                <c:pt idx="799">
                  <c:v>5.287666589406171</c:v>
                </c:pt>
                <c:pt idx="800">
                  <c:v>5.293636273136295</c:v>
                </c:pt>
                <c:pt idx="801">
                  <c:v>5.29960355579879</c:v>
                </c:pt>
                <c:pt idx="802">
                  <c:v>5.305568434585607</c:v>
                </c:pt>
                <c:pt idx="803">
                  <c:v>5.311530906689417</c:v>
                </c:pt>
                <c:pt idx="804">
                  <c:v>5.317490969303611</c:v>
                </c:pt>
                <c:pt idx="805">
                  <c:v>5.323448619622288</c:v>
                </c:pt>
                <c:pt idx="806">
                  <c:v>5.329403854840272</c:v>
                </c:pt>
                <c:pt idx="807">
                  <c:v>5.3353566721531</c:v>
                </c:pt>
                <c:pt idx="808">
                  <c:v>5.341307068757032</c:v>
                </c:pt>
                <c:pt idx="809">
                  <c:v>5.347255041849045</c:v>
                </c:pt>
                <c:pt idx="810">
                  <c:v>5.35320058862684</c:v>
                </c:pt>
                <c:pt idx="811">
                  <c:v>5.359143706288838</c:v>
                </c:pt>
                <c:pt idx="812">
                  <c:v>5.365084392034182</c:v>
                </c:pt>
                <c:pt idx="813">
                  <c:v>5.371022643062744</c:v>
                </c:pt>
                <c:pt idx="814">
                  <c:v>5.376958456575109</c:v>
                </c:pt>
                <c:pt idx="815">
                  <c:v>5.382891829772601</c:v>
                </c:pt>
                <c:pt idx="816">
                  <c:v>5.388822759857256</c:v>
                </c:pt>
                <c:pt idx="817">
                  <c:v>5.394751244031849</c:v>
                </c:pt>
                <c:pt idx="818">
                  <c:v>5.400677279499877</c:v>
                </c:pt>
                <c:pt idx="819">
                  <c:v>5.406600863465561</c:v>
                </c:pt>
                <c:pt idx="820">
                  <c:v>5.41252199313386</c:v>
                </c:pt>
                <c:pt idx="821">
                  <c:v>5.418440665710458</c:v>
                </c:pt>
                <c:pt idx="822">
                  <c:v>5.424356878401769</c:v>
                </c:pt>
                <c:pt idx="823">
                  <c:v>5.430270628414945</c:v>
                </c:pt>
                <c:pt idx="824">
                  <c:v>5.436181912957863</c:v>
                </c:pt>
                <c:pt idx="825">
                  <c:v>5.442090729239137</c:v>
                </c:pt>
                <c:pt idx="826">
                  <c:v>5.447997074468116</c:v>
                </c:pt>
                <c:pt idx="827">
                  <c:v>5.453900945854882</c:v>
                </c:pt>
                <c:pt idx="828">
                  <c:v>5.459802340610255</c:v>
                </c:pt>
                <c:pt idx="829">
                  <c:v>5.46570125594579</c:v>
                </c:pt>
                <c:pt idx="830">
                  <c:v>5.471597689073782</c:v>
                </c:pt>
                <c:pt idx="831">
                  <c:v>5.47749163720726</c:v>
                </c:pt>
                <c:pt idx="832">
                  <c:v>5.483383097559996</c:v>
                </c:pt>
                <c:pt idx="833">
                  <c:v>5.489272067346502</c:v>
                </c:pt>
                <c:pt idx="834">
                  <c:v>5.49515854378203</c:v>
                </c:pt>
                <c:pt idx="835">
                  <c:v>5.50104252408257</c:v>
                </c:pt>
                <c:pt idx="836">
                  <c:v>5.506924005464862</c:v>
                </c:pt>
                <c:pt idx="837">
                  <c:v>5.512802985146385</c:v>
                </c:pt>
                <c:pt idx="838">
                  <c:v>5.518679460345362</c:v>
                </c:pt>
                <c:pt idx="839">
                  <c:v>5.52455342828076</c:v>
                </c:pt>
                <c:pt idx="840">
                  <c:v>5.530424886172297</c:v>
                </c:pt>
                <c:pt idx="841">
                  <c:v>5.536293831240434</c:v>
                </c:pt>
                <c:pt idx="842">
                  <c:v>5.542160260706376</c:v>
                </c:pt>
                <c:pt idx="843">
                  <c:v>5.548024171792084</c:v>
                </c:pt>
                <c:pt idx="844">
                  <c:v>5.553885561720261</c:v>
                </c:pt>
                <c:pt idx="845">
                  <c:v>5.559744427714368</c:v>
                </c:pt>
                <c:pt idx="846">
                  <c:v>5.565600766998607</c:v>
                </c:pt>
                <c:pt idx="847">
                  <c:v>5.571454576797938</c:v>
                </c:pt>
                <c:pt idx="848">
                  <c:v>5.577305854338076</c:v>
                </c:pt>
                <c:pt idx="849">
                  <c:v>5.583154596845479</c:v>
                </c:pt>
                <c:pt idx="850">
                  <c:v>5.589000801547374</c:v>
                </c:pt>
                <c:pt idx="851">
                  <c:v>5.594844465671727</c:v>
                </c:pt>
                <c:pt idx="852">
                  <c:v>5.60068558644727</c:v>
                </c:pt>
                <c:pt idx="853">
                  <c:v>5.606524161103489</c:v>
                </c:pt>
                <c:pt idx="854">
                  <c:v>5.61236018687063</c:v>
                </c:pt>
                <c:pt idx="855">
                  <c:v>5.618193660979688</c:v>
                </c:pt>
                <c:pt idx="856">
                  <c:v>5.624024580662429</c:v>
                </c:pt>
                <c:pt idx="857">
                  <c:v>5.629852943151373</c:v>
                </c:pt>
                <c:pt idx="858">
                  <c:v>5.6356787456798</c:v>
                </c:pt>
                <c:pt idx="859">
                  <c:v>5.641501985481752</c:v>
                </c:pt>
                <c:pt idx="860">
                  <c:v>5.647322659792036</c:v>
                </c:pt>
                <c:pt idx="861">
                  <c:v>5.653140765846218</c:v>
                </c:pt>
                <c:pt idx="862">
                  <c:v>5.658956300880632</c:v>
                </c:pt>
                <c:pt idx="863">
                  <c:v>5.664769262132377</c:v>
                </c:pt>
                <c:pt idx="864">
                  <c:v>5.670579646839311</c:v>
                </c:pt>
                <c:pt idx="865">
                  <c:v>5.676387452240068</c:v>
                </c:pt>
                <c:pt idx="866">
                  <c:v>5.68219267557404</c:v>
                </c:pt>
                <c:pt idx="867">
                  <c:v>5.687995314081394</c:v>
                </c:pt>
                <c:pt idx="868">
                  <c:v>5.693795365003064</c:v>
                </c:pt>
                <c:pt idx="869">
                  <c:v>5.699592825580751</c:v>
                </c:pt>
                <c:pt idx="870">
                  <c:v>5.705387693056933</c:v>
                </c:pt>
                <c:pt idx="871">
                  <c:v>5.711179964674851</c:v>
                </c:pt>
                <c:pt idx="872">
                  <c:v>5.716969637678524</c:v>
                </c:pt>
                <c:pt idx="873">
                  <c:v>5.722756709312742</c:v>
                </c:pt>
                <c:pt idx="874">
                  <c:v>5.728541176823072</c:v>
                </c:pt>
                <c:pt idx="875">
                  <c:v>5.734323037455849</c:v>
                </c:pt>
                <c:pt idx="876">
                  <c:v>5.74010228845819</c:v>
                </c:pt>
                <c:pt idx="877">
                  <c:v>5.745878927077984</c:v>
                </c:pt>
                <c:pt idx="878">
                  <c:v>5.751652950563902</c:v>
                </c:pt>
                <c:pt idx="879">
                  <c:v>5.757424356165385</c:v>
                </c:pt>
                <c:pt idx="880">
                  <c:v>5.763193141132666</c:v>
                </c:pt>
                <c:pt idx="881">
                  <c:v>5.768959302716738</c:v>
                </c:pt>
                <c:pt idx="882">
                  <c:v>5.774722838169396</c:v>
                </c:pt>
                <c:pt idx="883">
                  <c:v>5.7804837447432</c:v>
                </c:pt>
                <c:pt idx="884">
                  <c:v>5.786242019691497</c:v>
                </c:pt>
                <c:pt idx="885">
                  <c:v>5.791997660268421</c:v>
                </c:pt>
                <c:pt idx="886">
                  <c:v>5.797750663728886</c:v>
                </c:pt>
                <c:pt idx="887">
                  <c:v>5.803501027328588</c:v>
                </c:pt>
                <c:pt idx="888">
                  <c:v>5.809248748324016</c:v>
                </c:pt>
                <c:pt idx="889">
                  <c:v>5.814993823972435</c:v>
                </c:pt>
                <c:pt idx="890">
                  <c:v>5.820736251531906</c:v>
                </c:pt>
                <c:pt idx="891">
                  <c:v>5.826476028261272</c:v>
                </c:pt>
                <c:pt idx="892">
                  <c:v>5.83221315142017</c:v>
                </c:pt>
                <c:pt idx="893">
                  <c:v>5.837947618269015</c:v>
                </c:pt>
                <c:pt idx="894">
                  <c:v>5.84367942606903</c:v>
                </c:pt>
                <c:pt idx="895">
                  <c:v>5.84940857208221</c:v>
                </c:pt>
                <c:pt idx="896">
                  <c:v>5.855135053571358</c:v>
                </c:pt>
                <c:pt idx="897">
                  <c:v>5.860858867800058</c:v>
                </c:pt>
                <c:pt idx="898">
                  <c:v>5.866580012032696</c:v>
                </c:pt>
                <c:pt idx="899">
                  <c:v>5.872298483534446</c:v>
                </c:pt>
                <c:pt idx="900">
                  <c:v>5.878014279571277</c:v>
                </c:pt>
                <c:pt idx="901">
                  <c:v>5.88372739740996</c:v>
                </c:pt>
                <c:pt idx="902">
                  <c:v>5.889437834318057</c:v>
                </c:pt>
                <c:pt idx="903">
                  <c:v>5.895145587563931</c:v>
                </c:pt>
                <c:pt idx="904">
                  <c:v>5.90085065441674</c:v>
                </c:pt>
                <c:pt idx="905">
                  <c:v>5.906553032146446</c:v>
                </c:pt>
                <c:pt idx="906">
                  <c:v>5.912252718023806</c:v>
                </c:pt>
                <c:pt idx="907">
                  <c:v>5.917949709320376</c:v>
                </c:pt>
                <c:pt idx="908">
                  <c:v>5.923644003308522</c:v>
                </c:pt>
                <c:pt idx="909">
                  <c:v>5.929335597261406</c:v>
                </c:pt>
                <c:pt idx="910">
                  <c:v>5.935024488452995</c:v>
                </c:pt>
                <c:pt idx="911">
                  <c:v>5.94071067415806</c:v>
                </c:pt>
                <c:pt idx="912">
                  <c:v>5.946394151652178</c:v>
                </c:pt>
                <c:pt idx="913">
                  <c:v>5.952074918211727</c:v>
                </c:pt>
                <c:pt idx="914">
                  <c:v>5.957752971113897</c:v>
                </c:pt>
                <c:pt idx="915">
                  <c:v>5.963428307636683</c:v>
                </c:pt>
                <c:pt idx="916">
                  <c:v>5.969100925058887</c:v>
                </c:pt>
                <c:pt idx="917">
                  <c:v>5.974770820660122</c:v>
                </c:pt>
                <c:pt idx="918">
                  <c:v>5.98043799172081</c:v>
                </c:pt>
                <c:pt idx="919">
                  <c:v>5.986102435522183</c:v>
                </c:pt>
                <c:pt idx="920">
                  <c:v>5.991764149346282</c:v>
                </c:pt>
                <c:pt idx="921">
                  <c:v>5.997423130475965</c:v>
                </c:pt>
                <c:pt idx="922">
                  <c:v>6.0030793761949</c:v>
                </c:pt>
                <c:pt idx="923">
                  <c:v>6.00873288378757</c:v>
                </c:pt>
                <c:pt idx="924">
                  <c:v>6.014383650539266</c:v>
                </c:pt>
                <c:pt idx="925">
                  <c:v>6.020031673736108</c:v>
                </c:pt>
                <c:pt idx="926">
                  <c:v>6.02567695066502</c:v>
                </c:pt>
                <c:pt idx="927">
                  <c:v>6.03131947861375</c:v>
                </c:pt>
                <c:pt idx="928">
                  <c:v>6.036959254870856</c:v>
                </c:pt>
                <c:pt idx="929">
                  <c:v>6.042596276725722</c:v>
                </c:pt>
                <c:pt idx="930">
                  <c:v>6.048230541468551</c:v>
                </c:pt>
                <c:pt idx="931">
                  <c:v>6.053862046390362</c:v>
                </c:pt>
                <c:pt idx="932">
                  <c:v>6.059490788782997</c:v>
                </c:pt>
                <c:pt idx="933">
                  <c:v>6.065116765939118</c:v>
                </c:pt>
                <c:pt idx="934">
                  <c:v>6.070739975152216</c:v>
                </c:pt>
                <c:pt idx="935">
                  <c:v>6.076360413716597</c:v>
                </c:pt>
                <c:pt idx="936">
                  <c:v>6.081978078927395</c:v>
                </c:pt>
                <c:pt idx="937">
                  <c:v>6.087592968080569</c:v>
                </c:pt>
                <c:pt idx="938">
                  <c:v>6.093205078472907</c:v>
                </c:pt>
                <c:pt idx="939">
                  <c:v>6.098814407402017</c:v>
                </c:pt>
                <c:pt idx="940">
                  <c:v>6.10442095216634</c:v>
                </c:pt>
                <c:pt idx="941">
                  <c:v>6.110024710065142</c:v>
                </c:pt>
                <c:pt idx="942">
                  <c:v>6.115625678398519</c:v>
                </c:pt>
                <c:pt idx="943">
                  <c:v>6.121223854467399</c:v>
                </c:pt>
                <c:pt idx="944">
                  <c:v>6.126819235573535</c:v>
                </c:pt>
                <c:pt idx="945">
                  <c:v>6.132411819019516</c:v>
                </c:pt>
                <c:pt idx="946">
                  <c:v>6.138001602108766</c:v>
                </c:pt>
                <c:pt idx="947">
                  <c:v>6.143588582145533</c:v>
                </c:pt>
                <c:pt idx="948">
                  <c:v>6.149172756434909</c:v>
                </c:pt>
                <c:pt idx="949">
                  <c:v>6.154754122282811</c:v>
                </c:pt>
                <c:pt idx="950">
                  <c:v>6.160332676995999</c:v>
                </c:pt>
                <c:pt idx="951">
                  <c:v>6.165908417882068</c:v>
                </c:pt>
                <c:pt idx="952">
                  <c:v>6.171481342249447</c:v>
                </c:pt>
                <c:pt idx="953">
                  <c:v>6.177051447407403</c:v>
                </c:pt>
                <c:pt idx="954">
                  <c:v>6.182618730666046</c:v>
                </c:pt>
                <c:pt idx="955">
                  <c:v>6.188183189336319</c:v>
                </c:pt>
                <c:pt idx="956">
                  <c:v>6.193744820730011</c:v>
                </c:pt>
                <c:pt idx="957">
                  <c:v>6.19930362215975</c:v>
                </c:pt>
                <c:pt idx="958">
                  <c:v>6.204859590939004</c:v>
                </c:pt>
                <c:pt idx="959">
                  <c:v>6.210412724382088</c:v>
                </c:pt>
                <c:pt idx="960">
                  <c:v>6.215963019804155</c:v>
                </c:pt>
                <c:pt idx="961">
                  <c:v>6.221510474521207</c:v>
                </c:pt>
                <c:pt idx="962">
                  <c:v>6.227055085850088</c:v>
                </c:pt>
                <c:pt idx="963">
                  <c:v>6.232596851108489</c:v>
                </c:pt>
                <c:pt idx="964">
                  <c:v>6.238135767614948</c:v>
                </c:pt>
                <c:pt idx="965">
                  <c:v>6.243671832688851</c:v>
                </c:pt>
                <c:pt idx="966">
                  <c:v>6.24920504365043</c:v>
                </c:pt>
                <c:pt idx="967">
                  <c:v>6.254735397820766</c:v>
                </c:pt>
                <c:pt idx="968">
                  <c:v>6.260262892521793</c:v>
                </c:pt>
                <c:pt idx="969">
                  <c:v>6.265787525076291</c:v>
                </c:pt>
                <c:pt idx="970">
                  <c:v>6.271309292807901</c:v>
                </c:pt>
                <c:pt idx="971">
                  <c:v>6.276828193041104</c:v>
                </c:pt>
                <c:pt idx="972">
                  <c:v>6.282344223101237</c:v>
                </c:pt>
                <c:pt idx="973">
                  <c:v>6.287857380314498</c:v>
                </c:pt>
                <c:pt idx="974">
                  <c:v>6.293367662007933</c:v>
                </c:pt>
                <c:pt idx="975">
                  <c:v>6.298875065509446</c:v>
                </c:pt>
                <c:pt idx="976">
                  <c:v>6.304379588147794</c:v>
                </c:pt>
                <c:pt idx="977">
                  <c:v>6.309881227252597</c:v>
                </c:pt>
                <c:pt idx="978">
                  <c:v>6.31537998015433</c:v>
                </c:pt>
                <c:pt idx="979">
                  <c:v>6.320875844184318</c:v>
                </c:pt>
                <c:pt idx="980">
                  <c:v>6.326368816674762</c:v>
                </c:pt>
                <c:pt idx="981">
                  <c:v>6.33185889495871</c:v>
                </c:pt>
                <c:pt idx="982">
                  <c:v>6.337346076370077</c:v>
                </c:pt>
                <c:pt idx="983">
                  <c:v>6.342830358243636</c:v>
                </c:pt>
                <c:pt idx="984">
                  <c:v>6.348311737915026</c:v>
                </c:pt>
                <c:pt idx="985">
                  <c:v>6.353790212720748</c:v>
                </c:pt>
                <c:pt idx="986">
                  <c:v>6.359265779998167</c:v>
                </c:pt>
                <c:pt idx="987">
                  <c:v>6.36473843708551</c:v>
                </c:pt>
                <c:pt idx="988">
                  <c:v>6.37020818132188</c:v>
                </c:pt>
                <c:pt idx="989">
                  <c:v>6.375675010047233</c:v>
                </c:pt>
                <c:pt idx="990">
                  <c:v>6.3811389206024</c:v>
                </c:pt>
                <c:pt idx="991">
                  <c:v>6.38659991032908</c:v>
                </c:pt>
                <c:pt idx="992">
                  <c:v>6.392057976569837</c:v>
                </c:pt>
                <c:pt idx="993">
                  <c:v>6.397513116668109</c:v>
                </c:pt>
                <c:pt idx="994">
                  <c:v>6.402965327968203</c:v>
                </c:pt>
                <c:pt idx="995">
                  <c:v>6.408414607815295</c:v>
                </c:pt>
                <c:pt idx="996">
                  <c:v>6.413860953555438</c:v>
                </c:pt>
                <c:pt idx="997">
                  <c:v>6.41930436253555</c:v>
                </c:pt>
                <c:pt idx="998">
                  <c:v>6.424744832103432</c:v>
                </c:pt>
                <c:pt idx="999">
                  <c:v>6.430182359607753</c:v>
                </c:pt>
                <c:pt idx="1000">
                  <c:v>6.43561694239806</c:v>
                </c:pt>
                <c:pt idx="1001">
                  <c:v>6.441048577824772</c:v>
                </c:pt>
                <c:pt idx="1002">
                  <c:v>6.446477263239191</c:v>
                </c:pt>
                <c:pt idx="1003">
                  <c:v>6.451902995993492</c:v>
                </c:pt>
                <c:pt idx="1004">
                  <c:v>6.45732577344073</c:v>
                </c:pt>
                <c:pt idx="1005">
                  <c:v>6.462745592934838</c:v>
                </c:pt>
                <c:pt idx="1006">
                  <c:v>6.46816245183063</c:v>
                </c:pt>
                <c:pt idx="1007">
                  <c:v>6.4735763474838</c:v>
                </c:pt>
                <c:pt idx="1008">
                  <c:v>6.478987277250925</c:v>
                </c:pt>
                <c:pt idx="1009">
                  <c:v>6.484395238489466</c:v>
                </c:pt>
                <c:pt idx="1010">
                  <c:v>6.489800228557758</c:v>
                </c:pt>
                <c:pt idx="1011">
                  <c:v>6.495202244815032</c:v>
                </c:pt>
                <c:pt idx="1012">
                  <c:v>6.500601284621396</c:v>
                </c:pt>
                <c:pt idx="1013">
                  <c:v>6.505997345337841</c:v>
                </c:pt>
                <c:pt idx="1014">
                  <c:v>6.511390424326254</c:v>
                </c:pt>
                <c:pt idx="1015">
                  <c:v>6.5167805189494</c:v>
                </c:pt>
                <c:pt idx="1016">
                  <c:v>6.522167626570937</c:v>
                </c:pt>
                <c:pt idx="1017">
                  <c:v>6.527551744555409</c:v>
                </c:pt>
                <c:pt idx="1018">
                  <c:v>6.532932870268252</c:v>
                </c:pt>
                <c:pt idx="1019">
                  <c:v>6.538311001075789</c:v>
                </c:pt>
                <c:pt idx="1020">
                  <c:v>6.543686134345236</c:v>
                </c:pt>
                <c:pt idx="1021">
                  <c:v>6.549058267444697</c:v>
                </c:pt>
                <c:pt idx="1022">
                  <c:v>6.554427397743174</c:v>
                </c:pt>
                <c:pt idx="1023">
                  <c:v>6.55979352261056</c:v>
                </c:pt>
                <c:pt idx="1024">
                  <c:v>6.565156639417638</c:v>
                </c:pt>
                <c:pt idx="1025">
                  <c:v>6.570516745536095</c:v>
                </c:pt>
                <c:pt idx="1026">
                  <c:v>6.575873838338504</c:v>
                </c:pt>
                <c:pt idx="1027">
                  <c:v>6.58122791519834</c:v>
                </c:pt>
                <c:pt idx="1028">
                  <c:v>6.586578973489974</c:v>
                </c:pt>
                <c:pt idx="1029">
                  <c:v>6.591927010588675</c:v>
                </c:pt>
                <c:pt idx="1030">
                  <c:v>6.59727202387061</c:v>
                </c:pt>
                <c:pt idx="1031">
                  <c:v>6.602614010712843</c:v>
                </c:pt>
                <c:pt idx="1032">
                  <c:v>6.607952968493346</c:v>
                </c:pt>
                <c:pt idx="1033">
                  <c:v>6.613288894590986</c:v>
                </c:pt>
                <c:pt idx="1034">
                  <c:v>6.618621786385532</c:v>
                </c:pt>
                <c:pt idx="1035">
                  <c:v>6.623951641257656</c:v>
                </c:pt>
                <c:pt idx="1036">
                  <c:v>6.629278456588937</c:v>
                </c:pt>
                <c:pt idx="1037">
                  <c:v>6.634602229761854</c:v>
                </c:pt>
                <c:pt idx="1038">
                  <c:v>6.639922958159791</c:v>
                </c:pt>
                <c:pt idx="1039">
                  <c:v>6.645240639167041</c:v>
                </c:pt>
                <c:pt idx="1040">
                  <c:v>6.650555270168801</c:v>
                </c:pt>
                <c:pt idx="1041">
                  <c:v>6.655866848551177</c:v>
                </c:pt>
                <c:pt idx="1042">
                  <c:v>6.661175371701182</c:v>
                </c:pt>
                <c:pt idx="1043">
                  <c:v>6.666480837006735</c:v>
                </c:pt>
                <c:pt idx="1044">
                  <c:v>6.671783241856673</c:v>
                </c:pt>
                <c:pt idx="1045">
                  <c:v>6.677082583640732</c:v>
                </c:pt>
                <c:pt idx="1046">
                  <c:v>6.682378859749568</c:v>
                </c:pt>
                <c:pt idx="1047">
                  <c:v>6.687672067574748</c:v>
                </c:pt>
                <c:pt idx="1048">
                  <c:v>6.692962204508747</c:v>
                </c:pt>
                <c:pt idx="1049">
                  <c:v>6.698249267944958</c:v>
                </c:pt>
                <c:pt idx="1050">
                  <c:v>6.703533255277687</c:v>
                </c:pt>
                <c:pt idx="1051">
                  <c:v>6.708814163902153</c:v>
                </c:pt>
                <c:pt idx="1052">
                  <c:v>6.714091991214494</c:v>
                </c:pt>
                <c:pt idx="1053">
                  <c:v>6.719366734611764</c:v>
                </c:pt>
                <c:pt idx="1054">
                  <c:v>6.724638391491931</c:v>
                </c:pt>
                <c:pt idx="1055">
                  <c:v>6.729906959253887</c:v>
                </c:pt>
                <c:pt idx="1056">
                  <c:v>6.735172435297438</c:v>
                </c:pt>
                <c:pt idx="1057">
                  <c:v>6.74043481702331</c:v>
                </c:pt>
                <c:pt idx="1058">
                  <c:v>6.745694101833157</c:v>
                </c:pt>
                <c:pt idx="1059">
                  <c:v>6.750950287129539</c:v>
                </c:pt>
                <c:pt idx="1060">
                  <c:v>6.756203370315956</c:v>
                </c:pt>
                <c:pt idx="1061">
                  <c:v>6.761453348796818</c:v>
                </c:pt>
                <c:pt idx="1062">
                  <c:v>6.766700219977461</c:v>
                </c:pt>
                <c:pt idx="1063">
                  <c:v>6.771943981264154</c:v>
                </c:pt>
                <c:pt idx="1064">
                  <c:v>6.777184630064076</c:v>
                </c:pt>
                <c:pt idx="1065">
                  <c:v>6.782422163785344</c:v>
                </c:pt>
                <c:pt idx="1066">
                  <c:v>6.787656579836995</c:v>
                </c:pt>
                <c:pt idx="1067">
                  <c:v>6.792887875629002</c:v>
                </c:pt>
                <c:pt idx="1068">
                  <c:v>6.798116048572257</c:v>
                </c:pt>
                <c:pt idx="1069">
                  <c:v>6.803341096078584</c:v>
                </c:pt>
                <c:pt idx="1070">
                  <c:v>6.808563015560737</c:v>
                </c:pt>
                <c:pt idx="1071">
                  <c:v>6.813781804432399</c:v>
                </c:pt>
                <c:pt idx="1072">
                  <c:v>6.818997460108188</c:v>
                </c:pt>
                <c:pt idx="1073">
                  <c:v>6.824209980003654</c:v>
                </c:pt>
                <c:pt idx="1074">
                  <c:v>6.829419361535273</c:v>
                </c:pt>
                <c:pt idx="1075">
                  <c:v>6.834625602120465</c:v>
                </c:pt>
                <c:pt idx="1076">
                  <c:v>6.839828699177576</c:v>
                </c:pt>
                <c:pt idx="1077">
                  <c:v>6.845028650125887</c:v>
                </c:pt>
                <c:pt idx="1078">
                  <c:v>6.850225452385622</c:v>
                </c:pt>
                <c:pt idx="1079">
                  <c:v>6.855419103377936</c:v>
                </c:pt>
                <c:pt idx="1080">
                  <c:v>6.860609600524922</c:v>
                </c:pt>
                <c:pt idx="1081">
                  <c:v>6.865796941249613</c:v>
                </c:pt>
                <c:pt idx="1082">
                  <c:v>6.87098112297598</c:v>
                </c:pt>
                <c:pt idx="1083">
                  <c:v>6.876162143128935</c:v>
                </c:pt>
                <c:pt idx="1084">
                  <c:v>6.881339999134327</c:v>
                </c:pt>
                <c:pt idx="1085">
                  <c:v>6.886514688418948</c:v>
                </c:pt>
                <c:pt idx="1086">
                  <c:v>6.891686208410536</c:v>
                </c:pt>
                <c:pt idx="1087">
                  <c:v>6.896854556537765</c:v>
                </c:pt>
                <c:pt idx="1088">
                  <c:v>6.902019730230259</c:v>
                </c:pt>
                <c:pt idx="1089">
                  <c:v>6.907181726918579</c:v>
                </c:pt>
                <c:pt idx="1090">
                  <c:v>6.912340544034241</c:v>
                </c:pt>
                <c:pt idx="1091">
                  <c:v>6.917496179009697</c:v>
                </c:pt>
                <c:pt idx="1092">
                  <c:v>6.922648629278351</c:v>
                </c:pt>
                <c:pt idx="1093">
                  <c:v>6.927797892274553</c:v>
                </c:pt>
                <c:pt idx="1094">
                  <c:v>6.932943965433602</c:v>
                </c:pt>
                <c:pt idx="1095">
                  <c:v>6.938086846191743</c:v>
                </c:pt>
                <c:pt idx="1096">
                  <c:v>6.943226531986176</c:v>
                </c:pt>
                <c:pt idx="1097">
                  <c:v>6.948363020255047</c:v>
                </c:pt>
                <c:pt idx="1098">
                  <c:v>6.953496308437455</c:v>
                </c:pt>
                <c:pt idx="1099">
                  <c:v>6.95862639397345</c:v>
                </c:pt>
                <c:pt idx="1100">
                  <c:v>6.963753274304033</c:v>
                </c:pt>
                <c:pt idx="1101">
                  <c:v>6.968876946871164</c:v>
                </c:pt>
                <c:pt idx="1102">
                  <c:v>6.973997409117753</c:v>
                </c:pt>
                <c:pt idx="1103">
                  <c:v>6.979114658487665</c:v>
                </c:pt>
                <c:pt idx="1104">
                  <c:v>6.984228692425723</c:v>
                </c:pt>
                <c:pt idx="1105">
                  <c:v>6.989339508377705</c:v>
                </c:pt>
                <c:pt idx="1106">
                  <c:v>6.994447103790346</c:v>
                </c:pt>
                <c:pt idx="1107">
                  <c:v>6.999551476111338</c:v>
                </c:pt>
                <c:pt idx="1108">
                  <c:v>7.004652622789336</c:v>
                </c:pt>
                <c:pt idx="1109">
                  <c:v>7.00975054127395</c:v>
                </c:pt>
                <c:pt idx="1110">
                  <c:v>7.014845229015752</c:v>
                </c:pt>
                <c:pt idx="1111">
                  <c:v>7.01993668346628</c:v>
                </c:pt>
                <c:pt idx="1112">
                  <c:v>7.025024902078021</c:v>
                </c:pt>
                <c:pt idx="1113">
                  <c:v>7.030109882304441</c:v>
                </c:pt>
                <c:pt idx="1114">
                  <c:v>7.035191621599955</c:v>
                </c:pt>
                <c:pt idx="1115">
                  <c:v>7.04027011741995</c:v>
                </c:pt>
                <c:pt idx="1116">
                  <c:v>7.045345367220776</c:v>
                </c:pt>
                <c:pt idx="1117">
                  <c:v>7.050417368459747</c:v>
                </c:pt>
                <c:pt idx="1118">
                  <c:v>7.05548611859515</c:v>
                </c:pt>
                <c:pt idx="1119">
                  <c:v>7.060551615086229</c:v>
                </c:pt>
                <c:pt idx="1120">
                  <c:v>7.065613855393205</c:v>
                </c:pt>
                <c:pt idx="1121">
                  <c:v>7.07067283697726</c:v>
                </c:pt>
                <c:pt idx="1122">
                  <c:v>7.07572855730055</c:v>
                </c:pt>
                <c:pt idx="1123">
                  <c:v>7.080781013826202</c:v>
                </c:pt>
                <c:pt idx="1124">
                  <c:v>7.085830204018311</c:v>
                </c:pt>
                <c:pt idx="1125">
                  <c:v>7.090876125341945</c:v>
                </c:pt>
                <c:pt idx="1126">
                  <c:v>7.095918775263144</c:v>
                </c:pt>
                <c:pt idx="1127">
                  <c:v>7.100958151248919</c:v>
                </c:pt>
                <c:pt idx="1128">
                  <c:v>7.105994250767261</c:v>
                </c:pt>
                <c:pt idx="1129">
                  <c:v>7.111027071287133</c:v>
                </c:pt>
                <c:pt idx="1130">
                  <c:v>7.116056610278466</c:v>
                </c:pt>
                <c:pt idx="1131">
                  <c:v>7.12108286521218</c:v>
                </c:pt>
                <c:pt idx="1132">
                  <c:v>7.126105833560162</c:v>
                </c:pt>
                <c:pt idx="1133">
                  <c:v>7.131125512795282</c:v>
                </c:pt>
                <c:pt idx="1134">
                  <c:v>7.136141900391387</c:v>
                </c:pt>
                <c:pt idx="1135">
                  <c:v>7.1411549938233</c:v>
                </c:pt>
                <c:pt idx="1136">
                  <c:v>7.14616479056683</c:v>
                </c:pt>
                <c:pt idx="1137">
                  <c:v>7.151171288098761</c:v>
                </c:pt>
                <c:pt idx="1138">
                  <c:v>7.156174483896861</c:v>
                </c:pt>
                <c:pt idx="1139">
                  <c:v>7.161174375439882</c:v>
                </c:pt>
                <c:pt idx="1140">
                  <c:v>7.166170960207555</c:v>
                </c:pt>
                <c:pt idx="1141">
                  <c:v>7.171164235680601</c:v>
                </c:pt>
                <c:pt idx="1142">
                  <c:v>7.176154199340716</c:v>
                </c:pt>
                <c:pt idx="1143">
                  <c:v>7.181140848670587</c:v>
                </c:pt>
                <c:pt idx="1144">
                  <c:v>7.18612418115389</c:v>
                </c:pt>
                <c:pt idx="1145">
                  <c:v>7.19110419427528</c:v>
                </c:pt>
                <c:pt idx="1146">
                  <c:v>7.196080885520406</c:v>
                </c:pt>
                <c:pt idx="1147">
                  <c:v>7.2010542523759</c:v>
                </c:pt>
                <c:pt idx="1148">
                  <c:v>7.20602429232939</c:v>
                </c:pt>
                <c:pt idx="1149">
                  <c:v>7.210991002869484</c:v>
                </c:pt>
                <c:pt idx="1150">
                  <c:v>7.215954381485788</c:v>
                </c:pt>
                <c:pt idx="1151">
                  <c:v>7.220914425668898</c:v>
                </c:pt>
                <c:pt idx="1152">
                  <c:v>7.225871132910401</c:v>
                </c:pt>
                <c:pt idx="1153">
                  <c:v>7.230824500702873</c:v>
                </c:pt>
                <c:pt idx="1154">
                  <c:v>7.235774526539889</c:v>
                </c:pt>
                <c:pt idx="1155">
                  <c:v>7.240721207916017</c:v>
                </c:pt>
                <c:pt idx="1156">
                  <c:v>7.245664542326818</c:v>
                </c:pt>
                <c:pt idx="1157">
                  <c:v>7.250604527268848</c:v>
                </c:pt>
                <c:pt idx="1158">
                  <c:v>7.255541160239665</c:v>
                </c:pt>
                <c:pt idx="1159">
                  <c:v>7.260474438737814</c:v>
                </c:pt>
                <c:pt idx="1160">
                  <c:v>7.265404360262849</c:v>
                </c:pt>
                <c:pt idx="1161">
                  <c:v>7.270330922315317</c:v>
                </c:pt>
                <c:pt idx="1162">
                  <c:v>7.275254122396762</c:v>
                </c:pt>
                <c:pt idx="1163">
                  <c:v>7.280173958009734</c:v>
                </c:pt>
                <c:pt idx="1164">
                  <c:v>7.28509042665778</c:v>
                </c:pt>
                <c:pt idx="1165">
                  <c:v>7.290003525845448</c:v>
                </c:pt>
                <c:pt idx="1166">
                  <c:v>7.294913253078291</c:v>
                </c:pt>
                <c:pt idx="1167">
                  <c:v>7.299819605862868</c:v>
                </c:pt>
                <c:pt idx="1168">
                  <c:v>7.30472258170673</c:v>
                </c:pt>
                <c:pt idx="1169">
                  <c:v>7.309622178118445</c:v>
                </c:pt>
                <c:pt idx="1170">
                  <c:v>7.314518392607581</c:v>
                </c:pt>
                <c:pt idx="1171">
                  <c:v>7.319411222684713</c:v>
                </c:pt>
                <c:pt idx="1172">
                  <c:v>7.324300665861422</c:v>
                </c:pt>
                <c:pt idx="1173">
                  <c:v>7.329186719650297</c:v>
                </c:pt>
                <c:pt idx="1174">
                  <c:v>7.334069381564937</c:v>
                </c:pt>
                <c:pt idx="1175">
                  <c:v>7.338948649119943</c:v>
                </c:pt>
                <c:pt idx="1176">
                  <c:v>7.343824519830936</c:v>
                </c:pt>
                <c:pt idx="1177">
                  <c:v>7.348696991214543</c:v>
                </c:pt>
                <c:pt idx="1178">
                  <c:v>7.353566060788397</c:v>
                </c:pt>
                <c:pt idx="1179">
                  <c:v>7.358431726071152</c:v>
                </c:pt>
                <c:pt idx="1180">
                  <c:v>7.36329398458247</c:v>
                </c:pt>
                <c:pt idx="1181">
                  <c:v>7.368152833843024</c:v>
                </c:pt>
                <c:pt idx="1182">
                  <c:v>7.373008271374506</c:v>
                </c:pt>
                <c:pt idx="1183">
                  <c:v>7.377860294699622</c:v>
                </c:pt>
                <c:pt idx="1184">
                  <c:v>7.382708901342089</c:v>
                </c:pt>
                <c:pt idx="1185">
                  <c:v>7.387554088826646</c:v>
                </c:pt>
                <c:pt idx="1186">
                  <c:v>7.392395854679049</c:v>
                </c:pt>
                <c:pt idx="1187">
                  <c:v>7.397234196426067</c:v>
                </c:pt>
                <c:pt idx="1188">
                  <c:v>7.402069111595494</c:v>
                </c:pt>
                <c:pt idx="1189">
                  <c:v>7.406900597716136</c:v>
                </c:pt>
                <c:pt idx="1190">
                  <c:v>7.411728652317824</c:v>
                </c:pt>
                <c:pt idx="1191">
                  <c:v>7.416553272931409</c:v>
                </c:pt>
                <c:pt idx="1192">
                  <c:v>7.421374457088766</c:v>
                </c:pt>
                <c:pt idx="1193">
                  <c:v>7.426192202322786</c:v>
                </c:pt>
                <c:pt idx="1194">
                  <c:v>7.431006506167387</c:v>
                </c:pt>
                <c:pt idx="1195">
                  <c:v>7.435817366157511</c:v>
                </c:pt>
                <c:pt idx="1196">
                  <c:v>7.440624779829126</c:v>
                </c:pt>
                <c:pt idx="1197">
                  <c:v>7.445428744719218</c:v>
                </c:pt>
                <c:pt idx="1198">
                  <c:v>7.450229258365807</c:v>
                </c:pt>
                <c:pt idx="1199">
                  <c:v>7.455026318307937</c:v>
                </c:pt>
                <c:pt idx="1200">
                  <c:v>7.45981992208568</c:v>
                </c:pt>
                <c:pt idx="1201">
                  <c:v>7.464610067240129</c:v>
                </c:pt>
                <c:pt idx="1202">
                  <c:v>7.46939675131342</c:v>
                </c:pt>
                <c:pt idx="1203">
                  <c:v>7.474179971848704</c:v>
                </c:pt>
                <c:pt idx="1204">
                  <c:v>7.478959726390174</c:v>
                </c:pt>
                <c:pt idx="1205">
                  <c:v>7.483736012483046</c:v>
                </c:pt>
                <c:pt idx="1206">
                  <c:v>7.48850882767357</c:v>
                </c:pt>
                <c:pt idx="1207">
                  <c:v>7.493278169509032</c:v>
                </c:pt>
                <c:pt idx="1208">
                  <c:v>7.498044035537746</c:v>
                </c:pt>
                <c:pt idx="1209">
                  <c:v>7.502806423309065</c:v>
                </c:pt>
                <c:pt idx="1210">
                  <c:v>7.507565330373372</c:v>
                </c:pt>
                <c:pt idx="1211">
                  <c:v>7.512320754282088</c:v>
                </c:pt>
                <c:pt idx="1212">
                  <c:v>7.517072692587671</c:v>
                </c:pt>
                <c:pt idx="1213">
                  <c:v>7.521821142843613</c:v>
                </c:pt>
                <c:pt idx="1214">
                  <c:v>7.526566102604446</c:v>
                </c:pt>
                <c:pt idx="1215">
                  <c:v>7.531307569425739</c:v>
                </c:pt>
                <c:pt idx="1216">
                  <c:v>7.536045540864103</c:v>
                </c:pt>
                <c:pt idx="1217">
                  <c:v>7.540780014477184</c:v>
                </c:pt>
                <c:pt idx="1218">
                  <c:v>7.545510987823672</c:v>
                </c:pt>
                <c:pt idx="1219">
                  <c:v>7.550238458463297</c:v>
                </c:pt>
                <c:pt idx="1220">
                  <c:v>7.554962423956832</c:v>
                </c:pt>
                <c:pt idx="1221">
                  <c:v>7.559682881866091</c:v>
                </c:pt>
                <c:pt idx="1222">
                  <c:v>7.564399829753932</c:v>
                </c:pt>
                <c:pt idx="1223">
                  <c:v>7.56911326518426</c:v>
                </c:pt>
                <c:pt idx="1224">
                  <c:v>7.57382318572202</c:v>
                </c:pt>
                <c:pt idx="1225">
                  <c:v>7.578529588933206</c:v>
                </c:pt>
                <c:pt idx="1226">
                  <c:v>7.583232472384857</c:v>
                </c:pt>
                <c:pt idx="1227">
                  <c:v>7.587931833645057</c:v>
                </c:pt>
                <c:pt idx="1228">
                  <c:v>7.592627670282947</c:v>
                </c:pt>
                <c:pt idx="1229">
                  <c:v>7.597319979868701</c:v>
                </c:pt>
                <c:pt idx="1230">
                  <c:v>7.60200875997356</c:v>
                </c:pt>
                <c:pt idx="1231">
                  <c:v>7.606694008169798</c:v>
                </c:pt>
                <c:pt idx="1232">
                  <c:v>7.611375722030751</c:v>
                </c:pt>
                <c:pt idx="1233">
                  <c:v>7.616053899130803</c:v>
                </c:pt>
                <c:pt idx="1234">
                  <c:v>7.620728537045387</c:v>
                </c:pt>
                <c:pt idx="1235">
                  <c:v>7.625399633350997</c:v>
                </c:pt>
                <c:pt idx="1236">
                  <c:v>7.630067185625174</c:v>
                </c:pt>
                <c:pt idx="1237">
                  <c:v>7.63473119144651</c:v>
                </c:pt>
                <c:pt idx="1238">
                  <c:v>7.639391648394662</c:v>
                </c:pt>
                <c:pt idx="1239">
                  <c:v>7.644048554050332</c:v>
                </c:pt>
                <c:pt idx="1240">
                  <c:v>7.648701905995289</c:v>
                </c:pt>
                <c:pt idx="1241">
                  <c:v>7.653351701812354</c:v>
                </c:pt>
                <c:pt idx="1242">
                  <c:v>7.6579979390854</c:v>
                </c:pt>
                <c:pt idx="1243">
                  <c:v>7.662640615399372</c:v>
                </c:pt>
                <c:pt idx="1244">
                  <c:v>7.667279728340261</c:v>
                </c:pt>
                <c:pt idx="1245">
                  <c:v>7.671915275495126</c:v>
                </c:pt>
                <c:pt idx="1246">
                  <c:v>7.676547254452084</c:v>
                </c:pt>
                <c:pt idx="1247">
                  <c:v>7.681175662800312</c:v>
                </c:pt>
                <c:pt idx="1248">
                  <c:v>7.685800498130056</c:v>
                </c:pt>
                <c:pt idx="1249">
                  <c:v>7.690421758032615</c:v>
                </c:pt>
                <c:pt idx="1250">
                  <c:v>7.695039440100358</c:v>
                </c:pt>
                <c:pt idx="1251">
                  <c:v>7.69965354192672</c:v>
                </c:pt>
                <c:pt idx="1252">
                  <c:v>7.704264061106194</c:v>
                </c:pt>
                <c:pt idx="1253">
                  <c:v>7.708870995234346</c:v>
                </c:pt>
                <c:pt idx="1254">
                  <c:v>7.7134743419078</c:v>
                </c:pt>
                <c:pt idx="1255">
                  <c:v>7.718074098724259</c:v>
                </c:pt>
                <c:pt idx="1256">
                  <c:v>7.722670263282482</c:v>
                </c:pt>
                <c:pt idx="1257">
                  <c:v>7.727262833182306</c:v>
                </c:pt>
                <c:pt idx="1258">
                  <c:v>7.73185180602463</c:v>
                </c:pt>
                <c:pt idx="1259">
                  <c:v>7.736437179411428</c:v>
                </c:pt>
                <c:pt idx="1260">
                  <c:v>7.741018950945742</c:v>
                </c:pt>
                <c:pt idx="1261">
                  <c:v>7.74559711823169</c:v>
                </c:pt>
                <c:pt idx="1262">
                  <c:v>7.750171678874452</c:v>
                </c:pt>
                <c:pt idx="1263">
                  <c:v>7.754742630480295</c:v>
                </c:pt>
                <c:pt idx="1264">
                  <c:v>7.759309970656547</c:v>
                </c:pt>
                <c:pt idx="1265">
                  <c:v>7.763873697011618</c:v>
                </c:pt>
                <c:pt idx="1266">
                  <c:v>7.768433807154988</c:v>
                </c:pt>
                <c:pt idx="1267">
                  <c:v>7.772990298697218</c:v>
                </c:pt>
                <c:pt idx="1268">
                  <c:v>7.777543169249943</c:v>
                </c:pt>
                <c:pt idx="1269">
                  <c:v>7.782092416425874</c:v>
                </c:pt>
                <c:pt idx="1270">
                  <c:v>7.7866380378388</c:v>
                </c:pt>
                <c:pt idx="1271">
                  <c:v>7.791180031103589</c:v>
                </c:pt>
                <c:pt idx="1272">
                  <c:v>7.79571839383619</c:v>
                </c:pt>
                <c:pt idx="1273">
                  <c:v>7.800253123653632</c:v>
                </c:pt>
                <c:pt idx="1274">
                  <c:v>7.804784218174017</c:v>
                </c:pt>
                <c:pt idx="1275">
                  <c:v>7.809311675016545</c:v>
                </c:pt>
                <c:pt idx="1276">
                  <c:v>7.81383549180148</c:v>
                </c:pt>
                <c:pt idx="1277">
                  <c:v>7.818355666150179</c:v>
                </c:pt>
                <c:pt idx="1278">
                  <c:v>7.822872195685082</c:v>
                </c:pt>
                <c:pt idx="1279">
                  <c:v>7.827385078029707</c:v>
                </c:pt>
                <c:pt idx="1280">
                  <c:v>7.83189431080867</c:v>
                </c:pt>
                <c:pt idx="1281">
                  <c:v>7.836399891647656</c:v>
                </c:pt>
                <c:pt idx="1282">
                  <c:v>7.840901818173446</c:v>
                </c:pt>
                <c:pt idx="1283">
                  <c:v>7.84540008801391</c:v>
                </c:pt>
                <c:pt idx="1284">
                  <c:v>7.849894698798001</c:v>
                </c:pt>
                <c:pt idx="1285">
                  <c:v>7.854385648155759</c:v>
                </c:pt>
                <c:pt idx="1286">
                  <c:v>7.858872933718322</c:v>
                </c:pt>
                <c:pt idx="1287">
                  <c:v>7.863356553117907</c:v>
                </c:pt>
                <c:pt idx="1288">
                  <c:v>7.867836503987828</c:v>
                </c:pt>
                <c:pt idx="1289">
                  <c:v>7.872312783962491</c:v>
                </c:pt>
                <c:pt idx="1290">
                  <c:v>7.876785390677388</c:v>
                </c:pt>
                <c:pt idx="1291">
                  <c:v>7.88125432176911</c:v>
                </c:pt>
                <c:pt idx="1292">
                  <c:v>7.885719574875338</c:v>
                </c:pt>
                <c:pt idx="1293">
                  <c:v>7.89018114763485</c:v>
                </c:pt>
                <c:pt idx="1294">
                  <c:v>7.894639037687517</c:v>
                </c:pt>
                <c:pt idx="1295">
                  <c:v>7.899093242674305</c:v>
                </c:pt>
                <c:pt idx="1296">
                  <c:v>7.903543760237274</c:v>
                </c:pt>
                <c:pt idx="1297">
                  <c:v>7.907990588019587</c:v>
                </c:pt>
                <c:pt idx="1298">
                  <c:v>7.9124337236655</c:v>
                </c:pt>
                <c:pt idx="1299">
                  <c:v>7.91687316482037</c:v>
                </c:pt>
                <c:pt idx="1300">
                  <c:v>7.92130890913065</c:v>
                </c:pt>
                <c:pt idx="1301">
                  <c:v>7.925740954243895</c:v>
                </c:pt>
                <c:pt idx="1302">
                  <c:v>7.93016929780876</c:v>
                </c:pt>
                <c:pt idx="1303">
                  <c:v>7.934593937474998</c:v>
                </c:pt>
                <c:pt idx="1304">
                  <c:v>7.939014870893472</c:v>
                </c:pt>
                <c:pt idx="1305">
                  <c:v>7.943432095716142</c:v>
                </c:pt>
                <c:pt idx="1306">
                  <c:v>7.947845609596067</c:v>
                </c:pt>
                <c:pt idx="1307">
                  <c:v>7.952255410187417</c:v>
                </c:pt>
                <c:pt idx="1308">
                  <c:v>7.956661495145467</c:v>
                </c:pt>
                <c:pt idx="1309">
                  <c:v>7.961063862126586</c:v>
                </c:pt>
                <c:pt idx="1310">
                  <c:v>7.965462508788266</c:v>
                </c:pt>
                <c:pt idx="1311">
                  <c:v>7.969857432789094</c:v>
                </c:pt>
                <c:pt idx="1312">
                  <c:v>7.974248631788767</c:v>
                </c:pt>
                <c:pt idx="1313">
                  <c:v>7.978636103448091</c:v>
                </c:pt>
                <c:pt idx="1314">
                  <c:v>7.983019845428981</c:v>
                </c:pt>
                <c:pt idx="1315">
                  <c:v>7.98739985539446</c:v>
                </c:pt>
                <c:pt idx="1316">
                  <c:v>7.991776131008664</c:v>
                </c:pt>
                <c:pt idx="1317">
                  <c:v>7.996148669936835</c:v>
                </c:pt>
                <c:pt idx="1318">
                  <c:v>8.000517469845332</c:v>
                </c:pt>
                <c:pt idx="1319">
                  <c:v>8.004882528401623</c:v>
                </c:pt>
                <c:pt idx="1320">
                  <c:v>8.00924384327429</c:v>
                </c:pt>
                <c:pt idx="1321">
                  <c:v>8.013601412133026</c:v>
                </c:pt>
                <c:pt idx="1322">
                  <c:v>8.01795523264865</c:v>
                </c:pt>
                <c:pt idx="1323">
                  <c:v>8.022305302493072</c:v>
                </c:pt>
                <c:pt idx="1324">
                  <c:v>8.026651619339348</c:v>
                </c:pt>
                <c:pt idx="1325">
                  <c:v>8.030994180861622</c:v>
                </c:pt>
                <c:pt idx="1326">
                  <c:v>8.035332984735177</c:v>
                </c:pt>
                <c:pt idx="1327">
                  <c:v>8.039668028636402</c:v>
                </c:pt>
                <c:pt idx="1328">
                  <c:v>8.04399931024281</c:v>
                </c:pt>
                <c:pt idx="1329">
                  <c:v>8.048326827233026</c:v>
                </c:pt>
                <c:pt idx="1330">
                  <c:v>8.052650577286808</c:v>
                </c:pt>
                <c:pt idx="1331">
                  <c:v>8.056970558085016</c:v>
                </c:pt>
                <c:pt idx="1332">
                  <c:v>8.061286767309645</c:v>
                </c:pt>
                <c:pt idx="1333">
                  <c:v>8.06559920264381</c:v>
                </c:pt>
                <c:pt idx="1334">
                  <c:v>8.06990786177175</c:v>
                </c:pt>
                <c:pt idx="1335">
                  <c:v>8.074212742378814</c:v>
                </c:pt>
                <c:pt idx="1336">
                  <c:v>8.078513842151498</c:v>
                </c:pt>
                <c:pt idx="1337">
                  <c:v>8.082811158777403</c:v>
                </c:pt>
                <c:pt idx="1338">
                  <c:v>8.087104689945267</c:v>
                </c:pt>
                <c:pt idx="1339">
                  <c:v>8.091394433344944</c:v>
                </c:pt>
                <c:pt idx="1340">
                  <c:v>8.095680386667424</c:v>
                </c:pt>
                <c:pt idx="1341">
                  <c:v>8.09996254760482</c:v>
                </c:pt>
                <c:pt idx="1342">
                  <c:v>8.104240913850374</c:v>
                </c:pt>
                <c:pt idx="1343">
                  <c:v>8.108515483098454</c:v>
                </c:pt>
                <c:pt idx="1344">
                  <c:v>8.112786253044573</c:v>
                </c:pt>
                <c:pt idx="1345">
                  <c:v>8.117053221385347</c:v>
                </c:pt>
                <c:pt idx="1346">
                  <c:v>8.12131638581854</c:v>
                </c:pt>
                <c:pt idx="1347">
                  <c:v>8.125575744043051</c:v>
                </c:pt>
                <c:pt idx="1348">
                  <c:v>8.129831293758902</c:v>
                </c:pt>
                <c:pt idx="1349">
                  <c:v>8.134083032667252</c:v>
                </c:pt>
                <c:pt idx="1350">
                  <c:v>8.138330958470391</c:v>
                </c:pt>
                <c:pt idx="1351">
                  <c:v>8.142575068871748</c:v>
                </c:pt>
                <c:pt idx="1352">
                  <c:v>8.14681536157588</c:v>
                </c:pt>
                <c:pt idx="1353">
                  <c:v>8.151051834288494</c:v>
                </c:pt>
                <c:pt idx="1354">
                  <c:v>8.155284484716412</c:v>
                </c:pt>
                <c:pt idx="1355">
                  <c:v>8.15951331056761</c:v>
                </c:pt>
                <c:pt idx="1356">
                  <c:v>8.16373830955119</c:v>
                </c:pt>
                <c:pt idx="1357">
                  <c:v>8.167959479377407</c:v>
                </c:pt>
                <c:pt idx="1358">
                  <c:v>8.172176817757645</c:v>
                </c:pt>
                <c:pt idx="1359">
                  <c:v>8.176390322404421</c:v>
                </c:pt>
                <c:pt idx="1360">
                  <c:v>8.18059999103141</c:v>
                </c:pt>
                <c:pt idx="1361">
                  <c:v>8.184805821353414</c:v>
                </c:pt>
                <c:pt idx="1362">
                  <c:v>8.18900781108639</c:v>
                </c:pt>
                <c:pt idx="1363">
                  <c:v>8.193205957947416</c:v>
                </c:pt>
                <c:pt idx="1364">
                  <c:v>8.197400259654736</c:v>
                </c:pt>
                <c:pt idx="1365">
                  <c:v>8.201590713927727</c:v>
                </c:pt>
                <c:pt idx="1366">
                  <c:v>8.20577731848691</c:v>
                </c:pt>
                <c:pt idx="1367">
                  <c:v>8.209960071053951</c:v>
                </c:pt>
                <c:pt idx="1368">
                  <c:v>8.214138969351666</c:v>
                </c:pt>
                <c:pt idx="1369">
                  <c:v>8.218314011104018</c:v>
                </c:pt>
                <c:pt idx="1370">
                  <c:v>8.222485194036112</c:v>
                </c:pt>
                <c:pt idx="1371">
                  <c:v>8.226652515874205</c:v>
                </c:pt>
                <c:pt idx="1372">
                  <c:v>8.230815974345695</c:v>
                </c:pt>
                <c:pt idx="1373">
                  <c:v>8.234975567179141</c:v>
                </c:pt>
                <c:pt idx="1374">
                  <c:v>8.23913129210425</c:v>
                </c:pt>
                <c:pt idx="1375">
                  <c:v>8.243283146851867</c:v>
                </c:pt>
                <c:pt idx="1376">
                  <c:v>8.247431129154007</c:v>
                </c:pt>
                <c:pt idx="1377">
                  <c:v>8.251575236743821</c:v>
                </c:pt>
                <c:pt idx="1378">
                  <c:v>8.25571546735562</c:v>
                </c:pt>
                <c:pt idx="1379">
                  <c:v>8.259851818724866</c:v>
                </c:pt>
                <c:pt idx="1380">
                  <c:v>8.263984288588176</c:v>
                </c:pt>
                <c:pt idx="1381">
                  <c:v>8.268112874683325</c:v>
                </c:pt>
                <c:pt idx="1382">
                  <c:v>8.27223757474924</c:v>
                </c:pt>
                <c:pt idx="1383">
                  <c:v>8.276358386525998</c:v>
                </c:pt>
                <c:pt idx="1384">
                  <c:v>8.280475307754848</c:v>
                </c:pt>
                <c:pt idx="1385">
                  <c:v>8.284588336178185</c:v>
                </c:pt>
                <c:pt idx="1386">
                  <c:v>8.288697469539558</c:v>
                </c:pt>
                <c:pt idx="1387">
                  <c:v>8.29280270558369</c:v>
                </c:pt>
                <c:pt idx="1388">
                  <c:v>8.296904042056445</c:v>
                </c:pt>
                <c:pt idx="1389">
                  <c:v>8.301001476704861</c:v>
                </c:pt>
                <c:pt idx="1390">
                  <c:v>8.305095007277134</c:v>
                </c:pt>
                <c:pt idx="1391">
                  <c:v>8.30918463152262</c:v>
                </c:pt>
                <c:pt idx="1392">
                  <c:v>8.313270347191821</c:v>
                </c:pt>
                <c:pt idx="1393">
                  <c:v>8.317352152036443</c:v>
                </c:pt>
                <c:pt idx="1394">
                  <c:v>8.321430043809316</c:v>
                </c:pt>
                <c:pt idx="1395">
                  <c:v>8.325504020264444</c:v>
                </c:pt>
                <c:pt idx="1396">
                  <c:v>8.329574079157005</c:v>
                </c:pt>
                <c:pt idx="1397">
                  <c:v>8.333640218243335</c:v>
                </c:pt>
                <c:pt idx="1398">
                  <c:v>8.337702435280936</c:v>
                </c:pt>
                <c:pt idx="1399">
                  <c:v>8.341760728028481</c:v>
                </c:pt>
                <c:pt idx="1400">
                  <c:v>8.34581509424581</c:v>
                </c:pt>
                <c:pt idx="1401">
                  <c:v>8.349865531693925</c:v>
                </c:pt>
                <c:pt idx="1402">
                  <c:v>8.353912038135005</c:v>
                </c:pt>
                <c:pt idx="1403">
                  <c:v>8.35795461133239</c:v>
                </c:pt>
                <c:pt idx="1404">
                  <c:v>8.361993249050593</c:v>
                </c:pt>
                <c:pt idx="1405">
                  <c:v>8.366027949055302</c:v>
                </c:pt>
                <c:pt idx="1406">
                  <c:v>8.370058709113373</c:v>
                </c:pt>
                <c:pt idx="1407">
                  <c:v>8.374085526992835</c:v>
                </c:pt>
                <c:pt idx="1408">
                  <c:v>8.378108400462885</c:v>
                </c:pt>
                <c:pt idx="1409">
                  <c:v>8.382127327293904</c:v>
                </c:pt>
                <c:pt idx="1410">
                  <c:v>8.386142305257436</c:v>
                </c:pt>
                <c:pt idx="1411">
                  <c:v>8.390153332126203</c:v>
                </c:pt>
                <c:pt idx="1412">
                  <c:v>8.394160405674102</c:v>
                </c:pt>
                <c:pt idx="1413">
                  <c:v>8.398163523676215</c:v>
                </c:pt>
                <c:pt idx="1414">
                  <c:v>8.40216268390879</c:v>
                </c:pt>
                <c:pt idx="1415">
                  <c:v>8.40615788414925</c:v>
                </c:pt>
                <c:pt idx="1416">
                  <c:v>8.410149122176207</c:v>
                </c:pt>
                <c:pt idx="1417">
                  <c:v>8.414136395769448</c:v>
                </c:pt>
                <c:pt idx="1418">
                  <c:v>8.418119702709933</c:v>
                </c:pt>
                <c:pt idx="1419">
                  <c:v>8.422099040779807</c:v>
                </c:pt>
                <c:pt idx="1420">
                  <c:v>8.4260744077624</c:v>
                </c:pt>
                <c:pt idx="1421">
                  <c:v>8.43004580144221</c:v>
                </c:pt>
                <c:pt idx="1422">
                  <c:v>8.434013219604933</c:v>
                </c:pt>
                <c:pt idx="1423">
                  <c:v>8.437976660037433</c:v>
                </c:pt>
                <c:pt idx="1424">
                  <c:v>8.441936120527773</c:v>
                </c:pt>
                <c:pt idx="1425">
                  <c:v>8.44589159886519</c:v>
                </c:pt>
                <c:pt idx="1426">
                  <c:v>8.4498430928401</c:v>
                </c:pt>
                <c:pt idx="1427">
                  <c:v>8.453790600244117</c:v>
                </c:pt>
                <c:pt idx="1428">
                  <c:v>8.45773411887003</c:v>
                </c:pt>
                <c:pt idx="1429">
                  <c:v>8.461673646511823</c:v>
                </c:pt>
                <c:pt idx="1430">
                  <c:v>8.46560918096467</c:v>
                </c:pt>
                <c:pt idx="1431">
                  <c:v>8.469540720024918</c:v>
                </c:pt>
                <c:pt idx="1432">
                  <c:v>8.473468261490111</c:v>
                </c:pt>
                <c:pt idx="1433">
                  <c:v>8.477391803158988</c:v>
                </c:pt>
                <c:pt idx="1434">
                  <c:v>8.481311342831468</c:v>
                </c:pt>
                <c:pt idx="1435">
                  <c:v>8.485226878308674</c:v>
                </c:pt>
                <c:pt idx="1436">
                  <c:v>8.489138407392898</c:v>
                </c:pt>
                <c:pt idx="1437">
                  <c:v>8.493045927887646</c:v>
                </c:pt>
                <c:pt idx="1438">
                  <c:v>8.4969494375976</c:v>
                </c:pt>
                <c:pt idx="1439">
                  <c:v>8.50084893432865</c:v>
                </c:pt>
                <c:pt idx="1440">
                  <c:v>8.504744415887866</c:v>
                </c:pt>
                <c:pt idx="1441">
                  <c:v>8.508635880083521</c:v>
                </c:pt>
                <c:pt idx="1442">
                  <c:v>8.512523324725083</c:v>
                </c:pt>
                <c:pt idx="1443">
                  <c:v>8.516406747623216</c:v>
                </c:pt>
                <c:pt idx="1444">
                  <c:v>8.520286146589766</c:v>
                </c:pt>
                <c:pt idx="1445">
                  <c:v>8.524161519437801</c:v>
                </c:pt>
                <c:pt idx="1446">
                  <c:v>8.528032863981563</c:v>
                </c:pt>
                <c:pt idx="1447">
                  <c:v>8.531900178036508</c:v>
                </c:pt>
                <c:pt idx="1448">
                  <c:v>8.535763459419293</c:v>
                </c:pt>
                <c:pt idx="1449">
                  <c:v>8.539622705947753</c:v>
                </c:pt>
                <c:pt idx="1450">
                  <c:v>8.54347791544095</c:v>
                </c:pt>
                <c:pt idx="1451">
                  <c:v>8.54732908571912</c:v>
                </c:pt>
                <c:pt idx="1452">
                  <c:v>8.551176214603737</c:v>
                </c:pt>
                <c:pt idx="1453">
                  <c:v>8.555019299917438</c:v>
                </c:pt>
                <c:pt idx="1454">
                  <c:v>8.558858339484084</c:v>
                </c:pt>
                <c:pt idx="1455">
                  <c:v>8.56269333112874</c:v>
                </c:pt>
                <c:pt idx="1456">
                  <c:v>8.56652427267767</c:v>
                </c:pt>
                <c:pt idx="1457">
                  <c:v>8.570351161958337</c:v>
                </c:pt>
                <c:pt idx="1458">
                  <c:v>8.574173996799427</c:v>
                </c:pt>
                <c:pt idx="1459">
                  <c:v>8.577992775030818</c:v>
                </c:pt>
                <c:pt idx="1460">
                  <c:v>8.581807494483595</c:v>
                </c:pt>
                <c:pt idx="1461">
                  <c:v>8.585618152990053</c:v>
                </c:pt>
                <c:pt idx="1462">
                  <c:v>8.589424748383702</c:v>
                </c:pt>
                <c:pt idx="1463">
                  <c:v>8.59322727849925</c:v>
                </c:pt>
                <c:pt idx="1464">
                  <c:v>8.597025741172612</c:v>
                </c:pt>
                <c:pt idx="1465">
                  <c:v>8.600820134240931</c:v>
                </c:pt>
                <c:pt idx="1466">
                  <c:v>8.604610455542545</c:v>
                </c:pt>
                <c:pt idx="1467">
                  <c:v>8.608396702917005</c:v>
                </c:pt>
                <c:pt idx="1468">
                  <c:v>8.612178874205083</c:v>
                </c:pt>
                <c:pt idx="1469">
                  <c:v>8.615956967248752</c:v>
                </c:pt>
                <c:pt idx="1470">
                  <c:v>8.619730979891203</c:v>
                </c:pt>
                <c:pt idx="1471">
                  <c:v>8.623500909976838</c:v>
                </c:pt>
                <c:pt idx="1472">
                  <c:v>8.627266755351282</c:v>
                </c:pt>
                <c:pt idx="1473">
                  <c:v>8.63102851386137</c:v>
                </c:pt>
                <c:pt idx="1474">
                  <c:v>8.634786183355148</c:v>
                </c:pt>
                <c:pt idx="1475">
                  <c:v>8.638539761681885</c:v>
                </c:pt>
                <c:pt idx="1476">
                  <c:v>8.642289246692067</c:v>
                </c:pt>
                <c:pt idx="1477">
                  <c:v>8.646034636237395</c:v>
                </c:pt>
                <c:pt idx="1478">
                  <c:v>8.649775928170776</c:v>
                </c:pt>
                <c:pt idx="1479">
                  <c:v>8.65351312034637</c:v>
                </c:pt>
                <c:pt idx="1480">
                  <c:v>8.657246210619522</c:v>
                </c:pt>
                <c:pt idx="1481">
                  <c:v>8.660975196846806</c:v>
                </c:pt>
                <c:pt idx="1482">
                  <c:v>8.664700076886036</c:v>
                </c:pt>
                <c:pt idx="1483">
                  <c:v>8.668420848596221</c:v>
                </c:pt>
                <c:pt idx="1484">
                  <c:v>8.672137509837614</c:v>
                </c:pt>
                <c:pt idx="1485">
                  <c:v>8.675850058471672</c:v>
                </c:pt>
                <c:pt idx="1486">
                  <c:v>8.679558492361081</c:v>
                </c:pt>
                <c:pt idx="1487">
                  <c:v>8.683262809369766</c:v>
                </c:pt>
                <c:pt idx="1488">
                  <c:v>8.686963007362856</c:v>
                </c:pt>
                <c:pt idx="1489">
                  <c:v>8.690659084206721</c:v>
                </c:pt>
                <c:pt idx="1490">
                  <c:v>8.694351037768946</c:v>
                </c:pt>
                <c:pt idx="1491">
                  <c:v>8.698038865918347</c:v>
                </c:pt>
                <c:pt idx="1492">
                  <c:v>8.701722566524965</c:v>
                </c:pt>
                <c:pt idx="1493">
                  <c:v>8.705402137460074</c:v>
                </c:pt>
                <c:pt idx="1494">
                  <c:v>8.709077576596172</c:v>
                </c:pt>
                <c:pt idx="1495">
                  <c:v>8.71274888180699</c:v>
                </c:pt>
                <c:pt idx="1496">
                  <c:v>8.716416050967483</c:v>
                </c:pt>
                <c:pt idx="1497">
                  <c:v>8.720079081953834</c:v>
                </c:pt>
                <c:pt idx="1498">
                  <c:v>8.723737972643478</c:v>
                </c:pt>
                <c:pt idx="1499">
                  <c:v>8.727392720915052</c:v>
                </c:pt>
                <c:pt idx="1500">
                  <c:v>8.731043324648448</c:v>
                </c:pt>
                <c:pt idx="1501">
                  <c:v>8.734689781724777</c:v>
                </c:pt>
                <c:pt idx="1502">
                  <c:v>8.738332090026393</c:v>
                </c:pt>
                <c:pt idx="1503">
                  <c:v>8.741970247436871</c:v>
                </c:pt>
                <c:pt idx="1504">
                  <c:v>8.74560425184105</c:v>
                </c:pt>
                <c:pt idx="1505">
                  <c:v>8.749234101124965</c:v>
                </c:pt>
                <c:pt idx="1506">
                  <c:v>8.752859793175913</c:v>
                </c:pt>
                <c:pt idx="1507">
                  <c:v>8.75648132588242</c:v>
                </c:pt>
                <c:pt idx="1508">
                  <c:v>8.76009869713425</c:v>
                </c:pt>
                <c:pt idx="1509">
                  <c:v>8.763711904822408</c:v>
                </c:pt>
                <c:pt idx="1510">
                  <c:v>8.767320946839131</c:v>
                </c:pt>
                <c:pt idx="1511">
                  <c:v>8.770925821077904</c:v>
                </c:pt>
                <c:pt idx="1512">
                  <c:v>8.774526525433447</c:v>
                </c:pt>
                <c:pt idx="1513">
                  <c:v>8.778123057801714</c:v>
                </c:pt>
                <c:pt idx="1514">
                  <c:v>8.781715416079913</c:v>
                </c:pt>
                <c:pt idx="1515">
                  <c:v>8.785303598166484</c:v>
                </c:pt>
                <c:pt idx="1516">
                  <c:v>8.788887601961111</c:v>
                </c:pt>
                <c:pt idx="1517">
                  <c:v>8.792467425364725</c:v>
                </c:pt>
                <c:pt idx="1518">
                  <c:v>8.796043066279498</c:v>
                </c:pt>
                <c:pt idx="1519">
                  <c:v>8.799614522608848</c:v>
                </c:pt>
                <c:pt idx="1520">
                  <c:v>8.803181792257428</c:v>
                </c:pt>
                <c:pt idx="1521">
                  <c:v>8.806744873131156</c:v>
                </c:pt>
                <c:pt idx="1522">
                  <c:v>8.810303763137171</c:v>
                </c:pt>
                <c:pt idx="1523">
                  <c:v>8.813858460183885</c:v>
                </c:pt>
                <c:pt idx="1524">
                  <c:v>8.817408962180943</c:v>
                </c:pt>
                <c:pt idx="1525">
                  <c:v>8.82095526703923</c:v>
                </c:pt>
                <c:pt idx="1526">
                  <c:v>8.824497372670895</c:v>
                </c:pt>
                <c:pt idx="1527">
                  <c:v>8.828035276989334</c:v>
                </c:pt>
                <c:pt idx="1528">
                  <c:v>8.83156897790918</c:v>
                </c:pt>
                <c:pt idx="1529">
                  <c:v>8.835098473346334</c:v>
                </c:pt>
                <c:pt idx="1530">
                  <c:v>8.838623761217931</c:v>
                </c:pt>
                <c:pt idx="1531">
                  <c:v>8.842144839442378</c:v>
                </c:pt>
                <c:pt idx="1532">
                  <c:v>8.845661705939308</c:v>
                </c:pt>
                <c:pt idx="1533">
                  <c:v>8.849174358629634</c:v>
                </c:pt>
                <c:pt idx="1534">
                  <c:v>8.8526827954355</c:v>
                </c:pt>
                <c:pt idx="1535">
                  <c:v>8.856187014280324</c:v>
                </c:pt>
                <c:pt idx="1536">
                  <c:v>8.85968701308876</c:v>
                </c:pt>
                <c:pt idx="1537">
                  <c:v>8.863182789786724</c:v>
                </c:pt>
                <c:pt idx="1538">
                  <c:v>8.8666743423014</c:v>
                </c:pt>
                <c:pt idx="1539">
                  <c:v>8.870161668561212</c:v>
                </c:pt>
                <c:pt idx="1540">
                  <c:v>8.87364476649585</c:v>
                </c:pt>
                <c:pt idx="1541">
                  <c:v>8.877123634036257</c:v>
                </c:pt>
                <c:pt idx="1542">
                  <c:v>8.880598269114644</c:v>
                </c:pt>
                <c:pt idx="1543">
                  <c:v>8.884068669664465</c:v>
                </c:pt>
                <c:pt idx="1544">
                  <c:v>8.88753483362045</c:v>
                </c:pt>
                <c:pt idx="1545">
                  <c:v>8.890996758918578</c:v>
                </c:pt>
                <c:pt idx="1546">
                  <c:v>8.894454443496096</c:v>
                </c:pt>
                <c:pt idx="1547">
                  <c:v>8.897907885291506</c:v>
                </c:pt>
                <c:pt idx="1548">
                  <c:v>8.90135708224458</c:v>
                </c:pt>
                <c:pt idx="1549">
                  <c:v>8.90480203229635</c:v>
                </c:pt>
                <c:pt idx="1550">
                  <c:v>8.908242733389103</c:v>
                </c:pt>
                <c:pt idx="1551">
                  <c:v>8.911679183466401</c:v>
                </c:pt>
                <c:pt idx="1552">
                  <c:v>8.915111380473061</c:v>
                </c:pt>
                <c:pt idx="1553">
                  <c:v>8.91853932235518</c:v>
                </c:pt>
                <c:pt idx="1554">
                  <c:v>8.921963007060103</c:v>
                </c:pt>
                <c:pt idx="1555">
                  <c:v>8.925382432536457</c:v>
                </c:pt>
                <c:pt idx="1556">
                  <c:v>8.928797596734123</c:v>
                </c:pt>
                <c:pt idx="1557">
                  <c:v>8.932208497604257</c:v>
                </c:pt>
                <c:pt idx="1558">
                  <c:v>8.935615133099284</c:v>
                </c:pt>
                <c:pt idx="1559">
                  <c:v>8.939017501172891</c:v>
                </c:pt>
                <c:pt idx="1560">
                  <c:v>8.942415599780046</c:v>
                </c:pt>
                <c:pt idx="1561">
                  <c:v>8.945809426876971</c:v>
                </c:pt>
                <c:pt idx="1562">
                  <c:v>8.949198980421171</c:v>
                </c:pt>
                <c:pt idx="1563">
                  <c:v>8.95258425837143</c:v>
                </c:pt>
                <c:pt idx="1564">
                  <c:v>8.95596525868778</c:v>
                </c:pt>
                <c:pt idx="1565">
                  <c:v>8.959341979331538</c:v>
                </c:pt>
                <c:pt idx="1566">
                  <c:v>8.962714418265306</c:v>
                </c:pt>
                <c:pt idx="1567">
                  <c:v>8.966082573452938</c:v>
                </c:pt>
                <c:pt idx="1568">
                  <c:v>8.969446442859572</c:v>
                </c:pt>
                <c:pt idx="1569">
                  <c:v>8.97280602445163</c:v>
                </c:pt>
                <c:pt idx="1570">
                  <c:v>8.976161316196792</c:v>
                </c:pt>
                <c:pt idx="1571">
                  <c:v>8.97951231606403</c:v>
                </c:pt>
                <c:pt idx="1572">
                  <c:v>8.982859022023582</c:v>
                </c:pt>
                <c:pt idx="1573">
                  <c:v>8.98620143204697</c:v>
                </c:pt>
                <c:pt idx="1574">
                  <c:v>8.989539544106996</c:v>
                </c:pt>
                <c:pt idx="1575">
                  <c:v>8.99287335617772</c:v>
                </c:pt>
                <c:pt idx="1576">
                  <c:v>8.99620286623451</c:v>
                </c:pt>
                <c:pt idx="1577">
                  <c:v>8.999528072254</c:v>
                </c:pt>
                <c:pt idx="1578">
                  <c:v>9.0028489722141</c:v>
                </c:pt>
                <c:pt idx="1579">
                  <c:v>9.006165564094008</c:v>
                </c:pt>
                <c:pt idx="1580">
                  <c:v>9.009477845874204</c:v>
                </c:pt>
                <c:pt idx="1581">
                  <c:v>9.012785815536446</c:v>
                </c:pt>
                <c:pt idx="1582">
                  <c:v>9.016089471063773</c:v>
                </c:pt>
                <c:pt idx="1583">
                  <c:v>9.019388810440517</c:v>
                </c:pt>
                <c:pt idx="1584">
                  <c:v>9.022683831652287</c:v>
                </c:pt>
                <c:pt idx="1585">
                  <c:v>9.025974532685973</c:v>
                </c:pt>
                <c:pt idx="1586">
                  <c:v>9.029260911529755</c:v>
                </c:pt>
                <c:pt idx="1587">
                  <c:v>9.032542966173101</c:v>
                </c:pt>
                <c:pt idx="1588">
                  <c:v>9.035820694606762</c:v>
                </c:pt>
                <c:pt idx="1589">
                  <c:v>9.039094094822775</c:v>
                </c:pt>
                <c:pt idx="1590">
                  <c:v>9.042363164814466</c:v>
                </c:pt>
                <c:pt idx="1591">
                  <c:v>9.045627902576456</c:v>
                </c:pt>
                <c:pt idx="1592">
                  <c:v>9.04888830610464</c:v>
                </c:pt>
                <c:pt idx="1593">
                  <c:v>9.052144373396217</c:v>
                </c:pt>
                <c:pt idx="1594">
                  <c:v>9.05539610244966</c:v>
                </c:pt>
                <c:pt idx="1595">
                  <c:v>9.058643491264746</c:v>
                </c:pt>
                <c:pt idx="1596">
                  <c:v>9.061886537842546</c:v>
                </c:pt>
                <c:pt idx="1597">
                  <c:v>9.065125240185404</c:v>
                </c:pt>
                <c:pt idx="1598">
                  <c:v>9.068359596296975</c:v>
                </c:pt>
                <c:pt idx="1599">
                  <c:v>9.0715896041822</c:v>
                </c:pt>
                <c:pt idx="1600">
                  <c:v>9.074815261847312</c:v>
                </c:pt>
                <c:pt idx="1601">
                  <c:v>9.07803656729984</c:v>
                </c:pt>
                <c:pt idx="1602">
                  <c:v>9.081253518548606</c:v>
                </c:pt>
                <c:pt idx="1603">
                  <c:v>9.08446611360373</c:v>
                </c:pt>
                <c:pt idx="1604">
                  <c:v>9.087674350476621</c:v>
                </c:pt>
                <c:pt idx="1605">
                  <c:v>9.090878227179997</c:v>
                </c:pt>
                <c:pt idx="1606">
                  <c:v>9.094077741727862</c:v>
                </c:pt>
                <c:pt idx="1607">
                  <c:v>9.097272892135521</c:v>
                </c:pt>
                <c:pt idx="1608">
                  <c:v>9.100463676419585</c:v>
                </c:pt>
                <c:pt idx="1609">
                  <c:v>9.103650092597952</c:v>
                </c:pt>
                <c:pt idx="1610">
                  <c:v>9.10683213868982</c:v>
                </c:pt>
                <c:pt idx="1611">
                  <c:v>9.11000981271569</c:v>
                </c:pt>
                <c:pt idx="1612">
                  <c:v>9.11318311269737</c:v>
                </c:pt>
                <c:pt idx="1613">
                  <c:v>9.116352036657962</c:v>
                </c:pt>
                <c:pt idx="1614">
                  <c:v>9.119516582621871</c:v>
                </c:pt>
                <c:pt idx="1615">
                  <c:v>9.122676748614806</c:v>
                </c:pt>
                <c:pt idx="1616">
                  <c:v>9.12583253266378</c:v>
                </c:pt>
                <c:pt idx="1617">
                  <c:v>9.1289839327971</c:v>
                </c:pt>
                <c:pt idx="1618">
                  <c:v>9.132130947044394</c:v>
                </c:pt>
                <c:pt idx="1619">
                  <c:v>9.135273573436573</c:v>
                </c:pt>
                <c:pt idx="1620">
                  <c:v>9.138411810005879</c:v>
                </c:pt>
                <c:pt idx="1621">
                  <c:v>9.141545654785838</c:v>
                </c:pt>
                <c:pt idx="1622">
                  <c:v>9.144675105811292</c:v>
                </c:pt>
                <c:pt idx="1623">
                  <c:v>9.14780016111839</c:v>
                </c:pt>
                <c:pt idx="1624">
                  <c:v>9.150920818744587</c:v>
                </c:pt>
                <c:pt idx="1625">
                  <c:v>9.15403707672865</c:v>
                </c:pt>
                <c:pt idx="1626">
                  <c:v>9.157148933110642</c:v>
                </c:pt>
                <c:pt idx="1627">
                  <c:v>9.160256385931955</c:v>
                </c:pt>
                <c:pt idx="1628">
                  <c:v>9.163359433235275</c:v>
                </c:pt>
                <c:pt idx="1629">
                  <c:v>9.16645807306461</c:v>
                </c:pt>
                <c:pt idx="1630">
                  <c:v>9.169552303465268</c:v>
                </c:pt>
                <c:pt idx="1631">
                  <c:v>9.172642122483873</c:v>
                </c:pt>
                <c:pt idx="1632">
                  <c:v>9.17572752816837</c:v>
                </c:pt>
                <c:pt idx="1633">
                  <c:v>9.178808518568</c:v>
                </c:pt>
                <c:pt idx="1634">
                  <c:v>9.181885091733333</c:v>
                </c:pt>
                <c:pt idx="1635">
                  <c:v>9.184957245716246</c:v>
                </c:pt>
                <c:pt idx="1636">
                  <c:v>9.188024978569933</c:v>
                </c:pt>
                <c:pt idx="1637">
                  <c:v>9.191088288348895</c:v>
                </c:pt>
                <c:pt idx="1638">
                  <c:v>9.194147173108962</c:v>
                </c:pt>
                <c:pt idx="1639">
                  <c:v>9.197201630907271</c:v>
                </c:pt>
                <c:pt idx="1640">
                  <c:v>9.200251659802283</c:v>
                </c:pt>
                <c:pt idx="1641">
                  <c:v>9.203297257853764</c:v>
                </c:pt>
                <c:pt idx="1642">
                  <c:v>9.20633842312281</c:v>
                </c:pt>
                <c:pt idx="1643">
                  <c:v>9.209375153671832</c:v>
                </c:pt>
                <c:pt idx="1644">
                  <c:v>9.212407447564567</c:v>
                </c:pt>
                <c:pt idx="1645">
                  <c:v>9.215435302866056</c:v>
                </c:pt>
                <c:pt idx="1646">
                  <c:v>9.218458717642668</c:v>
                </c:pt>
                <c:pt idx="1647">
                  <c:v>9.221477689962102</c:v>
                </c:pt>
                <c:pt idx="1648">
                  <c:v>9.224492217893368</c:v>
                </c:pt>
                <c:pt idx="1649">
                  <c:v>9.2275022995068</c:v>
                </c:pt>
                <c:pt idx="1650">
                  <c:v>9.230507932874051</c:v>
                </c:pt>
                <c:pt idx="1651">
                  <c:v>9.23350911606811</c:v>
                </c:pt>
                <c:pt idx="1652">
                  <c:v>9.236505847163277</c:v>
                </c:pt>
                <c:pt idx="1653">
                  <c:v>9.239498124235181</c:v>
                </c:pt>
                <c:pt idx="1654">
                  <c:v>9.242485945360783</c:v>
                </c:pt>
                <c:pt idx="1655">
                  <c:v>9.245469308618352</c:v>
                </c:pt>
                <c:pt idx="1656">
                  <c:v>9.2484482120875</c:v>
                </c:pt>
                <c:pt idx="1657">
                  <c:v>9.251422653849155</c:v>
                </c:pt>
                <c:pt idx="1658">
                  <c:v>9.254392631985583</c:v>
                </c:pt>
                <c:pt idx="1659">
                  <c:v>9.257358144580365</c:v>
                </c:pt>
                <c:pt idx="1660">
                  <c:v>9.260319189718423</c:v>
                </c:pt>
                <c:pt idx="1661">
                  <c:v>9.263275765485998</c:v>
                </c:pt>
                <c:pt idx="1662">
                  <c:v>9.266227869970668</c:v>
                </c:pt>
                <c:pt idx="1663">
                  <c:v>9.269175501261333</c:v>
                </c:pt>
                <c:pt idx="1664">
                  <c:v>9.27211865744823</c:v>
                </c:pt>
                <c:pt idx="1665">
                  <c:v>9.275057336622927</c:v>
                </c:pt>
                <c:pt idx="1666">
                  <c:v>9.27799153687832</c:v>
                </c:pt>
                <c:pt idx="1667">
                  <c:v>9.280921256308637</c:v>
                </c:pt>
                <c:pt idx="1668">
                  <c:v>9.283846493009452</c:v>
                </c:pt>
                <c:pt idx="1669">
                  <c:v>9.28676724507765</c:v>
                </c:pt>
                <c:pt idx="1670">
                  <c:v>9.289683510611466</c:v>
                </c:pt>
                <c:pt idx="1671">
                  <c:v>9.29259528771047</c:v>
                </c:pt>
                <c:pt idx="1672">
                  <c:v>9.29550257447556</c:v>
                </c:pt>
                <c:pt idx="1673">
                  <c:v>9.298405369008971</c:v>
                </c:pt>
                <c:pt idx="1674">
                  <c:v>9.301303669414278</c:v>
                </c:pt>
                <c:pt idx="1675">
                  <c:v>9.304197473796394</c:v>
                </c:pt>
                <c:pt idx="1676">
                  <c:v>9.307086780261561</c:v>
                </c:pt>
                <c:pt idx="1677">
                  <c:v>9.309971586917371</c:v>
                </c:pt>
                <c:pt idx="1678">
                  <c:v>9.31285189187274</c:v>
                </c:pt>
                <c:pt idx="1679">
                  <c:v>9.315727693237938</c:v>
                </c:pt>
                <c:pt idx="1680">
                  <c:v>9.318598989124565</c:v>
                </c:pt>
                <c:pt idx="1681">
                  <c:v>9.321465777645565</c:v>
                </c:pt>
                <c:pt idx="1682">
                  <c:v>9.32432805691522</c:v>
                </c:pt>
                <c:pt idx="1683">
                  <c:v>9.327185825049163</c:v>
                </c:pt>
                <c:pt idx="1684">
                  <c:v>9.330039080164352</c:v>
                </c:pt>
                <c:pt idx="1685">
                  <c:v>9.332887820379102</c:v>
                </c:pt>
                <c:pt idx="1686">
                  <c:v>9.335732043813065</c:v>
                </c:pt>
                <c:pt idx="1687">
                  <c:v>9.338571748587235</c:v>
                </c:pt>
                <c:pt idx="1688">
                  <c:v>9.341406932823964</c:v>
                </c:pt>
                <c:pt idx="1689">
                  <c:v>9.344237594646923</c:v>
                </c:pt>
                <c:pt idx="1690">
                  <c:v>9.347063732181148</c:v>
                </c:pt>
                <c:pt idx="1691">
                  <c:v>9.349885343553023</c:v>
                </c:pt>
                <c:pt idx="1692">
                  <c:v>9.352702426890266</c:v>
                </c:pt>
                <c:pt idx="1693">
                  <c:v>9.355514980321947</c:v>
                </c:pt>
                <c:pt idx="1694">
                  <c:v>9.358323001978478</c:v>
                </c:pt>
                <c:pt idx="1695">
                  <c:v>9.361126489991637</c:v>
                </c:pt>
                <c:pt idx="1696">
                  <c:v>9.36392544249453</c:v>
                </c:pt>
                <c:pt idx="1697">
                  <c:v>9.366719857621628</c:v>
                </c:pt>
                <c:pt idx="1698">
                  <c:v>9.36950973350874</c:v>
                </c:pt>
                <c:pt idx="1699">
                  <c:v>9.372295068293025</c:v>
                </c:pt>
                <c:pt idx="1700">
                  <c:v>9.375075860113007</c:v>
                </c:pt>
                <c:pt idx="1701">
                  <c:v>9.377852107108546</c:v>
                </c:pt>
                <c:pt idx="1702">
                  <c:v>9.380623807420864</c:v>
                </c:pt>
                <c:pt idx="1703">
                  <c:v>9.38339095919253</c:v>
                </c:pt>
                <c:pt idx="1704">
                  <c:v>9.38615356056747</c:v>
                </c:pt>
                <c:pt idx="1705">
                  <c:v>9.388911609690954</c:v>
                </c:pt>
                <c:pt idx="1706">
                  <c:v>9.391665104709625</c:v>
                </c:pt>
                <c:pt idx="1707">
                  <c:v>9.394414043771462</c:v>
                </c:pt>
                <c:pt idx="1708">
                  <c:v>9.397158425025807</c:v>
                </c:pt>
                <c:pt idx="1709">
                  <c:v>9.399898246623365</c:v>
                </c:pt>
                <c:pt idx="1710">
                  <c:v>9.40263350671618</c:v>
                </c:pt>
                <c:pt idx="1711">
                  <c:v>9.405364203457668</c:v>
                </c:pt>
                <c:pt idx="1712">
                  <c:v>9.408090335002597</c:v>
                </c:pt>
                <c:pt idx="1713">
                  <c:v>9.410811899507093</c:v>
                </c:pt>
                <c:pt idx="1714">
                  <c:v>9.41352889512864</c:v>
                </c:pt>
                <c:pt idx="1715">
                  <c:v>9.416241320026083</c:v>
                </c:pt>
                <c:pt idx="1716">
                  <c:v>9.418949172359628</c:v>
                </c:pt>
                <c:pt idx="1717">
                  <c:v>9.421652450290836</c:v>
                </c:pt>
                <c:pt idx="1718">
                  <c:v>9.424351151982634</c:v>
                </c:pt>
                <c:pt idx="1719">
                  <c:v>9.42704527559931</c:v>
                </c:pt>
                <c:pt idx="1720">
                  <c:v>9.42973481930651</c:v>
                </c:pt>
                <c:pt idx="1721">
                  <c:v>9.432419781271242</c:v>
                </c:pt>
                <c:pt idx="1722">
                  <c:v>9.43510015966188</c:v>
                </c:pt>
                <c:pt idx="1723">
                  <c:v>9.437775952648165</c:v>
                </c:pt>
                <c:pt idx="1724">
                  <c:v>9.440447158401198</c:v>
                </c:pt>
                <c:pt idx="1725">
                  <c:v>9.443113775093439</c:v>
                </c:pt>
                <c:pt idx="1726">
                  <c:v>9.445775800898724</c:v>
                </c:pt>
                <c:pt idx="1727">
                  <c:v>9.448433233992252</c:v>
                </c:pt>
                <c:pt idx="1728">
                  <c:v>9.451086072550577</c:v>
                </c:pt>
                <c:pt idx="1729">
                  <c:v>9.453734314751638</c:v>
                </c:pt>
                <c:pt idx="1730">
                  <c:v>9.456377958774721</c:v>
                </c:pt>
                <c:pt idx="1731">
                  <c:v>9.4590170028005</c:v>
                </c:pt>
                <c:pt idx="1732">
                  <c:v>9.461651445011004</c:v>
                </c:pt>
                <c:pt idx="1733">
                  <c:v>9.46428128358964</c:v>
                </c:pt>
                <c:pt idx="1734">
                  <c:v>9.46690651672117</c:v>
                </c:pt>
                <c:pt idx="1735">
                  <c:v>9.469527142591743</c:v>
                </c:pt>
                <c:pt idx="1736">
                  <c:v>9.472143159388872</c:v>
                </c:pt>
                <c:pt idx="1737">
                  <c:v>9.474754565301436</c:v>
                </c:pt>
                <c:pt idx="1738">
                  <c:v>9.47736135851969</c:v>
                </c:pt>
                <c:pt idx="1739">
                  <c:v>9.479963537235265</c:v>
                </c:pt>
                <c:pt idx="1740">
                  <c:v>9.482561099641154</c:v>
                </c:pt>
                <c:pt idx="1741">
                  <c:v>9.485154043931736</c:v>
                </c:pt>
                <c:pt idx="1742">
                  <c:v>9.487742368302756</c:v>
                </c:pt>
                <c:pt idx="1743">
                  <c:v>9.490326070951335</c:v>
                </c:pt>
                <c:pt idx="1744">
                  <c:v>9.49290515007597</c:v>
                </c:pt>
                <c:pt idx="1745">
                  <c:v>9.495479603876527</c:v>
                </c:pt>
                <c:pt idx="1746">
                  <c:v>9.49804943055426</c:v>
                </c:pt>
                <c:pt idx="1747">
                  <c:v>9.50061462831179</c:v>
                </c:pt>
                <c:pt idx="1748">
                  <c:v>9.503175195353114</c:v>
                </c:pt>
                <c:pt idx="1749">
                  <c:v>9.50573112988362</c:v>
                </c:pt>
                <c:pt idx="1750">
                  <c:v>9.508282430110054</c:v>
                </c:pt>
                <c:pt idx="1751">
                  <c:v>9.510829094240556</c:v>
                </c:pt>
                <c:pt idx="1752">
                  <c:v>9.51337112048464</c:v>
                </c:pt>
                <c:pt idx="1753">
                  <c:v>9.515908507053202</c:v>
                </c:pt>
                <c:pt idx="1754">
                  <c:v>9.518441252158511</c:v>
                </c:pt>
                <c:pt idx="1755">
                  <c:v>9.520969354014225</c:v>
                </c:pt>
                <c:pt idx="1756">
                  <c:v>9.523492810835376</c:v>
                </c:pt>
                <c:pt idx="1757">
                  <c:v>9.526011620838386</c:v>
                </c:pt>
                <c:pt idx="1758">
                  <c:v>9.528525782241051</c:v>
                </c:pt>
                <c:pt idx="1759">
                  <c:v>9.531035293262563</c:v>
                </c:pt>
                <c:pt idx="1760">
                  <c:v>9.533540152123475</c:v>
                </c:pt>
                <c:pt idx="1761">
                  <c:v>9.53604035704575</c:v>
                </c:pt>
                <c:pt idx="1762">
                  <c:v>9.538535906252713</c:v>
                </c:pt>
                <c:pt idx="1763">
                  <c:v>9.541026797969088</c:v>
                </c:pt>
                <c:pt idx="1764">
                  <c:v>9.54351303042098</c:v>
                </c:pt>
                <c:pt idx="1765">
                  <c:v>9.545994601835877</c:v>
                </c:pt>
                <c:pt idx="1766">
                  <c:v>9.548471510442663</c:v>
                </c:pt>
                <c:pt idx="1767">
                  <c:v>9.550943754471598</c:v>
                </c:pt>
                <c:pt idx="1768">
                  <c:v>9.553411332154336</c:v>
                </c:pt>
                <c:pt idx="1769">
                  <c:v>9.555874241723918</c:v>
                </c:pt>
                <c:pt idx="1770">
                  <c:v>9.558332481414768</c:v>
                </c:pt>
                <c:pt idx="1771">
                  <c:v>9.560786049462716</c:v>
                </c:pt>
                <c:pt idx="1772">
                  <c:v>9.563234944104957</c:v>
                </c:pt>
                <c:pt idx="1773">
                  <c:v>9.565679163580096</c:v>
                </c:pt>
                <c:pt idx="1774">
                  <c:v>9.568118706128121</c:v>
                </c:pt>
                <c:pt idx="1775">
                  <c:v>9.570553569990416</c:v>
                </c:pt>
                <c:pt idx="1776">
                  <c:v>9.57298375340975</c:v>
                </c:pt>
                <c:pt idx="1777">
                  <c:v>9.575409254630287</c:v>
                </c:pt>
                <c:pt idx="1778">
                  <c:v>9.57783007189758</c:v>
                </c:pt>
                <c:pt idx="1779">
                  <c:v>9.580246203458587</c:v>
                </c:pt>
                <c:pt idx="1780">
                  <c:v>9.582657647561653</c:v>
                </c:pt>
                <c:pt idx="1781">
                  <c:v>9.585064402456511</c:v>
                </c:pt>
                <c:pt idx="1782">
                  <c:v>9.587466466394303</c:v>
                </c:pt>
                <c:pt idx="1783">
                  <c:v>9.58986383762755</c:v>
                </c:pt>
                <c:pt idx="1784">
                  <c:v>9.592256514410182</c:v>
                </c:pt>
                <c:pt idx="1785">
                  <c:v>9.594644494997521</c:v>
                </c:pt>
                <c:pt idx="1786">
                  <c:v>9.597027777646283</c:v>
                </c:pt>
                <c:pt idx="1787">
                  <c:v>9.599406360614588</c:v>
                </c:pt>
                <c:pt idx="1788">
                  <c:v>9.60178024216195</c:v>
                </c:pt>
                <c:pt idx="1789">
                  <c:v>9.60414942054928</c:v>
                </c:pt>
                <c:pt idx="1790">
                  <c:v>9.606513894038892</c:v>
                </c:pt>
                <c:pt idx="1791">
                  <c:v>9.608873660894494</c:v>
                </c:pt>
                <c:pt idx="1792">
                  <c:v>9.611228719381206</c:v>
                </c:pt>
                <c:pt idx="1793">
                  <c:v>9.613579067765535</c:v>
                </c:pt>
                <c:pt idx="1794">
                  <c:v>9.615924704315393</c:v>
                </c:pt>
                <c:pt idx="1795">
                  <c:v>9.618265627300095</c:v>
                </c:pt>
                <c:pt idx="1796">
                  <c:v>9.620601834990365</c:v>
                </c:pt>
                <c:pt idx="1797">
                  <c:v>9.622933325658317</c:v>
                </c:pt>
                <c:pt idx="1798">
                  <c:v>9.625260097577477</c:v>
                </c:pt>
                <c:pt idx="1799">
                  <c:v>9.627582149022775</c:v>
                </c:pt>
                <c:pt idx="1800">
                  <c:v>9.629899478270536</c:v>
                </c:pt>
                <c:pt idx="1801">
                  <c:v>9.632212083598501</c:v>
                </c:pt>
                <c:pt idx="1802">
                  <c:v>9.634519963285811</c:v>
                </c:pt>
                <c:pt idx="1803">
                  <c:v>9.636823115613009</c:v>
                </c:pt>
                <c:pt idx="1804">
                  <c:v>9.639121538862053</c:v>
                </c:pt>
                <c:pt idx="1805">
                  <c:v>9.641415231316303</c:v>
                </c:pt>
                <c:pt idx="1806">
                  <c:v>9.643704191260523</c:v>
                </c:pt>
                <c:pt idx="1807">
                  <c:v>9.645988416980895</c:v>
                </c:pt>
                <c:pt idx="1808">
                  <c:v>9.648267906764994</c:v>
                </c:pt>
                <c:pt idx="1809">
                  <c:v>9.650542658901823</c:v>
                </c:pt>
                <c:pt idx="1810">
                  <c:v>9.65281267168177</c:v>
                </c:pt>
                <c:pt idx="1811">
                  <c:v>9.65507794339666</c:v>
                </c:pt>
                <c:pt idx="1812">
                  <c:v>9.657338472339704</c:v>
                </c:pt>
                <c:pt idx="1813">
                  <c:v>9.65959425680555</c:v>
                </c:pt>
                <c:pt idx="1814">
                  <c:v>9.661845295090225</c:v>
                </c:pt>
                <c:pt idx="1815">
                  <c:v>9.664091585491196</c:v>
                </c:pt>
                <c:pt idx="1816">
                  <c:v>9.66633312630733</c:v>
                </c:pt>
                <c:pt idx="1817">
                  <c:v>9.66856991583891</c:v>
                </c:pt>
                <c:pt idx="1818">
                  <c:v>9.670801952387625</c:v>
                </c:pt>
                <c:pt idx="1819">
                  <c:v>9.673029234256587</c:v>
                </c:pt>
                <c:pt idx="1820">
                  <c:v>9.675251759750318</c:v>
                </c:pt>
                <c:pt idx="1821">
                  <c:v>9.677469527174762</c:v>
                </c:pt>
                <c:pt idx="1822">
                  <c:v>9.67968253483727</c:v>
                </c:pt>
                <c:pt idx="1823">
                  <c:v>9.681890781046603</c:v>
                </c:pt>
                <c:pt idx="1824">
                  <c:v>9.684094264112958</c:v>
                </c:pt>
                <c:pt idx="1825">
                  <c:v>9.686292982347934</c:v>
                </c:pt>
                <c:pt idx="1826">
                  <c:v>9.688486934064552</c:v>
                </c:pt>
                <c:pt idx="1827">
                  <c:v>9.69067611757725</c:v>
                </c:pt>
                <c:pt idx="1828">
                  <c:v>9.69286053120188</c:v>
                </c:pt>
                <c:pt idx="1829">
                  <c:v>9.695040173255725</c:v>
                </c:pt>
                <c:pt idx="1830">
                  <c:v>9.697215042057472</c:v>
                </c:pt>
                <c:pt idx="1831">
                  <c:v>9.69938513592725</c:v>
                </c:pt>
                <c:pt idx="1832">
                  <c:v>9.701550453186575</c:v>
                </c:pt>
                <c:pt idx="1833">
                  <c:v>9.703710992158418</c:v>
                </c:pt>
                <c:pt idx="1834">
                  <c:v>9.705866751167153</c:v>
                </c:pt>
                <c:pt idx="1835">
                  <c:v>9.708017728538575</c:v>
                </c:pt>
                <c:pt idx="1836">
                  <c:v>9.710163922599914</c:v>
                </c:pt>
                <c:pt idx="1837">
                  <c:v>9.712305331679813</c:v>
                </c:pt>
                <c:pt idx="1838">
                  <c:v>9.714441954108336</c:v>
                </c:pt>
                <c:pt idx="1839">
                  <c:v>9.716573788216976</c:v>
                </c:pt>
                <c:pt idx="1840">
                  <c:v>9.718700832338655</c:v>
                </c:pt>
                <c:pt idx="1841">
                  <c:v>9.720823084807712</c:v>
                </c:pt>
                <c:pt idx="1842">
                  <c:v>9.722940543959914</c:v>
                </c:pt>
                <c:pt idx="1843">
                  <c:v>9.725053208132452</c:v>
                </c:pt>
                <c:pt idx="1844">
                  <c:v>9.72716107566395</c:v>
                </c:pt>
                <c:pt idx="1845">
                  <c:v>9.729264144894449</c:v>
                </c:pt>
                <c:pt idx="1846">
                  <c:v>9.73136241416543</c:v>
                </c:pt>
                <c:pt idx="1847">
                  <c:v>9.733455881819788</c:v>
                </c:pt>
                <c:pt idx="1848">
                  <c:v>9.73554454620186</c:v>
                </c:pt>
                <c:pt idx="1849">
                  <c:v>9.737628405657391</c:v>
                </c:pt>
                <c:pt idx="1850">
                  <c:v>9.739707458533585</c:v>
                </c:pt>
                <c:pt idx="1851">
                  <c:v>9.741781703179054</c:v>
                </c:pt>
                <c:pt idx="1852">
                  <c:v>9.743851137943846</c:v>
                </c:pt>
                <c:pt idx="1853">
                  <c:v>9.74591576117944</c:v>
                </c:pt>
                <c:pt idx="1854">
                  <c:v>9.747975571238747</c:v>
                </c:pt>
                <c:pt idx="1855">
                  <c:v>9.750030566476112</c:v>
                </c:pt>
                <c:pt idx="1856">
                  <c:v>9.752080745247304</c:v>
                </c:pt>
                <c:pt idx="1857">
                  <c:v>9.754126105909533</c:v>
                </c:pt>
                <c:pt idx="1858">
                  <c:v>9.756166646821444</c:v>
                </c:pt>
                <c:pt idx="1859">
                  <c:v>9.758202366343106</c:v>
                </c:pt>
                <c:pt idx="1860">
                  <c:v>9.760233262836031</c:v>
                </c:pt>
                <c:pt idx="1861">
                  <c:v>9.762259334663163</c:v>
                </c:pt>
                <c:pt idx="1862">
                  <c:v>9.764280580188876</c:v>
                </c:pt>
                <c:pt idx="1863">
                  <c:v>9.76629699777899</c:v>
                </c:pt>
                <c:pt idx="1864">
                  <c:v>9.768308585800751</c:v>
                </c:pt>
                <c:pt idx="1865">
                  <c:v>9.770315342622849</c:v>
                </c:pt>
                <c:pt idx="1866">
                  <c:v>9.772317266615415</c:v>
                </c:pt>
                <c:pt idx="1867">
                  <c:v>9.774314356149998</c:v>
                </c:pt>
                <c:pt idx="1868">
                  <c:v>9.776306609599613</c:v>
                </c:pt>
                <c:pt idx="1869">
                  <c:v>9.778294025338683</c:v>
                </c:pt>
                <c:pt idx="1870">
                  <c:v>9.780276601743098</c:v>
                </c:pt>
                <c:pt idx="1871">
                  <c:v>9.782254337190173</c:v>
                </c:pt>
                <c:pt idx="1872">
                  <c:v>9.784227230058665</c:v>
                </c:pt>
                <c:pt idx="1873">
                  <c:v>9.786195278728774</c:v>
                </c:pt>
                <c:pt idx="1874">
                  <c:v>9.788158481582133</c:v>
                </c:pt>
                <c:pt idx="1875">
                  <c:v>9.790116837001834</c:v>
                </c:pt>
                <c:pt idx="1876">
                  <c:v>9.792070343372389</c:v>
                </c:pt>
                <c:pt idx="1877">
                  <c:v>9.794018999079769</c:v>
                </c:pt>
                <c:pt idx="1878">
                  <c:v>9.795962802511383</c:v>
                </c:pt>
                <c:pt idx="1879">
                  <c:v>9.797901752056079</c:v>
                </c:pt>
                <c:pt idx="1880">
                  <c:v>9.79983584610416</c:v>
                </c:pt>
                <c:pt idx="1881">
                  <c:v>9.801765083047358</c:v>
                </c:pt>
                <c:pt idx="1882">
                  <c:v>9.803689461278862</c:v>
                </c:pt>
                <c:pt idx="1883">
                  <c:v>9.805608979193305</c:v>
                </c:pt>
                <c:pt idx="1884">
                  <c:v>9.807523635186754</c:v>
                </c:pt>
                <c:pt idx="1885">
                  <c:v>9.80943342765674</c:v>
                </c:pt>
                <c:pt idx="1886">
                  <c:v>9.811338355002233</c:v>
                </c:pt>
                <c:pt idx="1887">
                  <c:v>9.813238415623644</c:v>
                </c:pt>
                <c:pt idx="1888">
                  <c:v>9.81513360792284</c:v>
                </c:pt>
                <c:pt idx="1889">
                  <c:v>9.817023930303133</c:v>
                </c:pt>
                <c:pt idx="1890">
                  <c:v>9.818909381169285</c:v>
                </c:pt>
                <c:pt idx="1891">
                  <c:v>9.82078995892751</c:v>
                </c:pt>
                <c:pt idx="1892">
                  <c:v>9.82266566198546</c:v>
                </c:pt>
                <c:pt idx="1893">
                  <c:v>9.82453648875225</c:v>
                </c:pt>
                <c:pt idx="1894">
                  <c:v>9.826402437638444</c:v>
                </c:pt>
                <c:pt idx="1895">
                  <c:v>9.828263507056045</c:v>
                </c:pt>
                <c:pt idx="1896">
                  <c:v>9.830119695418523</c:v>
                </c:pt>
                <c:pt idx="1897">
                  <c:v>9.831971001140793</c:v>
                </c:pt>
                <c:pt idx="1898">
                  <c:v>9.833817422639223</c:v>
                </c:pt>
                <c:pt idx="1899">
                  <c:v>9.835658958331634</c:v>
                </c:pt>
                <c:pt idx="1900">
                  <c:v>9.837495606637297</c:v>
                </c:pt>
                <c:pt idx="1901">
                  <c:v>9.83932736597694</c:v>
                </c:pt>
                <c:pt idx="1902">
                  <c:v>9.84115423477275</c:v>
                </c:pt>
                <c:pt idx="1903">
                  <c:v>9.842976211448364</c:v>
                </c:pt>
                <c:pt idx="1904">
                  <c:v>9.844793294428866</c:v>
                </c:pt>
                <c:pt idx="1905">
                  <c:v>9.846605482140813</c:v>
                </c:pt>
                <c:pt idx="1906">
                  <c:v>9.84841277301221</c:v>
                </c:pt>
                <c:pt idx="1907">
                  <c:v>9.850215165472512</c:v>
                </c:pt>
                <c:pt idx="1908">
                  <c:v>9.852012657952648</c:v>
                </c:pt>
                <c:pt idx="1909">
                  <c:v>9.85380524888498</c:v>
                </c:pt>
                <c:pt idx="1910">
                  <c:v>9.855592936703356</c:v>
                </c:pt>
                <c:pt idx="1911">
                  <c:v>9.857375719843055</c:v>
                </c:pt>
                <c:pt idx="1912">
                  <c:v>9.85915359674084</c:v>
                </c:pt>
                <c:pt idx="1913">
                  <c:v>9.86092656583492</c:v>
                </c:pt>
                <c:pt idx="1914">
                  <c:v>9.862694625564966</c:v>
                </c:pt>
                <c:pt idx="1915">
                  <c:v>9.864457774372102</c:v>
                </c:pt>
                <c:pt idx="1916">
                  <c:v>9.866216010698934</c:v>
                </c:pt>
                <c:pt idx="1917">
                  <c:v>9.867969332989504</c:v>
                </c:pt>
                <c:pt idx="1918">
                  <c:v>9.869717739689338</c:v>
                </c:pt>
                <c:pt idx="1919">
                  <c:v>9.871461229245404</c:v>
                </c:pt>
                <c:pt idx="1920">
                  <c:v>9.87319980010615</c:v>
                </c:pt>
                <c:pt idx="1921">
                  <c:v>9.874933450721478</c:v>
                </c:pt>
                <c:pt idx="1922">
                  <c:v>9.876662179542757</c:v>
                </c:pt>
                <c:pt idx="1923">
                  <c:v>9.878385985022813</c:v>
                </c:pt>
                <c:pt idx="1924">
                  <c:v>9.88010486561595</c:v>
                </c:pt>
                <c:pt idx="1925">
                  <c:v>9.881818819777924</c:v>
                </c:pt>
                <c:pt idx="1926">
                  <c:v>9.883527845965966</c:v>
                </c:pt>
                <c:pt idx="1927">
                  <c:v>9.885231942638764</c:v>
                </c:pt>
                <c:pt idx="1928">
                  <c:v>9.886931108256481</c:v>
                </c:pt>
                <c:pt idx="1929">
                  <c:v>9.888625341280743</c:v>
                </c:pt>
                <c:pt idx="1930">
                  <c:v>9.890314640174643</c:v>
                </c:pt>
                <c:pt idx="1931">
                  <c:v>9.891999003402744</c:v>
                </c:pt>
                <c:pt idx="1932">
                  <c:v>9.89367842943107</c:v>
                </c:pt>
                <c:pt idx="1933">
                  <c:v>9.895352916727128</c:v>
                </c:pt>
                <c:pt idx="1934">
                  <c:v>9.897022463759873</c:v>
                </c:pt>
                <c:pt idx="1935">
                  <c:v>9.898687068999757</c:v>
                </c:pt>
                <c:pt idx="1936">
                  <c:v>9.900346730918677</c:v>
                </c:pt>
                <c:pt idx="1937">
                  <c:v>9.902001447990013</c:v>
                </c:pt>
                <c:pt idx="1938">
                  <c:v>9.90365121868862</c:v>
                </c:pt>
                <c:pt idx="1939">
                  <c:v>9.905296041490801</c:v>
                </c:pt>
                <c:pt idx="1940">
                  <c:v>9.906935914874367</c:v>
                </c:pt>
                <c:pt idx="1941">
                  <c:v>9.908570837318571</c:v>
                </c:pt>
                <c:pt idx="1942">
                  <c:v>9.910200807304155</c:v>
                </c:pt>
                <c:pt idx="1943">
                  <c:v>9.911825823313327</c:v>
                </c:pt>
                <c:pt idx="1944">
                  <c:v>9.913445883829776</c:v>
                </c:pt>
                <c:pt idx="1945">
                  <c:v>9.915060987338652</c:v>
                </c:pt>
                <c:pt idx="1946">
                  <c:v>9.916671132326593</c:v>
                </c:pt>
                <c:pt idx="1947">
                  <c:v>9.918276317281707</c:v>
                </c:pt>
                <c:pt idx="1948">
                  <c:v>9.919876540693574</c:v>
                </c:pt>
                <c:pt idx="1949">
                  <c:v>9.921471801053258</c:v>
                </c:pt>
                <c:pt idx="1950">
                  <c:v>9.923062096853294</c:v>
                </c:pt>
                <c:pt idx="1951">
                  <c:v>9.92464742658769</c:v>
                </c:pt>
                <c:pt idx="1952">
                  <c:v>9.926227788751937</c:v>
                </c:pt>
                <c:pt idx="1953">
                  <c:v>9.927803181843007</c:v>
                </c:pt>
                <c:pt idx="1954">
                  <c:v>9.929373604359343</c:v>
                </c:pt>
                <c:pt idx="1955">
                  <c:v>9.930939054800871</c:v>
                </c:pt>
                <c:pt idx="1956">
                  <c:v>9.932499531668996</c:v>
                </c:pt>
                <c:pt idx="1957">
                  <c:v>9.934055033466588</c:v>
                </c:pt>
                <c:pt idx="1958">
                  <c:v>9.935605558698027</c:v>
                </c:pt>
                <c:pt idx="1959">
                  <c:v>9.937151105869145</c:v>
                </c:pt>
                <c:pt idx="1960">
                  <c:v>9.938691673487275</c:v>
                </c:pt>
                <c:pt idx="1961">
                  <c:v>9.940227260061217</c:v>
                </c:pt>
                <c:pt idx="1962">
                  <c:v>9.94175786410126</c:v>
                </c:pt>
                <c:pt idx="1963">
                  <c:v>9.943283484119171</c:v>
                </c:pt>
                <c:pt idx="1964">
                  <c:v>9.94480411862821</c:v>
                </c:pt>
                <c:pt idx="1965">
                  <c:v>9.946319766143104</c:v>
                </c:pt>
                <c:pt idx="1966">
                  <c:v>9.947830425180074</c:v>
                </c:pt>
                <c:pt idx="1967">
                  <c:v>9.949336094256825</c:v>
                </c:pt>
                <c:pt idx="1968">
                  <c:v>9.950836771892543</c:v>
                </c:pt>
                <c:pt idx="1969">
                  <c:v>9.952332456607898</c:v>
                </c:pt>
                <c:pt idx="1970">
                  <c:v>9.95382314692505</c:v>
                </c:pt>
                <c:pt idx="1971">
                  <c:v>9.95530884136764</c:v>
                </c:pt>
                <c:pt idx="1972">
                  <c:v>9.956789538460798</c:v>
                </c:pt>
                <c:pt idx="1973">
                  <c:v>9.958265236731135</c:v>
                </c:pt>
                <c:pt idx="1974">
                  <c:v>9.959735934706765</c:v>
                </c:pt>
                <c:pt idx="1975">
                  <c:v>9.961201630917265</c:v>
                </c:pt>
                <c:pt idx="1976">
                  <c:v>9.962662323893725</c:v>
                </c:pt>
                <c:pt idx="1977">
                  <c:v>9.964118012168706</c:v>
                </c:pt>
                <c:pt idx="1978">
                  <c:v>9.965568694276265</c:v>
                </c:pt>
                <c:pt idx="1979">
                  <c:v>9.967014368751945</c:v>
                </c:pt>
                <c:pt idx="1980">
                  <c:v>9.968455034132777</c:v>
                </c:pt>
                <c:pt idx="1981">
                  <c:v>9.96989068895729</c:v>
                </c:pt>
                <c:pt idx="1982">
                  <c:v>9.971321331765498</c:v>
                </c:pt>
                <c:pt idx="1983">
                  <c:v>9.97274696109891</c:v>
                </c:pt>
                <c:pt idx="1984">
                  <c:v>9.97416757550052</c:v>
                </c:pt>
                <c:pt idx="1985">
                  <c:v>9.975583173514813</c:v>
                </c:pt>
                <c:pt idx="1986">
                  <c:v>9.976993753687773</c:v>
                </c:pt>
                <c:pt idx="1987">
                  <c:v>9.978399314566878</c:v>
                </c:pt>
                <c:pt idx="1988">
                  <c:v>9.979799854701095</c:v>
                </c:pt>
                <c:pt idx="1989">
                  <c:v>9.981195372640874</c:v>
                </c:pt>
                <c:pt idx="1990">
                  <c:v>9.982585866938185</c:v>
                </c:pt>
                <c:pt idx="1991">
                  <c:v>9.983971336146465</c:v>
                </c:pt>
                <c:pt idx="1992">
                  <c:v>9.985351778820664</c:v>
                </c:pt>
                <c:pt idx="1993">
                  <c:v>9.98672719351722</c:v>
                </c:pt>
                <c:pt idx="1994">
                  <c:v>9.98809757879407</c:v>
                </c:pt>
                <c:pt idx="1995">
                  <c:v>9.98946293321064</c:v>
                </c:pt>
                <c:pt idx="1996">
                  <c:v>9.990823255327862</c:v>
                </c:pt>
                <c:pt idx="1997">
                  <c:v>9.992178543708158</c:v>
                </c:pt>
                <c:pt idx="1998">
                  <c:v>9.99352879691545</c:v>
                </c:pt>
                <c:pt idx="1999">
                  <c:v>9.994874013515163</c:v>
                </c:pt>
                <c:pt idx="2000">
                  <c:v>9.996214192074212</c:v>
                </c:pt>
                <c:pt idx="2001">
                  <c:v>9.997549331161014</c:v>
                </c:pt>
                <c:pt idx="2002">
                  <c:v>9.998879429345477</c:v>
                </c:pt>
                <c:pt idx="2003">
                  <c:v>10.00020448519903</c:v>
                </c:pt>
                <c:pt idx="2004">
                  <c:v>10.00152449729458</c:v>
                </c:pt>
                <c:pt idx="2005">
                  <c:v>10.00283946420655</c:v>
                </c:pt>
                <c:pt idx="2006">
                  <c:v>10.00414938451085</c:v>
                </c:pt>
                <c:pt idx="2007">
                  <c:v>10.00545425678491</c:v>
                </c:pt>
                <c:pt idx="2008">
                  <c:v>10.00675407960763</c:v>
                </c:pt>
                <c:pt idx="2009">
                  <c:v>10.00804885155944</c:v>
                </c:pt>
                <c:pt idx="2010">
                  <c:v>10.00933857122227</c:v>
                </c:pt>
                <c:pt idx="2011">
                  <c:v>10.01062323717954</c:v>
                </c:pt>
                <c:pt idx="2012">
                  <c:v>10.01190284801619</c:v>
                </c:pt>
                <c:pt idx="2013">
                  <c:v>10.01317740231865</c:v>
                </c:pt>
                <c:pt idx="2014">
                  <c:v>10.01444689867486</c:v>
                </c:pt>
                <c:pt idx="2015">
                  <c:v>10.01571133567425</c:v>
                </c:pt>
                <c:pt idx="2016">
                  <c:v>10.0169707119078</c:v>
                </c:pt>
                <c:pt idx="2017">
                  <c:v>10.01822502596792</c:v>
                </c:pt>
                <c:pt idx="2018">
                  <c:v>10.01947427644861</c:v>
                </c:pt>
                <c:pt idx="2019">
                  <c:v>10.0207184619453</c:v>
                </c:pt>
                <c:pt idx="2020">
                  <c:v>10.021957581055</c:v>
                </c:pt>
                <c:pt idx="2021">
                  <c:v>10.02319163237616</c:v>
                </c:pt>
                <c:pt idx="2022">
                  <c:v>10.02442061450879</c:v>
                </c:pt>
                <c:pt idx="2023">
                  <c:v>10.02564452605437</c:v>
                </c:pt>
                <c:pt idx="2024">
                  <c:v>10.02686336561591</c:v>
                </c:pt>
                <c:pt idx="2025">
                  <c:v>10.02807713179792</c:v>
                </c:pt>
                <c:pt idx="2026">
                  <c:v>10.02928582320642</c:v>
                </c:pt>
                <c:pt idx="2027">
                  <c:v>10.03048943844895</c:v>
                </c:pt>
                <c:pt idx="2028">
                  <c:v>10.03168797613454</c:v>
                </c:pt>
                <c:pt idx="2029">
                  <c:v>10.03288143487375</c:v>
                </c:pt>
                <c:pt idx="2030">
                  <c:v>10.03406981327864</c:v>
                </c:pt>
                <c:pt idx="2031">
                  <c:v>10.03525310996278</c:v>
                </c:pt>
                <c:pt idx="2032">
                  <c:v>10.03643132354127</c:v>
                </c:pt>
                <c:pt idx="2033">
                  <c:v>10.03760445263069</c:v>
                </c:pt>
                <c:pt idx="2034">
                  <c:v>10.03877249584916</c:v>
                </c:pt>
                <c:pt idx="2035">
                  <c:v>10.03993545181631</c:v>
                </c:pt>
                <c:pt idx="2036">
                  <c:v>10.04109331915326</c:v>
                </c:pt>
                <c:pt idx="2037">
                  <c:v>10.04224609648268</c:v>
                </c:pt>
                <c:pt idx="2038">
                  <c:v>10.04339378242871</c:v>
                </c:pt>
                <c:pt idx="2039">
                  <c:v>10.04453637561706</c:v>
                </c:pt>
                <c:pt idx="2040">
                  <c:v>10.04567387467489</c:v>
                </c:pt>
                <c:pt idx="2041">
                  <c:v>10.04680627823094</c:v>
                </c:pt>
                <c:pt idx="2042">
                  <c:v>10.04793358491542</c:v>
                </c:pt>
                <c:pt idx="2043">
                  <c:v>10.04905579336007</c:v>
                </c:pt>
                <c:pt idx="2044">
                  <c:v>10.05017290219815</c:v>
                </c:pt>
                <c:pt idx="2045">
                  <c:v>10.05128491006445</c:v>
                </c:pt>
                <c:pt idx="2046">
                  <c:v>10.05239181559525</c:v>
                </c:pt>
                <c:pt idx="2047">
                  <c:v>10.05349361742835</c:v>
                </c:pt>
                <c:pt idx="2048">
                  <c:v>10.0545903142031</c:v>
                </c:pt>
                <c:pt idx="2049">
                  <c:v>10.05568190456033</c:v>
                </c:pt>
                <c:pt idx="2050">
                  <c:v>10.05676838714241</c:v>
                </c:pt>
                <c:pt idx="2051">
                  <c:v>10.05784976059324</c:v>
                </c:pt>
                <c:pt idx="2052">
                  <c:v>10.05892602355821</c:v>
                </c:pt>
                <c:pt idx="2053">
                  <c:v>10.05999717468425</c:v>
                </c:pt>
                <c:pt idx="2054">
                  <c:v>10.06106321261981</c:v>
                </c:pt>
                <c:pt idx="2055">
                  <c:v>10.06212413601485</c:v>
                </c:pt>
                <c:pt idx="2056">
                  <c:v>10.06317994352087</c:v>
                </c:pt>
                <c:pt idx="2057">
                  <c:v>10.06423063379087</c:v>
                </c:pt>
                <c:pt idx="2058">
                  <c:v>10.0652762054794</c:v>
                </c:pt>
                <c:pt idx="2059">
                  <c:v>10.06631665724249</c:v>
                </c:pt>
                <c:pt idx="2060">
                  <c:v>10.06735198773774</c:v>
                </c:pt>
                <c:pt idx="2061">
                  <c:v>10.06838219562425</c:v>
                </c:pt>
                <c:pt idx="2062">
                  <c:v>10.06940727956265</c:v>
                </c:pt>
                <c:pt idx="2063">
                  <c:v>10.07042723821507</c:v>
                </c:pt>
                <c:pt idx="2064">
                  <c:v>10.0714420702452</c:v>
                </c:pt>
                <c:pt idx="2065">
                  <c:v>10.07245177431825</c:v>
                </c:pt>
                <c:pt idx="2066">
                  <c:v>10.07345634910092</c:v>
                </c:pt>
                <c:pt idx="2067">
                  <c:v>10.07445579326149</c:v>
                </c:pt>
                <c:pt idx="2068">
                  <c:v>10.07545010546972</c:v>
                </c:pt>
                <c:pt idx="2069">
                  <c:v>10.07643928439691</c:v>
                </c:pt>
                <c:pt idx="2070">
                  <c:v>10.07742332871591</c:v>
                </c:pt>
                <c:pt idx="2071">
                  <c:v>10.07840223710107</c:v>
                </c:pt>
                <c:pt idx="2072">
                  <c:v>10.07937600822827</c:v>
                </c:pt>
                <c:pt idx="2073">
                  <c:v>10.08034464077493</c:v>
                </c:pt>
                <c:pt idx="2074">
                  <c:v>10.08130813342</c:v>
                </c:pt>
                <c:pt idx="2075">
                  <c:v>10.08226648484395</c:v>
                </c:pt>
                <c:pt idx="2076">
                  <c:v>10.08321969372878</c:v>
                </c:pt>
                <c:pt idx="2077">
                  <c:v>10.08416775875802</c:v>
                </c:pt>
                <c:pt idx="2078">
                  <c:v>10.08511067861674</c:v>
                </c:pt>
                <c:pt idx="2079">
                  <c:v>10.08604845199151</c:v>
                </c:pt>
                <c:pt idx="2080">
                  <c:v>10.08698107757048</c:v>
                </c:pt>
                <c:pt idx="2081">
                  <c:v>10.0879085540433</c:v>
                </c:pt>
                <c:pt idx="2082">
                  <c:v>10.08883088010115</c:v>
                </c:pt>
                <c:pt idx="2083">
                  <c:v>10.08974805443674</c:v>
                </c:pt>
                <c:pt idx="2084">
                  <c:v>10.09066007574434</c:v>
                </c:pt>
                <c:pt idx="2085">
                  <c:v>10.09156694271972</c:v>
                </c:pt>
                <c:pt idx="2086">
                  <c:v>10.09246865406021</c:v>
                </c:pt>
                <c:pt idx="2087">
                  <c:v>10.09336520846466</c:v>
                </c:pt>
                <c:pt idx="2088">
                  <c:v>10.09425660463344</c:v>
                </c:pt>
                <c:pt idx="2089">
                  <c:v>10.09514284126849</c:v>
                </c:pt>
                <c:pt idx="2090">
                  <c:v>10.09602391707324</c:v>
                </c:pt>
                <c:pt idx="2091">
                  <c:v>10.0968998307527</c:v>
                </c:pt>
                <c:pt idx="2092">
                  <c:v>10.09777058101339</c:v>
                </c:pt>
                <c:pt idx="2093">
                  <c:v>10.09863616656338</c:v>
                </c:pt>
                <c:pt idx="2094">
                  <c:v>10.09949658611226</c:v>
                </c:pt>
                <c:pt idx="2095">
                  <c:v>10.10035183837115</c:v>
                </c:pt>
                <c:pt idx="2096">
                  <c:v>10.10120192205274</c:v>
                </c:pt>
                <c:pt idx="2097">
                  <c:v>10.10204683587125</c:v>
                </c:pt>
                <c:pt idx="2098">
                  <c:v>10.1028865785424</c:v>
                </c:pt>
                <c:pt idx="2099">
                  <c:v>10.10372114878348</c:v>
                </c:pt>
                <c:pt idx="2100">
                  <c:v>10.10455054531333</c:v>
                </c:pt>
                <c:pt idx="2101">
                  <c:v>10.10537476685231</c:v>
                </c:pt>
                <c:pt idx="2102">
                  <c:v>10.10619381212232</c:v>
                </c:pt>
                <c:pt idx="2103">
                  <c:v>10.10700767984679</c:v>
                </c:pt>
                <c:pt idx="2104">
                  <c:v>10.10781636875072</c:v>
                </c:pt>
                <c:pt idx="2105">
                  <c:v>10.10861987756063</c:v>
                </c:pt>
                <c:pt idx="2106">
                  <c:v>10.10941820500457</c:v>
                </c:pt>
                <c:pt idx="2107">
                  <c:v>10.11021134981217</c:v>
                </c:pt>
                <c:pt idx="2108">
                  <c:v>10.11099931071456</c:v>
                </c:pt>
                <c:pt idx="2109">
                  <c:v>10.11178208644443</c:v>
                </c:pt>
                <c:pt idx="2110">
                  <c:v>10.11255967573602</c:v>
                </c:pt>
                <c:pt idx="2111">
                  <c:v>10.1133320773251</c:v>
                </c:pt>
                <c:pt idx="2112">
                  <c:v>10.11409928994899</c:v>
                </c:pt>
                <c:pt idx="2113">
                  <c:v>10.11486131234654</c:v>
                </c:pt>
                <c:pt idx="2114">
                  <c:v>10.11561814325818</c:v>
                </c:pt>
                <c:pt idx="2115">
                  <c:v>10.11636978142584</c:v>
                </c:pt>
                <c:pt idx="2116">
                  <c:v>10.11711622559302</c:v>
                </c:pt>
                <c:pt idx="2117">
                  <c:v>10.11785747450477</c:v>
                </c:pt>
                <c:pt idx="2118">
                  <c:v>10.11859352690766</c:v>
                </c:pt>
                <c:pt idx="2119">
                  <c:v>10.11932438154982</c:v>
                </c:pt>
                <c:pt idx="2120">
                  <c:v>10.12005003718094</c:v>
                </c:pt>
                <c:pt idx="2121">
                  <c:v>10.12077049255224</c:v>
                </c:pt>
                <c:pt idx="2122">
                  <c:v>10.12148574641648</c:v>
                </c:pt>
                <c:pt idx="2123">
                  <c:v>10.122195797528</c:v>
                </c:pt>
                <c:pt idx="2124">
                  <c:v>10.12290064464265</c:v>
                </c:pt>
                <c:pt idx="2125">
                  <c:v>10.12360028651784</c:v>
                </c:pt>
                <c:pt idx="2126">
                  <c:v>10.12429472191255</c:v>
                </c:pt>
                <c:pt idx="2127">
                  <c:v>10.12498394958727</c:v>
                </c:pt>
                <c:pt idx="2128">
                  <c:v>10.12566796830408</c:v>
                </c:pt>
                <c:pt idx="2129">
                  <c:v>10.12634677682658</c:v>
                </c:pt>
                <c:pt idx="2130">
                  <c:v>10.12702037391993</c:v>
                </c:pt>
                <c:pt idx="2131">
                  <c:v>10.12768875835084</c:v>
                </c:pt>
                <c:pt idx="2132">
                  <c:v>10.12835192888758</c:v>
                </c:pt>
                <c:pt idx="2133">
                  <c:v>10.12900988429995</c:v>
                </c:pt>
                <c:pt idx="2134">
                  <c:v>10.12966262335932</c:v>
                </c:pt>
                <c:pt idx="2135">
                  <c:v>10.13031014483859</c:v>
                </c:pt>
                <c:pt idx="2136">
                  <c:v>10.13095244751225</c:v>
                </c:pt>
                <c:pt idx="2137">
                  <c:v>10.13158953015632</c:v>
                </c:pt>
                <c:pt idx="2138">
                  <c:v>10.13222139154834</c:v>
                </c:pt>
                <c:pt idx="2139">
                  <c:v>10.13284803046747</c:v>
                </c:pt>
                <c:pt idx="2140">
                  <c:v>10.13346944569438</c:v>
                </c:pt>
                <c:pt idx="2141">
                  <c:v>10.13408563601129</c:v>
                </c:pt>
                <c:pt idx="2142">
                  <c:v>10.13469660020201</c:v>
                </c:pt>
                <c:pt idx="2143">
                  <c:v>10.13530233705186</c:v>
                </c:pt>
                <c:pt idx="2144">
                  <c:v>10.13590284534775</c:v>
                </c:pt>
                <c:pt idx="2145">
                  <c:v>10.13649812387812</c:v>
                </c:pt>
                <c:pt idx="2146">
                  <c:v>10.137088171433</c:v>
                </c:pt>
                <c:pt idx="2147">
                  <c:v>10.13767298680394</c:v>
                </c:pt>
                <c:pt idx="2148">
                  <c:v>10.13825256878405</c:v>
                </c:pt>
                <c:pt idx="2149">
                  <c:v>10.13882691616804</c:v>
                </c:pt>
                <c:pt idx="2150">
                  <c:v>10.13939602775211</c:v>
                </c:pt>
                <c:pt idx="2151">
                  <c:v>10.13995990233407</c:v>
                </c:pt>
                <c:pt idx="2152">
                  <c:v>10.14051853871327</c:v>
                </c:pt>
                <c:pt idx="2153">
                  <c:v>10.14107193569061</c:v>
                </c:pt>
                <c:pt idx="2154">
                  <c:v>10.14162009206857</c:v>
                </c:pt>
                <c:pt idx="2155">
                  <c:v>10.14216300665117</c:v>
                </c:pt>
                <c:pt idx="2156">
                  <c:v>10.142700678244</c:v>
                </c:pt>
                <c:pt idx="2157">
                  <c:v>10.14323310565418</c:v>
                </c:pt>
                <c:pt idx="2158">
                  <c:v>10.14376028769045</c:v>
                </c:pt>
                <c:pt idx="2159">
                  <c:v>10.14428222316306</c:v>
                </c:pt>
                <c:pt idx="2160">
                  <c:v>10.14479891088383</c:v>
                </c:pt>
                <c:pt idx="2161">
                  <c:v>10.14531034966616</c:v>
                </c:pt>
                <c:pt idx="2162">
                  <c:v>10.145816538325</c:v>
                </c:pt>
                <c:pt idx="2163">
                  <c:v>10.14631747567683</c:v>
                </c:pt>
                <c:pt idx="2164">
                  <c:v>10.14681316053976</c:v>
                </c:pt>
                <c:pt idx="2165">
                  <c:v>10.14730359173341</c:v>
                </c:pt>
                <c:pt idx="2166">
                  <c:v>10.14778876807897</c:v>
                </c:pt>
                <c:pt idx="2167">
                  <c:v>10.14826868839922</c:v>
                </c:pt>
                <c:pt idx="2168">
                  <c:v>10.14874335151847</c:v>
                </c:pt>
                <c:pt idx="2169">
                  <c:v>10.14921275626262</c:v>
                </c:pt>
                <c:pt idx="2170">
                  <c:v>10.14967690145911</c:v>
                </c:pt>
                <c:pt idx="2171">
                  <c:v>10.15013578593697</c:v>
                </c:pt>
                <c:pt idx="2172">
                  <c:v>10.15058940852677</c:v>
                </c:pt>
                <c:pt idx="2173">
                  <c:v>10.15103776806067</c:v>
                </c:pt>
                <c:pt idx="2174">
                  <c:v>10.15148086337237</c:v>
                </c:pt>
                <c:pt idx="2175">
                  <c:v>10.15191869329716</c:v>
                </c:pt>
                <c:pt idx="2176">
                  <c:v>10.15235125667188</c:v>
                </c:pt>
                <c:pt idx="2177">
                  <c:v>10.15277855233495</c:v>
                </c:pt>
                <c:pt idx="2178">
                  <c:v>10.15320057912635</c:v>
                </c:pt>
                <c:pt idx="2179">
                  <c:v>10.15361733588762</c:v>
                </c:pt>
                <c:pt idx="2180">
                  <c:v>10.15402882146186</c:v>
                </c:pt>
                <c:pt idx="2181">
                  <c:v>10.15443503469378</c:v>
                </c:pt>
                <c:pt idx="2182">
                  <c:v>10.15483597442962</c:v>
                </c:pt>
                <c:pt idx="2183">
                  <c:v>10.1552316395172</c:v>
                </c:pt>
                <c:pt idx="2184">
                  <c:v>10.15562202880591</c:v>
                </c:pt>
                <c:pt idx="2185">
                  <c:v>10.1560071411467</c:v>
                </c:pt>
                <c:pt idx="2186">
                  <c:v>10.1563869753921</c:v>
                </c:pt>
                <c:pt idx="2187">
                  <c:v>10.15676153039622</c:v>
                </c:pt>
                <c:pt idx="2188">
                  <c:v>10.15713080501472</c:v>
                </c:pt>
                <c:pt idx="2189">
                  <c:v>10.15749479810484</c:v>
                </c:pt>
                <c:pt idx="2190">
                  <c:v>10.1578535085254</c:v>
                </c:pt>
                <c:pt idx="2191">
                  <c:v>10.15820693513676</c:v>
                </c:pt>
                <c:pt idx="2192">
                  <c:v>10.15855507680089</c:v>
                </c:pt>
                <c:pt idx="2193">
                  <c:v>10.15889793238132</c:v>
                </c:pt>
                <c:pt idx="2194">
                  <c:v>10.15923550074314</c:v>
                </c:pt>
                <c:pt idx="2195">
                  <c:v>10.15956778075302</c:v>
                </c:pt>
                <c:pt idx="2196">
                  <c:v>10.15989477127921</c:v>
                </c:pt>
                <c:pt idx="2197">
                  <c:v>10.16021647119152</c:v>
                </c:pt>
                <c:pt idx="2198">
                  <c:v>10.16053287936136</c:v>
                </c:pt>
                <c:pt idx="2199">
                  <c:v>10.16084399466167</c:v>
                </c:pt>
                <c:pt idx="2200">
                  <c:v>10.16114981596701</c:v>
                </c:pt>
                <c:pt idx="2201">
                  <c:v>10.16145034215348</c:v>
                </c:pt>
                <c:pt idx="2202">
                  <c:v>10.1617455720988</c:v>
                </c:pt>
                <c:pt idx="2203">
                  <c:v>10.1620355046822</c:v>
                </c:pt>
                <c:pt idx="2204">
                  <c:v>10.16232013878454</c:v>
                </c:pt>
                <c:pt idx="2205">
                  <c:v>10.16259947328825</c:v>
                </c:pt>
                <c:pt idx="2206">
                  <c:v>10.1628735070773</c:v>
                </c:pt>
                <c:pt idx="2207">
                  <c:v>10.16314223903727</c:v>
                </c:pt>
                <c:pt idx="2208">
                  <c:v>10.1634056680553</c:v>
                </c:pt>
                <c:pt idx="2209">
                  <c:v>10.16366379302014</c:v>
                </c:pt>
                <c:pt idx="2210">
                  <c:v>10.16391661282209</c:v>
                </c:pt>
                <c:pt idx="2211">
                  <c:v>10.16416412635301</c:v>
                </c:pt>
                <c:pt idx="2212">
                  <c:v>10.16440633250638</c:v>
                </c:pt>
                <c:pt idx="2213">
                  <c:v>10.16464323017723</c:v>
                </c:pt>
                <c:pt idx="2214">
                  <c:v>10.16487481826218</c:v>
                </c:pt>
                <c:pt idx="2215">
                  <c:v>10.16510109565943</c:v>
                </c:pt>
                <c:pt idx="2216">
                  <c:v>10.16532206126877</c:v>
                </c:pt>
                <c:pt idx="2217">
                  <c:v>10.16553771399153</c:v>
                </c:pt>
                <c:pt idx="2218">
                  <c:v>10.16574805273068</c:v>
                </c:pt>
                <c:pt idx="2219">
                  <c:v>10.16595307639071</c:v>
                </c:pt>
                <c:pt idx="2220">
                  <c:v>10.16615278387774</c:v>
                </c:pt>
                <c:pt idx="2221">
                  <c:v>10.16634717409945</c:v>
                </c:pt>
                <c:pt idx="2222">
                  <c:v>10.1665362459651</c:v>
                </c:pt>
                <c:pt idx="2223">
                  <c:v>10.16671999838553</c:v>
                </c:pt>
                <c:pt idx="2224">
                  <c:v>10.16689843027318</c:v>
                </c:pt>
                <c:pt idx="2225">
                  <c:v>10.16707154054205</c:v>
                </c:pt>
                <c:pt idx="2226">
                  <c:v>10.16723932810775</c:v>
                </c:pt>
                <c:pt idx="2227">
                  <c:v>10.16740179188743</c:v>
                </c:pt>
                <c:pt idx="2228">
                  <c:v>10.16755893079988</c:v>
                </c:pt>
                <c:pt idx="2229">
                  <c:v>10.16771074376543</c:v>
                </c:pt>
                <c:pt idx="2230">
                  <c:v>10.16785722970601</c:v>
                </c:pt>
                <c:pt idx="2231">
                  <c:v>10.16799838754513</c:v>
                </c:pt>
                <c:pt idx="2232">
                  <c:v>10.16813421620791</c:v>
                </c:pt>
                <c:pt idx="2233">
                  <c:v>10.16826471462101</c:v>
                </c:pt>
                <c:pt idx="2234">
                  <c:v>10.16838988171271</c:v>
                </c:pt>
                <c:pt idx="2235">
                  <c:v>10.16850971641287</c:v>
                </c:pt>
                <c:pt idx="2236">
                  <c:v>10.16862421765293</c:v>
                </c:pt>
                <c:pt idx="2237">
                  <c:v>10.16873338436592</c:v>
                </c:pt>
                <c:pt idx="2238">
                  <c:v>10.16883721548645</c:v>
                </c:pt>
                <c:pt idx="2239">
                  <c:v>10.16893570995071</c:v>
                </c:pt>
                <c:pt idx="2240">
                  <c:v>10.16902886669652</c:v>
                </c:pt>
                <c:pt idx="2241">
                  <c:v>10.16911668466325</c:v>
                </c:pt>
                <c:pt idx="2242">
                  <c:v>10.16919916279185</c:v>
                </c:pt>
                <c:pt idx="2243">
                  <c:v>10.1692763000249</c:v>
                </c:pt>
                <c:pt idx="2244">
                  <c:v>10.16934809530652</c:v>
                </c:pt>
                <c:pt idx="2245">
                  <c:v>10.16941454758246</c:v>
                </c:pt>
                <c:pt idx="2246">
                  <c:v>10.16947565580003</c:v>
                </c:pt>
                <c:pt idx="2247">
                  <c:v>10.16953141890815</c:v>
                </c:pt>
                <c:pt idx="2248">
                  <c:v>10.16958183585732</c:v>
                </c:pt>
                <c:pt idx="2249">
                  <c:v>10.16962690559964</c:v>
                </c:pt>
                <c:pt idx="2250">
                  <c:v>10.16966662708877</c:v>
                </c:pt>
                <c:pt idx="2251">
                  <c:v>10.16970099928001</c:v>
                </c:pt>
                <c:pt idx="2252">
                  <c:v>10.16973002113022</c:v>
                </c:pt>
                <c:pt idx="2253">
                  <c:v>10.16975369159785</c:v>
                </c:pt>
                <c:pt idx="2254">
                  <c:v>10.16977200964295</c:v>
                </c:pt>
                <c:pt idx="2255">
                  <c:v>10.16978497422716</c:v>
                </c:pt>
                <c:pt idx="2256">
                  <c:v>10.16979258431372</c:v>
                </c:pt>
                <c:pt idx="2257">
                  <c:v>10.16979483886746</c:v>
                </c:pt>
                <c:pt idx="2258">
                  <c:v>10.16979173685478</c:v>
                </c:pt>
                <c:pt idx="2259">
                  <c:v>10.16978327724371</c:v>
                </c:pt>
                <c:pt idx="2260">
                  <c:v>10.16976945900386</c:v>
                </c:pt>
                <c:pt idx="2261">
                  <c:v>10.16975028110642</c:v>
                </c:pt>
                <c:pt idx="2262">
                  <c:v>10.16972574252419</c:v>
                </c:pt>
                <c:pt idx="2263">
                  <c:v>10.16969584223157</c:v>
                </c:pt>
                <c:pt idx="2264">
                  <c:v>10.16966057920452</c:v>
                </c:pt>
                <c:pt idx="2265">
                  <c:v>10.16961995242065</c:v>
                </c:pt>
                <c:pt idx="2266">
                  <c:v>10.16957396085911</c:v>
                </c:pt>
                <c:pt idx="2267">
                  <c:v>10.1695226035007</c:v>
                </c:pt>
                <c:pt idx="2268">
                  <c:v>10.16946587932776</c:v>
                </c:pt>
                <c:pt idx="2269">
                  <c:v>10.16940378732427</c:v>
                </c:pt>
                <c:pt idx="2270">
                  <c:v>10.16933632647579</c:v>
                </c:pt>
                <c:pt idx="2271">
                  <c:v>10.16926349576947</c:v>
                </c:pt>
                <c:pt idx="2272">
                  <c:v>10.16918529419408</c:v>
                </c:pt>
                <c:pt idx="2273">
                  <c:v>10.16910172073996</c:v>
                </c:pt>
                <c:pt idx="2274">
                  <c:v>10.16901277439908</c:v>
                </c:pt>
                <c:pt idx="2275">
                  <c:v>10.16891845416497</c:v>
                </c:pt>
                <c:pt idx="2276">
                  <c:v>10.16881875903278</c:v>
                </c:pt>
                <c:pt idx="2277">
                  <c:v>10.16871368799928</c:v>
                </c:pt>
                <c:pt idx="2278">
                  <c:v>10.1686032400628</c:v>
                </c:pt>
                <c:pt idx="2279">
                  <c:v>10.16848741422328</c:v>
                </c:pt>
                <c:pt idx="2280">
                  <c:v>10.16836620948228</c:v>
                </c:pt>
                <c:pt idx="2281">
                  <c:v>10.16823962484293</c:v>
                </c:pt>
                <c:pt idx="2282">
                  <c:v>10.16810765931</c:v>
                </c:pt>
                <c:pt idx="2283">
                  <c:v>10.16797031188982</c:v>
                </c:pt>
                <c:pt idx="2284">
                  <c:v>10.16782758159033</c:v>
                </c:pt>
                <c:pt idx="2285">
                  <c:v>10.16767946742111</c:v>
                </c:pt>
                <c:pt idx="2286">
                  <c:v>10.16752596839329</c:v>
                </c:pt>
                <c:pt idx="2287">
                  <c:v>10.16736708351962</c:v>
                </c:pt>
                <c:pt idx="2288">
                  <c:v>10.16720281181446</c:v>
                </c:pt>
                <c:pt idx="2289">
                  <c:v>10.16703315229377</c:v>
                </c:pt>
                <c:pt idx="2290">
                  <c:v>10.16685810397512</c:v>
                </c:pt>
                <c:pt idx="2291">
                  <c:v>10.16667766587766</c:v>
                </c:pt>
                <c:pt idx="2292">
                  <c:v>10.16649183702215</c:v>
                </c:pt>
                <c:pt idx="2293">
                  <c:v>10.16630061643098</c:v>
                </c:pt>
                <c:pt idx="2294">
                  <c:v>10.16610400312811</c:v>
                </c:pt>
                <c:pt idx="2295">
                  <c:v>10.16590199613912</c:v>
                </c:pt>
                <c:pt idx="2296">
                  <c:v>10.16569459449121</c:v>
                </c:pt>
                <c:pt idx="2297">
                  <c:v>10.16548179721315</c:v>
                </c:pt>
                <c:pt idx="2298">
                  <c:v>10.16526360333533</c:v>
                </c:pt>
                <c:pt idx="2299">
                  <c:v>10.16504001188976</c:v>
                </c:pt>
                <c:pt idx="2300">
                  <c:v>10.16481102191003</c:v>
                </c:pt>
                <c:pt idx="2301">
                  <c:v>10.16457663243138</c:v>
                </c:pt>
                <c:pt idx="2302">
                  <c:v>10.16433684249059</c:v>
                </c:pt>
                <c:pt idx="2303">
                  <c:v>10.1640916511261</c:v>
                </c:pt>
                <c:pt idx="2304">
                  <c:v>10.16384105737795</c:v>
                </c:pt>
                <c:pt idx="2305">
                  <c:v>10.16358506028775</c:v>
                </c:pt>
                <c:pt idx="2306">
                  <c:v>10.16332365889877</c:v>
                </c:pt>
                <c:pt idx="2307">
                  <c:v>10.16305685225585</c:v>
                </c:pt>
                <c:pt idx="2308">
                  <c:v>10.16278463940544</c:v>
                </c:pt>
                <c:pt idx="2309">
                  <c:v>10.16250701939563</c:v>
                </c:pt>
                <c:pt idx="2310">
                  <c:v>10.16222399127607</c:v>
                </c:pt>
                <c:pt idx="2311">
                  <c:v>10.16193555409807</c:v>
                </c:pt>
                <c:pt idx="2312">
                  <c:v>10.16164170691451</c:v>
                </c:pt>
                <c:pt idx="2313">
                  <c:v>10.16134244877989</c:v>
                </c:pt>
                <c:pt idx="2314">
                  <c:v>10.16103777875034</c:v>
                </c:pt>
                <c:pt idx="2315">
                  <c:v>10.16072769588357</c:v>
                </c:pt>
                <c:pt idx="2316">
                  <c:v>10.16041219923892</c:v>
                </c:pt>
                <c:pt idx="2317">
                  <c:v>10.16009128787733</c:v>
                </c:pt>
                <c:pt idx="2318">
                  <c:v>10.15976496086135</c:v>
                </c:pt>
                <c:pt idx="2319">
                  <c:v>10.15943321725515</c:v>
                </c:pt>
                <c:pt idx="2320">
                  <c:v>10.15909605612451</c:v>
                </c:pt>
                <c:pt idx="2321">
                  <c:v>10.15875347653681</c:v>
                </c:pt>
                <c:pt idx="2322">
                  <c:v>10.15840547756107</c:v>
                </c:pt>
                <c:pt idx="2323">
                  <c:v>10.15805205826787</c:v>
                </c:pt>
                <c:pt idx="2324">
                  <c:v>10.15769321772947</c:v>
                </c:pt>
                <c:pt idx="2325">
                  <c:v>10.15732895501968</c:v>
                </c:pt>
                <c:pt idx="2326">
                  <c:v>10.15695926921397</c:v>
                </c:pt>
                <c:pt idx="2327">
                  <c:v>10.1565841593894</c:v>
                </c:pt>
                <c:pt idx="2328">
                  <c:v>10.15620362462462</c:v>
                </c:pt>
                <c:pt idx="2329">
                  <c:v>10.15581766399997</c:v>
                </c:pt>
                <c:pt idx="2330">
                  <c:v>10.15542627659732</c:v>
                </c:pt>
                <c:pt idx="2331">
                  <c:v>10.15502946150019</c:v>
                </c:pt>
                <c:pt idx="2332">
                  <c:v>10.15462721779373</c:v>
                </c:pt>
                <c:pt idx="2333">
                  <c:v>10.15421954456468</c:v>
                </c:pt>
                <c:pt idx="2334">
                  <c:v>10.15380644090141</c:v>
                </c:pt>
                <c:pt idx="2335">
                  <c:v>10.1533879058939</c:v>
                </c:pt>
                <c:pt idx="2336">
                  <c:v>10.15296393863374</c:v>
                </c:pt>
                <c:pt idx="2337">
                  <c:v>10.15253453821414</c:v>
                </c:pt>
                <c:pt idx="2338">
                  <c:v>10.15209970372993</c:v>
                </c:pt>
                <c:pt idx="2339">
                  <c:v>10.15165943427756</c:v>
                </c:pt>
                <c:pt idx="2340">
                  <c:v>10.15121372895508</c:v>
                </c:pt>
                <c:pt idx="2341">
                  <c:v>10.15076258686218</c:v>
                </c:pt>
                <c:pt idx="2342">
                  <c:v>10.15030600710014</c:v>
                </c:pt>
                <c:pt idx="2343">
                  <c:v>10.14984398877189</c:v>
                </c:pt>
                <c:pt idx="2344">
                  <c:v>10.14937653098195</c:v>
                </c:pt>
                <c:pt idx="2345">
                  <c:v>10.14890363283647</c:v>
                </c:pt>
                <c:pt idx="2346">
                  <c:v>10.14842529344322</c:v>
                </c:pt>
                <c:pt idx="2347">
                  <c:v>10.14794151191159</c:v>
                </c:pt>
                <c:pt idx="2348">
                  <c:v>10.14745228735257</c:v>
                </c:pt>
                <c:pt idx="2349">
                  <c:v>10.1469576188788</c:v>
                </c:pt>
                <c:pt idx="2350">
                  <c:v>10.14645750560452</c:v>
                </c:pt>
                <c:pt idx="2351">
                  <c:v>10.14595194664558</c:v>
                </c:pt>
                <c:pt idx="2352">
                  <c:v>10.14544094111948</c:v>
                </c:pt>
                <c:pt idx="2353">
                  <c:v>10.14492448814532</c:v>
                </c:pt>
                <c:pt idx="2354">
                  <c:v>10.14440258684382</c:v>
                </c:pt>
                <c:pt idx="2355">
                  <c:v>10.14387523633732</c:v>
                </c:pt>
                <c:pt idx="2356">
                  <c:v>10.14334243574979</c:v>
                </c:pt>
                <c:pt idx="2357">
                  <c:v>10.14280418420682</c:v>
                </c:pt>
                <c:pt idx="2358">
                  <c:v>10.14226048083562</c:v>
                </c:pt>
                <c:pt idx="2359">
                  <c:v>10.14171132476501</c:v>
                </c:pt>
                <c:pt idx="2360">
                  <c:v>10.14115671512545</c:v>
                </c:pt>
                <c:pt idx="2361">
                  <c:v>10.14059665104902</c:v>
                </c:pt>
                <c:pt idx="2362">
                  <c:v>10.1400311316694</c:v>
                </c:pt>
                <c:pt idx="2363">
                  <c:v>10.13946015612193</c:v>
                </c:pt>
                <c:pt idx="2364">
                  <c:v>10.13888372354354</c:v>
                </c:pt>
                <c:pt idx="2365">
                  <c:v>10.1383018330728</c:v>
                </c:pt>
                <c:pt idx="2366">
                  <c:v>10.1377144838499</c:v>
                </c:pt>
                <c:pt idx="2367">
                  <c:v>10.13712167501665</c:v>
                </c:pt>
                <c:pt idx="2368">
                  <c:v>10.1365234057165</c:v>
                </c:pt>
                <c:pt idx="2369">
                  <c:v>10.1359196750945</c:v>
                </c:pt>
                <c:pt idx="2370">
                  <c:v>10.13531048229734</c:v>
                </c:pt>
                <c:pt idx="2371">
                  <c:v>10.13469582647333</c:v>
                </c:pt>
                <c:pt idx="2372">
                  <c:v>10.13407570677242</c:v>
                </c:pt>
                <c:pt idx="2373">
                  <c:v>10.13345012234616</c:v>
                </c:pt>
                <c:pt idx="2374">
                  <c:v>10.13281907234774</c:v>
                </c:pt>
                <c:pt idx="2375">
                  <c:v>10.13218255593197</c:v>
                </c:pt>
                <c:pt idx="2376">
                  <c:v>10.1315405722553</c:v>
                </c:pt>
                <c:pt idx="2377">
                  <c:v>10.13089312047579</c:v>
                </c:pt>
                <c:pt idx="2378">
                  <c:v>10.13024019975314</c:v>
                </c:pt>
                <c:pt idx="2379">
                  <c:v>10.12958180924866</c:v>
                </c:pt>
                <c:pt idx="2380">
                  <c:v>10.1289179481253</c:v>
                </c:pt>
                <c:pt idx="2381">
                  <c:v>10.12824861554764</c:v>
                </c:pt>
                <c:pt idx="2382">
                  <c:v>10.12757381068187</c:v>
                </c:pt>
                <c:pt idx="2383">
                  <c:v>10.12689353269584</c:v>
                </c:pt>
                <c:pt idx="2384">
                  <c:v>10.12620778075899</c:v>
                </c:pt>
                <c:pt idx="2385">
                  <c:v>10.12551655404242</c:v>
                </c:pt>
                <c:pt idx="2386">
                  <c:v>10.12481985171883</c:v>
                </c:pt>
                <c:pt idx="2387">
                  <c:v>10.12411767296257</c:v>
                </c:pt>
                <c:pt idx="2388">
                  <c:v>10.12341001694963</c:v>
                </c:pt>
                <c:pt idx="2389">
                  <c:v>10.12269688285758</c:v>
                </c:pt>
                <c:pt idx="2390">
                  <c:v>10.12197826986568</c:v>
                </c:pt>
                <c:pt idx="2391">
                  <c:v>10.12125417715478</c:v>
                </c:pt>
                <c:pt idx="2392">
                  <c:v>10.12052460390738</c:v>
                </c:pt>
                <c:pt idx="2393">
                  <c:v>10.1197895493076</c:v>
                </c:pt>
                <c:pt idx="2394">
                  <c:v>10.11904901254117</c:v>
                </c:pt>
                <c:pt idx="2395">
                  <c:v>10.1183029927955</c:v>
                </c:pt>
                <c:pt idx="2396">
                  <c:v>10.11755148925961</c:v>
                </c:pt>
                <c:pt idx="2397">
                  <c:v>10.11679450112413</c:v>
                </c:pt>
                <c:pt idx="2398">
                  <c:v>10.11603202758134</c:v>
                </c:pt>
                <c:pt idx="2399">
                  <c:v>10.11526406782515</c:v>
                </c:pt>
                <c:pt idx="2400">
                  <c:v>10.11449062105111</c:v>
                </c:pt>
                <c:pt idx="2401">
                  <c:v>10.11371168645638</c:v>
                </c:pt>
                <c:pt idx="2402">
                  <c:v>10.11292726323978</c:v>
                </c:pt>
                <c:pt idx="2403">
                  <c:v>10.11213735060174</c:v>
                </c:pt>
                <c:pt idx="2404">
                  <c:v>10.11134194774433</c:v>
                </c:pt>
                <c:pt idx="2405">
                  <c:v>10.11054105387127</c:v>
                </c:pt>
                <c:pt idx="2406">
                  <c:v>10.10973466818789</c:v>
                </c:pt>
                <c:pt idx="2407">
                  <c:v>10.10892278990115</c:v>
                </c:pt>
                <c:pt idx="2408">
                  <c:v>10.10810541821967</c:v>
                </c:pt>
                <c:pt idx="2409">
                  <c:v>10.1072825523537</c:v>
                </c:pt>
                <c:pt idx="2410">
                  <c:v>10.10645419151509</c:v>
                </c:pt>
                <c:pt idx="2411">
                  <c:v>10.10562033491737</c:v>
                </c:pt>
                <c:pt idx="2412">
                  <c:v>10.10478098177567</c:v>
                </c:pt>
                <c:pt idx="2413">
                  <c:v>10.10393613130679</c:v>
                </c:pt>
                <c:pt idx="2414">
                  <c:v>10.10308578272912</c:v>
                </c:pt>
                <c:pt idx="2415">
                  <c:v>10.10222993526273</c:v>
                </c:pt>
                <c:pt idx="2416">
                  <c:v>10.10136858812929</c:v>
                </c:pt>
                <c:pt idx="2417">
                  <c:v>10.10050174055213</c:v>
                </c:pt>
                <c:pt idx="2418">
                  <c:v>10.09962939175622</c:v>
                </c:pt>
                <c:pt idx="2419">
                  <c:v>10.09875154096813</c:v>
                </c:pt>
                <c:pt idx="2420">
                  <c:v>10.09786818741611</c:v>
                </c:pt>
                <c:pt idx="2421">
                  <c:v>10.09697933033003</c:v>
                </c:pt>
                <c:pt idx="2422">
                  <c:v>10.0960849689414</c:v>
                </c:pt>
                <c:pt idx="2423">
                  <c:v>10.09518510248333</c:v>
                </c:pt>
                <c:pt idx="2424">
                  <c:v>10.09427973019063</c:v>
                </c:pt>
                <c:pt idx="2425">
                  <c:v>10.09336885129972</c:v>
                </c:pt>
                <c:pt idx="2426">
                  <c:v>10.09245246504866</c:v>
                </c:pt>
                <c:pt idx="2427">
                  <c:v>10.09153057067712</c:v>
                </c:pt>
                <c:pt idx="2428">
                  <c:v>10.09060316742645</c:v>
                </c:pt>
                <c:pt idx="2429">
                  <c:v>10.08967025453962</c:v>
                </c:pt>
                <c:pt idx="2430">
                  <c:v>10.08873183126125</c:v>
                </c:pt>
                <c:pt idx="2431">
                  <c:v>10.08778789683758</c:v>
                </c:pt>
                <c:pt idx="2432">
                  <c:v>10.08683845051651</c:v>
                </c:pt>
                <c:pt idx="2433">
                  <c:v>10.08588349154756</c:v>
                </c:pt>
                <c:pt idx="2434">
                  <c:v>10.0849230191819</c:v>
                </c:pt>
                <c:pt idx="2435">
                  <c:v>10.08395703267234</c:v>
                </c:pt>
                <c:pt idx="2436">
                  <c:v>10.08298553127334</c:v>
                </c:pt>
                <c:pt idx="2437">
                  <c:v>10.08200851424099</c:v>
                </c:pt>
                <c:pt idx="2438">
                  <c:v>10.081025980833</c:v>
                </c:pt>
                <c:pt idx="2439">
                  <c:v>10.08003793030877</c:v>
                </c:pt>
                <c:pt idx="2440">
                  <c:v>10.0790443619293</c:v>
                </c:pt>
                <c:pt idx="2441">
                  <c:v>10.07804527495724</c:v>
                </c:pt>
                <c:pt idx="2442">
                  <c:v>10.0770406686569</c:v>
                </c:pt>
                <c:pt idx="2443">
                  <c:v>10.07603054229421</c:v>
                </c:pt>
                <c:pt idx="2444">
                  <c:v>10.07501489513676</c:v>
                </c:pt>
                <c:pt idx="2445">
                  <c:v>10.07399372645376</c:v>
                </c:pt>
                <c:pt idx="2446">
                  <c:v>10.07296703551608</c:v>
                </c:pt>
                <c:pt idx="2447">
                  <c:v>10.07193482159623</c:v>
                </c:pt>
                <c:pt idx="2448">
                  <c:v>10.07089708396837</c:v>
                </c:pt>
                <c:pt idx="2449">
                  <c:v>10.06985382190828</c:v>
                </c:pt>
                <c:pt idx="2450">
                  <c:v>10.0688050346934</c:v>
                </c:pt>
                <c:pt idx="2451">
                  <c:v>10.06775072160282</c:v>
                </c:pt>
                <c:pt idx="2452">
                  <c:v>10.06669088191727</c:v>
                </c:pt>
                <c:pt idx="2453">
                  <c:v>10.0656255149191</c:v>
                </c:pt>
                <c:pt idx="2454">
                  <c:v>10.06455461989234</c:v>
                </c:pt>
                <c:pt idx="2455">
                  <c:v>10.06347819612264</c:v>
                </c:pt>
                <c:pt idx="2456">
                  <c:v>10.0623962428973</c:v>
                </c:pt>
                <c:pt idx="2457">
                  <c:v>10.06130875950528</c:v>
                </c:pt>
                <c:pt idx="2458">
                  <c:v>10.06021574523716</c:v>
                </c:pt>
                <c:pt idx="2459">
                  <c:v>10.05911719938518</c:v>
                </c:pt>
                <c:pt idx="2460">
                  <c:v>10.05801312124324</c:v>
                </c:pt>
                <c:pt idx="2461">
                  <c:v>10.05690351010685</c:v>
                </c:pt>
                <c:pt idx="2462">
                  <c:v>10.05578836527319</c:v>
                </c:pt>
                <c:pt idx="2463">
                  <c:v>10.05466768604109</c:v>
                </c:pt>
                <c:pt idx="2464">
                  <c:v>10.05354147171101</c:v>
                </c:pt>
                <c:pt idx="2465">
                  <c:v>10.05240972158506</c:v>
                </c:pt>
                <c:pt idx="2466">
                  <c:v>10.05127243496701</c:v>
                </c:pt>
                <c:pt idx="2467">
                  <c:v>10.05012961116227</c:v>
                </c:pt>
                <c:pt idx="2468">
                  <c:v>10.04898124947788</c:v>
                </c:pt>
                <c:pt idx="2469">
                  <c:v>10.04782734922256</c:v>
                </c:pt>
                <c:pt idx="2470">
                  <c:v>10.04666790970666</c:v>
                </c:pt>
                <c:pt idx="2471">
                  <c:v>10.04550293024217</c:v>
                </c:pt>
                <c:pt idx="2472">
                  <c:v>10.04433241014273</c:v>
                </c:pt>
                <c:pt idx="2473">
                  <c:v>10.04315634872365</c:v>
                </c:pt>
                <c:pt idx="2474">
                  <c:v>10.04197474530185</c:v>
                </c:pt>
                <c:pt idx="2475">
                  <c:v>10.04078759919595</c:v>
                </c:pt>
                <c:pt idx="2476">
                  <c:v>10.03959490972618</c:v>
                </c:pt>
                <c:pt idx="2477">
                  <c:v>10.03839667621442</c:v>
                </c:pt>
                <c:pt idx="2478">
                  <c:v>10.03719289798421</c:v>
                </c:pt>
                <c:pt idx="2479">
                  <c:v>10.03598357436075</c:v>
                </c:pt>
                <c:pt idx="2480">
                  <c:v>10.03476870467087</c:v>
                </c:pt>
                <c:pt idx="2481">
                  <c:v>10.03354828824305</c:v>
                </c:pt>
                <c:pt idx="2482">
                  <c:v>10.03232232440745</c:v>
                </c:pt>
                <c:pt idx="2483">
                  <c:v>10.03109081249583</c:v>
                </c:pt>
                <c:pt idx="2484">
                  <c:v>10.02985375184164</c:v>
                </c:pt>
                <c:pt idx="2485">
                  <c:v>10.02861114177998</c:v>
                </c:pt>
                <c:pt idx="2486">
                  <c:v>10.02736298164757</c:v>
                </c:pt>
                <c:pt idx="2487">
                  <c:v>10.02610927078281</c:v>
                </c:pt>
                <c:pt idx="2488">
                  <c:v>10.02485000852575</c:v>
                </c:pt>
                <c:pt idx="2489">
                  <c:v>10.02358519421807</c:v>
                </c:pt>
                <c:pt idx="2490">
                  <c:v>10.02231482720312</c:v>
                </c:pt>
                <c:pt idx="2491">
                  <c:v>10.02103890682589</c:v>
                </c:pt>
                <c:pt idx="2492">
                  <c:v>10.01975743243304</c:v>
                </c:pt>
                <c:pt idx="2493">
                  <c:v>10.01847040337287</c:v>
                </c:pt>
                <c:pt idx="2494">
                  <c:v>10.01717781899532</c:v>
                </c:pt>
                <c:pt idx="2495">
                  <c:v>10.01587967865201</c:v>
                </c:pt>
                <c:pt idx="2496">
                  <c:v>10.0145759816962</c:v>
                </c:pt>
                <c:pt idx="2497">
                  <c:v>10.01326672748278</c:v>
                </c:pt>
                <c:pt idx="2498">
                  <c:v>10.01195191536834</c:v>
                </c:pt>
                <c:pt idx="2499">
                  <c:v>10.01063154471109</c:v>
                </c:pt>
                <c:pt idx="2500">
                  <c:v>10.00930561487089</c:v>
                </c:pt>
                <c:pt idx="2501">
                  <c:v>10.00797412520929</c:v>
                </c:pt>
                <c:pt idx="2502">
                  <c:v>10.00663707508944</c:v>
                </c:pt>
                <c:pt idx="2503">
                  <c:v>10.00529446387619</c:v>
                </c:pt>
                <c:pt idx="2504">
                  <c:v>10.00394629093603</c:v>
                </c:pt>
                <c:pt idx="2505">
                  <c:v>10.0025925556371</c:v>
                </c:pt>
                <c:pt idx="2506">
                  <c:v>10.00123325734919</c:v>
                </c:pt>
                <c:pt idx="2507">
                  <c:v>9.999868395443751</c:v>
                </c:pt>
                <c:pt idx="2508">
                  <c:v>9.998497969293897</c:v>
                </c:pt>
                <c:pt idx="2509">
                  <c:v>9.997121978274388</c:v>
                </c:pt>
                <c:pt idx="2510">
                  <c:v>9.995740421761647</c:v>
                </c:pt>
                <c:pt idx="2511">
                  <c:v>9.994353299133735</c:v>
                </c:pt>
                <c:pt idx="2512">
                  <c:v>9.99296060977039</c:v>
                </c:pt>
                <c:pt idx="2513">
                  <c:v>9.991562353052996</c:v>
                </c:pt>
                <c:pt idx="2514">
                  <c:v>9.990158528364588</c:v>
                </c:pt>
                <c:pt idx="2515">
                  <c:v>9.98874913508987</c:v>
                </c:pt>
                <c:pt idx="2516">
                  <c:v>9.987334172615195</c:v>
                </c:pt>
                <c:pt idx="2517">
                  <c:v>9.985913640328571</c:v>
                </c:pt>
                <c:pt idx="2518">
                  <c:v>9.984487537619667</c:v>
                </c:pt>
                <c:pt idx="2519">
                  <c:v>9.983055863879801</c:v>
                </c:pt>
                <c:pt idx="2520">
                  <c:v>9.981618618501967</c:v>
                </c:pt>
                <c:pt idx="2521">
                  <c:v>9.980175800880795</c:v>
                </c:pt>
                <c:pt idx="2522">
                  <c:v>9.978727410412583</c:v>
                </c:pt>
                <c:pt idx="2523">
                  <c:v>9.977273446495294</c:v>
                </c:pt>
                <c:pt idx="2524">
                  <c:v>9.975813908528534</c:v>
                </c:pt>
                <c:pt idx="2525">
                  <c:v>9.974348795913569</c:v>
                </c:pt>
                <c:pt idx="2526">
                  <c:v>9.97287810805334</c:v>
                </c:pt>
                <c:pt idx="2527">
                  <c:v>9.971401844352423</c:v>
                </c:pt>
                <c:pt idx="2528">
                  <c:v>9.969920004217073</c:v>
                </c:pt>
                <c:pt idx="2529">
                  <c:v>9.96843258705519</c:v>
                </c:pt>
                <c:pt idx="2530">
                  <c:v>9.96693959227634</c:v>
                </c:pt>
                <c:pt idx="2531">
                  <c:v>9.96544101929175</c:v>
                </c:pt>
                <c:pt idx="2532">
                  <c:v>9.963936867514297</c:v>
                </c:pt>
                <c:pt idx="2533">
                  <c:v>9.96242713635852</c:v>
                </c:pt>
                <c:pt idx="2534">
                  <c:v>9.960911825240632</c:v>
                </c:pt>
                <c:pt idx="2535">
                  <c:v>9.95939093357849</c:v>
                </c:pt>
                <c:pt idx="2536">
                  <c:v>9.957864460791617</c:v>
                </c:pt>
                <c:pt idx="2537">
                  <c:v>9.956332406301196</c:v>
                </c:pt>
                <c:pt idx="2538">
                  <c:v>9.954794769530066</c:v>
                </c:pt>
                <c:pt idx="2539">
                  <c:v>9.953251549902734</c:v>
                </c:pt>
                <c:pt idx="2540">
                  <c:v>9.951702746845366</c:v>
                </c:pt>
                <c:pt idx="2541">
                  <c:v>9.950148359785783</c:v>
                </c:pt>
                <c:pt idx="2542">
                  <c:v>9.948588388153471</c:v>
                </c:pt>
                <c:pt idx="2543">
                  <c:v>9.947022831379583</c:v>
                </c:pt>
                <c:pt idx="2544">
                  <c:v>9.945451688896925</c:v>
                </c:pt>
                <c:pt idx="2545">
                  <c:v>9.943874960139965</c:v>
                </c:pt>
                <c:pt idx="2546">
                  <c:v>9.94229264454484</c:v>
                </c:pt>
                <c:pt idx="2547">
                  <c:v>9.940704741549344</c:v>
                </c:pt>
                <c:pt idx="2548">
                  <c:v>9.939111250592928</c:v>
                </c:pt>
                <c:pt idx="2549">
                  <c:v>9.937512171116717</c:v>
                </c:pt>
                <c:pt idx="2550">
                  <c:v>9.93590750256349</c:v>
                </c:pt>
                <c:pt idx="2551">
                  <c:v>9.934297244377692</c:v>
                </c:pt>
                <c:pt idx="2552">
                  <c:v>9.93268139600543</c:v>
                </c:pt>
                <c:pt idx="2553">
                  <c:v>9.931059956894471</c:v>
                </c:pt>
                <c:pt idx="2554">
                  <c:v>9.929432926494253</c:v>
                </c:pt>
                <c:pt idx="2555">
                  <c:v>9.927800304255864</c:v>
                </c:pt>
                <c:pt idx="2556">
                  <c:v>9.92616208963207</c:v>
                </c:pt>
                <c:pt idx="2557">
                  <c:v>9.924518282077295</c:v>
                </c:pt>
                <c:pt idx="2558">
                  <c:v>9.922868881047621</c:v>
                </c:pt>
                <c:pt idx="2559">
                  <c:v>9.921213886000801</c:v>
                </c:pt>
                <c:pt idx="2560">
                  <c:v>9.919553296396255</c:v>
                </c:pt>
                <c:pt idx="2561">
                  <c:v>9.917887111695053</c:v>
                </c:pt>
                <c:pt idx="2562">
                  <c:v>9.916215331359946</c:v>
                </c:pt>
                <c:pt idx="2563">
                  <c:v>9.914537954855338</c:v>
                </c:pt>
                <c:pt idx="2564">
                  <c:v>9.912854981647305</c:v>
                </c:pt>
                <c:pt idx="2565">
                  <c:v>9.911166411203581</c:v>
                </c:pt>
                <c:pt idx="2566">
                  <c:v>9.909472242993573</c:v>
                </c:pt>
                <c:pt idx="2567">
                  <c:v>9.90777247648835</c:v>
                </c:pt>
                <c:pt idx="2568">
                  <c:v>9.906067111160643</c:v>
                </c:pt>
                <c:pt idx="2569">
                  <c:v>9.90435614648485</c:v>
                </c:pt>
                <c:pt idx="2570">
                  <c:v>9.902639581937037</c:v>
                </c:pt>
                <c:pt idx="2571">
                  <c:v>9.900917416994934</c:v>
                </c:pt>
                <c:pt idx="2572">
                  <c:v>9.89918965113794</c:v>
                </c:pt>
                <c:pt idx="2573">
                  <c:v>9.897456283847116</c:v>
                </c:pt>
                <c:pt idx="2574">
                  <c:v>9.895717314605187</c:v>
                </c:pt>
                <c:pt idx="2575">
                  <c:v>9.893972742896551</c:v>
                </c:pt>
                <c:pt idx="2576">
                  <c:v>9.892222568207278</c:v>
                </c:pt>
                <c:pt idx="2577">
                  <c:v>9.890466790025088</c:v>
                </c:pt>
                <c:pt idx="2578">
                  <c:v>9.888705407839378</c:v>
                </c:pt>
                <c:pt idx="2579">
                  <c:v>9.886938421141213</c:v>
                </c:pt>
                <c:pt idx="2580">
                  <c:v>9.88516582942332</c:v>
                </c:pt>
                <c:pt idx="2581">
                  <c:v>9.8833876321801</c:v>
                </c:pt>
                <c:pt idx="2582">
                  <c:v>9.881603828907616</c:v>
                </c:pt>
                <c:pt idx="2583">
                  <c:v>9.8798144191036</c:v>
                </c:pt>
                <c:pt idx="2584">
                  <c:v>9.878019402267453</c:v>
                </c:pt>
                <c:pt idx="2585">
                  <c:v>9.876218777900246</c:v>
                </c:pt>
                <c:pt idx="2586">
                  <c:v>9.874412545504714</c:v>
                </c:pt>
                <c:pt idx="2587">
                  <c:v>9.872600704585257</c:v>
                </c:pt>
                <c:pt idx="2588">
                  <c:v>9.870783254647957</c:v>
                </c:pt>
                <c:pt idx="2589">
                  <c:v>9.868960195200545</c:v>
                </c:pt>
                <c:pt idx="2590">
                  <c:v>9.86713152575244</c:v>
                </c:pt>
                <c:pt idx="2591">
                  <c:v>9.86529724581472</c:v>
                </c:pt>
                <c:pt idx="2592">
                  <c:v>9.86345735490013</c:v>
                </c:pt>
                <c:pt idx="2593">
                  <c:v>9.86161185252309</c:v>
                </c:pt>
                <c:pt idx="2594">
                  <c:v>9.859760738199685</c:v>
                </c:pt>
                <c:pt idx="2595">
                  <c:v>9.857904011447674</c:v>
                </c:pt>
                <c:pt idx="2596">
                  <c:v>9.85604167178648</c:v>
                </c:pt>
                <c:pt idx="2597">
                  <c:v>9.8541737187372</c:v>
                </c:pt>
                <c:pt idx="2598">
                  <c:v>9.8523001518226</c:v>
                </c:pt>
                <c:pt idx="2599">
                  <c:v>9.850420970567114</c:v>
                </c:pt>
                <c:pt idx="2600">
                  <c:v>9.848536174496844</c:v>
                </c:pt>
                <c:pt idx="2601">
                  <c:v>9.846645763139572</c:v>
                </c:pt>
                <c:pt idx="2602">
                  <c:v>9.844749736024745</c:v>
                </c:pt>
                <c:pt idx="2603">
                  <c:v>9.842848092683471</c:v>
                </c:pt>
                <c:pt idx="2604">
                  <c:v>9.840940832648547</c:v>
                </c:pt>
                <c:pt idx="2605">
                  <c:v>9.839027955454423</c:v>
                </c:pt>
                <c:pt idx="2606">
                  <c:v>9.837109460637233</c:v>
                </c:pt>
                <c:pt idx="2607">
                  <c:v>9.835185347734777</c:v>
                </c:pt>
                <c:pt idx="2608">
                  <c:v>9.833255616286527</c:v>
                </c:pt>
                <c:pt idx="2609">
                  <c:v>9.831320265833622</c:v>
                </c:pt>
                <c:pt idx="2610">
                  <c:v>9.829379295918883</c:v>
                </c:pt>
                <c:pt idx="2611">
                  <c:v>9.827432706086794</c:v>
                </c:pt>
                <c:pt idx="2612">
                  <c:v>9.82548049588351</c:v>
                </c:pt>
                <c:pt idx="2613">
                  <c:v>9.823522664856861</c:v>
                </c:pt>
                <c:pt idx="2614">
                  <c:v>9.821559212556355</c:v>
                </c:pt>
                <c:pt idx="2615">
                  <c:v>9.81959013853316</c:v>
                </c:pt>
                <c:pt idx="2616">
                  <c:v>9.817615442340122</c:v>
                </c:pt>
                <c:pt idx="2617">
                  <c:v>9.815635123531766</c:v>
                </c:pt>
                <c:pt idx="2618">
                  <c:v>9.81364918166428</c:v>
                </c:pt>
                <c:pt idx="2619">
                  <c:v>9.811657616295528</c:v>
                </c:pt>
                <c:pt idx="2620">
                  <c:v>9.80966042698505</c:v>
                </c:pt>
                <c:pt idx="2621">
                  <c:v>9.807657613294052</c:v>
                </c:pt>
                <c:pt idx="2622">
                  <c:v>9.805649174785424</c:v>
                </c:pt>
                <c:pt idx="2623">
                  <c:v>9.803635111023716</c:v>
                </c:pt>
                <c:pt idx="2624">
                  <c:v>9.801615421575157</c:v>
                </c:pt>
                <c:pt idx="2625">
                  <c:v>9.79959010600766</c:v>
                </c:pt>
                <c:pt idx="2626">
                  <c:v>9.797559163890789</c:v>
                </c:pt>
                <c:pt idx="2627">
                  <c:v>9.795522594795807</c:v>
                </c:pt>
                <c:pt idx="2628">
                  <c:v>9.793480398295635</c:v>
                </c:pt>
                <c:pt idx="2629">
                  <c:v>9.791432573964868</c:v>
                </c:pt>
                <c:pt idx="2630">
                  <c:v>9.789379121379779</c:v>
                </c:pt>
                <c:pt idx="2631">
                  <c:v>9.78732004011832</c:v>
                </c:pt>
                <c:pt idx="2632">
                  <c:v>9.785255329760115</c:v>
                </c:pt>
                <c:pt idx="2633">
                  <c:v>9.783184989886453</c:v>
                </c:pt>
                <c:pt idx="2634">
                  <c:v>9.781109020080308</c:v>
                </c:pt>
                <c:pt idx="2635">
                  <c:v>9.779027419926327</c:v>
                </c:pt>
                <c:pt idx="2636">
                  <c:v>9.776940189010826</c:v>
                </c:pt>
                <c:pt idx="2637">
                  <c:v>9.774847326921811</c:v>
                </c:pt>
                <c:pt idx="2638">
                  <c:v>9.772748833248945</c:v>
                </c:pt>
                <c:pt idx="2639">
                  <c:v>9.77064470758357</c:v>
                </c:pt>
                <c:pt idx="2640">
                  <c:v>9.768534949518714</c:v>
                </c:pt>
                <c:pt idx="2641">
                  <c:v>9.766419558649074</c:v>
                </c:pt>
                <c:pt idx="2642">
                  <c:v>9.764298534571017</c:v>
                </c:pt>
                <c:pt idx="2643">
                  <c:v>9.762171876882597</c:v>
                </c:pt>
                <c:pt idx="2644">
                  <c:v>9.76003958518354</c:v>
                </c:pt>
                <c:pt idx="2645">
                  <c:v>9.757901659075237</c:v>
                </c:pt>
                <c:pt idx="2646">
                  <c:v>9.755758098160775</c:v>
                </c:pt>
                <c:pt idx="2647">
                  <c:v>9.753608902044898</c:v>
                </c:pt>
                <c:pt idx="2648">
                  <c:v>9.751454070334043</c:v>
                </c:pt>
                <c:pt idx="2649">
                  <c:v>9.749293602636303</c:v>
                </c:pt>
                <c:pt idx="2650">
                  <c:v>9.747127498561474</c:v>
                </c:pt>
                <c:pt idx="2651">
                  <c:v>9.74495575772101</c:v>
                </c:pt>
                <c:pt idx="2652">
                  <c:v>9.742778379728045</c:v>
                </c:pt>
                <c:pt idx="2653">
                  <c:v>9.740595364197391</c:v>
                </c:pt>
                <c:pt idx="2654">
                  <c:v>9.738406710745535</c:v>
                </c:pt>
                <c:pt idx="2655">
                  <c:v>9.736212418990648</c:v>
                </c:pt>
                <c:pt idx="2656">
                  <c:v>9.734012488552569</c:v>
                </c:pt>
                <c:pt idx="2657">
                  <c:v>9.731806919052831</c:v>
                </c:pt>
                <c:pt idx="2658">
                  <c:v>9.72959571011462</c:v>
                </c:pt>
                <c:pt idx="2659">
                  <c:v>9.727378861362812</c:v>
                </c:pt>
                <c:pt idx="2660">
                  <c:v>9.725156372423974</c:v>
                </c:pt>
                <c:pt idx="2661">
                  <c:v>9.722928242926326</c:v>
                </c:pt>
                <c:pt idx="2662">
                  <c:v>9.720694472499783</c:v>
                </c:pt>
                <c:pt idx="2663">
                  <c:v>9.718455060775929</c:v>
                </c:pt>
                <c:pt idx="2664">
                  <c:v>9.716210007388035</c:v>
                </c:pt>
                <c:pt idx="2665">
                  <c:v>9.713959311971043</c:v>
                </c:pt>
                <c:pt idx="2666">
                  <c:v>9.711702974161572</c:v>
                </c:pt>
                <c:pt idx="2667">
                  <c:v>9.709440993597933</c:v>
                </c:pt>
                <c:pt idx="2668">
                  <c:v>9.707173369920094</c:v>
                </c:pt>
                <c:pt idx="2669">
                  <c:v>9.704900102769722</c:v>
                </c:pt>
                <c:pt idx="2670">
                  <c:v>9.702621191790151</c:v>
                </c:pt>
                <c:pt idx="2671">
                  <c:v>9.700336636626403</c:v>
                </c:pt>
                <c:pt idx="2672">
                  <c:v>9.698046436925162</c:v>
                </c:pt>
                <c:pt idx="2673">
                  <c:v>9.69575059233481</c:v>
                </c:pt>
                <c:pt idx="2674">
                  <c:v>9.6934491025054</c:v>
                </c:pt>
                <c:pt idx="2675">
                  <c:v>9.691141967088661</c:v>
                </c:pt>
                <c:pt idx="2676">
                  <c:v>9.688829185738008</c:v>
                </c:pt>
                <c:pt idx="2677">
                  <c:v>9.68651075810854</c:v>
                </c:pt>
                <c:pt idx="2678">
                  <c:v>9.684186683857017</c:v>
                </c:pt>
                <c:pt idx="2679">
                  <c:v>9.681856962641895</c:v>
                </c:pt>
                <c:pt idx="2680">
                  <c:v>9.679521594123306</c:v>
                </c:pt>
                <c:pt idx="2681">
                  <c:v>9.67718057796306</c:v>
                </c:pt>
                <c:pt idx="2682">
                  <c:v>9.67483391382465</c:v>
                </c:pt>
                <c:pt idx="2683">
                  <c:v>9.672481601373245</c:v>
                </c:pt>
                <c:pt idx="2684">
                  <c:v>9.670123640275694</c:v>
                </c:pt>
                <c:pt idx="2685">
                  <c:v>9.667760030200535</c:v>
                </c:pt>
                <c:pt idx="2686">
                  <c:v>9.665390770817978</c:v>
                </c:pt>
                <c:pt idx="2687">
                  <c:v>9.663015861799916</c:v>
                </c:pt>
                <c:pt idx="2688">
                  <c:v>9.660635302819922</c:v>
                </c:pt>
                <c:pt idx="2689">
                  <c:v>9.65824909355325</c:v>
                </c:pt>
                <c:pt idx="2690">
                  <c:v>9.655857233676835</c:v>
                </c:pt>
                <c:pt idx="2691">
                  <c:v>9.653459722869294</c:v>
                </c:pt>
                <c:pt idx="2692">
                  <c:v>9.65105656081092</c:v>
                </c:pt>
                <c:pt idx="2693">
                  <c:v>9.648647747183698</c:v>
                </c:pt>
                <c:pt idx="2694">
                  <c:v>9.646233281671282</c:v>
                </c:pt>
                <c:pt idx="2695">
                  <c:v>9.643813163959017</c:v>
                </c:pt>
                <c:pt idx="2696">
                  <c:v>9.641387393733922</c:v>
                </c:pt>
                <c:pt idx="2697">
                  <c:v>9.638955970684702</c:v>
                </c:pt>
                <c:pt idx="2698">
                  <c:v>9.636518894501742</c:v>
                </c:pt>
                <c:pt idx="2699">
                  <c:v>9.634076164877106</c:v>
                </c:pt>
                <c:pt idx="2700">
                  <c:v>9.631627781504548</c:v>
                </c:pt>
                <c:pt idx="2701">
                  <c:v>9.629173744079496</c:v>
                </c:pt>
                <c:pt idx="2702">
                  <c:v>9.626714052299066</c:v>
                </c:pt>
                <c:pt idx="2703">
                  <c:v>9.624248705862042</c:v>
                </c:pt>
                <c:pt idx="2704">
                  <c:v>9.621777704468911</c:v>
                </c:pt>
                <c:pt idx="2705">
                  <c:v>9.619301047821827</c:v>
                </c:pt>
                <c:pt idx="2706">
                  <c:v>9.616818735624635</c:v>
                </c:pt>
                <c:pt idx="2707">
                  <c:v>9.614330767582853</c:v>
                </c:pt>
                <c:pt idx="2708">
                  <c:v>9.611837143403693</c:v>
                </c:pt>
                <c:pt idx="2709">
                  <c:v>9.609337862796042</c:v>
                </c:pt>
                <c:pt idx="2710">
                  <c:v>9.606832925470467</c:v>
                </c:pt>
                <c:pt idx="2711">
                  <c:v>9.604322331139224</c:v>
                </c:pt>
                <c:pt idx="2712">
                  <c:v>9.601806079516256</c:v>
                </c:pt>
                <c:pt idx="2713">
                  <c:v>9.599284170317174</c:v>
                </c:pt>
                <c:pt idx="2714">
                  <c:v>9.59675660325929</c:v>
                </c:pt>
                <c:pt idx="2715">
                  <c:v>9.594223378061576</c:v>
                </c:pt>
                <c:pt idx="2716">
                  <c:v>9.59168449444472</c:v>
                </c:pt>
                <c:pt idx="2717">
                  <c:v>9.58913995213106</c:v>
                </c:pt>
                <c:pt idx="2718">
                  <c:v>9.586589750844638</c:v>
                </c:pt>
                <c:pt idx="2719">
                  <c:v>9.584033890311165</c:v>
                </c:pt>
                <c:pt idx="2720">
                  <c:v>9.581472370258055</c:v>
                </c:pt>
                <c:pt idx="2721">
                  <c:v>9.578905190414389</c:v>
                </c:pt>
                <c:pt idx="2722">
                  <c:v>9.576332350510936</c:v>
                </c:pt>
                <c:pt idx="2723">
                  <c:v>9.57375385028015</c:v>
                </c:pt>
                <c:pt idx="2724">
                  <c:v>9.571169689456168</c:v>
                </c:pt>
                <c:pt idx="2725">
                  <c:v>9.568579867774815</c:v>
                </c:pt>
                <c:pt idx="2726">
                  <c:v>9.565984384973592</c:v>
                </c:pt>
                <c:pt idx="2727">
                  <c:v>9.56338324079169</c:v>
                </c:pt>
                <c:pt idx="2728">
                  <c:v>9.560776434969984</c:v>
                </c:pt>
                <c:pt idx="2729">
                  <c:v>9.558163967251023</c:v>
                </c:pt>
                <c:pt idx="2730">
                  <c:v>9.555545837379067</c:v>
                </c:pt>
                <c:pt idx="2731">
                  <c:v>9.552922045100022</c:v>
                </c:pt>
                <c:pt idx="2732">
                  <c:v>9.550292590161513</c:v>
                </c:pt>
                <c:pt idx="2733">
                  <c:v>9.547657472312826</c:v>
                </c:pt>
                <c:pt idx="2734">
                  <c:v>9.545016691304953</c:v>
                </c:pt>
                <c:pt idx="2735">
                  <c:v>9.542370246890544</c:v>
                </c:pt>
                <c:pt idx="2736">
                  <c:v>9.53971813882396</c:v>
                </c:pt>
                <c:pt idx="2737">
                  <c:v>9.537060366861228</c:v>
                </c:pt>
                <c:pt idx="2738">
                  <c:v>9.534396930760071</c:v>
                </c:pt>
                <c:pt idx="2739">
                  <c:v>9.531727830279891</c:v>
                </c:pt>
                <c:pt idx="2740">
                  <c:v>9.529053065181776</c:v>
                </c:pt>
                <c:pt idx="2741">
                  <c:v>9.526372635228503</c:v>
                </c:pt>
                <c:pt idx="2742">
                  <c:v>9.523686540184533</c:v>
                </c:pt>
                <c:pt idx="2743">
                  <c:v>9.520994779816001</c:v>
                </c:pt>
                <c:pt idx="2744">
                  <c:v>9.518297353890745</c:v>
                </c:pt>
                <c:pt idx="2745">
                  <c:v>9.515594262178284</c:v>
                </c:pt>
                <c:pt idx="2746">
                  <c:v>9.512885504449807</c:v>
                </c:pt>
                <c:pt idx="2747">
                  <c:v>9.510171080478203</c:v>
                </c:pt>
                <c:pt idx="2748">
                  <c:v>9.507450990038053</c:v>
                </c:pt>
                <c:pt idx="2749">
                  <c:v>9.50472523290561</c:v>
                </c:pt>
                <c:pt idx="2750">
                  <c:v>9.501993808858808</c:v>
                </c:pt>
                <c:pt idx="2751">
                  <c:v>9.49925671767729</c:v>
                </c:pt>
                <c:pt idx="2752">
                  <c:v>9.49651395914236</c:v>
                </c:pt>
                <c:pt idx="2753">
                  <c:v>9.493765533037024</c:v>
                </c:pt>
                <c:pt idx="2754">
                  <c:v>9.49101143914597</c:v>
                </c:pt>
                <c:pt idx="2755">
                  <c:v>9.488251677255562</c:v>
                </c:pt>
                <c:pt idx="2756">
                  <c:v>9.48548624715387</c:v>
                </c:pt>
                <c:pt idx="2757">
                  <c:v>9.482715148630631</c:v>
                </c:pt>
                <c:pt idx="2758">
                  <c:v>9.47993838147728</c:v>
                </c:pt>
                <c:pt idx="2759">
                  <c:v>9.477155945486934</c:v>
                </c:pt>
                <c:pt idx="2760">
                  <c:v>9.474367840454393</c:v>
                </c:pt>
                <c:pt idx="2761">
                  <c:v>9.471574066176153</c:v>
                </c:pt>
                <c:pt idx="2762">
                  <c:v>9.468774622450388</c:v>
                </c:pt>
                <c:pt idx="2763">
                  <c:v>9.465969509076964</c:v>
                </c:pt>
                <c:pt idx="2764">
                  <c:v>9.46315872585742</c:v>
                </c:pt>
                <c:pt idx="2765">
                  <c:v>9.460342272595006</c:v>
                </c:pt>
                <c:pt idx="2766">
                  <c:v>9.45752014909464</c:v>
                </c:pt>
                <c:pt idx="2767">
                  <c:v>9.45469235516293</c:v>
                </c:pt>
                <c:pt idx="2768">
                  <c:v>9.451858890608175</c:v>
                </c:pt>
                <c:pt idx="2769">
                  <c:v>9.449019755240358</c:v>
                </c:pt>
                <c:pt idx="2770">
                  <c:v>9.44617494887115</c:v>
                </c:pt>
                <c:pt idx="2771">
                  <c:v>9.443324471313911</c:v>
                </c:pt>
                <c:pt idx="2772">
                  <c:v>9.440468322383681</c:v>
                </c:pt>
                <c:pt idx="2773">
                  <c:v>9.437606501897194</c:v>
                </c:pt>
                <c:pt idx="2774">
                  <c:v>9.43473900967287</c:v>
                </c:pt>
                <c:pt idx="2775">
                  <c:v>9.43186584553081</c:v>
                </c:pt>
                <c:pt idx="2776">
                  <c:v>9.428987009292815</c:v>
                </c:pt>
                <c:pt idx="2777">
                  <c:v>9.426102500782365</c:v>
                </c:pt>
                <c:pt idx="2778">
                  <c:v>9.423212319824623</c:v>
                </c:pt>
                <c:pt idx="2779">
                  <c:v>9.420316466246443</c:v>
                </c:pt>
                <c:pt idx="2780">
                  <c:v>9.417414939876376</c:v>
                </c:pt>
                <c:pt idx="2781">
                  <c:v>9.41450774054465</c:v>
                </c:pt>
                <c:pt idx="2782">
                  <c:v>9.411594868083177</c:v>
                </c:pt>
                <c:pt idx="2783">
                  <c:v>9.408676322325568</c:v>
                </c:pt>
                <c:pt idx="2784">
                  <c:v>9.40575210310712</c:v>
                </c:pt>
                <c:pt idx="2785">
                  <c:v>9.40282221026481</c:v>
                </c:pt>
                <c:pt idx="2786">
                  <c:v>9.399886643637307</c:v>
                </c:pt>
                <c:pt idx="2787">
                  <c:v>9.396945403064964</c:v>
                </c:pt>
                <c:pt idx="2788">
                  <c:v>9.393998488389831</c:v>
                </c:pt>
                <c:pt idx="2789">
                  <c:v>9.39104589945564</c:v>
                </c:pt>
                <c:pt idx="2790">
                  <c:v>9.388087636107813</c:v>
                </c:pt>
                <c:pt idx="2791">
                  <c:v>9.385123698193453</c:v>
                </c:pt>
                <c:pt idx="2792">
                  <c:v>9.382154085561364</c:v>
                </c:pt>
                <c:pt idx="2793">
                  <c:v>9.379178798062023</c:v>
                </c:pt>
                <c:pt idx="2794">
                  <c:v>9.37619783554761</c:v>
                </c:pt>
                <c:pt idx="2795">
                  <c:v>9.373211197871978</c:v>
                </c:pt>
                <c:pt idx="2796">
                  <c:v>9.370218884890683</c:v>
                </c:pt>
                <c:pt idx="2797">
                  <c:v>9.36722089646096</c:v>
                </c:pt>
                <c:pt idx="2798">
                  <c:v>9.364217232441738</c:v>
                </c:pt>
                <c:pt idx="2799">
                  <c:v>9.361207892693625</c:v>
                </c:pt>
                <c:pt idx="2800">
                  <c:v>9.358192877078934</c:v>
                </c:pt>
                <c:pt idx="2801">
                  <c:v>9.355172185461643</c:v>
                </c:pt>
                <c:pt idx="2802">
                  <c:v>9.35214581770744</c:v>
                </c:pt>
                <c:pt idx="2803">
                  <c:v>9.349113773683692</c:v>
                </c:pt>
                <c:pt idx="2804">
                  <c:v>9.346076053259455</c:v>
                </c:pt>
                <c:pt idx="2805">
                  <c:v>9.343032656305476</c:v>
                </c:pt>
                <c:pt idx="2806">
                  <c:v>9.339983582694183</c:v>
                </c:pt>
                <c:pt idx="2807">
                  <c:v>9.336928832299705</c:v>
                </c:pt>
                <c:pt idx="2808">
                  <c:v>9.333868404997851</c:v>
                </c:pt>
                <c:pt idx="2809">
                  <c:v>9.330802300666123</c:v>
                </c:pt>
                <c:pt idx="2810">
                  <c:v>9.327730519183708</c:v>
                </c:pt>
                <c:pt idx="2811">
                  <c:v>9.32465306043148</c:v>
                </c:pt>
                <c:pt idx="2812">
                  <c:v>9.321569924292013</c:v>
                </c:pt>
                <c:pt idx="2813">
                  <c:v>9.31848111064956</c:v>
                </c:pt>
                <c:pt idx="2814">
                  <c:v>9.315386619390064</c:v>
                </c:pt>
                <c:pt idx="2815">
                  <c:v>9.312286450401156</c:v>
                </c:pt>
                <c:pt idx="2816">
                  <c:v>9.30918060357216</c:v>
                </c:pt>
                <c:pt idx="2817">
                  <c:v>9.306069078794093</c:v>
                </c:pt>
                <c:pt idx="2818">
                  <c:v>9.30295187595965</c:v>
                </c:pt>
                <c:pt idx="2819">
                  <c:v>9.29982899496322</c:v>
                </c:pt>
                <c:pt idx="2820">
                  <c:v>9.296700435700883</c:v>
                </c:pt>
                <c:pt idx="2821">
                  <c:v>9.293566198070408</c:v>
                </c:pt>
                <c:pt idx="2822">
                  <c:v>9.290426281971251</c:v>
                </c:pt>
                <c:pt idx="2823">
                  <c:v>9.287280687304557</c:v>
                </c:pt>
                <c:pt idx="2824">
                  <c:v>9.284129413973165</c:v>
                </c:pt>
                <c:pt idx="2825">
                  <c:v>9.280972461881596</c:v>
                </c:pt>
                <c:pt idx="2826">
                  <c:v>9.27780983093607</c:v>
                </c:pt>
                <c:pt idx="2827">
                  <c:v>9.274641521044481</c:v>
                </c:pt>
                <c:pt idx="2828">
                  <c:v>9.271467532116428</c:v>
                </c:pt>
                <c:pt idx="2829">
                  <c:v>9.268287864063193</c:v>
                </c:pt>
                <c:pt idx="2830">
                  <c:v>9.265102516797748</c:v>
                </c:pt>
                <c:pt idx="2831">
                  <c:v>9.261911490234747</c:v>
                </c:pt>
                <c:pt idx="2832">
                  <c:v>9.25871478429055</c:v>
                </c:pt>
                <c:pt idx="2833">
                  <c:v>9.2555123988832</c:v>
                </c:pt>
                <c:pt idx="2834">
                  <c:v>9.252304333932412</c:v>
                </c:pt>
                <c:pt idx="2835">
                  <c:v>9.249090589359614</c:v>
                </c:pt>
                <c:pt idx="2836">
                  <c:v>9.245871165087912</c:v>
                </c:pt>
                <c:pt idx="2837">
                  <c:v>9.242646061042108</c:v>
                </c:pt>
                <c:pt idx="2838">
                  <c:v>9.23941527714869</c:v>
                </c:pt>
                <c:pt idx="2839">
                  <c:v>9.236178813335824</c:v>
                </c:pt>
                <c:pt idx="2840">
                  <c:v>9.232936669533394</c:v>
                </c:pt>
                <c:pt idx="2841">
                  <c:v>9.229688845672946</c:v>
                </c:pt>
                <c:pt idx="2842">
                  <c:v>9.22643534168773</c:v>
                </c:pt>
                <c:pt idx="2843">
                  <c:v>9.223176157512679</c:v>
                </c:pt>
                <c:pt idx="2844">
                  <c:v>9.21991129308442</c:v>
                </c:pt>
                <c:pt idx="2845">
                  <c:v>9.216640748341275</c:v>
                </c:pt>
                <c:pt idx="2846">
                  <c:v>9.213364523223242</c:v>
                </c:pt>
                <c:pt idx="2847">
                  <c:v>9.210082617672016</c:v>
                </c:pt>
                <c:pt idx="2848">
                  <c:v>9.206795031630987</c:v>
                </c:pt>
                <c:pt idx="2849">
                  <c:v>9.203501765045225</c:v>
                </c:pt>
                <c:pt idx="2850">
                  <c:v>9.2002028178615</c:v>
                </c:pt>
                <c:pt idx="2851">
                  <c:v>9.19689819002826</c:v>
                </c:pt>
                <c:pt idx="2852">
                  <c:v>9.193587881495652</c:v>
                </c:pt>
                <c:pt idx="2853">
                  <c:v>9.190271892215511</c:v>
                </c:pt>
                <c:pt idx="2854">
                  <c:v>9.186950222141364</c:v>
                </c:pt>
                <c:pt idx="2855">
                  <c:v>9.18362287122842</c:v>
                </c:pt>
                <c:pt idx="2856">
                  <c:v>9.180289839433587</c:v>
                </c:pt>
                <c:pt idx="2857">
                  <c:v>9.176951126715453</c:v>
                </c:pt>
                <c:pt idx="2858">
                  <c:v>9.17360673303431</c:v>
                </c:pt>
                <c:pt idx="2859">
                  <c:v>9.170256658352125</c:v>
                </c:pt>
                <c:pt idx="2860">
                  <c:v>9.166900902632566</c:v>
                </c:pt>
                <c:pt idx="2861">
                  <c:v>9.163539465840988</c:v>
                </c:pt>
                <c:pt idx="2862">
                  <c:v>9.160172347944428</c:v>
                </c:pt>
                <c:pt idx="2863">
                  <c:v>9.156799548911626</c:v>
                </c:pt>
                <c:pt idx="2864">
                  <c:v>9.153421068713001</c:v>
                </c:pt>
                <c:pt idx="2865">
                  <c:v>9.150036907320673</c:v>
                </c:pt>
                <c:pt idx="2866">
                  <c:v>9.14664706470844</c:v>
                </c:pt>
                <c:pt idx="2867">
                  <c:v>9.143251540851796</c:v>
                </c:pt>
                <c:pt idx="2868">
                  <c:v>9.139850335727933</c:v>
                </c:pt>
                <c:pt idx="2869">
                  <c:v>9.136443449315715</c:v>
                </c:pt>
                <c:pt idx="2870">
                  <c:v>9.133030881595711</c:v>
                </c:pt>
                <c:pt idx="2871">
                  <c:v>9.129612632550174</c:v>
                </c:pt>
                <c:pt idx="2872">
                  <c:v>9.126188702163048</c:v>
                </c:pt>
                <c:pt idx="2873">
                  <c:v>9.12275909041997</c:v>
                </c:pt>
                <c:pt idx="2874">
                  <c:v>9.11932379730826</c:v>
                </c:pt>
                <c:pt idx="2875">
                  <c:v>9.115882822816935</c:v>
                </c:pt>
                <c:pt idx="2876">
                  <c:v>9.112436166936697</c:v>
                </c:pt>
                <c:pt idx="2877">
                  <c:v>9.108983829659942</c:v>
                </c:pt>
                <c:pt idx="2878">
                  <c:v>9.10552581098076</c:v>
                </c:pt>
                <c:pt idx="2879">
                  <c:v>9.102062110894916</c:v>
                </c:pt>
                <c:pt idx="2880">
                  <c:v>9.098592729399881</c:v>
                </c:pt>
                <c:pt idx="2881">
                  <c:v>9.095117666494811</c:v>
                </c:pt>
                <c:pt idx="2882">
                  <c:v>9.09163692218055</c:v>
                </c:pt>
                <c:pt idx="2883">
                  <c:v>9.088150496459626</c:v>
                </c:pt>
                <c:pt idx="2884">
                  <c:v>9.084658389336273</c:v>
                </c:pt>
                <c:pt idx="2885">
                  <c:v>9.081160600816403</c:v>
                </c:pt>
                <c:pt idx="2886">
                  <c:v>9.077657130907624</c:v>
                </c:pt>
                <c:pt idx="2887">
                  <c:v>9.07414797961923</c:v>
                </c:pt>
                <c:pt idx="2888">
                  <c:v>9.070633146962203</c:v>
                </c:pt>
                <c:pt idx="2889">
                  <c:v>9.06711263294922</c:v>
                </c:pt>
                <c:pt idx="2890">
                  <c:v>9.06358643759465</c:v>
                </c:pt>
                <c:pt idx="2891">
                  <c:v>9.060054560914545</c:v>
                </c:pt>
                <c:pt idx="2892">
                  <c:v>9.056517002926657</c:v>
                </c:pt>
                <c:pt idx="2893">
                  <c:v>9.052973763650414</c:v>
                </c:pt>
                <c:pt idx="2894">
                  <c:v>9.04942484310695</c:v>
                </c:pt>
                <c:pt idx="2895">
                  <c:v>9.045870241319074</c:v>
                </c:pt>
                <c:pt idx="2896">
                  <c:v>9.0423099583113</c:v>
                </c:pt>
                <c:pt idx="2897">
                  <c:v>9.038743994109813</c:v>
                </c:pt>
                <c:pt idx="2898">
                  <c:v>9.035172348742508</c:v>
                </c:pt>
                <c:pt idx="2899">
                  <c:v>9.031595022238958</c:v>
                </c:pt>
                <c:pt idx="2900">
                  <c:v>9.028012014630429</c:v>
                </c:pt>
                <c:pt idx="2901">
                  <c:v>9.024423325949881</c:v>
                </c:pt>
                <c:pt idx="2902">
                  <c:v>9.020828956231954</c:v>
                </c:pt>
                <c:pt idx="2903">
                  <c:v>9.017228905512988</c:v>
                </c:pt>
                <c:pt idx="2904">
                  <c:v>9.013623173831011</c:v>
                </c:pt>
                <c:pt idx="2905">
                  <c:v>9.010011761225735</c:v>
                </c:pt>
                <c:pt idx="2906">
                  <c:v>9.006394667738568</c:v>
                </c:pt>
                <c:pt idx="2907">
                  <c:v>9.00277189341261</c:v>
                </c:pt>
                <c:pt idx="2908">
                  <c:v>8.99914343829264</c:v>
                </c:pt>
                <c:pt idx="2909">
                  <c:v>8.995509302425135</c:v>
                </c:pt>
                <c:pt idx="2910">
                  <c:v>8.991869485858261</c:v>
                </c:pt>
                <c:pt idx="2911">
                  <c:v>8.988223988641874</c:v>
                </c:pt>
                <c:pt idx="2912">
                  <c:v>8.984572810827525</c:v>
                </c:pt>
                <c:pt idx="2913">
                  <c:v>8.980915952468444</c:v>
                </c:pt>
                <c:pt idx="2914">
                  <c:v>8.977253413619554</c:v>
                </c:pt>
                <c:pt idx="2915">
                  <c:v>8.973585194337475</c:v>
                </c:pt>
                <c:pt idx="2916">
                  <c:v>8.96991129468051</c:v>
                </c:pt>
                <c:pt idx="2917">
                  <c:v>8.966231714708655</c:v>
                </c:pt>
                <c:pt idx="2918">
                  <c:v>8.96254645448359</c:v>
                </c:pt>
                <c:pt idx="2919">
                  <c:v>8.95885551406869</c:v>
                </c:pt>
                <c:pt idx="2920">
                  <c:v>8.955158893529024</c:v>
                </c:pt>
                <c:pt idx="2921">
                  <c:v>8.95145659293134</c:v>
                </c:pt>
                <c:pt idx="2922">
                  <c:v>8.947748612344083</c:v>
                </c:pt>
                <c:pt idx="2923">
                  <c:v>8.944034951837387</c:v>
                </c:pt>
                <c:pt idx="2924">
                  <c:v>8.940315611483074</c:v>
                </c:pt>
                <c:pt idx="2925">
                  <c:v>8.93659059135466</c:v>
                </c:pt>
                <c:pt idx="2926">
                  <c:v>8.93285989152734</c:v>
                </c:pt>
                <c:pt idx="2927">
                  <c:v>8.929123512078005</c:v>
                </c:pt>
                <c:pt idx="2928">
                  <c:v>8.925381453085243</c:v>
                </c:pt>
                <c:pt idx="2929">
                  <c:v>8.92163371462932</c:v>
                </c:pt>
                <c:pt idx="2930">
                  <c:v>8.917880296792196</c:v>
                </c:pt>
                <c:pt idx="2931">
                  <c:v>8.914121199657519</c:v>
                </c:pt>
                <c:pt idx="2932">
                  <c:v>8.910356423310635</c:v>
                </c:pt>
                <c:pt idx="2933">
                  <c:v>8.906585967838566</c:v>
                </c:pt>
                <c:pt idx="2934">
                  <c:v>8.902809833330033</c:v>
                </c:pt>
                <c:pt idx="2935">
                  <c:v>8.89902801987544</c:v>
                </c:pt>
                <c:pt idx="2936">
                  <c:v>8.895240527566885</c:v>
                </c:pt>
                <c:pt idx="2937">
                  <c:v>8.891447356498154</c:v>
                </c:pt>
                <c:pt idx="2938">
                  <c:v>8.887648506764723</c:v>
                </c:pt>
                <c:pt idx="2939">
                  <c:v>8.883843978463755</c:v>
                </c:pt>
                <c:pt idx="2940">
                  <c:v>8.880033771694103</c:v>
                </c:pt>
                <c:pt idx="2941">
                  <c:v>8.876217886556314</c:v>
                </c:pt>
                <c:pt idx="2942">
                  <c:v>8.87239632315262</c:v>
                </c:pt>
                <c:pt idx="2943">
                  <c:v>8.868569081586933</c:v>
                </c:pt>
                <c:pt idx="2944">
                  <c:v>8.864736161964872</c:v>
                </c:pt>
                <c:pt idx="2945">
                  <c:v>8.860897564393736</c:v>
                </c:pt>
                <c:pt idx="2946">
                  <c:v>8.857053288982514</c:v>
                </c:pt>
                <c:pt idx="2947">
                  <c:v>8.85320333584188</c:v>
                </c:pt>
                <c:pt idx="2948">
                  <c:v>8.849347705084202</c:v>
                </c:pt>
                <c:pt idx="2949">
                  <c:v>8.84548639682354</c:v>
                </c:pt>
                <c:pt idx="2950">
                  <c:v>8.84161941117563</c:v>
                </c:pt>
                <c:pt idx="2951">
                  <c:v>8.837746748257913</c:v>
                </c:pt>
                <c:pt idx="2952">
                  <c:v>8.833868408189504</c:v>
                </c:pt>
                <c:pt idx="2953">
                  <c:v>8.829984391091224</c:v>
                </c:pt>
                <c:pt idx="2954">
                  <c:v>8.826094697085567</c:v>
                </c:pt>
                <c:pt idx="2955">
                  <c:v>8.822199326296722</c:v>
                </c:pt>
                <c:pt idx="2956">
                  <c:v>8.818298278850561</c:v>
                </c:pt>
                <c:pt idx="2957">
                  <c:v>8.81439155487466</c:v>
                </c:pt>
                <c:pt idx="2958">
                  <c:v>8.81047915449827</c:v>
                </c:pt>
                <c:pt idx="2959">
                  <c:v>8.806561077852332</c:v>
                </c:pt>
                <c:pt idx="2960">
                  <c:v>8.80263732506948</c:v>
                </c:pt>
                <c:pt idx="2961">
                  <c:v>8.79870789628403</c:v>
                </c:pt>
                <c:pt idx="2962">
                  <c:v>8.794772791631995</c:v>
                </c:pt>
                <c:pt idx="2963">
                  <c:v>8.790832011251075</c:v>
                </c:pt>
                <c:pt idx="2964">
                  <c:v>8.786885555280654</c:v>
                </c:pt>
                <c:pt idx="2965">
                  <c:v>8.782933423861801</c:v>
                </c:pt>
                <c:pt idx="2966">
                  <c:v>8.778975617137283</c:v>
                </c:pt>
                <c:pt idx="2967">
                  <c:v>8.775012135251551</c:v>
                </c:pt>
                <c:pt idx="2968">
                  <c:v>8.771042978350743</c:v>
                </c:pt>
                <c:pt idx="2969">
                  <c:v>8.767068146582684</c:v>
                </c:pt>
                <c:pt idx="2970">
                  <c:v>8.763087640096893</c:v>
                </c:pt>
                <c:pt idx="2971">
                  <c:v>8.759101459044568</c:v>
                </c:pt>
                <c:pt idx="2972">
                  <c:v>8.75510960357861</c:v>
                </c:pt>
                <c:pt idx="2973">
                  <c:v>8.751112073853585</c:v>
                </c:pt>
                <c:pt idx="2974">
                  <c:v>8.747108870025771</c:v>
                </c:pt>
                <c:pt idx="2975">
                  <c:v>8.74309999225312</c:v>
                </c:pt>
                <c:pt idx="2976">
                  <c:v>8.739085440695275</c:v>
                </c:pt>
                <c:pt idx="2977">
                  <c:v>8.735065215513568</c:v>
                </c:pt>
                <c:pt idx="2978">
                  <c:v>8.731039316871015</c:v>
                </c:pt>
                <c:pt idx="2979">
                  <c:v>8.727007744932322</c:v>
                </c:pt>
                <c:pt idx="2980">
                  <c:v>8.722970499863891</c:v>
                </c:pt>
                <c:pt idx="2981">
                  <c:v>8.718927581833796</c:v>
                </c:pt>
                <c:pt idx="2982">
                  <c:v>8.714878991011808</c:v>
                </c:pt>
                <c:pt idx="2983">
                  <c:v>8.71082472756939</c:v>
                </c:pt>
                <c:pt idx="2984">
                  <c:v>8.706764791679678</c:v>
                </c:pt>
                <c:pt idx="2985">
                  <c:v>8.702699183517504</c:v>
                </c:pt>
                <c:pt idx="2986">
                  <c:v>8.698627903259393</c:v>
                </c:pt>
                <c:pt idx="2987">
                  <c:v>8.694550951083551</c:v>
                </c:pt>
                <c:pt idx="2988">
                  <c:v>8.690468327169867</c:v>
                </c:pt>
                <c:pt idx="2989">
                  <c:v>8.686380031699925</c:v>
                </c:pt>
                <c:pt idx="2990">
                  <c:v>8.682286064856997</c:v>
                </c:pt>
                <c:pt idx="2991">
                  <c:v>8.678186426826027</c:v>
                </c:pt>
                <c:pt idx="2992">
                  <c:v>8.674081117793667</c:v>
                </c:pt>
                <c:pt idx="2993">
                  <c:v>8.66997013794825</c:v>
                </c:pt>
                <c:pt idx="2994">
                  <c:v>8.665853487479776</c:v>
                </c:pt>
                <c:pt idx="2995">
                  <c:v>8.661731166579965</c:v>
                </c:pt>
                <c:pt idx="2996">
                  <c:v>8.6576031754422</c:v>
                </c:pt>
                <c:pt idx="2997">
                  <c:v>8.653469514261558</c:v>
                </c:pt>
                <c:pt idx="2998">
                  <c:v>8.649330183234799</c:v>
                </c:pt>
                <c:pt idx="2999">
                  <c:v>8.645185182560382</c:v>
                </c:pt>
                <c:pt idx="3000">
                  <c:v>8.64103451243844</c:v>
                </c:pt>
                <c:pt idx="3001">
                  <c:v>8.636878173070789</c:v>
                </c:pt>
                <c:pt idx="3002">
                  <c:v>8.63271616466095</c:v>
                </c:pt>
                <c:pt idx="3003">
                  <c:v>8.628548487414109</c:v>
                </c:pt>
                <c:pt idx="3004">
                  <c:v>8.624375141537152</c:v>
                </c:pt>
                <c:pt idx="3005">
                  <c:v>8.620196127238658</c:v>
                </c:pt>
                <c:pt idx="3006">
                  <c:v>8.616011444728867</c:v>
                </c:pt>
                <c:pt idx="3007">
                  <c:v>8.611821094219726</c:v>
                </c:pt>
                <c:pt idx="3008">
                  <c:v>8.607625075924868</c:v>
                </c:pt>
                <c:pt idx="3009">
                  <c:v>8.603423390059598</c:v>
                </c:pt>
                <c:pt idx="3010">
                  <c:v>8.59921603684092</c:v>
                </c:pt>
                <c:pt idx="3011">
                  <c:v>8.59500301648752</c:v>
                </c:pt>
                <c:pt idx="3012">
                  <c:v>8.59078432921976</c:v>
                </c:pt>
                <c:pt idx="3013">
                  <c:v>8.586559975259708</c:v>
                </c:pt>
                <c:pt idx="3014">
                  <c:v>8.582329954831101</c:v>
                </c:pt>
                <c:pt idx="3015">
                  <c:v>8.57809426815937</c:v>
                </c:pt>
                <c:pt idx="3016">
                  <c:v>8.57385291547163</c:v>
                </c:pt>
                <c:pt idx="3017">
                  <c:v>8.569605896996675</c:v>
                </c:pt>
                <c:pt idx="3018">
                  <c:v>8.565353212964994</c:v>
                </c:pt>
                <c:pt idx="3019">
                  <c:v>8.561094863608753</c:v>
                </c:pt>
                <c:pt idx="3020">
                  <c:v>8.55683084916181</c:v>
                </c:pt>
                <c:pt idx="3021">
                  <c:v>8.55256116985971</c:v>
                </c:pt>
                <c:pt idx="3022">
                  <c:v>8.54828582593967</c:v>
                </c:pt>
                <c:pt idx="3023">
                  <c:v>8.54400481764061</c:v>
                </c:pt>
                <c:pt idx="3024">
                  <c:v>8.539718145203119</c:v>
                </c:pt>
                <c:pt idx="3025">
                  <c:v>8.535425808869486</c:v>
                </c:pt>
                <c:pt idx="3026">
                  <c:v>8.531127808883667</c:v>
                </c:pt>
                <c:pt idx="3027">
                  <c:v>8.526824145491318</c:v>
                </c:pt>
                <c:pt idx="3028">
                  <c:v>8.522514818939777</c:v>
                </c:pt>
                <c:pt idx="3029">
                  <c:v>8.518199829478055</c:v>
                </c:pt>
                <c:pt idx="3030">
                  <c:v>8.513879177356864</c:v>
                </c:pt>
                <c:pt idx="3031">
                  <c:v>8.509552862828597</c:v>
                </c:pt>
                <c:pt idx="3032">
                  <c:v>8.505220886147318</c:v>
                </c:pt>
                <c:pt idx="3033">
                  <c:v>8.50088324756879</c:v>
                </c:pt>
                <c:pt idx="3034">
                  <c:v>8.496539947350454</c:v>
                </c:pt>
                <c:pt idx="3035">
                  <c:v>8.492190985751438</c:v>
                </c:pt>
                <c:pt idx="3036">
                  <c:v>8.487836363032553</c:v>
                </c:pt>
                <c:pt idx="3037">
                  <c:v>8.483476079456295</c:v>
                </c:pt>
                <c:pt idx="3038">
                  <c:v>8.479110135286832</c:v>
                </c:pt>
                <c:pt idx="3039">
                  <c:v>8.47473853079004</c:v>
                </c:pt>
                <c:pt idx="3040">
                  <c:v>8.470361266233459</c:v>
                </c:pt>
                <c:pt idx="3041">
                  <c:v>8.465978341886321</c:v>
                </c:pt>
                <c:pt idx="3042">
                  <c:v>8.461589758019538</c:v>
                </c:pt>
                <c:pt idx="3043">
                  <c:v>8.45719551490571</c:v>
                </c:pt>
                <c:pt idx="3044">
                  <c:v>8.452795612819114</c:v>
                </c:pt>
                <c:pt idx="3045">
                  <c:v>8.448390052035714</c:v>
                </c:pt>
                <c:pt idx="3046">
                  <c:v>8.443978832833164</c:v>
                </c:pt>
                <c:pt idx="3047">
                  <c:v>8.439561955490791</c:v>
                </c:pt>
                <c:pt idx="3048">
                  <c:v>8.43513942028961</c:v>
                </c:pt>
                <c:pt idx="3049">
                  <c:v>8.430711227512315</c:v>
                </c:pt>
                <c:pt idx="3050">
                  <c:v>8.42627737744329</c:v>
                </c:pt>
                <c:pt idx="3051">
                  <c:v>8.421837870368596</c:v>
                </c:pt>
                <c:pt idx="3052">
                  <c:v>8.417392706575976</c:v>
                </c:pt>
                <c:pt idx="3053">
                  <c:v>8.412941886354865</c:v>
                </c:pt>
                <c:pt idx="3054">
                  <c:v>8.408485409996373</c:v>
                </c:pt>
                <c:pt idx="3055">
                  <c:v>8.404023277793292</c:v>
                </c:pt>
                <c:pt idx="3056">
                  <c:v>8.399555490040096</c:v>
                </c:pt>
                <c:pt idx="3057">
                  <c:v>8.39508204703295</c:v>
                </c:pt>
                <c:pt idx="3058">
                  <c:v>8.39060294906969</c:v>
                </c:pt>
                <c:pt idx="3059">
                  <c:v>8.38611819644984</c:v>
                </c:pt>
                <c:pt idx="3060">
                  <c:v>8.381627789474605</c:v>
                </c:pt>
                <c:pt idx="3061">
                  <c:v>8.377131728446875</c:v>
                </c:pt>
                <c:pt idx="3062">
                  <c:v>8.372630013671225</c:v>
                </c:pt>
                <c:pt idx="3063">
                  <c:v>8.368122645453889</c:v>
                </c:pt>
                <c:pt idx="3064">
                  <c:v>8.36360962410282</c:v>
                </c:pt>
                <c:pt idx="3065">
                  <c:v>8.35909094992762</c:v>
                </c:pt>
                <c:pt idx="3066">
                  <c:v>8.354566623239582</c:v>
                </c:pt>
                <c:pt idx="3067">
                  <c:v>8.350036644351698</c:v>
                </c:pt>
                <c:pt idx="3068">
                  <c:v>8.34550101357862</c:v>
                </c:pt>
                <c:pt idx="3069">
                  <c:v>8.340959731236685</c:v>
                </c:pt>
                <c:pt idx="3070">
                  <c:v>8.33641279764392</c:v>
                </c:pt>
                <c:pt idx="3071">
                  <c:v>8.331860213120027</c:v>
                </c:pt>
                <c:pt idx="3072">
                  <c:v>8.327301977986388</c:v>
                </c:pt>
                <c:pt idx="3073">
                  <c:v>8.322738092566073</c:v>
                </c:pt>
                <c:pt idx="3074">
                  <c:v>8.31816855718382</c:v>
                </c:pt>
                <c:pt idx="3075">
                  <c:v>8.31359337216606</c:v>
                </c:pt>
                <c:pt idx="3076">
                  <c:v>8.3090125378409</c:v>
                </c:pt>
                <c:pt idx="3077">
                  <c:v>8.304426054538124</c:v>
                </c:pt>
                <c:pt idx="3078">
                  <c:v>8.299833922589206</c:v>
                </c:pt>
                <c:pt idx="3079">
                  <c:v>8.295236142327293</c:v>
                </c:pt>
                <c:pt idx="3080">
                  <c:v>8.290632714087214</c:v>
                </c:pt>
                <c:pt idx="3081">
                  <c:v>8.28602363820547</c:v>
                </c:pt>
                <c:pt idx="3082">
                  <c:v>8.281408915020262</c:v>
                </c:pt>
                <c:pt idx="3083">
                  <c:v>8.27678854487145</c:v>
                </c:pt>
                <c:pt idx="3084">
                  <c:v>8.272162528100585</c:v>
                </c:pt>
                <c:pt idx="3085">
                  <c:v>8.267530865050897</c:v>
                </c:pt>
                <c:pt idx="3086">
                  <c:v>8.262893556067297</c:v>
                </c:pt>
                <c:pt idx="3087">
                  <c:v>8.258250601496359</c:v>
                </c:pt>
                <c:pt idx="3088">
                  <c:v>8.25360200168637</c:v>
                </c:pt>
                <c:pt idx="3089">
                  <c:v>8.248947756987258</c:v>
                </c:pt>
                <c:pt idx="3090">
                  <c:v>8.244287867750661</c:v>
                </c:pt>
                <c:pt idx="3091">
                  <c:v>8.23962233432988</c:v>
                </c:pt>
                <c:pt idx="3092">
                  <c:v>8.234951157079893</c:v>
                </c:pt>
                <c:pt idx="3093">
                  <c:v>8.230274336357374</c:v>
                </c:pt>
                <c:pt idx="3094">
                  <c:v>8.22559187252066</c:v>
                </c:pt>
                <c:pt idx="3095">
                  <c:v>8.220903765929764</c:v>
                </c:pt>
                <c:pt idx="3096">
                  <c:v>8.216210016946394</c:v>
                </c:pt>
                <c:pt idx="3097">
                  <c:v>8.211510625933918</c:v>
                </c:pt>
                <c:pt idx="3098">
                  <c:v>8.206805593257403</c:v>
                </c:pt>
                <c:pt idx="3099">
                  <c:v>8.202094919283576</c:v>
                </c:pt>
                <c:pt idx="3100">
                  <c:v>8.197378604380848</c:v>
                </c:pt>
                <c:pt idx="3101">
                  <c:v>8.192656648919315</c:v>
                </c:pt>
                <c:pt idx="3102">
                  <c:v>8.187929053270738</c:v>
                </c:pt>
                <c:pt idx="3103">
                  <c:v>8.183195817808572</c:v>
                </c:pt>
                <c:pt idx="3104">
                  <c:v>8.17845694290793</c:v>
                </c:pt>
                <c:pt idx="3105">
                  <c:v>8.173712428945618</c:v>
                </c:pt>
                <c:pt idx="3106">
                  <c:v>8.168962276300113</c:v>
                </c:pt>
                <c:pt idx="3107">
                  <c:v>8.164206485351574</c:v>
                </c:pt>
                <c:pt idx="3108">
                  <c:v>8.15944505648184</c:v>
                </c:pt>
                <c:pt idx="3109">
                  <c:v>8.154677990074408</c:v>
                </c:pt>
                <c:pt idx="3110">
                  <c:v>8.149905286514473</c:v>
                </c:pt>
                <c:pt idx="3111">
                  <c:v>8.145126946188904</c:v>
                </c:pt>
                <c:pt idx="3112">
                  <c:v>8.140342969486235</c:v>
                </c:pt>
                <c:pt idx="3113">
                  <c:v>8.135553356796686</c:v>
                </c:pt>
                <c:pt idx="3114">
                  <c:v>8.130758108512149</c:v>
                </c:pt>
                <c:pt idx="3115">
                  <c:v>8.125957225026205</c:v>
                </c:pt>
                <c:pt idx="3116">
                  <c:v>8.121150706734086</c:v>
                </c:pt>
                <c:pt idx="3117">
                  <c:v>8.116338554032731</c:v>
                </c:pt>
                <c:pt idx="3118">
                  <c:v>8.111520767320732</c:v>
                </c:pt>
                <c:pt idx="3119">
                  <c:v>8.106697346998364</c:v>
                </c:pt>
                <c:pt idx="3120">
                  <c:v>8.101868293467579</c:v>
                </c:pt>
                <c:pt idx="3121">
                  <c:v>8.097033607132008</c:v>
                </c:pt>
                <c:pt idx="3122">
                  <c:v>8.09219328839695</c:v>
                </c:pt>
                <c:pt idx="3123">
                  <c:v>8.087347337669388</c:v>
                </c:pt>
                <c:pt idx="3124">
                  <c:v>8.08249575535797</c:v>
                </c:pt>
                <c:pt idx="3125">
                  <c:v>8.07763854187303</c:v>
                </c:pt>
                <c:pt idx="3126">
                  <c:v>8.072775697626571</c:v>
                </c:pt>
                <c:pt idx="3127">
                  <c:v>8.067907223032271</c:v>
                </c:pt>
                <c:pt idx="3128">
                  <c:v>8.063033118505488</c:v>
                </c:pt>
                <c:pt idx="3129">
                  <c:v>8.058153384463246</c:v>
                </c:pt>
                <c:pt idx="3130">
                  <c:v>8.053268021324251</c:v>
                </c:pt>
                <c:pt idx="3131">
                  <c:v>8.048377029508879</c:v>
                </c:pt>
                <c:pt idx="3132">
                  <c:v>8.043480409439192</c:v>
                </c:pt>
                <c:pt idx="3133">
                  <c:v>8.038578161538902</c:v>
                </c:pt>
                <c:pt idx="3134">
                  <c:v>8.033670286233425</c:v>
                </c:pt>
                <c:pt idx="3135">
                  <c:v>8.028756783949827</c:v>
                </c:pt>
                <c:pt idx="3136">
                  <c:v>8.02383765511686</c:v>
                </c:pt>
                <c:pt idx="3137">
                  <c:v>8.018912900164945</c:v>
                </c:pt>
                <c:pt idx="3138">
                  <c:v>8.01398251952618</c:v>
                </c:pt>
                <c:pt idx="3139">
                  <c:v>8.009046513634336</c:v>
                </c:pt>
                <c:pt idx="3140">
                  <c:v>8.00410488292485</c:v>
                </c:pt>
                <c:pt idx="3141">
                  <c:v>7.999157627834846</c:v>
                </c:pt>
                <c:pt idx="3142">
                  <c:v>7.994204748803111</c:v>
                </c:pt>
                <c:pt idx="3143">
                  <c:v>7.989246246270108</c:v>
                </c:pt>
                <c:pt idx="3144">
                  <c:v>7.984282120677973</c:v>
                </c:pt>
                <c:pt idx="3145">
                  <c:v>7.979312372470513</c:v>
                </c:pt>
                <c:pt idx="3146">
                  <c:v>7.97433700209321</c:v>
                </c:pt>
                <c:pt idx="3147">
                  <c:v>7.969356009993218</c:v>
                </c:pt>
                <c:pt idx="3148">
                  <c:v>7.964369396619362</c:v>
                </c:pt>
                <c:pt idx="3149">
                  <c:v>7.95937716242214</c:v>
                </c:pt>
                <c:pt idx="3150">
                  <c:v>7.954379307853722</c:v>
                </c:pt>
                <c:pt idx="3151">
                  <c:v>7.949375833367949</c:v>
                </c:pt>
                <c:pt idx="3152">
                  <c:v>7.944366739420336</c:v>
                </c:pt>
                <c:pt idx="3153">
                  <c:v>7.93935202646807</c:v>
                </c:pt>
                <c:pt idx="3154">
                  <c:v>7.934331694970003</c:v>
                </c:pt>
                <c:pt idx="3155">
                  <c:v>7.929305745386668</c:v>
                </c:pt>
                <c:pt idx="3156">
                  <c:v>7.924274178180261</c:v>
                </c:pt>
                <c:pt idx="3157">
                  <c:v>7.91923699381466</c:v>
                </c:pt>
                <c:pt idx="3158">
                  <c:v>7.914194192755397</c:v>
                </c:pt>
                <c:pt idx="3159">
                  <c:v>7.909145775469691</c:v>
                </c:pt>
                <c:pt idx="3160">
                  <c:v>7.904091742426423</c:v>
                </c:pt>
                <c:pt idx="3161">
                  <c:v>7.899032094096147</c:v>
                </c:pt>
                <c:pt idx="3162">
                  <c:v>7.893966830951086</c:v>
                </c:pt>
                <c:pt idx="3163">
                  <c:v>7.888895953465139</c:v>
                </c:pt>
                <c:pt idx="3164">
                  <c:v>7.883819462113867</c:v>
                </c:pt>
                <c:pt idx="3165">
                  <c:v>7.878737357374504</c:v>
                </c:pt>
                <c:pt idx="3166">
                  <c:v>7.873649639725957</c:v>
                </c:pt>
                <c:pt idx="3167">
                  <c:v>7.868556309648797</c:v>
                </c:pt>
                <c:pt idx="3168">
                  <c:v>7.863457367625272</c:v>
                </c:pt>
                <c:pt idx="3169">
                  <c:v>7.858352814139295</c:v>
                </c:pt>
                <c:pt idx="3170">
                  <c:v>7.853242649676444</c:v>
                </c:pt>
                <c:pt idx="3171">
                  <c:v>7.848126874723973</c:v>
                </c:pt>
                <c:pt idx="3172">
                  <c:v>7.843005489770805</c:v>
                </c:pt>
                <c:pt idx="3173">
                  <c:v>7.837878495307528</c:v>
                </c:pt>
                <c:pt idx="3174">
                  <c:v>7.832745891826399</c:v>
                </c:pt>
                <c:pt idx="3175">
                  <c:v>7.827607679821344</c:v>
                </c:pt>
                <c:pt idx="3176">
                  <c:v>7.822463859787962</c:v>
                </c:pt>
                <c:pt idx="3177">
                  <c:v>7.817314432223514</c:v>
                </c:pt>
                <c:pt idx="3178">
                  <c:v>7.812159397626933</c:v>
                </c:pt>
                <c:pt idx="3179">
                  <c:v>7.806998756498817</c:v>
                </c:pt>
                <c:pt idx="3180">
                  <c:v>7.801832509341434</c:v>
                </c:pt>
                <c:pt idx="3181">
                  <c:v>7.796660656658719</c:v>
                </c:pt>
                <c:pt idx="3182">
                  <c:v>7.791483198956274</c:v>
                </c:pt>
                <c:pt idx="3183">
                  <c:v>7.78630013674137</c:v>
                </c:pt>
                <c:pt idx="3184">
                  <c:v>7.781111470522942</c:v>
                </c:pt>
                <c:pt idx="3185">
                  <c:v>7.775917200811597</c:v>
                </c:pt>
                <c:pt idx="3186">
                  <c:v>7.770717328119607</c:v>
                </c:pt>
                <c:pt idx="3187">
                  <c:v>7.765511852960905</c:v>
                </c:pt>
                <c:pt idx="3188">
                  <c:v>7.7603007758511</c:v>
                </c:pt>
                <c:pt idx="3189">
                  <c:v>7.75508409730746</c:v>
                </c:pt>
                <c:pt idx="3190">
                  <c:v>7.749861817848926</c:v>
                </c:pt>
                <c:pt idx="3191">
                  <c:v>7.744633937996096</c:v>
                </c:pt>
                <c:pt idx="3192">
                  <c:v>7.739400458271246</c:v>
                </c:pt>
                <c:pt idx="3193">
                  <c:v>7.734161379198306</c:v>
                </c:pt>
                <c:pt idx="3194">
                  <c:v>7.728916701302879</c:v>
                </c:pt>
                <c:pt idx="3195">
                  <c:v>7.723666425112232</c:v>
                </c:pt>
                <c:pt idx="3196">
                  <c:v>7.718410551155292</c:v>
                </c:pt>
                <c:pt idx="3197">
                  <c:v>7.713149079962666</c:v>
                </c:pt>
                <c:pt idx="3198">
                  <c:v>7.707882012066607</c:v>
                </c:pt>
                <c:pt idx="3199">
                  <c:v>7.702609348001046</c:v>
                </c:pt>
                <c:pt idx="3200">
                  <c:v>7.697331088301572</c:v>
                </c:pt>
                <c:pt idx="3201">
                  <c:v>7.692047233505446</c:v>
                </c:pt>
                <c:pt idx="3202">
                  <c:v>7.686757784151587</c:v>
                </c:pt>
                <c:pt idx="3203">
                  <c:v>7.681462740780576</c:v>
                </c:pt>
                <c:pt idx="3204">
                  <c:v>7.676162103934667</c:v>
                </c:pt>
                <c:pt idx="3205">
                  <c:v>7.670855874157767</c:v>
                </c:pt>
                <c:pt idx="3206">
                  <c:v>7.665544051995459</c:v>
                </c:pt>
                <c:pt idx="3207">
                  <c:v>7.660226637994983</c:v>
                </c:pt>
                <c:pt idx="3208">
                  <c:v>7.654903632705239</c:v>
                </c:pt>
                <c:pt idx="3209">
                  <c:v>7.649575036676797</c:v>
                </c:pt>
                <c:pt idx="3210">
                  <c:v>7.644240850461887</c:v>
                </c:pt>
                <c:pt idx="3211">
                  <c:v>7.638901074614402</c:v>
                </c:pt>
                <c:pt idx="3212">
                  <c:v>7.633555709689897</c:v>
                </c:pt>
                <c:pt idx="3213">
                  <c:v>7.628204756245591</c:v>
                </c:pt>
                <c:pt idx="3214">
                  <c:v>7.622848214840367</c:v>
                </c:pt>
                <c:pt idx="3215">
                  <c:v>7.617486086034765</c:v>
                </c:pt>
                <c:pt idx="3216">
                  <c:v>7.612118370390992</c:v>
                </c:pt>
                <c:pt idx="3217">
                  <c:v>7.606745068472918</c:v>
                </c:pt>
                <c:pt idx="3218">
                  <c:v>7.60136618084607</c:v>
                </c:pt>
                <c:pt idx="3219">
                  <c:v>7.595981708077637</c:v>
                </c:pt>
                <c:pt idx="3220">
                  <c:v>7.590591650736475</c:v>
                </c:pt>
                <c:pt idx="3221">
                  <c:v>7.585196009393097</c:v>
                </c:pt>
                <c:pt idx="3222">
                  <c:v>7.579794784619677</c:v>
                </c:pt>
                <c:pt idx="3223">
                  <c:v>7.574387976990046</c:v>
                </c:pt>
                <c:pt idx="3224">
                  <c:v>7.568975587079707</c:v>
                </c:pt>
                <c:pt idx="3225">
                  <c:v>7.563557615465816</c:v>
                </c:pt>
                <c:pt idx="3226">
                  <c:v>7.55813406272719</c:v>
                </c:pt>
                <c:pt idx="3227">
                  <c:v>7.552704929444306</c:v>
                </c:pt>
                <c:pt idx="3228">
                  <c:v>7.547270216199301</c:v>
                </c:pt>
                <c:pt idx="3229">
                  <c:v>7.541829923575977</c:v>
                </c:pt>
                <c:pt idx="3230">
                  <c:v>7.536384052159786</c:v>
                </c:pt>
                <c:pt idx="3231">
                  <c:v>7.530932602537848</c:v>
                </c:pt>
                <c:pt idx="3232">
                  <c:v>7.525475575298938</c:v>
                </c:pt>
                <c:pt idx="3233">
                  <c:v>7.520012971033495</c:v>
                </c:pt>
                <c:pt idx="3234">
                  <c:v>7.514544790333612</c:v>
                </c:pt>
                <c:pt idx="3235">
                  <c:v>7.509071033793041</c:v>
                </c:pt>
                <c:pt idx="3236">
                  <c:v>7.503591702007196</c:v>
                </c:pt>
                <c:pt idx="3237">
                  <c:v>7.498106795573148</c:v>
                </c:pt>
                <c:pt idx="3238">
                  <c:v>7.492616315089624</c:v>
                </c:pt>
                <c:pt idx="3239">
                  <c:v>7.487120261157012</c:v>
                </c:pt>
                <c:pt idx="3240">
                  <c:v>7.481618634377362</c:v>
                </c:pt>
                <c:pt idx="3241">
                  <c:v>7.47611143535437</c:v>
                </c:pt>
                <c:pt idx="3242">
                  <c:v>7.4705986646934</c:v>
                </c:pt>
                <c:pt idx="3243">
                  <c:v>7.465080323001469</c:v>
                </c:pt>
                <c:pt idx="3244">
                  <c:v>7.459556410887257</c:v>
                </c:pt>
                <c:pt idx="3245">
                  <c:v>7.45402692896109</c:v>
                </c:pt>
                <c:pt idx="3246">
                  <c:v>7.448491877834963</c:v>
                </c:pt>
                <c:pt idx="3247">
                  <c:v>7.442951258122517</c:v>
                </c:pt>
                <c:pt idx="3248">
                  <c:v>7.437405070439058</c:v>
                </c:pt>
                <c:pt idx="3249">
                  <c:v>7.431853315401546</c:v>
                </c:pt>
                <c:pt idx="3250">
                  <c:v>7.426295993628592</c:v>
                </c:pt>
                <c:pt idx="3251">
                  <c:v>7.42073310574047</c:v>
                </c:pt>
                <c:pt idx="3252">
                  <c:v>7.415164652359105</c:v>
                </c:pt>
                <c:pt idx="3253">
                  <c:v>7.409590634108082</c:v>
                </c:pt>
                <c:pt idx="3254">
                  <c:v>7.404011051612637</c:v>
                </c:pt>
                <c:pt idx="3255">
                  <c:v>7.398425905499664</c:v>
                </c:pt>
                <c:pt idx="3256">
                  <c:v>7.392835196397709</c:v>
                </c:pt>
                <c:pt idx="3257">
                  <c:v>7.387238924936981</c:v>
                </c:pt>
                <c:pt idx="3258">
                  <c:v>7.381637091749334</c:v>
                </c:pt>
                <c:pt idx="3259">
                  <c:v>7.37602969746828</c:v>
                </c:pt>
                <c:pt idx="3260">
                  <c:v>7.370416742728983</c:v>
                </c:pt>
                <c:pt idx="3261">
                  <c:v>7.364798228168269</c:v>
                </c:pt>
                <c:pt idx="3262">
                  <c:v>7.35917415442461</c:v>
                </c:pt>
                <c:pt idx="3263">
                  <c:v>7.353544522138135</c:v>
                </c:pt>
                <c:pt idx="3264">
                  <c:v>7.347909331950625</c:v>
                </c:pt>
                <c:pt idx="3265">
                  <c:v>7.342268584505516</c:v>
                </c:pt>
                <c:pt idx="3266">
                  <c:v>7.336622280447897</c:v>
                </c:pt>
                <c:pt idx="3267">
                  <c:v>7.330970420424507</c:v>
                </c:pt>
                <c:pt idx="3268">
                  <c:v>7.325313005083742</c:v>
                </c:pt>
                <c:pt idx="3269">
                  <c:v>7.31965003507565</c:v>
                </c:pt>
                <c:pt idx="3270">
                  <c:v>7.313981511051926</c:v>
                </c:pt>
                <c:pt idx="3271">
                  <c:v>7.308307433665926</c:v>
                </c:pt>
                <c:pt idx="3272">
                  <c:v>7.302627803572651</c:v>
                </c:pt>
                <c:pt idx="3273">
                  <c:v>7.296942621428757</c:v>
                </c:pt>
                <c:pt idx="3274">
                  <c:v>7.29125188789255</c:v>
                </c:pt>
                <c:pt idx="3275">
                  <c:v>7.285555603623988</c:v>
                </c:pt>
                <c:pt idx="3276">
                  <c:v>7.279853769284682</c:v>
                </c:pt>
                <c:pt idx="3277">
                  <c:v>7.27414638553789</c:v>
                </c:pt>
                <c:pt idx="3278">
                  <c:v>7.268433453048524</c:v>
                </c:pt>
                <c:pt idx="3279">
                  <c:v>7.262714972483146</c:v>
                </c:pt>
                <c:pt idx="3280">
                  <c:v>7.256990944509971</c:v>
                </c:pt>
                <c:pt idx="3281">
                  <c:v>7.251261369798858</c:v>
                </c:pt>
                <c:pt idx="3282">
                  <c:v>7.245526249021321</c:v>
                </c:pt>
                <c:pt idx="3283">
                  <c:v>7.239785582850522</c:v>
                </c:pt>
                <c:pt idx="3284">
                  <c:v>7.234039371961273</c:v>
                </c:pt>
                <c:pt idx="3285">
                  <c:v>7.228287617030037</c:v>
                </c:pt>
                <c:pt idx="3286">
                  <c:v>7.222530318734921</c:v>
                </c:pt>
                <c:pt idx="3287">
                  <c:v>7.21676747775569</c:v>
                </c:pt>
                <c:pt idx="3288">
                  <c:v>7.210999094773748</c:v>
                </c:pt>
                <c:pt idx="3289">
                  <c:v>7.205225170472153</c:v>
                </c:pt>
                <c:pt idx="3290">
                  <c:v>7.199445705535613</c:v>
                </c:pt>
                <c:pt idx="3291">
                  <c:v>7.19366070065048</c:v>
                </c:pt>
                <c:pt idx="3292">
                  <c:v>7.187870156504755</c:v>
                </c:pt>
                <c:pt idx="3293">
                  <c:v>7.182074073788089</c:v>
                </c:pt>
                <c:pt idx="3294">
                  <c:v>7.176272453191781</c:v>
                </c:pt>
                <c:pt idx="3295">
                  <c:v>7.170465295408772</c:v>
                </c:pt>
                <c:pt idx="3296">
                  <c:v>7.164652601133656</c:v>
                </c:pt>
                <c:pt idx="3297">
                  <c:v>7.15883437106267</c:v>
                </c:pt>
                <c:pt idx="3298">
                  <c:v>7.153010605893702</c:v>
                </c:pt>
                <c:pt idx="3299">
                  <c:v>7.147181306326281</c:v>
                </c:pt>
                <c:pt idx="3300">
                  <c:v>7.141346473061591</c:v>
                </c:pt>
                <c:pt idx="3301">
                  <c:v>7.135506106802451</c:v>
                </c:pt>
                <c:pt idx="3302">
                  <c:v>7.129660208253335</c:v>
                </c:pt>
                <c:pt idx="3303">
                  <c:v>7.123808778120356</c:v>
                </c:pt>
                <c:pt idx="3304">
                  <c:v>7.117951817111279</c:v>
                </c:pt>
                <c:pt idx="3305">
                  <c:v>7.112089325935512</c:v>
                </c:pt>
                <c:pt idx="3306">
                  <c:v>7.106221305304106</c:v>
                </c:pt>
                <c:pt idx="3307">
                  <c:v>7.100347755929754</c:v>
                </c:pt>
                <c:pt idx="3308">
                  <c:v>7.094468678526802</c:v>
                </c:pt>
                <c:pt idx="3309">
                  <c:v>7.088584073811237</c:v>
                </c:pt>
                <c:pt idx="3310">
                  <c:v>7.08269394250069</c:v>
                </c:pt>
                <c:pt idx="3311">
                  <c:v>7.076798285314432</c:v>
                </c:pt>
                <c:pt idx="3312">
                  <c:v>7.070897102973383</c:v>
                </c:pt>
                <c:pt idx="3313">
                  <c:v>7.064990396200105</c:v>
                </c:pt>
                <c:pt idx="3314">
                  <c:v>7.059078165718807</c:v>
                </c:pt>
                <c:pt idx="3315">
                  <c:v>7.053160412255332</c:v>
                </c:pt>
                <c:pt idx="3316">
                  <c:v>7.047237136537175</c:v>
                </c:pt>
                <c:pt idx="3317">
                  <c:v>7.04130833929347</c:v>
                </c:pt>
                <c:pt idx="3318">
                  <c:v>7.035374021254992</c:v>
                </c:pt>
                <c:pt idx="3319">
                  <c:v>7.029434183154164</c:v>
                </c:pt>
                <c:pt idx="3320">
                  <c:v>7.023488825725042</c:v>
                </c:pt>
                <c:pt idx="3321">
                  <c:v>7.017537949703335</c:v>
                </c:pt>
                <c:pt idx="3322">
                  <c:v>7.011581555826382</c:v>
                </c:pt>
                <c:pt idx="3323">
                  <c:v>7.005619644833176</c:v>
                </c:pt>
                <c:pt idx="3324">
                  <c:v>6.999652217464338</c:v>
                </c:pt>
                <c:pt idx="3325">
                  <c:v>6.99367927446214</c:v>
                </c:pt>
                <c:pt idx="3326">
                  <c:v>6.987700816570489</c:v>
                </c:pt>
                <c:pt idx="3327">
                  <c:v>6.98171684453494</c:v>
                </c:pt>
                <c:pt idx="3328">
                  <c:v>6.975727359102677</c:v>
                </c:pt>
                <c:pt idx="3329">
                  <c:v>6.969732361022532</c:v>
                </c:pt>
                <c:pt idx="3330">
                  <c:v>6.963731851044976</c:v>
                </c:pt>
                <c:pt idx="3331">
                  <c:v>6.957725829922118</c:v>
                </c:pt>
                <c:pt idx="3332">
                  <c:v>6.95171429840771</c:v>
                </c:pt>
                <c:pt idx="3333">
                  <c:v>6.945697257257138</c:v>
                </c:pt>
                <c:pt idx="3334">
                  <c:v>6.93967470722743</c:v>
                </c:pt>
                <c:pt idx="3335">
                  <c:v>6.933646649077251</c:v>
                </c:pt>
                <c:pt idx="3336">
                  <c:v>6.927613083566908</c:v>
                </c:pt>
                <c:pt idx="3337">
                  <c:v>6.921574011458342</c:v>
                </c:pt>
                <c:pt idx="3338">
                  <c:v>6.915529433515138</c:v>
                </c:pt>
                <c:pt idx="3339">
                  <c:v>6.909479350502511</c:v>
                </c:pt>
                <c:pt idx="3340">
                  <c:v>6.90342376318732</c:v>
                </c:pt>
                <c:pt idx="3341">
                  <c:v>6.897362672338056</c:v>
                </c:pt>
                <c:pt idx="3342">
                  <c:v>6.891296078724855</c:v>
                </c:pt>
                <c:pt idx="3343">
                  <c:v>6.885223983119482</c:v>
                </c:pt>
                <c:pt idx="3344">
                  <c:v>6.879146386295343</c:v>
                </c:pt>
                <c:pt idx="3345">
                  <c:v>6.87306328902748</c:v>
                </c:pt>
                <c:pt idx="3346">
                  <c:v>6.866974692092569</c:v>
                </c:pt>
                <c:pt idx="3347">
                  <c:v>6.860880596268925</c:v>
                </c:pt>
                <c:pt idx="3348">
                  <c:v>6.854781002336496</c:v>
                </c:pt>
                <c:pt idx="3349">
                  <c:v>6.848675911076873</c:v>
                </c:pt>
                <c:pt idx="3350">
                  <c:v>6.842565323273269</c:v>
                </c:pt>
                <c:pt idx="3351">
                  <c:v>6.836449239710543</c:v>
                </c:pt>
                <c:pt idx="3352">
                  <c:v>6.830327661175185</c:v>
                </c:pt>
                <c:pt idx="3353">
                  <c:v>6.824200588455319</c:v>
                </c:pt>
                <c:pt idx="3354">
                  <c:v>6.818068022340708</c:v>
                </c:pt>
                <c:pt idx="3355">
                  <c:v>6.811929963622742</c:v>
                </c:pt>
                <c:pt idx="3356">
                  <c:v>6.80578641309445</c:v>
                </c:pt>
                <c:pt idx="3357">
                  <c:v>6.799637371550491</c:v>
                </c:pt>
                <c:pt idx="3358">
                  <c:v>6.793482839787164</c:v>
                </c:pt>
                <c:pt idx="3359">
                  <c:v>6.787322818602394</c:v>
                </c:pt>
                <c:pt idx="3360">
                  <c:v>6.781157308795741</c:v>
                </c:pt>
                <c:pt idx="3361">
                  <c:v>6.7749863111684</c:v>
                </c:pt>
                <c:pt idx="3362">
                  <c:v>6.7688098265232</c:v>
                </c:pt>
                <c:pt idx="3363">
                  <c:v>6.762627855664596</c:v>
                </c:pt>
                <c:pt idx="3364">
                  <c:v>6.75644039939868</c:v>
                </c:pt>
                <c:pt idx="3365">
                  <c:v>6.75024745853317</c:v>
                </c:pt>
                <c:pt idx="3366">
                  <c:v>6.744049033877426</c:v>
                </c:pt>
                <c:pt idx="3367">
                  <c:v>6.737845126242429</c:v>
                </c:pt>
                <c:pt idx="3368">
                  <c:v>6.731635736440797</c:v>
                </c:pt>
                <c:pt idx="3369">
                  <c:v>6.725420865286775</c:v>
                </c:pt>
                <c:pt idx="3370">
                  <c:v>6.719200513596245</c:v>
                </c:pt>
                <c:pt idx="3371">
                  <c:v>6.712974682186708</c:v>
                </c:pt>
                <c:pt idx="3372">
                  <c:v>6.70674337187731</c:v>
                </c:pt>
                <c:pt idx="3373">
                  <c:v>6.700506583488811</c:v>
                </c:pt>
                <c:pt idx="3374">
                  <c:v>6.694264317843612</c:v>
                </c:pt>
                <c:pt idx="3375">
                  <c:v>6.688016575765741</c:v>
                </c:pt>
                <c:pt idx="3376">
                  <c:v>6.681763358080855</c:v>
                </c:pt>
                <c:pt idx="3377">
                  <c:v>6.675504665616234</c:v>
                </c:pt>
                <c:pt idx="3378">
                  <c:v>6.669240499200796</c:v>
                </c:pt>
                <c:pt idx="3379">
                  <c:v>6.662970859665076</c:v>
                </c:pt>
                <c:pt idx="3380">
                  <c:v>6.656695747841256</c:v>
                </c:pt>
                <c:pt idx="3381">
                  <c:v>6.650415164563123</c:v>
                </c:pt>
                <c:pt idx="3382">
                  <c:v>6.644129110666106</c:v>
                </c:pt>
                <c:pt idx="3383">
                  <c:v>6.637837586987257</c:v>
                </c:pt>
                <c:pt idx="3384">
                  <c:v>6.63154059436526</c:v>
                </c:pt>
                <c:pt idx="3385">
                  <c:v>6.625238133640416</c:v>
                </c:pt>
                <c:pt idx="3386">
                  <c:v>6.618930205654665</c:v>
                </c:pt>
                <c:pt idx="3387">
                  <c:v>6.61261681125156</c:v>
                </c:pt>
                <c:pt idx="3388">
                  <c:v>6.606297951276292</c:v>
                </c:pt>
                <c:pt idx="3389">
                  <c:v>6.599973626575672</c:v>
                </c:pt>
                <c:pt idx="3390">
                  <c:v>6.593643837998135</c:v>
                </c:pt>
                <c:pt idx="3391">
                  <c:v>6.587308586393746</c:v>
                </c:pt>
                <c:pt idx="3392">
                  <c:v>6.580967872614194</c:v>
                </c:pt>
                <c:pt idx="3393">
                  <c:v>6.57462169751279</c:v>
                </c:pt>
                <c:pt idx="3394">
                  <c:v>6.568270061944473</c:v>
                </c:pt>
                <c:pt idx="3395">
                  <c:v>6.561912966765802</c:v>
                </c:pt>
                <c:pt idx="3396">
                  <c:v>6.55555041283497</c:v>
                </c:pt>
                <c:pt idx="3397">
                  <c:v>6.54918240101178</c:v>
                </c:pt>
                <c:pt idx="3398">
                  <c:v>6.542808932157668</c:v>
                </c:pt>
                <c:pt idx="3399">
                  <c:v>6.53643000713569</c:v>
                </c:pt>
                <c:pt idx="3400">
                  <c:v>6.53004562681053</c:v>
                </c:pt>
                <c:pt idx="3401">
                  <c:v>6.523655792048484</c:v>
                </c:pt>
                <c:pt idx="3402">
                  <c:v>6.517260503717481</c:v>
                </c:pt>
                <c:pt idx="3403">
                  <c:v>6.510859762687071</c:v>
                </c:pt>
                <c:pt idx="3404">
                  <c:v>6.504453569828418</c:v>
                </c:pt>
                <c:pt idx="3405">
                  <c:v>6.498041926014321</c:v>
                </c:pt>
                <c:pt idx="3406">
                  <c:v>6.491624832119188</c:v>
                </c:pt>
                <c:pt idx="3407">
                  <c:v>6.485202289019053</c:v>
                </c:pt>
                <c:pt idx="3408">
                  <c:v>6.478774297591574</c:v>
                </c:pt>
                <c:pt idx="3409">
                  <c:v>6.472340858716025</c:v>
                </c:pt>
                <c:pt idx="3410">
                  <c:v>6.465901973273304</c:v>
                </c:pt>
                <c:pt idx="3411">
                  <c:v>6.459457642145928</c:v>
                </c:pt>
                <c:pt idx="3412">
                  <c:v>6.453007866218032</c:v>
                </c:pt>
                <c:pt idx="3413">
                  <c:v>6.446552646375375</c:v>
                </c:pt>
                <c:pt idx="3414">
                  <c:v>6.440091983505332</c:v>
                </c:pt>
                <c:pt idx="3415">
                  <c:v>6.433625878496896</c:v>
                </c:pt>
                <c:pt idx="3416">
                  <c:v>6.427154332240683</c:v>
                </c:pt>
                <c:pt idx="3417">
                  <c:v>6.420677345628928</c:v>
                </c:pt>
                <c:pt idx="3418">
                  <c:v>6.414194919555476</c:v>
                </c:pt>
                <c:pt idx="3419">
                  <c:v>6.407707054915806</c:v>
                </c:pt>
                <c:pt idx="3420">
                  <c:v>6.401213752606996</c:v>
                </c:pt>
                <c:pt idx="3421">
                  <c:v>6.394715013527752</c:v>
                </c:pt>
                <c:pt idx="3422">
                  <c:v>6.3882108385784</c:v>
                </c:pt>
                <c:pt idx="3423">
                  <c:v>6.38170122866088</c:v>
                </c:pt>
                <c:pt idx="3424">
                  <c:v>6.375186184678741</c:v>
                </c:pt>
                <c:pt idx="3425">
                  <c:v>6.36866570753716</c:v>
                </c:pt>
                <c:pt idx="3426">
                  <c:v>6.362139798142925</c:v>
                </c:pt>
                <c:pt idx="3427">
                  <c:v>6.355608457404441</c:v>
                </c:pt>
                <c:pt idx="3428">
                  <c:v>6.349071686231727</c:v>
                </c:pt>
                <c:pt idx="3429">
                  <c:v>6.342529485536419</c:v>
                </c:pt>
                <c:pt idx="3430">
                  <c:v>6.335981856231768</c:v>
                </c:pt>
                <c:pt idx="3431">
                  <c:v>6.329428799232641</c:v>
                </c:pt>
                <c:pt idx="3432">
                  <c:v>6.322870315455516</c:v>
                </c:pt>
                <c:pt idx="3433">
                  <c:v>6.316306405818491</c:v>
                </c:pt>
                <c:pt idx="3434">
                  <c:v>6.309737071241272</c:v>
                </c:pt>
                <c:pt idx="3435">
                  <c:v>6.303162312645182</c:v>
                </c:pt>
                <c:pt idx="3436">
                  <c:v>6.296582130953158</c:v>
                </c:pt>
                <c:pt idx="3437">
                  <c:v>6.289996527089748</c:v>
                </c:pt>
                <c:pt idx="3438">
                  <c:v>6.283405501981117</c:v>
                </c:pt>
                <c:pt idx="3439">
                  <c:v>6.276809056555038</c:v>
                </c:pt>
                <c:pt idx="3440">
                  <c:v>6.2702071917409</c:v>
                </c:pt>
                <c:pt idx="3441">
                  <c:v>6.2635999084697</c:v>
                </c:pt>
                <c:pt idx="3442">
                  <c:v>6.25698720767405</c:v>
                </c:pt>
                <c:pt idx="3443">
                  <c:v>6.250369090288178</c:v>
                </c:pt>
                <c:pt idx="3444">
                  <c:v>6.243745557247911</c:v>
                </c:pt>
                <c:pt idx="3445">
                  <c:v>6.237116609490699</c:v>
                </c:pt>
                <c:pt idx="3446">
                  <c:v>6.230482247955598</c:v>
                </c:pt>
                <c:pt idx="3447">
                  <c:v>6.223842473583275</c:v>
                </c:pt>
                <c:pt idx="3448">
                  <c:v>6.217197287316003</c:v>
                </c:pt>
                <c:pt idx="3449">
                  <c:v>6.210546690097674</c:v>
                </c:pt>
                <c:pt idx="3450">
                  <c:v>6.203890682873781</c:v>
                </c:pt>
                <c:pt idx="3451">
                  <c:v>6.19722926659143</c:v>
                </c:pt>
                <c:pt idx="3452">
                  <c:v>6.19056244219934</c:v>
                </c:pt>
                <c:pt idx="3453">
                  <c:v>6.183890210647829</c:v>
                </c:pt>
                <c:pt idx="3454">
                  <c:v>6.177212572888831</c:v>
                </c:pt>
                <c:pt idx="3455">
                  <c:v>6.170529529875889</c:v>
                </c:pt>
                <c:pt idx="3456">
                  <c:v>6.16384108256415</c:v>
                </c:pt>
                <c:pt idx="3457">
                  <c:v>6.157147231910367</c:v>
                </c:pt>
                <c:pt idx="3458">
                  <c:v>6.150447978872908</c:v>
                </c:pt>
                <c:pt idx="3459">
                  <c:v>6.143743324411741</c:v>
                </c:pt>
                <c:pt idx="3460">
                  <c:v>6.137033269488441</c:v>
                </c:pt>
                <c:pt idx="3461">
                  <c:v>6.130317815066197</c:v>
                </c:pt>
                <c:pt idx="3462">
                  <c:v>6.123596962109795</c:v>
                </c:pt>
                <c:pt idx="3463">
                  <c:v>6.116870711585635</c:v>
                </c:pt>
                <c:pt idx="3464">
                  <c:v>6.110139064461714</c:v>
                </c:pt>
                <c:pt idx="3465">
                  <c:v>6.103402021707643</c:v>
                </c:pt>
                <c:pt idx="3466">
                  <c:v>6.09665958429463</c:v>
                </c:pt>
                <c:pt idx="3467">
                  <c:v>6.089911753195494</c:v>
                </c:pt>
                <c:pt idx="3468">
                  <c:v>6.083158529384659</c:v>
                </c:pt>
                <c:pt idx="3469">
                  <c:v>6.076399913838148</c:v>
                </c:pt>
                <c:pt idx="3470">
                  <c:v>6.069635907533588</c:v>
                </c:pt>
                <c:pt idx="3471">
                  <c:v>6.062866511450214</c:v>
                </c:pt>
                <c:pt idx="3472">
                  <c:v>6.056091726568866</c:v>
                </c:pt>
                <c:pt idx="3473">
                  <c:v>6.04931155387198</c:v>
                </c:pt>
                <c:pt idx="3474">
                  <c:v>6.042525994343599</c:v>
                </c:pt>
                <c:pt idx="3475">
                  <c:v>6.035735048969368</c:v>
                </c:pt>
                <c:pt idx="3476">
                  <c:v>6.028938718736533</c:v>
                </c:pt>
                <c:pt idx="3477">
                  <c:v>6.022137004633945</c:v>
                </c:pt>
                <c:pt idx="3478">
                  <c:v>6.015329907652052</c:v>
                </c:pt>
                <c:pt idx="3479">
                  <c:v>6.008517428782906</c:v>
                </c:pt>
                <c:pt idx="3480">
                  <c:v>6.001699569020161</c:v>
                </c:pt>
                <c:pt idx="3481">
                  <c:v>5.994876329359069</c:v>
                </c:pt>
                <c:pt idx="3482">
                  <c:v>5.988047710796486</c:v>
                </c:pt>
                <c:pt idx="3483">
                  <c:v>5.981213714330864</c:v>
                </c:pt>
                <c:pt idx="3484">
                  <c:v>5.974374340962256</c:v>
                </c:pt>
                <c:pt idx="3485">
                  <c:v>5.967529591692316</c:v>
                </c:pt>
                <c:pt idx="3486">
                  <c:v>5.960679467524297</c:v>
                </c:pt>
                <c:pt idx="3487">
                  <c:v>5.95382396946305</c:v>
                </c:pt>
                <c:pt idx="3488">
                  <c:v>5.946963098515026</c:v>
                </c:pt>
                <c:pt idx="3489">
                  <c:v>5.94009685568827</c:v>
                </c:pt>
                <c:pt idx="3490">
                  <c:v>5.933225241992432</c:v>
                </c:pt>
                <c:pt idx="3491">
                  <c:v>5.926348258438752</c:v>
                </c:pt>
                <c:pt idx="3492">
                  <c:v>5.919465906040077</c:v>
                </c:pt>
                <c:pt idx="3493">
                  <c:v>5.91257818581084</c:v>
                </c:pt>
                <c:pt idx="3494">
                  <c:v>5.90568509876708</c:v>
                </c:pt>
                <c:pt idx="3495">
                  <c:v>5.898786645926425</c:v>
                </c:pt>
                <c:pt idx="3496">
                  <c:v>5.891882828308107</c:v>
                </c:pt>
                <c:pt idx="3497">
                  <c:v>5.884973646932948</c:v>
                </c:pt>
                <c:pt idx="3498">
                  <c:v>5.87805910282337</c:v>
                </c:pt>
                <c:pt idx="3499">
                  <c:v>5.871139197003384</c:v>
                </c:pt>
                <c:pt idx="3500">
                  <c:v>5.8642139304986</c:v>
                </c:pt>
                <c:pt idx="3501">
                  <c:v>5.857283304336226</c:v>
                </c:pt>
                <c:pt idx="3502">
                  <c:v>5.850347319545057</c:v>
                </c:pt>
                <c:pt idx="3503">
                  <c:v>5.843405977155489</c:v>
                </c:pt>
                <c:pt idx="3504">
                  <c:v>5.836459278199508</c:v>
                </c:pt>
                <c:pt idx="3505">
                  <c:v>5.829507223710695</c:v>
                </c:pt>
                <c:pt idx="3506">
                  <c:v>5.82254981472422</c:v>
                </c:pt>
                <c:pt idx="3507">
                  <c:v>5.81558705227685</c:v>
                </c:pt>
                <c:pt idx="3508">
                  <c:v>5.808618937406948</c:v>
                </c:pt>
                <c:pt idx="3509">
                  <c:v>5.801645471154462</c:v>
                </c:pt>
                <c:pt idx="3510">
                  <c:v>5.794666654560934</c:v>
                </c:pt>
                <c:pt idx="3511">
                  <c:v>5.787682488669499</c:v>
                </c:pt>
                <c:pt idx="3512">
                  <c:v>5.780692974524883</c:v>
                </c:pt>
                <c:pt idx="3513">
                  <c:v>5.773698113173404</c:v>
                </c:pt>
                <c:pt idx="3514">
                  <c:v>5.766697905662967</c:v>
                </c:pt>
                <c:pt idx="3515">
                  <c:v>5.75969235304307</c:v>
                </c:pt>
                <c:pt idx="3516">
                  <c:v>5.752681456364803</c:v>
                </c:pt>
                <c:pt idx="3517">
                  <c:v>5.745665216680843</c:v>
                </c:pt>
                <c:pt idx="3518">
                  <c:v>5.738643635045456</c:v>
                </c:pt>
                <c:pt idx="3519">
                  <c:v>5.7316167125145</c:v>
                </c:pt>
                <c:pt idx="3520">
                  <c:v>5.724584450145413</c:v>
                </c:pt>
                <c:pt idx="3521">
                  <c:v>5.71754684899724</c:v>
                </c:pt>
                <c:pt idx="3522">
                  <c:v>5.710503910130597</c:v>
                </c:pt>
                <c:pt idx="3523">
                  <c:v>5.703455634607691</c:v>
                </c:pt>
                <c:pt idx="3524">
                  <c:v>5.696402023492321</c:v>
                </c:pt>
                <c:pt idx="3525">
                  <c:v>5.689343077849872</c:v>
                </c:pt>
                <c:pt idx="3526">
                  <c:v>5.682278798747313</c:v>
                </c:pt>
                <c:pt idx="3527">
                  <c:v>5.675209187253204</c:v>
                </c:pt>
                <c:pt idx="3528">
                  <c:v>5.668134244437685</c:v>
                </c:pt>
                <c:pt idx="3529">
                  <c:v>5.661053971372492</c:v>
                </c:pt>
                <c:pt idx="3530">
                  <c:v>5.653968369130937</c:v>
                </c:pt>
                <c:pt idx="3531">
                  <c:v>5.646877438787921</c:v>
                </c:pt>
                <c:pt idx="3532">
                  <c:v>5.639781181419931</c:v>
                </c:pt>
                <c:pt idx="3533">
                  <c:v>5.632679598105035</c:v>
                </c:pt>
                <c:pt idx="3534">
                  <c:v>5.625572689922889</c:v>
                </c:pt>
                <c:pt idx="3535">
                  <c:v>5.618460457954734</c:v>
                </c:pt>
                <c:pt idx="3536">
                  <c:v>5.611342903283391</c:v>
                </c:pt>
                <c:pt idx="3537">
                  <c:v>5.604220026993265</c:v>
                </c:pt>
                <c:pt idx="3538">
                  <c:v>5.597091830170346</c:v>
                </c:pt>
                <c:pt idx="3539">
                  <c:v>5.589958313902207</c:v>
                </c:pt>
                <c:pt idx="3540">
                  <c:v>5.582819479277997</c:v>
                </c:pt>
                <c:pt idx="3541">
                  <c:v>5.575675327388462</c:v>
                </c:pt>
                <c:pt idx="3542">
                  <c:v>5.568525859325908</c:v>
                </c:pt>
                <c:pt idx="3543">
                  <c:v>5.561371076184248</c:v>
                </c:pt>
                <c:pt idx="3544">
                  <c:v>5.55421097905895</c:v>
                </c:pt>
                <c:pt idx="3545">
                  <c:v>5.547045569047084</c:v>
                </c:pt>
                <c:pt idx="3546">
                  <c:v>5.539874847247288</c:v>
                </c:pt>
                <c:pt idx="3547">
                  <c:v>5.532698814759786</c:v>
                </c:pt>
                <c:pt idx="3548">
                  <c:v>5.525517472686376</c:v>
                </c:pt>
                <c:pt idx="3549">
                  <c:v>5.518330822130443</c:v>
                </c:pt>
                <c:pt idx="3550">
                  <c:v>5.511138864196948</c:v>
                </c:pt>
                <c:pt idx="3551">
                  <c:v>5.503941599992428</c:v>
                </c:pt>
                <c:pt idx="3552">
                  <c:v>5.496739030625003</c:v>
                </c:pt>
                <c:pt idx="3553">
                  <c:v>5.489531157204367</c:v>
                </c:pt>
                <c:pt idx="3554">
                  <c:v>5.482317980841794</c:v>
                </c:pt>
                <c:pt idx="3555">
                  <c:v>5.475099502650137</c:v>
                </c:pt>
                <c:pt idx="3556">
                  <c:v>5.467875723743822</c:v>
                </c:pt>
                <c:pt idx="3557">
                  <c:v>5.460646645238856</c:v>
                </c:pt>
                <c:pt idx="3558">
                  <c:v>5.453412268252821</c:v>
                </c:pt>
                <c:pt idx="3559">
                  <c:v>5.446172593904876</c:v>
                </c:pt>
                <c:pt idx="3560">
                  <c:v>5.438927623315751</c:v>
                </c:pt>
                <c:pt idx="3561">
                  <c:v>5.43167735760776</c:v>
                </c:pt>
                <c:pt idx="3562">
                  <c:v>5.424421797904784</c:v>
                </c:pt>
                <c:pt idx="3563">
                  <c:v>5.417160945332284</c:v>
                </c:pt>
                <c:pt idx="3564">
                  <c:v>5.409894801017296</c:v>
                </c:pt>
                <c:pt idx="3565">
                  <c:v>5.402623366088425</c:v>
                </c:pt>
                <c:pt idx="3566">
                  <c:v>5.395346641675853</c:v>
                </c:pt>
                <c:pt idx="3567">
                  <c:v>5.388064628911339</c:v>
                </c:pt>
                <c:pt idx="3568">
                  <c:v>5.380777328928207</c:v>
                </c:pt>
                <c:pt idx="3569">
                  <c:v>5.373484742861363</c:v>
                </c:pt>
                <c:pt idx="3570">
                  <c:v>5.366186871847276</c:v>
                </c:pt>
                <c:pt idx="3571">
                  <c:v>5.358883717023997</c:v>
                </c:pt>
                <c:pt idx="3572">
                  <c:v>5.351575279531142</c:v>
                </c:pt>
                <c:pt idx="3573">
                  <c:v>5.344261560509899</c:v>
                </c:pt>
                <c:pt idx="3574">
                  <c:v>5.336942561103031</c:v>
                </c:pt>
                <c:pt idx="3575">
                  <c:v>5.32961828245487</c:v>
                </c:pt>
                <c:pt idx="3576">
                  <c:v>5.322288725711311</c:v>
                </c:pt>
                <c:pt idx="3577">
                  <c:v>5.314953892019832</c:v>
                </c:pt>
                <c:pt idx="3578">
                  <c:v>5.307613782529476</c:v>
                </c:pt>
                <c:pt idx="3579">
                  <c:v>5.30026839839085</c:v>
                </c:pt>
                <c:pt idx="3580">
                  <c:v>5.292917740756136</c:v>
                </c:pt>
                <c:pt idx="3581">
                  <c:v>5.285561810779082</c:v>
                </c:pt>
                <c:pt idx="3582">
                  <c:v>5.27820060961501</c:v>
                </c:pt>
                <c:pt idx="3583">
                  <c:v>5.270834138420797</c:v>
                </c:pt>
                <c:pt idx="3584">
                  <c:v>5.263462398354905</c:v>
                </c:pt>
                <c:pt idx="3585">
                  <c:v>5.256085390577348</c:v>
                </c:pt>
                <c:pt idx="3586">
                  <c:v>5.248703116249716</c:v>
                </c:pt>
                <c:pt idx="3587">
                  <c:v>5.241315576535165</c:v>
                </c:pt>
                <c:pt idx="3588">
                  <c:v>5.233922772598413</c:v>
                </c:pt>
                <c:pt idx="3589">
                  <c:v>5.226524705605747</c:v>
                </c:pt>
                <c:pt idx="3590">
                  <c:v>5.219121376725019</c:v>
                </c:pt>
                <c:pt idx="3591">
                  <c:v>5.21171278712565</c:v>
                </c:pt>
                <c:pt idx="3592">
                  <c:v>5.204298937978616</c:v>
                </c:pt>
                <c:pt idx="3593">
                  <c:v>5.196879830456469</c:v>
                </c:pt>
                <c:pt idx="3594">
                  <c:v>5.18945546573332</c:v>
                </c:pt>
                <c:pt idx="3595">
                  <c:v>5.182025844984842</c:v>
                </c:pt>
                <c:pt idx="3596">
                  <c:v>5.174590969388275</c:v>
                </c:pt>
                <c:pt idx="3597">
                  <c:v>5.167150840122421</c:v>
                </c:pt>
                <c:pt idx="3598">
                  <c:v>5.159705458367647</c:v>
                </c:pt>
                <c:pt idx="3599">
                  <c:v>5.152254825305875</c:v>
                </c:pt>
                <c:pt idx="3600">
                  <c:v>5.1447989421206</c:v>
                </c:pt>
                <c:pt idx="3601">
                  <c:v>5.137337809996869</c:v>
                </c:pt>
                <c:pt idx="3602">
                  <c:v>5.129871430121297</c:v>
                </c:pt>
                <c:pt idx="3603">
                  <c:v>5.122399803682058</c:v>
                </c:pt>
                <c:pt idx="3604">
                  <c:v>5.114922931868886</c:v>
                </c:pt>
                <c:pt idx="3605">
                  <c:v>5.107440815873076</c:v>
                </c:pt>
                <c:pt idx="3606">
                  <c:v>5.099953456887482</c:v>
                </c:pt>
                <c:pt idx="3607">
                  <c:v>5.092460856106518</c:v>
                </c:pt>
                <c:pt idx="3608">
                  <c:v>5.084963014726163</c:v>
                </c:pt>
                <c:pt idx="3609">
                  <c:v>5.077459933943944</c:v>
                </c:pt>
                <c:pt idx="3610">
                  <c:v>5.069951614958955</c:v>
                </c:pt>
                <c:pt idx="3611">
                  <c:v>5.062438058971844</c:v>
                </c:pt>
                <c:pt idx="3612">
                  <c:v>5.054919267184821</c:v>
                </c:pt>
                <c:pt idx="3613">
                  <c:v>5.04739524080165</c:v>
                </c:pt>
                <c:pt idx="3614">
                  <c:v>5.039865981027656</c:v>
                </c:pt>
                <c:pt idx="3615">
                  <c:v>5.032331489069713</c:v>
                </c:pt>
                <c:pt idx="3616">
                  <c:v>5.024791766136258</c:v>
                </c:pt>
                <c:pt idx="3617">
                  <c:v>5.017246813437287</c:v>
                </c:pt>
                <c:pt idx="3618">
                  <c:v>5.009696632184347</c:v>
                </c:pt>
                <c:pt idx="3619">
                  <c:v>5.002141223590535</c:v>
                </c:pt>
                <c:pt idx="3620">
                  <c:v>4.994580588870511</c:v>
                </c:pt>
                <c:pt idx="3621">
                  <c:v>4.98701472924049</c:v>
                </c:pt>
                <c:pt idx="3622">
                  <c:v>4.979443645918242</c:v>
                </c:pt>
                <c:pt idx="3623">
                  <c:v>4.97186734012308</c:v>
                </c:pt>
                <c:pt idx="3624">
                  <c:v>4.964285813075881</c:v>
                </c:pt>
                <c:pt idx="3625">
                  <c:v>4.956699065999076</c:v>
                </c:pt>
                <c:pt idx="3626">
                  <c:v>4.94910710011664</c:v>
                </c:pt>
                <c:pt idx="3627">
                  <c:v>4.94150991665411</c:v>
                </c:pt>
                <c:pt idx="3628">
                  <c:v>4.93390751683857</c:v>
                </c:pt>
                <c:pt idx="3629">
                  <c:v>4.926299901898657</c:v>
                </c:pt>
                <c:pt idx="3630">
                  <c:v>4.918687073064556</c:v>
                </c:pt>
                <c:pt idx="3631">
                  <c:v>4.91106903156801</c:v>
                </c:pt>
                <c:pt idx="3632">
                  <c:v>4.903445778642307</c:v>
                </c:pt>
                <c:pt idx="3633">
                  <c:v>4.895817315522287</c:v>
                </c:pt>
                <c:pt idx="3634">
                  <c:v>4.888183643444342</c:v>
                </c:pt>
                <c:pt idx="3635">
                  <c:v>4.880544763646408</c:v>
                </c:pt>
                <c:pt idx="3636">
                  <c:v>4.872900677367975</c:v>
                </c:pt>
                <c:pt idx="3637">
                  <c:v>4.865251385850085</c:v>
                </c:pt>
                <c:pt idx="3638">
                  <c:v>4.857596890335317</c:v>
                </c:pt>
                <c:pt idx="3639">
                  <c:v>4.84993719206781</c:v>
                </c:pt>
                <c:pt idx="3640">
                  <c:v>4.842272292293243</c:v>
                </c:pt>
                <c:pt idx="3641">
                  <c:v>4.834602192258848</c:v>
                </c:pt>
                <c:pt idx="3642">
                  <c:v>4.826926893213396</c:v>
                </c:pt>
                <c:pt idx="3643">
                  <c:v>4.819246396407214</c:v>
                </c:pt>
                <c:pt idx="3644">
                  <c:v>4.81156070309217</c:v>
                </c:pt>
                <c:pt idx="3645">
                  <c:v>4.80386981452168</c:v>
                </c:pt>
                <c:pt idx="3646">
                  <c:v>4.7961737319507</c:v>
                </c:pt>
                <c:pt idx="3647">
                  <c:v>4.788472456635737</c:v>
                </c:pt>
                <c:pt idx="3648">
                  <c:v>4.780765989834843</c:v>
                </c:pt>
                <c:pt idx="3649">
                  <c:v>4.773054332807612</c:v>
                </c:pt>
                <c:pt idx="3650">
                  <c:v>4.765337486815181</c:v>
                </c:pt>
                <c:pt idx="3651">
                  <c:v>4.757615453120231</c:v>
                </c:pt>
                <c:pt idx="3652">
                  <c:v>4.74988823298699</c:v>
                </c:pt>
                <c:pt idx="3653">
                  <c:v>4.742155827681224</c:v>
                </c:pt>
                <c:pt idx="3654">
                  <c:v>4.734418238470245</c:v>
                </c:pt>
                <c:pt idx="3655">
                  <c:v>4.726675466622905</c:v>
                </c:pt>
                <c:pt idx="3656">
                  <c:v>4.718927513409596</c:v>
                </c:pt>
                <c:pt idx="3657">
                  <c:v>4.711174380102258</c:v>
                </c:pt>
                <c:pt idx="3658">
                  <c:v>4.703416067974364</c:v>
                </c:pt>
                <c:pt idx="3659">
                  <c:v>4.695652578300931</c:v>
                </c:pt>
                <c:pt idx="3660">
                  <c:v>4.68788391235852</c:v>
                </c:pt>
                <c:pt idx="3661">
                  <c:v>4.680110071425225</c:v>
                </c:pt>
                <c:pt idx="3662">
                  <c:v>4.672331056780685</c:v>
                </c:pt>
                <c:pt idx="3663">
                  <c:v>4.664546869706071</c:v>
                </c:pt>
                <c:pt idx="3664">
                  <c:v>4.656757511484106</c:v>
                </c:pt>
                <c:pt idx="3665">
                  <c:v>4.648962983399036</c:v>
                </c:pt>
                <c:pt idx="3666">
                  <c:v>4.641163286736653</c:v>
                </c:pt>
                <c:pt idx="3667">
                  <c:v>4.633358422784286</c:v>
                </c:pt>
                <c:pt idx="3668">
                  <c:v>4.625548392830797</c:v>
                </c:pt>
                <c:pt idx="3669">
                  <c:v>4.617733198166594</c:v>
                </c:pt>
                <c:pt idx="3670">
                  <c:v>4.609912840083611</c:v>
                </c:pt>
                <c:pt idx="3671">
                  <c:v>4.602087319875324</c:v>
                </c:pt>
                <c:pt idx="3672">
                  <c:v>4.594256638836744</c:v>
                </c:pt>
                <c:pt idx="3673">
                  <c:v>4.586420798264416</c:v>
                </c:pt>
                <c:pt idx="3674">
                  <c:v>4.578579799456419</c:v>
                </c:pt>
                <c:pt idx="3675">
                  <c:v>4.57073364371237</c:v>
                </c:pt>
                <c:pt idx="3676">
                  <c:v>4.562882332333411</c:v>
                </c:pt>
                <c:pt idx="3677">
                  <c:v>4.555025866622231</c:v>
                </c:pt>
                <c:pt idx="3678">
                  <c:v>4.547164247883047</c:v>
                </c:pt>
                <c:pt idx="3679">
                  <c:v>4.539297477421606</c:v>
                </c:pt>
                <c:pt idx="3680">
                  <c:v>4.531425556545185</c:v>
                </c:pt>
                <c:pt idx="3681">
                  <c:v>4.523548486562601</c:v>
                </c:pt>
                <c:pt idx="3682">
                  <c:v>4.515666268784198</c:v>
                </c:pt>
                <c:pt idx="3683">
                  <c:v>4.507778904521853</c:v>
                </c:pt>
                <c:pt idx="3684">
                  <c:v>4.499886395088973</c:v>
                </c:pt>
                <c:pt idx="3685">
                  <c:v>4.491988741800497</c:v>
                </c:pt>
                <c:pt idx="3686">
                  <c:v>4.484085945972891</c:v>
                </c:pt>
                <c:pt idx="3687">
                  <c:v>4.476178008924156</c:v>
                </c:pt>
                <c:pt idx="3688">
                  <c:v>4.468264931973815</c:v>
                </c:pt>
                <c:pt idx="3689">
                  <c:v>4.460346716442928</c:v>
                </c:pt>
                <c:pt idx="3690">
                  <c:v>4.452423363654078</c:v>
                </c:pt>
                <c:pt idx="3691">
                  <c:v>4.444494874931379</c:v>
                </c:pt>
                <c:pt idx="3692">
                  <c:v>4.436561251600472</c:v>
                </c:pt>
                <c:pt idx="3693">
                  <c:v>4.428622494988528</c:v>
                </c:pt>
                <c:pt idx="3694">
                  <c:v>4.420678606424235</c:v>
                </c:pt>
                <c:pt idx="3695">
                  <c:v>4.412729587237822</c:v>
                </c:pt>
                <c:pt idx="3696">
                  <c:v>4.404775438761035</c:v>
                </c:pt>
                <c:pt idx="3697">
                  <c:v>4.396816162327147</c:v>
                </c:pt>
                <c:pt idx="3698">
                  <c:v>4.388851759270961</c:v>
                </c:pt>
                <c:pt idx="3699">
                  <c:v>4.380882230928798</c:v>
                </c:pt>
                <c:pt idx="3700">
                  <c:v>4.372907578638508</c:v>
                </c:pt>
                <c:pt idx="3701">
                  <c:v>4.364927803739468</c:v>
                </c:pt>
                <c:pt idx="3702">
                  <c:v>4.356942907572575</c:v>
                </c:pt>
                <c:pt idx="3703">
                  <c:v>4.348952891480246</c:v>
                </c:pt>
                <c:pt idx="3704">
                  <c:v>4.340957756806426</c:v>
                </c:pt>
                <c:pt idx="3705">
                  <c:v>4.332957504896584</c:v>
                </c:pt>
                <c:pt idx="3706">
                  <c:v>4.324952137097706</c:v>
                </c:pt>
                <c:pt idx="3707">
                  <c:v>4.316941654758308</c:v>
                </c:pt>
                <c:pt idx="3708">
                  <c:v>4.308926059228415</c:v>
                </c:pt>
                <c:pt idx="3709">
                  <c:v>4.300905351859587</c:v>
                </c:pt>
                <c:pt idx="3710">
                  <c:v>4.292879534004896</c:v>
                </c:pt>
                <c:pt idx="3711">
                  <c:v>4.284848607018932</c:v>
                </c:pt>
                <c:pt idx="3712">
                  <c:v>4.276812572257815</c:v>
                </c:pt>
                <c:pt idx="3713">
                  <c:v>4.268771431079175</c:v>
                </c:pt>
                <c:pt idx="3714">
                  <c:v>4.260725184842168</c:v>
                </c:pt>
                <c:pt idx="3715">
                  <c:v>4.252673834907458</c:v>
                </c:pt>
                <c:pt idx="3716">
                  <c:v>4.244617382637244</c:v>
                </c:pt>
                <c:pt idx="3717">
                  <c:v>4.236555829395225</c:v>
                </c:pt>
                <c:pt idx="3718">
                  <c:v>4.228489176546632</c:v>
                </c:pt>
                <c:pt idx="3719">
                  <c:v>4.220417425458205</c:v>
                </c:pt>
                <c:pt idx="3720">
                  <c:v>4.2123405774982</c:v>
                </c:pt>
                <c:pt idx="3721">
                  <c:v>4.204258634036394</c:v>
                </c:pt>
                <c:pt idx="3722">
                  <c:v>4.196171596444077</c:v>
                </c:pt>
                <c:pt idx="3723">
                  <c:v>4.188079466094054</c:v>
                </c:pt>
                <c:pt idx="3724">
                  <c:v>4.179982244360646</c:v>
                </c:pt>
                <c:pt idx="3725">
                  <c:v>4.17187993261969</c:v>
                </c:pt>
                <c:pt idx="3726">
                  <c:v>4.16377253224853</c:v>
                </c:pt>
                <c:pt idx="3727">
                  <c:v>4.155660044626037</c:v>
                </c:pt>
                <c:pt idx="3728">
                  <c:v>4.147542471132581</c:v>
                </c:pt>
                <c:pt idx="3729">
                  <c:v>4.139419813150057</c:v>
                </c:pt>
                <c:pt idx="3730">
                  <c:v>4.131292072061864</c:v>
                </c:pt>
                <c:pt idx="3731">
                  <c:v>4.123159249252914</c:v>
                </c:pt>
                <c:pt idx="3732">
                  <c:v>4.115021346109637</c:v>
                </c:pt>
                <c:pt idx="3733">
                  <c:v>4.106878364019971</c:v>
                </c:pt>
                <c:pt idx="3734">
                  <c:v>4.09873030437336</c:v>
                </c:pt>
                <c:pt idx="3735">
                  <c:v>4.090577168560761</c:v>
                </c:pt>
                <c:pt idx="3736">
                  <c:v>4.082418957974649</c:v>
                </c:pt>
                <c:pt idx="3737">
                  <c:v>4.074255674008998</c:v>
                </c:pt>
                <c:pt idx="3738">
                  <c:v>4.066087318059297</c:v>
                </c:pt>
                <c:pt idx="3739">
                  <c:v>4.05791389152254</c:v>
                </c:pt>
                <c:pt idx="3740">
                  <c:v>4.049735395797235</c:v>
                </c:pt>
                <c:pt idx="3741">
                  <c:v>4.041551832283392</c:v>
                </c:pt>
                <c:pt idx="3742">
                  <c:v>4.033363202382532</c:v>
                </c:pt>
                <c:pt idx="3743">
                  <c:v>4.025169507497679</c:v>
                </c:pt>
                <c:pt idx="3744">
                  <c:v>4.016970749033372</c:v>
                </c:pt>
                <c:pt idx="3745">
                  <c:v>4.008766928395649</c:v>
                </c:pt>
                <c:pt idx="3746">
                  <c:v>4.000558046992055</c:v>
                </c:pt>
                <c:pt idx="3747">
                  <c:v>3.992344106231645</c:v>
                </c:pt>
                <c:pt idx="3748">
                  <c:v>3.984125107524973</c:v>
                </c:pt>
                <c:pt idx="3749">
                  <c:v>3.9759010522841</c:v>
                </c:pt>
                <c:pt idx="3750">
                  <c:v>3.967671941922594</c:v>
                </c:pt>
                <c:pt idx="3751">
                  <c:v>3.959437777855521</c:v>
                </c:pt>
                <c:pt idx="3752">
                  <c:v>3.951198561499456</c:v>
                </c:pt>
                <c:pt idx="3753">
                  <c:v>3.942954294272474</c:v>
                </c:pt>
                <c:pt idx="3754">
                  <c:v>3.934704977594153</c:v>
                </c:pt>
                <c:pt idx="3755">
                  <c:v>3.926450612885572</c:v>
                </c:pt>
                <c:pt idx="3756">
                  <c:v>3.918191201569316</c:v>
                </c:pt>
                <c:pt idx="3757">
                  <c:v>3.909926745069465</c:v>
                </c:pt>
                <c:pt idx="3758">
                  <c:v>3.901657244811605</c:v>
                </c:pt>
                <c:pt idx="3759">
                  <c:v>3.89338270222282</c:v>
                </c:pt>
                <c:pt idx="3760">
                  <c:v>3.885103118731693</c:v>
                </c:pt>
                <c:pt idx="3761">
                  <c:v>3.876818495768308</c:v>
                </c:pt>
                <c:pt idx="3762">
                  <c:v>3.868528834764252</c:v>
                </c:pt>
                <c:pt idx="3763">
                  <c:v>3.860234137152603</c:v>
                </c:pt>
                <c:pt idx="3764">
                  <c:v>3.851934404367941</c:v>
                </c:pt>
                <c:pt idx="3765">
                  <c:v>3.843629637846345</c:v>
                </c:pt>
                <c:pt idx="3766">
                  <c:v>3.835319839025391</c:v>
                </c:pt>
                <c:pt idx="3767">
                  <c:v>3.82700500934415</c:v>
                </c:pt>
                <c:pt idx="3768">
                  <c:v>3.818685150243191</c:v>
                </c:pt>
                <c:pt idx="3769">
                  <c:v>3.81036026316458</c:v>
                </c:pt>
                <c:pt idx="3770">
                  <c:v>3.802030349551877</c:v>
                </c:pt>
                <c:pt idx="3771">
                  <c:v>3.793695410850138</c:v>
                </c:pt>
                <c:pt idx="3772">
                  <c:v>3.785355448505914</c:v>
                </c:pt>
                <c:pt idx="3773">
                  <c:v>3.777010463967251</c:v>
                </c:pt>
                <c:pt idx="3774">
                  <c:v>3.768660458683687</c:v>
                </c:pt>
                <c:pt idx="3775">
                  <c:v>3.760305434106255</c:v>
                </c:pt>
                <c:pt idx="3776">
                  <c:v>3.751945391687482</c:v>
                </c:pt>
                <c:pt idx="3777">
                  <c:v>3.743580332881387</c:v>
                </c:pt>
                <c:pt idx="3778">
                  <c:v>3.735210259143479</c:v>
                </c:pt>
                <c:pt idx="3779">
                  <c:v>3.726835171930763</c:v>
                </c:pt>
                <c:pt idx="3780">
                  <c:v>3.718455072701731</c:v>
                </c:pt>
                <c:pt idx="3781">
                  <c:v>3.710069962916371</c:v>
                </c:pt>
                <c:pt idx="3782">
                  <c:v>3.701679844036156</c:v>
                </c:pt>
                <c:pt idx="3783">
                  <c:v>3.693284717524053</c:v>
                </c:pt>
                <c:pt idx="3784">
                  <c:v>3.684884584844516</c:v>
                </c:pt>
                <c:pt idx="3785">
                  <c:v>3.676479447463491</c:v>
                </c:pt>
                <c:pt idx="3786">
                  <c:v>3.668069306848413</c:v>
                </c:pt>
                <c:pt idx="3787">
                  <c:v>3.6596541644682</c:v>
                </c:pt>
                <c:pt idx="3788">
                  <c:v>3.651234021793265</c:v>
                </c:pt>
                <c:pt idx="3789">
                  <c:v>3.642808880295504</c:v>
                </c:pt>
                <c:pt idx="3790">
                  <c:v>3.634378741448301</c:v>
                </c:pt>
                <c:pt idx="3791">
                  <c:v>3.625943606726527</c:v>
                </c:pt>
                <c:pt idx="3792">
                  <c:v>3.61750347760654</c:v>
                </c:pt>
                <c:pt idx="3793">
                  <c:v>3.60905835556618</c:v>
                </c:pt>
                <c:pt idx="3794">
                  <c:v>3.600608242084778</c:v>
                </c:pt>
                <c:pt idx="3795">
                  <c:v>3.592153138643144</c:v>
                </c:pt>
                <c:pt idx="3796">
                  <c:v>3.58369304672358</c:v>
                </c:pt>
                <c:pt idx="3797">
                  <c:v>3.57522796780986</c:v>
                </c:pt>
                <c:pt idx="3798">
                  <c:v>3.566757903387255</c:v>
                </c:pt>
                <c:pt idx="3799">
                  <c:v>3.558282854942511</c:v>
                </c:pt>
                <c:pt idx="3800">
                  <c:v>3.549802823963856</c:v>
                </c:pt>
                <c:pt idx="3801">
                  <c:v>3.541317811941007</c:v>
                </c:pt>
                <c:pt idx="3802">
                  <c:v>3.532827820365154</c:v>
                </c:pt>
                <c:pt idx="3803">
                  <c:v>3.524332850728976</c:v>
                </c:pt>
                <c:pt idx="3804">
                  <c:v>3.515832904526627</c:v>
                </c:pt>
                <c:pt idx="3805">
                  <c:v>3.507327983253747</c:v>
                </c:pt>
                <c:pt idx="3806">
                  <c:v>3.498818088407451</c:v>
                </c:pt>
                <c:pt idx="3807">
                  <c:v>3.490303221486336</c:v>
                </c:pt>
                <c:pt idx="3808">
                  <c:v>3.481783383990476</c:v>
                </c:pt>
                <c:pt idx="3809">
                  <c:v>3.473258577421427</c:v>
                </c:pt>
                <c:pt idx="3810">
                  <c:v>3.464728803282221</c:v>
                </c:pt>
                <c:pt idx="3811">
                  <c:v>3.456194063077368</c:v>
                </c:pt>
                <c:pt idx="3812">
                  <c:v>3.447654358312855</c:v>
                </c:pt>
                <c:pt idx="3813">
                  <c:v>3.439109690496147</c:v>
                </c:pt>
                <c:pt idx="3814">
                  <c:v>3.430560061136184</c:v>
                </c:pt>
                <c:pt idx="3815">
                  <c:v>3.422005471743383</c:v>
                </c:pt>
                <c:pt idx="3816">
                  <c:v>3.413445923829637</c:v>
                </c:pt>
                <c:pt idx="3817">
                  <c:v>3.404881418908312</c:v>
                </c:pt>
                <c:pt idx="3818">
                  <c:v>3.39631195849425</c:v>
                </c:pt>
                <c:pt idx="3819">
                  <c:v>3.387737544103767</c:v>
                </c:pt>
                <c:pt idx="3820">
                  <c:v>3.379158177254652</c:v>
                </c:pt>
                <c:pt idx="3821">
                  <c:v>3.370573859466169</c:v>
                </c:pt>
                <c:pt idx="3822">
                  <c:v>3.361984592259053</c:v>
                </c:pt>
                <c:pt idx="3823">
                  <c:v>3.353390377155512</c:v>
                </c:pt>
                <c:pt idx="3824">
                  <c:v>3.344791215679227</c:v>
                </c:pt>
                <c:pt idx="3825">
                  <c:v>3.336187109355347</c:v>
                </c:pt>
                <c:pt idx="3826">
                  <c:v>3.327578059710496</c:v>
                </c:pt>
                <c:pt idx="3827">
                  <c:v>3.318964068272767</c:v>
                </c:pt>
                <c:pt idx="3828">
                  <c:v>3.310345136571721</c:v>
                </c:pt>
                <c:pt idx="3829">
                  <c:v>3.301721266138395</c:v>
                </c:pt>
                <c:pt idx="3830">
                  <c:v>3.293092458505285</c:v>
                </c:pt>
                <c:pt idx="3831">
                  <c:v>3.284458715206366</c:v>
                </c:pt>
                <c:pt idx="3832">
                  <c:v>3.275820037777074</c:v>
                </c:pt>
                <c:pt idx="3833">
                  <c:v>3.267176427754316</c:v>
                </c:pt>
                <c:pt idx="3834">
                  <c:v>3.258527886676466</c:v>
                </c:pt>
                <c:pt idx="3835">
                  <c:v>3.249874416083364</c:v>
                </c:pt>
                <c:pt idx="3836">
                  <c:v>3.24121601751632</c:v>
                </c:pt>
                <c:pt idx="3837">
                  <c:v>3.232552692518102</c:v>
                </c:pt>
                <c:pt idx="3838">
                  <c:v>3.223884442632954</c:v>
                </c:pt>
                <c:pt idx="3839">
                  <c:v>3.215211269406576</c:v>
                </c:pt>
                <c:pt idx="3840">
                  <c:v>3.206533174386137</c:v>
                </c:pt>
                <c:pt idx="3841">
                  <c:v>3.197850159120269</c:v>
                </c:pt>
                <c:pt idx="3842">
                  <c:v>3.18916222515907</c:v>
                </c:pt>
                <c:pt idx="3843">
                  <c:v>3.180469374054097</c:v>
                </c:pt>
                <c:pt idx="3844">
                  <c:v>3.171771607358372</c:v>
                </c:pt>
                <c:pt idx="3845">
                  <c:v>3.163068926626381</c:v>
                </c:pt>
                <c:pt idx="3846">
                  <c:v>3.154361333414068</c:v>
                </c:pt>
                <c:pt idx="3847">
                  <c:v>3.145648829278842</c:v>
                </c:pt>
                <c:pt idx="3848">
                  <c:v>3.136931415779571</c:v>
                </c:pt>
                <c:pt idx="3849">
                  <c:v>3.128209094476583</c:v>
                </c:pt>
                <c:pt idx="3850">
                  <c:v>3.119481866931666</c:v>
                </c:pt>
                <c:pt idx="3851">
                  <c:v>3.110749734708069</c:v>
                </c:pt>
                <c:pt idx="3852">
                  <c:v>3.1020126993705</c:v>
                </c:pt>
                <c:pt idx="3853">
                  <c:v>3.093270762485125</c:v>
                </c:pt>
                <c:pt idx="3854">
                  <c:v>3.084523925619566</c:v>
                </c:pt>
                <c:pt idx="3855">
                  <c:v>3.075772190342905</c:v>
                </c:pt>
                <c:pt idx="3856">
                  <c:v>3.067015558225682</c:v>
                </c:pt>
                <c:pt idx="3857">
                  <c:v>3.05825403083989</c:v>
                </c:pt>
                <c:pt idx="3858">
                  <c:v>3.049487609758984</c:v>
                </c:pt>
                <c:pt idx="3859">
                  <c:v>3.040716296557868</c:v>
                </c:pt>
                <c:pt idx="3860">
                  <c:v>3.031940092812907</c:v>
                </c:pt>
                <c:pt idx="3861">
                  <c:v>3.023159000101918</c:v>
                </c:pt>
                <c:pt idx="3862">
                  <c:v>3.014373020004171</c:v>
                </c:pt>
                <c:pt idx="3863">
                  <c:v>3.005582154100394</c:v>
                </c:pt>
                <c:pt idx="3864">
                  <c:v>2.996786403972765</c:v>
                </c:pt>
                <c:pt idx="3865">
                  <c:v>2.987985771204918</c:v>
                </c:pt>
                <c:pt idx="3866">
                  <c:v>2.979180257381936</c:v>
                </c:pt>
                <c:pt idx="3867">
                  <c:v>2.970369864090354</c:v>
                </c:pt>
                <c:pt idx="3868">
                  <c:v>2.961554592918163</c:v>
                </c:pt>
                <c:pt idx="3869">
                  <c:v>2.952734445454801</c:v>
                </c:pt>
                <c:pt idx="3870">
                  <c:v>2.943909423291158</c:v>
                </c:pt>
                <c:pt idx="3871">
                  <c:v>2.935079528019573</c:v>
                </c:pt>
                <c:pt idx="3872">
                  <c:v>2.926244761233837</c:v>
                </c:pt>
                <c:pt idx="3873">
                  <c:v>2.917405124529187</c:v>
                </c:pt>
                <c:pt idx="3874">
                  <c:v>2.908560619502314</c:v>
                </c:pt>
                <c:pt idx="3875">
                  <c:v>2.89971124775135</c:v>
                </c:pt>
                <c:pt idx="3876">
                  <c:v>2.890857010875878</c:v>
                </c:pt>
                <c:pt idx="3877">
                  <c:v>2.881997910476932</c:v>
                </c:pt>
                <c:pt idx="3878">
                  <c:v>2.873133948156987</c:v>
                </c:pt>
                <c:pt idx="3879">
                  <c:v>2.864265125519966</c:v>
                </c:pt>
                <c:pt idx="3880">
                  <c:v>2.855391444171242</c:v>
                </c:pt>
                <c:pt idx="3881">
                  <c:v>2.846512905717627</c:v>
                </c:pt>
                <c:pt idx="3882">
                  <c:v>2.837629511767381</c:v>
                </c:pt>
                <c:pt idx="3883">
                  <c:v>2.828741263930209</c:v>
                </c:pt>
                <c:pt idx="3884">
                  <c:v>2.819848163817258</c:v>
                </c:pt>
                <c:pt idx="3885">
                  <c:v>2.810950213041123</c:v>
                </c:pt>
                <c:pt idx="3886">
                  <c:v>2.802047413215834</c:v>
                </c:pt>
                <c:pt idx="3887">
                  <c:v>2.793139765956872</c:v>
                </c:pt>
                <c:pt idx="3888">
                  <c:v>2.784227272881154</c:v>
                </c:pt>
                <c:pt idx="3889">
                  <c:v>2.775309935607039</c:v>
                </c:pt>
                <c:pt idx="3890">
                  <c:v>2.766387755754332</c:v>
                </c:pt>
                <c:pt idx="3891">
                  <c:v>2.757460734944273</c:v>
                </c:pt>
                <c:pt idx="3892">
                  <c:v>2.748528874799545</c:v>
                </c:pt>
                <c:pt idx="3893">
                  <c:v>2.739592176944269</c:v>
                </c:pt>
                <c:pt idx="3894">
                  <c:v>2.730650643004008</c:v>
                </c:pt>
                <c:pt idx="3895">
                  <c:v>2.721704274605761</c:v>
                </c:pt>
                <c:pt idx="3896">
                  <c:v>2.712753073377963</c:v>
                </c:pt>
                <c:pt idx="3897">
                  <c:v>2.703797040950493</c:v>
                </c:pt>
                <c:pt idx="3898">
                  <c:v>2.69483617895466</c:v>
                </c:pt>
                <c:pt idx="3899">
                  <c:v>2.685870489023216</c:v>
                </c:pt>
                <c:pt idx="3900">
                  <c:v>2.676899972790346</c:v>
                </c:pt>
                <c:pt idx="3901">
                  <c:v>2.667924631891671</c:v>
                </c:pt>
                <c:pt idx="3902">
                  <c:v>2.658944467964247</c:v>
                </c:pt>
                <c:pt idx="3903">
                  <c:v>2.649959482646566</c:v>
                </c:pt>
                <c:pt idx="3904">
                  <c:v>2.640969677578552</c:v>
                </c:pt>
                <c:pt idx="3905">
                  <c:v>2.631975054401566</c:v>
                </c:pt>
                <c:pt idx="3906">
                  <c:v>2.622975614758399</c:v>
                </c:pt>
                <c:pt idx="3907">
                  <c:v>2.613971360293277</c:v>
                </c:pt>
                <c:pt idx="3908">
                  <c:v>2.604962292651857</c:v>
                </c:pt>
                <c:pt idx="3909">
                  <c:v>2.595948413481227</c:v>
                </c:pt>
                <c:pt idx="3910">
                  <c:v>2.586929724429913</c:v>
                </c:pt>
                <c:pt idx="3911">
                  <c:v>2.577906227147861</c:v>
                </c:pt>
                <c:pt idx="3912">
                  <c:v>2.568877923286454</c:v>
                </c:pt>
                <c:pt idx="3913">
                  <c:v>2.559844814498506</c:v>
                </c:pt>
                <c:pt idx="3914">
                  <c:v>2.550806902438255</c:v>
                </c:pt>
                <c:pt idx="3915">
                  <c:v>2.541764188761374</c:v>
                </c:pt>
                <c:pt idx="3916">
                  <c:v>2.53271667512496</c:v>
                </c:pt>
                <c:pt idx="3917">
                  <c:v>2.523664363187539</c:v>
                </c:pt>
                <c:pt idx="3918">
                  <c:v>2.514607254609064</c:v>
                </c:pt>
                <c:pt idx="3919">
                  <c:v>2.505545351050917</c:v>
                </c:pt>
                <c:pt idx="3920">
                  <c:v>2.496478654175902</c:v>
                </c:pt>
                <c:pt idx="3921">
                  <c:v>2.487407165648257</c:v>
                </c:pt>
                <c:pt idx="3922">
                  <c:v>2.478330887133635</c:v>
                </c:pt>
                <c:pt idx="3923">
                  <c:v>2.469249820299122</c:v>
                </c:pt>
                <c:pt idx="3924">
                  <c:v>2.460163966813225</c:v>
                </c:pt>
                <c:pt idx="3925">
                  <c:v>2.451073328345874</c:v>
                </c:pt>
                <c:pt idx="3926">
                  <c:v>2.441977906568427</c:v>
                </c:pt>
                <c:pt idx="3927">
                  <c:v>2.432877703153658</c:v>
                </c:pt>
                <c:pt idx="3928">
                  <c:v>2.423772719775771</c:v>
                </c:pt>
                <c:pt idx="3929">
                  <c:v>2.414662958110385</c:v>
                </c:pt>
                <c:pt idx="3930">
                  <c:v>2.405548419834546</c:v>
                </c:pt>
                <c:pt idx="3931">
                  <c:v>2.396429106626717</c:v>
                </c:pt>
                <c:pt idx="3932">
                  <c:v>2.387305020166785</c:v>
                </c:pt>
                <c:pt idx="3933">
                  <c:v>2.378176162136053</c:v>
                </c:pt>
                <c:pt idx="3934">
                  <c:v>2.369042534217244</c:v>
                </c:pt>
                <c:pt idx="3935">
                  <c:v>2.359904138094505</c:v>
                </c:pt>
                <c:pt idx="3936">
                  <c:v>2.350760975453396</c:v>
                </c:pt>
                <c:pt idx="3937">
                  <c:v>2.341613047980897</c:v>
                </c:pt>
                <c:pt idx="3938">
                  <c:v>2.332460357365404</c:v>
                </c:pt>
                <c:pt idx="3939">
                  <c:v>2.323302905296732</c:v>
                </c:pt>
                <c:pt idx="3940">
                  <c:v>2.314140693466111</c:v>
                </c:pt>
                <c:pt idx="3941">
                  <c:v>2.304973723566189</c:v>
                </c:pt>
                <c:pt idx="3942">
                  <c:v>2.295801997291025</c:v>
                </c:pt>
                <c:pt idx="3943">
                  <c:v>2.286625516336098</c:v>
                </c:pt>
                <c:pt idx="3944">
                  <c:v>2.277444282398299</c:v>
                </c:pt>
                <c:pt idx="3945">
                  <c:v>2.268258297175932</c:v>
                </c:pt>
                <c:pt idx="3946">
                  <c:v>2.259067562368715</c:v>
                </c:pt>
                <c:pt idx="3947">
                  <c:v>2.24987207967778</c:v>
                </c:pt>
                <c:pt idx="3948">
                  <c:v>2.240671850805672</c:v>
                </c:pt>
                <c:pt idx="3949">
                  <c:v>2.231466877456345</c:v>
                </c:pt>
                <c:pt idx="3950">
                  <c:v>2.222257161335167</c:v>
                </c:pt>
                <c:pt idx="3951">
                  <c:v>2.213042704148915</c:v>
                </c:pt>
                <c:pt idx="3952">
                  <c:v>2.20382350760578</c:v>
                </c:pt>
                <c:pt idx="3953">
                  <c:v>2.194599573415355</c:v>
                </c:pt>
                <c:pt idx="3954">
                  <c:v>2.185370903288651</c:v>
                </c:pt>
                <c:pt idx="3955">
                  <c:v>2.176137498938083</c:v>
                </c:pt>
                <c:pt idx="3956">
                  <c:v>2.166899362077477</c:v>
                </c:pt>
                <c:pt idx="3957">
                  <c:v>2.157656494422064</c:v>
                </c:pt>
                <c:pt idx="3958">
                  <c:v>2.148408897688485</c:v>
                </c:pt>
                <c:pt idx="3959">
                  <c:v>2.139156573594784</c:v>
                </c:pt>
                <c:pt idx="3960">
                  <c:v>2.129899523860418</c:v>
                </c:pt>
                <c:pt idx="3961">
                  <c:v>2.120637750206242</c:v>
                </c:pt>
                <c:pt idx="3962">
                  <c:v>2.11137125435452</c:v>
                </c:pt>
                <c:pt idx="3963">
                  <c:v>2.102100038028923</c:v>
                </c:pt>
                <c:pt idx="3964">
                  <c:v>2.092824102954521</c:v>
                </c:pt>
                <c:pt idx="3965">
                  <c:v>2.083543450857794</c:v>
                </c:pt>
                <c:pt idx="3966">
                  <c:v>2.074258083466618</c:v>
                </c:pt>
                <c:pt idx="3967">
                  <c:v>2.064968002510278</c:v>
                </c:pt>
                <c:pt idx="3968">
                  <c:v>2.055673209719457</c:v>
                </c:pt>
                <c:pt idx="3969">
                  <c:v>2.046373706826243</c:v>
                </c:pt>
                <c:pt idx="3970">
                  <c:v>2.037069495564121</c:v>
                </c:pt>
                <c:pt idx="3971">
                  <c:v>2.027760577667983</c:v>
                </c:pt>
                <c:pt idx="3972">
                  <c:v>2.018446954874113</c:v>
                </c:pt>
                <c:pt idx="3973">
                  <c:v>2.009128628920201</c:v>
                </c:pt>
                <c:pt idx="3974">
                  <c:v>1.999805601545334</c:v>
                </c:pt>
                <c:pt idx="3975">
                  <c:v>1.990477874489998</c:v>
                </c:pt>
                <c:pt idx="3976">
                  <c:v>1.981145449496074</c:v>
                </c:pt>
                <c:pt idx="3977">
                  <c:v>1.971808328306845</c:v>
                </c:pt>
                <c:pt idx="3978">
                  <c:v>1.962466512666989</c:v>
                </c:pt>
                <c:pt idx="3979">
                  <c:v>1.95312000432258</c:v>
                </c:pt>
                <c:pt idx="3980">
                  <c:v>1.943768805021089</c:v>
                </c:pt>
                <c:pt idx="3981">
                  <c:v>1.934412916511382</c:v>
                </c:pt>
                <c:pt idx="3982">
                  <c:v>1.92505234054372</c:v>
                </c:pt>
                <c:pt idx="3983">
                  <c:v>1.915687078869757</c:v>
                </c:pt>
                <c:pt idx="3984">
                  <c:v>1.906317133242544</c:v>
                </c:pt>
                <c:pt idx="3985">
                  <c:v>1.896942505416523</c:v>
                </c:pt>
                <c:pt idx="3986">
                  <c:v>1.887563197147529</c:v>
                </c:pt>
                <c:pt idx="3987">
                  <c:v>1.878179210192791</c:v>
                </c:pt>
                <c:pt idx="3988">
                  <c:v>1.868790546310927</c:v>
                </c:pt>
                <c:pt idx="3989">
                  <c:v>1.859397207261949</c:v>
                </c:pt>
                <c:pt idx="3990">
                  <c:v>1.849999194807258</c:v>
                </c:pt>
                <c:pt idx="3991">
                  <c:v>1.840596510709647</c:v>
                </c:pt>
                <c:pt idx="3992">
                  <c:v>1.831189156733296</c:v>
                </c:pt>
                <c:pt idx="3993">
                  <c:v>1.821777134643778</c:v>
                </c:pt>
                <c:pt idx="3994">
                  <c:v>1.81236044620805</c:v>
                </c:pt>
                <c:pt idx="3995">
                  <c:v>1.80293909319446</c:v>
                </c:pt>
                <c:pt idx="3996">
                  <c:v>1.793513077372744</c:v>
                </c:pt>
                <c:pt idx="3997">
                  <c:v>1.784082400514025</c:v>
                </c:pt>
                <c:pt idx="3998">
                  <c:v>1.77464706439081</c:v>
                </c:pt>
                <c:pt idx="3999">
                  <c:v>1.765207070776995</c:v>
                </c:pt>
                <c:pt idx="4000">
                  <c:v>1.75576242144786</c:v>
                </c:pt>
                <c:pt idx="4001">
                  <c:v>1.74631311818007</c:v>
                </c:pt>
                <c:pt idx="4002">
                  <c:v>1.736859162751676</c:v>
                </c:pt>
                <c:pt idx="4003">
                  <c:v>1.72740055694211</c:v>
                </c:pt>
                <c:pt idx="4004">
                  <c:v>1.717937302532189</c:v>
                </c:pt>
                <c:pt idx="4005">
                  <c:v>1.708469401304115</c:v>
                </c:pt>
                <c:pt idx="4006">
                  <c:v>1.698996855041469</c:v>
                </c:pt>
                <c:pt idx="4007">
                  <c:v>1.689519665529215</c:v>
                </c:pt>
                <c:pt idx="4008">
                  <c:v>1.680037834553699</c:v>
                </c:pt>
                <c:pt idx="4009">
                  <c:v>1.670551363902645</c:v>
                </c:pt>
                <c:pt idx="4010">
                  <c:v>1.661060255365161</c:v>
                </c:pt>
                <c:pt idx="4011">
                  <c:v>1.651564510731734</c:v>
                </c:pt>
                <c:pt idx="4012">
                  <c:v>1.642064131794226</c:v>
                </c:pt>
                <c:pt idx="4013">
                  <c:v>1.632559120345883</c:v>
                </c:pt>
                <c:pt idx="4014">
                  <c:v>1.623049478181326</c:v>
                </c:pt>
                <c:pt idx="4015">
                  <c:v>1.613535207096554</c:v>
                </c:pt>
                <c:pt idx="4016">
                  <c:v>1.604016308888943</c:v>
                </c:pt>
                <c:pt idx="4017">
                  <c:v>1.594492785357247</c:v>
                </c:pt>
                <c:pt idx="4018">
                  <c:v>1.584964638301594</c:v>
                </c:pt>
                <c:pt idx="4019">
                  <c:v>1.575431869523487</c:v>
                </c:pt>
                <c:pt idx="4020">
                  <c:v>1.565894480825806</c:v>
                </c:pt>
                <c:pt idx="4021">
                  <c:v>1.556352474012805</c:v>
                </c:pt>
                <c:pt idx="4022">
                  <c:v>1.546805850890109</c:v>
                </c:pt>
                <c:pt idx="4023">
                  <c:v>1.53725461326472</c:v>
                </c:pt>
                <c:pt idx="4024">
                  <c:v>1.52769876294501</c:v>
                </c:pt>
                <c:pt idx="4025">
                  <c:v>1.518138301740725</c:v>
                </c:pt>
                <c:pt idx="4026">
                  <c:v>1.508573231462981</c:v>
                </c:pt>
                <c:pt idx="4027">
                  <c:v>1.499003553924266</c:v>
                </c:pt>
                <c:pt idx="4028">
                  <c:v>1.489429270938438</c:v>
                </c:pt>
                <c:pt idx="4029">
                  <c:v>1.479850384320728</c:v>
                </c:pt>
                <c:pt idx="4030">
                  <c:v>1.47026689588773</c:v>
                </c:pt>
                <c:pt idx="4031">
                  <c:v>1.460678807457415</c:v>
                </c:pt>
                <c:pt idx="4032">
                  <c:v>1.451086120849115</c:v>
                </c:pt>
                <c:pt idx="4033">
                  <c:v>1.441488837883535</c:v>
                </c:pt>
                <c:pt idx="4034">
                  <c:v>1.431886960382744</c:v>
                </c:pt>
                <c:pt idx="4035">
                  <c:v>1.422280490170181</c:v>
                </c:pt>
                <c:pt idx="4036">
                  <c:v>1.412669429070648</c:v>
                </c:pt>
                <c:pt idx="4037">
                  <c:v>1.403053778910315</c:v>
                </c:pt>
                <c:pt idx="4038">
                  <c:v>1.393433541516716</c:v>
                </c:pt>
                <c:pt idx="4039">
                  <c:v>1.38380871871875</c:v>
                </c:pt>
                <c:pt idx="4040">
                  <c:v>1.374179312346679</c:v>
                </c:pt>
                <c:pt idx="4041">
                  <c:v>1.364545324232131</c:v>
                </c:pt>
                <c:pt idx="4042">
                  <c:v>1.354906756208095</c:v>
                </c:pt>
                <c:pt idx="4043">
                  <c:v>1.345263610108922</c:v>
                </c:pt>
                <c:pt idx="4044">
                  <c:v>1.335615887770326</c:v>
                </c:pt>
                <c:pt idx="4045">
                  <c:v>1.325963591029383</c:v>
                </c:pt>
                <c:pt idx="4046">
                  <c:v>1.316306721724528</c:v>
                </c:pt>
                <c:pt idx="4047">
                  <c:v>1.306645281695558</c:v>
                </c:pt>
                <c:pt idx="4048">
                  <c:v>1.296979272783627</c:v>
                </c:pt>
                <c:pt idx="4049">
                  <c:v>1.287308696831252</c:v>
                </c:pt>
                <c:pt idx="4050">
                  <c:v>1.277633555682305</c:v>
                </c:pt>
                <c:pt idx="4051">
                  <c:v>1.267953851182018</c:v>
                </c:pt>
                <c:pt idx="4052">
                  <c:v>1.25826958517698</c:v>
                </c:pt>
                <c:pt idx="4053">
                  <c:v>1.248580759515137</c:v>
                </c:pt>
                <c:pt idx="4054">
                  <c:v>1.238887376045792</c:v>
                </c:pt>
                <c:pt idx="4055">
                  <c:v>1.229189436619602</c:v>
                </c:pt>
                <c:pt idx="4056">
                  <c:v>1.219486943088582</c:v>
                </c:pt>
                <c:pt idx="4057">
                  <c:v>1.209779897306099</c:v>
                </c:pt>
                <c:pt idx="4058">
                  <c:v>1.200068301126876</c:v>
                </c:pt>
                <c:pt idx="4059">
                  <c:v>1.19035215640699</c:v>
                </c:pt>
                <c:pt idx="4060">
                  <c:v>1.180631465003868</c:v>
                </c:pt>
                <c:pt idx="4061">
                  <c:v>1.170906228776295</c:v>
                </c:pt>
                <c:pt idx="4062">
                  <c:v>1.161176449584401</c:v>
                </c:pt>
                <c:pt idx="4063">
                  <c:v>1.151442129289674</c:v>
                </c:pt>
                <c:pt idx="4064">
                  <c:v>1.141703269754948</c:v>
                </c:pt>
                <c:pt idx="4065">
                  <c:v>1.131959872844411</c:v>
                </c:pt>
                <c:pt idx="4066">
                  <c:v>1.1222119404236</c:v>
                </c:pt>
                <c:pt idx="4067">
                  <c:v>1.112459474359396</c:v>
                </c:pt>
                <c:pt idx="4068">
                  <c:v>1.102702476520038</c:v>
                </c:pt>
                <c:pt idx="4069">
                  <c:v>1.092940948775105</c:v>
                </c:pt>
                <c:pt idx="4070">
                  <c:v>1.083174892995528</c:v>
                </c:pt>
                <c:pt idx="4071">
                  <c:v>1.073404311053583</c:v>
                </c:pt>
                <c:pt idx="4072">
                  <c:v>1.063629204822893</c:v>
                </c:pt>
                <c:pt idx="4073">
                  <c:v>1.053849576178428</c:v>
                </c:pt>
                <c:pt idx="4074">
                  <c:v>1.044065426996502</c:v>
                </c:pt>
                <c:pt idx="4075">
                  <c:v>1.034276759154773</c:v>
                </c:pt>
                <c:pt idx="4076">
                  <c:v>1.024483574532246</c:v>
                </c:pt>
                <c:pt idx="4077">
                  <c:v>1.014685875009265</c:v>
                </c:pt>
                <c:pt idx="4078">
                  <c:v>1.004883662467523</c:v>
                </c:pt>
                <c:pt idx="4079">
                  <c:v>0.995076938790051</c:v>
                </c:pt>
                <c:pt idx="4080">
                  <c:v>0.985265705861223</c:v>
                </c:pt>
                <c:pt idx="4081">
                  <c:v>0.975449965566756</c:v>
                </c:pt>
                <c:pt idx="4082">
                  <c:v>0.965629719793707</c:v>
                </c:pt>
                <c:pt idx="4083">
                  <c:v>0.955804970430471</c:v>
                </c:pt>
                <c:pt idx="4084">
                  <c:v>0.945975719366787</c:v>
                </c:pt>
                <c:pt idx="4085">
                  <c:v>0.936141968493729</c:v>
                </c:pt>
                <c:pt idx="4086">
                  <c:v>0.926303719703712</c:v>
                </c:pt>
                <c:pt idx="4087">
                  <c:v>0.916460974890489</c:v>
                </c:pt>
                <c:pt idx="4088">
                  <c:v>0.906613735949149</c:v>
                </c:pt>
                <c:pt idx="4089">
                  <c:v>0.896762004776121</c:v>
                </c:pt>
                <c:pt idx="4090">
                  <c:v>0.886905783269165</c:v>
                </c:pt>
                <c:pt idx="4091">
                  <c:v>0.877045073327383</c:v>
                </c:pt>
                <c:pt idx="4092">
                  <c:v>0.867179876851207</c:v>
                </c:pt>
                <c:pt idx="4093">
                  <c:v>0.857310195742406</c:v>
                </c:pt>
                <c:pt idx="4094">
                  <c:v>0.847436031904085</c:v>
                </c:pt>
                <c:pt idx="4095">
                  <c:v>0.837557387240677</c:v>
                </c:pt>
                <c:pt idx="4096">
                  <c:v>0.827674263657955</c:v>
                </c:pt>
                <c:pt idx="4097">
                  <c:v>0.817786663063018</c:v>
                </c:pt>
                <c:pt idx="4098">
                  <c:v>0.807894587364301</c:v>
                </c:pt>
                <c:pt idx="4099">
                  <c:v>0.797998038471569</c:v>
                </c:pt>
                <c:pt idx="4100">
                  <c:v>0.788097018295916</c:v>
                </c:pt>
                <c:pt idx="4101">
                  <c:v>0.778191528749768</c:v>
                </c:pt>
                <c:pt idx="4102">
                  <c:v>0.768281571746881</c:v>
                </c:pt>
                <c:pt idx="4103">
                  <c:v>0.758367149202339</c:v>
                </c:pt>
                <c:pt idx="4104">
                  <c:v>0.748448263032554</c:v>
                </c:pt>
                <c:pt idx="4105">
                  <c:v>0.738524915155266</c:v>
                </c:pt>
                <c:pt idx="4106">
                  <c:v>0.728597107489543</c:v>
                </c:pt>
                <c:pt idx="4107">
                  <c:v>0.718664841955779</c:v>
                </c:pt>
                <c:pt idx="4108">
                  <c:v>0.708728120475695</c:v>
                </c:pt>
                <c:pt idx="4109">
                  <c:v>0.698786944972337</c:v>
                </c:pt>
                <c:pt idx="4110">
                  <c:v>0.688841317370075</c:v>
                </c:pt>
                <c:pt idx="4111">
                  <c:v>0.678891239594605</c:v>
                </c:pt>
                <c:pt idx="4112">
                  <c:v>0.668936713572946</c:v>
                </c:pt>
                <c:pt idx="4113">
                  <c:v>0.65897774123344</c:v>
                </c:pt>
                <c:pt idx="4114">
                  <c:v>0.649014324505752</c:v>
                </c:pt>
                <c:pt idx="4115">
                  <c:v>0.63904646532087</c:v>
                </c:pt>
                <c:pt idx="4116">
                  <c:v>0.629074165611103</c:v>
                </c:pt>
                <c:pt idx="4117">
                  <c:v>0.619097427310079</c:v>
                </c:pt>
                <c:pt idx="4118">
                  <c:v>0.609116252352749</c:v>
                </c:pt>
                <c:pt idx="4119">
                  <c:v>0.599130642675383</c:v>
                </c:pt>
                <c:pt idx="4120">
                  <c:v>0.58914060021557</c:v>
                </c:pt>
                <c:pt idx="4121">
                  <c:v>0.579146126912217</c:v>
                </c:pt>
                <c:pt idx="4122">
                  <c:v>0.569147224705551</c:v>
                </c:pt>
                <c:pt idx="4123">
                  <c:v>0.559143895537115</c:v>
                </c:pt>
                <c:pt idx="4124">
                  <c:v>0.549136141349769</c:v>
                </c:pt>
                <c:pt idx="4125">
                  <c:v>0.53912396408769</c:v>
                </c:pt>
                <c:pt idx="4126">
                  <c:v>0.529107365696369</c:v>
                </c:pt>
                <c:pt idx="4127">
                  <c:v>0.519086348122615</c:v>
                </c:pt>
                <c:pt idx="4128">
                  <c:v>0.509060913314551</c:v>
                </c:pt>
                <c:pt idx="4129">
                  <c:v>0.49903106322161</c:v>
                </c:pt>
                <c:pt idx="4130">
                  <c:v>0.488996799794545</c:v>
                </c:pt>
                <c:pt idx="4131">
                  <c:v>0.478958124985416</c:v>
                </c:pt>
                <c:pt idx="4132">
                  <c:v>0.468915040747599</c:v>
                </c:pt>
                <c:pt idx="4133">
                  <c:v>0.458867549035781</c:v>
                </c:pt>
                <c:pt idx="4134">
                  <c:v>0.448815651805959</c:v>
                </c:pt>
                <c:pt idx="4135">
                  <c:v>0.43875935101544</c:v>
                </c:pt>
                <c:pt idx="4136">
                  <c:v>0.428698648622845</c:v>
                </c:pt>
                <c:pt idx="4137">
                  <c:v>0.418633546588098</c:v>
                </c:pt>
                <c:pt idx="4138">
                  <c:v>0.408564046872438</c:v>
                </c:pt>
                <c:pt idx="4139">
                  <c:v>0.398490151438409</c:v>
                </c:pt>
                <c:pt idx="4140">
                  <c:v>0.388411862249863</c:v>
                </c:pt>
                <c:pt idx="4141">
                  <c:v>0.378329181271958</c:v>
                </c:pt>
                <c:pt idx="4142">
                  <c:v>0.368242110471161</c:v>
                </c:pt>
                <c:pt idx="4143">
                  <c:v>0.358150651815244</c:v>
                </c:pt>
                <c:pt idx="4144">
                  <c:v>0.348054807273282</c:v>
                </c:pt>
                <c:pt idx="4145">
                  <c:v>0.337954578815658</c:v>
                </c:pt>
                <c:pt idx="4146">
                  <c:v>0.327849968414057</c:v>
                </c:pt>
                <c:pt idx="4147">
                  <c:v>0.317740978041469</c:v>
                </c:pt>
                <c:pt idx="4148">
                  <c:v>0.307627609672185</c:v>
                </c:pt>
                <c:pt idx="4149">
                  <c:v>0.2975098652818</c:v>
                </c:pt>
                <c:pt idx="4150">
                  <c:v>0.28738774684721</c:v>
                </c:pt>
                <c:pt idx="4151">
                  <c:v>0.277261256346613</c:v>
                </c:pt>
                <c:pt idx="4152">
                  <c:v>0.267130395759507</c:v>
                </c:pt>
                <c:pt idx="4153">
                  <c:v>0.256995167066689</c:v>
                </c:pt>
                <c:pt idx="4154">
                  <c:v>0.246855572250258</c:v>
                </c:pt>
                <c:pt idx="4155">
                  <c:v>0.236711613293609</c:v>
                </c:pt>
                <c:pt idx="4156">
                  <c:v>0.226563292181437</c:v>
                </c:pt>
                <c:pt idx="4157">
                  <c:v>0.216410610899734</c:v>
                </c:pt>
                <c:pt idx="4158">
                  <c:v>0.206253571435789</c:v>
                </c:pt>
                <c:pt idx="4159">
                  <c:v>0.196092175778189</c:v>
                </c:pt>
                <c:pt idx="4160">
                  <c:v>0.185926425916814</c:v>
                </c:pt>
                <c:pt idx="4161">
                  <c:v>0.175756323842841</c:v>
                </c:pt>
                <c:pt idx="4162">
                  <c:v>0.165581871548742</c:v>
                </c:pt>
                <c:pt idx="4163">
                  <c:v>0.155403071028283</c:v>
                </c:pt>
                <c:pt idx="4164">
                  <c:v>0.145219924276522</c:v>
                </c:pt>
                <c:pt idx="4165">
                  <c:v>0.135032433289812</c:v>
                </c:pt>
                <c:pt idx="4166">
                  <c:v>0.124840600065797</c:v>
                </c:pt>
                <c:pt idx="4167">
                  <c:v>0.114644426603413</c:v>
                </c:pt>
                <c:pt idx="4168">
                  <c:v>0.104443914902886</c:v>
                </c:pt>
                <c:pt idx="4169">
                  <c:v>0.0942390669657361</c:v>
                </c:pt>
                <c:pt idx="4170">
                  <c:v>0.0840298847947692</c:v>
                </c:pt>
                <c:pt idx="4171">
                  <c:v>0.0738163703940827</c:v>
                </c:pt>
                <c:pt idx="4172">
                  <c:v>0.0635985257690624</c:v>
                </c:pt>
                <c:pt idx="4173">
                  <c:v>0.0533763529263822</c:v>
                </c:pt>
                <c:pt idx="4174">
                  <c:v>0.0431498538740033</c:v>
                </c:pt>
                <c:pt idx="4175">
                  <c:v>0.0329190306211743</c:v>
                </c:pt>
                <c:pt idx="4176">
                  <c:v>0.0226838851784298</c:v>
                </c:pt>
                <c:pt idx="4177">
                  <c:v>0.0124444195575902</c:v>
                </c:pt>
                <c:pt idx="4178">
                  <c:v>0.00220063577176134</c:v>
                </c:pt>
                <c:pt idx="4179">
                  <c:v>-0.00804746416466675</c:v>
                </c:pt>
                <c:pt idx="4180">
                  <c:v>-0.0182998782360199</c:v>
                </c:pt>
                <c:pt idx="4181">
                  <c:v>-0.0285566044253405</c:v>
                </c:pt>
                <c:pt idx="4182">
                  <c:v>-0.0388176407143884</c:v>
                </c:pt>
                <c:pt idx="4183">
                  <c:v>-0.0490829850836411</c:v>
                </c:pt>
                <c:pt idx="4184">
                  <c:v>-0.0593526355122946</c:v>
                </c:pt>
                <c:pt idx="4185">
                  <c:v>-0.069626589978264</c:v>
                </c:pt>
                <c:pt idx="4186">
                  <c:v>-0.079904846458184</c:v>
                </c:pt>
                <c:pt idx="4187">
                  <c:v>-0.0901874029274095</c:v>
                </c:pt>
                <c:pt idx="4188">
                  <c:v>-0.100474257360016</c:v>
                </c:pt>
                <c:pt idx="4189">
                  <c:v>-0.110765407728802</c:v>
                </c:pt>
                <c:pt idx="4190">
                  <c:v>-0.121060852005285</c:v>
                </c:pt>
                <c:pt idx="4191">
                  <c:v>-0.131360588159708</c:v>
                </c:pt>
                <c:pt idx="4192">
                  <c:v>-0.141664614161036</c:v>
                </c:pt>
                <c:pt idx="4193">
                  <c:v>-0.151972927976958</c:v>
                </c:pt>
                <c:pt idx="4194">
                  <c:v>-0.162285527573888</c:v>
                </c:pt>
                <c:pt idx="4195">
                  <c:v>-0.172602410916963</c:v>
                </c:pt>
                <c:pt idx="4196">
                  <c:v>-0.18292357597005</c:v>
                </c:pt>
                <c:pt idx="4197">
                  <c:v>-0.193249020695738</c:v>
                </c:pt>
                <c:pt idx="4198">
                  <c:v>-0.203578743055344</c:v>
                </c:pt>
                <c:pt idx="4199">
                  <c:v>-0.213912741008914</c:v>
                </c:pt>
                <c:pt idx="4200">
                  <c:v>-0.22425101251522</c:v>
                </c:pt>
                <c:pt idx="4201">
                  <c:v>-0.234593555531765</c:v>
                </c:pt>
                <c:pt idx="4202">
                  <c:v>-0.24494036801478</c:v>
                </c:pt>
                <c:pt idx="4203">
                  <c:v>-0.255291447919225</c:v>
                </c:pt>
                <c:pt idx="4204">
                  <c:v>-0.265646793198793</c:v>
                </c:pt>
                <c:pt idx="4205">
                  <c:v>-0.276006401805905</c:v>
                </c:pt>
                <c:pt idx="4206">
                  <c:v>-0.286370271691717</c:v>
                </c:pt>
                <c:pt idx="4207">
                  <c:v>-0.296738400806115</c:v>
                </c:pt>
                <c:pt idx="4208">
                  <c:v>-0.307110787097719</c:v>
                </c:pt>
                <c:pt idx="4209">
                  <c:v>-0.317487428513883</c:v>
                </c:pt>
                <c:pt idx="4210">
                  <c:v>-0.327868323000694</c:v>
                </c:pt>
                <c:pt idx="4211">
                  <c:v>-0.338253468502974</c:v>
                </c:pt>
                <c:pt idx="4212">
                  <c:v>-0.348642862964282</c:v>
                </c:pt>
                <c:pt idx="4213">
                  <c:v>-0.35903650432691</c:v>
                </c:pt>
                <c:pt idx="4214">
                  <c:v>-0.36943439053189</c:v>
                </c:pt>
                <c:pt idx="4215">
                  <c:v>-0.37983651951899</c:v>
                </c:pt>
                <c:pt idx="4216">
                  <c:v>-0.390242889226714</c:v>
                </c:pt>
                <c:pt idx="4217">
                  <c:v>-0.400653497592308</c:v>
                </c:pt>
                <c:pt idx="4218">
                  <c:v>-0.411068342551754</c:v>
                </c:pt>
                <c:pt idx="4219">
                  <c:v>-0.421487422039775</c:v>
                </c:pt>
                <c:pt idx="4220">
                  <c:v>-0.431910733989834</c:v>
                </c:pt>
                <c:pt idx="4221">
                  <c:v>-0.442338276334136</c:v>
                </c:pt>
                <c:pt idx="4222">
                  <c:v>-0.452770047003625</c:v>
                </c:pt>
                <c:pt idx="4223">
                  <c:v>-0.463206043927991</c:v>
                </c:pt>
                <c:pt idx="4224">
                  <c:v>-0.473646265035664</c:v>
                </c:pt>
                <c:pt idx="4225">
                  <c:v>-0.484090708253816</c:v>
                </c:pt>
                <c:pt idx="4226">
                  <c:v>-0.494539371508368</c:v>
                </c:pt>
                <c:pt idx="4227">
                  <c:v>-0.504992252723981</c:v>
                </c:pt>
                <c:pt idx="4228">
                  <c:v>-0.515449349824064</c:v>
                </c:pt>
                <c:pt idx="4229">
                  <c:v>-0.525910660730769</c:v>
                </c:pt>
                <c:pt idx="4230">
                  <c:v>-0.536376183364998</c:v>
                </c:pt>
                <c:pt idx="4231">
                  <c:v>-0.546845915646399</c:v>
                </c:pt>
                <c:pt idx="4232">
                  <c:v>-0.557319855493364</c:v>
                </c:pt>
                <c:pt idx="4233">
                  <c:v>-0.567798000823039</c:v>
                </c:pt>
                <c:pt idx="4234">
                  <c:v>-0.578280349551316</c:v>
                </c:pt>
                <c:pt idx="4235">
                  <c:v>-0.588766899592837</c:v>
                </c:pt>
                <c:pt idx="4236">
                  <c:v>-0.599257648860994</c:v>
                </c:pt>
                <c:pt idx="4237">
                  <c:v>-0.60975259526793</c:v>
                </c:pt>
                <c:pt idx="4238">
                  <c:v>-0.620251736724539</c:v>
                </c:pt>
                <c:pt idx="4239">
                  <c:v>-0.630755071140469</c:v>
                </c:pt>
                <c:pt idx="4240">
                  <c:v>-0.641262596424117</c:v>
                </c:pt>
                <c:pt idx="4241">
                  <c:v>-0.651774310482638</c:v>
                </c:pt>
                <c:pt idx="4242">
                  <c:v>-0.662290211221937</c:v>
                </c:pt>
                <c:pt idx="4243">
                  <c:v>-0.672810296546675</c:v>
                </c:pt>
                <c:pt idx="4244">
                  <c:v>-0.683334564360268</c:v>
                </c:pt>
                <c:pt idx="4245">
                  <c:v>-0.693863012564889</c:v>
                </c:pt>
                <c:pt idx="4246">
                  <c:v>-0.704395639061466</c:v>
                </c:pt>
                <c:pt idx="4247">
                  <c:v>-0.714932441749684</c:v>
                </c:pt>
                <c:pt idx="4248">
                  <c:v>-0.725473418527987</c:v>
                </c:pt>
                <c:pt idx="4249">
                  <c:v>-0.736018567293575</c:v>
                </c:pt>
                <c:pt idx="4250">
                  <c:v>-0.74656788594241</c:v>
                </c:pt>
                <c:pt idx="4251">
                  <c:v>-0.757121372369212</c:v>
                </c:pt>
                <c:pt idx="4252">
                  <c:v>-0.767679024467459</c:v>
                </c:pt>
                <c:pt idx="4253">
                  <c:v>-0.778240840129394</c:v>
                </c:pt>
                <c:pt idx="4254">
                  <c:v>-0.788806817246018</c:v>
                </c:pt>
                <c:pt idx="4255">
                  <c:v>-0.799376953707096</c:v>
                </c:pt>
                <c:pt idx="4256">
                  <c:v>-0.809951247401156</c:v>
                </c:pt>
                <c:pt idx="4257">
                  <c:v>-0.820529696215487</c:v>
                </c:pt>
                <c:pt idx="4258">
                  <c:v>-0.831112298036144</c:v>
                </c:pt>
                <c:pt idx="4259">
                  <c:v>-0.841699050747946</c:v>
                </c:pt>
                <c:pt idx="4260">
                  <c:v>-0.852289952234476</c:v>
                </c:pt>
                <c:pt idx="4261">
                  <c:v>-0.862885000378086</c:v>
                </c:pt>
                <c:pt idx="4262">
                  <c:v>-0.87348419305989</c:v>
                </c:pt>
                <c:pt idx="4263">
                  <c:v>-0.884087528159773</c:v>
                </c:pt>
                <c:pt idx="4264">
                  <c:v>-0.894695003556387</c:v>
                </c:pt>
                <c:pt idx="4265">
                  <c:v>-0.905306617127149</c:v>
                </c:pt>
                <c:pt idx="4266">
                  <c:v>-0.91592236674825</c:v>
                </c:pt>
                <c:pt idx="4267">
                  <c:v>-0.926542250294647</c:v>
                </c:pt>
                <c:pt idx="4268">
                  <c:v>-0.937166265640069</c:v>
                </c:pt>
                <c:pt idx="4269">
                  <c:v>-0.947794410657015</c:v>
                </c:pt>
                <c:pt idx="4270">
                  <c:v>-0.958426683216755</c:v>
                </c:pt>
                <c:pt idx="4271">
                  <c:v>-0.969063081189334</c:v>
                </c:pt>
                <c:pt idx="4272">
                  <c:v>-0.979703602443566</c:v>
                </c:pt>
                <c:pt idx="4273">
                  <c:v>-0.990348244847041</c:v>
                </c:pt>
                <c:pt idx="4274">
                  <c:v>-1.000997006266121</c:v>
                </c:pt>
                <c:pt idx="4275">
                  <c:v>-1.011649884565946</c:v>
                </c:pt>
                <c:pt idx="4276">
                  <c:v>-1.022306877610427</c:v>
                </c:pt>
                <c:pt idx="4277">
                  <c:v>-1.032967983262255</c:v>
                </c:pt>
                <c:pt idx="4278">
                  <c:v>-1.043633199382894</c:v>
                </c:pt>
                <c:pt idx="4279">
                  <c:v>-1.054302523832589</c:v>
                </c:pt>
                <c:pt idx="4280">
                  <c:v>-1.06497595447036</c:v>
                </c:pt>
                <c:pt idx="4281">
                  <c:v>-1.075653489154004</c:v>
                </c:pt>
                <c:pt idx="4282">
                  <c:v>-1.086335125740104</c:v>
                </c:pt>
                <c:pt idx="4283">
                  <c:v>-1.097020862084014</c:v>
                </c:pt>
                <c:pt idx="4284">
                  <c:v>-1.107710696039876</c:v>
                </c:pt>
                <c:pt idx="4285">
                  <c:v>-1.118404625460608</c:v>
                </c:pt>
                <c:pt idx="4286">
                  <c:v>-1.129102648197911</c:v>
                </c:pt>
                <c:pt idx="4287">
                  <c:v>-1.13980476210227</c:v>
                </c:pt>
                <c:pt idx="4288">
                  <c:v>-1.150510965022951</c:v>
                </c:pt>
                <c:pt idx="4289">
                  <c:v>-1.161221254808004</c:v>
                </c:pt>
                <c:pt idx="4290">
                  <c:v>-1.171935629304265</c:v>
                </c:pt>
                <c:pt idx="4291">
                  <c:v>-1.182654086357352</c:v>
                </c:pt>
                <c:pt idx="4292">
                  <c:v>-1.19337662381167</c:v>
                </c:pt>
                <c:pt idx="4293">
                  <c:v>-1.204103239510411</c:v>
                </c:pt>
                <c:pt idx="4294">
                  <c:v>-1.214833931295552</c:v>
                </c:pt>
                <c:pt idx="4295">
                  <c:v>-1.225568697007859</c:v>
                </c:pt>
                <c:pt idx="4296">
                  <c:v>-1.236307534486887</c:v>
                </c:pt>
                <c:pt idx="4297">
                  <c:v>-1.247050441570975</c:v>
                </c:pt>
                <c:pt idx="4298">
                  <c:v>-1.257797416097257</c:v>
                </c:pt>
                <c:pt idx="4299">
                  <c:v>-1.268548455901654</c:v>
                </c:pt>
                <c:pt idx="4300">
                  <c:v>-1.279303558818879</c:v>
                </c:pt>
                <c:pt idx="4301">
                  <c:v>-1.290062722682434</c:v>
                </c:pt>
                <c:pt idx="4302">
                  <c:v>-1.300825945324616</c:v>
                </c:pt>
                <c:pt idx="4303">
                  <c:v>-1.311593224576513</c:v>
                </c:pt>
                <c:pt idx="4304">
                  <c:v>-1.322364558268006</c:v>
                </c:pt>
                <c:pt idx="4305">
                  <c:v>-1.333139944227771</c:v>
                </c:pt>
                <c:pt idx="4306">
                  <c:v>-1.343919380283277</c:v>
                </c:pt>
                <c:pt idx="4307">
                  <c:v>-1.354702864260791</c:v>
                </c:pt>
                <c:pt idx="4308">
                  <c:v>-1.365490393985371</c:v>
                </c:pt>
                <c:pt idx="4309">
                  <c:v>-1.376281967280876</c:v>
                </c:pt>
                <c:pt idx="4310">
                  <c:v>-1.387077581969961</c:v>
                </c:pt>
                <c:pt idx="4311">
                  <c:v>-1.397877235874077</c:v>
                </c:pt>
                <c:pt idx="4312">
                  <c:v>-1.408680926813476</c:v>
                </c:pt>
                <c:pt idx="4313">
                  <c:v>-1.419488652607207</c:v>
                </c:pt>
                <c:pt idx="4314">
                  <c:v>-1.43030041107312</c:v>
                </c:pt>
                <c:pt idx="4315">
                  <c:v>-1.441116200027864</c:v>
                </c:pt>
                <c:pt idx="4316">
                  <c:v>-1.45193601728689</c:v>
                </c:pt>
                <c:pt idx="4317">
                  <c:v>-1.462759860664452</c:v>
                </c:pt>
                <c:pt idx="4318">
                  <c:v>-1.473587727973604</c:v>
                </c:pt>
                <c:pt idx="4319">
                  <c:v>-1.484419617026203</c:v>
                </c:pt>
                <c:pt idx="4320">
                  <c:v>-1.495255525632912</c:v>
                </c:pt>
                <c:pt idx="4321">
                  <c:v>-1.506095451603195</c:v>
                </c:pt>
                <c:pt idx="4322">
                  <c:v>-1.516939392745324</c:v>
                </c:pt>
                <c:pt idx="4323">
                  <c:v>-1.527787346866375</c:v>
                </c:pt>
                <c:pt idx="4324">
                  <c:v>-1.538639311772229</c:v>
                </c:pt>
                <c:pt idx="4325">
                  <c:v>-1.549495285267578</c:v>
                </c:pt>
                <c:pt idx="4326">
                  <c:v>-1.560355265155917</c:v>
                </c:pt>
                <c:pt idx="4327">
                  <c:v>-1.571219249239552</c:v>
                </c:pt>
                <c:pt idx="4328">
                  <c:v>-1.582087235319596</c:v>
                </c:pt>
                <c:pt idx="4329">
                  <c:v>-1.592959221195973</c:v>
                </c:pt>
                <c:pt idx="4330">
                  <c:v>-1.603835204667416</c:v>
                </c:pt>
                <c:pt idx="4331">
                  <c:v>-1.61471518353147</c:v>
                </c:pt>
                <c:pt idx="4332">
                  <c:v>-1.62559915558449</c:v>
                </c:pt>
                <c:pt idx="4333">
                  <c:v>-1.636487118621646</c:v>
                </c:pt>
                <c:pt idx="4334">
                  <c:v>-1.647379070436916</c:v>
                </c:pt>
                <c:pt idx="4335">
                  <c:v>-1.658275008823095</c:v>
                </c:pt>
                <c:pt idx="4336">
                  <c:v>-1.669174931571792</c:v>
                </c:pt>
                <c:pt idx="4337">
                  <c:v>-1.68007883647343</c:v>
                </c:pt>
                <c:pt idx="4338">
                  <c:v>-1.690986721317245</c:v>
                </c:pt>
                <c:pt idx="4339">
                  <c:v>-1.701898583891294</c:v>
                </c:pt>
                <c:pt idx="4340">
                  <c:v>-1.712814421982448</c:v>
                </c:pt>
                <c:pt idx="4341">
                  <c:v>-1.723734233376393</c:v>
                </c:pt>
                <c:pt idx="4342">
                  <c:v>-1.734658015857639</c:v>
                </c:pt>
                <c:pt idx="4343">
                  <c:v>-1.745585767209508</c:v>
                </c:pt>
                <c:pt idx="4344">
                  <c:v>-1.756517485214147</c:v>
                </c:pt>
                <c:pt idx="4345">
                  <c:v>-1.76745316765252</c:v>
                </c:pt>
                <c:pt idx="4346">
                  <c:v>-1.77839281230441</c:v>
                </c:pt>
                <c:pt idx="4347">
                  <c:v>-1.789336416948426</c:v>
                </c:pt>
                <c:pt idx="4348">
                  <c:v>-1.800283979361996</c:v>
                </c:pt>
                <c:pt idx="4349">
                  <c:v>-1.811235497321371</c:v>
                </c:pt>
                <c:pt idx="4350">
                  <c:v>-1.822190968601626</c:v>
                </c:pt>
                <c:pt idx="4351">
                  <c:v>-1.833150390976658</c:v>
                </c:pt>
                <c:pt idx="4352">
                  <c:v>-1.844113762219192</c:v>
                </c:pt>
                <c:pt idx="4353">
                  <c:v>-1.855081080100775</c:v>
                </c:pt>
                <c:pt idx="4354">
                  <c:v>-1.866052342391782</c:v>
                </c:pt>
                <c:pt idx="4355">
                  <c:v>-1.877027546861415</c:v>
                </c:pt>
                <c:pt idx="4356">
                  <c:v>-1.8880066912777</c:v>
                </c:pt>
                <c:pt idx="4357">
                  <c:v>-1.898989773407494</c:v>
                </c:pt>
                <c:pt idx="4358">
                  <c:v>-1.909976791016482</c:v>
                </c:pt>
                <c:pt idx="4359">
                  <c:v>-1.92096774186918</c:v>
                </c:pt>
                <c:pt idx="4360">
                  <c:v>-1.93196262372893</c:v>
                </c:pt>
                <c:pt idx="4361">
                  <c:v>-1.942961434357907</c:v>
                </c:pt>
                <c:pt idx="4362">
                  <c:v>-1.953964171517117</c:v>
                </c:pt>
                <c:pt idx="4363">
                  <c:v>-1.964970832966399</c:v>
                </c:pt>
                <c:pt idx="4364">
                  <c:v>-1.975981416464422</c:v>
                </c:pt>
                <c:pt idx="4365">
                  <c:v>-1.98699591976869</c:v>
                </c:pt>
                <c:pt idx="4366">
                  <c:v>-1.998014340635542</c:v>
                </c:pt>
                <c:pt idx="4367">
                  <c:v>-2.009036676820149</c:v>
                </c:pt>
                <c:pt idx="4368">
                  <c:v>-2.020062926076519</c:v>
                </c:pt>
                <c:pt idx="4369">
                  <c:v>-2.031093086157497</c:v>
                </c:pt>
                <c:pt idx="4370">
                  <c:v>-2.042127154814761</c:v>
                </c:pt>
                <c:pt idx="4371">
                  <c:v>-2.053165129798828</c:v>
                </c:pt>
                <c:pt idx="4372">
                  <c:v>-2.064207008859058</c:v>
                </c:pt>
                <c:pt idx="4373">
                  <c:v>-2.07525278974364</c:v>
                </c:pt>
                <c:pt idx="4374">
                  <c:v>-2.086302470199611</c:v>
                </c:pt>
                <c:pt idx="4375">
                  <c:v>-2.097356047972842</c:v>
                </c:pt>
                <c:pt idx="4376">
                  <c:v>-2.108413520808047</c:v>
                </c:pt>
                <c:pt idx="4377">
                  <c:v>-2.119474886448782</c:v>
                </c:pt>
                <c:pt idx="4378">
                  <c:v>-2.130540142637445</c:v>
                </c:pt>
                <c:pt idx="4379">
                  <c:v>-2.141609287115275</c:v>
                </c:pt>
                <c:pt idx="4380">
                  <c:v>-2.152682317622355</c:v>
                </c:pt>
                <c:pt idx="4381">
                  <c:v>-2.163759231897612</c:v>
                </c:pt>
                <c:pt idx="4382">
                  <c:v>-2.174840027678818</c:v>
                </c:pt>
                <c:pt idx="4383">
                  <c:v>-2.185924702702593</c:v>
                </c:pt>
                <c:pt idx="4384">
                  <c:v>-2.197013254704395</c:v>
                </c:pt>
                <c:pt idx="4385">
                  <c:v>-2.208105681418538</c:v>
                </c:pt>
                <c:pt idx="4386">
                  <c:v>-2.219201980578177</c:v>
                </c:pt>
                <c:pt idx="4387">
                  <c:v>-2.23030214991532</c:v>
                </c:pt>
                <c:pt idx="4388">
                  <c:v>-2.241406187160817</c:v>
                </c:pt>
                <c:pt idx="4389">
                  <c:v>-2.252514090044375</c:v>
                </c:pt>
                <c:pt idx="4390">
                  <c:v>-2.263625856294546</c:v>
                </c:pt>
                <c:pt idx="4391">
                  <c:v>-2.274741483638733</c:v>
                </c:pt>
                <c:pt idx="4392">
                  <c:v>-2.285860969803194</c:v>
                </c:pt>
                <c:pt idx="4393">
                  <c:v>-2.296984312513035</c:v>
                </c:pt>
                <c:pt idx="4394">
                  <c:v>-2.308111509492217</c:v>
                </c:pt>
                <c:pt idx="4395">
                  <c:v>-2.319242558463553</c:v>
                </c:pt>
                <c:pt idx="4396">
                  <c:v>-2.330377457148713</c:v>
                </c:pt>
                <c:pt idx="4397">
                  <c:v>-2.341516203268217</c:v>
                </c:pt>
                <c:pt idx="4398">
                  <c:v>-2.352658794541445</c:v>
                </c:pt>
                <c:pt idx="4399">
                  <c:v>-2.363805228686633</c:v>
                </c:pt>
                <c:pt idx="4400">
                  <c:v>-2.374955503420868</c:v>
                </c:pt>
                <c:pt idx="4401">
                  <c:v>-2.386109616460103</c:v>
                </c:pt>
                <c:pt idx="4402">
                  <c:v>-2.397267565519142</c:v>
                </c:pt>
                <c:pt idx="4403">
                  <c:v>-2.408429348311653</c:v>
                </c:pt>
                <c:pt idx="4404">
                  <c:v>-2.41959496255016</c:v>
                </c:pt>
                <c:pt idx="4405">
                  <c:v>-2.430764405946047</c:v>
                </c:pt>
                <c:pt idx="4406">
                  <c:v>-2.441937676209564</c:v>
                </c:pt>
                <c:pt idx="4407">
                  <c:v>-2.453114771049817</c:v>
                </c:pt>
                <c:pt idx="4408">
                  <c:v>-2.464295688174777</c:v>
                </c:pt>
                <c:pt idx="4409">
                  <c:v>-2.475480425291276</c:v>
                </c:pt>
                <c:pt idx="4410">
                  <c:v>-2.486668980105013</c:v>
                </c:pt>
                <c:pt idx="4411">
                  <c:v>-2.497861350320549</c:v>
                </c:pt>
                <c:pt idx="4412">
                  <c:v>-2.509057533641309</c:v>
                </c:pt>
                <c:pt idx="4413">
                  <c:v>-2.520257527769585</c:v>
                </c:pt>
                <c:pt idx="4414">
                  <c:v>-2.531461330406537</c:v>
                </c:pt>
                <c:pt idx="4415">
                  <c:v>-2.542668939252187</c:v>
                </c:pt>
                <c:pt idx="4416">
                  <c:v>-2.553880352005433</c:v>
                </c:pt>
                <c:pt idx="4417">
                  <c:v>-2.565095566364033</c:v>
                </c:pt>
                <c:pt idx="4418">
                  <c:v>-2.576314580024618</c:v>
                </c:pt>
                <c:pt idx="4419">
                  <c:v>-2.58753739068269</c:v>
                </c:pt>
                <c:pt idx="4420">
                  <c:v>-2.598763996032617</c:v>
                </c:pt>
                <c:pt idx="4421">
                  <c:v>-2.609994393767644</c:v>
                </c:pt>
                <c:pt idx="4422">
                  <c:v>-2.621228581579884</c:v>
                </c:pt>
                <c:pt idx="4423">
                  <c:v>-2.632466557160323</c:v>
                </c:pt>
                <c:pt idx="4424">
                  <c:v>-2.643708318198821</c:v>
                </c:pt>
                <c:pt idx="4425">
                  <c:v>-2.654953862384111</c:v>
                </c:pt>
                <c:pt idx="4426">
                  <c:v>-2.666203187403802</c:v>
                </c:pt>
                <c:pt idx="4427">
                  <c:v>-2.677456290944379</c:v>
                </c:pt>
                <c:pt idx="4428">
                  <c:v>-2.688713170691198</c:v>
                </c:pt>
                <c:pt idx="4429">
                  <c:v>-2.699973824328497</c:v>
                </c:pt>
                <c:pt idx="4430">
                  <c:v>-2.711238249539389</c:v>
                </c:pt>
                <c:pt idx="4431">
                  <c:v>-2.722506444005866</c:v>
                </c:pt>
                <c:pt idx="4432">
                  <c:v>-2.733778405408798</c:v>
                </c:pt>
                <c:pt idx="4433">
                  <c:v>-2.745054131427936</c:v>
                </c:pt>
                <c:pt idx="4434">
                  <c:v>-2.756333619741907</c:v>
                </c:pt>
                <c:pt idx="4435">
                  <c:v>-2.767616868028223</c:v>
                </c:pt>
                <c:pt idx="4436">
                  <c:v>-2.778903873963276</c:v>
                </c:pt>
                <c:pt idx="4437">
                  <c:v>-2.79019463522234</c:v>
                </c:pt>
                <c:pt idx="4438">
                  <c:v>-2.801489149479572</c:v>
                </c:pt>
                <c:pt idx="4439">
                  <c:v>-2.812787414408013</c:v>
                </c:pt>
                <c:pt idx="4440">
                  <c:v>-2.824089427679589</c:v>
                </c:pt>
                <c:pt idx="4441">
                  <c:v>-2.835395186965108</c:v>
                </c:pt>
                <c:pt idx="4442">
                  <c:v>-2.846704689934266</c:v>
                </c:pt>
                <c:pt idx="4443">
                  <c:v>-2.858017934255646</c:v>
                </c:pt>
                <c:pt idx="4444">
                  <c:v>-2.869334917596717</c:v>
                </c:pt>
                <c:pt idx="4445">
                  <c:v>-2.880655637623833</c:v>
                </c:pt>
                <c:pt idx="4446">
                  <c:v>-2.891980092002241</c:v>
                </c:pt>
                <c:pt idx="4447">
                  <c:v>-2.903308278396076</c:v>
                </c:pt>
                <c:pt idx="4448">
                  <c:v>-2.914640194468359</c:v>
                </c:pt>
                <c:pt idx="4449">
                  <c:v>-2.925975837881007</c:v>
                </c:pt>
                <c:pt idx="4450">
                  <c:v>-2.937315206294825</c:v>
                </c:pt>
                <c:pt idx="4451">
                  <c:v>-2.948658297369511</c:v>
                </c:pt>
                <c:pt idx="4452">
                  <c:v>-2.960005108763654</c:v>
                </c:pt>
                <c:pt idx="4453">
                  <c:v>-2.971355638134738</c:v>
                </c:pt>
                <c:pt idx="4454">
                  <c:v>-2.98270988313914</c:v>
                </c:pt>
                <c:pt idx="4455">
                  <c:v>-2.994067841432135</c:v>
                </c:pt>
                <c:pt idx="4456">
                  <c:v>-3.005429510667886</c:v>
                </c:pt>
                <c:pt idx="4457">
                  <c:v>-3.016794888499459</c:v>
                </c:pt>
                <c:pt idx="4458">
                  <c:v>-3.028163972578813</c:v>
                </c:pt>
                <c:pt idx="4459">
                  <c:v>-3.039536760556808</c:v>
                </c:pt>
                <c:pt idx="4460">
                  <c:v>-3.050913250083197</c:v>
                </c:pt>
                <c:pt idx="4461">
                  <c:v>-3.062293438806638</c:v>
                </c:pt>
                <c:pt idx="4462">
                  <c:v>-3.073677324374683</c:v>
                </c:pt>
                <c:pt idx="4463">
                  <c:v>-3.085064904433787</c:v>
                </c:pt>
                <c:pt idx="4464">
                  <c:v>-3.096456176629307</c:v>
                </c:pt>
                <c:pt idx="4465">
                  <c:v>-3.107851138605501</c:v>
                </c:pt>
                <c:pt idx="4466">
                  <c:v>-3.119249788005525</c:v>
                </c:pt>
                <c:pt idx="4467">
                  <c:v>-3.130652122471445</c:v>
                </c:pt>
                <c:pt idx="4468">
                  <c:v>-3.142058139644226</c:v>
                </c:pt>
                <c:pt idx="4469">
                  <c:v>-3.15346783716374</c:v>
                </c:pt>
                <c:pt idx="4470">
                  <c:v>-3.164881212668763</c:v>
                </c:pt>
                <c:pt idx="4471">
                  <c:v>-3.176298263796977</c:v>
                </c:pt>
                <c:pt idx="4472">
                  <c:v>-3.18771898818497</c:v>
                </c:pt>
                <c:pt idx="4473">
                  <c:v>-3.199143383468237</c:v>
                </c:pt>
                <c:pt idx="4474">
                  <c:v>-3.210571447281185</c:v>
                </c:pt>
                <c:pt idx="4475">
                  <c:v>-3.222003177257124</c:v>
                </c:pt>
                <c:pt idx="4476">
                  <c:v>-3.233438571028278</c:v>
                </c:pt>
                <c:pt idx="4477">
                  <c:v>-3.244877626225778</c:v>
                </c:pt>
                <c:pt idx="4478">
                  <c:v>-3.256320340479667</c:v>
                </c:pt>
                <c:pt idx="4479">
                  <c:v>-3.267766711418899</c:v>
                </c:pt>
                <c:pt idx="4480">
                  <c:v>-3.279216736671341</c:v>
                </c:pt>
                <c:pt idx="4481">
                  <c:v>-3.290670413863772</c:v>
                </c:pt>
                <c:pt idx="4482">
                  <c:v>-3.302127740621887</c:v>
                </c:pt>
                <c:pt idx="4483">
                  <c:v>-3.313588714570292</c:v>
                </c:pt>
                <c:pt idx="4484">
                  <c:v>-3.32505333333251</c:v>
                </c:pt>
                <c:pt idx="4485">
                  <c:v>-3.336521594530979</c:v>
                </c:pt>
                <c:pt idx="4486">
                  <c:v>-3.347993495787055</c:v>
                </c:pt>
                <c:pt idx="4487">
                  <c:v>-3.359469034721008</c:v>
                </c:pt>
                <c:pt idx="4488">
                  <c:v>-3.370948208952031</c:v>
                </c:pt>
                <c:pt idx="4489">
                  <c:v>-3.382431016098228</c:v>
                </c:pt>
                <c:pt idx="4490">
                  <c:v>-3.39391745377663</c:v>
                </c:pt>
                <c:pt idx="4491">
                  <c:v>-3.405407519603184</c:v>
                </c:pt>
                <c:pt idx="4492">
                  <c:v>-3.416901211192758</c:v>
                </c:pt>
                <c:pt idx="4493">
                  <c:v>-3.428398526159142</c:v>
                </c:pt>
                <c:pt idx="4494">
                  <c:v>-3.439899462115047</c:v>
                </c:pt>
                <c:pt idx="4495">
                  <c:v>-3.451404016672109</c:v>
                </c:pt>
                <c:pt idx="4496">
                  <c:v>-3.462912187440886</c:v>
                </c:pt>
                <c:pt idx="4497">
                  <c:v>-3.474423972030861</c:v>
                </c:pt>
                <c:pt idx="4498">
                  <c:v>-3.485939368050441</c:v>
                </c:pt>
                <c:pt idx="4499">
                  <c:v>-3.497458373106958</c:v>
                </c:pt>
                <c:pt idx="4500">
                  <c:v>-3.508980984806674</c:v>
                </c:pt>
                <c:pt idx="4501">
                  <c:v>-3.520507200754775</c:v>
                </c:pt>
                <c:pt idx="4502">
                  <c:v>-3.532037018555374</c:v>
                </c:pt>
                <c:pt idx="4503">
                  <c:v>-3.543570435811516</c:v>
                </c:pt>
                <c:pt idx="4504">
                  <c:v>-3.555107450125172</c:v>
                </c:pt>
                <c:pt idx="4505">
                  <c:v>-3.566648059097244</c:v>
                </c:pt>
                <c:pt idx="4506">
                  <c:v>-3.578192260327567</c:v>
                </c:pt>
                <c:pt idx="4507">
                  <c:v>-3.589740051414904</c:v>
                </c:pt>
                <c:pt idx="4508">
                  <c:v>-3.601291429956951</c:v>
                </c:pt>
                <c:pt idx="4509">
                  <c:v>-3.612846393550336</c:v>
                </c:pt>
                <c:pt idx="4510">
                  <c:v>-3.624404939790625</c:v>
                </c:pt>
                <c:pt idx="4511">
                  <c:v>-3.635967066272313</c:v>
                </c:pt>
                <c:pt idx="4512">
                  <c:v>-3.647532770588832</c:v>
                </c:pt>
                <c:pt idx="4513">
                  <c:v>-3.659102050332549</c:v>
                </c:pt>
                <c:pt idx="4514">
                  <c:v>-3.67067490309477</c:v>
                </c:pt>
                <c:pt idx="4515">
                  <c:v>-3.682251326465735</c:v>
                </c:pt>
                <c:pt idx="4516">
                  <c:v>-3.693831318034623</c:v>
                </c:pt>
                <c:pt idx="4517">
                  <c:v>-3.705414875389551</c:v>
                </c:pt>
                <c:pt idx="4518">
                  <c:v>-3.717001996117576</c:v>
                </c:pt>
                <c:pt idx="4519">
                  <c:v>-3.728592677804694</c:v>
                </c:pt>
                <c:pt idx="4520">
                  <c:v>-3.740186918035844</c:v>
                </c:pt>
                <c:pt idx="4521">
                  <c:v>-3.751784714394904</c:v>
                </c:pt>
                <c:pt idx="4522">
                  <c:v>-3.763386064464694</c:v>
                </c:pt>
                <c:pt idx="4523">
                  <c:v>-3.77499096582698</c:v>
                </c:pt>
                <c:pt idx="4524">
                  <c:v>-3.786599416062467</c:v>
                </c:pt>
                <c:pt idx="4525">
                  <c:v>-3.798211412750808</c:v>
                </c:pt>
                <c:pt idx="4526">
                  <c:v>-3.809826953470599</c:v>
                </c:pt>
                <c:pt idx="4527">
                  <c:v>-3.821446035799382</c:v>
                </c:pt>
                <c:pt idx="4528">
                  <c:v>-3.833068657313648</c:v>
                </c:pt>
                <c:pt idx="4529">
                  <c:v>-3.844694815588831</c:v>
                </c:pt>
                <c:pt idx="4530">
                  <c:v>-3.856324508199316</c:v>
                </c:pt>
                <c:pt idx="4531">
                  <c:v>-3.867957732718434</c:v>
                </c:pt>
                <c:pt idx="4532">
                  <c:v>-3.879594486718468</c:v>
                </c:pt>
                <c:pt idx="4533">
                  <c:v>-3.89123476777065</c:v>
                </c:pt>
                <c:pt idx="4534">
                  <c:v>-3.902878573445162</c:v>
                </c:pt>
                <c:pt idx="4535">
                  <c:v>-3.914525901311139</c:v>
                </c:pt>
                <c:pt idx="4536">
                  <c:v>-3.926176748936667</c:v>
                </c:pt>
                <c:pt idx="4537">
                  <c:v>-3.937831113888784</c:v>
                </c:pt>
                <c:pt idx="4538">
                  <c:v>-3.949488993733484</c:v>
                </c:pt>
                <c:pt idx="4539">
                  <c:v>-3.961150386035717</c:v>
                </c:pt>
                <c:pt idx="4540">
                  <c:v>-3.972815288359382</c:v>
                </c:pt>
                <c:pt idx="4541">
                  <c:v>-3.98448369826734</c:v>
                </c:pt>
                <c:pt idx="4542">
                  <c:v>-3.996155613321402</c:v>
                </c:pt>
                <c:pt idx="4543">
                  <c:v>-4.007831031082345</c:v>
                </c:pt>
                <c:pt idx="4544">
                  <c:v>-4.019509949109897</c:v>
                </c:pt>
                <c:pt idx="4545">
                  <c:v>-4.031192364962747</c:v>
                </c:pt>
                <c:pt idx="4546">
                  <c:v>-4.04287827619854</c:v>
                </c:pt>
                <c:pt idx="4547">
                  <c:v>-4.054567680373894</c:v>
                </c:pt>
                <c:pt idx="4548">
                  <c:v>-4.06626057504437</c:v>
                </c:pt>
                <c:pt idx="4549">
                  <c:v>-4.077956957764502</c:v>
                </c:pt>
                <c:pt idx="4550">
                  <c:v>-4.089656826087785</c:v>
                </c:pt>
                <c:pt idx="4551">
                  <c:v>-4.101360177566675</c:v>
                </c:pt>
                <c:pt idx="4552">
                  <c:v>-4.113067009752592</c:v>
                </c:pt>
                <c:pt idx="4553">
                  <c:v>-4.124777320195919</c:v>
                </c:pt>
                <c:pt idx="4554">
                  <c:v>-4.136491106446014</c:v>
                </c:pt>
                <c:pt idx="4555">
                  <c:v>-4.148208366051186</c:v>
                </c:pt>
                <c:pt idx="4556">
                  <c:v>-4.159929096558721</c:v>
                </c:pt>
                <c:pt idx="4557">
                  <c:v>-4.17165329551487</c:v>
                </c:pt>
                <c:pt idx="4558">
                  <c:v>-4.18338096046485</c:v>
                </c:pt>
                <c:pt idx="4559">
                  <c:v>-4.195112088952851</c:v>
                </c:pt>
                <c:pt idx="4560">
                  <c:v>-4.206846678522031</c:v>
                </c:pt>
                <c:pt idx="4561">
                  <c:v>-4.218584726714515</c:v>
                </c:pt>
                <c:pt idx="4562">
                  <c:v>-4.230326231071406</c:v>
                </c:pt>
                <c:pt idx="4563">
                  <c:v>-4.242071189132773</c:v>
                </c:pt>
                <c:pt idx="4564">
                  <c:v>-4.253819598437659</c:v>
                </c:pt>
                <c:pt idx="4565">
                  <c:v>-4.26557145652408</c:v>
                </c:pt>
                <c:pt idx="4566">
                  <c:v>-4.277326760929031</c:v>
                </c:pt>
                <c:pt idx="4567">
                  <c:v>-4.289085509188475</c:v>
                </c:pt>
                <c:pt idx="4568">
                  <c:v>-4.300847698837352</c:v>
                </c:pt>
                <c:pt idx="4569">
                  <c:v>-4.312613327409581</c:v>
                </c:pt>
                <c:pt idx="4570">
                  <c:v>-4.324382392438057</c:v>
                </c:pt>
                <c:pt idx="4571">
                  <c:v>-4.336154891454653</c:v>
                </c:pt>
                <c:pt idx="4572">
                  <c:v>-4.347930821990216</c:v>
                </c:pt>
                <c:pt idx="4573">
                  <c:v>-4.359710181574583</c:v>
                </c:pt>
                <c:pt idx="4574">
                  <c:v>-4.371492967736557</c:v>
                </c:pt>
                <c:pt idx="4575">
                  <c:v>-4.383279178003931</c:v>
                </c:pt>
                <c:pt idx="4576">
                  <c:v>-4.395068809903477</c:v>
                </c:pt>
                <c:pt idx="4577">
                  <c:v>-4.406861860960949</c:v>
                </c:pt>
                <c:pt idx="4578">
                  <c:v>-4.418658328701084</c:v>
                </c:pt>
                <c:pt idx="4579">
                  <c:v>-4.430458210647602</c:v>
                </c:pt>
                <c:pt idx="4580">
                  <c:v>-4.44226150432321</c:v>
                </c:pt>
                <c:pt idx="4581">
                  <c:v>-4.454068207249596</c:v>
                </c:pt>
                <c:pt idx="4582">
                  <c:v>-4.465878316947435</c:v>
                </c:pt>
                <c:pt idx="4583">
                  <c:v>-4.477691830936394</c:v>
                </c:pt>
                <c:pt idx="4584">
                  <c:v>-4.489508746735117</c:v>
                </c:pt>
                <c:pt idx="4585">
                  <c:v>-4.501329061861246</c:v>
                </c:pt>
                <c:pt idx="4586">
                  <c:v>-4.513152773831404</c:v>
                </c:pt>
                <c:pt idx="4587">
                  <c:v>-4.524979880161209</c:v>
                </c:pt>
                <c:pt idx="4588">
                  <c:v>-4.536810378365268</c:v>
                </c:pt>
                <c:pt idx="4589">
                  <c:v>-4.548644265957178</c:v>
                </c:pt>
                <c:pt idx="4590">
                  <c:v>-4.560481540449525</c:v>
                </c:pt>
                <c:pt idx="4591">
                  <c:v>-4.572322199353897</c:v>
                </c:pt>
                <c:pt idx="4592">
                  <c:v>-4.584166240180861</c:v>
                </c:pt>
                <c:pt idx="4593">
                  <c:v>-4.596013660439989</c:v>
                </c:pt>
                <c:pt idx="4594">
                  <c:v>-4.607864457639845</c:v>
                </c:pt>
                <c:pt idx="4595">
                  <c:v>-4.619718629287988</c:v>
                </c:pt>
                <c:pt idx="4596">
                  <c:v>-4.631576172890972</c:v>
                </c:pt>
                <c:pt idx="4597">
                  <c:v>-4.64343708595435</c:v>
                </c:pt>
                <c:pt idx="4598">
                  <c:v>-4.65530136598267</c:v>
                </c:pt>
                <c:pt idx="4599">
                  <c:v>-4.667169010479478</c:v>
                </c:pt>
                <c:pt idx="4600">
                  <c:v>-4.679040016947327</c:v>
                </c:pt>
                <c:pt idx="4601">
                  <c:v>-4.690914382887757</c:v>
                </c:pt>
                <c:pt idx="4602">
                  <c:v>-4.702792105801324</c:v>
                </c:pt>
                <c:pt idx="4603">
                  <c:v>-4.71467318318757</c:v>
                </c:pt>
                <c:pt idx="4604">
                  <c:v>-4.726557612545045</c:v>
                </c:pt>
                <c:pt idx="4605">
                  <c:v>-4.73844539137131</c:v>
                </c:pt>
                <c:pt idx="4606">
                  <c:v>-4.750336517162914</c:v>
                </c:pt>
                <c:pt idx="4607">
                  <c:v>-4.762230987415426</c:v>
                </c:pt>
                <c:pt idx="4608">
                  <c:v>-4.774128799623412</c:v>
                </c:pt>
                <c:pt idx="4609">
                  <c:v>-4.786029951280443</c:v>
                </c:pt>
                <c:pt idx="4610">
                  <c:v>-4.797934439879096</c:v>
                </c:pt>
                <c:pt idx="4611">
                  <c:v>-4.809842262910965</c:v>
                </c:pt>
                <c:pt idx="4612">
                  <c:v>-4.821753417866638</c:v>
                </c:pt>
                <c:pt idx="4613">
                  <c:v>-4.833667902235722</c:v>
                </c:pt>
                <c:pt idx="4614">
                  <c:v>-4.845585713506828</c:v>
                </c:pt>
                <c:pt idx="4615">
                  <c:v>-4.85750684916758</c:v>
                </c:pt>
                <c:pt idx="4616">
                  <c:v>-4.869431306704617</c:v>
                </c:pt>
                <c:pt idx="4617">
                  <c:v>-4.88135908360358</c:v>
                </c:pt>
                <c:pt idx="4618">
                  <c:v>-4.89329017734913</c:v>
                </c:pt>
                <c:pt idx="4619">
                  <c:v>-4.90522458542494</c:v>
                </c:pt>
                <c:pt idx="4620">
                  <c:v>-4.917162305313693</c:v>
                </c:pt>
                <c:pt idx="4621">
                  <c:v>-4.929103334497095</c:v>
                </c:pt>
                <c:pt idx="4622">
                  <c:v>-4.941047670455859</c:v>
                </c:pt>
                <c:pt idx="4623">
                  <c:v>-4.952995310669721</c:v>
                </c:pt>
                <c:pt idx="4624">
                  <c:v>-4.964946252617428</c:v>
                </c:pt>
                <c:pt idx="4625">
                  <c:v>-4.976900493776752</c:v>
                </c:pt>
                <c:pt idx="4626">
                  <c:v>-4.988858031624476</c:v>
                </c:pt>
                <c:pt idx="4627">
                  <c:v>-5.000818863636406</c:v>
                </c:pt>
                <c:pt idx="4628">
                  <c:v>-5.01278298728737</c:v>
                </c:pt>
                <c:pt idx="4629">
                  <c:v>-5.024750400051212</c:v>
                </c:pt>
                <c:pt idx="4630">
                  <c:v>-5.036721099400804</c:v>
                </c:pt>
                <c:pt idx="4631">
                  <c:v>-5.048695082808032</c:v>
                </c:pt>
                <c:pt idx="4632">
                  <c:v>-5.060672347743812</c:v>
                </c:pt>
                <c:pt idx="4633">
                  <c:v>-5.072652891678081</c:v>
                </c:pt>
                <c:pt idx="4634">
                  <c:v>-5.084636712079802</c:v>
                </c:pt>
                <c:pt idx="4635">
                  <c:v>-5.096623806416961</c:v>
                </c:pt>
                <c:pt idx="4636">
                  <c:v>-5.10861417215657</c:v>
                </c:pt>
                <c:pt idx="4637">
                  <c:v>-5.120607806764673</c:v>
                </c:pt>
                <c:pt idx="4638">
                  <c:v>-5.132604707706335</c:v>
                </c:pt>
                <c:pt idx="4639">
                  <c:v>-5.144604872445651</c:v>
                </c:pt>
                <c:pt idx="4640">
                  <c:v>-5.156608298445751</c:v>
                </c:pt>
                <c:pt idx="4641">
                  <c:v>-5.168614983168786</c:v>
                </c:pt>
                <c:pt idx="4642">
                  <c:v>-5.180624924075943</c:v>
                </c:pt>
                <c:pt idx="4643">
                  <c:v>-5.192638118627438</c:v>
                </c:pt>
                <c:pt idx="4644">
                  <c:v>-5.204654564282523</c:v>
                </c:pt>
                <c:pt idx="4645">
                  <c:v>-5.216674258499475</c:v>
                </c:pt>
                <c:pt idx="4646">
                  <c:v>-5.228697198735615</c:v>
                </c:pt>
                <c:pt idx="4647">
                  <c:v>-5.24072338244729</c:v>
                </c:pt>
                <c:pt idx="4648">
                  <c:v>-5.252752807089885</c:v>
                </c:pt>
                <c:pt idx="4649">
                  <c:v>-5.264785470117821</c:v>
                </c:pt>
                <c:pt idx="4650">
                  <c:v>-5.276821368984558</c:v>
                </c:pt>
                <c:pt idx="4651">
                  <c:v>-5.28886050114259</c:v>
                </c:pt>
                <c:pt idx="4652">
                  <c:v>-5.300902864043447</c:v>
                </c:pt>
                <c:pt idx="4653">
                  <c:v>-5.312948455137707</c:v>
                </c:pt>
                <c:pt idx="4654">
                  <c:v>-5.324997271874976</c:v>
                </c:pt>
                <c:pt idx="4655">
                  <c:v>-5.337049311703914</c:v>
                </c:pt>
                <c:pt idx="4656">
                  <c:v>-5.349104572072206</c:v>
                </c:pt>
                <c:pt idx="4657">
                  <c:v>-5.361163050426592</c:v>
                </c:pt>
                <c:pt idx="4658">
                  <c:v>-5.373224744212851</c:v>
                </c:pt>
                <c:pt idx="4659">
                  <c:v>-5.385289650875801</c:v>
                </c:pt>
                <c:pt idx="4660">
                  <c:v>-5.397357767859311</c:v>
                </c:pt>
                <c:pt idx="4661">
                  <c:v>-5.409429092606292</c:v>
                </c:pt>
                <c:pt idx="4662">
                  <c:v>-5.421503622558698</c:v>
                </c:pt>
                <c:pt idx="4663">
                  <c:v>-5.433581355157535</c:v>
                </c:pt>
                <c:pt idx="4664">
                  <c:v>-5.445662287842852</c:v>
                </c:pt>
                <c:pt idx="4665">
                  <c:v>-5.457746418053747</c:v>
                </c:pt>
                <c:pt idx="4666">
                  <c:v>-5.46983374322837</c:v>
                </c:pt>
                <c:pt idx="4667">
                  <c:v>-5.481924260803913</c:v>
                </c:pt>
                <c:pt idx="4668">
                  <c:v>-5.494017968216628</c:v>
                </c:pt>
                <c:pt idx="4669">
                  <c:v>-5.506114862901812</c:v>
                </c:pt>
                <c:pt idx="4670">
                  <c:v>-5.518214942293817</c:v>
                </c:pt>
                <c:pt idx="4671">
                  <c:v>-5.530318203826042</c:v>
                </c:pt>
                <c:pt idx="4672">
                  <c:v>-5.542424644930945</c:v>
                </c:pt>
                <c:pt idx="4673">
                  <c:v>-5.554534263040034</c:v>
                </c:pt>
                <c:pt idx="4674">
                  <c:v>-5.566647055583882</c:v>
                </c:pt>
                <c:pt idx="4675">
                  <c:v>-5.578763019992102</c:v>
                </c:pt>
                <c:pt idx="4676">
                  <c:v>-5.590882153693372</c:v>
                </c:pt>
                <c:pt idx="4677">
                  <c:v>-5.603004454115429</c:v>
                </c:pt>
                <c:pt idx="4678">
                  <c:v>-5.615129918685065</c:v>
                </c:pt>
                <c:pt idx="4679">
                  <c:v>-5.627258544828132</c:v>
                </c:pt>
                <c:pt idx="4680">
                  <c:v>-5.639390329969541</c:v>
                </c:pt>
                <c:pt idx="4681">
                  <c:v>-5.65152527153326</c:v>
                </c:pt>
                <c:pt idx="4682">
                  <c:v>-5.663663366942325</c:v>
                </c:pt>
                <c:pt idx="4683">
                  <c:v>-5.675804613618827</c:v>
                </c:pt>
                <c:pt idx="4684">
                  <c:v>-5.687949008983923</c:v>
                </c:pt>
                <c:pt idx="4685">
                  <c:v>-5.700096550457834</c:v>
                </c:pt>
                <c:pt idx="4686">
                  <c:v>-5.712247235459843</c:v>
                </c:pt>
                <c:pt idx="4687">
                  <c:v>-5.724401061408297</c:v>
                </c:pt>
                <c:pt idx="4688">
                  <c:v>-5.736558025720618</c:v>
                </c:pt>
                <c:pt idx="4689">
                  <c:v>-5.748718125813278</c:v>
                </c:pt>
                <c:pt idx="4690">
                  <c:v>-5.760881359101828</c:v>
                </c:pt>
                <c:pt idx="4691">
                  <c:v>-5.773047723000885</c:v>
                </c:pt>
                <c:pt idx="4692">
                  <c:v>-5.785217214924132</c:v>
                </c:pt>
                <c:pt idx="4693">
                  <c:v>-5.797389832284323</c:v>
                </c:pt>
                <c:pt idx="4694">
                  <c:v>-5.809565572493284</c:v>
                </c:pt>
                <c:pt idx="4695">
                  <c:v>-5.82174443296191</c:v>
                </c:pt>
                <c:pt idx="4696">
                  <c:v>-5.833926411100168</c:v>
                </c:pt>
                <c:pt idx="4697">
                  <c:v>-5.846111504317095</c:v>
                </c:pt>
                <c:pt idx="4698">
                  <c:v>-5.85829971002081</c:v>
                </c:pt>
                <c:pt idx="4699">
                  <c:v>-5.870491025618493</c:v>
                </c:pt>
                <c:pt idx="4700">
                  <c:v>-5.88268544851641</c:v>
                </c:pt>
                <c:pt idx="4701">
                  <c:v>-5.894882976119899</c:v>
                </c:pt>
                <c:pt idx="4702">
                  <c:v>-5.90708360583338</c:v>
                </c:pt>
                <c:pt idx="4703">
                  <c:v>-5.919287335060332</c:v>
                </c:pt>
                <c:pt idx="4704">
                  <c:v>-5.931494161203332</c:v>
                </c:pt>
                <c:pt idx="4705">
                  <c:v>-5.943704081664024</c:v>
                </c:pt>
                <c:pt idx="4706">
                  <c:v>-5.955917093843138</c:v>
                </c:pt>
                <c:pt idx="4707">
                  <c:v>-5.968133195140482</c:v>
                </c:pt>
                <c:pt idx="4708">
                  <c:v>-5.980352382954946</c:v>
                </c:pt>
                <c:pt idx="4709">
                  <c:v>-5.992574654684496</c:v>
                </c:pt>
                <c:pt idx="4710">
                  <c:v>-6.004800007726191</c:v>
                </c:pt>
                <c:pt idx="4711">
                  <c:v>-6.017028439476165</c:v>
                </c:pt>
                <c:pt idx="4712">
                  <c:v>-6.029259947329638</c:v>
                </c:pt>
                <c:pt idx="4713">
                  <c:v>-6.041494528680915</c:v>
                </c:pt>
                <c:pt idx="4714">
                  <c:v>-6.053732180923392</c:v>
                </c:pt>
                <c:pt idx="4715">
                  <c:v>-6.065972901449542</c:v>
                </c:pt>
                <c:pt idx="4716">
                  <c:v>-6.078216687650934</c:v>
                </c:pt>
                <c:pt idx="4717">
                  <c:v>-6.090463536918217</c:v>
                </c:pt>
                <c:pt idx="4718">
                  <c:v>-6.102713446641138</c:v>
                </c:pt>
                <c:pt idx="4719">
                  <c:v>-6.114966414208524</c:v>
                </c:pt>
                <c:pt idx="4720">
                  <c:v>-6.127222437008299</c:v>
                </c:pt>
                <c:pt idx="4721">
                  <c:v>-6.139481512427476</c:v>
                </c:pt>
                <c:pt idx="4722">
                  <c:v>-6.151743637852162</c:v>
                </c:pt>
                <c:pt idx="4723">
                  <c:v>-6.16400881066755</c:v>
                </c:pt>
                <c:pt idx="4724">
                  <c:v>-6.176277028257937</c:v>
                </c:pt>
                <c:pt idx="4725">
                  <c:v>-6.188548288006703</c:v>
                </c:pt>
                <c:pt idx="4726">
                  <c:v>-6.200822587296332</c:v>
                </c:pt>
                <c:pt idx="4727">
                  <c:v>-6.213099923508398</c:v>
                </c:pt>
                <c:pt idx="4728">
                  <c:v>-6.225380294023576</c:v>
                </c:pt>
                <c:pt idx="4729">
                  <c:v>-6.237663696221635</c:v>
                </c:pt>
                <c:pt idx="4730">
                  <c:v>-6.249950127481441</c:v>
                </c:pt>
                <c:pt idx="4731">
                  <c:v>-6.262239585180965</c:v>
                </c:pt>
                <c:pt idx="4732">
                  <c:v>-6.274532066697271</c:v>
                </c:pt>
                <c:pt idx="4733">
                  <c:v>-6.28682756940653</c:v>
                </c:pt>
                <c:pt idx="4734">
                  <c:v>-6.299126090684008</c:v>
                </c:pt>
                <c:pt idx="4735">
                  <c:v>-6.311427627904075</c:v>
                </c:pt>
                <c:pt idx="4736">
                  <c:v>-6.323732178440205</c:v>
                </c:pt>
                <c:pt idx="4737">
                  <c:v>-6.33603973966498</c:v>
                </c:pt>
                <c:pt idx="4738">
                  <c:v>-6.348350308950073</c:v>
                </c:pt>
                <c:pt idx="4739">
                  <c:v>-6.360663883666278</c:v>
                </c:pt>
                <c:pt idx="4740">
                  <c:v>-6.372980461183483</c:v>
                </c:pt>
                <c:pt idx="4741">
                  <c:v>-6.385300038870691</c:v>
                </c:pt>
                <c:pt idx="4742">
                  <c:v>-6.397622614096009</c:v>
                </c:pt>
                <c:pt idx="4743">
                  <c:v>-6.40994818422665</c:v>
                </c:pt>
                <c:pt idx="4744">
                  <c:v>-6.422276746628936</c:v>
                </c:pt>
                <c:pt idx="4745">
                  <c:v>-6.434608298668305</c:v>
                </c:pt>
                <c:pt idx="4746">
                  <c:v>-6.446942837709301</c:v>
                </c:pt>
                <c:pt idx="4747">
                  <c:v>-6.45928036111558</c:v>
                </c:pt>
                <c:pt idx="4748">
                  <c:v>-6.47162086624991</c:v>
                </c:pt>
                <c:pt idx="4749">
                  <c:v>-6.483964350474173</c:v>
                </c:pt>
                <c:pt idx="4750">
                  <c:v>-6.496310811149364</c:v>
                </c:pt>
                <c:pt idx="4751">
                  <c:v>-6.508660245635593</c:v>
                </c:pt>
                <c:pt idx="4752">
                  <c:v>-6.521012651292085</c:v>
                </c:pt>
                <c:pt idx="4753">
                  <c:v>-6.533368025477183</c:v>
                </c:pt>
                <c:pt idx="4754">
                  <c:v>-6.545726365548341</c:v>
                </c:pt>
                <c:pt idx="4755">
                  <c:v>-6.558087668862139</c:v>
                </c:pt>
                <c:pt idx="4756">
                  <c:v>-6.57045193277427</c:v>
                </c:pt>
                <c:pt idx="4757">
                  <c:v>-6.582819154639547</c:v>
                </c:pt>
                <c:pt idx="4758">
                  <c:v>-6.595189331811905</c:v>
                </c:pt>
                <c:pt idx="4759">
                  <c:v>-6.607562461644399</c:v>
                </c:pt>
                <c:pt idx="4760">
                  <c:v>-6.619938541489203</c:v>
                </c:pt>
                <c:pt idx="4761">
                  <c:v>-6.632317568697619</c:v>
                </c:pt>
                <c:pt idx="4762">
                  <c:v>-6.644699540620068</c:v>
                </c:pt>
                <c:pt idx="4763">
                  <c:v>-6.657084454606092</c:v>
                </c:pt>
                <c:pt idx="4764">
                  <c:v>-6.66947230800437</c:v>
                </c:pt>
                <c:pt idx="4765">
                  <c:v>-6.681863098162692</c:v>
                </c:pt>
                <c:pt idx="4766">
                  <c:v>-6.69425682242798</c:v>
                </c:pt>
                <c:pt idx="4767">
                  <c:v>-6.70665347814629</c:v>
                </c:pt>
                <c:pt idx="4768">
                  <c:v>-6.719053062662795</c:v>
                </c:pt>
                <c:pt idx="4769">
                  <c:v>-6.731455573321802</c:v>
                </c:pt>
                <c:pt idx="4770">
                  <c:v>-6.743861007466748</c:v>
                </c:pt>
                <c:pt idx="4771">
                  <c:v>-6.7562693624402</c:v>
                </c:pt>
                <c:pt idx="4772">
                  <c:v>-6.768680635583856</c:v>
                </c:pt>
                <c:pt idx="4773">
                  <c:v>-6.781094824238544</c:v>
                </c:pt>
                <c:pt idx="4774">
                  <c:v>-6.793511925744227</c:v>
                </c:pt>
                <c:pt idx="4775">
                  <c:v>-6.80593193744</c:v>
                </c:pt>
                <c:pt idx="4776">
                  <c:v>-6.818354856664094</c:v>
                </c:pt>
                <c:pt idx="4777">
                  <c:v>-6.830780680753876</c:v>
                </c:pt>
                <c:pt idx="4778">
                  <c:v>-6.843209407045841</c:v>
                </c:pt>
                <c:pt idx="4779">
                  <c:v>-6.855641032875632</c:v>
                </c:pt>
                <c:pt idx="4780">
                  <c:v>-6.868075555578022</c:v>
                </c:pt>
                <c:pt idx="4781">
                  <c:v>-6.880512972486925</c:v>
                </c:pt>
                <c:pt idx="4782">
                  <c:v>-6.892953280935393</c:v>
                </c:pt>
                <c:pt idx="4783">
                  <c:v>-6.90539647825562</c:v>
                </c:pt>
                <c:pt idx="4784">
                  <c:v>-6.917842561778935</c:v>
                </c:pt>
                <c:pt idx="4785">
                  <c:v>-6.930291528835815</c:v>
                </c:pt>
                <c:pt idx="4786">
                  <c:v>-6.942743376755876</c:v>
                </c:pt>
                <c:pt idx="4787">
                  <c:v>-6.955198102867877</c:v>
                </c:pt>
                <c:pt idx="4788">
                  <c:v>-6.967655704499721</c:v>
                </c:pt>
                <c:pt idx="4789">
                  <c:v>-6.980116178978455</c:v>
                </c:pt>
                <c:pt idx="4790">
                  <c:v>-6.992579523630275</c:v>
                </c:pt>
                <c:pt idx="4791">
                  <c:v>-7.005045735780518</c:v>
                </c:pt>
                <c:pt idx="4792">
                  <c:v>-7.017514812753671</c:v>
                </c:pt>
                <c:pt idx="4793">
                  <c:v>-7.02998675187337</c:v>
                </c:pt>
                <c:pt idx="4794">
                  <c:v>-7.042461550462395</c:v>
                </c:pt>
                <c:pt idx="4795">
                  <c:v>-7.054939205842679</c:v>
                </c:pt>
                <c:pt idx="4796">
                  <c:v>-7.067419715335305</c:v>
                </c:pt>
                <c:pt idx="4797">
                  <c:v>-7.079903076260505</c:v>
                </c:pt>
                <c:pt idx="4798">
                  <c:v>-7.092389285937666</c:v>
                </c:pt>
                <c:pt idx="4799">
                  <c:v>-7.104878341685322</c:v>
                </c:pt>
                <c:pt idx="4800">
                  <c:v>-7.117370240821169</c:v>
                </c:pt>
                <c:pt idx="4801">
                  <c:v>-7.129864980662049</c:v>
                </c:pt>
                <c:pt idx="4802">
                  <c:v>-7.142362558523962</c:v>
                </c:pt>
                <c:pt idx="4803">
                  <c:v>-7.154862971722062</c:v>
                </c:pt>
                <c:pt idx="4804">
                  <c:v>-7.167366217570667</c:v>
                </c:pt>
                <c:pt idx="4805">
                  <c:v>-7.179872293383242</c:v>
                </c:pt>
                <c:pt idx="4806">
                  <c:v>-7.192381196472414</c:v>
                </c:pt>
                <c:pt idx="4807">
                  <c:v>-7.204892924149975</c:v>
                </c:pt>
                <c:pt idx="4808">
                  <c:v>-7.217407473726867</c:v>
                </c:pt>
                <c:pt idx="4809">
                  <c:v>-7.229924842513198</c:v>
                </c:pt>
                <c:pt idx="4810">
                  <c:v>-7.242445027818237</c:v>
                </c:pt>
                <c:pt idx="4811">
                  <c:v>-7.254968026950415</c:v>
                </c:pt>
                <c:pt idx="4812">
                  <c:v>-7.267493837217326</c:v>
                </c:pt>
                <c:pt idx="4813">
                  <c:v>-7.280022455925726</c:v>
                </c:pt>
                <c:pt idx="4814">
                  <c:v>-7.292553880381535</c:v>
                </c:pt>
                <c:pt idx="4815">
                  <c:v>-7.305088107889842</c:v>
                </c:pt>
                <c:pt idx="4816">
                  <c:v>-7.317625135754903</c:v>
                </c:pt>
                <c:pt idx="4817">
                  <c:v>-7.330164961280135</c:v>
                </c:pt>
                <c:pt idx="4818">
                  <c:v>-7.342707581768126</c:v>
                </c:pt>
                <c:pt idx="4819">
                  <c:v>-7.355252994520635</c:v>
                </c:pt>
                <c:pt idx="4820">
                  <c:v>-7.367801196838585</c:v>
                </c:pt>
                <c:pt idx="4821">
                  <c:v>-7.380352186022074</c:v>
                </c:pt>
                <c:pt idx="4822">
                  <c:v>-7.392905959370367</c:v>
                </c:pt>
                <c:pt idx="4823">
                  <c:v>-7.405462514181907</c:v>
                </c:pt>
                <c:pt idx="4824">
                  <c:v>-7.418021847754302</c:v>
                </c:pt>
                <c:pt idx="4825">
                  <c:v>-7.430583957384338</c:v>
                </c:pt>
                <c:pt idx="4826">
                  <c:v>-7.443148840367972</c:v>
                </c:pt>
                <c:pt idx="4827">
                  <c:v>-7.455716494000343</c:v>
                </c:pt>
                <c:pt idx="4828">
                  <c:v>-7.468286915575756</c:v>
                </c:pt>
                <c:pt idx="4829">
                  <c:v>-7.4808601023877</c:v>
                </c:pt>
                <c:pt idx="4830">
                  <c:v>-7.493436051728836</c:v>
                </c:pt>
                <c:pt idx="4831">
                  <c:v>-7.506014760891008</c:v>
                </c:pt>
                <c:pt idx="4832">
                  <c:v>-7.518596227165237</c:v>
                </c:pt>
                <c:pt idx="4833">
                  <c:v>-7.531180447841726</c:v>
                </c:pt>
                <c:pt idx="4834">
                  <c:v>-7.543767420209853</c:v>
                </c:pt>
                <c:pt idx="4835">
                  <c:v>-7.556357141558181</c:v>
                </c:pt>
                <c:pt idx="4836">
                  <c:v>-7.568949609174456</c:v>
                </c:pt>
                <c:pt idx="4837">
                  <c:v>-7.581544820345607</c:v>
                </c:pt>
                <c:pt idx="4838">
                  <c:v>-7.594142772357745</c:v>
                </c:pt>
                <c:pt idx="4839">
                  <c:v>-7.606743462496168</c:v>
                </c:pt>
                <c:pt idx="4840">
                  <c:v>-7.619346888045355</c:v>
                </c:pt>
                <c:pt idx="4841">
                  <c:v>-7.631953046288976</c:v>
                </c:pt>
                <c:pt idx="4842">
                  <c:v>-7.644561934509889</c:v>
                </c:pt>
                <c:pt idx="4843">
                  <c:v>-7.657173549990135</c:v>
                </c:pt>
                <c:pt idx="4844">
                  <c:v>-7.669787890010947</c:v>
                </c:pt>
                <c:pt idx="4845">
                  <c:v>-7.682404951852747</c:v>
                </c:pt>
                <c:pt idx="4846">
                  <c:v>-7.695024732795145</c:v>
                </c:pt>
                <c:pt idx="4847">
                  <c:v>-7.707647230116946</c:v>
                </c:pt>
                <c:pt idx="4848">
                  <c:v>-7.720272441096146</c:v>
                </c:pt>
                <c:pt idx="4849">
                  <c:v>-7.732900363009929</c:v>
                </c:pt>
                <c:pt idx="4850">
                  <c:v>-7.745530993134678</c:v>
                </c:pt>
                <c:pt idx="4851">
                  <c:v>-7.758164328745969</c:v>
                </c:pt>
                <c:pt idx="4852">
                  <c:v>-7.770800367118574</c:v>
                </c:pt>
                <c:pt idx="4853">
                  <c:v>-7.783439105526458</c:v>
                </c:pt>
                <c:pt idx="4854">
                  <c:v>-7.796080541242786</c:v>
                </c:pt>
                <c:pt idx="4855">
                  <c:v>-7.808724671539917</c:v>
                </c:pt>
                <c:pt idx="4856">
                  <c:v>-7.821371493689414</c:v>
                </c:pt>
                <c:pt idx="4857">
                  <c:v>-7.834021004962033</c:v>
                </c:pt>
                <c:pt idx="4858">
                  <c:v>-7.846673202627735</c:v>
                </c:pt>
                <c:pt idx="4859">
                  <c:v>-7.85932808395568</c:v>
                </c:pt>
                <c:pt idx="4860">
                  <c:v>-7.871985646214225</c:v>
                </c:pt>
                <c:pt idx="4861">
                  <c:v>-7.884645886670938</c:v>
                </c:pt>
                <c:pt idx="4862">
                  <c:v>-7.897308802592588</c:v>
                </c:pt>
                <c:pt idx="4863">
                  <c:v>-7.909974391245142</c:v>
                </c:pt>
                <c:pt idx="4864">
                  <c:v>-7.92264264989378</c:v>
                </c:pt>
                <c:pt idx="4865">
                  <c:v>-7.93531357580288</c:v>
                </c:pt>
                <c:pt idx="4866">
                  <c:v>-7.947987166236033</c:v>
                </c:pt>
                <c:pt idx="4867">
                  <c:v>-7.960663418456038</c:v>
                </c:pt>
                <c:pt idx="4868">
                  <c:v>-7.973342329724893</c:v>
                </c:pt>
                <c:pt idx="4869">
                  <c:v>-7.986023897303814</c:v>
                </c:pt>
                <c:pt idx="4870">
                  <c:v>-7.998708118453224</c:v>
                </c:pt>
                <c:pt idx="4871">
                  <c:v>-8.011394990432755</c:v>
                </c:pt>
                <c:pt idx="4872">
                  <c:v>-8.02408451050126</c:v>
                </c:pt>
                <c:pt idx="4873">
                  <c:v>-8.036776675916781</c:v>
                </c:pt>
                <c:pt idx="4874">
                  <c:v>-8.0494714839366</c:v>
                </c:pt>
                <c:pt idx="4875">
                  <c:v>-8.0621689318172</c:v>
                </c:pt>
                <c:pt idx="4876">
                  <c:v>-8.074869016814275</c:v>
                </c:pt>
                <c:pt idx="4877">
                  <c:v>-8.087571736182743</c:v>
                </c:pt>
                <c:pt idx="4878">
                  <c:v>-8.100277087176734</c:v>
                </c:pt>
                <c:pt idx="4879">
                  <c:v>-8.1129850670496</c:v>
                </c:pt>
                <c:pt idx="4880">
                  <c:v>-8.125695673053897</c:v>
                </c:pt>
                <c:pt idx="4881">
                  <c:v>-8.138408902441416</c:v>
                </c:pt>
                <c:pt idx="4882">
                  <c:v>-8.151124752463163</c:v>
                </c:pt>
                <c:pt idx="4883">
                  <c:v>-8.16384322036936</c:v>
                </c:pt>
                <c:pt idx="4884">
                  <c:v>-8.176564303409453</c:v>
                </c:pt>
                <c:pt idx="4885">
                  <c:v>-8.189287998832107</c:v>
                </c:pt>
                <c:pt idx="4886">
                  <c:v>-8.20201430388522</c:v>
                </c:pt>
                <c:pt idx="4887">
                  <c:v>-8.214743215815897</c:v>
                </c:pt>
                <c:pt idx="4888">
                  <c:v>-8.227474731870483</c:v>
                </c:pt>
                <c:pt idx="4889">
                  <c:v>-8.240208849294543</c:v>
                </c:pt>
                <c:pt idx="4890">
                  <c:v>-8.252945565332868</c:v>
                </c:pt>
                <c:pt idx="4891">
                  <c:v>-8.265684877229478</c:v>
                </c:pt>
                <c:pt idx="4892">
                  <c:v>-8.278426782227605</c:v>
                </c:pt>
                <c:pt idx="4893">
                  <c:v>-8.291171277569733</c:v>
                </c:pt>
                <c:pt idx="4894">
                  <c:v>-8.303918360497565</c:v>
                </c:pt>
                <c:pt idx="4895">
                  <c:v>-8.316668028252037</c:v>
                </c:pt>
                <c:pt idx="4896">
                  <c:v>-8.32942027807331</c:v>
                </c:pt>
                <c:pt idx="4897">
                  <c:v>-8.342175107200774</c:v>
                </c:pt>
                <c:pt idx="4898">
                  <c:v>-8.35493251287307</c:v>
                </c:pt>
                <c:pt idx="4899">
                  <c:v>-8.367692492328055</c:v>
                </c:pt>
                <c:pt idx="4900">
                  <c:v>-8.380455042802825</c:v>
                </c:pt>
                <c:pt idx="4901">
                  <c:v>-8.393220161533714</c:v>
                </c:pt>
                <c:pt idx="4902">
                  <c:v>-8.40598784575629</c:v>
                </c:pt>
                <c:pt idx="4903">
                  <c:v>-8.418758092705358</c:v>
                </c:pt>
                <c:pt idx="4904">
                  <c:v>-8.431530899614964</c:v>
                </c:pt>
                <c:pt idx="4905">
                  <c:v>-8.444306263718381</c:v>
                </c:pt>
                <c:pt idx="4906">
                  <c:v>-8.45708418224814</c:v>
                </c:pt>
                <c:pt idx="4907">
                  <c:v>-8.469864652435994</c:v>
                </c:pt>
                <c:pt idx="4908">
                  <c:v>-8.482647671512948</c:v>
                </c:pt>
                <c:pt idx="4909">
                  <c:v>-8.49543323670924</c:v>
                </c:pt>
                <c:pt idx="4910">
                  <c:v>-8.508221345254359</c:v>
                </c:pt>
                <c:pt idx="4911">
                  <c:v>-8.521011994377041</c:v>
                </c:pt>
                <c:pt idx="4912">
                  <c:v>-8.533805181305253</c:v>
                </c:pt>
                <c:pt idx="4913">
                  <c:v>-8.546600903266217</c:v>
                </c:pt>
                <c:pt idx="4914">
                  <c:v>-8.559399157486394</c:v>
                </c:pt>
                <c:pt idx="4915">
                  <c:v>-8.572199941191492</c:v>
                </c:pt>
                <c:pt idx="4916">
                  <c:v>-8.585003251606476</c:v>
                </c:pt>
                <c:pt idx="4917">
                  <c:v>-8.59780908595555</c:v>
                </c:pt>
                <c:pt idx="4918">
                  <c:v>-8.610617441462171</c:v>
                </c:pt>
                <c:pt idx="4919">
                  <c:v>-8.623428315349052</c:v>
                </c:pt>
                <c:pt idx="4920">
                  <c:v>-8.636241704838138</c:v>
                </c:pt>
                <c:pt idx="4921">
                  <c:v>-8.649057607150647</c:v>
                </c:pt>
                <c:pt idx="4922">
                  <c:v>-8.661876019507037</c:v>
                </c:pt>
                <c:pt idx="4923">
                  <c:v>-8.67469693912702</c:v>
                </c:pt>
                <c:pt idx="4924">
                  <c:v>-8.687520363229565</c:v>
                </c:pt>
                <c:pt idx="4925">
                  <c:v>-8.700346289032902</c:v>
                </c:pt>
                <c:pt idx="4926">
                  <c:v>-8.713174713754501</c:v>
                </c:pt>
                <c:pt idx="4927">
                  <c:v>-8.726005634611111</c:v>
                </c:pt>
                <c:pt idx="4928">
                  <c:v>-8.738839048818715</c:v>
                </c:pt>
                <c:pt idx="4929">
                  <c:v>-8.751674953592568</c:v>
                </c:pt>
                <c:pt idx="4930">
                  <c:v>-8.764513346147181</c:v>
                </c:pt>
                <c:pt idx="4931">
                  <c:v>-8.777354223696324</c:v>
                </c:pt>
                <c:pt idx="4932">
                  <c:v>-8.790197583453033</c:v>
                </c:pt>
                <c:pt idx="4933">
                  <c:v>-8.803043422629597</c:v>
                </c:pt>
                <c:pt idx="4934">
                  <c:v>-8.815891738437573</c:v>
                </c:pt>
                <c:pt idx="4935">
                  <c:v>-8.82874252808778</c:v>
                </c:pt>
                <c:pt idx="4936">
                  <c:v>-8.841595788790297</c:v>
                </c:pt>
                <c:pt idx="4937">
                  <c:v>-8.85445151775448</c:v>
                </c:pt>
                <c:pt idx="4938">
                  <c:v>-8.86730971218894</c:v>
                </c:pt>
                <c:pt idx="4939">
                  <c:v>-8.880170369301548</c:v>
                </c:pt>
                <c:pt idx="4940">
                  <c:v>-8.893033486299465</c:v>
                </c:pt>
                <c:pt idx="4941">
                  <c:v>-8.905899060389103</c:v>
                </c:pt>
                <c:pt idx="4942">
                  <c:v>-8.918767088776141</c:v>
                </c:pt>
                <c:pt idx="4943">
                  <c:v>-8.931637568665545</c:v>
                </c:pt>
                <c:pt idx="4944">
                  <c:v>-8.944510497261527</c:v>
                </c:pt>
                <c:pt idx="4945">
                  <c:v>-8.957385871767598</c:v>
                </c:pt>
                <c:pt idx="4946">
                  <c:v>-8.970263689386517</c:v>
                </c:pt>
                <c:pt idx="4947">
                  <c:v>-8.98314394732033</c:v>
                </c:pt>
                <c:pt idx="4948">
                  <c:v>-8.996026642770355</c:v>
                </c:pt>
                <c:pt idx="4949">
                  <c:v>-9.008911772937182</c:v>
                </c:pt>
                <c:pt idx="4950">
                  <c:v>-9.021799335020686</c:v>
                </c:pt>
                <c:pt idx="4951">
                  <c:v>-9.034689326220002</c:v>
                </c:pt>
                <c:pt idx="4952">
                  <c:v>-9.047581743733552</c:v>
                </c:pt>
                <c:pt idx="4953">
                  <c:v>-9.060476584759046</c:v>
                </c:pt>
                <c:pt idx="4954">
                  <c:v>-9.073373846493448</c:v>
                </c:pt>
                <c:pt idx="4955">
                  <c:v>-9.086273526133024</c:v>
                </c:pt>
                <c:pt idx="4956">
                  <c:v>-9.099175620873314</c:v>
                </c:pt>
                <c:pt idx="4957">
                  <c:v>-9.112080127909143</c:v>
                </c:pt>
                <c:pt idx="4958">
                  <c:v>-9.124987044434603</c:v>
                </c:pt>
                <c:pt idx="4959">
                  <c:v>-9.13789636764309</c:v>
                </c:pt>
                <c:pt idx="4960">
                  <c:v>-9.150808094727272</c:v>
                </c:pt>
                <c:pt idx="4961">
                  <c:v>-9.163722222879103</c:v>
                </c:pt>
                <c:pt idx="4962">
                  <c:v>-9.176638749289827</c:v>
                </c:pt>
                <c:pt idx="4963">
                  <c:v>-9.18955767114997</c:v>
                </c:pt>
                <c:pt idx="4964">
                  <c:v>-9.202478985649344</c:v>
                </c:pt>
                <c:pt idx="4965">
                  <c:v>-9.21540268997706</c:v>
                </c:pt>
                <c:pt idx="4966">
                  <c:v>-9.228328781321498</c:v>
                </c:pt>
                <c:pt idx="4967">
                  <c:v>-9.241257256870361</c:v>
                </c:pt>
                <c:pt idx="4968">
                  <c:v>-9.254188113810605</c:v>
                </c:pt>
                <c:pt idx="4969">
                  <c:v>-9.2671213493285</c:v>
                </c:pt>
                <c:pt idx="4970">
                  <c:v>-9.280056960609604</c:v>
                </c:pt>
                <c:pt idx="4971">
                  <c:v>-9.292994944838767</c:v>
                </c:pt>
                <c:pt idx="4972">
                  <c:v>-9.305935299200136</c:v>
                </c:pt>
                <c:pt idx="4973">
                  <c:v>-9.31887802087714</c:v>
                </c:pt>
                <c:pt idx="4974">
                  <c:v>-9.331823107052525</c:v>
                </c:pt>
                <c:pt idx="4975">
                  <c:v>-9.344770554908325</c:v>
                </c:pt>
                <c:pt idx="4976">
                  <c:v>-9.357720361625862</c:v>
                </c:pt>
                <c:pt idx="4977">
                  <c:v>-9.370672524385767</c:v>
                </c:pt>
                <c:pt idx="4978">
                  <c:v>-9.383627040367965</c:v>
                </c:pt>
                <c:pt idx="4979">
                  <c:v>-9.396583906751684</c:v>
                </c:pt>
                <c:pt idx="4980">
                  <c:v>-9.409543120715451</c:v>
                </c:pt>
                <c:pt idx="4981">
                  <c:v>-9.422504679437098</c:v>
                </c:pt>
                <c:pt idx="4982">
                  <c:v>-9.435468580093751</c:v>
                </c:pt>
                <c:pt idx="4983">
                  <c:v>-9.44843481986185</c:v>
                </c:pt>
                <c:pt idx="4984">
                  <c:v>-9.461403395917132</c:v>
                </c:pt>
                <c:pt idx="4985">
                  <c:v>-9.474374305434642</c:v>
                </c:pt>
                <c:pt idx="4986">
                  <c:v>-9.48734754558873</c:v>
                </c:pt>
                <c:pt idx="4987">
                  <c:v>-9.500323113553051</c:v>
                </c:pt>
                <c:pt idx="4988">
                  <c:v>-9.513301006500571</c:v>
                </c:pt>
                <c:pt idx="4989">
                  <c:v>-9.526281221603568</c:v>
                </c:pt>
                <c:pt idx="4990">
                  <c:v>-9.539263756033613</c:v>
                </c:pt>
                <c:pt idx="4991">
                  <c:v>-9.552248606961606</c:v>
                </c:pt>
                <c:pt idx="4992">
                  <c:v>-9.565235771557748</c:v>
                </c:pt>
                <c:pt idx="4993">
                  <c:v>-9.578225246991547</c:v>
                </c:pt>
                <c:pt idx="4994">
                  <c:v>-9.591217030431842</c:v>
                </c:pt>
                <c:pt idx="4995">
                  <c:v>-9.604211119046765</c:v>
                </c:pt>
                <c:pt idx="4996">
                  <c:v>-9.617207510003773</c:v>
                </c:pt>
                <c:pt idx="4997">
                  <c:v>-9.63020620046964</c:v>
                </c:pt>
                <c:pt idx="4998">
                  <c:v>-9.643207187610441</c:v>
                </c:pt>
                <c:pt idx="4999">
                  <c:v>-9.656210468591588</c:v>
                </c:pt>
                <c:pt idx="5000">
                  <c:v>-9.669216040577801</c:v>
                </c:pt>
                <c:pt idx="5001">
                  <c:v>-9.682223900733113</c:v>
                </c:pt>
                <c:pt idx="5002">
                  <c:v>-9.69523404622089</c:v>
                </c:pt>
                <c:pt idx="5003">
                  <c:v>-9.708246474203801</c:v>
                </c:pt>
                <c:pt idx="5004">
                  <c:v>-9.72126118184385</c:v>
                </c:pt>
                <c:pt idx="5005">
                  <c:v>-9.73427816630236</c:v>
                </c:pt>
                <c:pt idx="5006">
                  <c:v>-9.747297424739973</c:v>
                </c:pt>
                <c:pt idx="5007">
                  <c:v>-9.760318954316657</c:v>
                </c:pt>
                <c:pt idx="5008">
                  <c:v>-9.773342752191702</c:v>
                </c:pt>
                <c:pt idx="5009">
                  <c:v>-9.786368815523728</c:v>
                </c:pt>
                <c:pt idx="5010">
                  <c:v>-9.799397141470671</c:v>
                </c:pt>
                <c:pt idx="5011">
                  <c:v>-9.812427727189815</c:v>
                </c:pt>
                <c:pt idx="5012">
                  <c:v>-9.82546056983774</c:v>
                </c:pt>
                <c:pt idx="5013">
                  <c:v>-9.838495666570381</c:v>
                </c:pt>
                <c:pt idx="5014">
                  <c:v>-9.851533014543</c:v>
                </c:pt>
                <c:pt idx="5015">
                  <c:v>-9.864572610910167</c:v>
                </c:pt>
                <c:pt idx="5016">
                  <c:v>-9.877614452825817</c:v>
                </c:pt>
                <c:pt idx="5017">
                  <c:v>-9.890658537443188</c:v>
                </c:pt>
                <c:pt idx="5018">
                  <c:v>-9.903704861914864</c:v>
                </c:pt>
                <c:pt idx="5019">
                  <c:v>-9.916753423392763</c:v>
                </c:pt>
                <c:pt idx="5020">
                  <c:v>-9.929804219028138</c:v>
                </c:pt>
                <c:pt idx="5021">
                  <c:v>-9.942857245971565</c:v>
                </c:pt>
                <c:pt idx="5022">
                  <c:v>-9.955912501372974</c:v>
                </c:pt>
                <c:pt idx="5023">
                  <c:v>-9.968969982381621</c:v>
                </c:pt>
                <c:pt idx="5024">
                  <c:v>-9.982029686146107</c:v>
                </c:pt>
                <c:pt idx="5025">
                  <c:v>-9.995091609814364</c:v>
                </c:pt>
                <c:pt idx="5026">
                  <c:v>-10.00815575053367</c:v>
                </c:pt>
                <c:pt idx="5027">
                  <c:v>-10.02122210545063</c:v>
                </c:pt>
                <c:pt idx="5028">
                  <c:v>-10.03429067171122</c:v>
                </c:pt>
                <c:pt idx="5029">
                  <c:v>-10.04736144646072</c:v>
                </c:pt>
                <c:pt idx="5030">
                  <c:v>-10.06043442684379</c:v>
                </c:pt>
                <c:pt idx="5031">
                  <c:v>-10.07350961000441</c:v>
                </c:pt>
                <c:pt idx="5032">
                  <c:v>-10.0865869930859</c:v>
                </c:pt>
                <c:pt idx="5033">
                  <c:v>-10.09966657323095</c:v>
                </c:pt>
                <c:pt idx="5034">
                  <c:v>-10.11274834758158</c:v>
                </c:pt>
                <c:pt idx="5035">
                  <c:v>-10.12583231327916</c:v>
                </c:pt>
                <c:pt idx="5036">
                  <c:v>-10.1389184674644</c:v>
                </c:pt>
                <c:pt idx="5037">
                  <c:v>-10.15200680727738</c:v>
                </c:pt>
                <c:pt idx="5038">
                  <c:v>-10.1650973298575</c:v>
                </c:pt>
                <c:pt idx="5039">
                  <c:v>-10.17819003234355</c:v>
                </c:pt>
                <c:pt idx="5040">
                  <c:v>-10.19128491187364</c:v>
                </c:pt>
                <c:pt idx="5041">
                  <c:v>-10.20438196558523</c:v>
                </c:pt>
                <c:pt idx="5042">
                  <c:v>-10.21748119061517</c:v>
                </c:pt>
                <c:pt idx="5043">
                  <c:v>-10.23058258409962</c:v>
                </c:pt>
                <c:pt idx="5044">
                  <c:v>-10.24368614317411</c:v>
                </c:pt>
                <c:pt idx="5045">
                  <c:v>-10.25679186497354</c:v>
                </c:pt>
                <c:pt idx="5046">
                  <c:v>-10.26989974663216</c:v>
                </c:pt>
                <c:pt idx="5047">
                  <c:v>-10.28300978528356</c:v>
                </c:pt>
                <c:pt idx="5048">
                  <c:v>-10.29612197806072</c:v>
                </c:pt>
                <c:pt idx="5049">
                  <c:v>-10.30923632209595</c:v>
                </c:pt>
                <c:pt idx="5050">
                  <c:v>-10.32235281452093</c:v>
                </c:pt>
                <c:pt idx="5051">
                  <c:v>-10.3354714524667</c:v>
                </c:pt>
                <c:pt idx="5052">
                  <c:v>-10.34859223306368</c:v>
                </c:pt>
                <c:pt idx="5053">
                  <c:v>-10.36171515344162</c:v>
                </c:pt>
                <c:pt idx="5054">
                  <c:v>-10.37484021072966</c:v>
                </c:pt>
                <c:pt idx="5055">
                  <c:v>-10.38796740205629</c:v>
                </c:pt>
                <c:pt idx="5056">
                  <c:v>-10.40109672454937</c:v>
                </c:pt>
                <c:pt idx="5057">
                  <c:v>-10.41422817533612</c:v>
                </c:pt>
                <c:pt idx="5058">
                  <c:v>-10.42736175154315</c:v>
                </c:pt>
                <c:pt idx="5059">
                  <c:v>-10.44049745029641</c:v>
                </c:pt>
                <c:pt idx="5060">
                  <c:v>-10.45363526872123</c:v>
                </c:pt>
                <c:pt idx="5061">
                  <c:v>-10.4667752039423</c:v>
                </c:pt>
                <c:pt idx="5062">
                  <c:v>-10.4799172530837</c:v>
                </c:pt>
                <c:pt idx="5063">
                  <c:v>-10.49306141326885</c:v>
                </c:pt>
                <c:pt idx="5064">
                  <c:v>-10.50620768162059</c:v>
                </c:pt>
                <c:pt idx="5065">
                  <c:v>-10.51935605526109</c:v>
                </c:pt>
                <c:pt idx="5066">
                  <c:v>-10.53250653131191</c:v>
                </c:pt>
                <c:pt idx="5067">
                  <c:v>-10.54565910689398</c:v>
                </c:pt>
                <c:pt idx="5068">
                  <c:v>-10.55881377912761</c:v>
                </c:pt>
                <c:pt idx="5069">
                  <c:v>-10.57197054513249</c:v>
                </c:pt>
                <c:pt idx="5070">
                  <c:v>-10.58512940202768</c:v>
                </c:pt>
                <c:pt idx="5071">
                  <c:v>-10.59829034693161</c:v>
                </c:pt>
                <c:pt idx="5072">
                  <c:v>-10.61145337696211</c:v>
                </c:pt>
                <c:pt idx="5073">
                  <c:v>-10.62461848923638</c:v>
                </c:pt>
                <c:pt idx="5074">
                  <c:v>-10.63778568087099</c:v>
                </c:pt>
                <c:pt idx="5075">
                  <c:v>-10.6509549489819</c:v>
                </c:pt>
                <c:pt idx="5076">
                  <c:v>-10.66412629068446</c:v>
                </c:pt>
                <c:pt idx="5077">
                  <c:v>-10.6772997030934</c:v>
                </c:pt>
                <c:pt idx="5078">
                  <c:v>-10.69047518332282</c:v>
                </c:pt>
                <c:pt idx="5079">
                  <c:v>-10.70365272848622</c:v>
                </c:pt>
                <c:pt idx="5080">
                  <c:v>-10.71683233569647</c:v>
                </c:pt>
                <c:pt idx="5081">
                  <c:v>-10.73001400206585</c:v>
                </c:pt>
                <c:pt idx="5082">
                  <c:v>-10.743197724706</c:v>
                </c:pt>
                <c:pt idx="5083">
                  <c:v>-10.756383500728</c:v>
                </c:pt>
                <c:pt idx="5084">
                  <c:v>-10.76957132724223</c:v>
                </c:pt>
                <c:pt idx="5085">
                  <c:v>-10.78276120135854</c:v>
                </c:pt>
                <c:pt idx="5086">
                  <c:v>-10.79595312018614</c:v>
                </c:pt>
                <c:pt idx="5087">
                  <c:v>-10.80914708083364</c:v>
                </c:pt>
                <c:pt idx="5088">
                  <c:v>-10.82234308040903</c:v>
                </c:pt>
                <c:pt idx="5089">
                  <c:v>-10.8355411160197</c:v>
                </c:pt>
                <c:pt idx="5090">
                  <c:v>-10.84874118477244</c:v>
                </c:pt>
                <c:pt idx="5091">
                  <c:v>-10.86194328377342</c:v>
                </c:pt>
                <c:pt idx="5092">
                  <c:v>-10.87514741012824</c:v>
                </c:pt>
                <c:pt idx="5093">
                  <c:v>-10.88835356094184</c:v>
                </c:pt>
                <c:pt idx="5094">
                  <c:v>-10.90156173331862</c:v>
                </c:pt>
                <c:pt idx="5095">
                  <c:v>-10.91477192436233</c:v>
                </c:pt>
                <c:pt idx="5096">
                  <c:v>-10.92798413117616</c:v>
                </c:pt>
                <c:pt idx="5097">
                  <c:v>-10.94119835086265</c:v>
                </c:pt>
                <c:pt idx="5098">
                  <c:v>-10.9544145805238</c:v>
                </c:pt>
                <c:pt idx="5099">
                  <c:v>-10.96763281726097</c:v>
                </c:pt>
                <c:pt idx="5100">
                  <c:v>-10.98085305817492</c:v>
                </c:pt>
                <c:pt idx="5101">
                  <c:v>-10.99407530036585</c:v>
                </c:pt>
                <c:pt idx="5102">
                  <c:v>-11.00729954093335</c:v>
                </c:pt>
                <c:pt idx="5103">
                  <c:v>-11.0205257769764</c:v>
                </c:pt>
                <c:pt idx="5104">
                  <c:v>-11.03375400559337</c:v>
                </c:pt>
                <c:pt idx="5105">
                  <c:v>-11.04698422388211</c:v>
                </c:pt>
                <c:pt idx="5106">
                  <c:v>-11.06021642893981</c:v>
                </c:pt>
                <c:pt idx="5107">
                  <c:v>-11.07345061786308</c:v>
                </c:pt>
                <c:pt idx="5108">
                  <c:v>-11.08668678774797</c:v>
                </c:pt>
                <c:pt idx="5109">
                  <c:v>-11.0999249356899</c:v>
                </c:pt>
                <c:pt idx="5110">
                  <c:v>-11.11316505878373</c:v>
                </c:pt>
                <c:pt idx="5111">
                  <c:v>-11.12640715412374</c:v>
                </c:pt>
                <c:pt idx="5112">
                  <c:v>-11.13965121880359</c:v>
                </c:pt>
                <c:pt idx="5113">
                  <c:v>-11.15289724991639</c:v>
                </c:pt>
                <c:pt idx="5114">
                  <c:v>-11.16614524455462</c:v>
                </c:pt>
                <c:pt idx="5115">
                  <c:v>-11.17939519981023</c:v>
                </c:pt>
                <c:pt idx="5116">
                  <c:v>-11.19264711277455</c:v>
                </c:pt>
                <c:pt idx="5117">
                  <c:v>-11.20590098053834</c:v>
                </c:pt>
                <c:pt idx="5118">
                  <c:v>-11.21915680019177</c:v>
                </c:pt>
                <c:pt idx="5119">
                  <c:v>-11.23241456882444</c:v>
                </c:pt>
                <c:pt idx="5120">
                  <c:v>-11.24567428352536</c:v>
                </c:pt>
                <c:pt idx="5121">
                  <c:v>-11.25893594138298</c:v>
                </c:pt>
                <c:pt idx="5122">
                  <c:v>-11.27219953948515</c:v>
                </c:pt>
                <c:pt idx="5123">
                  <c:v>-11.28546507491915</c:v>
                </c:pt>
                <c:pt idx="5124">
                  <c:v>-11.29873254477169</c:v>
                </c:pt>
                <c:pt idx="5125">
                  <c:v>-11.3120019461289</c:v>
                </c:pt>
                <c:pt idx="5126">
                  <c:v>-11.32527327607633</c:v>
                </c:pt>
                <c:pt idx="5127">
                  <c:v>-11.33854653169897</c:v>
                </c:pt>
                <c:pt idx="5128">
                  <c:v>-11.35182171008122</c:v>
                </c:pt>
                <c:pt idx="5129">
                  <c:v>-11.36509880830692</c:v>
                </c:pt>
                <c:pt idx="5130">
                  <c:v>-11.37837782345933</c:v>
                </c:pt>
                <c:pt idx="5131">
                  <c:v>-11.39165875262116</c:v>
                </c:pt>
                <c:pt idx="5132">
                  <c:v>-11.40494159287453</c:v>
                </c:pt>
                <c:pt idx="5133">
                  <c:v>-11.41822634130099</c:v>
                </c:pt>
                <c:pt idx="5134">
                  <c:v>-11.43151299498154</c:v>
                </c:pt>
                <c:pt idx="5135">
                  <c:v>-11.44480155099659</c:v>
                </c:pt>
                <c:pt idx="5136">
                  <c:v>-11.45809200642601</c:v>
                </c:pt>
                <c:pt idx="5137">
                  <c:v>-11.4713843583491</c:v>
                </c:pt>
                <c:pt idx="5138">
                  <c:v>-11.48467860384455</c:v>
                </c:pt>
                <c:pt idx="5139">
                  <c:v>-11.49797473999057</c:v>
                </c:pt>
                <c:pt idx="5140">
                  <c:v>-11.51127276386473</c:v>
                </c:pt>
                <c:pt idx="5141">
                  <c:v>-11.5245726725441</c:v>
                </c:pt>
                <c:pt idx="5142">
                  <c:v>-11.53787446310513</c:v>
                </c:pt>
                <c:pt idx="5143">
                  <c:v>-11.55117813262376</c:v>
                </c:pt>
                <c:pt idx="5144">
                  <c:v>-11.56448367817534</c:v>
                </c:pt>
                <c:pt idx="5145">
                  <c:v>-11.57779109683468</c:v>
                </c:pt>
                <c:pt idx="5146">
                  <c:v>-11.59110038567603</c:v>
                </c:pt>
                <c:pt idx="5147">
                  <c:v>-11.60441154177307</c:v>
                </c:pt>
                <c:pt idx="5148">
                  <c:v>-11.61772456219894</c:v>
                </c:pt>
                <c:pt idx="5149">
                  <c:v>-11.63103944402622</c:v>
                </c:pt>
                <c:pt idx="5150">
                  <c:v>-11.64435618432693</c:v>
                </c:pt>
                <c:pt idx="5151">
                  <c:v>-11.65767478017254</c:v>
                </c:pt>
                <c:pt idx="5152">
                  <c:v>-11.67099522863399</c:v>
                </c:pt>
                <c:pt idx="5153">
                  <c:v>-11.68431752678163</c:v>
                </c:pt>
                <c:pt idx="5154">
                  <c:v>-11.69764167168529</c:v>
                </c:pt>
                <c:pt idx="5155">
                  <c:v>-11.71096766041424</c:v>
                </c:pt>
                <c:pt idx="5156">
                  <c:v>-11.7242954900372</c:v>
                </c:pt>
                <c:pt idx="5157">
                  <c:v>-11.73762515762234</c:v>
                </c:pt>
                <c:pt idx="5158">
                  <c:v>-11.75095666023729</c:v>
                </c:pt>
                <c:pt idx="5159">
                  <c:v>-11.76428999494914</c:v>
                </c:pt>
                <c:pt idx="5160">
                  <c:v>-11.77762515882441</c:v>
                </c:pt>
                <c:pt idx="5161">
                  <c:v>-11.79096214892911</c:v>
                </c:pt>
                <c:pt idx="5162">
                  <c:v>-11.80430096232868</c:v>
                </c:pt>
                <c:pt idx="5163">
                  <c:v>-11.81764159608803</c:v>
                </c:pt>
                <c:pt idx="5164">
                  <c:v>-11.83098404727152</c:v>
                </c:pt>
                <c:pt idx="5165">
                  <c:v>-11.84432831294297</c:v>
                </c:pt>
                <c:pt idx="5166">
                  <c:v>-11.85767439016568</c:v>
                </c:pt>
                <c:pt idx="5167">
                  <c:v>-11.8710222760024</c:v>
                </c:pt>
                <c:pt idx="5168">
                  <c:v>-11.8843719675153</c:v>
                </c:pt>
                <c:pt idx="5169">
                  <c:v>-11.89772346176609</c:v>
                </c:pt>
                <c:pt idx="5170">
                  <c:v>-11.9110767558159</c:v>
                </c:pt>
                <c:pt idx="5171">
                  <c:v>-11.92443184672531</c:v>
                </c:pt>
                <c:pt idx="5172">
                  <c:v>-11.9377887315544</c:v>
                </c:pt>
                <c:pt idx="5173">
                  <c:v>-11.9511474073627</c:v>
                </c:pt>
                <c:pt idx="5174">
                  <c:v>-11.9645078712092</c:v>
                </c:pt>
                <c:pt idx="5175">
                  <c:v>-11.97787012015237</c:v>
                </c:pt>
                <c:pt idx="5176">
                  <c:v>-11.99123415125014</c:v>
                </c:pt>
                <c:pt idx="5177">
                  <c:v>-12.00459996155993</c:v>
                </c:pt>
                <c:pt idx="5178">
                  <c:v>-12.01796754813861</c:v>
                </c:pt>
                <c:pt idx="5179">
                  <c:v>-12.03133690804251</c:v>
                </c:pt>
                <c:pt idx="5180">
                  <c:v>-12.04470803832747</c:v>
                </c:pt>
                <c:pt idx="5181">
                  <c:v>-12.05808093604879</c:v>
                </c:pt>
                <c:pt idx="5182">
                  <c:v>-12.07145559826121</c:v>
                </c:pt>
                <c:pt idx="5183">
                  <c:v>-12.08483202201899</c:v>
                </c:pt>
                <c:pt idx="5184">
                  <c:v>-12.09821020437584</c:v>
                </c:pt>
                <c:pt idx="5185">
                  <c:v>-12.11159014238497</c:v>
                </c:pt>
                <c:pt idx="5186">
                  <c:v>-12.12497183309904</c:v>
                </c:pt>
                <c:pt idx="5187">
                  <c:v>-12.13835527357021</c:v>
                </c:pt>
                <c:pt idx="5188">
                  <c:v>-12.1517404608501</c:v>
                </c:pt>
                <c:pt idx="5189">
                  <c:v>-12.16512739198984</c:v>
                </c:pt>
                <c:pt idx="5190">
                  <c:v>-12.17851606404</c:v>
                </c:pt>
                <c:pt idx="5191">
                  <c:v>-12.19190647405067</c:v>
                </c:pt>
                <c:pt idx="5192">
                  <c:v>-12.2052986190714</c:v>
                </c:pt>
                <c:pt idx="5193">
                  <c:v>-12.21869249615125</c:v>
                </c:pt>
                <c:pt idx="5194">
                  <c:v>-12.23208810233872</c:v>
                </c:pt>
                <c:pt idx="5195">
                  <c:v>-12.24548543468184</c:v>
                </c:pt>
                <c:pt idx="5196">
                  <c:v>-12.2588844902281</c:v>
                </c:pt>
                <c:pt idx="5197">
                  <c:v>-12.27228526602449</c:v>
                </c:pt>
                <c:pt idx="5198">
                  <c:v>-12.28568775911748</c:v>
                </c:pt>
                <c:pt idx="5199">
                  <c:v>-12.29909196655304</c:v>
                </c:pt>
                <c:pt idx="5200">
                  <c:v>-12.31249788537663</c:v>
                </c:pt>
                <c:pt idx="5201">
                  <c:v>-12.32590551263318</c:v>
                </c:pt>
                <c:pt idx="5202">
                  <c:v>-12.33931484536713</c:v>
                </c:pt>
                <c:pt idx="5203">
                  <c:v>-12.35272588062241</c:v>
                </c:pt>
                <c:pt idx="5204">
                  <c:v>-12.36613861544244</c:v>
                </c:pt>
                <c:pt idx="5205">
                  <c:v>-12.37955304687014</c:v>
                </c:pt>
                <c:pt idx="5206">
                  <c:v>-12.39296917194792</c:v>
                </c:pt>
                <c:pt idx="5207">
                  <c:v>-12.40638698771769</c:v>
                </c:pt>
                <c:pt idx="5208">
                  <c:v>-12.41980649122086</c:v>
                </c:pt>
                <c:pt idx="5209">
                  <c:v>-12.43322767949832</c:v>
                </c:pt>
                <c:pt idx="5210">
                  <c:v>-12.4466505495905</c:v>
                </c:pt>
                <c:pt idx="5211">
                  <c:v>-12.46007509853726</c:v>
                </c:pt>
                <c:pt idx="5212">
                  <c:v>-12.47350132337803</c:v>
                </c:pt>
                <c:pt idx="5213">
                  <c:v>-12.48692922115171</c:v>
                </c:pt>
                <c:pt idx="5214">
                  <c:v>-12.5003587888967</c:v>
                </c:pt>
                <c:pt idx="5215">
                  <c:v>-12.51379002365092</c:v>
                </c:pt>
                <c:pt idx="5216">
                  <c:v>-12.52722292245177</c:v>
                </c:pt>
                <c:pt idx="5217">
                  <c:v>-12.54065748233618</c:v>
                </c:pt>
                <c:pt idx="5218">
                  <c:v>-12.55409370034057</c:v>
                </c:pt>
                <c:pt idx="5219">
                  <c:v>-12.56753157350088</c:v>
                </c:pt>
                <c:pt idx="5220">
                  <c:v>-12.58097109885253</c:v>
                </c:pt>
                <c:pt idx="5221">
                  <c:v>-12.59441227343047</c:v>
                </c:pt>
                <c:pt idx="5222">
                  <c:v>-12.60785509426917</c:v>
                </c:pt>
                <c:pt idx="5223">
                  <c:v>-12.6212995584026</c:v>
                </c:pt>
                <c:pt idx="5224">
                  <c:v>-12.63474566286421</c:v>
                </c:pt>
                <c:pt idx="5225">
                  <c:v>-12.64819340468702</c:v>
                </c:pt>
                <c:pt idx="5226">
                  <c:v>-12.66164278090352</c:v>
                </c:pt>
                <c:pt idx="5227">
                  <c:v>-12.67509378854573</c:v>
                </c:pt>
                <c:pt idx="5228">
                  <c:v>-12.68854642464517</c:v>
                </c:pt>
                <c:pt idx="5229">
                  <c:v>-12.7020006862329</c:v>
                </c:pt>
                <c:pt idx="5230">
                  <c:v>-12.71545657033949</c:v>
                </c:pt>
                <c:pt idx="5231">
                  <c:v>-12.728914073995</c:v>
                </c:pt>
                <c:pt idx="5232">
                  <c:v>-12.74237319422904</c:v>
                </c:pt>
                <c:pt idx="5233">
                  <c:v>-12.75583392807073</c:v>
                </c:pt>
                <c:pt idx="5234">
                  <c:v>-12.76929627254871</c:v>
                </c:pt>
                <c:pt idx="5235">
                  <c:v>-12.78276022469113</c:v>
                </c:pt>
                <c:pt idx="5236">
                  <c:v>-12.79622578152567</c:v>
                </c:pt>
                <c:pt idx="5237">
                  <c:v>-12.80969294007955</c:v>
                </c:pt>
                <c:pt idx="5238">
                  <c:v>-12.82316169737948</c:v>
                </c:pt>
                <c:pt idx="5239">
                  <c:v>-12.83663205045172</c:v>
                </c:pt>
                <c:pt idx="5240">
                  <c:v>-12.85010399632205</c:v>
                </c:pt>
                <c:pt idx="5241">
                  <c:v>-12.86357753201576</c:v>
                </c:pt>
                <c:pt idx="5242">
                  <c:v>-12.87705265455769</c:v>
                </c:pt>
                <c:pt idx="5243">
                  <c:v>-12.89052936097219</c:v>
                </c:pt>
                <c:pt idx="5244">
                  <c:v>-12.90400764828315</c:v>
                </c:pt>
                <c:pt idx="5245">
                  <c:v>-12.917487513514</c:v>
                </c:pt>
                <c:pt idx="5246">
                  <c:v>-12.93096895368766</c:v>
                </c:pt>
                <c:pt idx="5247">
                  <c:v>-12.94445196582662</c:v>
                </c:pt>
                <c:pt idx="5248">
                  <c:v>-12.95793654695291</c:v>
                </c:pt>
                <c:pt idx="5249">
                  <c:v>-12.97142269408805</c:v>
                </c:pt>
                <c:pt idx="5250">
                  <c:v>-12.98491040425312</c:v>
                </c:pt>
                <c:pt idx="5251">
                  <c:v>-12.99839967446875</c:v>
                </c:pt>
                <c:pt idx="5252">
                  <c:v>-13.01189050175507</c:v>
                </c:pt>
                <c:pt idx="5253">
                  <c:v>-13.02538288313178</c:v>
                </c:pt>
                <c:pt idx="5254">
                  <c:v>-13.0388768156181</c:v>
                </c:pt>
                <c:pt idx="5255">
                  <c:v>-13.05237229623278</c:v>
                </c:pt>
                <c:pt idx="5256">
                  <c:v>-13.06586932199414</c:v>
                </c:pt>
                <c:pt idx="5257">
                  <c:v>-13.07936788992002</c:v>
                </c:pt>
                <c:pt idx="5258">
                  <c:v>-13.0928679970278</c:v>
                </c:pt>
                <c:pt idx="5259">
                  <c:v>-13.10636964033438</c:v>
                </c:pt>
                <c:pt idx="5260">
                  <c:v>-13.11987281685627</c:v>
                </c:pt>
                <c:pt idx="5261">
                  <c:v>-13.13337752360946</c:v>
                </c:pt>
                <c:pt idx="5262">
                  <c:v>-13.14688375760951</c:v>
                </c:pt>
                <c:pt idx="5263">
                  <c:v>-13.16039151587153</c:v>
                </c:pt>
                <c:pt idx="5264">
                  <c:v>-13.17390079541015</c:v>
                </c:pt>
                <c:pt idx="5265">
                  <c:v>-13.18741159323959</c:v>
                </c:pt>
                <c:pt idx="5266">
                  <c:v>-13.20092390637358</c:v>
                </c:pt>
                <c:pt idx="5267">
                  <c:v>-13.21443773182543</c:v>
                </c:pt>
                <c:pt idx="5268">
                  <c:v>-13.22795306660797</c:v>
                </c:pt>
                <c:pt idx="5269">
                  <c:v>-13.24146990773359</c:v>
                </c:pt>
                <c:pt idx="5270">
                  <c:v>-13.25498825221426</c:v>
                </c:pt>
                <c:pt idx="5271">
                  <c:v>-13.26850809706146</c:v>
                </c:pt>
                <c:pt idx="5272">
                  <c:v>-13.28202943928626</c:v>
                </c:pt>
                <c:pt idx="5273">
                  <c:v>-13.29555227589926</c:v>
                </c:pt>
                <c:pt idx="5274">
                  <c:v>-13.30907660391061</c:v>
                </c:pt>
                <c:pt idx="5275">
                  <c:v>-13.32260242033005</c:v>
                </c:pt>
                <c:pt idx="5276">
                  <c:v>-13.33612972216686</c:v>
                </c:pt>
                <c:pt idx="5277">
                  <c:v>-13.34965850642986</c:v>
                </c:pt>
                <c:pt idx="5278">
                  <c:v>-13.36318877012745</c:v>
                </c:pt>
                <c:pt idx="5279">
                  <c:v>-13.37672051026759</c:v>
                </c:pt>
                <c:pt idx="5280">
                  <c:v>-13.39025372385779</c:v>
                </c:pt>
                <c:pt idx="5281">
                  <c:v>-13.40378840790513</c:v>
                </c:pt>
                <c:pt idx="5282">
                  <c:v>-13.41732455941625</c:v>
                </c:pt>
                <c:pt idx="5283">
                  <c:v>-13.43086217539735</c:v>
                </c:pt>
                <c:pt idx="5284">
                  <c:v>-13.4444012528542</c:v>
                </c:pt>
                <c:pt idx="5285">
                  <c:v>-13.45794178879212</c:v>
                </c:pt>
                <c:pt idx="5286">
                  <c:v>-13.47148378021604</c:v>
                </c:pt>
                <c:pt idx="5287">
                  <c:v>-13.48502722413039</c:v>
                </c:pt>
                <c:pt idx="5288">
                  <c:v>-13.49857211753923</c:v>
                </c:pt>
                <c:pt idx="5289">
                  <c:v>-13.51211845744615</c:v>
                </c:pt>
                <c:pt idx="5290">
                  <c:v>-13.52566624085432</c:v>
                </c:pt>
                <c:pt idx="5291">
                  <c:v>-13.53921546476649</c:v>
                </c:pt>
                <c:pt idx="5292">
                  <c:v>-13.55276612618497</c:v>
                </c:pt>
                <c:pt idx="5293">
                  <c:v>-13.56631822211165</c:v>
                </c:pt>
                <c:pt idx="5294">
                  <c:v>-13.57987174954799</c:v>
                </c:pt>
                <c:pt idx="5295">
                  <c:v>-13.59342670549502</c:v>
                </c:pt>
                <c:pt idx="5296">
                  <c:v>-13.60698308695335</c:v>
                </c:pt>
                <c:pt idx="5297">
                  <c:v>-13.62054089092317</c:v>
                </c:pt>
                <c:pt idx="5298">
                  <c:v>-13.63410011440423</c:v>
                </c:pt>
                <c:pt idx="5299">
                  <c:v>-13.64766075439588</c:v>
                </c:pt>
                <c:pt idx="5300">
                  <c:v>-13.66122280789704</c:v>
                </c:pt>
                <c:pt idx="5301">
                  <c:v>-13.67478627190621</c:v>
                </c:pt>
                <c:pt idx="5302">
                  <c:v>-13.68835114342145</c:v>
                </c:pt>
                <c:pt idx="5303">
                  <c:v>-13.70191741944043</c:v>
                </c:pt>
                <c:pt idx="5304">
                  <c:v>-13.71548509696041</c:v>
                </c:pt>
                <c:pt idx="5305">
                  <c:v>-13.72905417297818</c:v>
                </c:pt>
                <c:pt idx="5306">
                  <c:v>-13.74262464449017</c:v>
                </c:pt>
                <c:pt idx="5307">
                  <c:v>-13.75619650849238</c:v>
                </c:pt>
                <c:pt idx="5308">
                  <c:v>-13.76976976198037</c:v>
                </c:pt>
                <c:pt idx="5309">
                  <c:v>-13.78334440194932</c:v>
                </c:pt>
                <c:pt idx="5310">
                  <c:v>-13.79692042539398</c:v>
                </c:pt>
                <c:pt idx="5311">
                  <c:v>-13.8104978293087</c:v>
                </c:pt>
                <c:pt idx="5312">
                  <c:v>-13.82407661068738</c:v>
                </c:pt>
                <c:pt idx="5313">
                  <c:v>-13.83765676652358</c:v>
                </c:pt>
                <c:pt idx="5314">
                  <c:v>-13.8512382938104</c:v>
                </c:pt>
                <c:pt idx="5315">
                  <c:v>-13.86482118954053</c:v>
                </c:pt>
                <c:pt idx="5316">
                  <c:v>-13.87840545070629</c:v>
                </c:pt>
                <c:pt idx="5317">
                  <c:v>-13.89199107429955</c:v>
                </c:pt>
                <c:pt idx="5318">
                  <c:v>-13.90557805731181</c:v>
                </c:pt>
                <c:pt idx="5319">
                  <c:v>-13.91916639673415</c:v>
                </c:pt>
                <c:pt idx="5320">
                  <c:v>-13.93275608955725</c:v>
                </c:pt>
                <c:pt idx="5321">
                  <c:v>-13.94634713277138</c:v>
                </c:pt>
                <c:pt idx="5322">
                  <c:v>-13.95993952336642</c:v>
                </c:pt>
                <c:pt idx="5323">
                  <c:v>-13.97353325833184</c:v>
                </c:pt>
                <c:pt idx="5324">
                  <c:v>-13.9871283346567</c:v>
                </c:pt>
                <c:pt idx="5325">
                  <c:v>-14.0007247493297</c:v>
                </c:pt>
                <c:pt idx="5326">
                  <c:v>-14.0143224993391</c:v>
                </c:pt>
                <c:pt idx="5327">
                  <c:v>-14.02792158167278</c:v>
                </c:pt>
                <c:pt idx="5328">
                  <c:v>-14.04152199331823</c:v>
                </c:pt>
                <c:pt idx="5329">
                  <c:v>-14.05512373126253</c:v>
                </c:pt>
                <c:pt idx="5330">
                  <c:v>-14.06872679249238</c:v>
                </c:pt>
                <c:pt idx="5331">
                  <c:v>-14.08233117399406</c:v>
                </c:pt>
                <c:pt idx="5332">
                  <c:v>-14.0959368727535</c:v>
                </c:pt>
                <c:pt idx="5333">
                  <c:v>-14.1095438857562</c:v>
                </c:pt>
                <c:pt idx="5334">
                  <c:v>-14.12315220998729</c:v>
                </c:pt>
                <c:pt idx="5335">
                  <c:v>-14.13676184243149</c:v>
                </c:pt>
                <c:pt idx="5336">
                  <c:v>-14.15037278007316</c:v>
                </c:pt>
                <c:pt idx="5337">
                  <c:v>-14.16398501989625</c:v>
                </c:pt>
                <c:pt idx="5338">
                  <c:v>-14.17759855888433</c:v>
                </c:pt>
                <c:pt idx="5339">
                  <c:v>-14.19121339402058</c:v>
                </c:pt>
                <c:pt idx="5340">
                  <c:v>-14.2048295222878</c:v>
                </c:pt>
                <c:pt idx="5341">
                  <c:v>-14.2184469406684</c:v>
                </c:pt>
                <c:pt idx="5342">
                  <c:v>-14.23206564614439</c:v>
                </c:pt>
                <c:pt idx="5343">
                  <c:v>-14.24568563569744</c:v>
                </c:pt>
                <c:pt idx="5344">
                  <c:v>-14.25930690630881</c:v>
                </c:pt>
                <c:pt idx="5345">
                  <c:v>-14.27292945495937</c:v>
                </c:pt>
                <c:pt idx="5346">
                  <c:v>-14.28655327862964</c:v>
                </c:pt>
                <c:pt idx="5347">
                  <c:v>-14.30017837429972</c:v>
                </c:pt>
                <c:pt idx="5348">
                  <c:v>-14.31380473894937</c:v>
                </c:pt>
                <c:pt idx="5349">
                  <c:v>-14.32743236955795</c:v>
                </c:pt>
                <c:pt idx="5350">
                  <c:v>-14.34106126310444</c:v>
                </c:pt>
                <c:pt idx="5351">
                  <c:v>-14.35469141656748</c:v>
                </c:pt>
                <c:pt idx="5352">
                  <c:v>-14.3683228269253</c:v>
                </c:pt>
                <c:pt idx="5353">
                  <c:v>-14.38195549115574</c:v>
                </c:pt>
                <c:pt idx="5354">
                  <c:v>-14.39558940623633</c:v>
                </c:pt>
                <c:pt idx="5355">
                  <c:v>-14.40922456914417</c:v>
                </c:pt>
                <c:pt idx="5356">
                  <c:v>-14.42286097685601</c:v>
                </c:pt>
                <c:pt idx="5357">
                  <c:v>-14.43649862634824</c:v>
                </c:pt>
                <c:pt idx="5358">
                  <c:v>-14.45013751459686</c:v>
                </c:pt>
                <c:pt idx="5359">
                  <c:v>-14.46377763857751</c:v>
                </c:pt>
                <c:pt idx="5360">
                  <c:v>-14.47741899526547</c:v>
                </c:pt>
                <c:pt idx="5361">
                  <c:v>-14.49106158163564</c:v>
                </c:pt>
                <c:pt idx="5362">
                  <c:v>-14.50470539466257</c:v>
                </c:pt>
                <c:pt idx="5363">
                  <c:v>-14.51835043132042</c:v>
                </c:pt>
                <c:pt idx="5364">
                  <c:v>-14.53199668858302</c:v>
                </c:pt>
                <c:pt idx="5365">
                  <c:v>-14.54564416342382</c:v>
                </c:pt>
                <c:pt idx="5366">
                  <c:v>-14.5592928528159</c:v>
                </c:pt>
                <c:pt idx="5367">
                  <c:v>-14.57294275373197</c:v>
                </c:pt>
                <c:pt idx="5368">
                  <c:v>-14.58659386314441</c:v>
                </c:pt>
                <c:pt idx="5369">
                  <c:v>-14.60024617802523</c:v>
                </c:pt>
                <c:pt idx="5370">
                  <c:v>-14.61389969534607</c:v>
                </c:pt>
                <c:pt idx="5371">
                  <c:v>-14.62755441207822</c:v>
                </c:pt>
                <c:pt idx="5372">
                  <c:v>-14.64121032519262</c:v>
                </c:pt>
                <c:pt idx="5373">
                  <c:v>-14.65486743165983</c:v>
                </c:pt>
                <c:pt idx="5374">
                  <c:v>-14.66852572845009</c:v>
                </c:pt>
                <c:pt idx="5375">
                  <c:v>-14.68218521253326</c:v>
                </c:pt>
                <c:pt idx="5376">
                  <c:v>-14.69584588087885</c:v>
                </c:pt>
                <c:pt idx="5377">
                  <c:v>-14.70950773045603</c:v>
                </c:pt>
                <c:pt idx="5378">
                  <c:v>-14.7231707582336</c:v>
                </c:pt>
                <c:pt idx="5379">
                  <c:v>-14.73683496118003</c:v>
                </c:pt>
                <c:pt idx="5380">
                  <c:v>-14.75050033626343</c:v>
                </c:pt>
                <c:pt idx="5381">
                  <c:v>-14.76416688045155</c:v>
                </c:pt>
                <c:pt idx="5382">
                  <c:v>-14.77783459071182</c:v>
                </c:pt>
                <c:pt idx="5383">
                  <c:v>-14.7915034640113</c:v>
                </c:pt>
                <c:pt idx="5384">
                  <c:v>-14.80517349731671</c:v>
                </c:pt>
                <c:pt idx="5385">
                  <c:v>-14.81884468759443</c:v>
                </c:pt>
                <c:pt idx="5386">
                  <c:v>-14.83251703181049</c:v>
                </c:pt>
                <c:pt idx="5387">
                  <c:v>-14.84619052693057</c:v>
                </c:pt>
                <c:pt idx="5388">
                  <c:v>-14.85986516992003</c:v>
                </c:pt>
                <c:pt idx="5389">
                  <c:v>-14.87354095774388</c:v>
                </c:pt>
                <c:pt idx="5390">
                  <c:v>-14.88721788736676</c:v>
                </c:pt>
                <c:pt idx="5391">
                  <c:v>-14.90089595575301</c:v>
                </c:pt>
                <c:pt idx="5392">
                  <c:v>-14.91457515986662</c:v>
                </c:pt>
                <c:pt idx="5393">
                  <c:v>-14.92825549667123</c:v>
                </c:pt>
                <c:pt idx="5394">
                  <c:v>-14.94193696313015</c:v>
                </c:pt>
                <c:pt idx="5395">
                  <c:v>-14.95561955620637</c:v>
                </c:pt>
                <c:pt idx="5396">
                  <c:v>-14.9693032728625</c:v>
                </c:pt>
                <c:pt idx="5397">
                  <c:v>-14.98298811006087</c:v>
                </c:pt>
                <c:pt idx="5398">
                  <c:v>-14.99667406476346</c:v>
                </c:pt>
                <c:pt idx="5399">
                  <c:v>-15.01036113393188</c:v>
                </c:pt>
                <c:pt idx="5400">
                  <c:v>-15.02404931452747</c:v>
                </c:pt>
                <c:pt idx="5401">
                  <c:v>-15.03773860351118</c:v>
                </c:pt>
                <c:pt idx="5402">
                  <c:v>-15.05142899784367</c:v>
                </c:pt>
                <c:pt idx="5403">
                  <c:v>-15.06512049448527</c:v>
                </c:pt>
                <c:pt idx="5404">
                  <c:v>-15.07881309039595</c:v>
                </c:pt>
                <c:pt idx="5405">
                  <c:v>-15.09250678253539</c:v>
                </c:pt>
                <c:pt idx="5406">
                  <c:v>-15.10620156786293</c:v>
                </c:pt>
                <c:pt idx="5407">
                  <c:v>-15.11989744333756</c:v>
                </c:pt>
                <c:pt idx="5408">
                  <c:v>-15.133594405918</c:v>
                </c:pt>
                <c:pt idx="5409">
                  <c:v>-15.14729245256259</c:v>
                </c:pt>
                <c:pt idx="5410">
                  <c:v>-15.16099158022939</c:v>
                </c:pt>
                <c:pt idx="5411">
                  <c:v>-15.17469178587612</c:v>
                </c:pt>
                <c:pt idx="5412">
                  <c:v>-15.18839306646016</c:v>
                </c:pt>
                <c:pt idx="5413">
                  <c:v>-15.20209541893862</c:v>
                </c:pt>
                <c:pt idx="5414">
                  <c:v>-15.21579884026824</c:v>
                </c:pt>
                <c:pt idx="5415">
                  <c:v>-15.22950332740547</c:v>
                </c:pt>
                <c:pt idx="5416">
                  <c:v>-15.24320887730644</c:v>
                </c:pt>
                <c:pt idx="5417">
                  <c:v>-15.25691548692696</c:v>
                </c:pt>
                <c:pt idx="5418">
                  <c:v>-15.27062315322253</c:v>
                </c:pt>
                <c:pt idx="5419">
                  <c:v>-15.28433187314832</c:v>
                </c:pt>
                <c:pt idx="5420">
                  <c:v>-15.2980416436592</c:v>
                </c:pt>
                <c:pt idx="5421">
                  <c:v>-15.31175246170974</c:v>
                </c:pt>
                <c:pt idx="5422">
                  <c:v>-15.32546432425416</c:v>
                </c:pt>
                <c:pt idx="5423">
                  <c:v>-15.33917722824642</c:v>
                </c:pt>
                <c:pt idx="5424">
                  <c:v>-15.35289117064012</c:v>
                </c:pt>
                <c:pt idx="5425">
                  <c:v>-15.36660614838858</c:v>
                </c:pt>
                <c:pt idx="5426">
                  <c:v>-15.38032215844481</c:v>
                </c:pt>
                <c:pt idx="5427">
                  <c:v>-15.39403919776151</c:v>
                </c:pt>
                <c:pt idx="5428">
                  <c:v>-15.40775726329107</c:v>
                </c:pt>
                <c:pt idx="5429">
                  <c:v>-15.42147635198557</c:v>
                </c:pt>
                <c:pt idx="5430">
                  <c:v>-15.43519646079681</c:v>
                </c:pt>
                <c:pt idx="5431">
                  <c:v>-15.44891758667626</c:v>
                </c:pt>
                <c:pt idx="5432">
                  <c:v>-15.46263972657511</c:v>
                </c:pt>
                <c:pt idx="5433">
                  <c:v>-15.47636287744421</c:v>
                </c:pt>
                <c:pt idx="5434">
                  <c:v>-15.49008703623415</c:v>
                </c:pt>
                <c:pt idx="5435">
                  <c:v>-15.50381219989521</c:v>
                </c:pt>
                <c:pt idx="5436">
                  <c:v>-15.51753836537736</c:v>
                </c:pt>
                <c:pt idx="5437">
                  <c:v>-15.53126552963027</c:v>
                </c:pt>
                <c:pt idx="5438">
                  <c:v>-15.54499368960333</c:v>
                </c:pt>
                <c:pt idx="5439">
                  <c:v>-15.55872284224564</c:v>
                </c:pt>
                <c:pt idx="5440">
                  <c:v>-15.57245298450596</c:v>
                </c:pt>
                <c:pt idx="5441">
                  <c:v>-15.5861841133328</c:v>
                </c:pt>
                <c:pt idx="5442">
                  <c:v>-15.59991622567436</c:v>
                </c:pt>
                <c:pt idx="5443">
                  <c:v>-15.61364931847855</c:v>
                </c:pt>
                <c:pt idx="5444">
                  <c:v>-15.62738338869298</c:v>
                </c:pt>
                <c:pt idx="5445">
                  <c:v>-15.64111843326499</c:v>
                </c:pt>
                <c:pt idx="5446">
                  <c:v>-15.65485444914161</c:v>
                </c:pt>
                <c:pt idx="5447">
                  <c:v>-15.66859143326959</c:v>
                </c:pt>
                <c:pt idx="5448">
                  <c:v>-15.68232938259538</c:v>
                </c:pt>
                <c:pt idx="5449">
                  <c:v>-15.69606829406517</c:v>
                </c:pt>
                <c:pt idx="5450">
                  <c:v>-15.70980816462483</c:v>
                </c:pt>
                <c:pt idx="5451">
                  <c:v>-15.72354899121997</c:v>
                </c:pt>
                <c:pt idx="5452">
                  <c:v>-15.7372907707959</c:v>
                </c:pt>
                <c:pt idx="5453">
                  <c:v>-15.75103350029766</c:v>
                </c:pt>
                <c:pt idx="5454">
                  <c:v>-15.76477717667</c:v>
                </c:pt>
                <c:pt idx="5455">
                  <c:v>-15.77852179685738</c:v>
                </c:pt>
                <c:pt idx="5456">
                  <c:v>-15.792267357804</c:v>
                </c:pt>
                <c:pt idx="5457">
                  <c:v>-15.80601385645377</c:v>
                </c:pt>
                <c:pt idx="5458">
                  <c:v>-15.8197612897503</c:v>
                </c:pt>
                <c:pt idx="5459">
                  <c:v>-15.83350965463697</c:v>
                </c:pt>
                <c:pt idx="5460">
                  <c:v>-15.84725894805682</c:v>
                </c:pt>
                <c:pt idx="5461">
                  <c:v>-15.86100916695268</c:v>
                </c:pt>
                <c:pt idx="5462">
                  <c:v>-15.87476030826706</c:v>
                </c:pt>
                <c:pt idx="5463">
                  <c:v>-15.8885123689422</c:v>
                </c:pt>
                <c:pt idx="5464">
                  <c:v>-15.90226534592009</c:v>
                </c:pt>
                <c:pt idx="5465">
                  <c:v>-15.91601923614242</c:v>
                </c:pt>
                <c:pt idx="5466">
                  <c:v>-15.92977403655062</c:v>
                </c:pt>
                <c:pt idx="5467">
                  <c:v>-15.94352974408586</c:v>
                </c:pt>
                <c:pt idx="5468">
                  <c:v>-15.95728635568904</c:v>
                </c:pt>
                <c:pt idx="5469">
                  <c:v>-15.97104386830075</c:v>
                </c:pt>
                <c:pt idx="5470">
                  <c:v>-15.98480227886136</c:v>
                </c:pt>
                <c:pt idx="5471">
                  <c:v>-15.99856158431095</c:v>
                </c:pt>
                <c:pt idx="5472">
                  <c:v>-16.01232178158935</c:v>
                </c:pt>
                <c:pt idx="5473">
                  <c:v>-16.02608286763612</c:v>
                </c:pt>
                <c:pt idx="5474">
                  <c:v>-16.03984483939053</c:v>
                </c:pt>
                <c:pt idx="5475">
                  <c:v>-16.05360769379161</c:v>
                </c:pt>
                <c:pt idx="5476">
                  <c:v>-16.06737142777814</c:v>
                </c:pt>
                <c:pt idx="5477">
                  <c:v>-16.0811360382886</c:v>
                </c:pt>
                <c:pt idx="5478">
                  <c:v>-16.09490152226125</c:v>
                </c:pt>
                <c:pt idx="5479">
                  <c:v>-16.10866787663406</c:v>
                </c:pt>
                <c:pt idx="5480">
                  <c:v>-16.12243509834477</c:v>
                </c:pt>
                <c:pt idx="5481">
                  <c:v>-16.13620318433082</c:v>
                </c:pt>
                <c:pt idx="5482">
                  <c:v>-16.14997213152943</c:v>
                </c:pt>
                <c:pt idx="5483">
                  <c:v>-16.16374193687756</c:v>
                </c:pt>
                <c:pt idx="5484">
                  <c:v>-16.17751259731189</c:v>
                </c:pt>
                <c:pt idx="5485">
                  <c:v>-16.19128410976888</c:v>
                </c:pt>
                <c:pt idx="5486">
                  <c:v>-16.20505647118469</c:v>
                </c:pt>
                <c:pt idx="5487">
                  <c:v>-16.21882967849529</c:v>
                </c:pt>
                <c:pt idx="5488">
                  <c:v>-16.23260372863634</c:v>
                </c:pt>
                <c:pt idx="5489">
                  <c:v>-16.24637861854329</c:v>
                </c:pt>
                <c:pt idx="5490">
                  <c:v>-16.2601543451513</c:v>
                </c:pt>
                <c:pt idx="5491">
                  <c:v>-16.27393090539533</c:v>
                </c:pt>
                <c:pt idx="5492">
                  <c:v>-16.28770829621006</c:v>
                </c:pt>
                <c:pt idx="5493">
                  <c:v>-16.30148651452992</c:v>
                </c:pt>
                <c:pt idx="5494">
                  <c:v>-16.31526555728911</c:v>
                </c:pt>
                <c:pt idx="5495">
                  <c:v>-16.32904542142158</c:v>
                </c:pt>
                <c:pt idx="5496">
                  <c:v>-16.34282610386102</c:v>
                </c:pt>
                <c:pt idx="5497">
                  <c:v>-16.35660760154091</c:v>
                </c:pt>
                <c:pt idx="5498">
                  <c:v>-16.37038991139447</c:v>
                </c:pt>
                <c:pt idx="5499">
                  <c:v>-16.38417303035465</c:v>
                </c:pt>
                <c:pt idx="5500">
                  <c:v>-16.39795695535421</c:v>
                </c:pt>
                <c:pt idx="5501">
                  <c:v>-16.41174168332563</c:v>
                </c:pt>
                <c:pt idx="5502">
                  <c:v>-16.42552721120119</c:v>
                </c:pt>
                <c:pt idx="5503">
                  <c:v>-16.43931353591288</c:v>
                </c:pt>
                <c:pt idx="5504">
                  <c:v>-16.45310065439251</c:v>
                </c:pt>
                <c:pt idx="5505">
                  <c:v>-16.4668885635716</c:v>
                </c:pt>
                <c:pt idx="5506">
                  <c:v>-16.48067726038148</c:v>
                </c:pt>
                <c:pt idx="5507">
                  <c:v>-16.49446674175321</c:v>
                </c:pt>
                <c:pt idx="5508">
                  <c:v>-16.50825700461766</c:v>
                </c:pt>
                <c:pt idx="5509">
                  <c:v>-16.5220480459054</c:v>
                </c:pt>
                <c:pt idx="5510">
                  <c:v>-16.53583986254685</c:v>
                </c:pt>
                <c:pt idx="5511">
                  <c:v>-16.54963245147213</c:v>
                </c:pt>
                <c:pt idx="5512">
                  <c:v>-16.56342580961117</c:v>
                </c:pt>
                <c:pt idx="5513">
                  <c:v>-16.57721993389367</c:v>
                </c:pt>
                <c:pt idx="5514">
                  <c:v>-16.59101482124906</c:v>
                </c:pt>
                <c:pt idx="5515">
                  <c:v>-16.60481046860661</c:v>
                </c:pt>
                <c:pt idx="5516">
                  <c:v>-16.6186068728953</c:v>
                </c:pt>
                <c:pt idx="5517">
                  <c:v>-16.63240403104394</c:v>
                </c:pt>
                <c:pt idx="5518">
                  <c:v>-16.64620193998107</c:v>
                </c:pt>
                <c:pt idx="5519">
                  <c:v>-16.66000059663503</c:v>
                </c:pt>
                <c:pt idx="5520">
                  <c:v>-16.67379999793394</c:v>
                </c:pt>
                <c:pt idx="5521">
                  <c:v>-16.6876001408057</c:v>
                </c:pt>
                <c:pt idx="5522">
                  <c:v>-16.70140102217795</c:v>
                </c:pt>
                <c:pt idx="5523">
                  <c:v>-16.71520263897817</c:v>
                </c:pt>
                <c:pt idx="5524">
                  <c:v>-16.72900498813358</c:v>
                </c:pt>
                <c:pt idx="5525">
                  <c:v>-16.7428080665712</c:v>
                </c:pt>
                <c:pt idx="5526">
                  <c:v>-16.75661187121783</c:v>
                </c:pt>
                <c:pt idx="5527">
                  <c:v>-16.77041639900005</c:v>
                </c:pt>
                <c:pt idx="5528">
                  <c:v>-16.78422164684423</c:v>
                </c:pt>
                <c:pt idx="5529">
                  <c:v>-16.79802761167651</c:v>
                </c:pt>
                <c:pt idx="5530">
                  <c:v>-16.81183429042285</c:v>
                </c:pt>
                <c:pt idx="5531">
                  <c:v>-16.82564168000895</c:v>
                </c:pt>
                <c:pt idx="5532">
                  <c:v>-16.83944977736035</c:v>
                </c:pt>
                <c:pt idx="5533">
                  <c:v>-16.85325857940235</c:v>
                </c:pt>
                <c:pt idx="5534">
                  <c:v>-16.86706808306004</c:v>
                </c:pt>
                <c:pt idx="5535">
                  <c:v>-16.88087828525832</c:v>
                </c:pt>
                <c:pt idx="5536">
                  <c:v>-16.89468918292183</c:v>
                </c:pt>
                <c:pt idx="5537">
                  <c:v>-16.90850077297509</c:v>
                </c:pt>
                <c:pt idx="5538">
                  <c:v>-16.92231305234235</c:v>
                </c:pt>
                <c:pt idx="5539">
                  <c:v>-16.93612601794766</c:v>
                </c:pt>
                <c:pt idx="5540">
                  <c:v>-16.94993966671489</c:v>
                </c:pt>
                <c:pt idx="5541">
                  <c:v>-16.96375399556768</c:v>
                </c:pt>
                <c:pt idx="5542">
                  <c:v>-16.9775690014295</c:v>
                </c:pt>
                <c:pt idx="5543">
                  <c:v>-16.99138468122359</c:v>
                </c:pt>
                <c:pt idx="5544">
                  <c:v>-17.00520103187299</c:v>
                </c:pt>
                <c:pt idx="5545">
                  <c:v>-17.01901805030057</c:v>
                </c:pt>
                <c:pt idx="5546">
                  <c:v>-17.03283573342896</c:v>
                </c:pt>
                <c:pt idx="5547">
                  <c:v>-17.04665407818062</c:v>
                </c:pt>
                <c:pt idx="5548">
                  <c:v>-17.06047308147782</c:v>
                </c:pt>
                <c:pt idx="5549">
                  <c:v>-17.07429274024261</c:v>
                </c:pt>
                <c:pt idx="5550">
                  <c:v>-17.08811305139685</c:v>
                </c:pt>
                <c:pt idx="5551">
                  <c:v>-17.10193401186223</c:v>
                </c:pt>
                <c:pt idx="5552">
                  <c:v>-17.11575561856022</c:v>
                </c:pt>
                <c:pt idx="5553">
                  <c:v>-17.1295778684121</c:v>
                </c:pt>
                <c:pt idx="5554">
                  <c:v>-17.14340075833897</c:v>
                </c:pt>
                <c:pt idx="5555">
                  <c:v>-17.15722428526173</c:v>
                </c:pt>
                <c:pt idx="5556">
                  <c:v>-17.1710484461011</c:v>
                </c:pt>
                <c:pt idx="5557">
                  <c:v>-17.18487323777761</c:v>
                </c:pt>
                <c:pt idx="5558">
                  <c:v>-17.1986986572116</c:v>
                </c:pt>
                <c:pt idx="5559">
                  <c:v>-17.2125247013232</c:v>
                </c:pt>
                <c:pt idx="5560">
                  <c:v>-17.22635136703241</c:v>
                </c:pt>
                <c:pt idx="5561">
                  <c:v>-17.240178651259</c:v>
                </c:pt>
                <c:pt idx="5562">
                  <c:v>-17.25400655092254</c:v>
                </c:pt>
                <c:pt idx="5563">
                  <c:v>-17.26783506294248</c:v>
                </c:pt>
                <c:pt idx="5564">
                  <c:v>-17.28166418423804</c:v>
                </c:pt>
                <c:pt idx="5565">
                  <c:v>-17.29549391172826</c:v>
                </c:pt>
                <c:pt idx="5566">
                  <c:v>-17.30932424233204</c:v>
                </c:pt>
                <c:pt idx="5567">
                  <c:v>-17.32315517296804</c:v>
                </c:pt>
                <c:pt idx="5568">
                  <c:v>-17.33698670055479</c:v>
                </c:pt>
                <c:pt idx="5569">
                  <c:v>-17.35081882201062</c:v>
                </c:pt>
                <c:pt idx="5570">
                  <c:v>-17.36465153425368</c:v>
                </c:pt>
                <c:pt idx="5571">
                  <c:v>-17.37848483420196</c:v>
                </c:pt>
                <c:pt idx="5572">
                  <c:v>-17.39231871877328</c:v>
                </c:pt>
                <c:pt idx="5573">
                  <c:v>-17.40615318488525</c:v>
                </c:pt>
                <c:pt idx="5574">
                  <c:v>-17.41998822945536</c:v>
                </c:pt>
                <c:pt idx="5575">
                  <c:v>-17.43382384940087</c:v>
                </c:pt>
                <c:pt idx="5576">
                  <c:v>-17.44766004163892</c:v>
                </c:pt>
                <c:pt idx="5577">
                  <c:v>-17.46149680308644</c:v>
                </c:pt>
                <c:pt idx="5578">
                  <c:v>-17.47533413066022</c:v>
                </c:pt>
                <c:pt idx="5579">
                  <c:v>-17.48917202127687</c:v>
                </c:pt>
                <c:pt idx="5580">
                  <c:v>-17.50301047185283</c:v>
                </c:pt>
                <c:pt idx="5581">
                  <c:v>-17.51684947930437</c:v>
                </c:pt>
                <c:pt idx="5582">
                  <c:v>-17.53068904054761</c:v>
                </c:pt>
                <c:pt idx="5583">
                  <c:v>-17.5445291524985</c:v>
                </c:pt>
                <c:pt idx="5584">
                  <c:v>-17.55836981207279</c:v>
                </c:pt>
                <c:pt idx="5585">
                  <c:v>-17.57221101618612</c:v>
                </c:pt>
                <c:pt idx="5586">
                  <c:v>-17.58605276175395</c:v>
                </c:pt>
                <c:pt idx="5587">
                  <c:v>-17.5998950456916</c:v>
                </c:pt>
                <c:pt idx="5588">
                  <c:v>-17.61373786491414</c:v>
                </c:pt>
                <c:pt idx="5589">
                  <c:v>-17.6275812163366</c:v>
                </c:pt>
                <c:pt idx="5590">
                  <c:v>-17.64142509687378</c:v>
                </c:pt>
                <c:pt idx="5591">
                  <c:v>-17.65526950344034</c:v>
                </c:pt>
                <c:pt idx="5592">
                  <c:v>-17.66911443295079</c:v>
                </c:pt>
                <c:pt idx="5593">
                  <c:v>-17.68295988231947</c:v>
                </c:pt>
                <c:pt idx="5594">
                  <c:v>-17.69680584846058</c:v>
                </c:pt>
                <c:pt idx="5595">
                  <c:v>-17.71065232828816</c:v>
                </c:pt>
                <c:pt idx="5596">
                  <c:v>-17.72449931871609</c:v>
                </c:pt>
                <c:pt idx="5597">
                  <c:v>-17.73834681665811</c:v>
                </c:pt>
                <c:pt idx="5598">
                  <c:v>-17.75219481902781</c:v>
                </c:pt>
                <c:pt idx="5599">
                  <c:v>-17.76604332273862</c:v>
                </c:pt>
                <c:pt idx="5600">
                  <c:v>-17.77989232470383</c:v>
                </c:pt>
                <c:pt idx="5601">
                  <c:v>-17.79374182183657</c:v>
                </c:pt>
                <c:pt idx="5602">
                  <c:v>-17.80759181104982</c:v>
                </c:pt>
                <c:pt idx="5603">
                  <c:v>-17.82144228925644</c:v>
                </c:pt>
                <c:pt idx="5604">
                  <c:v>-17.83529325336912</c:v>
                </c:pt>
                <c:pt idx="5605">
                  <c:v>-17.84914470030042</c:v>
                </c:pt>
                <c:pt idx="5606">
                  <c:v>-17.86299662696274</c:v>
                </c:pt>
                <c:pt idx="5607">
                  <c:v>-17.87684903026835</c:v>
                </c:pt>
                <c:pt idx="5608">
                  <c:v>-17.89070190712938</c:v>
                </c:pt>
                <c:pt idx="5609">
                  <c:v>-17.90455525445782</c:v>
                </c:pt>
                <c:pt idx="5610">
                  <c:v>-17.91840906916549</c:v>
                </c:pt>
                <c:pt idx="5611">
                  <c:v>-17.93226334816412</c:v>
                </c:pt>
                <c:pt idx="5612">
                  <c:v>-17.94611808836526</c:v>
                </c:pt>
                <c:pt idx="5613">
                  <c:v>-17.95997328668037</c:v>
                </c:pt>
                <c:pt idx="5614">
                  <c:v>-17.9738289400207</c:v>
                </c:pt>
                <c:pt idx="5615">
                  <c:v>-17.98768504529744</c:v>
                </c:pt>
                <c:pt idx="5616">
                  <c:v>-18.00154159942159</c:v>
                </c:pt>
                <c:pt idx="5617">
                  <c:v>-18.01539859930406</c:v>
                </c:pt>
                <c:pt idx="5618">
                  <c:v>-18.02925604185561</c:v>
                </c:pt>
                <c:pt idx="5619">
                  <c:v>-18.04311392398684</c:v>
                </c:pt>
                <c:pt idx="5620">
                  <c:v>-18.05697224260829</c:v>
                </c:pt>
                <c:pt idx="5621">
                  <c:v>-18.07083099463027</c:v>
                </c:pt>
                <c:pt idx="5622">
                  <c:v>-18.08469017696305</c:v>
                </c:pt>
                <c:pt idx="5623">
                  <c:v>-18.09854978651675</c:v>
                </c:pt>
                <c:pt idx="5624">
                  <c:v>-18.11240982020133</c:v>
                </c:pt>
                <c:pt idx="5625">
                  <c:v>-18.12627027492664</c:v>
                </c:pt>
                <c:pt idx="5626">
                  <c:v>-18.14013114760243</c:v>
                </c:pt>
                <c:pt idx="5627">
                  <c:v>-18.15399243513829</c:v>
                </c:pt>
                <c:pt idx="5628">
                  <c:v>-18.16785413444371</c:v>
                </c:pt>
                <c:pt idx="5629">
                  <c:v>-18.18171624242804</c:v>
                </c:pt>
                <c:pt idx="5630">
                  <c:v>-18.19557875600054</c:v>
                </c:pt>
                <c:pt idx="5631">
                  <c:v>-18.2094416720703</c:v>
                </c:pt>
                <c:pt idx="5632">
                  <c:v>-18.22330498754634</c:v>
                </c:pt>
                <c:pt idx="5633">
                  <c:v>-18.23716869933753</c:v>
                </c:pt>
                <c:pt idx="5634">
                  <c:v>-18.25103280435262</c:v>
                </c:pt>
                <c:pt idx="5635">
                  <c:v>-18.26489729950027</c:v>
                </c:pt>
                <c:pt idx="5636">
                  <c:v>-18.278762181689</c:v>
                </c:pt>
                <c:pt idx="5637">
                  <c:v>-18.29262744782723</c:v>
                </c:pt>
                <c:pt idx="5638">
                  <c:v>-18.30649309482326</c:v>
                </c:pt>
                <c:pt idx="5639">
                  <c:v>-18.32035911958527</c:v>
                </c:pt>
                <c:pt idx="5640">
                  <c:v>-18.33422551902133</c:v>
                </c:pt>
                <c:pt idx="5641">
                  <c:v>-18.34809229003941</c:v>
                </c:pt>
                <c:pt idx="5642">
                  <c:v>-18.36195942954735</c:v>
                </c:pt>
                <c:pt idx="5643">
                  <c:v>-18.3758269344529</c:v>
                </c:pt>
                <c:pt idx="5644">
                  <c:v>-18.38969480166368</c:v>
                </c:pt>
                <c:pt idx="5645">
                  <c:v>-18.40356302808724</c:v>
                </c:pt>
                <c:pt idx="5646">
                  <c:v>-18.41743161063098</c:v>
                </c:pt>
                <c:pt idx="5647">
                  <c:v>-18.43130054620221</c:v>
                </c:pt>
                <c:pt idx="5648">
                  <c:v>-18.44516983170814</c:v>
                </c:pt>
                <c:pt idx="5649">
                  <c:v>-18.45903946405588</c:v>
                </c:pt>
                <c:pt idx="5650">
                  <c:v>-18.47290944015242</c:v>
                </c:pt>
                <c:pt idx="5651">
                  <c:v>-18.48677975690467</c:v>
                </c:pt>
                <c:pt idx="5652">
                  <c:v>-18.50065041121942</c:v>
                </c:pt>
                <c:pt idx="5653">
                  <c:v>-18.51452140000335</c:v>
                </c:pt>
                <c:pt idx="5654">
                  <c:v>-18.52839272016308</c:v>
                </c:pt>
                <c:pt idx="5655">
                  <c:v>-18.5422643686051</c:v>
                </c:pt>
                <c:pt idx="5656">
                  <c:v>-18.55613634223581</c:v>
                </c:pt>
                <c:pt idx="5657">
                  <c:v>-18.57000863796151</c:v>
                </c:pt>
                <c:pt idx="5658">
                  <c:v>-18.58388125268841</c:v>
                </c:pt>
                <c:pt idx="5659">
                  <c:v>-18.59775418332262</c:v>
                </c:pt>
                <c:pt idx="5660">
                  <c:v>-18.61162742677017</c:v>
                </c:pt>
                <c:pt idx="5661">
                  <c:v>-18.62550097993697</c:v>
                </c:pt>
                <c:pt idx="5662">
                  <c:v>-18.63937483972886</c:v>
                </c:pt>
                <c:pt idx="5663">
                  <c:v>-18.65324900305159</c:v>
                </c:pt>
                <c:pt idx="5664">
                  <c:v>-18.6671234668108</c:v>
                </c:pt>
                <c:pt idx="5665">
                  <c:v>-18.68099822791206</c:v>
                </c:pt>
                <c:pt idx="5666">
                  <c:v>-18.69487328326083</c:v>
                </c:pt>
                <c:pt idx="5667">
                  <c:v>-18.70874862976251</c:v>
                </c:pt>
                <c:pt idx="5668">
                  <c:v>-18.7226242643224</c:v>
                </c:pt>
                <c:pt idx="5669">
                  <c:v>-18.73650018384572</c:v>
                </c:pt>
                <c:pt idx="5670">
                  <c:v>-18.75037638523759</c:v>
                </c:pt>
                <c:pt idx="5671">
                  <c:v>-18.76425286540305</c:v>
                </c:pt>
                <c:pt idx="5672">
                  <c:v>-18.77812962124707</c:v>
                </c:pt>
                <c:pt idx="5673">
                  <c:v>-18.79200664967454</c:v>
                </c:pt>
                <c:pt idx="5674">
                  <c:v>-18.80588394759025</c:v>
                </c:pt>
                <c:pt idx="5675">
                  <c:v>-18.81976151189891</c:v>
                </c:pt>
                <c:pt idx="5676">
                  <c:v>-18.83363933950517</c:v>
                </c:pt>
                <c:pt idx="5677">
                  <c:v>-18.8475174273136</c:v>
                </c:pt>
                <c:pt idx="5678">
                  <c:v>-18.86139577222868</c:v>
                </c:pt>
                <c:pt idx="5679">
                  <c:v>-18.87527437115481</c:v>
                </c:pt>
                <c:pt idx="5680">
                  <c:v>-18.88915322099633</c:v>
                </c:pt>
                <c:pt idx="5681">
                  <c:v>-18.90303231865749</c:v>
                </c:pt>
                <c:pt idx="5682">
                  <c:v>-18.9169116610425</c:v>
                </c:pt>
                <c:pt idx="5683">
                  <c:v>-18.93079124505542</c:v>
                </c:pt>
                <c:pt idx="5684">
                  <c:v>-18.94467106760033</c:v>
                </c:pt>
                <c:pt idx="5685">
                  <c:v>-18.95855112558119</c:v>
                </c:pt>
                <c:pt idx="5686">
                  <c:v>-18.9724314159019</c:v>
                </c:pt>
                <c:pt idx="5687">
                  <c:v>-18.98631193546628</c:v>
                </c:pt>
                <c:pt idx="5688">
                  <c:v>-19.00019268117811</c:v>
                </c:pt>
                <c:pt idx="5689">
                  <c:v>-19.01407364994107</c:v>
                </c:pt>
                <c:pt idx="5690">
                  <c:v>-19.02795483865879</c:v>
                </c:pt>
                <c:pt idx="5691">
                  <c:v>-19.04183624423482</c:v>
                </c:pt>
                <c:pt idx="5692">
                  <c:v>-19.05571786357267</c:v>
                </c:pt>
                <c:pt idx="5693">
                  <c:v>-19.06959969357578</c:v>
                </c:pt>
                <c:pt idx="5694">
                  <c:v>-19.08348173114751</c:v>
                </c:pt>
                <c:pt idx="5695">
                  <c:v>-19.09736397319117</c:v>
                </c:pt>
                <c:pt idx="5696">
                  <c:v>-19.11124641661003</c:v>
                </c:pt>
                <c:pt idx="5697">
                  <c:v>-19.12512905830723</c:v>
                </c:pt>
                <c:pt idx="5698">
                  <c:v>-19.13901189518596</c:v>
                </c:pt>
                <c:pt idx="5699">
                  <c:v>-19.15289492414925</c:v>
                </c:pt>
                <c:pt idx="5700">
                  <c:v>-19.16677814210013</c:v>
                </c:pt>
                <c:pt idx="5701">
                  <c:v>-19.18066154594155</c:v>
                </c:pt>
                <c:pt idx="5702">
                  <c:v>-19.19454513257643</c:v>
                </c:pt>
                <c:pt idx="5703">
                  <c:v>-19.20842889890759</c:v>
                </c:pt>
                <c:pt idx="5704">
                  <c:v>-19.22231284183784</c:v>
                </c:pt>
                <c:pt idx="5705">
                  <c:v>-19.23619695826995</c:v>
                </c:pt>
                <c:pt idx="5706">
                  <c:v>-19.25008124510658</c:v>
                </c:pt>
                <c:pt idx="5707">
                  <c:v>-19.26396569925037</c:v>
                </c:pt>
                <c:pt idx="5708">
                  <c:v>-19.27785031760392</c:v>
                </c:pt>
                <c:pt idx="5709">
                  <c:v>-19.29173509706977</c:v>
                </c:pt>
                <c:pt idx="5710">
                  <c:v>-19.30562003455041</c:v>
                </c:pt>
                <c:pt idx="5711">
                  <c:v>-19.3195051269483</c:v>
                </c:pt>
                <c:pt idx="5712">
                  <c:v>-19.33339037116582</c:v>
                </c:pt>
                <c:pt idx="5713">
                  <c:v>-19.34727576410535</c:v>
                </c:pt>
                <c:pt idx="5714">
                  <c:v>-19.36116130266918</c:v>
                </c:pt>
                <c:pt idx="5715">
                  <c:v>-19.37504698375959</c:v>
                </c:pt>
                <c:pt idx="5716">
                  <c:v>-19.3889328042788</c:v>
                </c:pt>
                <c:pt idx="5717">
                  <c:v>-19.40281876112899</c:v>
                </c:pt>
                <c:pt idx="5718">
                  <c:v>-19.41670485121232</c:v>
                </c:pt>
                <c:pt idx="5719">
                  <c:v>-19.43059107143089</c:v>
                </c:pt>
                <c:pt idx="5720">
                  <c:v>-19.44447741868675</c:v>
                </c:pt>
                <c:pt idx="5721">
                  <c:v>-19.45836388988193</c:v>
                </c:pt>
                <c:pt idx="5722">
                  <c:v>-19.47225048191844</c:v>
                </c:pt>
                <c:pt idx="5723">
                  <c:v>-19.48613719169822</c:v>
                </c:pt>
                <c:pt idx="5724">
                  <c:v>-19.50002401612318</c:v>
                </c:pt>
                <c:pt idx="5725">
                  <c:v>-19.51391095209524</c:v>
                </c:pt>
                <c:pt idx="5726">
                  <c:v>-19.52779799651622</c:v>
                </c:pt>
                <c:pt idx="5727">
                  <c:v>-19.54168514628795</c:v>
                </c:pt>
                <c:pt idx="5728">
                  <c:v>-19.55557239831221</c:v>
                </c:pt>
                <c:pt idx="5729">
                  <c:v>-19.56945974949079</c:v>
                </c:pt>
                <c:pt idx="5730">
                  <c:v>-19.58334719672537</c:v>
                </c:pt>
                <c:pt idx="5731">
                  <c:v>-19.59723473691769</c:v>
                </c:pt>
                <c:pt idx="5732">
                  <c:v>-19.61112236696941</c:v>
                </c:pt>
                <c:pt idx="5733">
                  <c:v>-19.62501008378216</c:v>
                </c:pt>
                <c:pt idx="5734">
                  <c:v>-19.6388978842576</c:v>
                </c:pt>
                <c:pt idx="5735">
                  <c:v>-19.65278576529728</c:v>
                </c:pt>
                <c:pt idx="5736">
                  <c:v>-19.66667372380281</c:v>
                </c:pt>
                <c:pt idx="5737">
                  <c:v>-19.6805617566757</c:v>
                </c:pt>
                <c:pt idx="5738">
                  <c:v>-19.69444986081751</c:v>
                </c:pt>
                <c:pt idx="5739">
                  <c:v>-19.70833803312972</c:v>
                </c:pt>
                <c:pt idx="5740">
                  <c:v>-19.72222627051383</c:v>
                </c:pt>
                <c:pt idx="5741">
                  <c:v>-19.7361145698713</c:v>
                </c:pt>
                <c:pt idx="5742">
                  <c:v>-19.75000292810359</c:v>
                </c:pt>
                <c:pt idx="5743">
                  <c:v>-19.7638913421121</c:v>
                </c:pt>
                <c:pt idx="5744">
                  <c:v>-19.77777980879827</c:v>
                </c:pt>
                <c:pt idx="5745">
                  <c:v>-19.7916683250635</c:v>
                </c:pt>
                <c:pt idx="5746">
                  <c:v>-19.80555688780913</c:v>
                </c:pt>
                <c:pt idx="5747">
                  <c:v>-19.81944549393657</c:v>
                </c:pt>
                <c:pt idx="5748">
                  <c:v>-19.83333414034716</c:v>
                </c:pt>
                <c:pt idx="5749">
                  <c:v>-19.84722282394225</c:v>
                </c:pt>
                <c:pt idx="5750">
                  <c:v>-19.86111154162317</c:v>
                </c:pt>
                <c:pt idx="5751">
                  <c:v>-19.87500029029124</c:v>
                </c:pt>
                <c:pt idx="5752">
                  <c:v>-19.88888906684778</c:v>
                </c:pt>
                <c:pt idx="5753">
                  <c:v>-19.90277786819408</c:v>
                </c:pt>
                <c:pt idx="5754">
                  <c:v>-19.91666669123145</c:v>
                </c:pt>
                <c:pt idx="5755">
                  <c:v>-19.93055553286118</c:v>
                </c:pt>
                <c:pt idx="5756">
                  <c:v>-19.94444438998455</c:v>
                </c:pt>
                <c:pt idx="5757">
                  <c:v>-19.95833325950285</c:v>
                </c:pt>
                <c:pt idx="5758">
                  <c:v>-19.97222213831735</c:v>
                </c:pt>
                <c:pt idx="5759">
                  <c:v>-19.98611102332933</c:v>
                </c:pt>
                <c:pt idx="5760">
                  <c:v>-19.99999991144005</c:v>
                </c:pt>
                <c:pt idx="5761">
                  <c:v>-20.0138887995508</c:v>
                </c:pt>
                <c:pt idx="5762">
                  <c:v>-20.02777768456283</c:v>
                </c:pt>
                <c:pt idx="5763">
                  <c:v>-20.04166656337743</c:v>
                </c:pt>
                <c:pt idx="5764">
                  <c:v>-20.05555543289588</c:v>
                </c:pt>
                <c:pt idx="5765">
                  <c:v>-20.06944429001943</c:v>
                </c:pt>
                <c:pt idx="5766">
                  <c:v>-20.08333313164938</c:v>
                </c:pt>
                <c:pt idx="5767">
                  <c:v>-20.09722195468703</c:v>
                </c:pt>
                <c:pt idx="5768">
                  <c:v>-20.11111075603364</c:v>
                </c:pt>
                <c:pt idx="5769">
                  <c:v>-20.12499953259051</c:v>
                </c:pt>
                <c:pt idx="5770">
                  <c:v>-20.13888828125897</c:v>
                </c:pt>
                <c:pt idx="5771">
                  <c:v>-20.15277699894031</c:v>
                </c:pt>
                <c:pt idx="5772">
                  <c:v>-20.16666568253588</c:v>
                </c:pt>
                <c:pt idx="5773">
                  <c:v>-20.18055432894699</c:v>
                </c:pt>
                <c:pt idx="5774">
                  <c:v>-20.19444293507497</c:v>
                </c:pt>
                <c:pt idx="5775">
                  <c:v>-20.20833149782121</c:v>
                </c:pt>
                <c:pt idx="5776">
                  <c:v>-20.22222001408705</c:v>
                </c:pt>
                <c:pt idx="5777">
                  <c:v>-20.23610848077389</c:v>
                </c:pt>
                <c:pt idx="5778">
                  <c:v>-20.24999689478312</c:v>
                </c:pt>
                <c:pt idx="5779">
                  <c:v>-20.26388525301617</c:v>
                </c:pt>
                <c:pt idx="5780">
                  <c:v>-20.27777355237443</c:v>
                </c:pt>
                <c:pt idx="5781">
                  <c:v>-20.29166178975938</c:v>
                </c:pt>
                <c:pt idx="5782">
                  <c:v>-20.30554996207247</c:v>
                </c:pt>
                <c:pt idx="5783">
                  <c:v>-20.31943806621519</c:v>
                </c:pt>
                <c:pt idx="5784">
                  <c:v>-20.33332609908905</c:v>
                </c:pt>
                <c:pt idx="5785">
                  <c:v>-20.34721405759558</c:v>
                </c:pt>
                <c:pt idx="5786">
                  <c:v>-20.3611019386363</c:v>
                </c:pt>
                <c:pt idx="5787">
                  <c:v>-20.37498973911281</c:v>
                </c:pt>
                <c:pt idx="5788">
                  <c:v>-20.38887745592669</c:v>
                </c:pt>
                <c:pt idx="5789">
                  <c:v>-20.40276508597956</c:v>
                </c:pt>
                <c:pt idx="5790">
                  <c:v>-20.41665262617309</c:v>
                </c:pt>
                <c:pt idx="5791">
                  <c:v>-20.43054007340892</c:v>
                </c:pt>
                <c:pt idx="5792">
                  <c:v>-20.44442742458877</c:v>
                </c:pt>
                <c:pt idx="5793">
                  <c:v>-20.45831467661436</c:v>
                </c:pt>
                <c:pt idx="5794">
                  <c:v>-20.47220182638746</c:v>
                </c:pt>
                <c:pt idx="5795">
                  <c:v>-20.48608887080984</c:v>
                </c:pt>
                <c:pt idx="5796">
                  <c:v>-20.49997580678334</c:v>
                </c:pt>
                <c:pt idx="5797">
                  <c:v>-20.5138626312098</c:v>
                </c:pt>
                <c:pt idx="5798">
                  <c:v>-20.5277493409911</c:v>
                </c:pt>
                <c:pt idx="5799">
                  <c:v>-20.54163593302918</c:v>
                </c:pt>
                <c:pt idx="5800">
                  <c:v>-20.55552240422598</c:v>
                </c:pt>
                <c:pt idx="5801">
                  <c:v>-20.5694087514835</c:v>
                </c:pt>
                <c:pt idx="5802">
                  <c:v>-20.58329497170375</c:v>
                </c:pt>
                <c:pt idx="5803">
                  <c:v>-20.59718106178882</c:v>
                </c:pt>
                <c:pt idx="5804">
                  <c:v>-20.6110670186408</c:v>
                </c:pt>
                <c:pt idx="5805">
                  <c:v>-20.62495283916181</c:v>
                </c:pt>
                <c:pt idx="5806">
                  <c:v>-20.63883852025408</c:v>
                </c:pt>
                <c:pt idx="5807">
                  <c:v>-20.65272405881981</c:v>
                </c:pt>
                <c:pt idx="5808">
                  <c:v>-20.66660945176126</c:v>
                </c:pt>
                <c:pt idx="5809">
                  <c:v>-20.68049469598077</c:v>
                </c:pt>
                <c:pt idx="5810">
                  <c:v>-20.69437978838068</c:v>
                </c:pt>
                <c:pt idx="5811">
                  <c:v>-20.70826472586338</c:v>
                </c:pt>
                <c:pt idx="5812">
                  <c:v>-20.72214950533132</c:v>
                </c:pt>
                <c:pt idx="5813">
                  <c:v>-20.73603412368703</c:v>
                </c:pt>
                <c:pt idx="5814">
                  <c:v>-20.74991857783299</c:v>
                </c:pt>
                <c:pt idx="5815">
                  <c:v>-20.76380286467184</c:v>
                </c:pt>
                <c:pt idx="5816">
                  <c:v>-20.7776869811062</c:v>
                </c:pt>
                <c:pt idx="5817">
                  <c:v>-20.79157092403878</c:v>
                </c:pt>
                <c:pt idx="5818">
                  <c:v>-20.80545469037229</c:v>
                </c:pt>
                <c:pt idx="5819">
                  <c:v>-20.81933827700955</c:v>
                </c:pt>
                <c:pt idx="5820">
                  <c:v>-20.83322168085339</c:v>
                </c:pt>
                <c:pt idx="5821">
                  <c:v>-20.84710489880674</c:v>
                </c:pt>
                <c:pt idx="5822">
                  <c:v>-20.86098792777254</c:v>
                </c:pt>
                <c:pt idx="5823">
                  <c:v>-20.87487076465381</c:v>
                </c:pt>
                <c:pt idx="5824">
                  <c:v>-20.88875340635361</c:v>
                </c:pt>
                <c:pt idx="5825">
                  <c:v>-20.90263584977508</c:v>
                </c:pt>
                <c:pt idx="5826">
                  <c:v>-20.91651809182142</c:v>
                </c:pt>
                <c:pt idx="5827">
                  <c:v>-20.93040012939587</c:v>
                </c:pt>
                <c:pt idx="5828">
                  <c:v>-20.94428195940173</c:v>
                </c:pt>
                <c:pt idx="5829">
                  <c:v>-20.95816357874237</c:v>
                </c:pt>
                <c:pt idx="5830">
                  <c:v>-20.97204498432123</c:v>
                </c:pt>
                <c:pt idx="5831">
                  <c:v>-20.98592617304183</c:v>
                </c:pt>
                <c:pt idx="5832">
                  <c:v>-20.9998071418077</c:v>
                </c:pt>
                <c:pt idx="5833">
                  <c:v>-21.01368788752248</c:v>
                </c:pt>
                <c:pt idx="5834">
                  <c:v>-21.02756840708987</c:v>
                </c:pt>
                <c:pt idx="5835">
                  <c:v>-21.04144869741361</c:v>
                </c:pt>
                <c:pt idx="5836">
                  <c:v>-21.05532875539755</c:v>
                </c:pt>
                <c:pt idx="5837">
                  <c:v>-21.06920857794558</c:v>
                </c:pt>
                <c:pt idx="5838">
                  <c:v>-21.08308816196168</c:v>
                </c:pt>
                <c:pt idx="5839">
                  <c:v>-21.09696750434988</c:v>
                </c:pt>
                <c:pt idx="5840">
                  <c:v>-21.11084660201428</c:v>
                </c:pt>
                <c:pt idx="5841">
                  <c:v>-21.12472545185908</c:v>
                </c:pt>
                <c:pt idx="5842">
                  <c:v>-21.13860405078854</c:v>
                </c:pt>
                <c:pt idx="5843">
                  <c:v>-21.15248239570698</c:v>
                </c:pt>
                <c:pt idx="5844">
                  <c:v>-21.16636048351881</c:v>
                </c:pt>
                <c:pt idx="5845">
                  <c:v>-21.18023831112852</c:v>
                </c:pt>
                <c:pt idx="5846">
                  <c:v>-21.19411587544068</c:v>
                </c:pt>
                <c:pt idx="5847">
                  <c:v>-21.20799317335991</c:v>
                </c:pt>
                <c:pt idx="5848">
                  <c:v>-21.22187020179094</c:v>
                </c:pt>
                <c:pt idx="5849">
                  <c:v>-21.23574695763857</c:v>
                </c:pt>
                <c:pt idx="5850">
                  <c:v>-21.24962343780768</c:v>
                </c:pt>
                <c:pt idx="5851">
                  <c:v>-21.26349963920324</c:v>
                </c:pt>
                <c:pt idx="5852">
                  <c:v>-21.27737555873029</c:v>
                </c:pt>
                <c:pt idx="5853">
                  <c:v>-21.29125119329396</c:v>
                </c:pt>
                <c:pt idx="5854">
                  <c:v>-21.30512653979945</c:v>
                </c:pt>
                <c:pt idx="5855">
                  <c:v>-21.31900159515208</c:v>
                </c:pt>
                <c:pt idx="5856">
                  <c:v>-21.33287635625723</c:v>
                </c:pt>
                <c:pt idx="5857">
                  <c:v>-21.34675082002037</c:v>
                </c:pt>
                <c:pt idx="5858">
                  <c:v>-21.36062498334707</c:v>
                </c:pt>
                <c:pt idx="5859">
                  <c:v>-21.37449884314298</c:v>
                </c:pt>
                <c:pt idx="5860">
                  <c:v>-21.38837239631383</c:v>
                </c:pt>
                <c:pt idx="5861">
                  <c:v>-21.40224563976547</c:v>
                </c:pt>
                <c:pt idx="5862">
                  <c:v>-21.41611857040382</c:v>
                </c:pt>
                <c:pt idx="5863">
                  <c:v>-21.4299911851349</c:v>
                </c:pt>
                <c:pt idx="5864">
                  <c:v>-21.44386348086482</c:v>
                </c:pt>
                <c:pt idx="5865">
                  <c:v>-21.45773545449979</c:v>
                </c:pt>
                <c:pt idx="5866">
                  <c:v>-21.47160710294611</c:v>
                </c:pt>
                <c:pt idx="5867">
                  <c:v>-21.48547842311018</c:v>
                </c:pt>
                <c:pt idx="5868">
                  <c:v>-21.49934941189851</c:v>
                </c:pt>
                <c:pt idx="5869">
                  <c:v>-21.51322006621768</c:v>
                </c:pt>
                <c:pt idx="5870">
                  <c:v>-21.52709038297438</c:v>
                </c:pt>
                <c:pt idx="5871">
                  <c:v>-21.54096035907543</c:v>
                </c:pt>
                <c:pt idx="5872">
                  <c:v>-21.55482999142771</c:v>
                </c:pt>
                <c:pt idx="5873">
                  <c:v>-21.56869927693822</c:v>
                </c:pt>
                <c:pt idx="5874">
                  <c:v>-21.58256821251409</c:v>
                </c:pt>
                <c:pt idx="5875">
                  <c:v>-21.59643679506249</c:v>
                </c:pt>
                <c:pt idx="5876">
                  <c:v>-21.61030502149076</c:v>
                </c:pt>
                <c:pt idx="5877">
                  <c:v>-21.62417288870629</c:v>
                </c:pt>
                <c:pt idx="5878">
                  <c:v>-21.63804039361663</c:v>
                </c:pt>
                <c:pt idx="5879">
                  <c:v>-21.6519075331294</c:v>
                </c:pt>
                <c:pt idx="5880">
                  <c:v>-21.66577430415235</c:v>
                </c:pt>
                <c:pt idx="5881">
                  <c:v>-21.67964070359332</c:v>
                </c:pt>
                <c:pt idx="5882">
                  <c:v>-21.69350672836028</c:v>
                </c:pt>
                <c:pt idx="5883">
                  <c:v>-21.70737237536129</c:v>
                </c:pt>
                <c:pt idx="5884">
                  <c:v>-21.72123764150456</c:v>
                </c:pt>
                <c:pt idx="5885">
                  <c:v>-21.73510252369838</c:v>
                </c:pt>
                <c:pt idx="5886">
                  <c:v>-21.74896701885114</c:v>
                </c:pt>
                <c:pt idx="5887">
                  <c:v>-21.76283112387139</c:v>
                </c:pt>
                <c:pt idx="5888">
                  <c:v>-21.77669483566778</c:v>
                </c:pt>
                <c:pt idx="5889">
                  <c:v>-21.79055815114905</c:v>
                </c:pt>
                <c:pt idx="5890">
                  <c:v>-21.80442106722409</c:v>
                </c:pt>
                <c:pt idx="5891">
                  <c:v>-21.8182835808019</c:v>
                </c:pt>
                <c:pt idx="5892">
                  <c:v>-21.8321456887916</c:v>
                </c:pt>
                <c:pt idx="5893">
                  <c:v>-21.84600738810242</c:v>
                </c:pt>
                <c:pt idx="5894">
                  <c:v>-21.85986867564372</c:v>
                </c:pt>
                <c:pt idx="5895">
                  <c:v>-21.87372954832498</c:v>
                </c:pt>
                <c:pt idx="5896">
                  <c:v>-21.88759000305583</c:v>
                </c:pt>
                <c:pt idx="5897">
                  <c:v>-21.90145003674596</c:v>
                </c:pt>
                <c:pt idx="5898">
                  <c:v>-21.91530964630525</c:v>
                </c:pt>
                <c:pt idx="5899">
                  <c:v>-21.92916882864369</c:v>
                </c:pt>
                <c:pt idx="5900">
                  <c:v>-21.94302758067136</c:v>
                </c:pt>
                <c:pt idx="5901">
                  <c:v>-21.95688589929853</c:v>
                </c:pt>
                <c:pt idx="5902">
                  <c:v>-21.97074378143553</c:v>
                </c:pt>
                <c:pt idx="5903">
                  <c:v>-21.98460122399289</c:v>
                </c:pt>
                <c:pt idx="5904">
                  <c:v>-21.9984582238812</c:v>
                </c:pt>
                <c:pt idx="5905">
                  <c:v>-22.01231477801125</c:v>
                </c:pt>
                <c:pt idx="5906">
                  <c:v>-22.02617088329391</c:v>
                </c:pt>
                <c:pt idx="5907">
                  <c:v>-22.04002653664022</c:v>
                </c:pt>
                <c:pt idx="5908">
                  <c:v>-22.05388173496133</c:v>
                </c:pt>
                <c:pt idx="5909">
                  <c:v>-22.06773647516852</c:v>
                </c:pt>
                <c:pt idx="5910">
                  <c:v>-22.08159075417324</c:v>
                </c:pt>
                <c:pt idx="5911">
                  <c:v>-22.09544456888705</c:v>
                </c:pt>
                <c:pt idx="5912">
                  <c:v>-22.10929791622166</c:v>
                </c:pt>
                <c:pt idx="5913">
                  <c:v>-22.12315079308891</c:v>
                </c:pt>
                <c:pt idx="5914">
                  <c:v>-22.13700319640078</c:v>
                </c:pt>
                <c:pt idx="5915">
                  <c:v>-22.1508551230694</c:v>
                </c:pt>
                <c:pt idx="5916">
                  <c:v>-22.16470657000702</c:v>
                </c:pt>
                <c:pt idx="5917">
                  <c:v>-22.17855753412608</c:v>
                </c:pt>
                <c:pt idx="5918">
                  <c:v>-22.19240801233912</c:v>
                </c:pt>
                <c:pt idx="5919">
                  <c:v>-22.20625800155883</c:v>
                </c:pt>
                <c:pt idx="5920">
                  <c:v>-22.22010749869807</c:v>
                </c:pt>
                <c:pt idx="5921">
                  <c:v>-22.23395650066981</c:v>
                </c:pt>
                <c:pt idx="5922">
                  <c:v>-22.2478050043872</c:v>
                </c:pt>
                <c:pt idx="5923">
                  <c:v>-22.26165300676351</c:v>
                </c:pt>
                <c:pt idx="5924">
                  <c:v>-22.2755005047122</c:v>
                </c:pt>
                <c:pt idx="5925">
                  <c:v>-22.28934749514683</c:v>
                </c:pt>
                <c:pt idx="5926">
                  <c:v>-22.30319397498116</c:v>
                </c:pt>
                <c:pt idx="5927">
                  <c:v>-22.31703994112905</c:v>
                </c:pt>
                <c:pt idx="5928">
                  <c:v>-22.33088539050456</c:v>
                </c:pt>
                <c:pt idx="5929">
                  <c:v>-22.34473032002187</c:v>
                </c:pt>
                <c:pt idx="5930">
                  <c:v>-22.35857472659534</c:v>
                </c:pt>
                <c:pt idx="5931">
                  <c:v>-22.37241860713946</c:v>
                </c:pt>
                <c:pt idx="5932">
                  <c:v>-22.3862619585689</c:v>
                </c:pt>
                <c:pt idx="5933">
                  <c:v>-22.40010477779849</c:v>
                </c:pt>
                <c:pt idx="5934">
                  <c:v>-22.41394706174318</c:v>
                </c:pt>
                <c:pt idx="5935">
                  <c:v>-22.42778880731812</c:v>
                </c:pt>
                <c:pt idx="5936">
                  <c:v>-22.4416300114386</c:v>
                </c:pt>
                <c:pt idx="5937">
                  <c:v>-22.45547067102009</c:v>
                </c:pt>
                <c:pt idx="5938">
                  <c:v>-22.4693107829782</c:v>
                </c:pt>
                <c:pt idx="5939">
                  <c:v>-22.4831503442287</c:v>
                </c:pt>
                <c:pt idx="5940">
                  <c:v>-22.49698935168756</c:v>
                </c:pt>
                <c:pt idx="5941">
                  <c:v>-22.51082780227087</c:v>
                </c:pt>
                <c:pt idx="5942">
                  <c:v>-22.52466569289491</c:v>
                </c:pt>
                <c:pt idx="5943">
                  <c:v>-22.53850302047612</c:v>
                </c:pt>
                <c:pt idx="5944">
                  <c:v>-22.55233978193111</c:v>
                </c:pt>
                <c:pt idx="5945">
                  <c:v>-22.56617597417668</c:v>
                </c:pt>
                <c:pt idx="5946">
                  <c:v>-22.58001159412974</c:v>
                </c:pt>
                <c:pt idx="5947">
                  <c:v>-22.59384663870744</c:v>
                </c:pt>
                <c:pt idx="5948">
                  <c:v>-22.60768110482705</c:v>
                </c:pt>
                <c:pt idx="5949">
                  <c:v>-22.62151498940604</c:v>
                </c:pt>
                <c:pt idx="5950">
                  <c:v>-22.63534828936204</c:v>
                </c:pt>
                <c:pt idx="5951">
                  <c:v>-22.64918100161287</c:v>
                </c:pt>
                <c:pt idx="5952">
                  <c:v>-22.6630131230765</c:v>
                </c:pt>
                <c:pt idx="5953">
                  <c:v>-22.67684465067108</c:v>
                </c:pt>
                <c:pt idx="5954">
                  <c:v>-22.69067558131495</c:v>
                </c:pt>
                <c:pt idx="5955">
                  <c:v>-22.70450591192664</c:v>
                </c:pt>
                <c:pt idx="5956">
                  <c:v>-22.71833563942483</c:v>
                </c:pt>
                <c:pt idx="5957">
                  <c:v>-22.73216476072839</c:v>
                </c:pt>
                <c:pt idx="5958">
                  <c:v>-22.74599327275637</c:v>
                </c:pt>
                <c:pt idx="5959">
                  <c:v>-22.759821172428</c:v>
                </c:pt>
                <c:pt idx="5960">
                  <c:v>-22.7736484566627</c:v>
                </c:pt>
                <c:pt idx="5961">
                  <c:v>-22.78747512238007</c:v>
                </c:pt>
                <c:pt idx="5962">
                  <c:v>-22.80130116649989</c:v>
                </c:pt>
                <c:pt idx="5963">
                  <c:v>-22.81512658594211</c:v>
                </c:pt>
                <c:pt idx="5964">
                  <c:v>-22.8289513776269</c:v>
                </c:pt>
                <c:pt idx="5965">
                  <c:v>-22.8427755384746</c:v>
                </c:pt>
                <c:pt idx="5966">
                  <c:v>-22.85659906540573</c:v>
                </c:pt>
                <c:pt idx="5967">
                  <c:v>-22.870421955341</c:v>
                </c:pt>
                <c:pt idx="5968">
                  <c:v>-22.88424420520132</c:v>
                </c:pt>
                <c:pt idx="5969">
                  <c:v>-22.8980658119078</c:v>
                </c:pt>
                <c:pt idx="5970">
                  <c:v>-22.9118867723817</c:v>
                </c:pt>
                <c:pt idx="5971">
                  <c:v>-22.92570708354451</c:v>
                </c:pt>
                <c:pt idx="5972">
                  <c:v>-22.93952674231791</c:v>
                </c:pt>
                <c:pt idx="5973">
                  <c:v>-22.95334574562376</c:v>
                </c:pt>
                <c:pt idx="5974">
                  <c:v>-22.96716409038412</c:v>
                </c:pt>
                <c:pt idx="5975">
                  <c:v>-22.98098177352123</c:v>
                </c:pt>
                <c:pt idx="5976">
                  <c:v>-22.99479879195759</c:v>
                </c:pt>
                <c:pt idx="5977">
                  <c:v>-23.00861514261579</c:v>
                </c:pt>
                <c:pt idx="5978">
                  <c:v>-23.02243082241873</c:v>
                </c:pt>
                <c:pt idx="5979">
                  <c:v>-23.03624582828944</c:v>
                </c:pt>
                <c:pt idx="5980">
                  <c:v>-23.05006015715117</c:v>
                </c:pt>
                <c:pt idx="5981">
                  <c:v>-23.06387380592736</c:v>
                </c:pt>
                <c:pt idx="5982">
                  <c:v>-23.07768677154169</c:v>
                </c:pt>
                <c:pt idx="5983">
                  <c:v>-23.09149905091799</c:v>
                </c:pt>
                <c:pt idx="5984">
                  <c:v>-23.10531064098035</c:v>
                </c:pt>
                <c:pt idx="5985">
                  <c:v>-23.11912153865302</c:v>
                </c:pt>
                <c:pt idx="5986">
                  <c:v>-23.13293174086046</c:v>
                </c:pt>
                <c:pt idx="5987">
                  <c:v>-23.14674124452736</c:v>
                </c:pt>
                <c:pt idx="5988">
                  <c:v>-23.16055004657862</c:v>
                </c:pt>
                <c:pt idx="5989">
                  <c:v>-23.17435814393932</c:v>
                </c:pt>
                <c:pt idx="5990">
                  <c:v>-23.18816553353476</c:v>
                </c:pt>
                <c:pt idx="5991">
                  <c:v>-23.20197221229047</c:v>
                </c:pt>
                <c:pt idx="5992">
                  <c:v>-23.21577817713217</c:v>
                </c:pt>
                <c:pt idx="5993">
                  <c:v>-23.2295834249858</c:v>
                </c:pt>
                <c:pt idx="5994">
                  <c:v>-23.24338795277752</c:v>
                </c:pt>
                <c:pt idx="5995">
                  <c:v>-23.2571917574337</c:v>
                </c:pt>
                <c:pt idx="5996">
                  <c:v>-23.27099483588089</c:v>
                </c:pt>
                <c:pt idx="5997">
                  <c:v>-23.28479718504592</c:v>
                </c:pt>
                <c:pt idx="5998">
                  <c:v>-23.2985988018558</c:v>
                </c:pt>
                <c:pt idx="5999">
                  <c:v>-23.31239968323775</c:v>
                </c:pt>
                <c:pt idx="6000">
                  <c:v>-23.32619982611924</c:v>
                </c:pt>
                <c:pt idx="6001">
                  <c:v>-23.33999922742793</c:v>
                </c:pt>
                <c:pt idx="6002">
                  <c:v>-23.35379788409172</c:v>
                </c:pt>
                <c:pt idx="6003">
                  <c:v>-23.36759579303872</c:v>
                </c:pt>
                <c:pt idx="6004">
                  <c:v>-23.38139295119725</c:v>
                </c:pt>
                <c:pt idx="6005">
                  <c:v>-23.39518935549589</c:v>
                </c:pt>
                <c:pt idx="6006">
                  <c:v>-23.40898500286342</c:v>
                </c:pt>
                <c:pt idx="6007">
                  <c:v>-23.42277989022884</c:v>
                </c:pt>
                <c:pt idx="6008">
                  <c:v>-23.4365740145214</c:v>
                </c:pt>
                <c:pt idx="6009">
                  <c:v>-23.45036737267055</c:v>
                </c:pt>
                <c:pt idx="6010">
                  <c:v>-23.46415996160598</c:v>
                </c:pt>
                <c:pt idx="6011">
                  <c:v>-23.47795177825761</c:v>
                </c:pt>
                <c:pt idx="6012">
                  <c:v>-23.49174281955558</c:v>
                </c:pt>
                <c:pt idx="6013">
                  <c:v>-23.50553308243029</c:v>
                </c:pt>
                <c:pt idx="6014">
                  <c:v>-23.51932256381233</c:v>
                </c:pt>
                <c:pt idx="6015">
                  <c:v>-23.53311126063257</c:v>
                </c:pt>
                <c:pt idx="6016">
                  <c:v>-23.54689916982204</c:v>
                </c:pt>
                <c:pt idx="6017">
                  <c:v>-23.56068628831209</c:v>
                </c:pt>
                <c:pt idx="6018">
                  <c:v>-23.57447261303426</c:v>
                </c:pt>
                <c:pt idx="6019">
                  <c:v>-23.58825814092032</c:v>
                </c:pt>
                <c:pt idx="6020">
                  <c:v>-23.60204286890229</c:v>
                </c:pt>
                <c:pt idx="6021">
                  <c:v>-23.61582679391245</c:v>
                </c:pt>
                <c:pt idx="6022">
                  <c:v>-23.62960991288326</c:v>
                </c:pt>
                <c:pt idx="6023">
                  <c:v>-23.64339222274749</c:v>
                </c:pt>
                <c:pt idx="6024">
                  <c:v>-23.6571737204381</c:v>
                </c:pt>
                <c:pt idx="6025">
                  <c:v>-23.6709544028883</c:v>
                </c:pt>
                <c:pt idx="6026">
                  <c:v>-23.68473426703154</c:v>
                </c:pt>
                <c:pt idx="6027">
                  <c:v>-23.69851330980157</c:v>
                </c:pt>
                <c:pt idx="6028">
                  <c:v>-23.7122915281323</c:v>
                </c:pt>
                <c:pt idx="6029">
                  <c:v>-23.72606891895794</c:v>
                </c:pt>
                <c:pt idx="6030">
                  <c:v>-23.73984547921292</c:v>
                </c:pt>
                <c:pt idx="6031">
                  <c:v>-23.75362120583193</c:v>
                </c:pt>
                <c:pt idx="6032">
                  <c:v>-23.76739609574991</c:v>
                </c:pt>
                <c:pt idx="6033">
                  <c:v>-23.78117014590203</c:v>
                </c:pt>
                <c:pt idx="6034">
                  <c:v>-23.79494335322374</c:v>
                </c:pt>
                <c:pt idx="6035">
                  <c:v>-23.80871571465073</c:v>
                </c:pt>
                <c:pt idx="6036">
                  <c:v>-23.8224872271189</c:v>
                </c:pt>
                <c:pt idx="6037">
                  <c:v>-23.83625788756448</c:v>
                </c:pt>
                <c:pt idx="6038">
                  <c:v>-23.85002769292387</c:v>
                </c:pt>
                <c:pt idx="6039">
                  <c:v>-23.8637966401338</c:v>
                </c:pt>
                <c:pt idx="6040">
                  <c:v>-23.87756472613122</c:v>
                </c:pt>
                <c:pt idx="6041">
                  <c:v>-23.89133194785331</c:v>
                </c:pt>
                <c:pt idx="6042">
                  <c:v>-23.90509830223756</c:v>
                </c:pt>
                <c:pt idx="6043">
                  <c:v>-23.91886378622169</c:v>
                </c:pt>
                <c:pt idx="6044">
                  <c:v>-23.93262839674367</c:v>
                </c:pt>
                <c:pt idx="6045">
                  <c:v>-23.94639213074175</c:v>
                </c:pt>
                <c:pt idx="6046">
                  <c:v>-23.96015498515444</c:v>
                </c:pt>
                <c:pt idx="6047">
                  <c:v>-23.97391695692049</c:v>
                </c:pt>
                <c:pt idx="6048">
                  <c:v>-23.98767804297892</c:v>
                </c:pt>
                <c:pt idx="6049">
                  <c:v>-24.00143824026905</c:v>
                </c:pt>
                <c:pt idx="6050">
                  <c:v>-24.01519754573041</c:v>
                </c:pt>
                <c:pt idx="6051">
                  <c:v>-24.02895595630282</c:v>
                </c:pt>
                <c:pt idx="6052">
                  <c:v>-24.04271346892637</c:v>
                </c:pt>
                <c:pt idx="6053">
                  <c:v>-24.05647008054142</c:v>
                </c:pt>
                <c:pt idx="6054">
                  <c:v>-24.07022578808859</c:v>
                </c:pt>
                <c:pt idx="6055">
                  <c:v>-24.08398058850874</c:v>
                </c:pt>
                <c:pt idx="6056">
                  <c:v>-24.09773447874308</c:v>
                </c:pt>
                <c:pt idx="6057">
                  <c:v>-24.11148745573301</c:v>
                </c:pt>
                <c:pt idx="6058">
                  <c:v>-24.12523951642023</c:v>
                </c:pt>
                <c:pt idx="6059">
                  <c:v>-24.13899065774673</c:v>
                </c:pt>
                <c:pt idx="6060">
                  <c:v>-24.15274087665475</c:v>
                </c:pt>
                <c:pt idx="6061">
                  <c:v>-24.16649017008681</c:v>
                </c:pt>
                <c:pt idx="6062">
                  <c:v>-24.18023853498572</c:v>
                </c:pt>
                <c:pt idx="6063">
                  <c:v>-24.19398596829454</c:v>
                </c:pt>
                <c:pt idx="6064">
                  <c:v>-24.20773246695662</c:v>
                </c:pt>
                <c:pt idx="6065">
                  <c:v>-24.22147802791561</c:v>
                </c:pt>
                <c:pt idx="6066">
                  <c:v>-24.23522264811539</c:v>
                </c:pt>
                <c:pt idx="6067">
                  <c:v>-24.24896632450018</c:v>
                </c:pt>
                <c:pt idx="6068">
                  <c:v>-24.26270905401442</c:v>
                </c:pt>
                <c:pt idx="6069">
                  <c:v>-24.27645083360288</c:v>
                </c:pt>
                <c:pt idx="6070">
                  <c:v>-24.29019166021058</c:v>
                </c:pt>
                <c:pt idx="6071">
                  <c:v>-24.30393153078284</c:v>
                </c:pt>
                <c:pt idx="6072">
                  <c:v>-24.31767044226528</c:v>
                </c:pt>
                <c:pt idx="6073">
                  <c:v>-24.33140839160376</c:v>
                </c:pt>
                <c:pt idx="6074">
                  <c:v>-24.34514537574446</c:v>
                </c:pt>
                <c:pt idx="6075">
                  <c:v>-24.35888139163385</c:v>
                </c:pt>
                <c:pt idx="6076">
                  <c:v>-24.37261643621866</c:v>
                </c:pt>
                <c:pt idx="6077">
                  <c:v>-24.38635050644594</c:v>
                </c:pt>
                <c:pt idx="6078">
                  <c:v>-24.40008359926302</c:v>
                </c:pt>
                <c:pt idx="6079">
                  <c:v>-24.41381571161751</c:v>
                </c:pt>
                <c:pt idx="6080">
                  <c:v>-24.42754684045731</c:v>
                </c:pt>
                <c:pt idx="6081">
                  <c:v>-24.44127698273064</c:v>
                </c:pt>
                <c:pt idx="6082">
                  <c:v>-24.45500613538599</c:v>
                </c:pt>
                <c:pt idx="6083">
                  <c:v>-24.46873429537213</c:v>
                </c:pt>
                <c:pt idx="6084">
                  <c:v>-24.48246145963819</c:v>
                </c:pt>
                <c:pt idx="6085">
                  <c:v>-24.4961876251335</c:v>
                </c:pt>
                <c:pt idx="6086">
                  <c:v>-24.50991278880777</c:v>
                </c:pt>
                <c:pt idx="6087">
                  <c:v>-24.52363694761095</c:v>
                </c:pt>
                <c:pt idx="6088">
                  <c:v>-24.53736009849335</c:v>
                </c:pt>
                <c:pt idx="6089">
                  <c:v>-24.55108223840552</c:v>
                </c:pt>
                <c:pt idx="6090">
                  <c:v>-24.56480336429833</c:v>
                </c:pt>
                <c:pt idx="6091">
                  <c:v>-24.57852347312297</c:v>
                </c:pt>
                <c:pt idx="6092">
                  <c:v>-24.59224256183093</c:v>
                </c:pt>
                <c:pt idx="6093">
                  <c:v>-24.60596062737399</c:v>
                </c:pt>
                <c:pt idx="6094">
                  <c:v>-24.61967766670422</c:v>
                </c:pt>
                <c:pt idx="6095">
                  <c:v>-24.63339367677401</c:v>
                </c:pt>
                <c:pt idx="6096">
                  <c:v>-24.64710865453609</c:v>
                </c:pt>
                <c:pt idx="6097">
                  <c:v>-24.66082259694343</c:v>
                </c:pt>
                <c:pt idx="6098">
                  <c:v>-24.67453550094937</c:v>
                </c:pt>
                <c:pt idx="6099">
                  <c:v>-24.68824736350753</c:v>
                </c:pt>
                <c:pt idx="6100">
                  <c:v>-24.70195818157183</c:v>
                </c:pt>
                <c:pt idx="6101">
                  <c:v>-24.71566795209653</c:v>
                </c:pt>
                <c:pt idx="6102">
                  <c:v>-24.72937667203616</c:v>
                </c:pt>
                <c:pt idx="6103">
                  <c:v>-24.74308433834562</c:v>
                </c:pt>
                <c:pt idx="6104">
                  <c:v>-24.75679094798007</c:v>
                </c:pt>
                <c:pt idx="6105">
                  <c:v>-24.77049649789501</c:v>
                </c:pt>
                <c:pt idx="6106">
                  <c:v>-24.78420098504625</c:v>
                </c:pt>
                <c:pt idx="6107">
                  <c:v>-24.79790440638993</c:v>
                </c:pt>
                <c:pt idx="6108">
                  <c:v>-24.81160675888247</c:v>
                </c:pt>
                <c:pt idx="6109">
                  <c:v>-24.82530803948065</c:v>
                </c:pt>
                <c:pt idx="6110">
                  <c:v>-24.83900824514154</c:v>
                </c:pt>
                <c:pt idx="6111">
                  <c:v>-24.85270737282254</c:v>
                </c:pt>
                <c:pt idx="6112">
                  <c:v>-24.86640541948139</c:v>
                </c:pt>
                <c:pt idx="6113">
                  <c:v>-24.88010238207611</c:v>
                </c:pt>
                <c:pt idx="6114">
                  <c:v>-24.89379825756508</c:v>
                </c:pt>
                <c:pt idx="6115">
                  <c:v>-24.90749304290699</c:v>
                </c:pt>
                <c:pt idx="6116">
                  <c:v>-24.92118673506084</c:v>
                </c:pt>
                <c:pt idx="6117">
                  <c:v>-24.93487933098598</c:v>
                </c:pt>
                <c:pt idx="6118">
                  <c:v>-24.94857082764206</c:v>
                </c:pt>
                <c:pt idx="6119">
                  <c:v>-24.96226122198908</c:v>
                </c:pt>
                <c:pt idx="6120">
                  <c:v>-24.97595051098736</c:v>
                </c:pt>
                <c:pt idx="6121">
                  <c:v>-24.98963869159756</c:v>
                </c:pt>
                <c:pt idx="6122">
                  <c:v>-25.00332576078064</c:v>
                </c:pt>
                <c:pt idx="6123">
                  <c:v>-25.01701171549791</c:v>
                </c:pt>
                <c:pt idx="6124">
                  <c:v>-25.03069655271101</c:v>
                </c:pt>
                <c:pt idx="6125">
                  <c:v>-25.04438026938192</c:v>
                </c:pt>
                <c:pt idx="6126">
                  <c:v>-25.05806286247294</c:v>
                </c:pt>
                <c:pt idx="6127">
                  <c:v>-25.07174432894672</c:v>
                </c:pt>
                <c:pt idx="6128">
                  <c:v>-25.08542466576622</c:v>
                </c:pt>
                <c:pt idx="6129">
                  <c:v>-25.09910386989476</c:v>
                </c:pt>
                <c:pt idx="6130">
                  <c:v>-25.11278193829598</c:v>
                </c:pt>
                <c:pt idx="6131">
                  <c:v>-25.12645886793388</c:v>
                </c:pt>
                <c:pt idx="6132">
                  <c:v>-25.14013465577277</c:v>
                </c:pt>
                <c:pt idx="6133">
                  <c:v>-25.15380929877731</c:v>
                </c:pt>
                <c:pt idx="6134">
                  <c:v>-25.16748279391253</c:v>
                </c:pt>
                <c:pt idx="6135">
                  <c:v>-25.18115513814376</c:v>
                </c:pt>
                <c:pt idx="6136">
                  <c:v>-25.1948263284367</c:v>
                </c:pt>
                <c:pt idx="6137">
                  <c:v>-25.20849636175734</c:v>
                </c:pt>
                <c:pt idx="6138">
                  <c:v>-25.22216523507211</c:v>
                </c:pt>
                <c:pt idx="6139">
                  <c:v>-25.23583294534771</c:v>
                </c:pt>
                <c:pt idx="6140">
                  <c:v>-25.24949948955121</c:v>
                </c:pt>
                <c:pt idx="6141">
                  <c:v>-25.26316486465002</c:v>
                </c:pt>
                <c:pt idx="6142">
                  <c:v>-25.2768290676119</c:v>
                </c:pt>
                <c:pt idx="6143">
                  <c:v>-25.29049209540495</c:v>
                </c:pt>
                <c:pt idx="6144">
                  <c:v>-25.30415394499767</c:v>
                </c:pt>
                <c:pt idx="6145">
                  <c:v>-25.31781461335883</c:v>
                </c:pt>
                <c:pt idx="6146">
                  <c:v>-25.3314740974576</c:v>
                </c:pt>
                <c:pt idx="6147">
                  <c:v>-25.3451323942635</c:v>
                </c:pt>
                <c:pt idx="6148">
                  <c:v>-25.35878950074641</c:v>
                </c:pt>
                <c:pt idx="6149">
                  <c:v>-25.37244541387654</c:v>
                </c:pt>
                <c:pt idx="6150">
                  <c:v>-25.38610013062446</c:v>
                </c:pt>
                <c:pt idx="6151">
                  <c:v>-25.39975364796111</c:v>
                </c:pt>
                <c:pt idx="6152">
                  <c:v>-25.41340596285778</c:v>
                </c:pt>
                <c:pt idx="6153">
                  <c:v>-25.42705707228611</c:v>
                </c:pt>
                <c:pt idx="6154">
                  <c:v>-25.44070697321811</c:v>
                </c:pt>
                <c:pt idx="6155">
                  <c:v>-25.45435566262616</c:v>
                </c:pt>
                <c:pt idx="6156">
                  <c:v>-25.46800313748295</c:v>
                </c:pt>
                <c:pt idx="6157">
                  <c:v>-25.48164939476159</c:v>
                </c:pt>
                <c:pt idx="6158">
                  <c:v>-25.49529443143555</c:v>
                </c:pt>
                <c:pt idx="6159">
                  <c:v>-25.5089382444786</c:v>
                </c:pt>
                <c:pt idx="6160">
                  <c:v>-25.52258083086494</c:v>
                </c:pt>
                <c:pt idx="6161">
                  <c:v>-25.53622218756911</c:v>
                </c:pt>
                <c:pt idx="6162">
                  <c:v>-25.54986231156601</c:v>
                </c:pt>
                <c:pt idx="6163">
                  <c:v>-25.56350119983091</c:v>
                </c:pt>
                <c:pt idx="6164">
                  <c:v>-25.57713884933946</c:v>
                </c:pt>
                <c:pt idx="6165">
                  <c:v>-25.59077525706767</c:v>
                </c:pt>
                <c:pt idx="6166">
                  <c:v>-25.60441041999192</c:v>
                </c:pt>
                <c:pt idx="6167">
                  <c:v>-25.61804433508895</c:v>
                </c:pt>
                <c:pt idx="6168">
                  <c:v>-25.63167699933589</c:v>
                </c:pt>
                <c:pt idx="6169">
                  <c:v>-25.64530840971022</c:v>
                </c:pt>
                <c:pt idx="6170">
                  <c:v>-25.65893856318982</c:v>
                </c:pt>
                <c:pt idx="6171">
                  <c:v>-25.67256745675293</c:v>
                </c:pt>
                <c:pt idx="6172">
                  <c:v>-25.68619508737815</c:v>
                </c:pt>
                <c:pt idx="6173">
                  <c:v>-25.6998214520445</c:v>
                </c:pt>
                <c:pt idx="6174">
                  <c:v>-25.71344654773128</c:v>
                </c:pt>
                <c:pt idx="6175">
                  <c:v>-25.72707037141832</c:v>
                </c:pt>
                <c:pt idx="6176">
                  <c:v>-25.74069292008568</c:v>
                </c:pt>
                <c:pt idx="6177">
                  <c:v>-25.75431419071389</c:v>
                </c:pt>
                <c:pt idx="6178">
                  <c:v>-25.76793418028383</c:v>
                </c:pt>
                <c:pt idx="6179">
                  <c:v>-25.78155288577675</c:v>
                </c:pt>
                <c:pt idx="6180">
                  <c:v>-25.79517030417431</c:v>
                </c:pt>
                <c:pt idx="6181">
                  <c:v>-25.80878643245853</c:v>
                </c:pt>
                <c:pt idx="6182">
                  <c:v>-25.82240126761182</c:v>
                </c:pt>
                <c:pt idx="6183">
                  <c:v>-25.83601480661699</c:v>
                </c:pt>
                <c:pt idx="6184">
                  <c:v>-25.84962704645719</c:v>
                </c:pt>
                <c:pt idx="6185">
                  <c:v>-25.86323798411603</c:v>
                </c:pt>
                <c:pt idx="6186">
                  <c:v>-25.87684761657743</c:v>
                </c:pt>
                <c:pt idx="6187">
                  <c:v>-25.89045594082576</c:v>
                </c:pt>
                <c:pt idx="6188">
                  <c:v>-25.90406295384573</c:v>
                </c:pt>
                <c:pt idx="6189">
                  <c:v>-25.9176686526225</c:v>
                </c:pt>
                <c:pt idx="6190">
                  <c:v>-25.93127303414154</c:v>
                </c:pt>
                <c:pt idx="6191">
                  <c:v>-25.94487609538879</c:v>
                </c:pt>
                <c:pt idx="6192">
                  <c:v>-25.95847783335052</c:v>
                </c:pt>
                <c:pt idx="6193">
                  <c:v>-25.97207824501345</c:v>
                </c:pt>
                <c:pt idx="6194">
                  <c:v>-25.98567732736464</c:v>
                </c:pt>
                <c:pt idx="6195">
                  <c:v>-25.99927507739161</c:v>
                </c:pt>
                <c:pt idx="6196">
                  <c:v>-26.01287149208221</c:v>
                </c:pt>
                <c:pt idx="6197">
                  <c:v>-26.02646656842471</c:v>
                </c:pt>
                <c:pt idx="6198">
                  <c:v>-26.04006030340781</c:v>
                </c:pt>
                <c:pt idx="6199">
                  <c:v>-26.05365269402056</c:v>
                </c:pt>
                <c:pt idx="6200">
                  <c:v>-26.06724373725245</c:v>
                </c:pt>
                <c:pt idx="6201">
                  <c:v>-26.08083343009334</c:v>
                </c:pt>
                <c:pt idx="6202">
                  <c:v>-26.09442176953352</c:v>
                </c:pt>
                <c:pt idx="6203">
                  <c:v>-26.10800875256366</c:v>
                </c:pt>
                <c:pt idx="6204">
                  <c:v>-26.12159437617483</c:v>
                </c:pt>
                <c:pt idx="6205">
                  <c:v>-26.13517863735855</c:v>
                </c:pt>
                <c:pt idx="6206">
                  <c:v>-26.14876153310668</c:v>
                </c:pt>
                <c:pt idx="6207">
                  <c:v>-26.16234306041152</c:v>
                </c:pt>
                <c:pt idx="6208">
                  <c:v>-26.17592321626579</c:v>
                </c:pt>
                <c:pt idx="6209">
                  <c:v>-26.1895019976626</c:v>
                </c:pt>
                <c:pt idx="6210">
                  <c:v>-26.20307940159546</c:v>
                </c:pt>
                <c:pt idx="6211">
                  <c:v>-26.21665542505832</c:v>
                </c:pt>
                <c:pt idx="6212">
                  <c:v>-26.23023006504549</c:v>
                </c:pt>
                <c:pt idx="6213">
                  <c:v>-26.24380331855176</c:v>
                </c:pt>
                <c:pt idx="6214">
                  <c:v>-26.25737518257228</c:v>
                </c:pt>
                <c:pt idx="6215">
                  <c:v>-26.27094565410262</c:v>
                </c:pt>
                <c:pt idx="6216">
                  <c:v>-26.28451473013878</c:v>
                </c:pt>
                <c:pt idx="6217">
                  <c:v>-26.29808240767718</c:v>
                </c:pt>
                <c:pt idx="6218">
                  <c:v>-26.31164868371464</c:v>
                </c:pt>
                <c:pt idx="6219">
                  <c:v>-26.32521355524839</c:v>
                </c:pt>
                <c:pt idx="6220">
                  <c:v>-26.3387770192761</c:v>
                </c:pt>
                <c:pt idx="6221">
                  <c:v>-26.35233907279584</c:v>
                </c:pt>
                <c:pt idx="6222">
                  <c:v>-26.36589971280613</c:v>
                </c:pt>
                <c:pt idx="6223">
                  <c:v>-26.37945893630586</c:v>
                </c:pt>
                <c:pt idx="6224">
                  <c:v>-26.39301674029438</c:v>
                </c:pt>
                <c:pt idx="6225">
                  <c:v>-26.40657312177145</c:v>
                </c:pt>
                <c:pt idx="6226">
                  <c:v>-26.42012807773726</c:v>
                </c:pt>
                <c:pt idx="6227">
                  <c:v>-26.43368160519243</c:v>
                </c:pt>
                <c:pt idx="6228">
                  <c:v>-26.44723370113796</c:v>
                </c:pt>
                <c:pt idx="6229">
                  <c:v>-26.46078436257535</c:v>
                </c:pt>
                <c:pt idx="6230">
                  <c:v>-26.47433358650646</c:v>
                </c:pt>
                <c:pt idx="6231">
                  <c:v>-26.48788136993362</c:v>
                </c:pt>
                <c:pt idx="6232">
                  <c:v>-26.50142770985956</c:v>
                </c:pt>
                <c:pt idx="6233">
                  <c:v>-26.51497260328746</c:v>
                </c:pt>
                <c:pt idx="6234">
                  <c:v>-26.5285160472209</c:v>
                </c:pt>
                <c:pt idx="6235">
                  <c:v>-26.54205803866396</c:v>
                </c:pt>
                <c:pt idx="6236">
                  <c:v>-26.55559857462107</c:v>
                </c:pt>
                <c:pt idx="6237">
                  <c:v>-26.56913765209713</c:v>
                </c:pt>
                <c:pt idx="6238">
                  <c:v>-26.58267526809749</c:v>
                </c:pt>
                <c:pt idx="6239">
                  <c:v>-26.59621141962791</c:v>
                </c:pt>
                <c:pt idx="6240">
                  <c:v>-26.6097461036946</c:v>
                </c:pt>
                <c:pt idx="6241">
                  <c:v>-26.62327931730416</c:v>
                </c:pt>
                <c:pt idx="6242">
                  <c:v>-26.63681105746372</c:v>
                </c:pt>
                <c:pt idx="6243">
                  <c:v>-26.65034132118076</c:v>
                </c:pt>
                <c:pt idx="6244">
                  <c:v>-26.66387010546326</c:v>
                </c:pt>
                <c:pt idx="6245">
                  <c:v>-26.6773974073196</c:v>
                </c:pt>
                <c:pt idx="6246">
                  <c:v>-26.69092322375862</c:v>
                </c:pt>
                <c:pt idx="6247">
                  <c:v>-26.70444755178958</c:v>
                </c:pt>
                <c:pt idx="6248">
                  <c:v>-26.71797038842223</c:v>
                </c:pt>
                <c:pt idx="6249">
                  <c:v>-26.73149173066671</c:v>
                </c:pt>
                <c:pt idx="6250">
                  <c:v>-26.74501157553364</c:v>
                </c:pt>
                <c:pt idx="6251">
                  <c:v>-26.75852992003409</c:v>
                </c:pt>
                <c:pt idx="6252">
                  <c:v>-26.77204676117952</c:v>
                </c:pt>
                <c:pt idx="6253">
                  <c:v>-26.7855620959819</c:v>
                </c:pt>
                <c:pt idx="6254">
                  <c:v>-26.79907592145364</c:v>
                </c:pt>
                <c:pt idx="6255">
                  <c:v>-26.81258823460756</c:v>
                </c:pt>
                <c:pt idx="6256">
                  <c:v>-26.82609903245697</c:v>
                </c:pt>
                <c:pt idx="6257">
                  <c:v>-26.8396083120156</c:v>
                </c:pt>
                <c:pt idx="6258">
                  <c:v>-26.85311607029766</c:v>
                </c:pt>
                <c:pt idx="6259">
                  <c:v>-26.86662230431779</c:v>
                </c:pt>
                <c:pt idx="6260">
                  <c:v>-26.8801270110911</c:v>
                </c:pt>
                <c:pt idx="6261">
                  <c:v>-26.89363018763315</c:v>
                </c:pt>
                <c:pt idx="6262">
                  <c:v>-26.90713183095995</c:v>
                </c:pt>
                <c:pt idx="6263">
                  <c:v>-26.92063193808796</c:v>
                </c:pt>
                <c:pt idx="6264">
                  <c:v>-26.93413050603412</c:v>
                </c:pt>
                <c:pt idx="6265">
                  <c:v>-26.94762753181579</c:v>
                </c:pt>
                <c:pt idx="6266">
                  <c:v>-26.96112301245084</c:v>
                </c:pt>
                <c:pt idx="6267">
                  <c:v>-26.97461694495756</c:v>
                </c:pt>
                <c:pt idx="6268">
                  <c:v>-26.98810932635471</c:v>
                </c:pt>
                <c:pt idx="6269">
                  <c:v>-27.00160015366151</c:v>
                </c:pt>
                <c:pt idx="6270">
                  <c:v>-27.01508942389766</c:v>
                </c:pt>
                <c:pt idx="6271">
                  <c:v>-27.02857713408328</c:v>
                </c:pt>
                <c:pt idx="6272">
                  <c:v>-27.04206328123902</c:v>
                </c:pt>
                <c:pt idx="6273">
                  <c:v>-27.05554786238593</c:v>
                </c:pt>
                <c:pt idx="6274">
                  <c:v>-27.06903087454558</c:v>
                </c:pt>
                <c:pt idx="6275">
                  <c:v>-27.08251231473995</c:v>
                </c:pt>
                <c:pt idx="6276">
                  <c:v>-27.09599217999155</c:v>
                </c:pt>
                <c:pt idx="6277">
                  <c:v>-27.1094704673233</c:v>
                </c:pt>
                <c:pt idx="6278">
                  <c:v>-27.12294717375864</c:v>
                </c:pt>
                <c:pt idx="6279">
                  <c:v>-27.13642229632142</c:v>
                </c:pt>
                <c:pt idx="6280">
                  <c:v>-27.14989583203606</c:v>
                </c:pt>
                <c:pt idx="6281">
                  <c:v>-27.16336777792732</c:v>
                </c:pt>
                <c:pt idx="6282">
                  <c:v>-27.17683813102055</c:v>
                </c:pt>
                <c:pt idx="6283">
                  <c:v>-27.1903068883415</c:v>
                </c:pt>
                <c:pt idx="6284">
                  <c:v>-27.20377404691645</c:v>
                </c:pt>
                <c:pt idx="6285">
                  <c:v>-27.21723960377209</c:v>
                </c:pt>
                <c:pt idx="6286">
                  <c:v>-27.23070355593566</c:v>
                </c:pt>
                <c:pt idx="6287">
                  <c:v>-27.24416590043482</c:v>
                </c:pt>
                <c:pt idx="6288">
                  <c:v>-27.25762663429773</c:v>
                </c:pt>
                <c:pt idx="6289">
                  <c:v>-27.27108575455303</c:v>
                </c:pt>
                <c:pt idx="6290">
                  <c:v>-27.28454325822984</c:v>
                </c:pt>
                <c:pt idx="6291">
                  <c:v>-27.29799914235776</c:v>
                </c:pt>
                <c:pt idx="6292">
                  <c:v>-27.31145340396688</c:v>
                </c:pt>
                <c:pt idx="6293">
                  <c:v>-27.32490604008774</c:v>
                </c:pt>
                <c:pt idx="6294">
                  <c:v>-27.33835704775139</c:v>
                </c:pt>
                <c:pt idx="6295">
                  <c:v>-27.3518064239894</c:v>
                </c:pt>
                <c:pt idx="6296">
                  <c:v>-27.36525416583373</c:v>
                </c:pt>
                <c:pt idx="6297">
                  <c:v>-27.37870027031692</c:v>
                </c:pt>
                <c:pt idx="6298">
                  <c:v>-27.39214473447195</c:v>
                </c:pt>
                <c:pt idx="6299">
                  <c:v>-27.4055875553323</c:v>
                </c:pt>
                <c:pt idx="6300">
                  <c:v>-27.41902872993194</c:v>
                </c:pt>
                <c:pt idx="6301">
                  <c:v>-27.43246825530532</c:v>
                </c:pt>
                <c:pt idx="6302">
                  <c:v>-27.44590612848739</c:v>
                </c:pt>
                <c:pt idx="6303">
                  <c:v>-27.45934234651358</c:v>
                </c:pt>
                <c:pt idx="6304">
                  <c:v>-27.47277690641984</c:v>
                </c:pt>
                <c:pt idx="6305">
                  <c:v>-27.48620980524258</c:v>
                </c:pt>
                <c:pt idx="6306">
                  <c:v>-27.49964104001873</c:v>
                </c:pt>
                <c:pt idx="6307">
                  <c:v>-27.51307060778569</c:v>
                </c:pt>
                <c:pt idx="6308">
                  <c:v>-27.52649850558136</c:v>
                </c:pt>
                <c:pt idx="6309">
                  <c:v>-27.53992473044418</c:v>
                </c:pt>
                <c:pt idx="6310">
                  <c:v>-27.55334927941302</c:v>
                </c:pt>
                <c:pt idx="6311">
                  <c:v>-27.5667721495273</c:v>
                </c:pt>
                <c:pt idx="6312">
                  <c:v>-27.58019333782692</c:v>
                </c:pt>
                <c:pt idx="6313">
                  <c:v>-27.59361284135229</c:v>
                </c:pt>
                <c:pt idx="6314">
                  <c:v>-27.6070306571443</c:v>
                </c:pt>
                <c:pt idx="6315">
                  <c:v>-27.62044678224435</c:v>
                </c:pt>
                <c:pt idx="6316">
                  <c:v>-27.63386121369438</c:v>
                </c:pt>
                <c:pt idx="6317">
                  <c:v>-27.64727394853676</c:v>
                </c:pt>
                <c:pt idx="6318">
                  <c:v>-27.66068498381443</c:v>
                </c:pt>
                <c:pt idx="6319">
                  <c:v>-27.67409431657081</c:v>
                </c:pt>
                <c:pt idx="6320">
                  <c:v>-27.68750194384982</c:v>
                </c:pt>
                <c:pt idx="6321">
                  <c:v>-27.70090786269591</c:v>
                </c:pt>
                <c:pt idx="6322">
                  <c:v>-27.71431207015402</c:v>
                </c:pt>
                <c:pt idx="6323">
                  <c:v>-27.7277145632696</c:v>
                </c:pt>
                <c:pt idx="6324">
                  <c:v>-27.74111533908862</c:v>
                </c:pt>
                <c:pt idx="6325">
                  <c:v>-27.75451439465754</c:v>
                </c:pt>
                <c:pt idx="6326">
                  <c:v>-27.76791172702336</c:v>
                </c:pt>
                <c:pt idx="6327">
                  <c:v>-27.78130733323357</c:v>
                </c:pt>
                <c:pt idx="6328">
                  <c:v>-27.7947012103362</c:v>
                </c:pt>
                <c:pt idx="6329">
                  <c:v>-27.80809335537975</c:v>
                </c:pt>
                <c:pt idx="6330">
                  <c:v>-27.82148376541329</c:v>
                </c:pt>
                <c:pt idx="6331">
                  <c:v>-27.83487243748635</c:v>
                </c:pt>
                <c:pt idx="6332">
                  <c:v>-27.84825936864901</c:v>
                </c:pt>
                <c:pt idx="6333">
                  <c:v>-27.86164455595188</c:v>
                </c:pt>
                <c:pt idx="6334">
                  <c:v>-27.87502799644606</c:v>
                </c:pt>
                <c:pt idx="6335">
                  <c:v>-27.88840968718318</c:v>
                </c:pt>
                <c:pt idx="6336">
                  <c:v>-27.9017896252154</c:v>
                </c:pt>
                <c:pt idx="6337">
                  <c:v>-27.91516780759538</c:v>
                </c:pt>
                <c:pt idx="6338">
                  <c:v>-27.92854423137633</c:v>
                </c:pt>
                <c:pt idx="6339">
                  <c:v>-27.94191889361197</c:v>
                </c:pt>
                <c:pt idx="6340">
                  <c:v>-27.95529179135653</c:v>
                </c:pt>
                <c:pt idx="6341">
                  <c:v>-27.96866292166477</c:v>
                </c:pt>
                <c:pt idx="6342">
                  <c:v>-27.98203228159199</c:v>
                </c:pt>
                <c:pt idx="6343">
                  <c:v>-27.99539986819404</c:v>
                </c:pt>
                <c:pt idx="6344">
                  <c:v>-28.00876567852723</c:v>
                </c:pt>
                <c:pt idx="6345">
                  <c:v>-28.02212970964845</c:v>
                </c:pt>
                <c:pt idx="6346">
                  <c:v>-28.0354919586151</c:v>
                </c:pt>
                <c:pt idx="6347">
                  <c:v>-28.04885242248512</c:v>
                </c:pt>
                <c:pt idx="6348">
                  <c:v>-28.06221109831696</c:v>
                </c:pt>
                <c:pt idx="6349">
                  <c:v>-28.07556798316965</c:v>
                </c:pt>
                <c:pt idx="6350">
                  <c:v>-28.08892307410269</c:v>
                </c:pt>
                <c:pt idx="6351">
                  <c:v>-28.10227636817617</c:v>
                </c:pt>
                <c:pt idx="6352">
                  <c:v>-28.11562786245068</c:v>
                </c:pt>
                <c:pt idx="6353">
                  <c:v>-28.12897755398734</c:v>
                </c:pt>
                <c:pt idx="6354">
                  <c:v>-28.14232543984783</c:v>
                </c:pt>
                <c:pt idx="6355">
                  <c:v>-28.15567151709438</c:v>
                </c:pt>
                <c:pt idx="6356">
                  <c:v>-28.1690157827897</c:v>
                </c:pt>
                <c:pt idx="6357">
                  <c:v>-28.18235823399709</c:v>
                </c:pt>
                <c:pt idx="6358">
                  <c:v>-28.19569886778038</c:v>
                </c:pt>
                <c:pt idx="6359">
                  <c:v>-28.20903768120392</c:v>
                </c:pt>
                <c:pt idx="6360">
                  <c:v>-28.22237467133264</c:v>
                </c:pt>
                <c:pt idx="6361">
                  <c:v>-28.23570983523198</c:v>
                </c:pt>
                <c:pt idx="6362">
                  <c:v>-28.24904316996792</c:v>
                </c:pt>
                <c:pt idx="6363">
                  <c:v>-28.26237467260701</c:v>
                </c:pt>
                <c:pt idx="6364">
                  <c:v>-28.27570434021633</c:v>
                </c:pt>
                <c:pt idx="6365">
                  <c:v>-28.2890321698635</c:v>
                </c:pt>
                <c:pt idx="6366">
                  <c:v>-28.30235815861671</c:v>
                </c:pt>
                <c:pt idx="6367">
                  <c:v>-28.31568230354465</c:v>
                </c:pt>
                <c:pt idx="6368">
                  <c:v>-28.32900460171663</c:v>
                </c:pt>
                <c:pt idx="6369">
                  <c:v>-28.34232505020244</c:v>
                </c:pt>
                <c:pt idx="6370">
                  <c:v>-28.35564364607246</c:v>
                </c:pt>
                <c:pt idx="6371">
                  <c:v>-28.36896038639762</c:v>
                </c:pt>
                <c:pt idx="6372">
                  <c:v>-28.38227526824938</c:v>
                </c:pt>
                <c:pt idx="6373">
                  <c:v>-28.39558828869977</c:v>
                </c:pt>
                <c:pt idx="6374">
                  <c:v>-28.40889944482137</c:v>
                </c:pt>
                <c:pt idx="6375">
                  <c:v>-28.42220873368731</c:v>
                </c:pt>
                <c:pt idx="6376">
                  <c:v>-28.43551615237129</c:v>
                </c:pt>
                <c:pt idx="6377">
                  <c:v>-28.44882169794755</c:v>
                </c:pt>
                <c:pt idx="6378">
                  <c:v>-28.46212536749089</c:v>
                </c:pt>
                <c:pt idx="6379">
                  <c:v>-28.47542715807668</c:v>
                </c:pt>
                <c:pt idx="6380">
                  <c:v>-28.48872706678083</c:v>
                </c:pt>
                <c:pt idx="6381">
                  <c:v>-28.50202509067983</c:v>
                </c:pt>
                <c:pt idx="6382">
                  <c:v>-28.51532122685072</c:v>
                </c:pt>
                <c:pt idx="6383">
                  <c:v>-28.52861547237108</c:v>
                </c:pt>
                <c:pt idx="6384">
                  <c:v>-28.54190782431911</c:v>
                </c:pt>
                <c:pt idx="6385">
                  <c:v>-28.55519827977351</c:v>
                </c:pt>
                <c:pt idx="6386">
                  <c:v>-28.56848683581358</c:v>
                </c:pt>
                <c:pt idx="6387">
                  <c:v>-28.58177348951919</c:v>
                </c:pt>
                <c:pt idx="6388">
                  <c:v>-28.59505823797075</c:v>
                </c:pt>
                <c:pt idx="6389">
                  <c:v>-28.60834107824926</c:v>
                </c:pt>
                <c:pt idx="6390">
                  <c:v>-28.62162200743626</c:v>
                </c:pt>
                <c:pt idx="6391">
                  <c:v>-28.6349010226139</c:v>
                </c:pt>
                <c:pt idx="6392">
                  <c:v>-28.64817812086485</c:v>
                </c:pt>
                <c:pt idx="6393">
                  <c:v>-28.66145329927239</c:v>
                </c:pt>
                <c:pt idx="6394">
                  <c:v>-28.67472655492035</c:v>
                </c:pt>
                <c:pt idx="6395">
                  <c:v>-28.68799788489315</c:v>
                </c:pt>
                <c:pt idx="6396">
                  <c:v>-28.70126728627577</c:v>
                </c:pt>
                <c:pt idx="6397">
                  <c:v>-28.71453475615375</c:v>
                </c:pt>
                <c:pt idx="6398">
                  <c:v>-28.72780029161324</c:v>
                </c:pt>
                <c:pt idx="6399">
                  <c:v>-28.74106388974093</c:v>
                </c:pt>
                <c:pt idx="6400">
                  <c:v>-28.75432554762411</c:v>
                </c:pt>
                <c:pt idx="6401">
                  <c:v>-28.76758526235063</c:v>
                </c:pt>
                <c:pt idx="6402">
                  <c:v>-28.78084303100893</c:v>
                </c:pt>
                <c:pt idx="6403">
                  <c:v>-28.79409885068804</c:v>
                </c:pt>
                <c:pt idx="6404">
                  <c:v>-28.80735271847754</c:v>
                </c:pt>
                <c:pt idx="6405">
                  <c:v>-28.82060463146761</c:v>
                </c:pt>
                <c:pt idx="6406">
                  <c:v>-28.83385458674901</c:v>
                </c:pt>
                <c:pt idx="6407">
                  <c:v>-28.84710258141307</c:v>
                </c:pt>
                <c:pt idx="6408">
                  <c:v>-28.86034861255173</c:v>
                </c:pt>
                <c:pt idx="6409">
                  <c:v>-28.87359267725749</c:v>
                </c:pt>
                <c:pt idx="6410">
                  <c:v>-28.88683477262343</c:v>
                </c:pt>
                <c:pt idx="6411">
                  <c:v>-28.90007489574325</c:v>
                </c:pt>
                <c:pt idx="6412">
                  <c:v>-28.91331304371121</c:v>
                </c:pt>
                <c:pt idx="6413">
                  <c:v>-28.92654921362214</c:v>
                </c:pt>
                <c:pt idx="6414">
                  <c:v>-28.93978340257151</c:v>
                </c:pt>
                <c:pt idx="6415">
                  <c:v>-28.95301560765534</c:v>
                </c:pt>
                <c:pt idx="6416">
                  <c:v>-28.96624582597024</c:v>
                </c:pt>
                <c:pt idx="6417">
                  <c:v>-28.97947405461345</c:v>
                </c:pt>
                <c:pt idx="6418">
                  <c:v>-28.99270029068273</c:v>
                </c:pt>
                <c:pt idx="6419">
                  <c:v>-29.00592453127652</c:v>
                </c:pt>
                <c:pt idx="6420">
                  <c:v>-29.01914677349378</c:v>
                </c:pt>
                <c:pt idx="6421">
                  <c:v>-29.0323670144341</c:v>
                </c:pt>
                <c:pt idx="6422">
                  <c:v>-29.04558525119766</c:v>
                </c:pt>
                <c:pt idx="6423">
                  <c:v>-29.05880148088524</c:v>
                </c:pt>
                <c:pt idx="6424">
                  <c:v>-29.07201570059822</c:v>
                </c:pt>
                <c:pt idx="6425">
                  <c:v>-29.08522790743855</c:v>
                </c:pt>
                <c:pt idx="6426">
                  <c:v>-29.09843809850882</c:v>
                </c:pt>
                <c:pt idx="6427">
                  <c:v>-29.11164627091219</c:v>
                </c:pt>
                <c:pt idx="6428">
                  <c:v>-29.12485242175243</c:v>
                </c:pt>
                <c:pt idx="6429">
                  <c:v>-29.1380565481339</c:v>
                </c:pt>
                <c:pt idx="6430">
                  <c:v>-29.1512586471616</c:v>
                </c:pt>
                <c:pt idx="6431">
                  <c:v>-29.16445871594108</c:v>
                </c:pt>
                <c:pt idx="6432">
                  <c:v>-29.17765675157854</c:v>
                </c:pt>
                <c:pt idx="6433">
                  <c:v>-29.19085275118075</c:v>
                </c:pt>
                <c:pt idx="6434">
                  <c:v>-29.2040467118551</c:v>
                </c:pt>
                <c:pt idx="6435">
                  <c:v>-29.2172386307096</c:v>
                </c:pt>
                <c:pt idx="6436">
                  <c:v>-29.23042850485285</c:v>
                </c:pt>
                <c:pt idx="6437">
                  <c:v>-29.24361633139405</c:v>
                </c:pt>
                <c:pt idx="6438">
                  <c:v>-29.25680210744305</c:v>
                </c:pt>
                <c:pt idx="6439">
                  <c:v>-29.26998583011025</c:v>
                </c:pt>
                <c:pt idx="6440">
                  <c:v>-29.28316749650672</c:v>
                </c:pt>
                <c:pt idx="6441">
                  <c:v>-29.2963471037441</c:v>
                </c:pt>
                <c:pt idx="6442">
                  <c:v>-29.30952464893466</c:v>
                </c:pt>
                <c:pt idx="6443">
                  <c:v>-29.32270012919128</c:v>
                </c:pt>
                <c:pt idx="6444">
                  <c:v>-29.33587354162745</c:v>
                </c:pt>
                <c:pt idx="6445">
                  <c:v>-29.34904488335728</c:v>
                </c:pt>
                <c:pt idx="6446">
                  <c:v>-29.36221415149552</c:v>
                </c:pt>
                <c:pt idx="6447">
                  <c:v>-29.37538134315749</c:v>
                </c:pt>
                <c:pt idx="6448">
                  <c:v>-29.38854645545914</c:v>
                </c:pt>
                <c:pt idx="6449">
                  <c:v>-29.40170948551706</c:v>
                </c:pt>
                <c:pt idx="6450">
                  <c:v>-29.41487043044847</c:v>
                </c:pt>
                <c:pt idx="6451">
                  <c:v>-29.42802928737115</c:v>
                </c:pt>
                <c:pt idx="6452">
                  <c:v>-29.44118605340358</c:v>
                </c:pt>
                <c:pt idx="6453">
                  <c:v>-29.45434072566479</c:v>
                </c:pt>
                <c:pt idx="6454">
                  <c:v>-29.46749330127448</c:v>
                </c:pt>
                <c:pt idx="6455">
                  <c:v>-29.48064377735295</c:v>
                </c:pt>
                <c:pt idx="6456">
                  <c:v>-29.49379215102114</c:v>
                </c:pt>
                <c:pt idx="6457">
                  <c:v>-29.50693841940062</c:v>
                </c:pt>
                <c:pt idx="6458">
                  <c:v>-29.52008257961355</c:v>
                </c:pt>
                <c:pt idx="6459">
                  <c:v>-29.53322462878275</c:v>
                </c:pt>
                <c:pt idx="6460">
                  <c:v>-29.54636456403167</c:v>
                </c:pt>
                <c:pt idx="6461">
                  <c:v>-29.55950238248436</c:v>
                </c:pt>
                <c:pt idx="6462">
                  <c:v>-29.57263808126554</c:v>
                </c:pt>
                <c:pt idx="6463">
                  <c:v>-29.58577165750053</c:v>
                </c:pt>
                <c:pt idx="6464">
                  <c:v>-29.59890310831528</c:v>
                </c:pt>
                <c:pt idx="6465">
                  <c:v>-29.6120324308364</c:v>
                </c:pt>
                <c:pt idx="6466">
                  <c:v>-29.6251596221911</c:v>
                </c:pt>
                <c:pt idx="6467">
                  <c:v>-29.63828467950725</c:v>
                </c:pt>
                <c:pt idx="6468">
                  <c:v>-29.65140759991334</c:v>
                </c:pt>
                <c:pt idx="6469">
                  <c:v>-29.6645283805385</c:v>
                </c:pt>
                <c:pt idx="6470">
                  <c:v>-29.67764701851251</c:v>
                </c:pt>
                <c:pt idx="6471">
                  <c:v>-29.69076351096574</c:v>
                </c:pt>
                <c:pt idx="6472">
                  <c:v>-29.70387785502927</c:v>
                </c:pt>
                <c:pt idx="6473">
                  <c:v>-29.71699004783477</c:v>
                </c:pt>
                <c:pt idx="6474">
                  <c:v>-29.73010008651455</c:v>
                </c:pt>
                <c:pt idx="6475">
                  <c:v>-29.74320796820158</c:v>
                </c:pt>
                <c:pt idx="6476">
                  <c:v>-29.75631369002946</c:v>
                </c:pt>
                <c:pt idx="6477">
                  <c:v>-29.76941724913244</c:v>
                </c:pt>
                <c:pt idx="6478">
                  <c:v>-29.78251864264541</c:v>
                </c:pt>
                <c:pt idx="6479">
                  <c:v>-29.79561786770391</c:v>
                </c:pt>
                <c:pt idx="6480">
                  <c:v>-29.80871492144411</c:v>
                </c:pt>
                <c:pt idx="6481">
                  <c:v>-29.82180980100284</c:v>
                </c:pt>
                <c:pt idx="6482">
                  <c:v>-29.83490250351756</c:v>
                </c:pt>
                <c:pt idx="6483">
                  <c:v>-29.84799302612641</c:v>
                </c:pt>
                <c:pt idx="6484">
                  <c:v>-29.86108136596813</c:v>
                </c:pt>
                <c:pt idx="6485">
                  <c:v>-29.87416752018217</c:v>
                </c:pt>
                <c:pt idx="6486">
                  <c:v>-29.88725148590857</c:v>
                </c:pt>
                <c:pt idx="6487">
                  <c:v>-29.90033326028806</c:v>
                </c:pt>
                <c:pt idx="6488">
                  <c:v>-29.91341284046201</c:v>
                </c:pt>
                <c:pt idx="6489">
                  <c:v>-29.92649022357244</c:v>
                </c:pt>
                <c:pt idx="6490">
                  <c:v>-29.93956540676204</c:v>
                </c:pt>
                <c:pt idx="6491">
                  <c:v>-29.95263838717412</c:v>
                </c:pt>
                <c:pt idx="6492">
                  <c:v>-29.96570916195268</c:v>
                </c:pt>
                <c:pt idx="6493">
                  <c:v>-29.97877772824236</c:v>
                </c:pt>
                <c:pt idx="6494">
                  <c:v>-29.99184408318845</c:v>
                </c:pt>
                <c:pt idx="6495">
                  <c:v>-30.00490822393692</c:v>
                </c:pt>
                <c:pt idx="6496">
                  <c:v>-30.01797014763438</c:v>
                </c:pt>
                <c:pt idx="6497">
                  <c:v>-30.0310298514281</c:v>
                </c:pt>
                <c:pt idx="6498">
                  <c:v>-30.04408733246603</c:v>
                </c:pt>
                <c:pt idx="6499">
                  <c:v>-30.05714258789676</c:v>
                </c:pt>
                <c:pt idx="6500">
                  <c:v>-30.07019561486954</c:v>
                </c:pt>
                <c:pt idx="6501">
                  <c:v>-30.08324641053429</c:v>
                </c:pt>
                <c:pt idx="6502">
                  <c:v>-30.09629497204163</c:v>
                </c:pt>
                <c:pt idx="6503">
                  <c:v>-30.10934129654277</c:v>
                </c:pt>
                <c:pt idx="6504">
                  <c:v>-30.12238538118964</c:v>
                </c:pt>
                <c:pt idx="6505">
                  <c:v>-30.13542722313483</c:v>
                </c:pt>
                <c:pt idx="6506">
                  <c:v>-30.14846681953158</c:v>
                </c:pt>
                <c:pt idx="6507">
                  <c:v>-30.16150416753382</c:v>
                </c:pt>
                <c:pt idx="6508">
                  <c:v>-30.17453926429611</c:v>
                </c:pt>
                <c:pt idx="6509">
                  <c:v>-30.18757210697373</c:v>
                </c:pt>
                <c:pt idx="6510">
                  <c:v>-30.20060269272259</c:v>
                </c:pt>
                <c:pt idx="6511">
                  <c:v>-30.21363101869931</c:v>
                </c:pt>
                <c:pt idx="6512">
                  <c:v>-30.22665708206113</c:v>
                </c:pt>
                <c:pt idx="6513">
                  <c:v>-30.23968087996602</c:v>
                </c:pt>
                <c:pt idx="6514">
                  <c:v>-30.25270240957258</c:v>
                </c:pt>
                <c:pt idx="6515">
                  <c:v>-30.2657216680401</c:v>
                </c:pt>
                <c:pt idx="6516">
                  <c:v>-30.27873865252857</c:v>
                </c:pt>
                <c:pt idx="6517">
                  <c:v>-30.29175336019862</c:v>
                </c:pt>
                <c:pt idx="6518">
                  <c:v>-30.30476578821155</c:v>
                </c:pt>
                <c:pt idx="6519">
                  <c:v>-30.31777593372939</c:v>
                </c:pt>
                <c:pt idx="6520">
                  <c:v>-30.3307837939148</c:v>
                </c:pt>
                <c:pt idx="6521">
                  <c:v>-30.34378936593115</c:v>
                </c:pt>
                <c:pt idx="6522">
                  <c:v>-30.35679264694248</c:v>
                </c:pt>
                <c:pt idx="6523">
                  <c:v>-30.36979363411349</c:v>
                </c:pt>
                <c:pt idx="6524">
                  <c:v>-30.38279232460961</c:v>
                </c:pt>
                <c:pt idx="6525">
                  <c:v>-30.39578871559691</c:v>
                </c:pt>
                <c:pt idx="6526">
                  <c:v>-30.40878280424215</c:v>
                </c:pt>
                <c:pt idx="6527">
                  <c:v>-30.42177458771281</c:v>
                </c:pt>
                <c:pt idx="6528">
                  <c:v>-30.43476406317702</c:v>
                </c:pt>
                <c:pt idx="6529">
                  <c:v>-30.44775122780359</c:v>
                </c:pt>
                <c:pt idx="6530">
                  <c:v>-30.46073607876205</c:v>
                </c:pt>
                <c:pt idx="6531">
                  <c:v>-30.47371861322262</c:v>
                </c:pt>
                <c:pt idx="6532">
                  <c:v>-30.48669882835616</c:v>
                </c:pt>
                <c:pt idx="6533">
                  <c:v>-30.49967672133426</c:v>
                </c:pt>
                <c:pt idx="6534">
                  <c:v>-30.51265228932921</c:v>
                </c:pt>
                <c:pt idx="6535">
                  <c:v>-30.52562552951396</c:v>
                </c:pt>
                <c:pt idx="6536">
                  <c:v>-30.53859643906217</c:v>
                </c:pt>
                <c:pt idx="6537">
                  <c:v>-30.5515650151482</c:v>
                </c:pt>
                <c:pt idx="6538">
                  <c:v>-30.56453125494706</c:v>
                </c:pt>
                <c:pt idx="6539">
                  <c:v>-30.57749515563453</c:v>
                </c:pt>
                <c:pt idx="6540">
                  <c:v>-30.59045671438701</c:v>
                </c:pt>
                <c:pt idx="6541">
                  <c:v>-30.60341592838166</c:v>
                </c:pt>
                <c:pt idx="6542">
                  <c:v>-30.61637279479631</c:v>
                </c:pt>
                <c:pt idx="6543">
                  <c:v>-30.62932731080947</c:v>
                </c:pt>
                <c:pt idx="6544">
                  <c:v>-30.64227947360036</c:v>
                </c:pt>
                <c:pt idx="6545">
                  <c:v>-30.65522928034892</c:v>
                </c:pt>
                <c:pt idx="6546">
                  <c:v>-30.6681767282358</c:v>
                </c:pt>
                <c:pt idx="6547">
                  <c:v>-30.68112181444229</c:v>
                </c:pt>
                <c:pt idx="6548">
                  <c:v>-30.69406453615045</c:v>
                </c:pt>
                <c:pt idx="6549">
                  <c:v>-30.70700489054299</c:v>
                </c:pt>
                <c:pt idx="6550">
                  <c:v>-30.71994287480337</c:v>
                </c:pt>
                <c:pt idx="6551">
                  <c:v>-30.73287848611573</c:v>
                </c:pt>
                <c:pt idx="6552">
                  <c:v>-30.74581172166491</c:v>
                </c:pt>
                <c:pt idx="6553">
                  <c:v>-30.75874257863648</c:v>
                </c:pt>
                <c:pt idx="6554">
                  <c:v>-30.77167105421671</c:v>
                </c:pt>
                <c:pt idx="6555">
                  <c:v>-30.78459714559256</c:v>
                </c:pt>
                <c:pt idx="6556">
                  <c:v>-30.79752084995171</c:v>
                </c:pt>
                <c:pt idx="6557">
                  <c:v>-30.81044216448257</c:v>
                </c:pt>
                <c:pt idx="6558">
                  <c:v>-30.82336108637422</c:v>
                </c:pt>
                <c:pt idx="6559">
                  <c:v>-30.8362776128165</c:v>
                </c:pt>
                <c:pt idx="6560">
                  <c:v>-30.84919174099992</c:v>
                </c:pt>
                <c:pt idx="6561">
                  <c:v>-30.86210346811572</c:v>
                </c:pt>
                <c:pt idx="6562">
                  <c:v>-30.87501279135587</c:v>
                </c:pt>
                <c:pt idx="6563">
                  <c:v>-30.88791970791303</c:v>
                </c:pt>
                <c:pt idx="6564">
                  <c:v>-30.90082421498059</c:v>
                </c:pt>
                <c:pt idx="6565">
                  <c:v>-30.91372630975265</c:v>
                </c:pt>
                <c:pt idx="6566">
                  <c:v>-30.92662598942404</c:v>
                </c:pt>
                <c:pt idx="6567">
                  <c:v>-30.93952325119029</c:v>
                </c:pt>
                <c:pt idx="6568">
                  <c:v>-30.95241809224767</c:v>
                </c:pt>
                <c:pt idx="6569">
                  <c:v>-30.96531050979313</c:v>
                </c:pt>
                <c:pt idx="6570">
                  <c:v>-30.97820050102441</c:v>
                </c:pt>
                <c:pt idx="6571">
                  <c:v>-30.99108806313991</c:v>
                </c:pt>
                <c:pt idx="6572">
                  <c:v>-31.00397319333877</c:v>
                </c:pt>
                <c:pt idx="6573">
                  <c:v>-31.01685588882087</c:v>
                </c:pt>
                <c:pt idx="6574">
                  <c:v>-31.02973614678678</c:v>
                </c:pt>
                <c:pt idx="6575">
                  <c:v>-31.04261396443784</c:v>
                </c:pt>
                <c:pt idx="6576">
                  <c:v>-31.05548933897608</c:v>
                </c:pt>
                <c:pt idx="6577">
                  <c:v>-31.06836226760429</c:v>
                </c:pt>
                <c:pt idx="6578">
                  <c:v>-31.08123274752593</c:v>
                </c:pt>
                <c:pt idx="6579">
                  <c:v>-31.09410077594527</c:v>
                </c:pt>
                <c:pt idx="6580">
                  <c:v>-31.10696635006724</c:v>
                </c:pt>
                <c:pt idx="6581">
                  <c:v>-31.11982946709752</c:v>
                </c:pt>
                <c:pt idx="6582">
                  <c:v>-31.13269012424253</c:v>
                </c:pt>
                <c:pt idx="6583">
                  <c:v>-31.14554831870942</c:v>
                </c:pt>
                <c:pt idx="6584">
                  <c:v>-31.15840404770607</c:v>
                </c:pt>
                <c:pt idx="6585">
                  <c:v>-31.17125730844111</c:v>
                </c:pt>
                <c:pt idx="6586">
                  <c:v>-31.18410809812385</c:v>
                </c:pt>
                <c:pt idx="6587">
                  <c:v>-31.19695641396441</c:v>
                </c:pt>
                <c:pt idx="6588">
                  <c:v>-31.20980225317359</c:v>
                </c:pt>
                <c:pt idx="6589">
                  <c:v>-31.22264561296295</c:v>
                </c:pt>
                <c:pt idx="6590">
                  <c:v>-31.23548649054479</c:v>
                </c:pt>
                <c:pt idx="6591">
                  <c:v>-31.24832488313213</c:v>
                </c:pt>
                <c:pt idx="6592">
                  <c:v>-31.26116078793876</c:v>
                </c:pt>
                <c:pt idx="6593">
                  <c:v>-31.27399420217916</c:v>
                </c:pt>
                <c:pt idx="6594">
                  <c:v>-31.28682512306862</c:v>
                </c:pt>
                <c:pt idx="6595">
                  <c:v>-31.29965354782309</c:v>
                </c:pt>
                <c:pt idx="6596">
                  <c:v>-31.31247947365934</c:v>
                </c:pt>
                <c:pt idx="6597">
                  <c:v>-31.32530289779484</c:v>
                </c:pt>
                <c:pt idx="6598">
                  <c:v>-31.33812381744781</c:v>
                </c:pt>
                <c:pt idx="6599">
                  <c:v>-31.35094222983722</c:v>
                </c:pt>
                <c:pt idx="6600">
                  <c:v>-31.36375813218279</c:v>
                </c:pt>
                <c:pt idx="6601">
                  <c:v>-31.37657152170497</c:v>
                </c:pt>
                <c:pt idx="6602">
                  <c:v>-31.38938239562498</c:v>
                </c:pt>
                <c:pt idx="6603">
                  <c:v>-31.40219075116477</c:v>
                </c:pt>
                <c:pt idx="6604">
                  <c:v>-31.41499658554705</c:v>
                </c:pt>
                <c:pt idx="6605">
                  <c:v>-31.42779989599528</c:v>
                </c:pt>
                <c:pt idx="6606">
                  <c:v>-31.44060067973365</c:v>
                </c:pt>
                <c:pt idx="6607">
                  <c:v>-31.45339893398715</c:v>
                </c:pt>
                <c:pt idx="6608">
                  <c:v>-31.46619465598146</c:v>
                </c:pt>
                <c:pt idx="6609">
                  <c:v>-31.47898784294306</c:v>
                </c:pt>
                <c:pt idx="6610">
                  <c:v>-31.49177849209916</c:v>
                </c:pt>
                <c:pt idx="6611">
                  <c:v>-31.50456660067774</c:v>
                </c:pt>
                <c:pt idx="6612">
                  <c:v>-31.51735216590754</c:v>
                </c:pt>
                <c:pt idx="6613">
                  <c:v>-31.53013518501803</c:v>
                </c:pt>
                <c:pt idx="6614">
                  <c:v>-31.54291565523945</c:v>
                </c:pt>
                <c:pt idx="6615">
                  <c:v>-31.55569357380281</c:v>
                </c:pt>
                <c:pt idx="6616">
                  <c:v>-31.56846893793987</c:v>
                </c:pt>
                <c:pt idx="6617">
                  <c:v>-31.58124174488315</c:v>
                </c:pt>
                <c:pt idx="6618">
                  <c:v>-31.59401199186594</c:v>
                </c:pt>
                <c:pt idx="6619">
                  <c:v>-31.60677967612227</c:v>
                </c:pt>
                <c:pt idx="6620">
                  <c:v>-31.61954479488696</c:v>
                </c:pt>
                <c:pt idx="6621">
                  <c:v>-31.63230734539555</c:v>
                </c:pt>
                <c:pt idx="6622">
                  <c:v>-31.64506732488439</c:v>
                </c:pt>
                <c:pt idx="6623">
                  <c:v>-31.6578247305906</c:v>
                </c:pt>
                <c:pt idx="6624">
                  <c:v>-31.67057955975199</c:v>
                </c:pt>
                <c:pt idx="6625">
                  <c:v>-31.68333180960722</c:v>
                </c:pt>
                <c:pt idx="6626">
                  <c:v>-31.6960814773957</c:v>
                </c:pt>
                <c:pt idx="6627">
                  <c:v>-31.70882856035758</c:v>
                </c:pt>
                <c:pt idx="6628">
                  <c:v>-31.72157305573379</c:v>
                </c:pt>
                <c:pt idx="6629">
                  <c:v>-31.73431496076604</c:v>
                </c:pt>
                <c:pt idx="6630">
                  <c:v>-31.7470542726968</c:v>
                </c:pt>
                <c:pt idx="6631">
                  <c:v>-31.7597909887693</c:v>
                </c:pt>
                <c:pt idx="6632">
                  <c:v>-31.77252510622759</c:v>
                </c:pt>
                <c:pt idx="6633">
                  <c:v>-31.78525662231645</c:v>
                </c:pt>
                <c:pt idx="6634">
                  <c:v>-31.79798553428143</c:v>
                </c:pt>
                <c:pt idx="6635">
                  <c:v>-31.81071183936886</c:v>
                </c:pt>
                <c:pt idx="6636">
                  <c:v>-31.82343553482589</c:v>
                </c:pt>
                <c:pt idx="6637">
                  <c:v>-31.83615661790039</c:v>
                </c:pt>
                <c:pt idx="6638">
                  <c:v>-31.84887508584103</c:v>
                </c:pt>
                <c:pt idx="6639">
                  <c:v>-31.86159093589725</c:v>
                </c:pt>
                <c:pt idx="6640">
                  <c:v>-31.8743041653193</c:v>
                </c:pt>
                <c:pt idx="6641">
                  <c:v>-31.88701477135814</c:v>
                </c:pt>
                <c:pt idx="6642">
                  <c:v>-31.89972275126559</c:v>
                </c:pt>
                <c:pt idx="6643">
                  <c:v>-31.91242810229421</c:v>
                </c:pt>
                <c:pt idx="6644">
                  <c:v>-31.92513082169733</c:v>
                </c:pt>
                <c:pt idx="6645">
                  <c:v>-31.9378309067291</c:v>
                </c:pt>
                <c:pt idx="6646">
                  <c:v>-31.95052835464444</c:v>
                </c:pt>
                <c:pt idx="6647">
                  <c:v>-31.96322316269902</c:v>
                </c:pt>
                <c:pt idx="6648">
                  <c:v>-31.97591532814935</c:v>
                </c:pt>
                <c:pt idx="6649">
                  <c:v>-31.98860484825269</c:v>
                </c:pt>
                <c:pt idx="6650">
                  <c:v>-32.00129172026709</c:v>
                </c:pt>
                <c:pt idx="6651">
                  <c:v>-32.01397594145142</c:v>
                </c:pt>
                <c:pt idx="6652">
                  <c:v>-32.02665750906528</c:v>
                </c:pt>
                <c:pt idx="6653">
                  <c:v>-32.03933642036913</c:v>
                </c:pt>
                <c:pt idx="6654">
                  <c:v>-32.05201267262415</c:v>
                </c:pt>
                <c:pt idx="6655">
                  <c:v>-32.06468626309234</c:v>
                </c:pt>
                <c:pt idx="6656">
                  <c:v>-32.07735718903655</c:v>
                </c:pt>
                <c:pt idx="6657">
                  <c:v>-32.09002544772032</c:v>
                </c:pt>
                <c:pt idx="6658">
                  <c:v>-32.10269103640804</c:v>
                </c:pt>
                <c:pt idx="6659">
                  <c:v>-32.1153539523649</c:v>
                </c:pt>
                <c:pt idx="6660">
                  <c:v>-32.12801419285685</c:v>
                </c:pt>
                <c:pt idx="6661">
                  <c:v>-32.14067175515065</c:v>
                </c:pt>
                <c:pt idx="6662">
                  <c:v>-32.15332663651392</c:v>
                </c:pt>
                <c:pt idx="6663">
                  <c:v>-32.16597883421496</c:v>
                </c:pt>
                <c:pt idx="6664">
                  <c:v>-32.17862834552296</c:v>
                </c:pt>
                <c:pt idx="6665">
                  <c:v>-32.19127516770787</c:v>
                </c:pt>
                <c:pt idx="6666">
                  <c:v>-32.20391929804046</c:v>
                </c:pt>
                <c:pt idx="6667">
                  <c:v>-32.21656073379226</c:v>
                </c:pt>
                <c:pt idx="6668">
                  <c:v>-32.22919947223568</c:v>
                </c:pt>
                <c:pt idx="6669">
                  <c:v>-32.24183551064383</c:v>
                </c:pt>
                <c:pt idx="6670">
                  <c:v>-32.25446884629073</c:v>
                </c:pt>
                <c:pt idx="6671">
                  <c:v>-32.26709947645111</c:v>
                </c:pt>
                <c:pt idx="6672">
                  <c:v>-32.27972739840056</c:v>
                </c:pt>
                <c:pt idx="6673">
                  <c:v>-32.29235260941546</c:v>
                </c:pt>
                <c:pt idx="6674">
                  <c:v>-32.304975106773</c:v>
                </c:pt>
                <c:pt idx="6675">
                  <c:v>-32.31759488775116</c:v>
                </c:pt>
                <c:pt idx="6676">
                  <c:v>-32.33021194962878</c:v>
                </c:pt>
                <c:pt idx="6677">
                  <c:v>-32.34282628968543</c:v>
                </c:pt>
                <c:pt idx="6678">
                  <c:v>-32.35543790520155</c:v>
                </c:pt>
                <c:pt idx="6679">
                  <c:v>-32.3680467934584</c:v>
                </c:pt>
                <c:pt idx="6680">
                  <c:v>-32.38065295173796</c:v>
                </c:pt>
                <c:pt idx="6681">
                  <c:v>-32.39325637732315</c:v>
                </c:pt>
                <c:pt idx="6682">
                  <c:v>-32.40585706749758</c:v>
                </c:pt>
                <c:pt idx="6683">
                  <c:v>-32.41845501954579</c:v>
                </c:pt>
                <c:pt idx="6684">
                  <c:v>-32.43105023075304</c:v>
                </c:pt>
                <c:pt idx="6685">
                  <c:v>-32.44364269840545</c:v>
                </c:pt>
                <c:pt idx="6686">
                  <c:v>-32.45623241978994</c:v>
                </c:pt>
                <c:pt idx="6687">
                  <c:v>-32.46881939219427</c:v>
                </c:pt>
                <c:pt idx="6688">
                  <c:v>-32.48140361290699</c:v>
                </c:pt>
                <c:pt idx="6689">
                  <c:v>-32.49398507921749</c:v>
                </c:pt>
                <c:pt idx="6690">
                  <c:v>-32.50656378841599</c:v>
                </c:pt>
                <c:pt idx="6691">
                  <c:v>-32.51913973779347</c:v>
                </c:pt>
                <c:pt idx="6692">
                  <c:v>-32.5317129246418</c:v>
                </c:pt>
                <c:pt idx="6693">
                  <c:v>-32.54428334625363</c:v>
                </c:pt>
                <c:pt idx="6694">
                  <c:v>-32.55685099992245</c:v>
                </c:pt>
                <c:pt idx="6695">
                  <c:v>-32.56941588294259</c:v>
                </c:pt>
                <c:pt idx="6696">
                  <c:v>-32.58197799260915</c:v>
                </c:pt>
                <c:pt idx="6697">
                  <c:v>-32.5945373262181</c:v>
                </c:pt>
                <c:pt idx="6698">
                  <c:v>-32.60709388106623</c:v>
                </c:pt>
                <c:pt idx="6699">
                  <c:v>-32.61964765445116</c:v>
                </c:pt>
                <c:pt idx="6700">
                  <c:v>-32.63219864367133</c:v>
                </c:pt>
                <c:pt idx="6701">
                  <c:v>-32.64474684602598</c:v>
                </c:pt>
                <c:pt idx="6702">
                  <c:v>-32.65729225881521</c:v>
                </c:pt>
                <c:pt idx="6703">
                  <c:v>-32.66983487933998</c:v>
                </c:pt>
                <c:pt idx="6704">
                  <c:v>-32.68237470490203</c:v>
                </c:pt>
                <c:pt idx="6705">
                  <c:v>-32.69491173280393</c:v>
                </c:pt>
                <c:pt idx="6706">
                  <c:v>-32.70744596034911</c:v>
                </c:pt>
                <c:pt idx="6707">
                  <c:v>-32.71997738484185</c:v>
                </c:pt>
                <c:pt idx="6708">
                  <c:v>-32.7325060035872</c:v>
                </c:pt>
                <c:pt idx="6709">
                  <c:v>-32.7450318138911</c:v>
                </c:pt>
                <c:pt idx="6710">
                  <c:v>-32.7575548130603</c:v>
                </c:pt>
                <c:pt idx="6711">
                  <c:v>-32.7700749984024</c:v>
                </c:pt>
                <c:pt idx="6712">
                  <c:v>-32.78259236722582</c:v>
                </c:pt>
                <c:pt idx="6713">
                  <c:v>-32.79510691683985</c:v>
                </c:pt>
                <c:pt idx="6714">
                  <c:v>-32.80761864455456</c:v>
                </c:pt>
                <c:pt idx="6715">
                  <c:v>-32.82012754768093</c:v>
                </c:pt>
                <c:pt idx="6716">
                  <c:v>-32.83263362353074</c:v>
                </c:pt>
                <c:pt idx="6717">
                  <c:v>-32.8451368694166</c:v>
                </c:pt>
                <c:pt idx="6718">
                  <c:v>-32.85763728265201</c:v>
                </c:pt>
                <c:pt idx="6719">
                  <c:v>-32.87013486055128</c:v>
                </c:pt>
                <c:pt idx="6720">
                  <c:v>-32.88262960042952</c:v>
                </c:pt>
                <c:pt idx="6721">
                  <c:v>-32.89512149960278</c:v>
                </c:pt>
                <c:pt idx="6722">
                  <c:v>-32.90761055538788</c:v>
                </c:pt>
                <c:pt idx="6723">
                  <c:v>-32.92009676510253</c:v>
                </c:pt>
                <c:pt idx="6724">
                  <c:v>-32.93258012606526</c:v>
                </c:pt>
                <c:pt idx="6725">
                  <c:v>-32.94506063559542</c:v>
                </c:pt>
                <c:pt idx="6726">
                  <c:v>-32.9575382910133</c:v>
                </c:pt>
                <c:pt idx="6727">
                  <c:v>-32.97001308963996</c:v>
                </c:pt>
                <c:pt idx="6728">
                  <c:v>-32.9824850287973</c:v>
                </c:pt>
                <c:pt idx="6729">
                  <c:v>-32.99495410580815</c:v>
                </c:pt>
                <c:pt idx="6730">
                  <c:v>-33.00742031799613</c:v>
                </c:pt>
                <c:pt idx="6731">
                  <c:v>-33.01988366268571</c:v>
                </c:pt>
                <c:pt idx="6732">
                  <c:v>-33.03234413720225</c:v>
                </c:pt>
                <c:pt idx="6733">
                  <c:v>-33.04480173887194</c:v>
                </c:pt>
                <c:pt idx="6734">
                  <c:v>-33.0572564650218</c:v>
                </c:pt>
                <c:pt idx="6735">
                  <c:v>-33.0697083129798</c:v>
                </c:pt>
                <c:pt idx="6736">
                  <c:v>-33.0821572800746</c:v>
                </c:pt>
                <c:pt idx="6737">
                  <c:v>-33.09460336363588</c:v>
                </c:pt>
                <c:pt idx="6738">
                  <c:v>-33.10704656099411</c:v>
                </c:pt>
                <c:pt idx="6739">
                  <c:v>-33.11948686948062</c:v>
                </c:pt>
                <c:pt idx="6740">
                  <c:v>-33.1319242864276</c:v>
                </c:pt>
                <c:pt idx="6741">
                  <c:v>-33.14435880916812</c:v>
                </c:pt>
                <c:pt idx="6742">
                  <c:v>-33.15679043503605</c:v>
                </c:pt>
                <c:pt idx="6743">
                  <c:v>-33.1692191613662</c:v>
                </c:pt>
                <c:pt idx="6744">
                  <c:v>-33.1816449854942</c:v>
                </c:pt>
                <c:pt idx="6745">
                  <c:v>-33.19406790475655</c:v>
                </c:pt>
                <c:pt idx="6746">
                  <c:v>-33.20648791649062</c:v>
                </c:pt>
                <c:pt idx="6747">
                  <c:v>-33.21890501803463</c:v>
                </c:pt>
                <c:pt idx="6748">
                  <c:v>-33.23131920672768</c:v>
                </c:pt>
                <c:pt idx="6749">
                  <c:v>-33.24373047990974</c:v>
                </c:pt>
                <c:pt idx="6750">
                  <c:v>-33.25613883492163</c:v>
                </c:pt>
                <c:pt idx="6751">
                  <c:v>-33.26854426910504</c:v>
                </c:pt>
                <c:pt idx="6752">
                  <c:v>-33.28094677980253</c:v>
                </c:pt>
                <c:pt idx="6753">
                  <c:v>-33.29334636435758</c:v>
                </c:pt>
                <c:pt idx="6754">
                  <c:v>-33.30574302011446</c:v>
                </c:pt>
                <c:pt idx="6755">
                  <c:v>-33.31813674441836</c:v>
                </c:pt>
                <c:pt idx="6756">
                  <c:v>-33.33052753461531</c:v>
                </c:pt>
                <c:pt idx="6757">
                  <c:v>-33.34291538805227</c:v>
                </c:pt>
                <c:pt idx="6758">
                  <c:v>-33.35530030207701</c:v>
                </c:pt>
                <c:pt idx="6759">
                  <c:v>-33.3676822740382</c:v>
                </c:pt>
                <c:pt idx="6760">
                  <c:v>-33.38006130128539</c:v>
                </c:pt>
                <c:pt idx="6761">
                  <c:v>-33.39243738116902</c:v>
                </c:pt>
                <c:pt idx="6762">
                  <c:v>-33.40481051104035</c:v>
                </c:pt>
                <c:pt idx="6763">
                  <c:v>-33.4171806882516</c:v>
                </c:pt>
                <c:pt idx="6764">
                  <c:v>-33.42954791015581</c:v>
                </c:pt>
                <c:pt idx="6765">
                  <c:v>-33.44191217410689</c:v>
                </c:pt>
                <c:pt idx="6766">
                  <c:v>-33.45427347745967</c:v>
                </c:pt>
                <c:pt idx="6767">
                  <c:v>-33.46663181756986</c:v>
                </c:pt>
                <c:pt idx="6768">
                  <c:v>-33.478987191794</c:v>
                </c:pt>
                <c:pt idx="6769">
                  <c:v>-33.49133959748961</c:v>
                </c:pt>
                <c:pt idx="6770">
                  <c:v>-33.50368903201495</c:v>
                </c:pt>
                <c:pt idx="6771">
                  <c:v>-33.51603549272932</c:v>
                </c:pt>
                <c:pt idx="6772">
                  <c:v>-33.5283789769928</c:v>
                </c:pt>
                <c:pt idx="6773">
                  <c:v>-33.54071948216633</c:v>
                </c:pt>
                <c:pt idx="6774">
                  <c:v>-33.55305700561187</c:v>
                </c:pt>
                <c:pt idx="6775">
                  <c:v>-33.56539154469218</c:v>
                </c:pt>
                <c:pt idx="6776">
                  <c:v>-33.57772309677089</c:v>
                </c:pt>
                <c:pt idx="6777">
                  <c:v>-33.59005165921253</c:v>
                </c:pt>
                <c:pt idx="6778">
                  <c:v>-33.6023772293826</c:v>
                </c:pt>
                <c:pt idx="6779">
                  <c:v>-33.61469980464734</c:v>
                </c:pt>
                <c:pt idx="6780">
                  <c:v>-33.62701938237404</c:v>
                </c:pt>
                <c:pt idx="6781">
                  <c:v>-33.63933595993076</c:v>
                </c:pt>
                <c:pt idx="6782">
                  <c:v>-33.65164953468649</c:v>
                </c:pt>
                <c:pt idx="6783">
                  <c:v>-33.66396010401118</c:v>
                </c:pt>
                <c:pt idx="6784">
                  <c:v>-33.67626766527555</c:v>
                </c:pt>
                <c:pt idx="6785">
                  <c:v>-33.68857221585135</c:v>
                </c:pt>
                <c:pt idx="6786">
                  <c:v>-33.7008737531111</c:v>
                </c:pt>
                <c:pt idx="6787">
                  <c:v>-33.7131722744283</c:v>
                </c:pt>
                <c:pt idx="6788">
                  <c:v>-33.72546777717731</c:v>
                </c:pt>
                <c:pt idx="6789">
                  <c:v>-33.7377602587334</c:v>
                </c:pt>
                <c:pt idx="6790">
                  <c:v>-33.75004971647275</c:v>
                </c:pt>
                <c:pt idx="6791">
                  <c:v>-33.76233614777241</c:v>
                </c:pt>
                <c:pt idx="6792">
                  <c:v>-33.77461955001035</c:v>
                </c:pt>
                <c:pt idx="6793">
                  <c:v>-33.78689992056546</c:v>
                </c:pt>
                <c:pt idx="6794">
                  <c:v>-33.79917725681749</c:v>
                </c:pt>
                <c:pt idx="6795">
                  <c:v>-33.81145155614709</c:v>
                </c:pt>
                <c:pt idx="6796">
                  <c:v>-33.8237228159359</c:v>
                </c:pt>
                <c:pt idx="6797">
                  <c:v>-33.83599103356634</c:v>
                </c:pt>
                <c:pt idx="6798">
                  <c:v>-33.84825620642184</c:v>
                </c:pt>
                <c:pt idx="6799">
                  <c:v>-33.86051833188665</c:v>
                </c:pt>
                <c:pt idx="6800">
                  <c:v>-33.87277740734599</c:v>
                </c:pt>
                <c:pt idx="6801">
                  <c:v>-33.88503343018597</c:v>
                </c:pt>
                <c:pt idx="6802">
                  <c:v>-33.89728639779358</c:v>
                </c:pt>
                <c:pt idx="6803">
                  <c:v>-33.9095363075568</c:v>
                </c:pt>
                <c:pt idx="6804">
                  <c:v>-33.92178315686436</c:v>
                </c:pt>
                <c:pt idx="6805">
                  <c:v>-33.9340269431061</c:v>
                </c:pt>
                <c:pt idx="6806">
                  <c:v>-33.9462676636726</c:v>
                </c:pt>
                <c:pt idx="6807">
                  <c:v>-33.95850531595551</c:v>
                </c:pt>
                <c:pt idx="6808">
                  <c:v>-33.97073989734722</c:v>
                </c:pt>
                <c:pt idx="6809">
                  <c:v>-33.98297140524116</c:v>
                </c:pt>
                <c:pt idx="6810">
                  <c:v>-33.99519983703166</c:v>
                </c:pt>
                <c:pt idx="6811">
                  <c:v>-34.0074251901139</c:v>
                </c:pt>
                <c:pt idx="6812">
                  <c:v>-34.01964746188401</c:v>
                </c:pt>
                <c:pt idx="6813">
                  <c:v>-34.03186664973909</c:v>
                </c:pt>
                <c:pt idx="6814">
                  <c:v>-34.04408275107708</c:v>
                </c:pt>
                <c:pt idx="6815">
                  <c:v>-34.05629576329687</c:v>
                </c:pt>
                <c:pt idx="6816">
                  <c:v>-34.06850568379829</c:v>
                </c:pt>
                <c:pt idx="6817">
                  <c:v>-34.08071250998204</c:v>
                </c:pt>
                <c:pt idx="6818">
                  <c:v>-34.09291623924978</c:v>
                </c:pt>
                <c:pt idx="6819">
                  <c:v>-34.10511686900407</c:v>
                </c:pt>
                <c:pt idx="6820">
                  <c:v>-34.1173143966484</c:v>
                </c:pt>
                <c:pt idx="6821">
                  <c:v>-34.12950881958722</c:v>
                </c:pt>
                <c:pt idx="6822">
                  <c:v>-34.14170013522582</c:v>
                </c:pt>
                <c:pt idx="6823">
                  <c:v>-34.15388834097048</c:v>
                </c:pt>
                <c:pt idx="6824">
                  <c:v>-34.1660734342284</c:v>
                </c:pt>
                <c:pt idx="6825">
                  <c:v>-34.17825541240768</c:v>
                </c:pt>
                <c:pt idx="6826">
                  <c:v>-34.19043427291736</c:v>
                </c:pt>
                <c:pt idx="6827">
                  <c:v>-34.20261001316742</c:v>
                </c:pt>
                <c:pt idx="6828">
                  <c:v>-34.21478263056874</c:v>
                </c:pt>
                <c:pt idx="6829">
                  <c:v>-34.22695212253315</c:v>
                </c:pt>
                <c:pt idx="6830">
                  <c:v>-34.2391184864734</c:v>
                </c:pt>
                <c:pt idx="6831">
                  <c:v>-34.25128171980315</c:v>
                </c:pt>
                <c:pt idx="6832">
                  <c:v>-34.26344181993709</c:v>
                </c:pt>
                <c:pt idx="6833">
                  <c:v>-34.2755987842907</c:v>
                </c:pt>
                <c:pt idx="6834">
                  <c:v>-34.28775261028049</c:v>
                </c:pt>
                <c:pt idx="6835">
                  <c:v>-34.29990329532386</c:v>
                </c:pt>
                <c:pt idx="6836">
                  <c:v>-34.31205083683917</c:v>
                </c:pt>
                <c:pt idx="6837">
                  <c:v>-34.3241952322457</c:v>
                </c:pt>
                <c:pt idx="6838">
                  <c:v>-34.33633647896366</c:v>
                </c:pt>
                <c:pt idx="6839">
                  <c:v>-34.34847457441422</c:v>
                </c:pt>
                <c:pt idx="6840">
                  <c:v>-34.36060951601947</c:v>
                </c:pt>
                <c:pt idx="6841">
                  <c:v>-34.37274130120244</c:v>
                </c:pt>
                <c:pt idx="6842">
                  <c:v>-34.38486992738711</c:v>
                </c:pt>
                <c:pt idx="6843">
                  <c:v>-34.3969953919984</c:v>
                </c:pt>
                <c:pt idx="6844">
                  <c:v>-34.40911769246211</c:v>
                </c:pt>
                <c:pt idx="6845">
                  <c:v>-34.42123682620509</c:v>
                </c:pt>
                <c:pt idx="6846">
                  <c:v>-34.43335279065505</c:v>
                </c:pt>
                <c:pt idx="6847">
                  <c:v>-34.44546558324064</c:v>
                </c:pt>
                <c:pt idx="6848">
                  <c:v>-34.45757520139154</c:v>
                </c:pt>
                <c:pt idx="6849">
                  <c:v>-34.4696816425383</c:v>
                </c:pt>
                <c:pt idx="6850">
                  <c:v>-34.48178490411237</c:v>
                </c:pt>
                <c:pt idx="6851">
                  <c:v>-34.49388498354629</c:v>
                </c:pt>
                <c:pt idx="6852">
                  <c:v>-34.50598187827341</c:v>
                </c:pt>
                <c:pt idx="6853">
                  <c:v>-34.51807558572811</c:v>
                </c:pt>
                <c:pt idx="6854">
                  <c:v>-34.53016610334565</c:v>
                </c:pt>
                <c:pt idx="6855">
                  <c:v>-34.54225342856231</c:v>
                </c:pt>
                <c:pt idx="6856">
                  <c:v>-34.55433755881528</c:v>
                </c:pt>
                <c:pt idx="6857">
                  <c:v>-34.56641849154271</c:v>
                </c:pt>
                <c:pt idx="6858">
                  <c:v>-34.57849622418369</c:v>
                </c:pt>
                <c:pt idx="6859">
                  <c:v>-34.59057075417827</c:v>
                </c:pt>
                <c:pt idx="6860">
                  <c:v>-34.60264207896746</c:v>
                </c:pt>
                <c:pt idx="6861">
                  <c:v>-34.6147101959932</c:v>
                </c:pt>
                <c:pt idx="6862">
                  <c:v>-34.62677510269844</c:v>
                </c:pt>
                <c:pt idx="6863">
                  <c:v>-34.63883679652701</c:v>
                </c:pt>
                <c:pt idx="6864">
                  <c:v>-34.65089527492374</c:v>
                </c:pt>
                <c:pt idx="6865">
                  <c:v>-34.66295053533441</c:v>
                </c:pt>
                <c:pt idx="6866">
                  <c:v>-34.67500257520575</c:v>
                </c:pt>
                <c:pt idx="6867">
                  <c:v>-34.68705139198547</c:v>
                </c:pt>
                <c:pt idx="6868">
                  <c:v>-34.69909698312221</c:v>
                </c:pt>
                <c:pt idx="6869">
                  <c:v>-34.71113934606558</c:v>
                </c:pt>
                <c:pt idx="6870">
                  <c:v>-34.72317847826616</c:v>
                </c:pt>
                <c:pt idx="6871">
                  <c:v>-34.73521437717548</c:v>
                </c:pt>
                <c:pt idx="6872">
                  <c:v>-34.74724704024601</c:v>
                </c:pt>
                <c:pt idx="6873">
                  <c:v>-34.75927646493125</c:v>
                </c:pt>
                <c:pt idx="6874">
                  <c:v>-34.77130264868561</c:v>
                </c:pt>
                <c:pt idx="6875">
                  <c:v>-34.78332558896447</c:v>
                </c:pt>
                <c:pt idx="6876">
                  <c:v>-34.79534528322417</c:v>
                </c:pt>
                <c:pt idx="6877">
                  <c:v>-34.80736172892203</c:v>
                </c:pt>
                <c:pt idx="6878">
                  <c:v>-34.81937492351633</c:v>
                </c:pt>
                <c:pt idx="6879">
                  <c:v>-34.83138486446632</c:v>
                </c:pt>
                <c:pt idx="6880">
                  <c:v>-34.84339154923224</c:v>
                </c:pt>
                <c:pt idx="6881">
                  <c:v>-34.85539497527525</c:v>
                </c:pt>
                <c:pt idx="6882">
                  <c:v>-34.86739514005753</c:v>
                </c:pt>
                <c:pt idx="6883">
                  <c:v>-34.87939204104216</c:v>
                </c:pt>
                <c:pt idx="6884">
                  <c:v>-34.89138567569326</c:v>
                </c:pt>
                <c:pt idx="6885">
                  <c:v>-34.90337604147594</c:v>
                </c:pt>
                <c:pt idx="6886">
                  <c:v>-34.91536313585618</c:v>
                </c:pt>
                <c:pt idx="6887">
                  <c:v>-34.92734695630101</c:v>
                </c:pt>
                <c:pt idx="6888">
                  <c:v>-34.93932750027842</c:v>
                </c:pt>
                <c:pt idx="6889">
                  <c:v>-34.95130476525736</c:v>
                </c:pt>
                <c:pt idx="6890">
                  <c:v>-34.96327874870782</c:v>
                </c:pt>
                <c:pt idx="6891">
                  <c:v>-34.97524944810066</c:v>
                </c:pt>
                <c:pt idx="6892">
                  <c:v>-34.98721686090779</c:v>
                </c:pt>
                <c:pt idx="6893">
                  <c:v>-34.99918098460206</c:v>
                </c:pt>
                <c:pt idx="6894">
                  <c:v>-35.01114181665734</c:v>
                </c:pt>
                <c:pt idx="6895">
                  <c:v>-35.02309935454845</c:v>
                </c:pt>
                <c:pt idx="6896">
                  <c:v>-35.03505359575119</c:v>
                </c:pt>
                <c:pt idx="6897">
                  <c:v>-35.04700453774232</c:v>
                </c:pt>
                <c:pt idx="6898">
                  <c:v>-35.05895217799968</c:v>
                </c:pt>
                <c:pt idx="6899">
                  <c:v>-35.07089651400196</c:v>
                </c:pt>
                <c:pt idx="6900">
                  <c:v>-35.08283754322891</c:v>
                </c:pt>
                <c:pt idx="6901">
                  <c:v>-35.09477526316124</c:v>
                </c:pt>
                <c:pt idx="6902">
                  <c:v>-35.10670967128065</c:v>
                </c:pt>
                <c:pt idx="6903">
                  <c:v>-35.11864076506986</c:v>
                </c:pt>
                <c:pt idx="6904">
                  <c:v>-35.1305685420125</c:v>
                </c:pt>
                <c:pt idx="6905">
                  <c:v>-35.14249299959325</c:v>
                </c:pt>
                <c:pt idx="6906">
                  <c:v>-35.15441413529773</c:v>
                </c:pt>
                <c:pt idx="6907">
                  <c:v>-35.16633194661262</c:v>
                </c:pt>
                <c:pt idx="6908">
                  <c:v>-35.17824643102551</c:v>
                </c:pt>
                <c:pt idx="6909">
                  <c:v>-35.19015758602503</c:v>
                </c:pt>
                <c:pt idx="6910">
                  <c:v>-35.20206540910078</c:v>
                </c:pt>
                <c:pt idx="6911">
                  <c:v>-35.21396989774333</c:v>
                </c:pt>
                <c:pt idx="6912">
                  <c:v>-35.22587104944432</c:v>
                </c:pt>
                <c:pt idx="6913">
                  <c:v>-35.23776886169627</c:v>
                </c:pt>
                <c:pt idx="6914">
                  <c:v>-35.2496633319928</c:v>
                </c:pt>
                <c:pt idx="6915">
                  <c:v>-35.26155445782843</c:v>
                </c:pt>
                <c:pt idx="6916">
                  <c:v>-35.27344223669878</c:v>
                </c:pt>
                <c:pt idx="6917">
                  <c:v>-35.28532666610036</c:v>
                </c:pt>
                <c:pt idx="6918">
                  <c:v>-35.29720774353075</c:v>
                </c:pt>
                <c:pt idx="6919">
                  <c:v>-35.30908546648847</c:v>
                </c:pt>
                <c:pt idx="6920">
                  <c:v>-35.32095983247312</c:v>
                </c:pt>
                <c:pt idx="6921">
                  <c:v>-35.33283083898521</c:v>
                </c:pt>
                <c:pt idx="6922">
                  <c:v>-35.34469848352629</c:v>
                </c:pt>
                <c:pt idx="6923">
                  <c:v>-35.35656276359891</c:v>
                </c:pt>
                <c:pt idx="6924">
                  <c:v>-35.36842367670663</c:v>
                </c:pt>
                <c:pt idx="6925">
                  <c:v>-35.38028122035398</c:v>
                </c:pt>
                <c:pt idx="6926">
                  <c:v>-35.39213539204654</c:v>
                </c:pt>
                <c:pt idx="6927">
                  <c:v>-35.40398618929082</c:v>
                </c:pt>
                <c:pt idx="6928">
                  <c:v>-35.41583360959442</c:v>
                </c:pt>
                <c:pt idx="6929">
                  <c:v>-35.42767765046588</c:v>
                </c:pt>
                <c:pt idx="6930">
                  <c:v>-35.4395183094148</c:v>
                </c:pt>
                <c:pt idx="6931">
                  <c:v>-35.45135558395171</c:v>
                </c:pt>
                <c:pt idx="6932">
                  <c:v>-35.46318947158821</c:v>
                </c:pt>
                <c:pt idx="6933">
                  <c:v>-35.47501996983691</c:v>
                </c:pt>
                <c:pt idx="6934">
                  <c:v>-35.48684707621136</c:v>
                </c:pt>
                <c:pt idx="6935">
                  <c:v>-35.49867078822624</c:v>
                </c:pt>
                <c:pt idx="6936">
                  <c:v>-35.51049110339709</c:v>
                </c:pt>
                <c:pt idx="6937">
                  <c:v>-35.52230801924058</c:v>
                </c:pt>
                <c:pt idx="6938">
                  <c:v>-35.53412153327433</c:v>
                </c:pt>
                <c:pt idx="6939">
                  <c:v>-35.54593164301701</c:v>
                </c:pt>
                <c:pt idx="6940">
                  <c:v>-35.55773834598826</c:v>
                </c:pt>
                <c:pt idx="6941">
                  <c:v>-35.56954163970876</c:v>
                </c:pt>
                <c:pt idx="6942">
                  <c:v>-35.58134152170019</c:v>
                </c:pt>
                <c:pt idx="6943">
                  <c:v>-35.5931379894853</c:v>
                </c:pt>
                <c:pt idx="6944">
                  <c:v>-35.60493104058777</c:v>
                </c:pt>
                <c:pt idx="6945">
                  <c:v>-35.61672067253233</c:v>
                </c:pt>
                <c:pt idx="6946">
                  <c:v>-35.62850688284477</c:v>
                </c:pt>
                <c:pt idx="6947">
                  <c:v>-35.64028966905182</c:v>
                </c:pt>
                <c:pt idx="6948">
                  <c:v>-35.65206902868131</c:v>
                </c:pt>
                <c:pt idx="6949">
                  <c:v>-35.66384495926202</c:v>
                </c:pt>
                <c:pt idx="6950">
                  <c:v>-35.67561745832382</c:v>
                </c:pt>
                <c:pt idx="6951">
                  <c:v>-35.6873865233975</c:v>
                </c:pt>
                <c:pt idx="6952">
                  <c:v>-35.699152152015</c:v>
                </c:pt>
                <c:pt idx="6953">
                  <c:v>-35.71091434170916</c:v>
                </c:pt>
                <c:pt idx="6954">
                  <c:v>-35.72267309001391</c:v>
                </c:pt>
                <c:pt idx="6955">
                  <c:v>-35.73442839446421</c:v>
                </c:pt>
                <c:pt idx="6956">
                  <c:v>-35.74618025259601</c:v>
                </c:pt>
                <c:pt idx="6957">
                  <c:v>-35.7579286619463</c:v>
                </c:pt>
                <c:pt idx="6958">
                  <c:v>-35.76967362005313</c:v>
                </c:pt>
                <c:pt idx="6959">
                  <c:v>-35.7814151244555</c:v>
                </c:pt>
                <c:pt idx="6960">
                  <c:v>-35.79315317269349</c:v>
                </c:pt>
                <c:pt idx="6961">
                  <c:v>-35.80488776230819</c:v>
                </c:pt>
                <c:pt idx="6962">
                  <c:v>-35.81661889084179</c:v>
                </c:pt>
                <c:pt idx="6963">
                  <c:v>-35.82834655583737</c:v>
                </c:pt>
                <c:pt idx="6964">
                  <c:v>-35.84007075483916</c:v>
                </c:pt>
                <c:pt idx="6965">
                  <c:v>-35.85179148539235</c:v>
                </c:pt>
                <c:pt idx="6966">
                  <c:v>-35.86350874504325</c:v>
                </c:pt>
                <c:pt idx="6967">
                  <c:v>-35.87522253133908</c:v>
                </c:pt>
                <c:pt idx="6968">
                  <c:v>-35.8869328418282</c:v>
                </c:pt>
                <c:pt idx="6969">
                  <c:v>-35.8986396740599</c:v>
                </c:pt>
                <c:pt idx="6970">
                  <c:v>-35.91034302558462</c:v>
                </c:pt>
                <c:pt idx="6971">
                  <c:v>-35.92204289395377</c:v>
                </c:pt>
                <c:pt idx="6972">
                  <c:v>-35.93373927671981</c:v>
                </c:pt>
                <c:pt idx="6973">
                  <c:v>-35.94543217143621</c:v>
                </c:pt>
                <c:pt idx="6974">
                  <c:v>-35.95712157565751</c:v>
                </c:pt>
                <c:pt idx="6975">
                  <c:v>-35.96880748693933</c:v>
                </c:pt>
                <c:pt idx="6976">
                  <c:v>-35.98048990283819</c:v>
                </c:pt>
                <c:pt idx="6977">
                  <c:v>-35.99216882091182</c:v>
                </c:pt>
                <c:pt idx="6978">
                  <c:v>-36.00384423871885</c:v>
                </c:pt>
                <c:pt idx="6979">
                  <c:v>-36.01551615381904</c:v>
                </c:pt>
                <c:pt idx="6980">
                  <c:v>-36.02718456377314</c:v>
                </c:pt>
                <c:pt idx="6981">
                  <c:v>-36.03884946614299</c:v>
                </c:pt>
                <c:pt idx="6982">
                  <c:v>-36.05051085849145</c:v>
                </c:pt>
                <c:pt idx="6983">
                  <c:v>-36.06216873838241</c:v>
                </c:pt>
                <c:pt idx="6984">
                  <c:v>-36.0738231033808</c:v>
                </c:pt>
                <c:pt idx="6985">
                  <c:v>-36.08547395105264</c:v>
                </c:pt>
                <c:pt idx="6986">
                  <c:v>-36.09712127896498</c:v>
                </c:pt>
                <c:pt idx="6987">
                  <c:v>-36.10876508468587</c:v>
                </c:pt>
                <c:pt idx="6988">
                  <c:v>-36.12040536578446</c:v>
                </c:pt>
                <c:pt idx="6989">
                  <c:v>-36.13204211983094</c:v>
                </c:pt>
                <c:pt idx="6990">
                  <c:v>-36.14367534439653</c:v>
                </c:pt>
                <c:pt idx="6991">
                  <c:v>-36.15530503705353</c:v>
                </c:pt>
                <c:pt idx="6992">
                  <c:v>-36.16693119537526</c:v>
                </c:pt>
                <c:pt idx="6993">
                  <c:v>-36.1785538169361</c:v>
                </c:pt>
                <c:pt idx="6994">
                  <c:v>-36.1901728993115</c:v>
                </c:pt>
                <c:pt idx="6995">
                  <c:v>-36.20178844007791</c:v>
                </c:pt>
                <c:pt idx="6996">
                  <c:v>-36.21340043681291</c:v>
                </c:pt>
                <c:pt idx="6997">
                  <c:v>-36.22500888709511</c:v>
                </c:pt>
                <c:pt idx="6998">
                  <c:v>-36.23661378850412</c:v>
                </c:pt>
                <c:pt idx="6999">
                  <c:v>-36.24821513862068</c:v>
                </c:pt>
                <c:pt idx="7000">
                  <c:v>-36.25981293502653</c:v>
                </c:pt>
                <c:pt idx="7001">
                  <c:v>-36.2714071753045</c:v>
                </c:pt>
                <c:pt idx="7002">
                  <c:v>-36.28299785703848</c:v>
                </c:pt>
                <c:pt idx="7003">
                  <c:v>-36.29458497781339</c:v>
                </c:pt>
                <c:pt idx="7004">
                  <c:v>-36.30616853521524</c:v>
                </c:pt>
                <c:pt idx="7005">
                  <c:v>-36.31774852683108</c:v>
                </c:pt>
                <c:pt idx="7006">
                  <c:v>-36.32932495024903</c:v>
                </c:pt>
                <c:pt idx="7007">
                  <c:v>-36.34089780305827</c:v>
                </c:pt>
                <c:pt idx="7008">
                  <c:v>-36.35246708284904</c:v>
                </c:pt>
                <c:pt idx="7009">
                  <c:v>-36.36403278721263</c:v>
                </c:pt>
                <c:pt idx="7010">
                  <c:v>-36.37559491374144</c:v>
                </c:pt>
                <c:pt idx="7011">
                  <c:v>-36.38715346002888</c:v>
                </c:pt>
                <c:pt idx="7012">
                  <c:v>-36.39870842366944</c:v>
                </c:pt>
                <c:pt idx="7013">
                  <c:v>-36.41025980225869</c:v>
                </c:pt>
                <c:pt idx="7014">
                  <c:v>-36.42180759339325</c:v>
                </c:pt>
                <c:pt idx="7015">
                  <c:v>-36.43335179467086</c:v>
                </c:pt>
                <c:pt idx="7016">
                  <c:v>-36.44489240369023</c:v>
                </c:pt>
                <c:pt idx="7017">
                  <c:v>-36.45642941805122</c:v>
                </c:pt>
                <c:pt idx="7018">
                  <c:v>-36.46796283535474</c:v>
                </c:pt>
                <c:pt idx="7019">
                  <c:v>-36.47949265320272</c:v>
                </c:pt>
                <c:pt idx="7020">
                  <c:v>-36.49101886919826</c:v>
                </c:pt>
                <c:pt idx="7021">
                  <c:v>-36.50254148094543</c:v>
                </c:pt>
                <c:pt idx="7022">
                  <c:v>-36.51406048604944</c:v>
                </c:pt>
                <c:pt idx="7023">
                  <c:v>-36.52557588211656</c:v>
                </c:pt>
                <c:pt idx="7024">
                  <c:v>-36.53708766675407</c:v>
                </c:pt>
                <c:pt idx="7025">
                  <c:v>-36.54859583757045</c:v>
                </c:pt>
                <c:pt idx="7026">
                  <c:v>-36.56010039217513</c:v>
                </c:pt>
                <c:pt idx="7027">
                  <c:v>-36.57160132817868</c:v>
                </c:pt>
                <c:pt idx="7028">
                  <c:v>-36.58309864319274</c:v>
                </c:pt>
                <c:pt idx="7029">
                  <c:v>-36.59459233483003</c:v>
                </c:pt>
                <c:pt idx="7030">
                  <c:v>-36.60608240070432</c:v>
                </c:pt>
                <c:pt idx="7031">
                  <c:v>-36.6175688384305</c:v>
                </c:pt>
                <c:pt idx="7032">
                  <c:v>-36.62905164562451</c:v>
                </c:pt>
                <c:pt idx="7033">
                  <c:v>-36.64053081990337</c:v>
                </c:pt>
                <c:pt idx="7034">
                  <c:v>-36.65200635888519</c:v>
                </c:pt>
                <c:pt idx="7035">
                  <c:v>-36.66347826018917</c:v>
                </c:pt>
                <c:pt idx="7036">
                  <c:v>-36.67494652143556</c:v>
                </c:pt>
                <c:pt idx="7037">
                  <c:v>-36.68641114024575</c:v>
                </c:pt>
                <c:pt idx="7038">
                  <c:v>-36.69787211424214</c:v>
                </c:pt>
                <c:pt idx="7039">
                  <c:v>-36.70932944104828</c:v>
                </c:pt>
                <c:pt idx="7040">
                  <c:v>-36.72078311828877</c:v>
                </c:pt>
                <c:pt idx="7041">
                  <c:v>-36.73223314358931</c:v>
                </c:pt>
                <c:pt idx="7042">
                  <c:v>-36.74367951457666</c:v>
                </c:pt>
                <c:pt idx="7043">
                  <c:v>-36.7551222288787</c:v>
                </c:pt>
                <c:pt idx="7044">
                  <c:v>-36.76656128412438</c:v>
                </c:pt>
                <c:pt idx="7045">
                  <c:v>-36.77799667794375</c:v>
                </c:pt>
                <c:pt idx="7046">
                  <c:v>-36.78942840796793</c:v>
                </c:pt>
                <c:pt idx="7047">
                  <c:v>-36.80085647182915</c:v>
                </c:pt>
                <c:pt idx="7048">
                  <c:v>-36.81228086716072</c:v>
                </c:pt>
                <c:pt idx="7049">
                  <c:v>-36.82370159159705</c:v>
                </c:pt>
                <c:pt idx="7050">
                  <c:v>-36.83511864277364</c:v>
                </c:pt>
                <c:pt idx="7051">
                  <c:v>-36.84653201832706</c:v>
                </c:pt>
                <c:pt idx="7052">
                  <c:v>-36.85794171589499</c:v>
                </c:pt>
                <c:pt idx="7053">
                  <c:v>-36.86934773311624</c:v>
                </c:pt>
                <c:pt idx="7054">
                  <c:v>-36.88075006763064</c:v>
                </c:pt>
                <c:pt idx="7055">
                  <c:v>-36.89214871707921</c:v>
                </c:pt>
                <c:pt idx="7056">
                  <c:v>-36.90354367910395</c:v>
                </c:pt>
                <c:pt idx="7057">
                  <c:v>-36.91493495134804</c:v>
                </c:pt>
                <c:pt idx="7058">
                  <c:v>-36.92632253145578</c:v>
                </c:pt>
                <c:pt idx="7059">
                  <c:v>-36.93770641707247</c:v>
                </c:pt>
                <c:pt idx="7060">
                  <c:v>-36.94908660584458</c:v>
                </c:pt>
                <c:pt idx="7061">
                  <c:v>-36.96046309541969</c:v>
                </c:pt>
                <c:pt idx="7062">
                  <c:v>-36.97183588344642</c:v>
                </c:pt>
                <c:pt idx="7063">
                  <c:v>-36.98320496757455</c:v>
                </c:pt>
                <c:pt idx="7064">
                  <c:v>-36.99457034545493</c:v>
                </c:pt>
                <c:pt idx="7065">
                  <c:v>-37.00593201473952</c:v>
                </c:pt>
                <c:pt idx="7066">
                  <c:v>-37.01728997308135</c:v>
                </c:pt>
                <c:pt idx="7067">
                  <c:v>-37.02864421813467</c:v>
                </c:pt>
                <c:pt idx="7068">
                  <c:v>-37.03999474755468</c:v>
                </c:pt>
                <c:pt idx="7069">
                  <c:v>-37.05134155899777</c:v>
                </c:pt>
                <c:pt idx="7070">
                  <c:v>-37.06268465012145</c:v>
                </c:pt>
                <c:pt idx="7071">
                  <c:v>-37.07402401858428</c:v>
                </c:pt>
                <c:pt idx="7072">
                  <c:v>-37.08535966204598</c:v>
                </c:pt>
                <c:pt idx="7073">
                  <c:v>-37.09669157816734</c:v>
                </c:pt>
                <c:pt idx="7074">
                  <c:v>-37.1080197646103</c:v>
                </c:pt>
                <c:pt idx="7075">
                  <c:v>-37.11934421903784</c:v>
                </c:pt>
                <c:pt idx="7076">
                  <c:v>-37.13066493911413</c:v>
                </c:pt>
                <c:pt idx="7077">
                  <c:v>-37.14198192250441</c:v>
                </c:pt>
                <c:pt idx="7078">
                  <c:v>-37.15329516687502</c:v>
                </c:pt>
                <c:pt idx="7079">
                  <c:v>-37.16460466989343</c:v>
                </c:pt>
                <c:pt idx="7080">
                  <c:v>-37.17591042922826</c:v>
                </c:pt>
                <c:pt idx="7081">
                  <c:v>-37.18721244254916</c:v>
                </c:pt>
                <c:pt idx="7082">
                  <c:v>-37.19851070752697</c:v>
                </c:pt>
                <c:pt idx="7083">
                  <c:v>-37.20980522183358</c:v>
                </c:pt>
                <c:pt idx="7084">
                  <c:v>-37.22109598314206</c:v>
                </c:pt>
                <c:pt idx="7085">
                  <c:v>-37.23238298912656</c:v>
                </c:pt>
                <c:pt idx="7086">
                  <c:v>-37.24366623746234</c:v>
                </c:pt>
                <c:pt idx="7087">
                  <c:v>-37.25494572582583</c:v>
                </c:pt>
                <c:pt idx="7088">
                  <c:v>-37.26622145189449</c:v>
                </c:pt>
                <c:pt idx="7089">
                  <c:v>-37.27749341334699</c:v>
                </c:pt>
                <c:pt idx="7090">
                  <c:v>-37.28876160786307</c:v>
                </c:pt>
                <c:pt idx="7091">
                  <c:v>-37.30002603312359</c:v>
                </c:pt>
                <c:pt idx="7092">
                  <c:v>-37.31128668681054</c:v>
                </c:pt>
                <c:pt idx="7093">
                  <c:v>-37.32254356660707</c:v>
                </c:pt>
                <c:pt idx="7094">
                  <c:v>-37.33379667019737</c:v>
                </c:pt>
                <c:pt idx="7095">
                  <c:v>-37.34504599526681</c:v>
                </c:pt>
                <c:pt idx="7096">
                  <c:v>-37.35629153950188</c:v>
                </c:pt>
                <c:pt idx="7097">
                  <c:v>-37.3675333005902</c:v>
                </c:pt>
                <c:pt idx="7098">
                  <c:v>-37.3787712762205</c:v>
                </c:pt>
                <c:pt idx="7099">
                  <c:v>-37.3900054640826</c:v>
                </c:pt>
                <c:pt idx="7100">
                  <c:v>-37.40123586186753</c:v>
                </c:pt>
                <c:pt idx="7101">
                  <c:v>-37.41246246726738</c:v>
                </c:pt>
                <c:pt idx="7102">
                  <c:v>-37.42368527797545</c:v>
                </c:pt>
                <c:pt idx="7103">
                  <c:v>-37.43490429168602</c:v>
                </c:pt>
                <c:pt idx="7104">
                  <c:v>-37.44611950609465</c:v>
                </c:pt>
                <c:pt idx="7105">
                  <c:v>-37.45733091889796</c:v>
                </c:pt>
                <c:pt idx="7106">
                  <c:v>-37.4685385277937</c:v>
                </c:pt>
                <c:pt idx="7107">
                  <c:v>-37.47974233048077</c:v>
                </c:pt>
                <c:pt idx="7108">
                  <c:v>-37.4909423246592</c:v>
                </c:pt>
                <c:pt idx="7109">
                  <c:v>-37.50213850803014</c:v>
                </c:pt>
                <c:pt idx="7110">
                  <c:v>-37.51333087829588</c:v>
                </c:pt>
                <c:pt idx="7111">
                  <c:v>-37.52451943315986</c:v>
                </c:pt>
                <c:pt idx="7112">
                  <c:v>-37.53570417032662</c:v>
                </c:pt>
                <c:pt idx="7113">
                  <c:v>-37.5468850875019</c:v>
                </c:pt>
                <c:pt idx="7114">
                  <c:v>-37.55806218239247</c:v>
                </c:pt>
                <c:pt idx="7115">
                  <c:v>-37.56923545270634</c:v>
                </c:pt>
                <c:pt idx="7116">
                  <c:v>-37.58040489615262</c:v>
                </c:pt>
                <c:pt idx="7117">
                  <c:v>-37.59157051044156</c:v>
                </c:pt>
                <c:pt idx="7118">
                  <c:v>-37.60273229328452</c:v>
                </c:pt>
                <c:pt idx="7119">
                  <c:v>-37.61389024239404</c:v>
                </c:pt>
                <c:pt idx="7120">
                  <c:v>-37.62504435548378</c:v>
                </c:pt>
                <c:pt idx="7121">
                  <c:v>-37.63619463026856</c:v>
                </c:pt>
                <c:pt idx="7122">
                  <c:v>-37.64734106446431</c:v>
                </c:pt>
                <c:pt idx="7123">
                  <c:v>-37.65848365578814</c:v>
                </c:pt>
                <c:pt idx="7124">
                  <c:v>-37.66962240195828</c:v>
                </c:pt>
                <c:pt idx="7125">
                  <c:v>-37.6807573006941</c:v>
                </c:pt>
                <c:pt idx="7126">
                  <c:v>-37.69188834971612</c:v>
                </c:pt>
                <c:pt idx="7127">
                  <c:v>-37.70301554674602</c:v>
                </c:pt>
                <c:pt idx="7128">
                  <c:v>-37.71413888950661</c:v>
                </c:pt>
                <c:pt idx="7129">
                  <c:v>-37.72525837572187</c:v>
                </c:pt>
                <c:pt idx="7130">
                  <c:v>-37.73637400311686</c:v>
                </c:pt>
                <c:pt idx="7131">
                  <c:v>-37.74748576941786</c:v>
                </c:pt>
                <c:pt idx="7132">
                  <c:v>-37.7585936723523</c:v>
                </c:pt>
                <c:pt idx="7133">
                  <c:v>-37.76969770964869</c:v>
                </c:pt>
                <c:pt idx="7134">
                  <c:v>-37.78079787903676</c:v>
                </c:pt>
                <c:pt idx="7135">
                  <c:v>-37.79189417824735</c:v>
                </c:pt>
                <c:pt idx="7136">
                  <c:v>-37.80298660501249</c:v>
                </c:pt>
                <c:pt idx="7137">
                  <c:v>-37.81407515706532</c:v>
                </c:pt>
                <c:pt idx="7138">
                  <c:v>-37.82515983214015</c:v>
                </c:pt>
                <c:pt idx="7139">
                  <c:v>-37.83624062797242</c:v>
                </c:pt>
                <c:pt idx="7140">
                  <c:v>-37.8473175422988</c:v>
                </c:pt>
                <c:pt idx="7141">
                  <c:v>-37.85839057285701</c:v>
                </c:pt>
                <c:pt idx="7142">
                  <c:v>-37.86945971738601</c:v>
                </c:pt>
                <c:pt idx="7143">
                  <c:v>-37.88052497362587</c:v>
                </c:pt>
                <c:pt idx="7144">
                  <c:v>-37.89158633931784</c:v>
                </c:pt>
                <c:pt idx="7145">
                  <c:v>-37.9026438122043</c:v>
                </c:pt>
                <c:pt idx="7146">
                  <c:v>-37.91369739002882</c:v>
                </c:pt>
                <c:pt idx="7147">
                  <c:v>-37.9247470705361</c:v>
                </c:pt>
                <c:pt idx="7148">
                  <c:v>-37.93579285147204</c:v>
                </c:pt>
                <c:pt idx="7149">
                  <c:v>-37.94683473058363</c:v>
                </c:pt>
                <c:pt idx="7150">
                  <c:v>-37.9578727056191</c:v>
                </c:pt>
                <c:pt idx="7151">
                  <c:v>-37.96890677432782</c:v>
                </c:pt>
                <c:pt idx="7152">
                  <c:v>-37.97993693446026</c:v>
                </c:pt>
                <c:pt idx="7153">
                  <c:v>-37.99096318376812</c:v>
                </c:pt>
                <c:pt idx="7154">
                  <c:v>-38.00198552000425</c:v>
                </c:pt>
                <c:pt idx="7155">
                  <c:v>-38.01300394092267</c:v>
                </c:pt>
                <c:pt idx="7156">
                  <c:v>-38.02401844427852</c:v>
                </c:pt>
                <c:pt idx="7157">
                  <c:v>-38.03502902782815</c:v>
                </c:pt>
                <c:pt idx="7158">
                  <c:v>-38.04603568932908</c:v>
                </c:pt>
                <c:pt idx="7159">
                  <c:v>-38.05703842653996</c:v>
                </c:pt>
                <c:pt idx="7160">
                  <c:v>-38.06803723722063</c:v>
                </c:pt>
                <c:pt idx="7161">
                  <c:v>-38.07903211913211</c:v>
                </c:pt>
                <c:pt idx="7162">
                  <c:v>-38.09002307003656</c:v>
                </c:pt>
                <c:pt idx="7163">
                  <c:v>-38.10101008769734</c:v>
                </c:pt>
                <c:pt idx="7164">
                  <c:v>-38.11199316987896</c:v>
                </c:pt>
                <c:pt idx="7165">
                  <c:v>-38.1229723143471</c:v>
                </c:pt>
                <c:pt idx="7166">
                  <c:v>-38.1339475188686</c:v>
                </c:pt>
                <c:pt idx="7167">
                  <c:v>-38.14491878121151</c:v>
                </c:pt>
                <c:pt idx="7168">
                  <c:v>-38.15588609914503</c:v>
                </c:pt>
                <c:pt idx="7169">
                  <c:v>-38.16684947043953</c:v>
                </c:pt>
                <c:pt idx="7170">
                  <c:v>-38.17780889286656</c:v>
                </c:pt>
                <c:pt idx="7171">
                  <c:v>-38.18876436419885</c:v>
                </c:pt>
                <c:pt idx="7172">
                  <c:v>-38.19971588221028</c:v>
                </c:pt>
                <c:pt idx="7173">
                  <c:v>-38.21066344467593</c:v>
                </c:pt>
                <c:pt idx="7174">
                  <c:v>-38.22160704937205</c:v>
                </c:pt>
                <c:pt idx="7175">
                  <c:v>-38.2325466940761</c:v>
                </c:pt>
                <c:pt idx="7176">
                  <c:v>-38.24348237656663</c:v>
                </c:pt>
                <c:pt idx="7177">
                  <c:v>-38.25441409462346</c:v>
                </c:pt>
                <c:pt idx="7178">
                  <c:v>-38.26534184602757</c:v>
                </c:pt>
                <c:pt idx="7179">
                  <c:v>-38.27626562856107</c:v>
                </c:pt>
                <c:pt idx="7180">
                  <c:v>-38.28718544000731</c:v>
                </c:pt>
                <c:pt idx="7181">
                  <c:v>-38.2981012781508</c:v>
                </c:pt>
                <c:pt idx="7182">
                  <c:v>-38.30901314077717</c:v>
                </c:pt>
                <c:pt idx="7183">
                  <c:v>-38.31992102567335</c:v>
                </c:pt>
                <c:pt idx="7184">
                  <c:v>-38.33082493062739</c:v>
                </c:pt>
                <c:pt idx="7185">
                  <c:v>-38.34172485342852</c:v>
                </c:pt>
                <c:pt idx="7186">
                  <c:v>-38.35262079186717</c:v>
                </c:pt>
                <c:pt idx="7187">
                  <c:v>-38.36351274373494</c:v>
                </c:pt>
                <c:pt idx="7188">
                  <c:v>-38.3744007068246</c:v>
                </c:pt>
                <c:pt idx="7189">
                  <c:v>-38.38528467893017</c:v>
                </c:pt>
                <c:pt idx="7190">
                  <c:v>-38.3961646578468</c:v>
                </c:pt>
                <c:pt idx="7191">
                  <c:v>-38.40704064137086</c:v>
                </c:pt>
                <c:pt idx="7192">
                  <c:v>-38.41791262729988</c:v>
                </c:pt>
                <c:pt idx="7193">
                  <c:v>-38.42878061343258</c:v>
                </c:pt>
                <c:pt idx="7194">
                  <c:v>-38.43964459756891</c:v>
                </c:pt>
                <c:pt idx="7195">
                  <c:v>-38.45050457750997</c:v>
                </c:pt>
                <c:pt idx="7196">
                  <c:v>-38.46136055105807</c:v>
                </c:pt>
                <c:pt idx="7197">
                  <c:v>-38.47221251601672</c:v>
                </c:pt>
                <c:pt idx="7198">
                  <c:v>-38.48306047019057</c:v>
                </c:pt>
                <c:pt idx="7199">
                  <c:v>-38.49390441138554</c:v>
                </c:pt>
                <c:pt idx="7200">
                  <c:v>-38.5047443374087</c:v>
                </c:pt>
                <c:pt idx="7201">
                  <c:v>-38.51558024606831</c:v>
                </c:pt>
                <c:pt idx="7202">
                  <c:v>-38.52641213517384</c:v>
                </c:pt>
                <c:pt idx="7203">
                  <c:v>-38.53724000253594</c:v>
                </c:pt>
                <c:pt idx="7204">
                  <c:v>-38.54806384596647</c:v>
                </c:pt>
                <c:pt idx="7205">
                  <c:v>-38.55888366327851</c:v>
                </c:pt>
                <c:pt idx="7206">
                  <c:v>-38.56969945228629</c:v>
                </c:pt>
                <c:pt idx="7207">
                  <c:v>-38.5805112108053</c:v>
                </c:pt>
                <c:pt idx="7208">
                  <c:v>-38.59131893665212</c:v>
                </c:pt>
                <c:pt idx="7209">
                  <c:v>-38.60212262764465</c:v>
                </c:pt>
                <c:pt idx="7210">
                  <c:v>-38.61292228160192</c:v>
                </c:pt>
                <c:pt idx="7211">
                  <c:v>-38.62371789634419</c:v>
                </c:pt>
                <c:pt idx="7212">
                  <c:v>-38.63450946969289</c:v>
                </c:pt>
                <c:pt idx="7213">
                  <c:v>-38.64529699947073</c:v>
                </c:pt>
                <c:pt idx="7214">
                  <c:v>-38.6560804835015</c:v>
                </c:pt>
                <c:pt idx="7215">
                  <c:v>-38.66685991961031</c:v>
                </c:pt>
                <c:pt idx="7216">
                  <c:v>-38.6776353056234</c:v>
                </c:pt>
                <c:pt idx="7217">
                  <c:v>-38.68840663936825</c:v>
                </c:pt>
                <c:pt idx="7218">
                  <c:v>-38.69917391867355</c:v>
                </c:pt>
                <c:pt idx="7219">
                  <c:v>-38.70993714136914</c:v>
                </c:pt>
                <c:pt idx="7220">
                  <c:v>-38.72069630528614</c:v>
                </c:pt>
                <c:pt idx="7221">
                  <c:v>-38.73145140825683</c:v>
                </c:pt>
                <c:pt idx="7222">
                  <c:v>-38.74220244811473</c:v>
                </c:pt>
                <c:pt idx="7223">
                  <c:v>-38.75294942269453</c:v>
                </c:pt>
                <c:pt idx="7224">
                  <c:v>-38.76369232983219</c:v>
                </c:pt>
                <c:pt idx="7225">
                  <c:v>-38.7744311673648</c:v>
                </c:pt>
                <c:pt idx="7226">
                  <c:v>-38.78516593313073</c:v>
                </c:pt>
                <c:pt idx="7227">
                  <c:v>-38.7958966249695</c:v>
                </c:pt>
                <c:pt idx="7228">
                  <c:v>-38.80662324072191</c:v>
                </c:pt>
                <c:pt idx="7229">
                  <c:v>-38.81734577822993</c:v>
                </c:pt>
                <c:pt idx="7230">
                  <c:v>-38.82806423533674</c:v>
                </c:pt>
                <c:pt idx="7231">
                  <c:v>-38.83877860988675</c:v>
                </c:pt>
                <c:pt idx="7232">
                  <c:v>-38.84948889972558</c:v>
                </c:pt>
                <c:pt idx="7233">
                  <c:v>-38.86019510270008</c:v>
                </c:pt>
                <c:pt idx="7234">
                  <c:v>-38.87089721665826</c:v>
                </c:pt>
                <c:pt idx="7235">
                  <c:v>-38.88159523944945</c:v>
                </c:pt>
                <c:pt idx="7236">
                  <c:v>-38.89228916892407</c:v>
                </c:pt>
                <c:pt idx="7237">
                  <c:v>-38.90297900293386</c:v>
                </c:pt>
                <c:pt idx="7238">
                  <c:v>-38.91366473933171</c:v>
                </c:pt>
                <c:pt idx="7239">
                  <c:v>-38.9243463759718</c:v>
                </c:pt>
                <c:pt idx="7240">
                  <c:v>-38.93502391070946</c:v>
                </c:pt>
                <c:pt idx="7241">
                  <c:v>-38.94569734140126</c:v>
                </c:pt>
                <c:pt idx="7242">
                  <c:v>-38.95636666590502</c:v>
                </c:pt>
                <c:pt idx="7243">
                  <c:v>-38.96703188207976</c:v>
                </c:pt>
                <c:pt idx="7244">
                  <c:v>-38.97769298778571</c:v>
                </c:pt>
                <c:pt idx="7245">
                  <c:v>-38.98834998088435</c:v>
                </c:pt>
                <c:pt idx="7246">
                  <c:v>-38.99900285923835</c:v>
                </c:pt>
                <c:pt idx="7247">
                  <c:v>-39.00965162071162</c:v>
                </c:pt>
                <c:pt idx="7248">
                  <c:v>-39.02029626316934</c:v>
                </c:pt>
                <c:pt idx="7249">
                  <c:v>-39.03093678447784</c:v>
                </c:pt>
                <c:pt idx="7250">
                  <c:v>-39.04157318250471</c:v>
                </c:pt>
                <c:pt idx="7251">
                  <c:v>-39.05220545511876</c:v>
                </c:pt>
                <c:pt idx="7252">
                  <c:v>-39.06283360019006</c:v>
                </c:pt>
                <c:pt idx="7253">
                  <c:v>-39.07345761558986</c:v>
                </c:pt>
                <c:pt idx="7254">
                  <c:v>-39.08407749919064</c:v>
                </c:pt>
                <c:pt idx="7255">
                  <c:v>-39.0946932488662</c:v>
                </c:pt>
                <c:pt idx="7256">
                  <c:v>-39.10530486249142</c:v>
                </c:pt>
                <c:pt idx="7257">
                  <c:v>-39.11591233794252</c:v>
                </c:pt>
                <c:pt idx="7258">
                  <c:v>-39.12651567309692</c:v>
                </c:pt>
                <c:pt idx="7259">
                  <c:v>-39.13711486583326</c:v>
                </c:pt>
                <c:pt idx="7260">
                  <c:v>-39.14770991403145</c:v>
                </c:pt>
                <c:pt idx="7261">
                  <c:v>-39.15830081557258</c:v>
                </c:pt>
                <c:pt idx="7262">
                  <c:v>-39.168887568339</c:v>
                </c:pt>
                <c:pt idx="7263">
                  <c:v>-39.17947017021431</c:v>
                </c:pt>
                <c:pt idx="7264">
                  <c:v>-39.19004861908333</c:v>
                </c:pt>
                <c:pt idx="7265">
                  <c:v>-39.2006229128321</c:v>
                </c:pt>
                <c:pt idx="7266">
                  <c:v>-39.21119304934791</c:v>
                </c:pt>
                <c:pt idx="7267">
                  <c:v>-39.2217590265193</c:v>
                </c:pt>
                <c:pt idx="7268">
                  <c:v>-39.23232084223603</c:v>
                </c:pt>
                <c:pt idx="7269">
                  <c:v>-39.2428784943891</c:v>
                </c:pt>
                <c:pt idx="7270">
                  <c:v>-39.25343198087075</c:v>
                </c:pt>
                <c:pt idx="7271">
                  <c:v>-39.26398129957445</c:v>
                </c:pt>
                <c:pt idx="7272">
                  <c:v>-39.27452644839495</c:v>
                </c:pt>
                <c:pt idx="7273">
                  <c:v>-39.28506742522817</c:v>
                </c:pt>
                <c:pt idx="7274">
                  <c:v>-39.29560422797135</c:v>
                </c:pt>
                <c:pt idx="7275">
                  <c:v>-39.30613685452292</c:v>
                </c:pt>
                <c:pt idx="7276">
                  <c:v>-39.31666530278254</c:v>
                </c:pt>
                <c:pt idx="7277">
                  <c:v>-39.32718957065119</c:v>
                </c:pt>
                <c:pt idx="7278">
                  <c:v>-39.337709656031</c:v>
                </c:pt>
                <c:pt idx="7279">
                  <c:v>-39.3482255568254</c:v>
                </c:pt>
                <c:pt idx="7280">
                  <c:v>-39.35873727093905</c:v>
                </c:pt>
                <c:pt idx="7281">
                  <c:v>-39.36924479627785</c:v>
                </c:pt>
                <c:pt idx="7282">
                  <c:v>-39.37974813074896</c:v>
                </c:pt>
                <c:pt idx="7283">
                  <c:v>-39.39024727226077</c:v>
                </c:pt>
                <c:pt idx="7284">
                  <c:v>-39.40074221872295</c:v>
                </c:pt>
                <c:pt idx="7285">
                  <c:v>-39.41123296804635</c:v>
                </c:pt>
                <c:pt idx="7286">
                  <c:v>-39.42171951814318</c:v>
                </c:pt>
                <c:pt idx="7287">
                  <c:v>-39.43220186692678</c:v>
                </c:pt>
                <c:pt idx="7288">
                  <c:v>-39.4426800123118</c:v>
                </c:pt>
                <c:pt idx="7289">
                  <c:v>-39.45315395221413</c:v>
                </c:pt>
                <c:pt idx="7290">
                  <c:v>-39.46362368455094</c:v>
                </c:pt>
                <c:pt idx="7291">
                  <c:v>-39.47408920724058</c:v>
                </c:pt>
                <c:pt idx="7292">
                  <c:v>-39.48455051820275</c:v>
                </c:pt>
                <c:pt idx="7293">
                  <c:v>-39.49500761535833</c:v>
                </c:pt>
                <c:pt idx="7294">
                  <c:v>-39.50546049662945</c:v>
                </c:pt>
                <c:pt idx="7295">
                  <c:v>-39.51590915993953</c:v>
                </c:pt>
                <c:pt idx="7296">
                  <c:v>-39.52635360321324</c:v>
                </c:pt>
                <c:pt idx="7297">
                  <c:v>-39.53679382437652</c:v>
                </c:pt>
                <c:pt idx="7298">
                  <c:v>-39.54722982135649</c:v>
                </c:pt>
                <c:pt idx="7299">
                  <c:v>-39.55766159208162</c:v>
                </c:pt>
                <c:pt idx="7300">
                  <c:v>-39.56808913448161</c:v>
                </c:pt>
                <c:pt idx="7301">
                  <c:v>-39.57851244648738</c:v>
                </c:pt>
                <c:pt idx="7302">
                  <c:v>-39.58893152603113</c:v>
                </c:pt>
                <c:pt idx="7303">
                  <c:v>-39.59934637104632</c:v>
                </c:pt>
                <c:pt idx="7304">
                  <c:v>-39.6097569794677</c:v>
                </c:pt>
                <c:pt idx="7305">
                  <c:v>-39.62016334923124</c:v>
                </c:pt>
                <c:pt idx="7306">
                  <c:v>-39.63056547827417</c:v>
                </c:pt>
                <c:pt idx="7307">
                  <c:v>-39.64096336453502</c:v>
                </c:pt>
                <c:pt idx="7308">
                  <c:v>-39.65135700595353</c:v>
                </c:pt>
                <c:pt idx="7309">
                  <c:v>-39.66174640047076</c:v>
                </c:pt>
                <c:pt idx="7310">
                  <c:v>-39.672131546029</c:v>
                </c:pt>
                <c:pt idx="7311">
                  <c:v>-39.6825124405718</c:v>
                </c:pt>
                <c:pt idx="7312">
                  <c:v>-39.69288908204393</c:v>
                </c:pt>
                <c:pt idx="7313">
                  <c:v>-39.70326146839155</c:v>
                </c:pt>
                <c:pt idx="7314">
                  <c:v>-39.713629597562</c:v>
                </c:pt>
                <c:pt idx="7315">
                  <c:v>-39.72399346750391</c:v>
                </c:pt>
                <c:pt idx="7316">
                  <c:v>-39.73435307616713</c:v>
                </c:pt>
                <c:pt idx="7317">
                  <c:v>-39.74470842150284</c:v>
                </c:pt>
                <c:pt idx="7318">
                  <c:v>-39.75505950146344</c:v>
                </c:pt>
                <c:pt idx="7319">
                  <c:v>-39.76540631400265</c:v>
                </c:pt>
                <c:pt idx="7320">
                  <c:v>-39.77574885707541</c:v>
                </c:pt>
                <c:pt idx="7321">
                  <c:v>-39.78608712863794</c:v>
                </c:pt>
                <c:pt idx="7322">
                  <c:v>-39.7964211266478</c:v>
                </c:pt>
                <c:pt idx="7323">
                  <c:v>-39.8067508490637</c:v>
                </c:pt>
                <c:pt idx="7324">
                  <c:v>-39.8170762938457</c:v>
                </c:pt>
                <c:pt idx="7325">
                  <c:v>-39.82739745895515</c:v>
                </c:pt>
                <c:pt idx="7326">
                  <c:v>-39.8377143423546</c:v>
                </c:pt>
                <c:pt idx="7327">
                  <c:v>-39.84802694200794</c:v>
                </c:pt>
                <c:pt idx="7328">
                  <c:v>-39.85833525588028</c:v>
                </c:pt>
                <c:pt idx="7329">
                  <c:v>-39.86863928193807</c:v>
                </c:pt>
                <c:pt idx="7330">
                  <c:v>-39.87893901814897</c:v>
                </c:pt>
                <c:pt idx="7331">
                  <c:v>-39.88923446248195</c:v>
                </c:pt>
                <c:pt idx="7332">
                  <c:v>-39.89952561290728</c:v>
                </c:pt>
                <c:pt idx="7333">
                  <c:v>-39.90981246739643</c:v>
                </c:pt>
                <c:pt idx="7334">
                  <c:v>-39.92009502392226</c:v>
                </c:pt>
                <c:pt idx="7335">
                  <c:v>-39.9303732804588</c:v>
                </c:pt>
                <c:pt idx="7336">
                  <c:v>-39.94064723498141</c:v>
                </c:pt>
                <c:pt idx="7337">
                  <c:v>-39.95091688546673</c:v>
                </c:pt>
                <c:pt idx="7338">
                  <c:v>-39.96118222989267</c:v>
                </c:pt>
                <c:pt idx="7339">
                  <c:v>-39.97144326623844</c:v>
                </c:pt>
                <c:pt idx="7340">
                  <c:v>-39.98169999248451</c:v>
                </c:pt>
                <c:pt idx="7341">
                  <c:v>-39.99195240661264</c:v>
                </c:pt>
                <c:pt idx="7342">
                  <c:v>-40.00220050660588</c:v>
                </c:pt>
                <c:pt idx="7343">
                  <c:v>-40.01244429044853</c:v>
                </c:pt>
                <c:pt idx="7344">
                  <c:v>-40.02268375612623</c:v>
                </c:pt>
                <c:pt idx="7345">
                  <c:v>-40.03291890162586</c:v>
                </c:pt>
                <c:pt idx="7346">
                  <c:v>-40.0431497249356</c:v>
                </c:pt>
                <c:pt idx="7347">
                  <c:v>-40.05337622404492</c:v>
                </c:pt>
                <c:pt idx="7348">
                  <c:v>-40.06359839694456</c:v>
                </c:pt>
                <c:pt idx="7349">
                  <c:v>-40.07381624162656</c:v>
                </c:pt>
                <c:pt idx="7350">
                  <c:v>-40.08402975608426</c:v>
                </c:pt>
                <c:pt idx="7351">
                  <c:v>-40.09423893831228</c:v>
                </c:pt>
                <c:pt idx="7352">
                  <c:v>-40.10444378630649</c:v>
                </c:pt>
                <c:pt idx="7353">
                  <c:v>-40.11464429806411</c:v>
                </c:pt>
                <c:pt idx="7354">
                  <c:v>-40.1248404715836</c:v>
                </c:pt>
                <c:pt idx="7355">
                  <c:v>-40.1350323048648</c:v>
                </c:pt>
                <c:pt idx="7356">
                  <c:v>-40.14521979590866</c:v>
                </c:pt>
                <c:pt idx="7357">
                  <c:v>-40.15540294271762</c:v>
                </c:pt>
                <c:pt idx="7358">
                  <c:v>-40.16558174329531</c:v>
                </c:pt>
                <c:pt idx="7359">
                  <c:v>-40.17575619564665</c:v>
                </c:pt>
                <c:pt idx="7360">
                  <c:v>-40.18592629777791</c:v>
                </c:pt>
                <c:pt idx="7361">
                  <c:v>-40.19609204769657</c:v>
                </c:pt>
                <c:pt idx="7362">
                  <c:v>-40.20625344341151</c:v>
                </c:pt>
                <c:pt idx="7363">
                  <c:v>-40.21641048293282</c:v>
                </c:pt>
                <c:pt idx="7364">
                  <c:v>-40.2265631642719</c:v>
                </c:pt>
                <c:pt idx="7365">
                  <c:v>-40.23671148544148</c:v>
                </c:pt>
                <c:pt idx="7366">
                  <c:v>-40.24685544445556</c:v>
                </c:pt>
                <c:pt idx="7367">
                  <c:v>-40.25699503932945</c:v>
                </c:pt>
                <c:pt idx="7368">
                  <c:v>-40.26713026807977</c:v>
                </c:pt>
                <c:pt idx="7369">
                  <c:v>-40.27726112872438</c:v>
                </c:pt>
                <c:pt idx="7370">
                  <c:v>-40.2873876192825</c:v>
                </c:pt>
                <c:pt idx="7371">
                  <c:v>-40.29750973777468</c:v>
                </c:pt>
                <c:pt idx="7372">
                  <c:v>-40.30762748222263</c:v>
                </c:pt>
                <c:pt idx="7373">
                  <c:v>-40.31774085064954</c:v>
                </c:pt>
                <c:pt idx="7374">
                  <c:v>-40.32784984107978</c:v>
                </c:pt>
                <c:pt idx="7375">
                  <c:v>-40.33795445153905</c:v>
                </c:pt>
                <c:pt idx="7376">
                  <c:v>-40.34805468005437</c:v>
                </c:pt>
                <c:pt idx="7377">
                  <c:v>-40.35815052465406</c:v>
                </c:pt>
                <c:pt idx="7378">
                  <c:v>-40.36824198336772</c:v>
                </c:pt>
                <c:pt idx="7379">
                  <c:v>-40.37832905422628</c:v>
                </c:pt>
                <c:pt idx="7380">
                  <c:v>-40.388411735262</c:v>
                </c:pt>
                <c:pt idx="7381">
                  <c:v>-40.39849002450837</c:v>
                </c:pt>
                <c:pt idx="7382">
                  <c:v>-40.40856392000025</c:v>
                </c:pt>
                <c:pt idx="7383">
                  <c:v>-40.41863341977378</c:v>
                </c:pt>
                <c:pt idx="7384">
                  <c:v>-40.42869852186642</c:v>
                </c:pt>
                <c:pt idx="7385">
                  <c:v>-40.43875922431696</c:v>
                </c:pt>
                <c:pt idx="7386">
                  <c:v>-40.44881552516542</c:v>
                </c:pt>
                <c:pt idx="7387">
                  <c:v>-40.45886742245322</c:v>
                </c:pt>
                <c:pt idx="7388">
                  <c:v>-40.46891491422305</c:v>
                </c:pt>
                <c:pt idx="7389">
                  <c:v>-40.4789579985189</c:v>
                </c:pt>
                <c:pt idx="7390">
                  <c:v>-40.48899667338607</c:v>
                </c:pt>
                <c:pt idx="7391">
                  <c:v>-40.49903093687123</c:v>
                </c:pt>
                <c:pt idx="7392">
                  <c:v>-40.50906078702226</c:v>
                </c:pt>
                <c:pt idx="7393">
                  <c:v>-40.51908622188846</c:v>
                </c:pt>
                <c:pt idx="7394">
                  <c:v>-40.5291072395204</c:v>
                </c:pt>
                <c:pt idx="7395">
                  <c:v>-40.5391238379699</c:v>
                </c:pt>
                <c:pt idx="7396">
                  <c:v>-40.54913601529017</c:v>
                </c:pt>
                <c:pt idx="7397">
                  <c:v>-40.55914376953577</c:v>
                </c:pt>
                <c:pt idx="7398">
                  <c:v>-40.56914709876246</c:v>
                </c:pt>
                <c:pt idx="7399">
                  <c:v>-40.57914600102741</c:v>
                </c:pt>
                <c:pt idx="7400">
                  <c:v>-40.58914047438908</c:v>
                </c:pt>
                <c:pt idx="7401">
                  <c:v>-40.59913051690724</c:v>
                </c:pt>
                <c:pt idx="7402">
                  <c:v>-40.60911612664297</c:v>
                </c:pt>
                <c:pt idx="7403">
                  <c:v>-40.61909730165868</c:v>
                </c:pt>
                <c:pt idx="7404">
                  <c:v>-40.62907404001813</c:v>
                </c:pt>
                <c:pt idx="7405">
                  <c:v>-40.63904633978633</c:v>
                </c:pt>
                <c:pt idx="7406">
                  <c:v>-40.64901419902968</c:v>
                </c:pt>
                <c:pt idx="7407">
                  <c:v>-40.65897761581586</c:v>
                </c:pt>
                <c:pt idx="7408">
                  <c:v>-40.66893658821388</c:v>
                </c:pt>
                <c:pt idx="7409">
                  <c:v>-40.67889111429407</c:v>
                </c:pt>
                <c:pt idx="7410">
                  <c:v>-40.68884119212812</c:v>
                </c:pt>
                <c:pt idx="7411">
                  <c:v>-40.69878681978897</c:v>
                </c:pt>
                <c:pt idx="7412">
                  <c:v>-40.70872799535095</c:v>
                </c:pt>
                <c:pt idx="7413">
                  <c:v>-40.71866471688968</c:v>
                </c:pt>
                <c:pt idx="7414">
                  <c:v>-40.72859698248211</c:v>
                </c:pt>
                <c:pt idx="7415">
                  <c:v>-40.73852479020653</c:v>
                </c:pt>
                <c:pt idx="7416">
                  <c:v>-40.74844813814254</c:v>
                </c:pt>
                <c:pt idx="7417">
                  <c:v>-40.75836702437107</c:v>
                </c:pt>
                <c:pt idx="7418">
                  <c:v>-40.76828144697438</c:v>
                </c:pt>
                <c:pt idx="7419">
                  <c:v>-40.77819140403606</c:v>
                </c:pt>
                <c:pt idx="7420">
                  <c:v>-40.78809689364103</c:v>
                </c:pt>
                <c:pt idx="7421">
                  <c:v>-40.79799791387553</c:v>
                </c:pt>
                <c:pt idx="7422">
                  <c:v>-40.80789446282711</c:v>
                </c:pt>
                <c:pt idx="7423">
                  <c:v>-40.81778653858474</c:v>
                </c:pt>
                <c:pt idx="7424">
                  <c:v>-40.82767413923859</c:v>
                </c:pt>
                <c:pt idx="7425">
                  <c:v>-40.83755726288026</c:v>
                </c:pt>
                <c:pt idx="7426">
                  <c:v>-40.84743590760264</c:v>
                </c:pt>
                <c:pt idx="7427">
                  <c:v>-40.85731007149995</c:v>
                </c:pt>
                <c:pt idx="7428">
                  <c:v>-40.86717975266777</c:v>
                </c:pt>
                <c:pt idx="7429">
                  <c:v>-40.877044949203</c:v>
                </c:pt>
                <c:pt idx="7430">
                  <c:v>-40.88690565920385</c:v>
                </c:pt>
                <c:pt idx="7431">
                  <c:v>-40.89676188076991</c:v>
                </c:pt>
                <c:pt idx="7432">
                  <c:v>-40.90661361200205</c:v>
                </c:pt>
                <c:pt idx="7433">
                  <c:v>-40.91646085100253</c:v>
                </c:pt>
                <c:pt idx="7434">
                  <c:v>-40.92630359587494</c:v>
                </c:pt>
                <c:pt idx="7435">
                  <c:v>-40.93614184472416</c:v>
                </c:pt>
                <c:pt idx="7436">
                  <c:v>-40.94597559565643</c:v>
                </c:pt>
                <c:pt idx="7437">
                  <c:v>-40.95580484677937</c:v>
                </c:pt>
                <c:pt idx="7438">
                  <c:v>-40.96562959620187</c:v>
                </c:pt>
                <c:pt idx="7439">
                  <c:v>-40.97544984203422</c:v>
                </c:pt>
                <c:pt idx="7440">
                  <c:v>-40.985265582388</c:v>
                </c:pt>
                <c:pt idx="7441">
                  <c:v>-40.99507681537617</c:v>
                </c:pt>
                <c:pt idx="7442">
                  <c:v>-41.004883539113</c:v>
                </c:pt>
                <c:pt idx="7443">
                  <c:v>-41.01468575171414</c:v>
                </c:pt>
                <c:pt idx="7444">
                  <c:v>-41.02448345129653</c:v>
                </c:pt>
                <c:pt idx="7445">
                  <c:v>-41.03427663597853</c:v>
                </c:pt>
                <c:pt idx="7446">
                  <c:v>-41.04406530387973</c:v>
                </c:pt>
                <c:pt idx="7447">
                  <c:v>-41.05384945312114</c:v>
                </c:pt>
                <c:pt idx="7448">
                  <c:v>-41.06362908182513</c:v>
                </c:pt>
                <c:pt idx="7449">
                  <c:v>-41.07340418811535</c:v>
                </c:pt>
                <c:pt idx="7450">
                  <c:v>-41.08317477011688</c:v>
                </c:pt>
                <c:pt idx="7451">
                  <c:v>-41.09294082595605</c:v>
                </c:pt>
                <c:pt idx="7452">
                  <c:v>-41.1027023537606</c:v>
                </c:pt>
                <c:pt idx="7453">
                  <c:v>-41.1124593516596</c:v>
                </c:pt>
                <c:pt idx="7454">
                  <c:v>-41.12221181778347</c:v>
                </c:pt>
                <c:pt idx="7455">
                  <c:v>-41.13195975026397</c:v>
                </c:pt>
                <c:pt idx="7456">
                  <c:v>-41.14170314723422</c:v>
                </c:pt>
                <c:pt idx="7457">
                  <c:v>-41.15144200682868</c:v>
                </c:pt>
                <c:pt idx="7458">
                  <c:v>-41.16117632718318</c:v>
                </c:pt>
                <c:pt idx="7459">
                  <c:v>-41.17090610643486</c:v>
                </c:pt>
                <c:pt idx="7460">
                  <c:v>-41.18063134272225</c:v>
                </c:pt>
                <c:pt idx="7461">
                  <c:v>-41.19035203418522</c:v>
                </c:pt>
                <c:pt idx="7462">
                  <c:v>-41.20006817896496</c:v>
                </c:pt>
                <c:pt idx="7463">
                  <c:v>-41.20977977520406</c:v>
                </c:pt>
                <c:pt idx="7464">
                  <c:v>-41.21948682104645</c:v>
                </c:pt>
                <c:pt idx="7465">
                  <c:v>-41.22918931463743</c:v>
                </c:pt>
                <c:pt idx="7466">
                  <c:v>-41.23888725412358</c:v>
                </c:pt>
                <c:pt idx="7467">
                  <c:v>-41.24858063765291</c:v>
                </c:pt>
                <c:pt idx="7468">
                  <c:v>-41.25826946337475</c:v>
                </c:pt>
                <c:pt idx="7469">
                  <c:v>-41.26795372943983</c:v>
                </c:pt>
                <c:pt idx="7470">
                  <c:v>-41.27763343400018</c:v>
                </c:pt>
                <c:pt idx="7471">
                  <c:v>-41.2873085752092</c:v>
                </c:pt>
                <c:pt idx="7472">
                  <c:v>-41.2969791512217</c:v>
                </c:pt>
                <c:pt idx="7473">
                  <c:v>-41.30664516019375</c:v>
                </c:pt>
                <c:pt idx="7474">
                  <c:v>-41.31630660028287</c:v>
                </c:pt>
                <c:pt idx="7475">
                  <c:v>-41.3259634696479</c:v>
                </c:pt>
                <c:pt idx="7476">
                  <c:v>-41.33561576644905</c:v>
                </c:pt>
                <c:pt idx="7477">
                  <c:v>-41.34526348884787</c:v>
                </c:pt>
                <c:pt idx="7478">
                  <c:v>-41.35490663500729</c:v>
                </c:pt>
                <c:pt idx="7479">
                  <c:v>-41.36454520309161</c:v>
                </c:pt>
                <c:pt idx="7480">
                  <c:v>-41.37417919126645</c:v>
                </c:pt>
                <c:pt idx="7481">
                  <c:v>-41.38380859769885</c:v>
                </c:pt>
                <c:pt idx="7482">
                  <c:v>-41.39343342055717</c:v>
                </c:pt>
                <c:pt idx="7483">
                  <c:v>-41.40305365801115</c:v>
                </c:pt>
                <c:pt idx="7484">
                  <c:v>-41.41266930823188</c:v>
                </c:pt>
                <c:pt idx="7485">
                  <c:v>-41.42228036939183</c:v>
                </c:pt>
                <c:pt idx="7486">
                  <c:v>-41.43188683966483</c:v>
                </c:pt>
                <c:pt idx="7487">
                  <c:v>-41.44148871722608</c:v>
                </c:pt>
                <c:pt idx="7488">
                  <c:v>-41.45108600025215</c:v>
                </c:pt>
                <c:pt idx="7489">
                  <c:v>-41.460678686921</c:v>
                </c:pt>
                <c:pt idx="7490">
                  <c:v>-41.47026677541184</c:v>
                </c:pt>
                <c:pt idx="7491">
                  <c:v>-41.4798502639054</c:v>
                </c:pt>
                <c:pt idx="7492">
                  <c:v>-41.4894291505837</c:v>
                </c:pt>
                <c:pt idx="7493">
                  <c:v>-41.49900343363014</c:v>
                </c:pt>
                <c:pt idx="7494">
                  <c:v>-41.5085731112295</c:v>
                </c:pt>
                <c:pt idx="7495">
                  <c:v>-41.5181381815679</c:v>
                </c:pt>
                <c:pt idx="7496">
                  <c:v>-41.52769864283287</c:v>
                </c:pt>
                <c:pt idx="7497">
                  <c:v>-41.53725449321326</c:v>
                </c:pt>
                <c:pt idx="7498">
                  <c:v>-41.5468057308994</c:v>
                </c:pt>
                <c:pt idx="7499">
                  <c:v>-41.55635235408286</c:v>
                </c:pt>
                <c:pt idx="7500">
                  <c:v>-41.56589436095663</c:v>
                </c:pt>
                <c:pt idx="7501">
                  <c:v>-41.57543174971511</c:v>
                </c:pt>
                <c:pt idx="7502">
                  <c:v>-41.58496451855405</c:v>
                </c:pt>
                <c:pt idx="7503">
                  <c:v>-41.59449266567054</c:v>
                </c:pt>
                <c:pt idx="7504">
                  <c:v>-41.60401618926311</c:v>
                </c:pt>
                <c:pt idx="7505">
                  <c:v>-41.61353508753163</c:v>
                </c:pt>
                <c:pt idx="7506">
                  <c:v>-41.62304935867732</c:v>
                </c:pt>
                <c:pt idx="7507">
                  <c:v>-41.63255900090283</c:v>
                </c:pt>
                <c:pt idx="7508">
                  <c:v>-41.64206401241213</c:v>
                </c:pt>
                <c:pt idx="7509">
                  <c:v>-41.65156439141062</c:v>
                </c:pt>
                <c:pt idx="7510">
                  <c:v>-41.66106013610508</c:v>
                </c:pt>
                <c:pt idx="7511">
                  <c:v>-41.6705512447036</c:v>
                </c:pt>
                <c:pt idx="7512">
                  <c:v>-41.68003771541572</c:v>
                </c:pt>
                <c:pt idx="7513">
                  <c:v>-41.68951954645233</c:v>
                </c:pt>
                <c:pt idx="7514">
                  <c:v>-41.6989967360257</c:v>
                </c:pt>
                <c:pt idx="7515">
                  <c:v>-41.70846928234946</c:v>
                </c:pt>
                <c:pt idx="7516">
                  <c:v>-41.7179371836387</c:v>
                </c:pt>
                <c:pt idx="7517">
                  <c:v>-41.72740043810981</c:v>
                </c:pt>
                <c:pt idx="7518">
                  <c:v>-41.73685904398057</c:v>
                </c:pt>
                <c:pt idx="7519">
                  <c:v>-41.7463129994702</c:v>
                </c:pt>
                <c:pt idx="7520">
                  <c:v>-41.75576230279924</c:v>
                </c:pt>
                <c:pt idx="7521">
                  <c:v>-41.76520695218965</c:v>
                </c:pt>
                <c:pt idx="7522">
                  <c:v>-41.77464694586475</c:v>
                </c:pt>
                <c:pt idx="7523">
                  <c:v>-41.7840822820493</c:v>
                </c:pt>
                <c:pt idx="7524">
                  <c:v>-41.79351295896936</c:v>
                </c:pt>
                <c:pt idx="7525">
                  <c:v>-41.80293897485244</c:v>
                </c:pt>
                <c:pt idx="7526">
                  <c:v>-41.81236032792741</c:v>
                </c:pt>
                <c:pt idx="7527">
                  <c:v>-41.82177701642455</c:v>
                </c:pt>
                <c:pt idx="7528">
                  <c:v>-41.83118903857551</c:v>
                </c:pt>
                <c:pt idx="7529">
                  <c:v>-41.84059639261331</c:v>
                </c:pt>
                <c:pt idx="7530">
                  <c:v>-41.8499990767724</c:v>
                </c:pt>
                <c:pt idx="7531">
                  <c:v>-41.85939708928859</c:v>
                </c:pt>
                <c:pt idx="7532">
                  <c:v>-41.86879042839912</c:v>
                </c:pt>
                <c:pt idx="7533">
                  <c:v>-41.87817909234253</c:v>
                </c:pt>
                <c:pt idx="7534">
                  <c:v>-41.88756307935885</c:v>
                </c:pt>
                <c:pt idx="7535">
                  <c:v>-41.89694238768945</c:v>
                </c:pt>
                <c:pt idx="7536">
                  <c:v>-41.9063170155771</c:v>
                </c:pt>
                <c:pt idx="7537">
                  <c:v>-41.91568696126595</c:v>
                </c:pt>
                <c:pt idx="7538">
                  <c:v>-41.9250522230016</c:v>
                </c:pt>
                <c:pt idx="7539">
                  <c:v>-41.93441279903094</c:v>
                </c:pt>
                <c:pt idx="7540">
                  <c:v>-41.94376868760234</c:v>
                </c:pt>
                <c:pt idx="7541">
                  <c:v>-41.95311988696559</c:v>
                </c:pt>
                <c:pt idx="7542">
                  <c:v>-41.96246639537176</c:v>
                </c:pt>
                <c:pt idx="7543">
                  <c:v>-41.97180821107339</c:v>
                </c:pt>
                <c:pt idx="7544">
                  <c:v>-41.98114533232443</c:v>
                </c:pt>
                <c:pt idx="7545">
                  <c:v>-41.99047775738018</c:v>
                </c:pt>
                <c:pt idx="7546">
                  <c:v>-41.99980548449737</c:v>
                </c:pt>
                <c:pt idx="7547">
                  <c:v>-42.00912851193412</c:v>
                </c:pt>
                <c:pt idx="7548">
                  <c:v>-42.01844683794993</c:v>
                </c:pt>
                <c:pt idx="7549">
                  <c:v>-42.02776046080572</c:v>
                </c:pt>
                <c:pt idx="7550">
                  <c:v>-42.0370693787638</c:v>
                </c:pt>
                <c:pt idx="7551">
                  <c:v>-42.04637359008788</c:v>
                </c:pt>
                <c:pt idx="7552">
                  <c:v>-42.05567309304307</c:v>
                </c:pt>
                <c:pt idx="7553">
                  <c:v>-42.06496788589591</c:v>
                </c:pt>
                <c:pt idx="7554">
                  <c:v>-42.0742579669143</c:v>
                </c:pt>
                <c:pt idx="7555">
                  <c:v>-42.08354333436753</c:v>
                </c:pt>
                <c:pt idx="7556">
                  <c:v>-42.09282398652634</c:v>
                </c:pt>
                <c:pt idx="7557">
                  <c:v>-42.10209992166284</c:v>
                </c:pt>
                <c:pt idx="7558">
                  <c:v>-42.11137113805056</c:v>
                </c:pt>
                <c:pt idx="7559">
                  <c:v>-42.12063763396444</c:v>
                </c:pt>
                <c:pt idx="7560">
                  <c:v>-42.12989940768077</c:v>
                </c:pt>
                <c:pt idx="7561">
                  <c:v>-42.13915645747734</c:v>
                </c:pt>
                <c:pt idx="7562">
                  <c:v>-42.14840878163325</c:v>
                </c:pt>
                <c:pt idx="7563">
                  <c:v>-42.15765637842908</c:v>
                </c:pt>
                <c:pt idx="7564">
                  <c:v>-42.16689924614675</c:v>
                </c:pt>
                <c:pt idx="7565">
                  <c:v>-42.17613738306964</c:v>
                </c:pt>
                <c:pt idx="7566">
                  <c:v>-42.1853707874825</c:v>
                </c:pt>
                <c:pt idx="7567">
                  <c:v>-42.19459945767154</c:v>
                </c:pt>
                <c:pt idx="7568">
                  <c:v>-42.20382339192433</c:v>
                </c:pt>
                <c:pt idx="7569">
                  <c:v>-42.21304258852984</c:v>
                </c:pt>
                <c:pt idx="7570">
                  <c:v>-42.2222570457785</c:v>
                </c:pt>
                <c:pt idx="7571">
                  <c:v>-42.23146676196207</c:v>
                </c:pt>
                <c:pt idx="7572">
                  <c:v>-42.24067173537385</c:v>
                </c:pt>
                <c:pt idx="7573">
                  <c:v>-42.24987196430843</c:v>
                </c:pt>
                <c:pt idx="7574">
                  <c:v>-42.25906744706185</c:v>
                </c:pt>
                <c:pt idx="7575">
                  <c:v>-42.26825818193157</c:v>
                </c:pt>
                <c:pt idx="7576">
                  <c:v>-42.27744416721645</c:v>
                </c:pt>
                <c:pt idx="7577">
                  <c:v>-42.28662540121682</c:v>
                </c:pt>
                <c:pt idx="7578">
                  <c:v>-42.29580188223433</c:v>
                </c:pt>
                <c:pt idx="7579">
                  <c:v>-42.3049736085721</c:v>
                </c:pt>
                <c:pt idx="7580">
                  <c:v>-42.31414057853463</c:v>
                </c:pt>
                <c:pt idx="7581">
                  <c:v>-42.3233027904279</c:v>
                </c:pt>
                <c:pt idx="7582">
                  <c:v>-42.33246024255924</c:v>
                </c:pt>
                <c:pt idx="7583">
                  <c:v>-42.34161293323741</c:v>
                </c:pt>
                <c:pt idx="7584">
                  <c:v>-42.35076086077262</c:v>
                </c:pt>
                <c:pt idx="7585">
                  <c:v>-42.35990402347645</c:v>
                </c:pt>
                <c:pt idx="7586">
                  <c:v>-42.36904241966195</c:v>
                </c:pt>
                <c:pt idx="7587">
                  <c:v>-42.37817604764354</c:v>
                </c:pt>
                <c:pt idx="7588">
                  <c:v>-42.38730490573707</c:v>
                </c:pt>
                <c:pt idx="7589">
                  <c:v>-42.39642899225983</c:v>
                </c:pt>
                <c:pt idx="7590">
                  <c:v>-42.4055483055305</c:v>
                </c:pt>
                <c:pt idx="7591">
                  <c:v>-42.4146628438692</c:v>
                </c:pt>
                <c:pt idx="7592">
                  <c:v>-42.42377260559748</c:v>
                </c:pt>
                <c:pt idx="7593">
                  <c:v>-42.43287758903828</c:v>
                </c:pt>
                <c:pt idx="7594">
                  <c:v>-42.44197779251598</c:v>
                </c:pt>
                <c:pt idx="7595">
                  <c:v>-42.45107321435638</c:v>
                </c:pt>
                <c:pt idx="7596">
                  <c:v>-42.46016385288671</c:v>
                </c:pt>
                <c:pt idx="7597">
                  <c:v>-42.4692497064356</c:v>
                </c:pt>
                <c:pt idx="7598">
                  <c:v>-42.47833077333314</c:v>
                </c:pt>
                <c:pt idx="7599">
                  <c:v>-42.48740705191079</c:v>
                </c:pt>
                <c:pt idx="7600">
                  <c:v>-42.49647854050152</c:v>
                </c:pt>
                <c:pt idx="7601">
                  <c:v>-42.50554523743962</c:v>
                </c:pt>
                <c:pt idx="7602">
                  <c:v>-42.51460714106087</c:v>
                </c:pt>
                <c:pt idx="7603">
                  <c:v>-42.52366424970248</c:v>
                </c:pt>
                <c:pt idx="7604">
                  <c:v>-42.53271656170305</c:v>
                </c:pt>
                <c:pt idx="7605">
                  <c:v>-42.54176407540262</c:v>
                </c:pt>
                <c:pt idx="7606">
                  <c:v>-42.5508067891427</c:v>
                </c:pt>
                <c:pt idx="7607">
                  <c:v>-42.55984470126617</c:v>
                </c:pt>
                <c:pt idx="7608">
                  <c:v>-42.56887781011737</c:v>
                </c:pt>
                <c:pt idx="7609">
                  <c:v>-42.57790611404203</c:v>
                </c:pt>
                <c:pt idx="7610">
                  <c:v>-42.58692961138735</c:v>
                </c:pt>
                <c:pt idx="7611">
                  <c:v>-42.595948300502</c:v>
                </c:pt>
                <c:pt idx="7612">
                  <c:v>-42.60496217973594</c:v>
                </c:pt>
                <c:pt idx="7613">
                  <c:v>-42.61397124744071</c:v>
                </c:pt>
                <c:pt idx="7614">
                  <c:v>-42.6229755019692</c:v>
                </c:pt>
                <c:pt idx="7615">
                  <c:v>-42.63197494167576</c:v>
                </c:pt>
                <c:pt idx="7616">
                  <c:v>-42.64096956491615</c:v>
                </c:pt>
                <c:pt idx="7617">
                  <c:v>-42.6499593700476</c:v>
                </c:pt>
                <c:pt idx="7618">
                  <c:v>-42.65894435542875</c:v>
                </c:pt>
                <c:pt idx="7619">
                  <c:v>-42.66792451941964</c:v>
                </c:pt>
                <c:pt idx="7620">
                  <c:v>-42.67689986038182</c:v>
                </c:pt>
                <c:pt idx="7621">
                  <c:v>-42.68587037667821</c:v>
                </c:pt>
                <c:pt idx="7622">
                  <c:v>-42.6948360666732</c:v>
                </c:pt>
                <c:pt idx="7623">
                  <c:v>-42.7037969287326</c:v>
                </c:pt>
                <c:pt idx="7624">
                  <c:v>-42.71275296122365</c:v>
                </c:pt>
                <c:pt idx="7625">
                  <c:v>-42.72170416251505</c:v>
                </c:pt>
                <c:pt idx="7626">
                  <c:v>-42.73065053097693</c:v>
                </c:pt>
                <c:pt idx="7627">
                  <c:v>-42.73959206498085</c:v>
                </c:pt>
                <c:pt idx="7628">
                  <c:v>-42.7485287628998</c:v>
                </c:pt>
                <c:pt idx="7629">
                  <c:v>-42.7574606231082</c:v>
                </c:pt>
                <c:pt idx="7630">
                  <c:v>-42.76638764398198</c:v>
                </c:pt>
                <c:pt idx="7631">
                  <c:v>-42.77530982389842</c:v>
                </c:pt>
                <c:pt idx="7632">
                  <c:v>-42.78422716123627</c:v>
                </c:pt>
                <c:pt idx="7633">
                  <c:v>-42.7931396543758</c:v>
                </c:pt>
                <c:pt idx="7634">
                  <c:v>-42.80204730169854</c:v>
                </c:pt>
                <c:pt idx="7635">
                  <c:v>-42.81095010158765</c:v>
                </c:pt>
                <c:pt idx="7636">
                  <c:v>-42.81984805242762</c:v>
                </c:pt>
                <c:pt idx="7637">
                  <c:v>-42.82874115260444</c:v>
                </c:pt>
                <c:pt idx="7638">
                  <c:v>-42.8376294005055</c:v>
                </c:pt>
                <c:pt idx="7639">
                  <c:v>-42.84651279451966</c:v>
                </c:pt>
                <c:pt idx="7640">
                  <c:v>-42.8553913330372</c:v>
                </c:pt>
                <c:pt idx="7641">
                  <c:v>-42.86426501444987</c:v>
                </c:pt>
                <c:pt idx="7642">
                  <c:v>-42.87313383715086</c:v>
                </c:pt>
                <c:pt idx="7643">
                  <c:v>-42.88199779953479</c:v>
                </c:pt>
                <c:pt idx="7644">
                  <c:v>-42.89085689999775</c:v>
                </c:pt>
                <c:pt idx="7645">
                  <c:v>-42.89971113693726</c:v>
                </c:pt>
                <c:pt idx="7646">
                  <c:v>-42.90856050875227</c:v>
                </c:pt>
                <c:pt idx="7647">
                  <c:v>-42.91740501384321</c:v>
                </c:pt>
                <c:pt idx="7648">
                  <c:v>-42.92624465061195</c:v>
                </c:pt>
                <c:pt idx="7649">
                  <c:v>-42.93507941746181</c:v>
                </c:pt>
                <c:pt idx="7650">
                  <c:v>-42.94390931279753</c:v>
                </c:pt>
                <c:pt idx="7651">
                  <c:v>-42.95273433502534</c:v>
                </c:pt>
                <c:pt idx="7652">
                  <c:v>-42.96155448255288</c:v>
                </c:pt>
                <c:pt idx="7653">
                  <c:v>-42.97036975378927</c:v>
                </c:pt>
                <c:pt idx="7654">
                  <c:v>-42.97918014714508</c:v>
                </c:pt>
                <c:pt idx="7655">
                  <c:v>-42.98798566103229</c:v>
                </c:pt>
                <c:pt idx="7656">
                  <c:v>-42.99678629386441</c:v>
                </c:pt>
                <c:pt idx="7657">
                  <c:v>-43.00558204405633</c:v>
                </c:pt>
                <c:pt idx="7658">
                  <c:v>-43.01437291002441</c:v>
                </c:pt>
                <c:pt idx="7659">
                  <c:v>-43.0231588901865</c:v>
                </c:pt>
                <c:pt idx="7660">
                  <c:v>-43.03193998296183</c:v>
                </c:pt>
                <c:pt idx="7661">
                  <c:v>-43.04071618677115</c:v>
                </c:pt>
                <c:pt idx="7662">
                  <c:v>-43.04948750003664</c:v>
                </c:pt>
                <c:pt idx="7663">
                  <c:v>-43.05825392118197</c:v>
                </c:pt>
                <c:pt idx="7664">
                  <c:v>-43.0670154486322</c:v>
                </c:pt>
                <c:pt idx="7665">
                  <c:v>-43.07577208081386</c:v>
                </c:pt>
                <c:pt idx="7666">
                  <c:v>-43.084523816155</c:v>
                </c:pt>
                <c:pt idx="7667">
                  <c:v>-43.09327065308504</c:v>
                </c:pt>
                <c:pt idx="7668">
                  <c:v>-43.10201259003493</c:v>
                </c:pt>
                <c:pt idx="7669">
                  <c:v>-43.11074962543702</c:v>
                </c:pt>
                <c:pt idx="7670">
                  <c:v>-43.11948175772517</c:v>
                </c:pt>
                <c:pt idx="7671">
                  <c:v>-43.12820898533467</c:v>
                </c:pt>
                <c:pt idx="7672">
                  <c:v>-43.13693130670226</c:v>
                </c:pt>
                <c:pt idx="7673">
                  <c:v>-43.14564872026614</c:v>
                </c:pt>
                <c:pt idx="7674">
                  <c:v>-43.154361224466</c:v>
                </c:pt>
                <c:pt idx="7675">
                  <c:v>-43.16306881774297</c:v>
                </c:pt>
                <c:pt idx="7676">
                  <c:v>-43.17177149853964</c:v>
                </c:pt>
                <c:pt idx="7677">
                  <c:v>-43.18046926530005</c:v>
                </c:pt>
                <c:pt idx="7678">
                  <c:v>-43.18916211646975</c:v>
                </c:pt>
                <c:pt idx="7679">
                  <c:v>-43.19785005049568</c:v>
                </c:pt>
                <c:pt idx="7680">
                  <c:v>-43.20653306582631</c:v>
                </c:pt>
                <c:pt idx="7681">
                  <c:v>-43.21521116091153</c:v>
                </c:pt>
                <c:pt idx="7682">
                  <c:v>-43.22388433420271</c:v>
                </c:pt>
                <c:pt idx="7683">
                  <c:v>-43.23255258415268</c:v>
                </c:pt>
                <c:pt idx="7684">
                  <c:v>-43.24121590921573</c:v>
                </c:pt>
                <c:pt idx="7685">
                  <c:v>-43.24987430784763</c:v>
                </c:pt>
                <c:pt idx="7686">
                  <c:v>-43.25852777850562</c:v>
                </c:pt>
                <c:pt idx="7687">
                  <c:v>-43.26717631964836</c:v>
                </c:pt>
                <c:pt idx="7688">
                  <c:v>-43.27581992973605</c:v>
                </c:pt>
                <c:pt idx="7689">
                  <c:v>-43.28445860723027</c:v>
                </c:pt>
                <c:pt idx="7690">
                  <c:v>-43.29309235059416</c:v>
                </c:pt>
                <c:pt idx="7691">
                  <c:v>-43.30172115829223</c:v>
                </c:pt>
                <c:pt idx="7692">
                  <c:v>-43.31034502879056</c:v>
                </c:pt>
                <c:pt idx="7693">
                  <c:v>-43.31896396055663</c:v>
                </c:pt>
                <c:pt idx="7694">
                  <c:v>-43.32757795205941</c:v>
                </c:pt>
                <c:pt idx="7695">
                  <c:v>-43.3361870017693</c:v>
                </c:pt>
                <c:pt idx="7696">
                  <c:v>-43.34479110815828</c:v>
                </c:pt>
                <c:pt idx="7697">
                  <c:v>-43.35339026969965</c:v>
                </c:pt>
                <c:pt idx="7698">
                  <c:v>-43.36198448486832</c:v>
                </c:pt>
                <c:pt idx="7699">
                  <c:v>-43.37057375214058</c:v>
                </c:pt>
                <c:pt idx="7700">
                  <c:v>-43.37915806999423</c:v>
                </c:pt>
                <c:pt idx="7701">
                  <c:v>-43.38773743690852</c:v>
                </c:pt>
                <c:pt idx="7702">
                  <c:v>-43.39631185136421</c:v>
                </c:pt>
                <c:pt idx="7703">
                  <c:v>-43.40488131184349</c:v>
                </c:pt>
                <c:pt idx="7704">
                  <c:v>-43.41344581683007</c:v>
                </c:pt>
                <c:pt idx="7705">
                  <c:v>-43.42200536480908</c:v>
                </c:pt>
                <c:pt idx="7706">
                  <c:v>-43.43055995426715</c:v>
                </c:pt>
                <c:pt idx="7707">
                  <c:v>-43.43910958369241</c:v>
                </c:pt>
                <c:pt idx="7708">
                  <c:v>-43.44765425157444</c:v>
                </c:pt>
                <c:pt idx="7709">
                  <c:v>-43.4561939564043</c:v>
                </c:pt>
                <c:pt idx="7710">
                  <c:v>-43.46472869667451</c:v>
                </c:pt>
                <c:pt idx="7711">
                  <c:v>-43.4732584708791</c:v>
                </c:pt>
                <c:pt idx="7712">
                  <c:v>-43.48178327751354</c:v>
                </c:pt>
                <c:pt idx="7713">
                  <c:v>-43.49030311507483</c:v>
                </c:pt>
                <c:pt idx="7714">
                  <c:v>-43.49881798206139</c:v>
                </c:pt>
                <c:pt idx="7715">
                  <c:v>-43.50732787697314</c:v>
                </c:pt>
                <c:pt idx="7716">
                  <c:v>-43.5158327983115</c:v>
                </c:pt>
                <c:pt idx="7717">
                  <c:v>-43.52433274457936</c:v>
                </c:pt>
                <c:pt idx="7718">
                  <c:v>-43.53282771428104</c:v>
                </c:pt>
                <c:pt idx="7719">
                  <c:v>-43.54131770592242</c:v>
                </c:pt>
                <c:pt idx="7720">
                  <c:v>-43.54980271801084</c:v>
                </c:pt>
                <c:pt idx="7721">
                  <c:v>-43.55828274905507</c:v>
                </c:pt>
                <c:pt idx="7722">
                  <c:v>-43.56675779756541</c:v>
                </c:pt>
                <c:pt idx="7723">
                  <c:v>-43.57522786205362</c:v>
                </c:pt>
                <c:pt idx="7724">
                  <c:v>-43.58369294103299</c:v>
                </c:pt>
                <c:pt idx="7725">
                  <c:v>-43.59215303301821</c:v>
                </c:pt>
                <c:pt idx="7726">
                  <c:v>-43.60060813652552</c:v>
                </c:pt>
                <c:pt idx="7727">
                  <c:v>-43.60905825007261</c:v>
                </c:pt>
                <c:pt idx="7728">
                  <c:v>-43.61750337217869</c:v>
                </c:pt>
                <c:pt idx="7729">
                  <c:v>-43.6259435013644</c:v>
                </c:pt>
                <c:pt idx="7730">
                  <c:v>-43.63437863615195</c:v>
                </c:pt>
                <c:pt idx="7731">
                  <c:v>-43.64280877506491</c:v>
                </c:pt>
                <c:pt idx="7732">
                  <c:v>-43.65123391662847</c:v>
                </c:pt>
                <c:pt idx="7733">
                  <c:v>-43.6596540593692</c:v>
                </c:pt>
                <c:pt idx="7734">
                  <c:v>-43.66806920181526</c:v>
                </c:pt>
                <c:pt idx="7735">
                  <c:v>-43.67647934249619</c:v>
                </c:pt>
                <c:pt idx="7736">
                  <c:v>-43.68488447994306</c:v>
                </c:pt>
                <c:pt idx="7737">
                  <c:v>-43.6932846126885</c:v>
                </c:pt>
                <c:pt idx="7738">
                  <c:v>-43.7016797392665</c:v>
                </c:pt>
                <c:pt idx="7739">
                  <c:v>-43.71006985821264</c:v>
                </c:pt>
                <c:pt idx="7740">
                  <c:v>-43.71845496806397</c:v>
                </c:pt>
                <c:pt idx="7741">
                  <c:v>-43.72683506735897</c:v>
                </c:pt>
                <c:pt idx="7742">
                  <c:v>-43.73521015463767</c:v>
                </c:pt>
                <c:pt idx="7743">
                  <c:v>-43.74358022844158</c:v>
                </c:pt>
                <c:pt idx="7744">
                  <c:v>-43.7519452873137</c:v>
                </c:pt>
                <c:pt idx="7745">
                  <c:v>-43.76030532979852</c:v>
                </c:pt>
                <c:pt idx="7746">
                  <c:v>-43.76866035444201</c:v>
                </c:pt>
                <c:pt idx="7747">
                  <c:v>-43.77701035979165</c:v>
                </c:pt>
                <c:pt idx="7748">
                  <c:v>-43.78535534439642</c:v>
                </c:pt>
                <c:pt idx="7749">
                  <c:v>-43.79369530680677</c:v>
                </c:pt>
                <c:pt idx="7750">
                  <c:v>-43.80203024557465</c:v>
                </c:pt>
                <c:pt idx="7751">
                  <c:v>-43.81036015925349</c:v>
                </c:pt>
                <c:pt idx="7752">
                  <c:v>-43.81868504639829</c:v>
                </c:pt>
                <c:pt idx="7753">
                  <c:v>-43.82700490556545</c:v>
                </c:pt>
                <c:pt idx="7754">
                  <c:v>-43.83531973531291</c:v>
                </c:pt>
                <c:pt idx="7755">
                  <c:v>-43.84362953420009</c:v>
                </c:pt>
                <c:pt idx="7756">
                  <c:v>-43.85193430078795</c:v>
                </c:pt>
                <c:pt idx="7757">
                  <c:v>-43.86023403363887</c:v>
                </c:pt>
                <c:pt idx="7758">
                  <c:v>-43.86852873131681</c:v>
                </c:pt>
                <c:pt idx="7759">
                  <c:v>-43.87681839238718</c:v>
                </c:pt>
                <c:pt idx="7760">
                  <c:v>-43.88510301541688</c:v>
                </c:pt>
                <c:pt idx="7761">
                  <c:v>-43.89338259897436</c:v>
                </c:pt>
                <c:pt idx="7762">
                  <c:v>-43.90165714162951</c:v>
                </c:pt>
                <c:pt idx="7763">
                  <c:v>-43.90992664195376</c:v>
                </c:pt>
                <c:pt idx="7764">
                  <c:v>-43.91819109852001</c:v>
                </c:pt>
                <c:pt idx="7765">
                  <c:v>-43.92645050990269</c:v>
                </c:pt>
                <c:pt idx="7766">
                  <c:v>-43.93470487467771</c:v>
                </c:pt>
                <c:pt idx="7767">
                  <c:v>-43.94295419142249</c:v>
                </c:pt>
                <c:pt idx="7768">
                  <c:v>-43.95119845871595</c:v>
                </c:pt>
                <c:pt idx="7769">
                  <c:v>-43.9594376751385</c:v>
                </c:pt>
                <c:pt idx="7770">
                  <c:v>-43.9676718392721</c:v>
                </c:pt>
                <c:pt idx="7771">
                  <c:v>-43.97590094970015</c:v>
                </c:pt>
                <c:pt idx="7772">
                  <c:v>-43.98412500500756</c:v>
                </c:pt>
                <c:pt idx="7773">
                  <c:v>-43.99234400378081</c:v>
                </c:pt>
                <c:pt idx="7774">
                  <c:v>-44.00055794460781</c:v>
                </c:pt>
                <c:pt idx="7775">
                  <c:v>-44.00876682607802</c:v>
                </c:pt>
                <c:pt idx="7776">
                  <c:v>-44.01697064678236</c:v>
                </c:pt>
                <c:pt idx="7777">
                  <c:v>-44.02516940531331</c:v>
                </c:pt>
                <c:pt idx="7778">
                  <c:v>-44.03336310026484</c:v>
                </c:pt>
                <c:pt idx="7779">
                  <c:v>-44.04155173023237</c:v>
                </c:pt>
                <c:pt idx="7780">
                  <c:v>-44.04973529381292</c:v>
                </c:pt>
                <c:pt idx="7781">
                  <c:v>-44.05791378960495</c:v>
                </c:pt>
                <c:pt idx="7782">
                  <c:v>-44.06608721620843</c:v>
                </c:pt>
                <c:pt idx="7783">
                  <c:v>-44.0742555722249</c:v>
                </c:pt>
                <c:pt idx="7784">
                  <c:v>-44.08241885625732</c:v>
                </c:pt>
                <c:pt idx="7785">
                  <c:v>-44.09057706691023</c:v>
                </c:pt>
                <c:pt idx="7786">
                  <c:v>-44.09873020278964</c:v>
                </c:pt>
                <c:pt idx="7787">
                  <c:v>-44.10687826250308</c:v>
                </c:pt>
                <c:pt idx="7788">
                  <c:v>-44.1150212446596</c:v>
                </c:pt>
                <c:pt idx="7789">
                  <c:v>-44.12315914786974</c:v>
                </c:pt>
                <c:pt idx="7790">
                  <c:v>-44.13129197074556</c:v>
                </c:pt>
                <c:pt idx="7791">
                  <c:v>-44.13941971190066</c:v>
                </c:pt>
                <c:pt idx="7792">
                  <c:v>-44.1475423699501</c:v>
                </c:pt>
                <c:pt idx="7793">
                  <c:v>-44.1556599435105</c:v>
                </c:pt>
                <c:pt idx="7794">
                  <c:v>-44.16377243119995</c:v>
                </c:pt>
                <c:pt idx="7795">
                  <c:v>-44.17187983163807</c:v>
                </c:pt>
                <c:pt idx="7796">
                  <c:v>-44.17998214344603</c:v>
                </c:pt>
                <c:pt idx="7797">
                  <c:v>-44.18807936524644</c:v>
                </c:pt>
                <c:pt idx="7798">
                  <c:v>-44.1961714956635</c:v>
                </c:pt>
                <c:pt idx="7799">
                  <c:v>-44.20425853332287</c:v>
                </c:pt>
                <c:pt idx="7800">
                  <c:v>-44.21234047685175</c:v>
                </c:pt>
                <c:pt idx="7801">
                  <c:v>-44.22041732487884</c:v>
                </c:pt>
                <c:pt idx="7802">
                  <c:v>-44.22848907603436</c:v>
                </c:pt>
                <c:pt idx="7803">
                  <c:v>-44.23655572895008</c:v>
                </c:pt>
                <c:pt idx="7804">
                  <c:v>-44.24461728225923</c:v>
                </c:pt>
                <c:pt idx="7805">
                  <c:v>-44.2526737345966</c:v>
                </c:pt>
                <c:pt idx="7806">
                  <c:v>-44.26072508459848</c:v>
                </c:pt>
                <c:pt idx="7807">
                  <c:v>-44.26877133090268</c:v>
                </c:pt>
                <c:pt idx="7808">
                  <c:v>-44.27681247214853</c:v>
                </c:pt>
                <c:pt idx="7809">
                  <c:v>-44.28484850697687</c:v>
                </c:pt>
                <c:pt idx="7810">
                  <c:v>-44.29287943403008</c:v>
                </c:pt>
                <c:pt idx="7811">
                  <c:v>-44.30090525195202</c:v>
                </c:pt>
                <c:pt idx="7812">
                  <c:v>-44.30892595938814</c:v>
                </c:pt>
                <c:pt idx="7813">
                  <c:v>-44.31694155498533</c:v>
                </c:pt>
                <c:pt idx="7814">
                  <c:v>-44.32495203739204</c:v>
                </c:pt>
                <c:pt idx="7815">
                  <c:v>-44.33295740525825</c:v>
                </c:pt>
                <c:pt idx="7816">
                  <c:v>-44.34095765723544</c:v>
                </c:pt>
                <c:pt idx="7817">
                  <c:v>-44.34895279197664</c:v>
                </c:pt>
                <c:pt idx="7818">
                  <c:v>-44.35694280813635</c:v>
                </c:pt>
                <c:pt idx="7819">
                  <c:v>-44.36492770437065</c:v>
                </c:pt>
                <c:pt idx="7820">
                  <c:v>-44.37290747933711</c:v>
                </c:pt>
                <c:pt idx="7821">
                  <c:v>-44.38088213169485</c:v>
                </c:pt>
                <c:pt idx="7822">
                  <c:v>-44.38885166010446</c:v>
                </c:pt>
                <c:pt idx="7823">
                  <c:v>-44.39681606322813</c:v>
                </c:pt>
                <c:pt idx="7824">
                  <c:v>-44.40477533972952</c:v>
                </c:pt>
                <c:pt idx="7825">
                  <c:v>-44.41272948827381</c:v>
                </c:pt>
                <c:pt idx="7826">
                  <c:v>-44.42067850752776</c:v>
                </c:pt>
                <c:pt idx="7827">
                  <c:v>-44.4286223961596</c:v>
                </c:pt>
                <c:pt idx="7828">
                  <c:v>-44.4365611528391</c:v>
                </c:pt>
                <c:pt idx="7829">
                  <c:v>-44.44449477623758</c:v>
                </c:pt>
                <c:pt idx="7830">
                  <c:v>-44.45242326502788</c:v>
                </c:pt>
                <c:pt idx="7831">
                  <c:v>-44.46034661788435</c:v>
                </c:pt>
                <c:pt idx="7832">
                  <c:v>-44.46826483348288</c:v>
                </c:pt>
                <c:pt idx="7833">
                  <c:v>-44.47617791050087</c:v>
                </c:pt>
                <c:pt idx="7834">
                  <c:v>-44.48408584761726</c:v>
                </c:pt>
                <c:pt idx="7835">
                  <c:v>-44.49198864351255</c:v>
                </c:pt>
                <c:pt idx="7836">
                  <c:v>-44.49988629686875</c:v>
                </c:pt>
                <c:pt idx="7837">
                  <c:v>-44.50777880636935</c:v>
                </c:pt>
                <c:pt idx="7838">
                  <c:v>-44.51566617069942</c:v>
                </c:pt>
                <c:pt idx="7839">
                  <c:v>-44.5235483885456</c:v>
                </c:pt>
                <c:pt idx="7840">
                  <c:v>-44.53142545859594</c:v>
                </c:pt>
                <c:pt idx="7841">
                  <c:v>-44.53929737954014</c:v>
                </c:pt>
                <c:pt idx="7842">
                  <c:v>-44.54716415006939</c:v>
                </c:pt>
                <c:pt idx="7843">
                  <c:v>-44.5550257688764</c:v>
                </c:pt>
                <c:pt idx="7844">
                  <c:v>-44.56288223465543</c:v>
                </c:pt>
                <c:pt idx="7845">
                  <c:v>-44.57073354610224</c:v>
                </c:pt>
                <c:pt idx="7846">
                  <c:v>-44.57857970191417</c:v>
                </c:pt>
                <c:pt idx="7847">
                  <c:v>-44.58642070079005</c:v>
                </c:pt>
                <c:pt idx="7848">
                  <c:v>-44.5942565414303</c:v>
                </c:pt>
                <c:pt idx="7849">
                  <c:v>-44.6020872225368</c:v>
                </c:pt>
                <c:pt idx="7850">
                  <c:v>-44.60991274281303</c:v>
                </c:pt>
                <c:pt idx="7851">
                  <c:v>-44.61773310096398</c:v>
                </c:pt>
                <c:pt idx="7852">
                  <c:v>-44.62554829569616</c:v>
                </c:pt>
                <c:pt idx="7853">
                  <c:v>-44.63335832571764</c:v>
                </c:pt>
                <c:pt idx="7854">
                  <c:v>-44.64116318973801</c:v>
                </c:pt>
                <c:pt idx="7855">
                  <c:v>-44.64896288646843</c:v>
                </c:pt>
                <c:pt idx="7856">
                  <c:v>-44.65675741462153</c:v>
                </c:pt>
                <c:pt idx="7857">
                  <c:v>-44.66454677291156</c:v>
                </c:pt>
                <c:pt idx="7858">
                  <c:v>-44.67233096005426</c:v>
                </c:pt>
                <c:pt idx="7859">
                  <c:v>-44.6801099747669</c:v>
                </c:pt>
                <c:pt idx="7860">
                  <c:v>-44.68788381576829</c:v>
                </c:pt>
                <c:pt idx="7861">
                  <c:v>-44.69565248177885</c:v>
                </c:pt>
                <c:pt idx="7862">
                  <c:v>-44.70341597152042</c:v>
                </c:pt>
                <c:pt idx="7863">
                  <c:v>-44.71117428371647</c:v>
                </c:pt>
                <c:pt idx="7864">
                  <c:v>-44.718927417092</c:v>
                </c:pt>
                <c:pt idx="7865">
                  <c:v>-44.7266753703735</c:v>
                </c:pt>
                <c:pt idx="7866">
                  <c:v>-44.73441814228905</c:v>
                </c:pt>
                <c:pt idx="7867">
                  <c:v>-44.74215573156826</c:v>
                </c:pt>
                <c:pt idx="7868">
                  <c:v>-44.74988813694227</c:v>
                </c:pt>
                <c:pt idx="7869">
                  <c:v>-44.75761535714378</c:v>
                </c:pt>
                <c:pt idx="7870">
                  <c:v>-44.76533739090702</c:v>
                </c:pt>
                <c:pt idx="7871">
                  <c:v>-44.77305423696774</c:v>
                </c:pt>
                <c:pt idx="7872">
                  <c:v>-44.78076589406329</c:v>
                </c:pt>
                <c:pt idx="7873">
                  <c:v>-44.78847236093251</c:v>
                </c:pt>
                <c:pt idx="7874">
                  <c:v>-44.79617363631583</c:v>
                </c:pt>
                <c:pt idx="7875">
                  <c:v>-44.80386971895516</c:v>
                </c:pt>
                <c:pt idx="7876">
                  <c:v>-44.81156060759402</c:v>
                </c:pt>
                <c:pt idx="7877">
                  <c:v>-44.81924630097748</c:v>
                </c:pt>
                <c:pt idx="7878">
                  <c:v>-44.82692679785206</c:v>
                </c:pt>
                <c:pt idx="7879">
                  <c:v>-44.83460209696595</c:v>
                </c:pt>
                <c:pt idx="7880">
                  <c:v>-44.84227219706879</c:v>
                </c:pt>
                <c:pt idx="7881">
                  <c:v>-44.84993709691182</c:v>
                </c:pt>
                <c:pt idx="7882">
                  <c:v>-44.85759679524779</c:v>
                </c:pt>
                <c:pt idx="7883">
                  <c:v>-44.86525129083106</c:v>
                </c:pt>
                <c:pt idx="7884">
                  <c:v>-44.87290058241746</c:v>
                </c:pt>
                <c:pt idx="7885">
                  <c:v>-44.88054466876441</c:v>
                </c:pt>
                <c:pt idx="7886">
                  <c:v>-44.8881835486309</c:v>
                </c:pt>
                <c:pt idx="7887">
                  <c:v>-44.8958172207774</c:v>
                </c:pt>
                <c:pt idx="7888">
                  <c:v>-44.903445683966</c:v>
                </c:pt>
                <c:pt idx="7889">
                  <c:v>-44.9110689369603</c:v>
                </c:pt>
                <c:pt idx="7890">
                  <c:v>-44.91868697852544</c:v>
                </c:pt>
                <c:pt idx="7891">
                  <c:v>-44.92629980742817</c:v>
                </c:pt>
                <c:pt idx="7892">
                  <c:v>-44.93390742243671</c:v>
                </c:pt>
                <c:pt idx="7893">
                  <c:v>-44.94150982232092</c:v>
                </c:pt>
                <c:pt idx="7894">
                  <c:v>-44.94910700585211</c:v>
                </c:pt>
                <c:pt idx="7895">
                  <c:v>-44.95669897180323</c:v>
                </c:pt>
                <c:pt idx="7896">
                  <c:v>-44.96428571894875</c:v>
                </c:pt>
                <c:pt idx="7897">
                  <c:v>-44.97186724606465</c:v>
                </c:pt>
                <c:pt idx="7898">
                  <c:v>-44.97944355192855</c:v>
                </c:pt>
                <c:pt idx="7899">
                  <c:v>-44.98701463531957</c:v>
                </c:pt>
                <c:pt idx="7900">
                  <c:v>-44.99458049501835</c:v>
                </c:pt>
                <c:pt idx="7901">
                  <c:v>-45.00214112980718</c:v>
                </c:pt>
                <c:pt idx="7902">
                  <c:v>-45.0096965384698</c:v>
                </c:pt>
                <c:pt idx="7903">
                  <c:v>-45.01724671979154</c:v>
                </c:pt>
                <c:pt idx="7904">
                  <c:v>-45.02479167255936</c:v>
                </c:pt>
                <c:pt idx="7905">
                  <c:v>-45.03233139556166</c:v>
                </c:pt>
                <c:pt idx="7906">
                  <c:v>-45.03986588758846</c:v>
                </c:pt>
                <c:pt idx="7907">
                  <c:v>-45.04739514743135</c:v>
                </c:pt>
                <c:pt idx="7908">
                  <c:v>-45.0549191738834</c:v>
                </c:pt>
                <c:pt idx="7909">
                  <c:v>-45.06243796573935</c:v>
                </c:pt>
                <c:pt idx="7910">
                  <c:v>-45.06995152179538</c:v>
                </c:pt>
                <c:pt idx="7911">
                  <c:v>-45.07745984084932</c:v>
                </c:pt>
                <c:pt idx="7912">
                  <c:v>-45.08496292170049</c:v>
                </c:pt>
                <c:pt idx="7913">
                  <c:v>-45.09246076314984</c:v>
                </c:pt>
                <c:pt idx="7914">
                  <c:v>-45.0999533639998</c:v>
                </c:pt>
                <c:pt idx="7915">
                  <c:v>-45.1074407230544</c:v>
                </c:pt>
                <c:pt idx="7916">
                  <c:v>-45.11492283911923</c:v>
                </c:pt>
                <c:pt idx="7917">
                  <c:v>-45.12239971100144</c:v>
                </c:pt>
                <c:pt idx="7918">
                  <c:v>-45.12987133750974</c:v>
                </c:pt>
                <c:pt idx="7919">
                  <c:v>-45.13733771745438</c:v>
                </c:pt>
                <c:pt idx="7920">
                  <c:v>-45.1447988496472</c:v>
                </c:pt>
                <c:pt idx="7921">
                  <c:v>-45.15225473290158</c:v>
                </c:pt>
                <c:pt idx="7922">
                  <c:v>-45.15970536603245</c:v>
                </c:pt>
                <c:pt idx="7923">
                  <c:v>-45.16715074785637</c:v>
                </c:pt>
                <c:pt idx="7924">
                  <c:v>-45.17459087719137</c:v>
                </c:pt>
                <c:pt idx="7925">
                  <c:v>-45.1820257528571</c:v>
                </c:pt>
                <c:pt idx="7926">
                  <c:v>-45.18945537367476</c:v>
                </c:pt>
                <c:pt idx="7927">
                  <c:v>-45.1968797384671</c:v>
                </c:pt>
                <c:pt idx="7928">
                  <c:v>-45.20429884605847</c:v>
                </c:pt>
                <c:pt idx="7929">
                  <c:v>-45.21171269527472</c:v>
                </c:pt>
                <c:pt idx="7930">
                  <c:v>-45.21912128494333</c:v>
                </c:pt>
                <c:pt idx="7931">
                  <c:v>-45.22652461389331</c:v>
                </c:pt>
                <c:pt idx="7932">
                  <c:v>-45.23392268095525</c:v>
                </c:pt>
                <c:pt idx="7933">
                  <c:v>-45.2413154849613</c:v>
                </c:pt>
                <c:pt idx="7934">
                  <c:v>-45.24870302474515</c:v>
                </c:pt>
                <c:pt idx="7935">
                  <c:v>-45.25608529914209</c:v>
                </c:pt>
                <c:pt idx="7936">
                  <c:v>-45.263462306989</c:v>
                </c:pt>
                <c:pt idx="7937">
                  <c:v>-45.27083404712423</c:v>
                </c:pt>
                <c:pt idx="7938">
                  <c:v>-45.27820051838781</c:v>
                </c:pt>
                <c:pt idx="7939">
                  <c:v>-45.28556171962126</c:v>
                </c:pt>
                <c:pt idx="7940">
                  <c:v>-45.29291764966771</c:v>
                </c:pt>
                <c:pt idx="7941">
                  <c:v>-45.30026830737183</c:v>
                </c:pt>
                <c:pt idx="7942">
                  <c:v>-45.30761369157988</c:v>
                </c:pt>
                <c:pt idx="7943">
                  <c:v>-45.31495380113967</c:v>
                </c:pt>
                <c:pt idx="7944">
                  <c:v>-45.32228863490062</c:v>
                </c:pt>
                <c:pt idx="7945">
                  <c:v>-45.32961819171364</c:v>
                </c:pt>
                <c:pt idx="7946">
                  <c:v>-45.33694247043128</c:v>
                </c:pt>
                <c:pt idx="7947">
                  <c:v>-45.34426146990764</c:v>
                </c:pt>
                <c:pt idx="7948">
                  <c:v>-45.35157518899841</c:v>
                </c:pt>
                <c:pt idx="7949">
                  <c:v>-45.3588836265608</c:v>
                </c:pt>
                <c:pt idx="7950">
                  <c:v>-45.36618678145362</c:v>
                </c:pt>
                <c:pt idx="7951">
                  <c:v>-45.37348465253726</c:v>
                </c:pt>
                <c:pt idx="7952">
                  <c:v>-45.38077723867369</c:v>
                </c:pt>
                <c:pt idx="7953">
                  <c:v>-45.3880645387264</c:v>
                </c:pt>
                <c:pt idx="7954">
                  <c:v>-45.39534655156053</c:v>
                </c:pt>
                <c:pt idx="7955">
                  <c:v>-45.40262327604272</c:v>
                </c:pt>
                <c:pt idx="7956">
                  <c:v>-45.40989471104122</c:v>
                </c:pt>
                <c:pt idx="7957">
                  <c:v>-45.41716085542587</c:v>
                </c:pt>
                <c:pt idx="7958">
                  <c:v>-45.42442170806802</c:v>
                </c:pt>
                <c:pt idx="7959">
                  <c:v>-45.43167726784066</c:v>
                </c:pt>
                <c:pt idx="7960">
                  <c:v>-45.43892753361835</c:v>
                </c:pt>
                <c:pt idx="7961">
                  <c:v>-45.4461725042772</c:v>
                </c:pt>
                <c:pt idx="7962">
                  <c:v>-45.45341217869486</c:v>
                </c:pt>
                <c:pt idx="7963">
                  <c:v>-45.46064655575063</c:v>
                </c:pt>
                <c:pt idx="7964">
                  <c:v>-45.46787563432536</c:v>
                </c:pt>
                <c:pt idx="7965">
                  <c:v>-45.47509941330144</c:v>
                </c:pt>
                <c:pt idx="7966">
                  <c:v>-45.48231789156289</c:v>
                </c:pt>
                <c:pt idx="7967">
                  <c:v>-45.48953106799525</c:v>
                </c:pt>
                <c:pt idx="7968">
                  <c:v>-45.49673894148572</c:v>
                </c:pt>
                <c:pt idx="7969">
                  <c:v>-45.50394151092296</c:v>
                </c:pt>
                <c:pt idx="7970">
                  <c:v>-45.51113877519732</c:v>
                </c:pt>
                <c:pt idx="7971">
                  <c:v>-45.51833073320068</c:v>
                </c:pt>
                <c:pt idx="7972">
                  <c:v>-45.52551738382648</c:v>
                </c:pt>
                <c:pt idx="7973">
                  <c:v>-45.53269872596978</c:v>
                </c:pt>
                <c:pt idx="7974">
                  <c:v>-45.53987475852718</c:v>
                </c:pt>
                <c:pt idx="7975">
                  <c:v>-45.54704548039687</c:v>
                </c:pt>
                <c:pt idx="7976">
                  <c:v>-45.55421089047869</c:v>
                </c:pt>
                <c:pt idx="7977">
                  <c:v>-45.56137098767393</c:v>
                </c:pt>
                <c:pt idx="7978">
                  <c:v>-45.56852577088555</c:v>
                </c:pt>
                <c:pt idx="7979">
                  <c:v>-45.57567523901807</c:v>
                </c:pt>
                <c:pt idx="7980">
                  <c:v>-45.5828193909776</c:v>
                </c:pt>
                <c:pt idx="7981">
                  <c:v>-45.5899582256718</c:v>
                </c:pt>
                <c:pt idx="7982">
                  <c:v>-45.59709174200996</c:v>
                </c:pt>
                <c:pt idx="7983">
                  <c:v>-45.60421993890291</c:v>
                </c:pt>
                <c:pt idx="7984">
                  <c:v>-45.61134281526307</c:v>
                </c:pt>
                <c:pt idx="7985">
                  <c:v>-45.61846037000448</c:v>
                </c:pt>
                <c:pt idx="7986">
                  <c:v>-45.62557260204272</c:v>
                </c:pt>
                <c:pt idx="7987">
                  <c:v>-45.63267951029495</c:v>
                </c:pt>
                <c:pt idx="7988">
                  <c:v>-45.63978109367994</c:v>
                </c:pt>
                <c:pt idx="7989">
                  <c:v>-45.64687735111804</c:v>
                </c:pt>
                <c:pt idx="7990">
                  <c:v>-45.6539682815312</c:v>
                </c:pt>
                <c:pt idx="7991">
                  <c:v>-45.6610538838429</c:v>
                </c:pt>
                <c:pt idx="7992">
                  <c:v>-45.66813415697826</c:v>
                </c:pt>
                <c:pt idx="7993">
                  <c:v>-45.67520909986393</c:v>
                </c:pt>
                <c:pt idx="7994">
                  <c:v>-45.68227871142823</c:v>
                </c:pt>
                <c:pt idx="7995">
                  <c:v>-45.689342990601</c:v>
                </c:pt>
                <c:pt idx="7996">
                  <c:v>-45.69640193631366</c:v>
                </c:pt>
                <c:pt idx="7997">
                  <c:v>-45.70345554749925</c:v>
                </c:pt>
                <c:pt idx="7998">
                  <c:v>-45.7105038230924</c:v>
                </c:pt>
                <c:pt idx="7999">
                  <c:v>-45.7175467620293</c:v>
                </c:pt>
                <c:pt idx="8000">
                  <c:v>-45.72458436324774</c:v>
                </c:pt>
                <c:pt idx="8001">
                  <c:v>-45.7316166256871</c:v>
                </c:pt>
                <c:pt idx="8002">
                  <c:v>-45.73864354828837</c:v>
                </c:pt>
                <c:pt idx="8003">
                  <c:v>-45.74566512999407</c:v>
                </c:pt>
                <c:pt idx="8004">
                  <c:v>-45.75268136974834</c:v>
                </c:pt>
                <c:pt idx="8005">
                  <c:v>-45.75969226649696</c:v>
                </c:pt>
                <c:pt idx="8006">
                  <c:v>-45.76669781918721</c:v>
                </c:pt>
                <c:pt idx="8007">
                  <c:v>-45.77369802676801</c:v>
                </c:pt>
                <c:pt idx="8008">
                  <c:v>-45.78069288818987</c:v>
                </c:pt>
                <c:pt idx="8009">
                  <c:v>-45.78768240240488</c:v>
                </c:pt>
                <c:pt idx="8010">
                  <c:v>-45.79466656836671</c:v>
                </c:pt>
                <c:pt idx="8011">
                  <c:v>-45.80164538503067</c:v>
                </c:pt>
                <c:pt idx="8012">
                  <c:v>-45.80861885135359</c:v>
                </c:pt>
                <c:pt idx="8013">
                  <c:v>-45.81558696629395</c:v>
                </c:pt>
                <c:pt idx="8014">
                  <c:v>-45.8225497288118</c:v>
                </c:pt>
                <c:pt idx="8015">
                  <c:v>-45.82950713786874</c:v>
                </c:pt>
                <c:pt idx="8016">
                  <c:v>-45.83645919242805</c:v>
                </c:pt>
                <c:pt idx="8017">
                  <c:v>-45.84340589145452</c:v>
                </c:pt>
                <c:pt idx="8018">
                  <c:v>-45.8503472339146</c:v>
                </c:pt>
                <c:pt idx="8019">
                  <c:v>-45.8572832187763</c:v>
                </c:pt>
                <c:pt idx="8020">
                  <c:v>-45.86421384500924</c:v>
                </c:pt>
                <c:pt idx="8021">
                  <c:v>-45.87113911158458</c:v>
                </c:pt>
                <c:pt idx="8022">
                  <c:v>-45.87805901747514</c:v>
                </c:pt>
                <c:pt idx="8023">
                  <c:v>-45.88497356165529</c:v>
                </c:pt>
                <c:pt idx="8024">
                  <c:v>-45.89188274310106</c:v>
                </c:pt>
                <c:pt idx="8025">
                  <c:v>-45.89878656078999</c:v>
                </c:pt>
                <c:pt idx="8026">
                  <c:v>-45.90568501370126</c:v>
                </c:pt>
                <c:pt idx="8027">
                  <c:v>-45.91257810081567</c:v>
                </c:pt>
                <c:pt idx="8028">
                  <c:v>-45.91946582111554</c:v>
                </c:pt>
                <c:pt idx="8029">
                  <c:v>-45.9263481735849</c:v>
                </c:pt>
                <c:pt idx="8030">
                  <c:v>-45.93322515720924</c:v>
                </c:pt>
                <c:pt idx="8031">
                  <c:v>-45.9400967709758</c:v>
                </c:pt>
                <c:pt idx="8032">
                  <c:v>-45.94696301387324</c:v>
                </c:pt>
                <c:pt idx="8033">
                  <c:v>-45.95382388489198</c:v>
                </c:pt>
                <c:pt idx="8034">
                  <c:v>-45.96067938302397</c:v>
                </c:pt>
                <c:pt idx="8035">
                  <c:v>-45.96752950726272</c:v>
                </c:pt>
                <c:pt idx="8036">
                  <c:v>-45.97437425660342</c:v>
                </c:pt>
                <c:pt idx="8037">
                  <c:v>-45.9812136300428</c:v>
                </c:pt>
                <c:pt idx="8038">
                  <c:v>-45.98804762657922</c:v>
                </c:pt>
                <c:pt idx="8039">
                  <c:v>-45.99487624521259</c:v>
                </c:pt>
                <c:pt idx="8040">
                  <c:v>-46.00169948494449</c:v>
                </c:pt>
                <c:pt idx="8041">
                  <c:v>-46.00851734477808</c:v>
                </c:pt>
                <c:pt idx="8042">
                  <c:v>-46.01532982371806</c:v>
                </c:pt>
                <c:pt idx="8043">
                  <c:v>-46.0221369207708</c:v>
                </c:pt>
                <c:pt idx="8044">
                  <c:v>-46.02893863494426</c:v>
                </c:pt>
                <c:pt idx="8045">
                  <c:v>-46.03573496524796</c:v>
                </c:pt>
                <c:pt idx="8046">
                  <c:v>-46.04252591069309</c:v>
                </c:pt>
                <c:pt idx="8047">
                  <c:v>-46.04931147029236</c:v>
                </c:pt>
                <c:pt idx="8048">
                  <c:v>-46.05609164306017</c:v>
                </c:pt>
                <c:pt idx="8049">
                  <c:v>-46.06286642801245</c:v>
                </c:pt>
                <c:pt idx="8050">
                  <c:v>-46.06963582416677</c:v>
                </c:pt>
                <c:pt idx="8051">
                  <c:v>-46.07639983054228</c:v>
                </c:pt>
                <c:pt idx="8052">
                  <c:v>-46.08315844615977</c:v>
                </c:pt>
                <c:pt idx="8053">
                  <c:v>-46.08991167004157</c:v>
                </c:pt>
                <c:pt idx="8054">
                  <c:v>-46.0966595012117</c:v>
                </c:pt>
                <c:pt idx="8055">
                  <c:v>-46.10340193869573</c:v>
                </c:pt>
                <c:pt idx="8056">
                  <c:v>-46.11013898152082</c:v>
                </c:pt>
                <c:pt idx="8057">
                  <c:v>-46.11687062871577</c:v>
                </c:pt>
                <c:pt idx="8058">
                  <c:v>-46.12359687931098</c:v>
                </c:pt>
                <c:pt idx="8059">
                  <c:v>-46.13031773233844</c:v>
                </c:pt>
                <c:pt idx="8060">
                  <c:v>-46.13703318683176</c:v>
                </c:pt>
                <c:pt idx="8061">
                  <c:v>-46.14374324182614</c:v>
                </c:pt>
                <c:pt idx="8062">
                  <c:v>-46.15044789635839</c:v>
                </c:pt>
                <c:pt idx="8063">
                  <c:v>-46.15714714946696</c:v>
                </c:pt>
                <c:pt idx="8064">
                  <c:v>-46.16384100019187</c:v>
                </c:pt>
                <c:pt idx="8065">
                  <c:v>-46.17052944757474</c:v>
                </c:pt>
                <c:pt idx="8066">
                  <c:v>-46.17721249065883</c:v>
                </c:pt>
                <c:pt idx="8067">
                  <c:v>-46.18389012848898</c:v>
                </c:pt>
                <c:pt idx="8068">
                  <c:v>-46.19056236011166</c:v>
                </c:pt>
                <c:pt idx="8069">
                  <c:v>-46.19722918457494</c:v>
                </c:pt>
                <c:pt idx="8070">
                  <c:v>-46.20389060092848</c:v>
                </c:pt>
                <c:pt idx="8071">
                  <c:v>-46.21054660822357</c:v>
                </c:pt>
                <c:pt idx="8072">
                  <c:v>-46.21719720551312</c:v>
                </c:pt>
                <c:pt idx="8073">
                  <c:v>-46.22384239185163</c:v>
                </c:pt>
                <c:pt idx="8074">
                  <c:v>-46.2304821662952</c:v>
                </c:pt>
                <c:pt idx="8075">
                  <c:v>-46.23711652790156</c:v>
                </c:pt>
                <c:pt idx="8076">
                  <c:v>-46.24374547573004</c:v>
                </c:pt>
                <c:pt idx="8077">
                  <c:v>-46.2503690088416</c:v>
                </c:pt>
                <c:pt idx="8078">
                  <c:v>-46.25698712629876</c:v>
                </c:pt>
                <c:pt idx="8079">
                  <c:v>-46.26359982716573</c:v>
                </c:pt>
                <c:pt idx="8080">
                  <c:v>-46.27020711050824</c:v>
                </c:pt>
                <c:pt idx="8081">
                  <c:v>-46.27680897539371</c:v>
                </c:pt>
                <c:pt idx="8082">
                  <c:v>-46.28340542089113</c:v>
                </c:pt>
                <c:pt idx="8083">
                  <c:v>-46.28999644607112</c:v>
                </c:pt>
                <c:pt idx="8084">
                  <c:v>-46.2965820500059</c:v>
                </c:pt>
                <c:pt idx="8085">
                  <c:v>-46.3031622317693</c:v>
                </c:pt>
                <c:pt idx="8086">
                  <c:v>-46.30973699043678</c:v>
                </c:pt>
                <c:pt idx="8087">
                  <c:v>-46.31630632508541</c:v>
                </c:pt>
                <c:pt idx="8088">
                  <c:v>-46.32287023479385</c:v>
                </c:pt>
                <c:pt idx="8089">
                  <c:v>-46.32942871864239</c:v>
                </c:pt>
                <c:pt idx="8090">
                  <c:v>-46.33598177571295</c:v>
                </c:pt>
                <c:pt idx="8091">
                  <c:v>-46.34252940508906</c:v>
                </c:pt>
                <c:pt idx="8092">
                  <c:v>-46.34907160585584</c:v>
                </c:pt>
                <c:pt idx="8093">
                  <c:v>-46.35560837710003</c:v>
                </c:pt>
                <c:pt idx="8094">
                  <c:v>-46.36213971791001</c:v>
                </c:pt>
                <c:pt idx="8095">
                  <c:v>-46.36866562737574</c:v>
                </c:pt>
                <c:pt idx="8096">
                  <c:v>-46.37518610458884</c:v>
                </c:pt>
                <c:pt idx="8097">
                  <c:v>-46.38170114864248</c:v>
                </c:pt>
                <c:pt idx="8098">
                  <c:v>-46.38821075863155</c:v>
                </c:pt>
                <c:pt idx="8099">
                  <c:v>-46.39471493365245</c:v>
                </c:pt>
                <c:pt idx="8100">
                  <c:v>-46.40121367280325</c:v>
                </c:pt>
                <c:pt idx="8101">
                  <c:v>-46.40770697518364</c:v>
                </c:pt>
                <c:pt idx="8102">
                  <c:v>-46.4141948398949</c:v>
                </c:pt>
                <c:pt idx="8103">
                  <c:v>-46.42067726603995</c:v>
                </c:pt>
                <c:pt idx="8104">
                  <c:v>-46.42715425272331</c:v>
                </c:pt>
                <c:pt idx="8105">
                  <c:v>-46.43362579905115</c:v>
                </c:pt>
                <c:pt idx="8106">
                  <c:v>-46.44009190413121</c:v>
                </c:pt>
                <c:pt idx="8107">
                  <c:v>-46.4465525670729</c:v>
                </c:pt>
                <c:pt idx="8108">
                  <c:v>-46.45300778698721</c:v>
                </c:pt>
                <c:pt idx="8109">
                  <c:v>-46.45945756298677</c:v>
                </c:pt>
                <c:pt idx="8110">
                  <c:v>-46.46590189418584</c:v>
                </c:pt>
                <c:pt idx="8111">
                  <c:v>-46.47234077970025</c:v>
                </c:pt>
                <c:pt idx="8112">
                  <c:v>-46.47877421864749</c:v>
                </c:pt>
                <c:pt idx="8113">
                  <c:v>-46.48520221014668</c:v>
                </c:pt>
                <c:pt idx="8114">
                  <c:v>-46.49162475331853</c:v>
                </c:pt>
                <c:pt idx="8115">
                  <c:v>-46.49804184728541</c:v>
                </c:pt>
                <c:pt idx="8116">
                  <c:v>-46.50445349117125</c:v>
                </c:pt>
                <c:pt idx="8117">
                  <c:v>-46.51085968410167</c:v>
                </c:pt>
                <c:pt idx="8118">
                  <c:v>-46.51726042520384</c:v>
                </c:pt>
                <c:pt idx="8119">
                  <c:v>-46.52365571360664</c:v>
                </c:pt>
                <c:pt idx="8120">
                  <c:v>-46.53004554844048</c:v>
                </c:pt>
                <c:pt idx="8121">
                  <c:v>-46.53642992883745</c:v>
                </c:pt>
                <c:pt idx="8122">
                  <c:v>-46.54280885393124</c:v>
                </c:pt>
                <c:pt idx="8123">
                  <c:v>-46.5491823228572</c:v>
                </c:pt>
                <c:pt idx="8124">
                  <c:v>-46.55555033475221</c:v>
                </c:pt>
                <c:pt idx="8125">
                  <c:v>-46.5619128887549</c:v>
                </c:pt>
                <c:pt idx="8126">
                  <c:v>-46.56826998400543</c:v>
                </c:pt>
                <c:pt idx="8127">
                  <c:v>-46.5746216196456</c:v>
                </c:pt>
                <c:pt idx="8128">
                  <c:v>-46.5809677948189</c:v>
                </c:pt>
                <c:pt idx="8129">
                  <c:v>-46.58730850867035</c:v>
                </c:pt>
                <c:pt idx="8130">
                  <c:v>-46.59364376034664</c:v>
                </c:pt>
                <c:pt idx="8131">
                  <c:v>-46.59997354899611</c:v>
                </c:pt>
                <c:pt idx="8132">
                  <c:v>-46.60629787376865</c:v>
                </c:pt>
                <c:pt idx="8133">
                  <c:v>-46.61261673381587</c:v>
                </c:pt>
                <c:pt idx="8134">
                  <c:v>-46.61893012829093</c:v>
                </c:pt>
                <c:pt idx="8135">
                  <c:v>-46.62523805634864</c:v>
                </c:pt>
                <c:pt idx="8136">
                  <c:v>-46.63154051714545</c:v>
                </c:pt>
                <c:pt idx="8137">
                  <c:v>-46.63783750983944</c:v>
                </c:pt>
                <c:pt idx="8138">
                  <c:v>-46.64412903359028</c:v>
                </c:pt>
                <c:pt idx="8139">
                  <c:v>-46.65041508755931</c:v>
                </c:pt>
                <c:pt idx="8140">
                  <c:v>-46.65669567090946</c:v>
                </c:pt>
                <c:pt idx="8141">
                  <c:v>-46.66297078280531</c:v>
                </c:pt>
                <c:pt idx="8142">
                  <c:v>-46.66924042241306</c:v>
                </c:pt>
                <c:pt idx="8143">
                  <c:v>-46.67550458890056</c:v>
                </c:pt>
                <c:pt idx="8144">
                  <c:v>-46.68176328143723</c:v>
                </c:pt>
                <c:pt idx="8145">
                  <c:v>-46.68801649919421</c:v>
                </c:pt>
                <c:pt idx="8146">
                  <c:v>-46.69426424134415</c:v>
                </c:pt>
                <c:pt idx="8147">
                  <c:v>-46.70050650706145</c:v>
                </c:pt>
                <c:pt idx="8148">
                  <c:v>-46.70674329552205</c:v>
                </c:pt>
                <c:pt idx="8149">
                  <c:v>-46.71297460590356</c:v>
                </c:pt>
                <c:pt idx="8150">
                  <c:v>-46.71920043738523</c:v>
                </c:pt>
                <c:pt idx="8151">
                  <c:v>-46.72542078914791</c:v>
                </c:pt>
                <c:pt idx="8152">
                  <c:v>-46.73163566037408</c:v>
                </c:pt>
                <c:pt idx="8153">
                  <c:v>-46.73784505024785</c:v>
                </c:pt>
                <c:pt idx="8154">
                  <c:v>-46.74404895795503</c:v>
                </c:pt>
                <c:pt idx="8155">
                  <c:v>-46.75024738268295</c:v>
                </c:pt>
                <c:pt idx="8156">
                  <c:v>-46.75644032362065</c:v>
                </c:pt>
                <c:pt idx="8157">
                  <c:v>-46.76262777995878</c:v>
                </c:pt>
                <c:pt idx="8158">
                  <c:v>-46.7688097508896</c:v>
                </c:pt>
                <c:pt idx="8159">
                  <c:v>-46.77498623560701</c:v>
                </c:pt>
                <c:pt idx="8160">
                  <c:v>-46.78115723330658</c:v>
                </c:pt>
                <c:pt idx="8161">
                  <c:v>-46.7873227431855</c:v>
                </c:pt>
                <c:pt idx="8162">
                  <c:v>-46.7934827644425</c:v>
                </c:pt>
                <c:pt idx="8163">
                  <c:v>-46.7996372962781</c:v>
                </c:pt>
                <c:pt idx="8164">
                  <c:v>-46.80578633789433</c:v>
                </c:pt>
                <c:pt idx="8165">
                  <c:v>-46.8119298884949</c:v>
                </c:pt>
                <c:pt idx="8166">
                  <c:v>-46.81806794728517</c:v>
                </c:pt>
                <c:pt idx="8167">
                  <c:v>-46.82420051347209</c:v>
                </c:pt>
                <c:pt idx="8168">
                  <c:v>-46.83032758626427</c:v>
                </c:pt>
                <c:pt idx="8169">
                  <c:v>-46.83644916487196</c:v>
                </c:pt>
                <c:pt idx="8170">
                  <c:v>-46.84256524850702</c:v>
                </c:pt>
                <c:pt idx="8171">
                  <c:v>-46.84867583638298</c:v>
                </c:pt>
                <c:pt idx="8172">
                  <c:v>-46.85478092771495</c:v>
                </c:pt>
                <c:pt idx="8173">
                  <c:v>-46.86088052171974</c:v>
                </c:pt>
                <c:pt idx="8174">
                  <c:v>-46.86697461761577</c:v>
                </c:pt>
                <c:pt idx="8175">
                  <c:v>-46.87306321462307</c:v>
                </c:pt>
                <c:pt idx="8176">
                  <c:v>-46.87914631196333</c:v>
                </c:pt>
                <c:pt idx="8177">
                  <c:v>-46.8852239088599</c:v>
                </c:pt>
                <c:pt idx="8178">
                  <c:v>-46.89129600453767</c:v>
                </c:pt>
                <c:pt idx="8179">
                  <c:v>-46.8973625982233</c:v>
                </c:pt>
                <c:pt idx="8180">
                  <c:v>-46.90342368914501</c:v>
                </c:pt>
                <c:pt idx="8181">
                  <c:v>-46.90947927653265</c:v>
                </c:pt>
                <c:pt idx="8182">
                  <c:v>-46.91552935961774</c:v>
                </c:pt>
                <c:pt idx="8183">
                  <c:v>-46.92157393763341</c:v>
                </c:pt>
                <c:pt idx="8184">
                  <c:v>-46.92761300981446</c:v>
                </c:pt>
                <c:pt idx="8185">
                  <c:v>-46.93364657539728</c:v>
                </c:pt>
                <c:pt idx="8186">
                  <c:v>-46.93967463361997</c:v>
                </c:pt>
                <c:pt idx="8187">
                  <c:v>-46.94569718372219</c:v>
                </c:pt>
                <c:pt idx="8188">
                  <c:v>-46.9517142249453</c:v>
                </c:pt>
                <c:pt idx="8189">
                  <c:v>-46.95772575653223</c:v>
                </c:pt>
                <c:pt idx="8190">
                  <c:v>-46.96373177772763</c:v>
                </c:pt>
                <c:pt idx="8191">
                  <c:v>-46.96973228777775</c:v>
                </c:pt>
                <c:pt idx="8192">
                  <c:v>-46.97572728593045</c:v>
                </c:pt>
                <c:pt idx="8193">
                  <c:v>-46.98171677143528</c:v>
                </c:pt>
                <c:pt idx="8194">
                  <c:v>-46.98770074354341</c:v>
                </c:pt>
                <c:pt idx="8195">
                  <c:v>-46.99367920150765</c:v>
                </c:pt>
                <c:pt idx="8196">
                  <c:v>-46.99965214458246</c:v>
                </c:pt>
                <c:pt idx="8197">
                  <c:v>-47.00561957202391</c:v>
                </c:pt>
                <c:pt idx="8198">
                  <c:v>-47.01158148308973</c:v>
                </c:pt>
                <c:pt idx="8199">
                  <c:v>-47.01753787703931</c:v>
                </c:pt>
                <c:pt idx="8200">
                  <c:v>-47.02348875313365</c:v>
                </c:pt>
                <c:pt idx="8201">
                  <c:v>-47.02943411063544</c:v>
                </c:pt>
                <c:pt idx="8202">
                  <c:v>-47.03537394880894</c:v>
                </c:pt>
                <c:pt idx="8203">
                  <c:v>-47.04130826692007</c:v>
                </c:pt>
                <c:pt idx="8204">
                  <c:v>-47.04723706423644</c:v>
                </c:pt>
                <c:pt idx="8205">
                  <c:v>-47.0531603400273</c:v>
                </c:pt>
                <c:pt idx="8206">
                  <c:v>-47.05907809356346</c:v>
                </c:pt>
                <c:pt idx="8207">
                  <c:v>-47.06499032411748</c:v>
                </c:pt>
                <c:pt idx="8208">
                  <c:v>-47.07089703096346</c:v>
                </c:pt>
                <c:pt idx="8209">
                  <c:v>-47.07679821337724</c:v>
                </c:pt>
                <c:pt idx="8210">
                  <c:v>-47.08269387063623</c:v>
                </c:pt>
                <c:pt idx="8211">
                  <c:v>-47.08858400201952</c:v>
                </c:pt>
                <c:pt idx="8212">
                  <c:v>-47.09446860680785</c:v>
                </c:pt>
                <c:pt idx="8213">
                  <c:v>-47.10034768428355</c:v>
                </c:pt>
                <c:pt idx="8214">
                  <c:v>-47.10622123373068</c:v>
                </c:pt>
                <c:pt idx="8215">
                  <c:v>-47.11208925443488</c:v>
                </c:pt>
                <c:pt idx="8216">
                  <c:v>-47.11795174568343</c:v>
                </c:pt>
                <c:pt idx="8217">
                  <c:v>-47.12380870676531</c:v>
                </c:pt>
                <c:pt idx="8218">
                  <c:v>-47.1296601369711</c:v>
                </c:pt>
                <c:pt idx="8219">
                  <c:v>-47.13550603559303</c:v>
                </c:pt>
                <c:pt idx="8220">
                  <c:v>-47.141346401925</c:v>
                </c:pt>
                <c:pt idx="8221">
                  <c:v>-47.14718123526252</c:v>
                </c:pt>
                <c:pt idx="8222">
                  <c:v>-47.1530105349028</c:v>
                </c:pt>
                <c:pt idx="8223">
                  <c:v>-47.15883430014463</c:v>
                </c:pt>
                <c:pt idx="8224">
                  <c:v>-47.16465253028848</c:v>
                </c:pt>
                <c:pt idx="8225">
                  <c:v>-47.17046522463647</c:v>
                </c:pt>
                <c:pt idx="8226">
                  <c:v>-47.17627238249236</c:v>
                </c:pt>
                <c:pt idx="8227">
                  <c:v>-47.18207400316156</c:v>
                </c:pt>
                <c:pt idx="8228">
                  <c:v>-47.18787008595113</c:v>
                </c:pt>
                <c:pt idx="8229">
                  <c:v>-47.19366063016977</c:v>
                </c:pt>
                <c:pt idx="8230">
                  <c:v>-47.19944563512783</c:v>
                </c:pt>
                <c:pt idx="8231">
                  <c:v>-47.2052251001373</c:v>
                </c:pt>
                <c:pt idx="8232">
                  <c:v>-47.21099902451182</c:v>
                </c:pt>
                <c:pt idx="8233">
                  <c:v>-47.21676740756671</c:v>
                </c:pt>
                <c:pt idx="8234">
                  <c:v>-47.2225302486189</c:v>
                </c:pt>
                <c:pt idx="8235">
                  <c:v>-47.228287546987</c:v>
                </c:pt>
                <c:pt idx="8236">
                  <c:v>-47.2340393019912</c:v>
                </c:pt>
                <c:pt idx="8237">
                  <c:v>-47.23978551295343</c:v>
                </c:pt>
                <c:pt idx="8238">
                  <c:v>-47.24552617919721</c:v>
                </c:pt>
                <c:pt idx="8239">
                  <c:v>-47.25126130004774</c:v>
                </c:pt>
                <c:pt idx="8240">
                  <c:v>-47.25699087483187</c:v>
                </c:pt>
                <c:pt idx="8241">
                  <c:v>-47.26271490287808</c:v>
                </c:pt>
                <c:pt idx="8242">
                  <c:v>-47.26843338351648</c:v>
                </c:pt>
                <c:pt idx="8243">
                  <c:v>-47.2741463160789</c:v>
                </c:pt>
                <c:pt idx="8244">
                  <c:v>-47.27985369989872</c:v>
                </c:pt>
                <c:pt idx="8245">
                  <c:v>-47.28555553431108</c:v>
                </c:pt>
                <c:pt idx="8246">
                  <c:v>-47.29125181865271</c:v>
                </c:pt>
                <c:pt idx="8247">
                  <c:v>-47.29694255226198</c:v>
                </c:pt>
                <c:pt idx="8248">
                  <c:v>-47.30262773447895</c:v>
                </c:pt>
                <c:pt idx="8249">
                  <c:v>-47.30830736464531</c:v>
                </c:pt>
                <c:pt idx="8250">
                  <c:v>-47.31398144210441</c:v>
                </c:pt>
                <c:pt idx="8251">
                  <c:v>-47.31964996620123</c:v>
                </c:pt>
                <c:pt idx="8252">
                  <c:v>-47.32531293628245</c:v>
                </c:pt>
                <c:pt idx="8253">
                  <c:v>-47.33097035169632</c:v>
                </c:pt>
                <c:pt idx="8254">
                  <c:v>-47.33662221179285</c:v>
                </c:pt>
                <c:pt idx="8255">
                  <c:v>-47.34226851592361</c:v>
                </c:pt>
                <c:pt idx="8256">
                  <c:v>-47.34790926344187</c:v>
                </c:pt>
                <c:pt idx="8257">
                  <c:v>-47.35354445370253</c:v>
                </c:pt>
                <c:pt idx="8258">
                  <c:v>-47.35917408606218</c:v>
                </c:pt>
                <c:pt idx="8259">
                  <c:v>-47.36479815987902</c:v>
                </c:pt>
                <c:pt idx="8260">
                  <c:v>-47.37041667451291</c:v>
                </c:pt>
                <c:pt idx="8261">
                  <c:v>-47.37602962932539</c:v>
                </c:pt>
                <c:pt idx="8262">
                  <c:v>-47.38163702367964</c:v>
                </c:pt>
                <c:pt idx="8263">
                  <c:v>-47.3872388569405</c:v>
                </c:pt>
                <c:pt idx="8264">
                  <c:v>-47.39283512847446</c:v>
                </c:pt>
                <c:pt idx="8265">
                  <c:v>-47.39842583764964</c:v>
                </c:pt>
                <c:pt idx="8266">
                  <c:v>-47.40401098383585</c:v>
                </c:pt>
                <c:pt idx="8267">
                  <c:v>-47.40959056640452</c:v>
                </c:pt>
                <c:pt idx="8268">
                  <c:v>-47.41516458472881</c:v>
                </c:pt>
                <c:pt idx="8269">
                  <c:v>-47.42073303818343</c:v>
                </c:pt>
                <c:pt idx="8270">
                  <c:v>-47.42629592614482</c:v>
                </c:pt>
                <c:pt idx="8271">
                  <c:v>-47.43185324799104</c:v>
                </c:pt>
                <c:pt idx="8272">
                  <c:v>-47.43740500310184</c:v>
                </c:pt>
                <c:pt idx="8273">
                  <c:v>-47.44295119085859</c:v>
                </c:pt>
                <c:pt idx="8274">
                  <c:v>-47.44849181064432</c:v>
                </c:pt>
                <c:pt idx="8275">
                  <c:v>-47.45402686184375</c:v>
                </c:pt>
                <c:pt idx="8276">
                  <c:v>-47.45955634384325</c:v>
                </c:pt>
                <c:pt idx="8277">
                  <c:v>-47.46508025603078</c:v>
                </c:pt>
                <c:pt idx="8278">
                  <c:v>-47.47059859779603</c:v>
                </c:pt>
                <c:pt idx="8279">
                  <c:v>-47.47611136853035</c:v>
                </c:pt>
                <c:pt idx="8280">
                  <c:v>-47.48161856762666</c:v>
                </c:pt>
                <c:pt idx="8281">
                  <c:v>-47.48712019447969</c:v>
                </c:pt>
                <c:pt idx="8282">
                  <c:v>-47.49261624848566</c:v>
                </c:pt>
                <c:pt idx="8283">
                  <c:v>-47.49810672904255</c:v>
                </c:pt>
                <c:pt idx="8284">
                  <c:v>-47.50359163554998</c:v>
                </c:pt>
                <c:pt idx="8285">
                  <c:v>-47.50907096740922</c:v>
                </c:pt>
                <c:pt idx="8286">
                  <c:v>-47.51454472402317</c:v>
                </c:pt>
                <c:pt idx="8287">
                  <c:v>-47.52001290479647</c:v>
                </c:pt>
                <c:pt idx="8288">
                  <c:v>-47.52547550913532</c:v>
                </c:pt>
                <c:pt idx="8289">
                  <c:v>-47.53093253644765</c:v>
                </c:pt>
                <c:pt idx="8290">
                  <c:v>-47.53638398614301</c:v>
                </c:pt>
                <c:pt idx="8291">
                  <c:v>-47.54182985763261</c:v>
                </c:pt>
                <c:pt idx="8292">
                  <c:v>-47.5472701503294</c:v>
                </c:pt>
                <c:pt idx="8293">
                  <c:v>-47.55270486364784</c:v>
                </c:pt>
                <c:pt idx="8294">
                  <c:v>-47.5581339970042</c:v>
                </c:pt>
                <c:pt idx="8295">
                  <c:v>-47.56355754981627</c:v>
                </c:pt>
                <c:pt idx="8296">
                  <c:v>-47.56897552150364</c:v>
                </c:pt>
                <c:pt idx="8297">
                  <c:v>-47.57438791148745</c:v>
                </c:pt>
                <c:pt idx="8298">
                  <c:v>-47.57979471919057</c:v>
                </c:pt>
                <c:pt idx="8299">
                  <c:v>-47.5851959440375</c:v>
                </c:pt>
                <c:pt idx="8300">
                  <c:v>-47.59059158545436</c:v>
                </c:pt>
                <c:pt idx="8301">
                  <c:v>-47.59598164286904</c:v>
                </c:pt>
                <c:pt idx="8302">
                  <c:v>-47.60136611571098</c:v>
                </c:pt>
                <c:pt idx="8303">
                  <c:v>-47.60674500341135</c:v>
                </c:pt>
                <c:pt idx="8304">
                  <c:v>-47.61211830540297</c:v>
                </c:pt>
                <c:pt idx="8305">
                  <c:v>-47.61748602112027</c:v>
                </c:pt>
                <c:pt idx="8306">
                  <c:v>-47.62284814999943</c:v>
                </c:pt>
                <c:pt idx="8307">
                  <c:v>-47.6282046914782</c:v>
                </c:pt>
                <c:pt idx="8308">
                  <c:v>-47.63355564499607</c:v>
                </c:pt>
                <c:pt idx="8309">
                  <c:v>-47.63890100999414</c:v>
                </c:pt>
                <c:pt idx="8310">
                  <c:v>-47.64424078591519</c:v>
                </c:pt>
                <c:pt idx="8311">
                  <c:v>-47.64957497220369</c:v>
                </c:pt>
                <c:pt idx="8312">
                  <c:v>-47.65490356830573</c:v>
                </c:pt>
                <c:pt idx="8313">
                  <c:v>-47.66022657366906</c:v>
                </c:pt>
                <c:pt idx="8314">
                  <c:v>-47.66554398774315</c:v>
                </c:pt>
                <c:pt idx="8315">
                  <c:v>-47.67085580997907</c:v>
                </c:pt>
                <c:pt idx="8316">
                  <c:v>-47.6761620398296</c:v>
                </c:pt>
                <c:pt idx="8317">
                  <c:v>-47.68146267674911</c:v>
                </c:pt>
                <c:pt idx="8318">
                  <c:v>-47.68675772019376</c:v>
                </c:pt>
                <c:pt idx="8319">
                  <c:v>-47.69204716962125</c:v>
                </c:pt>
                <c:pt idx="8320">
                  <c:v>-47.69733102449104</c:v>
                </c:pt>
                <c:pt idx="8321">
                  <c:v>-47.70260928426416</c:v>
                </c:pt>
                <c:pt idx="8322">
                  <c:v>-47.70788194840338</c:v>
                </c:pt>
                <c:pt idx="8323">
                  <c:v>-47.71314901637311</c:v>
                </c:pt>
                <c:pt idx="8324">
                  <c:v>-47.7184104876394</c:v>
                </c:pt>
                <c:pt idx="8325">
                  <c:v>-47.72366636167003</c:v>
                </c:pt>
                <c:pt idx="8326">
                  <c:v>-47.72891663793436</c:v>
                </c:pt>
                <c:pt idx="8327">
                  <c:v>-47.73416131590348</c:v>
                </c:pt>
                <c:pt idx="8328">
                  <c:v>-47.73940039505013</c:v>
                </c:pt>
                <c:pt idx="8329">
                  <c:v>-47.74463387484868</c:v>
                </c:pt>
                <c:pt idx="8330">
                  <c:v>-47.74986175477522</c:v>
                </c:pt>
                <c:pt idx="8331">
                  <c:v>-47.75508403430749</c:v>
                </c:pt>
                <c:pt idx="8332">
                  <c:v>-47.76030071292488</c:v>
                </c:pt>
                <c:pt idx="8333">
                  <c:v>-47.76551179010841</c:v>
                </c:pt>
                <c:pt idx="8334">
                  <c:v>-47.77071726534086</c:v>
                </c:pt>
                <c:pt idx="8335">
                  <c:v>-47.7759171381066</c:v>
                </c:pt>
                <c:pt idx="8336">
                  <c:v>-47.7811114078917</c:v>
                </c:pt>
                <c:pt idx="8337">
                  <c:v>-47.7863000741839</c:v>
                </c:pt>
                <c:pt idx="8338">
                  <c:v>-47.79148313647256</c:v>
                </c:pt>
                <c:pt idx="8339">
                  <c:v>-47.79666059424878</c:v>
                </c:pt>
                <c:pt idx="8340">
                  <c:v>-47.80183244700527</c:v>
                </c:pt>
                <c:pt idx="8341">
                  <c:v>-47.80699869423645</c:v>
                </c:pt>
                <c:pt idx="8342">
                  <c:v>-47.81215933543837</c:v>
                </c:pt>
                <c:pt idx="8343">
                  <c:v>-47.81731437010876</c:v>
                </c:pt>
                <c:pt idx="8344">
                  <c:v>-47.822463797747</c:v>
                </c:pt>
                <c:pt idx="8345">
                  <c:v>-47.8276076178542</c:v>
                </c:pt>
                <c:pt idx="8346">
                  <c:v>-47.83274582993309</c:v>
                </c:pt>
                <c:pt idx="8347">
                  <c:v>-47.83787843348804</c:v>
                </c:pt>
                <c:pt idx="8348">
                  <c:v>-47.84300542802517</c:v>
                </c:pt>
                <c:pt idx="8349">
                  <c:v>-47.84812681305218</c:v>
                </c:pt>
                <c:pt idx="8350">
                  <c:v>-47.85324258807849</c:v>
                </c:pt>
                <c:pt idx="8351">
                  <c:v>-47.8583527526152</c:v>
                </c:pt>
                <c:pt idx="8352">
                  <c:v>-47.86345730617505</c:v>
                </c:pt>
                <c:pt idx="8353">
                  <c:v>-47.86855624827244</c:v>
                </c:pt>
                <c:pt idx="8354">
                  <c:v>-47.87364957842347</c:v>
                </c:pt>
                <c:pt idx="8355">
                  <c:v>-47.87873729614591</c:v>
                </c:pt>
                <c:pt idx="8356">
                  <c:v>-47.88381940095915</c:v>
                </c:pt>
                <c:pt idx="8357">
                  <c:v>-47.88889589238431</c:v>
                </c:pt>
                <c:pt idx="8358">
                  <c:v>-47.89396676994416</c:v>
                </c:pt>
                <c:pt idx="8359">
                  <c:v>-47.89903203316314</c:v>
                </c:pt>
                <c:pt idx="8360">
                  <c:v>-47.90409168156732</c:v>
                </c:pt>
                <c:pt idx="8361">
                  <c:v>-47.90914571468452</c:v>
                </c:pt>
                <c:pt idx="8362">
                  <c:v>-47.91419413204414</c:v>
                </c:pt>
                <c:pt idx="8363">
                  <c:v>-47.91923693317735</c:v>
                </c:pt>
                <c:pt idx="8364">
                  <c:v>-47.92427411761687</c:v>
                </c:pt>
                <c:pt idx="8365">
                  <c:v>-47.92930568489724</c:v>
                </c:pt>
                <c:pt idx="8366">
                  <c:v>-47.93433163455453</c:v>
                </c:pt>
                <c:pt idx="8367">
                  <c:v>-47.93935196612655</c:v>
                </c:pt>
                <c:pt idx="8368">
                  <c:v>-47.94436667915276</c:v>
                </c:pt>
                <c:pt idx="8369">
                  <c:v>-47.94937577317435</c:v>
                </c:pt>
                <c:pt idx="8370">
                  <c:v>-47.9543792477341</c:v>
                </c:pt>
                <c:pt idx="8371">
                  <c:v>-47.95937710237649</c:v>
                </c:pt>
                <c:pt idx="8372">
                  <c:v>-47.96436933664771</c:v>
                </c:pt>
                <c:pt idx="8373">
                  <c:v>-47.96935595009556</c:v>
                </c:pt>
                <c:pt idx="8374">
                  <c:v>-47.97433694226955</c:v>
                </c:pt>
                <c:pt idx="8375">
                  <c:v>-47.97931231272086</c:v>
                </c:pt>
                <c:pt idx="8376">
                  <c:v>-47.9842820610023</c:v>
                </c:pt>
                <c:pt idx="8377">
                  <c:v>-47.98924618666845</c:v>
                </c:pt>
                <c:pt idx="8378">
                  <c:v>-47.99420468927548</c:v>
                </c:pt>
                <c:pt idx="8379">
                  <c:v>-47.99915756838126</c:v>
                </c:pt>
                <c:pt idx="8380">
                  <c:v>-48.0041048235453</c:v>
                </c:pt>
                <c:pt idx="8381">
                  <c:v>-48.00904645432881</c:v>
                </c:pt>
                <c:pt idx="8382">
                  <c:v>-48.0139824602947</c:v>
                </c:pt>
                <c:pt idx="8383">
                  <c:v>-48.01891284100752</c:v>
                </c:pt>
                <c:pt idx="8384">
                  <c:v>-48.02383759603349</c:v>
                </c:pt>
                <c:pt idx="8385">
                  <c:v>-48.02875672494053</c:v>
                </c:pt>
                <c:pt idx="8386">
                  <c:v>-48.0336702272982</c:v>
                </c:pt>
                <c:pt idx="8387">
                  <c:v>-48.03857810267776</c:v>
                </c:pt>
                <c:pt idx="8388">
                  <c:v>-48.0434803506521</c:v>
                </c:pt>
                <c:pt idx="8389">
                  <c:v>-48.0483769707959</c:v>
                </c:pt>
                <c:pt idx="8390">
                  <c:v>-48.05326796268534</c:v>
                </c:pt>
                <c:pt idx="8391">
                  <c:v>-48.05815332589844</c:v>
                </c:pt>
                <c:pt idx="8392">
                  <c:v>-48.06303306001478</c:v>
                </c:pt>
                <c:pt idx="8393">
                  <c:v>-48.06790716461567</c:v>
                </c:pt>
                <c:pt idx="8394">
                  <c:v>-48.07277563928409</c:v>
                </c:pt>
                <c:pt idx="8395">
                  <c:v>-48.07763848360465</c:v>
                </c:pt>
                <c:pt idx="8396">
                  <c:v>-48.08249569716373</c:v>
                </c:pt>
                <c:pt idx="8397">
                  <c:v>-48.08734727954927</c:v>
                </c:pt>
                <c:pt idx="8398">
                  <c:v>-48.09219323035098</c:v>
                </c:pt>
                <c:pt idx="8399">
                  <c:v>-48.09703354916017</c:v>
                </c:pt>
                <c:pt idx="8400">
                  <c:v>-48.10186823556988</c:v>
                </c:pt>
                <c:pt idx="8401">
                  <c:v>-48.10669728917482</c:v>
                </c:pt>
                <c:pt idx="8402">
                  <c:v>-48.11152070957135</c:v>
                </c:pt>
                <c:pt idx="8403">
                  <c:v>-48.11633849635751</c:v>
                </c:pt>
                <c:pt idx="8404">
                  <c:v>-48.12115064913303</c:v>
                </c:pt>
                <c:pt idx="8405">
                  <c:v>-48.12595716749932</c:v>
                </c:pt>
                <c:pt idx="8406">
                  <c:v>-48.13075805105944</c:v>
                </c:pt>
                <c:pt idx="8407">
                  <c:v>-48.13555329941816</c:v>
                </c:pt>
                <c:pt idx="8408">
                  <c:v>-48.1403429121819</c:v>
                </c:pt>
                <c:pt idx="8409">
                  <c:v>-48.14512688895877</c:v>
                </c:pt>
                <c:pt idx="8410">
                  <c:v>-48.14990522935853</c:v>
                </c:pt>
                <c:pt idx="8411">
                  <c:v>-48.15467793299265</c:v>
                </c:pt>
                <c:pt idx="8412">
                  <c:v>-48.1594449994743</c:v>
                </c:pt>
                <c:pt idx="8413">
                  <c:v>-48.16420642841825</c:v>
                </c:pt>
                <c:pt idx="8414">
                  <c:v>-48.168962219441</c:v>
                </c:pt>
                <c:pt idx="8415">
                  <c:v>-48.17371237216073</c:v>
                </c:pt>
                <c:pt idx="8416">
                  <c:v>-48.17845688619726</c:v>
                </c:pt>
                <c:pt idx="8417">
                  <c:v>-48.18319576117214</c:v>
                </c:pt>
                <c:pt idx="8418">
                  <c:v>-48.18792899670854</c:v>
                </c:pt>
                <c:pt idx="8419">
                  <c:v>-48.19265659243136</c:v>
                </c:pt>
                <c:pt idx="8420">
                  <c:v>-48.19737854796715</c:v>
                </c:pt>
                <c:pt idx="8421">
                  <c:v>-48.20209486294413</c:v>
                </c:pt>
                <c:pt idx="8422">
                  <c:v>-48.20680553699221</c:v>
                </c:pt>
                <c:pt idx="8423">
                  <c:v>-48.21151056974298</c:v>
                </c:pt>
                <c:pt idx="8424">
                  <c:v>-48.21620996082973</c:v>
                </c:pt>
                <c:pt idx="8425">
                  <c:v>-48.22090370988738</c:v>
                </c:pt>
                <c:pt idx="8426">
                  <c:v>-48.22559181655255</c:v>
                </c:pt>
                <c:pt idx="8427">
                  <c:v>-48.23027428046354</c:v>
                </c:pt>
                <c:pt idx="8428">
                  <c:v>-48.23495110126034</c:v>
                </c:pt>
                <c:pt idx="8429">
                  <c:v>-48.23962227858463</c:v>
                </c:pt>
                <c:pt idx="8430">
                  <c:v>-48.24428781207971</c:v>
                </c:pt>
                <c:pt idx="8431">
                  <c:v>-48.2489477013906</c:v>
                </c:pt>
                <c:pt idx="8432">
                  <c:v>-48.25360194616402</c:v>
                </c:pt>
                <c:pt idx="8433">
                  <c:v>-48.25825054604832</c:v>
                </c:pt>
                <c:pt idx="8434">
                  <c:v>-48.26289350069356</c:v>
                </c:pt>
                <c:pt idx="8435">
                  <c:v>-48.2675308097515</c:v>
                </c:pt>
                <c:pt idx="8436">
                  <c:v>-48.2721624728755</c:v>
                </c:pt>
                <c:pt idx="8437">
                  <c:v>-48.27678848972069</c:v>
                </c:pt>
                <c:pt idx="8438">
                  <c:v>-48.28140885994383</c:v>
                </c:pt>
                <c:pt idx="8439">
                  <c:v>-48.28602358320337</c:v>
                </c:pt>
                <c:pt idx="8440">
                  <c:v>-48.29063265915946</c:v>
                </c:pt>
                <c:pt idx="8441">
                  <c:v>-48.2952360874739</c:v>
                </c:pt>
                <c:pt idx="8442">
                  <c:v>-48.29983386781015</c:v>
                </c:pt>
                <c:pt idx="8443">
                  <c:v>-48.30442599983341</c:v>
                </c:pt>
                <c:pt idx="8444">
                  <c:v>-48.30901248321054</c:v>
                </c:pt>
                <c:pt idx="8445">
                  <c:v>-48.31359331761006</c:v>
                </c:pt>
                <c:pt idx="8446">
                  <c:v>-48.31816850270219</c:v>
                </c:pt>
                <c:pt idx="8447">
                  <c:v>-48.32273803815884</c:v>
                </c:pt>
                <c:pt idx="8448">
                  <c:v>-48.32730192365351</c:v>
                </c:pt>
                <c:pt idx="8449">
                  <c:v>-48.33186015886152</c:v>
                </c:pt>
                <c:pt idx="8450">
                  <c:v>-48.33641274345981</c:v>
                </c:pt>
                <c:pt idx="8451">
                  <c:v>-48.34095967712695</c:v>
                </c:pt>
                <c:pt idx="8452">
                  <c:v>-48.34550095954328</c:v>
                </c:pt>
                <c:pt idx="8453">
                  <c:v>-48.35003659039076</c:v>
                </c:pt>
                <c:pt idx="8454">
                  <c:v>-48.35456656935304</c:v>
                </c:pt>
                <c:pt idx="8455">
                  <c:v>-48.35909089611548</c:v>
                </c:pt>
                <c:pt idx="8456">
                  <c:v>-48.36360957036509</c:v>
                </c:pt>
                <c:pt idx="8457">
                  <c:v>-48.36812259179058</c:v>
                </c:pt>
                <c:pt idx="8458">
                  <c:v>-48.37262996008233</c:v>
                </c:pt>
                <c:pt idx="8459">
                  <c:v>-48.37713167493241</c:v>
                </c:pt>
                <c:pt idx="8460">
                  <c:v>-48.38162773603455</c:v>
                </c:pt>
                <c:pt idx="8461">
                  <c:v>-48.38611814308423</c:v>
                </c:pt>
                <c:pt idx="8462">
                  <c:v>-48.39060289577851</c:v>
                </c:pt>
                <c:pt idx="8463">
                  <c:v>-48.3950819938162</c:v>
                </c:pt>
                <c:pt idx="8464">
                  <c:v>-48.3995554368978</c:v>
                </c:pt>
                <c:pt idx="8465">
                  <c:v>-48.40402322472544</c:v>
                </c:pt>
                <c:pt idx="8466">
                  <c:v>-48.40848535700296</c:v>
                </c:pt>
                <c:pt idx="8467">
                  <c:v>-48.41294183343592</c:v>
                </c:pt>
                <c:pt idx="8468">
                  <c:v>-48.41739265373147</c:v>
                </c:pt>
                <c:pt idx="8469">
                  <c:v>-48.42183781759855</c:v>
                </c:pt>
                <c:pt idx="8470">
                  <c:v>-48.42627732474772</c:v>
                </c:pt>
                <c:pt idx="8471">
                  <c:v>-48.43071117489121</c:v>
                </c:pt>
                <c:pt idx="8472">
                  <c:v>-48.43513936774298</c:v>
                </c:pt>
                <c:pt idx="8473">
                  <c:v>-48.43956190301863</c:v>
                </c:pt>
                <c:pt idx="8474">
                  <c:v>-48.44397878043549</c:v>
                </c:pt>
                <c:pt idx="8475">
                  <c:v>-48.4483899997125</c:v>
                </c:pt>
                <c:pt idx="8476">
                  <c:v>-48.4527955605704</c:v>
                </c:pt>
                <c:pt idx="8477">
                  <c:v>-48.45719546273148</c:v>
                </c:pt>
                <c:pt idx="8478">
                  <c:v>-48.46158970591981</c:v>
                </c:pt>
                <c:pt idx="8479">
                  <c:v>-48.4659782898611</c:v>
                </c:pt>
                <c:pt idx="8480">
                  <c:v>-48.47036121428273</c:v>
                </c:pt>
                <c:pt idx="8481">
                  <c:v>-48.47473847891381</c:v>
                </c:pt>
                <c:pt idx="8482">
                  <c:v>-48.47911008348512</c:v>
                </c:pt>
                <c:pt idx="8483">
                  <c:v>-48.48347602772909</c:v>
                </c:pt>
                <c:pt idx="8484">
                  <c:v>-48.48783631137987</c:v>
                </c:pt>
                <c:pt idx="8485">
                  <c:v>-48.49219093417328</c:v>
                </c:pt>
                <c:pt idx="8486">
                  <c:v>-48.49653989584681</c:v>
                </c:pt>
                <c:pt idx="8487">
                  <c:v>-48.50088319613966</c:v>
                </c:pt>
                <c:pt idx="8488">
                  <c:v>-48.50522083479272</c:v>
                </c:pt>
                <c:pt idx="8489">
                  <c:v>-48.50955281154853</c:v>
                </c:pt>
                <c:pt idx="8490">
                  <c:v>-48.51387912615134</c:v>
                </c:pt>
                <c:pt idx="8491">
                  <c:v>-48.51819977834706</c:v>
                </c:pt>
                <c:pt idx="8492">
                  <c:v>-48.52251476788333</c:v>
                </c:pt>
                <c:pt idx="8493">
                  <c:v>-48.52682409450942</c:v>
                </c:pt>
                <c:pt idx="8494">
                  <c:v>-48.53112775797631</c:v>
                </c:pt>
                <c:pt idx="8495">
                  <c:v>-48.53542575803668</c:v>
                </c:pt>
                <c:pt idx="8496">
                  <c:v>-48.53971809444488</c:v>
                </c:pt>
                <c:pt idx="8497">
                  <c:v>-48.54400476695692</c:v>
                </c:pt>
                <c:pt idx="8498">
                  <c:v>-48.54828577533054</c:v>
                </c:pt>
                <c:pt idx="8499">
                  <c:v>-48.55256111932515</c:v>
                </c:pt>
                <c:pt idx="8500">
                  <c:v>-48.55683079870182</c:v>
                </c:pt>
                <c:pt idx="8501">
                  <c:v>-48.56109481322332</c:v>
                </c:pt>
                <c:pt idx="8502">
                  <c:v>-48.56535316265414</c:v>
                </c:pt>
                <c:pt idx="8503">
                  <c:v>-48.5696058467604</c:v>
                </c:pt>
                <c:pt idx="8504">
                  <c:v>-48.57385286530994</c:v>
                </c:pt>
                <c:pt idx="8505">
                  <c:v>-48.57809421807227</c:v>
                </c:pt>
                <c:pt idx="8506">
                  <c:v>-48.58232990481859</c:v>
                </c:pt>
                <c:pt idx="8507">
                  <c:v>-48.58655992532178</c:v>
                </c:pt>
                <c:pt idx="8508">
                  <c:v>-48.59078427935642</c:v>
                </c:pt>
                <c:pt idx="8509">
                  <c:v>-48.59500296669878</c:v>
                </c:pt>
                <c:pt idx="8510">
                  <c:v>-48.5992159871268</c:v>
                </c:pt>
                <c:pt idx="8511">
                  <c:v>-48.60342334042007</c:v>
                </c:pt>
                <c:pt idx="8512">
                  <c:v>-48.60762502635994</c:v>
                </c:pt>
                <c:pt idx="8513">
                  <c:v>-48.6118210447294</c:v>
                </c:pt>
                <c:pt idx="8514">
                  <c:v>-48.61601139531315</c:v>
                </c:pt>
                <c:pt idx="8515">
                  <c:v>-48.62019607789755</c:v>
                </c:pt>
                <c:pt idx="8516">
                  <c:v>-48.62437509227068</c:v>
                </c:pt>
                <c:pt idx="8517">
                  <c:v>-48.62854843822225</c:v>
                </c:pt>
                <c:pt idx="8518">
                  <c:v>-48.63271611554371</c:v>
                </c:pt>
                <c:pt idx="8519">
                  <c:v>-48.63687812402817</c:v>
                </c:pt>
                <c:pt idx="8520">
                  <c:v>-48.64103446347044</c:v>
                </c:pt>
                <c:pt idx="8521">
                  <c:v>-48.64518513366702</c:v>
                </c:pt>
                <c:pt idx="8522">
                  <c:v>-48.64933013441607</c:v>
                </c:pt>
                <c:pt idx="8523">
                  <c:v>-48.65346946551744</c:v>
                </c:pt>
                <c:pt idx="8524">
                  <c:v>-48.65760312677274</c:v>
                </c:pt>
                <c:pt idx="8525">
                  <c:v>-48.66173111798515</c:v>
                </c:pt>
                <c:pt idx="8526">
                  <c:v>-48.6658534389596</c:v>
                </c:pt>
                <c:pt idx="8527">
                  <c:v>-48.66997008950271</c:v>
                </c:pt>
                <c:pt idx="8528">
                  <c:v>-48.67408106942277</c:v>
                </c:pt>
                <c:pt idx="8529">
                  <c:v>-48.6781863785298</c:v>
                </c:pt>
                <c:pt idx="8530">
                  <c:v>-48.68228601663541</c:v>
                </c:pt>
                <c:pt idx="8531">
                  <c:v>-48.686379983553</c:v>
                </c:pt>
                <c:pt idx="8532">
                  <c:v>-48.69046827909759</c:v>
                </c:pt>
                <c:pt idx="8533">
                  <c:v>-48.69455090308596</c:v>
                </c:pt>
                <c:pt idx="8534">
                  <c:v>-48.69862785533645</c:v>
                </c:pt>
                <c:pt idx="8535">
                  <c:v>-48.70269913566923</c:v>
                </c:pt>
                <c:pt idx="8536">
                  <c:v>-48.70676474390606</c:v>
                </c:pt>
                <c:pt idx="8537">
                  <c:v>-48.71082467987043</c:v>
                </c:pt>
                <c:pt idx="8538">
                  <c:v>-48.71487894338753</c:v>
                </c:pt>
                <c:pt idx="8539">
                  <c:v>-48.7189275342842</c:v>
                </c:pt>
                <c:pt idx="8540">
                  <c:v>-48.72297045238897</c:v>
                </c:pt>
                <c:pt idx="8541">
                  <c:v>-48.72700769753207</c:v>
                </c:pt>
                <c:pt idx="8542">
                  <c:v>-48.73103926954544</c:v>
                </c:pt>
                <c:pt idx="8543">
                  <c:v>-48.73506516826266</c:v>
                </c:pt>
                <c:pt idx="8544">
                  <c:v>-48.73908539351906</c:v>
                </c:pt>
                <c:pt idx="8545">
                  <c:v>-48.7430999451516</c:v>
                </c:pt>
                <c:pt idx="8546">
                  <c:v>-48.74710882299893</c:v>
                </c:pt>
                <c:pt idx="8547">
                  <c:v>-48.75111202690144</c:v>
                </c:pt>
                <c:pt idx="8548">
                  <c:v>-48.75510955670115</c:v>
                </c:pt>
                <c:pt idx="8549">
                  <c:v>-48.7591014122418</c:v>
                </c:pt>
                <c:pt idx="8550">
                  <c:v>-48.76308759336882</c:v>
                </c:pt>
                <c:pt idx="8551">
                  <c:v>-48.76706809992931</c:v>
                </c:pt>
                <c:pt idx="8552">
                  <c:v>-48.77104293177207</c:v>
                </c:pt>
                <c:pt idx="8553">
                  <c:v>-48.77501208874758</c:v>
                </c:pt>
                <c:pt idx="8554">
                  <c:v>-48.77897557070802</c:v>
                </c:pt>
                <c:pt idx="8555">
                  <c:v>-48.78293337750724</c:v>
                </c:pt>
                <c:pt idx="8556">
                  <c:v>-48.7868855090008</c:v>
                </c:pt>
                <c:pt idx="8557">
                  <c:v>-48.79083196504594</c:v>
                </c:pt>
                <c:pt idx="8558">
                  <c:v>-48.79477274550157</c:v>
                </c:pt>
                <c:pt idx="8559">
                  <c:v>-48.79870785022831</c:v>
                </c:pt>
                <c:pt idx="8560">
                  <c:v>-48.80263727908847</c:v>
                </c:pt>
                <c:pt idx="8561">
                  <c:v>-48.80656103194602</c:v>
                </c:pt>
                <c:pt idx="8562">
                  <c:v>-48.81047910866668</c:v>
                </c:pt>
                <c:pt idx="8563">
                  <c:v>-48.8143915091178</c:v>
                </c:pt>
                <c:pt idx="8564">
                  <c:v>-48.81829823316843</c:v>
                </c:pt>
                <c:pt idx="8565">
                  <c:v>-48.82219928068932</c:v>
                </c:pt>
                <c:pt idx="8566">
                  <c:v>-48.82609465155289</c:v>
                </c:pt>
                <c:pt idx="8567">
                  <c:v>-48.82998434563327</c:v>
                </c:pt>
                <c:pt idx="8568">
                  <c:v>-48.83386836280628</c:v>
                </c:pt>
                <c:pt idx="8569">
                  <c:v>-48.83774670294942</c:v>
                </c:pt>
                <c:pt idx="8570">
                  <c:v>-48.84161936594187</c:v>
                </c:pt>
                <c:pt idx="8571">
                  <c:v>-48.84548635166449</c:v>
                </c:pt>
                <c:pt idx="8572">
                  <c:v>-48.84934765999991</c:v>
                </c:pt>
                <c:pt idx="8573">
                  <c:v>-48.85320329083232</c:v>
                </c:pt>
                <c:pt idx="8574">
                  <c:v>-48.85705324404769</c:v>
                </c:pt>
                <c:pt idx="8575">
                  <c:v>-48.86089751953364</c:v>
                </c:pt>
                <c:pt idx="8576">
                  <c:v>-48.86473611717953</c:v>
                </c:pt>
                <c:pt idx="8577">
                  <c:v>-48.86856903687634</c:v>
                </c:pt>
                <c:pt idx="8578">
                  <c:v>-48.87239627851677</c:v>
                </c:pt>
                <c:pt idx="8579">
                  <c:v>-48.87621784199521</c:v>
                </c:pt>
                <c:pt idx="8580">
                  <c:v>-48.88003372720775</c:v>
                </c:pt>
                <c:pt idx="8581">
                  <c:v>-48.88384393405214</c:v>
                </c:pt>
                <c:pt idx="8582">
                  <c:v>-48.88764846242785</c:v>
                </c:pt>
                <c:pt idx="8583">
                  <c:v>-48.89144731223604</c:v>
                </c:pt>
                <c:pt idx="8584">
                  <c:v>-48.89524048337953</c:v>
                </c:pt>
                <c:pt idx="8585">
                  <c:v>-48.89902797576284</c:v>
                </c:pt>
                <c:pt idx="8586">
                  <c:v>-48.90280978929218</c:v>
                </c:pt>
                <c:pt idx="8587">
                  <c:v>-48.9065859238755</c:v>
                </c:pt>
                <c:pt idx="8588">
                  <c:v>-48.91035637942231</c:v>
                </c:pt>
                <c:pt idx="8589">
                  <c:v>-48.91412115584395</c:v>
                </c:pt>
                <c:pt idx="8590">
                  <c:v>-48.91788025305338</c:v>
                </c:pt>
                <c:pt idx="8591">
                  <c:v>-48.92163367096528</c:v>
                </c:pt>
                <c:pt idx="8592">
                  <c:v>-48.92538140949596</c:v>
                </c:pt>
                <c:pt idx="8593">
                  <c:v>-48.92912346856348</c:v>
                </c:pt>
                <c:pt idx="8594">
                  <c:v>-48.93285984808758</c:v>
                </c:pt>
                <c:pt idx="8595">
                  <c:v>-48.93659054798967</c:v>
                </c:pt>
                <c:pt idx="8596">
                  <c:v>-48.94031556819285</c:v>
                </c:pt>
                <c:pt idx="8597">
                  <c:v>-48.94403490862193</c:v>
                </c:pt>
                <c:pt idx="8598">
                  <c:v>-48.94774856920338</c:v>
                </c:pt>
                <c:pt idx="8599">
                  <c:v>-48.9514565498654</c:v>
                </c:pt>
                <c:pt idx="8600">
                  <c:v>-48.95515885053786</c:v>
                </c:pt>
                <c:pt idx="8601">
                  <c:v>-48.95885547115229</c:v>
                </c:pt>
                <c:pt idx="8602">
                  <c:v>-48.96254641164196</c:v>
                </c:pt>
                <c:pt idx="8603">
                  <c:v>-48.96623167194181</c:v>
                </c:pt>
                <c:pt idx="8604">
                  <c:v>-48.96991125198844</c:v>
                </c:pt>
                <c:pt idx="8605">
                  <c:v>-48.97358515172017</c:v>
                </c:pt>
                <c:pt idx="8606">
                  <c:v>-48.97725337107703</c:v>
                </c:pt>
                <c:pt idx="8607">
                  <c:v>-48.98091591000069</c:v>
                </c:pt>
                <c:pt idx="8608">
                  <c:v>-48.98457276843455</c:v>
                </c:pt>
                <c:pt idx="8609">
                  <c:v>-48.98822394632367</c:v>
                </c:pt>
                <c:pt idx="8610">
                  <c:v>-48.99186944361482</c:v>
                </c:pt>
                <c:pt idx="8611">
                  <c:v>-48.99550926025648</c:v>
                </c:pt>
                <c:pt idx="8612">
                  <c:v>-48.99914339619877</c:v>
                </c:pt>
                <c:pt idx="8613">
                  <c:v>-49.0027718513935</c:v>
                </c:pt>
                <c:pt idx="8614">
                  <c:v>-49.00639462579425</c:v>
                </c:pt>
                <c:pt idx="8615">
                  <c:v>-49.0100117193562</c:v>
                </c:pt>
                <c:pt idx="8616">
                  <c:v>-49.01362313203626</c:v>
                </c:pt>
                <c:pt idx="8617">
                  <c:v>-49.01722886379301</c:v>
                </c:pt>
                <c:pt idx="8618">
                  <c:v>-49.02082891458677</c:v>
                </c:pt>
                <c:pt idx="8619">
                  <c:v>-49.02442328437947</c:v>
                </c:pt>
                <c:pt idx="8620">
                  <c:v>-49.0280119731348</c:v>
                </c:pt>
                <c:pt idx="8621">
                  <c:v>-49.03159498081811</c:v>
                </c:pt>
                <c:pt idx="8622">
                  <c:v>-49.03517230739645</c:v>
                </c:pt>
                <c:pt idx="8623">
                  <c:v>-49.03874395283853</c:v>
                </c:pt>
                <c:pt idx="8624">
                  <c:v>-49.0423099171148</c:v>
                </c:pt>
                <c:pt idx="8625">
                  <c:v>-49.04587020019736</c:v>
                </c:pt>
                <c:pt idx="8626">
                  <c:v>-49.04942480206002</c:v>
                </c:pt>
                <c:pt idx="8627">
                  <c:v>-49.05297372267828</c:v>
                </c:pt>
                <c:pt idx="8628">
                  <c:v>-49.0565169620293</c:v>
                </c:pt>
                <c:pt idx="8629">
                  <c:v>-49.06005452009198</c:v>
                </c:pt>
                <c:pt idx="8630">
                  <c:v>-49.06358639684687</c:v>
                </c:pt>
                <c:pt idx="8631">
                  <c:v>-49.06711259227623</c:v>
                </c:pt>
                <c:pt idx="8632">
                  <c:v>-49.070633106364</c:v>
                </c:pt>
                <c:pt idx="8633">
                  <c:v>-49.07414793909581</c:v>
                </c:pt>
                <c:pt idx="8634">
                  <c:v>-49.077657090459</c:v>
                </c:pt>
                <c:pt idx="8635">
                  <c:v>-49.08116056044254</c:v>
                </c:pt>
                <c:pt idx="8636">
                  <c:v>-49.08465834903722</c:v>
                </c:pt>
                <c:pt idx="8637">
                  <c:v>-49.08815045623535</c:v>
                </c:pt>
                <c:pt idx="8638">
                  <c:v>-49.09163688203107</c:v>
                </c:pt>
                <c:pt idx="8639">
                  <c:v>-49.09511762642012</c:v>
                </c:pt>
                <c:pt idx="8640">
                  <c:v>-49.09859268939998</c:v>
                </c:pt>
                <c:pt idx="8641">
                  <c:v>-49.1020620709698</c:v>
                </c:pt>
                <c:pt idx="8642">
                  <c:v>-49.10552577113043</c:v>
                </c:pt>
                <c:pt idx="8643">
                  <c:v>-49.10898378988441</c:v>
                </c:pt>
                <c:pt idx="8644">
                  <c:v>-49.11243612723595</c:v>
                </c:pt>
                <c:pt idx="8645">
                  <c:v>-49.11588278319096</c:v>
                </c:pt>
                <c:pt idx="8646">
                  <c:v>-49.11932375775707</c:v>
                </c:pt>
                <c:pt idx="8647">
                  <c:v>-49.12275905094358</c:v>
                </c:pt>
                <c:pt idx="8648">
                  <c:v>-49.12618866276144</c:v>
                </c:pt>
                <c:pt idx="8649">
                  <c:v>-49.12961259322336</c:v>
                </c:pt>
                <c:pt idx="8650">
                  <c:v>-49.13303084234368</c:v>
                </c:pt>
                <c:pt idx="8651">
                  <c:v>-49.13644341013846</c:v>
                </c:pt>
                <c:pt idx="8652">
                  <c:v>-49.13985029662548</c:v>
                </c:pt>
                <c:pt idx="8653">
                  <c:v>-49.14325150182412</c:v>
                </c:pt>
                <c:pt idx="8654">
                  <c:v>-49.14664702575554</c:v>
                </c:pt>
                <c:pt idx="8655">
                  <c:v>-49.15003686844256</c:v>
                </c:pt>
                <c:pt idx="8656">
                  <c:v>-49.15342102990968</c:v>
                </c:pt>
                <c:pt idx="8657">
                  <c:v>-49.1567995101831</c:v>
                </c:pt>
                <c:pt idx="8658">
                  <c:v>-49.16017230929068</c:v>
                </c:pt>
                <c:pt idx="8659">
                  <c:v>-49.16353942726202</c:v>
                </c:pt>
                <c:pt idx="8660">
                  <c:v>-49.1669008641284</c:v>
                </c:pt>
                <c:pt idx="8661">
                  <c:v>-49.17025661992273</c:v>
                </c:pt>
                <c:pt idx="8662">
                  <c:v>-49.1736066946797</c:v>
                </c:pt>
                <c:pt idx="8663">
                  <c:v>-49.17695108843562</c:v>
                </c:pt>
                <c:pt idx="8664">
                  <c:v>-49.18028980122852</c:v>
                </c:pt>
                <c:pt idx="8665">
                  <c:v>-49.18362283309815</c:v>
                </c:pt>
                <c:pt idx="8666">
                  <c:v>-49.18695018408588</c:v>
                </c:pt>
                <c:pt idx="8667">
                  <c:v>-49.1902718542348</c:v>
                </c:pt>
                <c:pt idx="8668">
                  <c:v>-49.19358784358972</c:v>
                </c:pt>
                <c:pt idx="8669">
                  <c:v>-49.1968981521971</c:v>
                </c:pt>
                <c:pt idx="8670">
                  <c:v>-49.20020278010512</c:v>
                </c:pt>
                <c:pt idx="8671">
                  <c:v>-49.20350172736362</c:v>
                </c:pt>
                <c:pt idx="8672">
                  <c:v>-49.20679499402416</c:v>
                </c:pt>
                <c:pt idx="8673">
                  <c:v>-49.21008258013996</c:v>
                </c:pt>
                <c:pt idx="8674">
                  <c:v>-49.21336448576595</c:v>
                </c:pt>
                <c:pt idx="8675">
                  <c:v>-49.21664071095877</c:v>
                </c:pt>
                <c:pt idx="8676">
                  <c:v>-49.21991125577668</c:v>
                </c:pt>
                <c:pt idx="8677">
                  <c:v>-49.22317612027973</c:v>
                </c:pt>
                <c:pt idx="8678">
                  <c:v>-49.22643530452955</c:v>
                </c:pt>
                <c:pt idx="8679">
                  <c:v>-49.22968880858953</c:v>
                </c:pt>
                <c:pt idx="8680">
                  <c:v>-49.23293663252476</c:v>
                </c:pt>
                <c:pt idx="8681">
                  <c:v>-49.23617877640196</c:v>
                </c:pt>
                <c:pt idx="8682">
                  <c:v>-49.23941524028958</c:v>
                </c:pt>
                <c:pt idx="8683">
                  <c:v>-49.24264602425777</c:v>
                </c:pt>
                <c:pt idx="8684">
                  <c:v>-49.24587112837834</c:v>
                </c:pt>
                <c:pt idx="8685">
                  <c:v>-49.24909055272481</c:v>
                </c:pt>
                <c:pt idx="8686">
                  <c:v>-49.25230429737236</c:v>
                </c:pt>
                <c:pt idx="8687">
                  <c:v>-49.25551236239792</c:v>
                </c:pt>
                <c:pt idx="8688">
                  <c:v>-49.25871474788004</c:v>
                </c:pt>
                <c:pt idx="8689">
                  <c:v>-49.26191145389898</c:v>
                </c:pt>
                <c:pt idx="8690">
                  <c:v>-49.26510248053676</c:v>
                </c:pt>
                <c:pt idx="8691">
                  <c:v>-49.26828782787696</c:v>
                </c:pt>
                <c:pt idx="8692">
                  <c:v>-49.27146749600495</c:v>
                </c:pt>
                <c:pt idx="8693">
                  <c:v>-49.27464148500775</c:v>
                </c:pt>
                <c:pt idx="8694">
                  <c:v>-49.2778097949741</c:v>
                </c:pt>
                <c:pt idx="8695">
                  <c:v>-49.28097242599438</c:v>
                </c:pt>
                <c:pt idx="8696">
                  <c:v>-49.2841293781607</c:v>
                </c:pt>
                <c:pt idx="8697">
                  <c:v>-49.28728065156684</c:v>
                </c:pt>
                <c:pt idx="8698">
                  <c:v>-49.2904262463083</c:v>
                </c:pt>
                <c:pt idx="8699">
                  <c:v>-49.2935661624822</c:v>
                </c:pt>
                <c:pt idx="8700">
                  <c:v>-49.29670040018742</c:v>
                </c:pt>
                <c:pt idx="8701">
                  <c:v>-49.29982895952451</c:v>
                </c:pt>
                <c:pt idx="8702">
                  <c:v>-49.30295184059568</c:v>
                </c:pt>
                <c:pt idx="8703">
                  <c:v>-49.30606904350487</c:v>
                </c:pt>
                <c:pt idx="8704">
                  <c:v>-49.30918056835767</c:v>
                </c:pt>
                <c:pt idx="8705">
                  <c:v>-49.3122864152614</c:v>
                </c:pt>
                <c:pt idx="8706">
                  <c:v>-49.31538658432505</c:v>
                </c:pt>
                <c:pt idx="8707">
                  <c:v>-49.31848107565929</c:v>
                </c:pt>
                <c:pt idx="8708">
                  <c:v>-49.32156988937648</c:v>
                </c:pt>
                <c:pt idx="8709">
                  <c:v>-49.32465302559068</c:v>
                </c:pt>
                <c:pt idx="8710">
                  <c:v>-49.32773048441764</c:v>
                </c:pt>
                <c:pt idx="8711">
                  <c:v>-49.3308022659748</c:v>
                </c:pt>
                <c:pt idx="8712">
                  <c:v>-49.33386837038125</c:v>
                </c:pt>
                <c:pt idx="8713">
                  <c:v>-49.33692879775784</c:v>
                </c:pt>
                <c:pt idx="8714">
                  <c:v>-49.33998354822703</c:v>
                </c:pt>
                <c:pt idx="8715">
                  <c:v>-49.34303262191305</c:v>
                </c:pt>
                <c:pt idx="8716">
                  <c:v>-49.34607601894176</c:v>
                </c:pt>
                <c:pt idx="8717">
                  <c:v>-49.34911373944072</c:v>
                </c:pt>
                <c:pt idx="8718">
                  <c:v>-49.35214578353919</c:v>
                </c:pt>
                <c:pt idx="8719">
                  <c:v>-49.3551721513681</c:v>
                </c:pt>
                <c:pt idx="8720">
                  <c:v>-49.35819284306012</c:v>
                </c:pt>
                <c:pt idx="8721">
                  <c:v>-49.36120785874952</c:v>
                </c:pt>
                <c:pt idx="8722">
                  <c:v>-49.36421719857235</c:v>
                </c:pt>
                <c:pt idx="8723">
                  <c:v>-49.36722086266629</c:v>
                </c:pt>
                <c:pt idx="8724">
                  <c:v>-49.37021885117073</c:v>
                </c:pt>
                <c:pt idx="8725">
                  <c:v>-49.37321116422672</c:v>
                </c:pt>
                <c:pt idx="8726">
                  <c:v>-49.37619780197706</c:v>
                </c:pt>
                <c:pt idx="8727">
                  <c:v>-49.37917876456618</c:v>
                </c:pt>
                <c:pt idx="8728">
                  <c:v>-49.38215405214022</c:v>
                </c:pt>
                <c:pt idx="8729">
                  <c:v>-49.38512366484701</c:v>
                </c:pt>
                <c:pt idx="8730">
                  <c:v>-49.38808760283607</c:v>
                </c:pt>
                <c:pt idx="8731">
                  <c:v>-49.3910458662586</c:v>
                </c:pt>
                <c:pt idx="8732">
                  <c:v>-49.39399845526748</c:v>
                </c:pt>
                <c:pt idx="8733">
                  <c:v>-49.39694537001732</c:v>
                </c:pt>
                <c:pt idx="8734">
                  <c:v>-49.39988661066434</c:v>
                </c:pt>
                <c:pt idx="8735">
                  <c:v>-49.40282217736654</c:v>
                </c:pt>
                <c:pt idx="8736">
                  <c:v>-49.40575207028354</c:v>
                </c:pt>
                <c:pt idx="8737">
                  <c:v>-49.40867628957668</c:v>
                </c:pt>
                <c:pt idx="8738">
                  <c:v>-49.41159483540896</c:v>
                </c:pt>
                <c:pt idx="8739">
                  <c:v>-49.4145077079451</c:v>
                </c:pt>
                <c:pt idx="8740">
                  <c:v>-49.41741490735151</c:v>
                </c:pt>
                <c:pt idx="8741">
                  <c:v>-49.42031643379626</c:v>
                </c:pt>
                <c:pt idx="8742">
                  <c:v>-49.42321228744912</c:v>
                </c:pt>
                <c:pt idx="8743">
                  <c:v>-49.42610246848153</c:v>
                </c:pt>
                <c:pt idx="8744">
                  <c:v>-49.42898697706664</c:v>
                </c:pt>
                <c:pt idx="8745">
                  <c:v>-49.4318658133793</c:v>
                </c:pt>
                <c:pt idx="8746">
                  <c:v>-49.43473897759603</c:v>
                </c:pt>
                <c:pt idx="8747">
                  <c:v>-49.43760646989501</c:v>
                </c:pt>
                <c:pt idx="8748">
                  <c:v>-49.44046829045616</c:v>
                </c:pt>
                <c:pt idx="8749">
                  <c:v>-49.44332443946104</c:v>
                </c:pt>
                <c:pt idx="8750">
                  <c:v>-49.44617491709295</c:v>
                </c:pt>
                <c:pt idx="8751">
                  <c:v>-49.44901972353681</c:v>
                </c:pt>
                <c:pt idx="8752">
                  <c:v>-49.45185885897927</c:v>
                </c:pt>
                <c:pt idx="8753">
                  <c:v>-49.45469232360867</c:v>
                </c:pt>
                <c:pt idx="8754">
                  <c:v>-49.45752011761502</c:v>
                </c:pt>
                <c:pt idx="8755">
                  <c:v>-49.46034224119004</c:v>
                </c:pt>
                <c:pt idx="8756">
                  <c:v>-49.4631586945271</c:v>
                </c:pt>
                <c:pt idx="8757">
                  <c:v>-49.46596947782125</c:v>
                </c:pt>
                <c:pt idx="8758">
                  <c:v>-49.46877459126932</c:v>
                </c:pt>
                <c:pt idx="8759">
                  <c:v>-49.47157403506972</c:v>
                </c:pt>
                <c:pt idx="8760">
                  <c:v>-49.47436780942257</c:v>
                </c:pt>
                <c:pt idx="8761">
                  <c:v>-49.47715591452976</c:v>
                </c:pt>
                <c:pt idx="8762">
                  <c:v>-49.47993835059472</c:v>
                </c:pt>
                <c:pt idx="8763">
                  <c:v>-49.4827151178227</c:v>
                </c:pt>
                <c:pt idx="8764">
                  <c:v>-49.48548621642055</c:v>
                </c:pt>
                <c:pt idx="8765">
                  <c:v>-49.48825164659686</c:v>
                </c:pt>
                <c:pt idx="8766">
                  <c:v>-49.49101140856188</c:v>
                </c:pt>
                <c:pt idx="8767">
                  <c:v>-49.49376550252754</c:v>
                </c:pt>
                <c:pt idx="8768">
                  <c:v>-49.49651392870748</c:v>
                </c:pt>
                <c:pt idx="8769">
                  <c:v>-49.49925668731701</c:v>
                </c:pt>
                <c:pt idx="8770">
                  <c:v>-49.50199377857314</c:v>
                </c:pt>
                <c:pt idx="8771">
                  <c:v>-49.50472520269452</c:v>
                </c:pt>
                <c:pt idx="8772">
                  <c:v>-49.50745095990156</c:v>
                </c:pt>
                <c:pt idx="8773">
                  <c:v>-49.5101710504163</c:v>
                </c:pt>
                <c:pt idx="8774">
                  <c:v>-49.51288547446249</c:v>
                </c:pt>
                <c:pt idx="8775">
                  <c:v>-49.51559423226556</c:v>
                </c:pt>
                <c:pt idx="8776">
                  <c:v>-49.5182973240526</c:v>
                </c:pt>
                <c:pt idx="8777">
                  <c:v>-49.52099475005244</c:v>
                </c:pt>
                <c:pt idx="8778">
                  <c:v>-49.52368651049554</c:v>
                </c:pt>
                <c:pt idx="8779">
                  <c:v>-49.5263726056141</c:v>
                </c:pt>
                <c:pt idx="8780">
                  <c:v>-49.52905303564195</c:v>
                </c:pt>
                <c:pt idx="8781">
                  <c:v>-49.53172780081462</c:v>
                </c:pt>
                <c:pt idx="8782">
                  <c:v>-49.53439690136938</c:v>
                </c:pt>
                <c:pt idx="8783">
                  <c:v>-49.5370603375451</c:v>
                </c:pt>
                <c:pt idx="8784">
                  <c:v>-49.53971810958238</c:v>
                </c:pt>
                <c:pt idx="8785">
                  <c:v>-49.54237021772352</c:v>
                </c:pt>
                <c:pt idx="8786">
                  <c:v>-49.54501666221247</c:v>
                </c:pt>
                <c:pt idx="8787">
                  <c:v>-49.5476574432949</c:v>
                </c:pt>
                <c:pt idx="8788">
                  <c:v>-49.55029256121812</c:v>
                </c:pt>
                <c:pt idx="8789">
                  <c:v>-49.55292201623119</c:v>
                </c:pt>
                <c:pt idx="8790">
                  <c:v>-49.55554580858477</c:v>
                </c:pt>
                <c:pt idx="8791">
                  <c:v>-49.55816393853127</c:v>
                </c:pt>
                <c:pt idx="8792">
                  <c:v>-49.56077640632476</c:v>
                </c:pt>
                <c:pt idx="8793">
                  <c:v>-49.563383212221</c:v>
                </c:pt>
                <c:pt idx="8794">
                  <c:v>-49.56598435647742</c:v>
                </c:pt>
                <c:pt idx="8795">
                  <c:v>-49.56857983935317</c:v>
                </c:pt>
                <c:pt idx="8796">
                  <c:v>-49.57116966110905</c:v>
                </c:pt>
                <c:pt idx="8797">
                  <c:v>-49.57375382200754</c:v>
                </c:pt>
                <c:pt idx="8798">
                  <c:v>-49.57633232231284</c:v>
                </c:pt>
                <c:pt idx="8799">
                  <c:v>-49.5789051622908</c:v>
                </c:pt>
                <c:pt idx="8800">
                  <c:v>-49.58147234220897</c:v>
                </c:pt>
                <c:pt idx="8801">
                  <c:v>-49.58403386233657</c:v>
                </c:pt>
                <c:pt idx="8802">
                  <c:v>-49.58658972294455</c:v>
                </c:pt>
                <c:pt idx="8803">
                  <c:v>-49.58913992430547</c:v>
                </c:pt>
                <c:pt idx="8804">
                  <c:v>-49.59168446669359</c:v>
                </c:pt>
                <c:pt idx="8805">
                  <c:v>-49.59422335038496</c:v>
                </c:pt>
                <c:pt idx="8806">
                  <c:v>-49.59675657565715</c:v>
                </c:pt>
                <c:pt idx="8807">
                  <c:v>-49.59928414278951</c:v>
                </c:pt>
                <c:pt idx="8808">
                  <c:v>-49.60180605206305</c:v>
                </c:pt>
                <c:pt idx="8809">
                  <c:v>-49.6043223037605</c:v>
                </c:pt>
                <c:pt idx="8810">
                  <c:v>-49.60683289816622</c:v>
                </c:pt>
                <c:pt idx="8811">
                  <c:v>-49.60933783556626</c:v>
                </c:pt>
                <c:pt idx="8812">
                  <c:v>-49.61183711624837</c:v>
                </c:pt>
                <c:pt idx="8813">
                  <c:v>-49.614330740502</c:v>
                </c:pt>
                <c:pt idx="8814">
                  <c:v>-49.61681870861823</c:v>
                </c:pt>
                <c:pt idx="8815">
                  <c:v>-49.61930102088987</c:v>
                </c:pt>
                <c:pt idx="8816">
                  <c:v>-49.62177767761139</c:v>
                </c:pt>
                <c:pt idx="8817">
                  <c:v>-49.62424867907898</c:v>
                </c:pt>
                <c:pt idx="8818">
                  <c:v>-49.62671402559043</c:v>
                </c:pt>
                <c:pt idx="8819">
                  <c:v>-49.6291737174453</c:v>
                </c:pt>
                <c:pt idx="8820">
                  <c:v>-49.63162775494477</c:v>
                </c:pt>
                <c:pt idx="8821">
                  <c:v>-49.63407613839176</c:v>
                </c:pt>
                <c:pt idx="8822">
                  <c:v>-49.63651886809082</c:v>
                </c:pt>
                <c:pt idx="8823">
                  <c:v>-49.6389559443482</c:v>
                </c:pt>
                <c:pt idx="8824">
                  <c:v>-49.64138736747183</c:v>
                </c:pt>
                <c:pt idx="8825">
                  <c:v>-49.64381313777133</c:v>
                </c:pt>
                <c:pt idx="8826">
                  <c:v>-49.646233255558</c:v>
                </c:pt>
                <c:pt idx="8827">
                  <c:v>-49.64864772114481</c:v>
                </c:pt>
                <c:pt idx="8828">
                  <c:v>-49.65105653484643</c:v>
                </c:pt>
                <c:pt idx="8829">
                  <c:v>-49.65345969697921</c:v>
                </c:pt>
                <c:pt idx="8830">
                  <c:v>-49.65585720786112</c:v>
                </c:pt>
                <c:pt idx="8831">
                  <c:v>-49.65824906781192</c:v>
                </c:pt>
                <c:pt idx="8832">
                  <c:v>-49.660635277153</c:v>
                </c:pt>
                <c:pt idx="8833">
                  <c:v>-49.66301583620736</c:v>
                </c:pt>
                <c:pt idx="8834">
                  <c:v>-49.6653907452998</c:v>
                </c:pt>
                <c:pt idx="8835">
                  <c:v>-49.66776000475672</c:v>
                </c:pt>
                <c:pt idx="8836">
                  <c:v>-49.67012361490624</c:v>
                </c:pt>
                <c:pt idx="8837">
                  <c:v>-49.67248157607814</c:v>
                </c:pt>
                <c:pt idx="8838">
                  <c:v>-49.6748338886039</c:v>
                </c:pt>
                <c:pt idx="8839">
                  <c:v>-49.67718055281664</c:v>
                </c:pt>
                <c:pt idx="8840">
                  <c:v>-49.67952156905125</c:v>
                </c:pt>
                <c:pt idx="8841">
                  <c:v>-49.68185693764417</c:v>
                </c:pt>
                <c:pt idx="8842">
                  <c:v>-49.68418665893362</c:v>
                </c:pt>
                <c:pt idx="8843">
                  <c:v>-49.68651073325949</c:v>
                </c:pt>
                <c:pt idx="8844">
                  <c:v>-49.68882916096328</c:v>
                </c:pt>
                <c:pt idx="8845">
                  <c:v>-49.69114194238826</c:v>
                </c:pt>
                <c:pt idx="8846">
                  <c:v>-49.69344907787932</c:v>
                </c:pt>
                <c:pt idx="8847">
                  <c:v>-49.69575056778305</c:v>
                </c:pt>
                <c:pt idx="8848">
                  <c:v>-49.6980464124477</c:v>
                </c:pt>
                <c:pt idx="8849">
                  <c:v>-49.70033661222325</c:v>
                </c:pt>
                <c:pt idx="8850">
                  <c:v>-49.7026211674613</c:v>
                </c:pt>
                <c:pt idx="8851">
                  <c:v>-49.70490007851516</c:v>
                </c:pt>
                <c:pt idx="8852">
                  <c:v>-49.70717334573982</c:v>
                </c:pt>
                <c:pt idx="8853">
                  <c:v>-49.70944096949194</c:v>
                </c:pt>
                <c:pt idx="8854">
                  <c:v>-49.71170295012987</c:v>
                </c:pt>
                <c:pt idx="8855">
                  <c:v>-49.7139592880136</c:v>
                </c:pt>
                <c:pt idx="8856">
                  <c:v>-49.71620998350488</c:v>
                </c:pt>
                <c:pt idx="8857">
                  <c:v>-49.71845503696704</c:v>
                </c:pt>
                <c:pt idx="8858">
                  <c:v>-49.72069444876515</c:v>
                </c:pt>
                <c:pt idx="8859">
                  <c:v>-49.72292821926595</c:v>
                </c:pt>
                <c:pt idx="8860">
                  <c:v>-49.72515634883787</c:v>
                </c:pt>
                <c:pt idx="8861">
                  <c:v>-49.72737883785094</c:v>
                </c:pt>
                <c:pt idx="8862">
                  <c:v>-49.72959568667698</c:v>
                </c:pt>
                <c:pt idx="8863">
                  <c:v>-49.73180689568942</c:v>
                </c:pt>
                <c:pt idx="8864">
                  <c:v>-49.7340124652634</c:v>
                </c:pt>
                <c:pt idx="8865">
                  <c:v>-49.73621239577572</c:v>
                </c:pt>
                <c:pt idx="8866">
                  <c:v>-49.73840668760482</c:v>
                </c:pt>
                <c:pt idx="8867">
                  <c:v>-49.7405953411309</c:v>
                </c:pt>
                <c:pt idx="8868">
                  <c:v>-49.74277835673576</c:v>
                </c:pt>
                <c:pt idx="8869">
                  <c:v>-49.74495573480293</c:v>
                </c:pt>
                <c:pt idx="8870">
                  <c:v>-49.74712747571758</c:v>
                </c:pt>
                <c:pt idx="8871">
                  <c:v>-49.74929357986662</c:v>
                </c:pt>
                <c:pt idx="8872">
                  <c:v>-49.75145404763854</c:v>
                </c:pt>
                <c:pt idx="8873">
                  <c:v>-49.7536088794236</c:v>
                </c:pt>
                <c:pt idx="8874">
                  <c:v>-49.75575807561364</c:v>
                </c:pt>
                <c:pt idx="8875">
                  <c:v>-49.75790163660228</c:v>
                </c:pt>
                <c:pt idx="8876">
                  <c:v>-49.76003956278476</c:v>
                </c:pt>
                <c:pt idx="8877">
                  <c:v>-49.762171854558</c:v>
                </c:pt>
                <c:pt idx="8878">
                  <c:v>-49.76429851232057</c:v>
                </c:pt>
                <c:pt idx="8879">
                  <c:v>-49.76641953647278</c:v>
                </c:pt>
                <c:pt idx="8880">
                  <c:v>-49.76853492741658</c:v>
                </c:pt>
                <c:pt idx="8881">
                  <c:v>-49.77064468555557</c:v>
                </c:pt>
                <c:pt idx="8882">
                  <c:v>-49.77274881129509</c:v>
                </c:pt>
                <c:pt idx="8883">
                  <c:v>-49.77484730504209</c:v>
                </c:pt>
                <c:pt idx="8884">
                  <c:v>-49.77694016720524</c:v>
                </c:pt>
                <c:pt idx="8885">
                  <c:v>-49.77902739819486</c:v>
                </c:pt>
                <c:pt idx="8886">
                  <c:v>-49.78110899842297</c:v>
                </c:pt>
                <c:pt idx="8887">
                  <c:v>-49.78318496830322</c:v>
                </c:pt>
                <c:pt idx="8888">
                  <c:v>-49.785255308251</c:v>
                </c:pt>
                <c:pt idx="8889">
                  <c:v>-49.7873200186833</c:v>
                </c:pt>
                <c:pt idx="8890">
                  <c:v>-49.78937910001886</c:v>
                </c:pt>
                <c:pt idx="8891">
                  <c:v>-49.79143255267803</c:v>
                </c:pt>
                <c:pt idx="8892">
                  <c:v>-49.79348037708289</c:v>
                </c:pt>
                <c:pt idx="8893">
                  <c:v>-49.79552257365714</c:v>
                </c:pt>
                <c:pt idx="8894">
                  <c:v>-49.7975591428262</c:v>
                </c:pt>
                <c:pt idx="8895">
                  <c:v>-49.79959008501713</c:v>
                </c:pt>
                <c:pt idx="8896">
                  <c:v>-49.80161540065868</c:v>
                </c:pt>
                <c:pt idx="8897">
                  <c:v>-49.8036350901813</c:v>
                </c:pt>
                <c:pt idx="8898">
                  <c:v>-49.80564915401705</c:v>
                </c:pt>
                <c:pt idx="8899">
                  <c:v>-49.80765759259973</c:v>
                </c:pt>
                <c:pt idx="8900">
                  <c:v>-49.80966040636477</c:v>
                </c:pt>
                <c:pt idx="8901">
                  <c:v>-49.81165759574927</c:v>
                </c:pt>
                <c:pt idx="8902">
                  <c:v>-49.81364916119205</c:v>
                </c:pt>
                <c:pt idx="8903">
                  <c:v>-49.81563510313357</c:v>
                </c:pt>
                <c:pt idx="8904">
                  <c:v>-49.81761542201595</c:v>
                </c:pt>
                <c:pt idx="8905">
                  <c:v>-49.819590118283</c:v>
                </c:pt>
                <c:pt idx="8906">
                  <c:v>-49.8215591923802</c:v>
                </c:pt>
                <c:pt idx="8907">
                  <c:v>-49.8235226447547</c:v>
                </c:pt>
                <c:pt idx="8908">
                  <c:v>-49.82548047585533</c:v>
                </c:pt>
                <c:pt idx="8909">
                  <c:v>-49.8274326861326</c:v>
                </c:pt>
                <c:pt idx="8910">
                  <c:v>-49.82937927603868</c:v>
                </c:pt>
                <c:pt idx="8911">
                  <c:v>-49.8313202460274</c:v>
                </c:pt>
                <c:pt idx="8912">
                  <c:v>-49.83325559655427</c:v>
                </c:pt>
                <c:pt idx="8913">
                  <c:v>-49.83518532807648</c:v>
                </c:pt>
                <c:pt idx="8914">
                  <c:v>-49.83710944105288</c:v>
                </c:pt>
                <c:pt idx="8915">
                  <c:v>-49.83902793594402</c:v>
                </c:pt>
                <c:pt idx="8916">
                  <c:v>-49.84094081321209</c:v>
                </c:pt>
                <c:pt idx="8917">
                  <c:v>-49.84284807332096</c:v>
                </c:pt>
                <c:pt idx="8918">
                  <c:v>-49.84474971673615</c:v>
                </c:pt>
                <c:pt idx="8919">
                  <c:v>-49.84664574392493</c:v>
                </c:pt>
                <c:pt idx="8920">
                  <c:v>-49.84853615535611</c:v>
                </c:pt>
                <c:pt idx="8921">
                  <c:v>-49.85042095150029</c:v>
                </c:pt>
                <c:pt idx="8922">
                  <c:v>-49.8523001328297</c:v>
                </c:pt>
                <c:pt idx="8923">
                  <c:v>-49.85417369981818</c:v>
                </c:pt>
                <c:pt idx="8924">
                  <c:v>-49.85604165294135</c:v>
                </c:pt>
                <c:pt idx="8925">
                  <c:v>-49.85790399267644</c:v>
                </c:pt>
                <c:pt idx="8926">
                  <c:v>-49.85976071950233</c:v>
                </c:pt>
                <c:pt idx="8927">
                  <c:v>-49.86161183389962</c:v>
                </c:pt>
                <c:pt idx="8928">
                  <c:v>-49.86345733635054</c:v>
                </c:pt>
                <c:pt idx="8929">
                  <c:v>-49.86529722733898</c:v>
                </c:pt>
                <c:pt idx="8930">
                  <c:v>-49.86713150735056</c:v>
                </c:pt>
                <c:pt idx="8931">
                  <c:v>-49.86896017687252</c:v>
                </c:pt>
                <c:pt idx="8932">
                  <c:v>-49.87078323639377</c:v>
                </c:pt>
                <c:pt idx="8933">
                  <c:v>-49.87260068640491</c:v>
                </c:pt>
                <c:pt idx="8934">
                  <c:v>-49.87441252739819</c:v>
                </c:pt>
                <c:pt idx="8935">
                  <c:v>-49.87621875986754</c:v>
                </c:pt>
                <c:pt idx="8936">
                  <c:v>-49.87801938430857</c:v>
                </c:pt>
                <c:pt idx="8937">
                  <c:v>-49.87981440121851</c:v>
                </c:pt>
                <c:pt idx="8938">
                  <c:v>-49.88160381109634</c:v>
                </c:pt>
                <c:pt idx="8939">
                  <c:v>-49.88338761444263</c:v>
                </c:pt>
                <c:pt idx="8940">
                  <c:v>-49.88516581175966</c:v>
                </c:pt>
                <c:pt idx="8941">
                  <c:v>-49.88693840355133</c:v>
                </c:pt>
                <c:pt idx="8942">
                  <c:v>-49.88870539032328</c:v>
                </c:pt>
                <c:pt idx="8943">
                  <c:v>-49.89046677258276</c:v>
                </c:pt>
                <c:pt idx="8944">
                  <c:v>-49.89222255083872</c:v>
                </c:pt>
                <c:pt idx="8945">
                  <c:v>-49.89397272560175</c:v>
                </c:pt>
                <c:pt idx="8946">
                  <c:v>-49.89571729738413</c:v>
                </c:pt>
                <c:pt idx="8947">
                  <c:v>-49.89745626669981</c:v>
                </c:pt>
                <c:pt idx="8948">
                  <c:v>-49.89918963406437</c:v>
                </c:pt>
                <c:pt idx="8949">
                  <c:v>-49.9009173999951</c:v>
                </c:pt>
                <c:pt idx="8950">
                  <c:v>-49.90263956501092</c:v>
                </c:pt>
                <c:pt idx="8951">
                  <c:v>-49.90435612963245</c:v>
                </c:pt>
                <c:pt idx="8952">
                  <c:v>-49.90606709438195</c:v>
                </c:pt>
                <c:pt idx="8953">
                  <c:v>-49.90777245978337</c:v>
                </c:pt>
                <c:pt idx="8954">
                  <c:v>-49.9094722263623</c:v>
                </c:pt>
                <c:pt idx="8955">
                  <c:v>-49.911166394646</c:v>
                </c:pt>
                <c:pt idx="8956">
                  <c:v>-49.91285496516339</c:v>
                </c:pt>
                <c:pt idx="8957">
                  <c:v>-49.91453793844511</c:v>
                </c:pt>
                <c:pt idx="8958">
                  <c:v>-49.91621531502339</c:v>
                </c:pt>
                <c:pt idx="8959">
                  <c:v>-49.91788709543214</c:v>
                </c:pt>
                <c:pt idx="8960">
                  <c:v>-49.919553280207</c:v>
                </c:pt>
                <c:pt idx="8961">
                  <c:v>-49.92121386988521</c:v>
                </c:pt>
                <c:pt idx="8962">
                  <c:v>-49.92286886500566</c:v>
                </c:pt>
                <c:pt idx="8963">
                  <c:v>-49.92451826610898</c:v>
                </c:pt>
                <c:pt idx="8964">
                  <c:v>-49.92616207373737</c:v>
                </c:pt>
                <c:pt idx="8965">
                  <c:v>-49.9278002884348</c:v>
                </c:pt>
                <c:pt idx="8966">
                  <c:v>-49.9294329107468</c:v>
                </c:pt>
                <c:pt idx="8967">
                  <c:v>-49.93105994122062</c:v>
                </c:pt>
                <c:pt idx="8968">
                  <c:v>-49.93268138040518</c:v>
                </c:pt>
                <c:pt idx="8969">
                  <c:v>-49.93429722885103</c:v>
                </c:pt>
                <c:pt idx="8970">
                  <c:v>-49.9359074871104</c:v>
                </c:pt>
                <c:pt idx="8971">
                  <c:v>-49.93751215573721</c:v>
                </c:pt>
                <c:pt idx="8972">
                  <c:v>-49.939111235287</c:v>
                </c:pt>
                <c:pt idx="8973">
                  <c:v>-49.94070472631696</c:v>
                </c:pt>
                <c:pt idx="8974">
                  <c:v>-49.94229262938601</c:v>
                </c:pt>
                <c:pt idx="8975">
                  <c:v>-49.94387494505468</c:v>
                </c:pt>
                <c:pt idx="8976">
                  <c:v>-49.94545167388518</c:v>
                </c:pt>
                <c:pt idx="8977">
                  <c:v>-49.94702281644138</c:v>
                </c:pt>
                <c:pt idx="8978">
                  <c:v>-49.94858837328879</c:v>
                </c:pt>
                <c:pt idx="8979">
                  <c:v>-49.95014834499461</c:v>
                </c:pt>
                <c:pt idx="8980">
                  <c:v>-49.9517027321277</c:v>
                </c:pt>
                <c:pt idx="8981">
                  <c:v>-49.95325153525856</c:v>
                </c:pt>
                <c:pt idx="8982">
                  <c:v>-49.95479475495939</c:v>
                </c:pt>
                <c:pt idx="8983">
                  <c:v>-49.95633239180402</c:v>
                </c:pt>
                <c:pt idx="8984">
                  <c:v>-49.95786444636791</c:v>
                </c:pt>
                <c:pt idx="8985">
                  <c:v>-49.95939091922826</c:v>
                </c:pt>
                <c:pt idx="8986">
                  <c:v>-49.96091181096387</c:v>
                </c:pt>
                <c:pt idx="8987">
                  <c:v>-49.96242712215521</c:v>
                </c:pt>
                <c:pt idx="8988">
                  <c:v>-49.96393685338442</c:v>
                </c:pt>
                <c:pt idx="8989">
                  <c:v>-49.96544100523531</c:v>
                </c:pt>
                <c:pt idx="8990">
                  <c:v>-49.96693957829334</c:v>
                </c:pt>
                <c:pt idx="8991">
                  <c:v>-49.96843257314563</c:v>
                </c:pt>
                <c:pt idx="8992">
                  <c:v>-49.96991999038093</c:v>
                </c:pt>
                <c:pt idx="8993">
                  <c:v>-49.9714018305897</c:v>
                </c:pt>
                <c:pt idx="8994">
                  <c:v>-49.97287809436401</c:v>
                </c:pt>
                <c:pt idx="8995">
                  <c:v>-49.97434878229762</c:v>
                </c:pt>
                <c:pt idx="8996">
                  <c:v>-49.97581389498598</c:v>
                </c:pt>
                <c:pt idx="8997">
                  <c:v>-49.97727343302611</c:v>
                </c:pt>
                <c:pt idx="8998">
                  <c:v>-49.97872739701678</c:v>
                </c:pt>
                <c:pt idx="8999">
                  <c:v>-49.98017578755835</c:v>
                </c:pt>
                <c:pt idx="9000">
                  <c:v>-49.98161860525287</c:v>
                </c:pt>
                <c:pt idx="9001">
                  <c:v>-49.98305585070405</c:v>
                </c:pt>
                <c:pt idx="9002">
                  <c:v>-49.98448752451724</c:v>
                </c:pt>
                <c:pt idx="9003">
                  <c:v>-49.98591362729948</c:v>
                </c:pt>
                <c:pt idx="9004">
                  <c:v>-49.98733415965942</c:v>
                </c:pt>
                <c:pt idx="9005">
                  <c:v>-49.98874912220742</c:v>
                </c:pt>
                <c:pt idx="9006">
                  <c:v>-49.99015851555545</c:v>
                </c:pt>
                <c:pt idx="9007">
                  <c:v>-49.99156234031715</c:v>
                </c:pt>
                <c:pt idx="9008">
                  <c:v>-49.99296059710784</c:v>
                </c:pt>
                <c:pt idx="9009">
                  <c:v>-49.99435328654447</c:v>
                </c:pt>
                <c:pt idx="9010">
                  <c:v>-49.99574040924564</c:v>
                </c:pt>
                <c:pt idx="9011">
                  <c:v>-49.99712196583165</c:v>
                </c:pt>
                <c:pt idx="9012">
                  <c:v>-49.99849795692443</c:v>
                </c:pt>
                <c:pt idx="9013">
                  <c:v>-49.99986838314752</c:v>
                </c:pt>
                <c:pt idx="9014">
                  <c:v>-50.00123324512621</c:v>
                </c:pt>
                <c:pt idx="9015">
                  <c:v>-50.00259254348735</c:v>
                </c:pt>
                <c:pt idx="9016">
                  <c:v>-50.00394627885951</c:v>
                </c:pt>
                <c:pt idx="9017">
                  <c:v>-50.00529445187288</c:v>
                </c:pt>
                <c:pt idx="9018">
                  <c:v>-50.00663706315933</c:v>
                </c:pt>
                <c:pt idx="9019">
                  <c:v>-50.00797411335237</c:v>
                </c:pt>
                <c:pt idx="9020">
                  <c:v>-50.00930560308718</c:v>
                </c:pt>
                <c:pt idx="9021">
                  <c:v>-50.01063153300055</c:v>
                </c:pt>
                <c:pt idx="9022">
                  <c:v>-50.01195190373098</c:v>
                </c:pt>
                <c:pt idx="9023">
                  <c:v>-50.01326671591859</c:v>
                </c:pt>
                <c:pt idx="9024">
                  <c:v>-50.01457597020516</c:v>
                </c:pt>
                <c:pt idx="9025">
                  <c:v>-50.01587966723412</c:v>
                </c:pt>
                <c:pt idx="9026">
                  <c:v>-50.01717780765057</c:v>
                </c:pt>
                <c:pt idx="9027">
                  <c:v>-50.01847039210126</c:v>
                </c:pt>
                <c:pt idx="9028">
                  <c:v>-50.01975742123454</c:v>
                </c:pt>
                <c:pt idx="9029">
                  <c:v>-50.02103889570051</c:v>
                </c:pt>
                <c:pt idx="9030">
                  <c:v>-50.02231481615086</c:v>
                </c:pt>
                <c:pt idx="9031">
                  <c:v>-50.0235851832389</c:v>
                </c:pt>
                <c:pt idx="9032">
                  <c:v>-50.02484999761965</c:v>
                </c:pt>
                <c:pt idx="9033">
                  <c:v>-50.02610925994981</c:v>
                </c:pt>
                <c:pt idx="9034">
                  <c:v>-50.02736297088764</c:v>
                </c:pt>
                <c:pt idx="9035">
                  <c:v>-50.02861113109311</c:v>
                </c:pt>
                <c:pt idx="9036">
                  <c:v>-50.02985374122783</c:v>
                </c:pt>
                <c:pt idx="9037">
                  <c:v>-50.03109080195506</c:v>
                </c:pt>
                <c:pt idx="9038">
                  <c:v>-50.03232231393972</c:v>
                </c:pt>
                <c:pt idx="9039">
                  <c:v>-50.03354827784835</c:v>
                </c:pt>
                <c:pt idx="9040">
                  <c:v>-50.03476869434918</c:v>
                </c:pt>
                <c:pt idx="9041">
                  <c:v>-50.03598356411207</c:v>
                </c:pt>
                <c:pt idx="9042">
                  <c:v>-50.03719288780855</c:v>
                </c:pt>
                <c:pt idx="9043">
                  <c:v>-50.03839666611175</c:v>
                </c:pt>
                <c:pt idx="9044">
                  <c:v>-50.03959489969647</c:v>
                </c:pt>
                <c:pt idx="9045">
                  <c:v>-50.04078758923922</c:v>
                </c:pt>
                <c:pt idx="9046">
                  <c:v>-50.0419747354181</c:v>
                </c:pt>
                <c:pt idx="9047">
                  <c:v>-50.04315633891285</c:v>
                </c:pt>
                <c:pt idx="9048">
                  <c:v>-50.04433240040488</c:v>
                </c:pt>
                <c:pt idx="9049">
                  <c:v>-50.04550292057727</c:v>
                </c:pt>
                <c:pt idx="9050">
                  <c:v>-50.04666790011467</c:v>
                </c:pt>
                <c:pt idx="9051">
                  <c:v>-50.04782733970349</c:v>
                </c:pt>
                <c:pt idx="9052">
                  <c:v>-50.04898124003174</c:v>
                </c:pt>
                <c:pt idx="9053">
                  <c:v>-50.05012960178902</c:v>
                </c:pt>
                <c:pt idx="9054">
                  <c:v>-50.05127242566664</c:v>
                </c:pt>
                <c:pt idx="9055">
                  <c:v>-50.05240971235759</c:v>
                </c:pt>
                <c:pt idx="9056">
                  <c:v>-50.0535414625564</c:v>
                </c:pt>
                <c:pt idx="9057">
                  <c:v>-50.05466767695935</c:v>
                </c:pt>
                <c:pt idx="9058">
                  <c:v>-50.05578835626432</c:v>
                </c:pt>
                <c:pt idx="9059">
                  <c:v>-50.05690350117083</c:v>
                </c:pt>
                <c:pt idx="9060">
                  <c:v>-50.05801311238006</c:v>
                </c:pt>
                <c:pt idx="9061">
                  <c:v>-50.05911719059483</c:v>
                </c:pt>
                <c:pt idx="9062">
                  <c:v>-50.06021573651963</c:v>
                </c:pt>
                <c:pt idx="9063">
                  <c:v>-50.06130875086055</c:v>
                </c:pt>
                <c:pt idx="9064">
                  <c:v>-50.06239623432537</c:v>
                </c:pt>
                <c:pt idx="9065">
                  <c:v>-50.0634781876235</c:v>
                </c:pt>
                <c:pt idx="9066">
                  <c:v>-50.06455461146598</c:v>
                </c:pt>
                <c:pt idx="9067">
                  <c:v>-50.06562550656552</c:v>
                </c:pt>
                <c:pt idx="9068">
                  <c:v>-50.06669087363644</c:v>
                </c:pt>
                <c:pt idx="9069">
                  <c:v>-50.06775071339476</c:v>
                </c:pt>
                <c:pt idx="9070">
                  <c:v>-50.06880502655808</c:v>
                </c:pt>
                <c:pt idx="9071">
                  <c:v>-50.06985381384569</c:v>
                </c:pt>
                <c:pt idx="9072">
                  <c:v>-50.0708970759785</c:v>
                </c:pt>
                <c:pt idx="9073">
                  <c:v>-50.07193481367909</c:v>
                </c:pt>
                <c:pt idx="9074">
                  <c:v>-50.07296702767163</c:v>
                </c:pt>
                <c:pt idx="9075">
                  <c:v>-50.073993718682</c:v>
                </c:pt>
                <c:pt idx="9076">
                  <c:v>-50.0750148874377</c:v>
                </c:pt>
                <c:pt idx="9077">
                  <c:v>-50.07603053466783</c:v>
                </c:pt>
                <c:pt idx="9078">
                  <c:v>-50.07704066110317</c:v>
                </c:pt>
                <c:pt idx="9079">
                  <c:v>-50.07804526747618</c:v>
                </c:pt>
                <c:pt idx="9080">
                  <c:v>-50.07904435452089</c:v>
                </c:pt>
                <c:pt idx="9081">
                  <c:v>-50.080037922973</c:v>
                </c:pt>
                <c:pt idx="9082">
                  <c:v>-50.08102597356987</c:v>
                </c:pt>
                <c:pt idx="9083">
                  <c:v>-50.08200850705046</c:v>
                </c:pt>
                <c:pt idx="9084">
                  <c:v>-50.08298552415543</c:v>
                </c:pt>
                <c:pt idx="9085">
                  <c:v>-50.08395702562703</c:v>
                </c:pt>
                <c:pt idx="9086">
                  <c:v>-50.08492301220917</c:v>
                </c:pt>
                <c:pt idx="9087">
                  <c:v>-50.0858834846474</c:v>
                </c:pt>
                <c:pt idx="9088">
                  <c:v>-50.08683844368894</c:v>
                </c:pt>
                <c:pt idx="9089">
                  <c:v>-50.08778789008256</c:v>
                </c:pt>
                <c:pt idx="9090">
                  <c:v>-50.0887318245788</c:v>
                </c:pt>
                <c:pt idx="9091">
                  <c:v>-50.08967024792971</c:v>
                </c:pt>
                <c:pt idx="9092">
                  <c:v>-50.09060316088907</c:v>
                </c:pt>
                <c:pt idx="9093">
                  <c:v>-50.09153056421225</c:v>
                </c:pt>
                <c:pt idx="9094">
                  <c:v>-50.0924524586563</c:v>
                </c:pt>
                <c:pt idx="9095">
                  <c:v>-50.0933688449799</c:v>
                </c:pt>
                <c:pt idx="9096">
                  <c:v>-50.09427972394327</c:v>
                </c:pt>
                <c:pt idx="9097">
                  <c:v>-50.09518509630846</c:v>
                </c:pt>
                <c:pt idx="9098">
                  <c:v>-50.09608496283899</c:v>
                </c:pt>
                <c:pt idx="9099">
                  <c:v>-50.0969793243001</c:v>
                </c:pt>
                <c:pt idx="9100">
                  <c:v>-50.09786818145862</c:v>
                </c:pt>
                <c:pt idx="9101">
                  <c:v>-50.09875153508309</c:v>
                </c:pt>
                <c:pt idx="9102">
                  <c:v>-50.09962938594359</c:v>
                </c:pt>
                <c:pt idx="9103">
                  <c:v>-50.10050173481194</c:v>
                </c:pt>
                <c:pt idx="9104">
                  <c:v>-50.1013685824615</c:v>
                </c:pt>
                <c:pt idx="9105">
                  <c:v>-50.10222992966733</c:v>
                </c:pt>
                <c:pt idx="9106">
                  <c:v>-50.10308577720612</c:v>
                </c:pt>
                <c:pt idx="9107">
                  <c:v>-50.10393612585617</c:v>
                </c:pt>
                <c:pt idx="9108">
                  <c:v>-50.10478097639742</c:v>
                </c:pt>
                <c:pt idx="9109">
                  <c:v>-50.10562032961148</c:v>
                </c:pt>
                <c:pt idx="9110">
                  <c:v>-50.10645418628155</c:v>
                </c:pt>
                <c:pt idx="9111">
                  <c:v>-50.10728254719249</c:v>
                </c:pt>
                <c:pt idx="9112">
                  <c:v>-50.1081054131308</c:v>
                </c:pt>
                <c:pt idx="9113">
                  <c:v>-50.1089227848846</c:v>
                </c:pt>
                <c:pt idx="9114">
                  <c:v>-50.10973466324363</c:v>
                </c:pt>
                <c:pt idx="9115">
                  <c:v>-50.11054104899932</c:v>
                </c:pt>
                <c:pt idx="9116">
                  <c:v>-50.11134194294468</c:v>
                </c:pt>
                <c:pt idx="9117">
                  <c:v>-50.11213734587436</c:v>
                </c:pt>
                <c:pt idx="9118">
                  <c:v>-50.11292725858466</c:v>
                </c:pt>
                <c:pt idx="9119">
                  <c:v>-50.11371168187351</c:v>
                </c:pt>
                <c:pt idx="9120">
                  <c:v>-50.11449061654048</c:v>
                </c:pt>
                <c:pt idx="9121">
                  <c:v>-50.11526406338675</c:v>
                </c:pt>
                <c:pt idx="9122">
                  <c:v>-50.11603202321516</c:v>
                </c:pt>
                <c:pt idx="9123">
                  <c:v>-50.11679449683017</c:v>
                </c:pt>
                <c:pt idx="9124">
                  <c:v>-50.11755148503785</c:v>
                </c:pt>
                <c:pt idx="9125">
                  <c:v>-50.11830298864595</c:v>
                </c:pt>
                <c:pt idx="9126">
                  <c:v>-50.1190490084638</c:v>
                </c:pt>
                <c:pt idx="9127">
                  <c:v>-50.11978954530237</c:v>
                </c:pt>
                <c:pt idx="9128">
                  <c:v>-50.12052459997433</c:v>
                </c:pt>
                <c:pt idx="9129">
                  <c:v>-50.12125417329388</c:v>
                </c:pt>
                <c:pt idx="9130">
                  <c:v>-50.12197826607692</c:v>
                </c:pt>
                <c:pt idx="9131">
                  <c:v>-50.12269687914095</c:v>
                </c:pt>
                <c:pt idx="9132">
                  <c:v>-50.12341001330511</c:v>
                </c:pt>
                <c:pt idx="9133">
                  <c:v>-50.12411766939016</c:v>
                </c:pt>
                <c:pt idx="9134">
                  <c:v>-50.12481984821851</c:v>
                </c:pt>
                <c:pt idx="9135">
                  <c:v>-50.12551655061419</c:v>
                </c:pt>
                <c:pt idx="9136">
                  <c:v>-50.12620777740283</c:v>
                </c:pt>
                <c:pt idx="9137">
                  <c:v>-50.12689352941175</c:v>
                </c:pt>
                <c:pt idx="9138">
                  <c:v>-50.12757380746983</c:v>
                </c:pt>
                <c:pt idx="9139">
                  <c:v>-50.12824861240763</c:v>
                </c:pt>
                <c:pt idx="9140">
                  <c:v>-50.12891794505733</c:v>
                </c:pt>
                <c:pt idx="9141">
                  <c:v>-50.1295818062527</c:v>
                </c:pt>
                <c:pt idx="9142">
                  <c:v>-50.1302401968292</c:v>
                </c:pt>
                <c:pt idx="9143">
                  <c:v>-50.13089311762384</c:v>
                </c:pt>
                <c:pt idx="9144">
                  <c:v>-50.13154056947533</c:v>
                </c:pt>
                <c:pt idx="9145">
                  <c:v>-50.13218255322398</c:v>
                </c:pt>
                <c:pt idx="9146">
                  <c:v>-50.13281906971171</c:v>
                </c:pt>
                <c:pt idx="9147">
                  <c:v>-50.13345011978208</c:v>
                </c:pt>
                <c:pt idx="9148">
                  <c:v>-50.13407570428028</c:v>
                </c:pt>
                <c:pt idx="9149">
                  <c:v>-50.13469582405313</c:v>
                </c:pt>
                <c:pt idx="9150">
                  <c:v>-50.13531047994905</c:v>
                </c:pt>
                <c:pt idx="9151">
                  <c:v>-50.13591967281811</c:v>
                </c:pt>
                <c:pt idx="9152">
                  <c:v>-50.136523403512</c:v>
                </c:pt>
                <c:pt idx="9153">
                  <c:v>-50.13712167288405</c:v>
                </c:pt>
                <c:pt idx="9154">
                  <c:v>-50.13771448178916</c:v>
                </c:pt>
                <c:pt idx="9155">
                  <c:v>-50.13830183108393</c:v>
                </c:pt>
                <c:pt idx="9156">
                  <c:v>-50.13888372162651</c:v>
                </c:pt>
                <c:pt idx="9157">
                  <c:v>-50.13946015427675</c:v>
                </c:pt>
                <c:pt idx="9158">
                  <c:v>-50.14003112989604</c:v>
                </c:pt>
                <c:pt idx="9159">
                  <c:v>-50.14059664934748</c:v>
                </c:pt>
                <c:pt idx="9160">
                  <c:v>-50.14115671349573</c:v>
                </c:pt>
                <c:pt idx="9161">
                  <c:v>-50.14171132320708</c:v>
                </c:pt>
                <c:pt idx="9162">
                  <c:v>-50.14226047934945</c:v>
                </c:pt>
                <c:pt idx="9163">
                  <c:v>-50.14280418279242</c:v>
                </c:pt>
                <c:pt idx="9164">
                  <c:v>-50.14334243440717</c:v>
                </c:pt>
                <c:pt idx="9165">
                  <c:v>-50.14387523506643</c:v>
                </c:pt>
                <c:pt idx="9166">
                  <c:v>-50.14440258564466</c:v>
                </c:pt>
                <c:pt idx="9167">
                  <c:v>-50.14492448701789</c:v>
                </c:pt>
                <c:pt idx="9168">
                  <c:v>-50.14544094006377</c:v>
                </c:pt>
                <c:pt idx="9169">
                  <c:v>-50.14595194566157</c:v>
                </c:pt>
                <c:pt idx="9170">
                  <c:v>-50.14645750469219</c:v>
                </c:pt>
                <c:pt idx="9171">
                  <c:v>-50.14695761803816</c:v>
                </c:pt>
                <c:pt idx="9172">
                  <c:v>-50.1474522865836</c:v>
                </c:pt>
                <c:pt idx="9173">
                  <c:v>-50.14794151121424</c:v>
                </c:pt>
                <c:pt idx="9174">
                  <c:v>-50.14842529281754</c:v>
                </c:pt>
                <c:pt idx="9175">
                  <c:v>-50.14890363228243</c:v>
                </c:pt>
                <c:pt idx="9176">
                  <c:v>-50.14937653049953</c:v>
                </c:pt>
                <c:pt idx="9177">
                  <c:v>-50.14984398836107</c:v>
                </c:pt>
                <c:pt idx="9178">
                  <c:v>-50.15030600676092</c:v>
                </c:pt>
                <c:pt idx="9179">
                  <c:v>-50.15076258659453</c:v>
                </c:pt>
                <c:pt idx="9180">
                  <c:v>-50.15121372875902</c:v>
                </c:pt>
                <c:pt idx="9181">
                  <c:v>-50.15165943415305</c:v>
                </c:pt>
                <c:pt idx="9182">
                  <c:v>-50.15209970367697</c:v>
                </c:pt>
                <c:pt idx="9183">
                  <c:v>-50.15253453823272</c:v>
                </c:pt>
                <c:pt idx="9184">
                  <c:v>-50.15296393872385</c:v>
                </c:pt>
                <c:pt idx="9185">
                  <c:v>-50.15338790605552</c:v>
                </c:pt>
                <c:pt idx="9186">
                  <c:v>-50.15380644113453</c:v>
                </c:pt>
                <c:pt idx="9187">
                  <c:v>-50.1542195448693</c:v>
                </c:pt>
                <c:pt idx="9188">
                  <c:v>-50.15462721816981</c:v>
                </c:pt>
                <c:pt idx="9189">
                  <c:v>-50.15502946194773</c:v>
                </c:pt>
                <c:pt idx="9190">
                  <c:v>-50.15542627711631</c:v>
                </c:pt>
                <c:pt idx="9191">
                  <c:v>-50.15581766459041</c:v>
                </c:pt>
                <c:pt idx="9192">
                  <c:v>-50.15620362528649</c:v>
                </c:pt>
                <c:pt idx="9193">
                  <c:v>-50.15658416012268</c:v>
                </c:pt>
                <c:pt idx="9194">
                  <c:v>-50.15695927001867</c:v>
                </c:pt>
                <c:pt idx="9195">
                  <c:v>-50.15732895589578</c:v>
                </c:pt>
                <c:pt idx="9196">
                  <c:v>-50.15769321867695</c:v>
                </c:pt>
                <c:pt idx="9197">
                  <c:v>-50.15805205928672</c:v>
                </c:pt>
                <c:pt idx="9198">
                  <c:v>-50.15840547865126</c:v>
                </c:pt>
                <c:pt idx="9199">
                  <c:v>-50.15875347769835</c:v>
                </c:pt>
                <c:pt idx="9200">
                  <c:v>-50.15909605735737</c:v>
                </c:pt>
                <c:pt idx="9201">
                  <c:v>-50.15943321855935</c:v>
                </c:pt>
                <c:pt idx="9202">
                  <c:v>-50.15976496223685</c:v>
                </c:pt>
                <c:pt idx="9203">
                  <c:v>-50.16009128932413</c:v>
                </c:pt>
                <c:pt idx="9204">
                  <c:v>-50.160412200757</c:v>
                </c:pt>
                <c:pt idx="9205">
                  <c:v>-50.16072769747292</c:v>
                </c:pt>
                <c:pt idx="9206">
                  <c:v>-50.16103778041095</c:v>
                </c:pt>
                <c:pt idx="9207">
                  <c:v>-50.16134245051175</c:v>
                </c:pt>
                <c:pt idx="9208">
                  <c:v>-50.16164170871759</c:v>
                </c:pt>
                <c:pt idx="9209">
                  <c:v>-50.16193555597238</c:v>
                </c:pt>
                <c:pt idx="9210">
                  <c:v>-50.16222399322159</c:v>
                </c:pt>
                <c:pt idx="9211">
                  <c:v>-50.16250702141233</c:v>
                </c:pt>
                <c:pt idx="9212">
                  <c:v>-50.16278464149333</c:v>
                </c:pt>
                <c:pt idx="9213">
                  <c:v>-50.16305685441491</c:v>
                </c:pt>
                <c:pt idx="9214">
                  <c:v>-50.163323661129</c:v>
                </c:pt>
                <c:pt idx="9215">
                  <c:v>-50.16358506258912</c:v>
                </c:pt>
                <c:pt idx="9216">
                  <c:v>-50.16384105975044</c:v>
                </c:pt>
                <c:pt idx="9217">
                  <c:v>-50.16409165356973</c:v>
                </c:pt>
                <c:pt idx="9218">
                  <c:v>-50.16433684500533</c:v>
                </c:pt>
                <c:pt idx="9219">
                  <c:v>-50.16457663501721</c:v>
                </c:pt>
                <c:pt idx="9220">
                  <c:v>-50.16481102456695</c:v>
                </c:pt>
                <c:pt idx="9221">
                  <c:v>-50.16504001461775</c:v>
                </c:pt>
                <c:pt idx="9222">
                  <c:v>-50.16526360613438</c:v>
                </c:pt>
                <c:pt idx="9223">
                  <c:v>-50.16548180008323</c:v>
                </c:pt>
                <c:pt idx="9224">
                  <c:v>-50.16569459743232</c:v>
                </c:pt>
                <c:pt idx="9225">
                  <c:v>-50.16590199915127</c:v>
                </c:pt>
                <c:pt idx="9226">
                  <c:v>-50.16610400621126</c:v>
                </c:pt>
                <c:pt idx="9227">
                  <c:v>-50.16630061958512</c:v>
                </c:pt>
                <c:pt idx="9228">
                  <c:v>-50.16649184024726</c:v>
                </c:pt>
                <c:pt idx="9229">
                  <c:v>-50.16667766917374</c:v>
                </c:pt>
                <c:pt idx="9230">
                  <c:v>-50.16685810734215</c:v>
                </c:pt>
                <c:pt idx="9231">
                  <c:v>-50.16703315573176</c:v>
                </c:pt>
                <c:pt idx="9232">
                  <c:v>-50.16720281532337</c:v>
                </c:pt>
                <c:pt idx="9233">
                  <c:v>-50.16736708709944</c:v>
                </c:pt>
                <c:pt idx="9234">
                  <c:v>-50.16752597204401</c:v>
                </c:pt>
                <c:pt idx="9235">
                  <c:v>-50.16767947114272</c:v>
                </c:pt>
                <c:pt idx="9236">
                  <c:v>-50.16782758538282</c:v>
                </c:pt>
                <c:pt idx="9237">
                  <c:v>-50.16797031575317</c:v>
                </c:pt>
                <c:pt idx="9238">
                  <c:v>-50.1681076632442</c:v>
                </c:pt>
                <c:pt idx="9239">
                  <c:v>-50.16823962884798</c:v>
                </c:pt>
                <c:pt idx="9240">
                  <c:v>-50.16836621355815</c:v>
                </c:pt>
                <c:pt idx="9241">
                  <c:v>-50.16848741836996</c:v>
                </c:pt>
                <c:pt idx="9242">
                  <c:v>-50.16860324428027</c:v>
                </c:pt>
                <c:pt idx="9243">
                  <c:v>-50.16871369228754</c:v>
                </c:pt>
                <c:pt idx="9244">
                  <c:v>-50.16881876339182</c:v>
                </c:pt>
                <c:pt idx="9245">
                  <c:v>-50.16891845859476</c:v>
                </c:pt>
                <c:pt idx="9246">
                  <c:v>-50.16901277889962</c:v>
                </c:pt>
                <c:pt idx="9247">
                  <c:v>-50.16910172531124</c:v>
                </c:pt>
                <c:pt idx="9248">
                  <c:v>-50.16918529883607</c:v>
                </c:pt>
                <c:pt idx="9249">
                  <c:v>-50.16926350048216</c:v>
                </c:pt>
                <c:pt idx="9250">
                  <c:v>-50.16933633125918</c:v>
                </c:pt>
                <c:pt idx="9251">
                  <c:v>-50.16940379217834</c:v>
                </c:pt>
                <c:pt idx="9252">
                  <c:v>-50.1694658842525</c:v>
                </c:pt>
                <c:pt idx="9253">
                  <c:v>-50.16952260849609</c:v>
                </c:pt>
                <c:pt idx="9254">
                  <c:v>-50.16957396592516</c:v>
                </c:pt>
                <c:pt idx="9255">
                  <c:v>-50.16961995755731</c:v>
                </c:pt>
                <c:pt idx="9256">
                  <c:v>-50.1696605844118</c:v>
                </c:pt>
                <c:pt idx="9257">
                  <c:v>-50.16969584750944</c:v>
                </c:pt>
                <c:pt idx="9258">
                  <c:v>-50.16972574787266</c:v>
                </c:pt>
                <c:pt idx="9259">
                  <c:v>-50.16975028652547</c:v>
                </c:pt>
                <c:pt idx="9260">
                  <c:v>-50.16976946449345</c:v>
                </c:pt>
                <c:pt idx="9261">
                  <c:v>-50.16978328280386</c:v>
                </c:pt>
                <c:pt idx="9262">
                  <c:v>-50.16979174248545</c:v>
                </c:pt>
                <c:pt idx="9263">
                  <c:v>-50.16979484456864</c:v>
                </c:pt>
                <c:pt idx="9264">
                  <c:v>-50.16979259008542</c:v>
                </c:pt>
                <c:pt idx="9265">
                  <c:v>-50.16978498006935</c:v>
                </c:pt>
                <c:pt idx="9266">
                  <c:v>-50.16977201555561</c:v>
                </c:pt>
                <c:pt idx="9267">
                  <c:v>-50.16975369758097</c:v>
                </c:pt>
                <c:pt idx="9268">
                  <c:v>-50.1697300271838</c:v>
                </c:pt>
                <c:pt idx="9269">
                  <c:v>-50.16970100540403</c:v>
                </c:pt>
                <c:pt idx="9270">
                  <c:v>-50.16966663328321</c:v>
                </c:pt>
                <c:pt idx="9271">
                  <c:v>-50.16962691186448</c:v>
                </c:pt>
                <c:pt idx="9272">
                  <c:v>-50.16958184219256</c:v>
                </c:pt>
                <c:pt idx="9273">
                  <c:v>-50.16953142531377</c:v>
                </c:pt>
                <c:pt idx="9274">
                  <c:v>-50.16947566227602</c:v>
                </c:pt>
                <c:pt idx="9275">
                  <c:v>-50.1694145541288</c:v>
                </c:pt>
                <c:pt idx="9276">
                  <c:v>-50.16934810192321</c:v>
                </c:pt>
                <c:pt idx="9277">
                  <c:v>-50.16927630671191</c:v>
                </c:pt>
                <c:pt idx="9278">
                  <c:v>-50.16919916954918</c:v>
                </c:pt>
                <c:pt idx="9279">
                  <c:v>-50.16911669149087</c:v>
                </c:pt>
                <c:pt idx="9280">
                  <c:v>-50.16902887359442</c:v>
                </c:pt>
                <c:pt idx="9281">
                  <c:v>-50.1689357169189</c:v>
                </c:pt>
                <c:pt idx="9282">
                  <c:v>-50.16883722252487</c:v>
                </c:pt>
                <c:pt idx="9283">
                  <c:v>-50.16873339147458</c:v>
                </c:pt>
                <c:pt idx="9284">
                  <c:v>-50.16862422483183</c:v>
                </c:pt>
                <c:pt idx="9285">
                  <c:v>-50.168509723662</c:v>
                </c:pt>
                <c:pt idx="9286">
                  <c:v>-50.16838988903203</c:v>
                </c:pt>
                <c:pt idx="9287">
                  <c:v>-50.16826472201051</c:v>
                </c:pt>
                <c:pt idx="9288">
                  <c:v>-50.16813422366758</c:v>
                </c:pt>
                <c:pt idx="9289">
                  <c:v>-50.16799839507497</c:v>
                </c:pt>
                <c:pt idx="9290">
                  <c:v>-50.16785723730598</c:v>
                </c:pt>
                <c:pt idx="9291">
                  <c:v>-50.16771075143553</c:v>
                </c:pt>
                <c:pt idx="9292">
                  <c:v>-50.1675589385401</c:v>
                </c:pt>
                <c:pt idx="9293">
                  <c:v>-50.16740179969774</c:v>
                </c:pt>
                <c:pt idx="9294">
                  <c:v>-50.16723933598815</c:v>
                </c:pt>
                <c:pt idx="9295">
                  <c:v>-50.16707154849252</c:v>
                </c:pt>
                <c:pt idx="9296">
                  <c:v>-50.16689843829371</c:v>
                </c:pt>
                <c:pt idx="9297">
                  <c:v>-50.16672000647611</c:v>
                </c:pt>
                <c:pt idx="9298">
                  <c:v>-50.16653625412572</c:v>
                </c:pt>
                <c:pt idx="9299">
                  <c:v>-50.16634718233008</c:v>
                </c:pt>
                <c:pt idx="9300">
                  <c:v>-50.16615279217838</c:v>
                </c:pt>
                <c:pt idx="9301">
                  <c:v>-50.16595308476133</c:v>
                </c:pt>
                <c:pt idx="9302">
                  <c:v>-50.16574806117127</c:v>
                </c:pt>
                <c:pt idx="9303">
                  <c:v>-50.16553772250208</c:v>
                </c:pt>
                <c:pt idx="9304">
                  <c:v>-50.16532206984925</c:v>
                </c:pt>
                <c:pt idx="9305">
                  <c:v>-50.16510110430986</c:v>
                </c:pt>
                <c:pt idx="9306">
                  <c:v>-50.1648748269825</c:v>
                </c:pt>
                <c:pt idx="9307">
                  <c:v>-50.16464323896746</c:v>
                </c:pt>
                <c:pt idx="9308">
                  <c:v>-50.16440634136649</c:v>
                </c:pt>
                <c:pt idx="9309">
                  <c:v>-50.16416413528299</c:v>
                </c:pt>
                <c:pt idx="9310">
                  <c:v>-50.16391662182194</c:v>
                </c:pt>
                <c:pt idx="9311">
                  <c:v>-50.16366380208983</c:v>
                </c:pt>
                <c:pt idx="9312">
                  <c:v>-50.16340567719482</c:v>
                </c:pt>
                <c:pt idx="9313">
                  <c:v>-50.16314224824659</c:v>
                </c:pt>
                <c:pt idx="9314">
                  <c:v>-50.16287351635641</c:v>
                </c:pt>
                <c:pt idx="9315">
                  <c:v>-50.16259948263715</c:v>
                </c:pt>
                <c:pt idx="9316">
                  <c:v>-50.16232014820322</c:v>
                </c:pt>
                <c:pt idx="9317">
                  <c:v>-50.16203551417063</c:v>
                </c:pt>
                <c:pt idx="9318">
                  <c:v>-50.16174558165696</c:v>
                </c:pt>
                <c:pt idx="9319">
                  <c:v>-50.16145035178138</c:v>
                </c:pt>
                <c:pt idx="9320">
                  <c:v>-50.16114982566461</c:v>
                </c:pt>
                <c:pt idx="9321">
                  <c:v>-50.16084400442898</c:v>
                </c:pt>
                <c:pt idx="9322">
                  <c:v>-50.16053288919834</c:v>
                </c:pt>
                <c:pt idx="9323">
                  <c:v>-50.16021648109816</c:v>
                </c:pt>
                <c:pt idx="9324">
                  <c:v>-50.15989478125549</c:v>
                </c:pt>
                <c:pt idx="9325">
                  <c:v>-50.15956779079895</c:v>
                </c:pt>
                <c:pt idx="9326">
                  <c:v>-50.1592355108587</c:v>
                </c:pt>
                <c:pt idx="9327">
                  <c:v>-50.15889794256648</c:v>
                </c:pt>
                <c:pt idx="9328">
                  <c:v>-50.15855508705565</c:v>
                </c:pt>
                <c:pt idx="9329">
                  <c:v>-50.15820694546109</c:v>
                </c:pt>
                <c:pt idx="9330">
                  <c:v>-50.15785351891927</c:v>
                </c:pt>
                <c:pt idx="9331">
                  <c:v>-50.15749480856827</c:v>
                </c:pt>
                <c:pt idx="9332">
                  <c:v>-50.15713081554767</c:v>
                </c:pt>
                <c:pt idx="9333">
                  <c:v>-50.15676154099869</c:v>
                </c:pt>
                <c:pt idx="9334">
                  <c:v>-50.15638698606408</c:v>
                </c:pt>
                <c:pt idx="9335">
                  <c:v>-50.15600715188815</c:v>
                </c:pt>
                <c:pt idx="9336">
                  <c:v>-50.15562203961682</c:v>
                </c:pt>
                <c:pt idx="9337">
                  <c:v>-50.15523165039757</c:v>
                </c:pt>
                <c:pt idx="9338">
                  <c:v>-50.15483598537944</c:v>
                </c:pt>
                <c:pt idx="9339">
                  <c:v>-50.15443504571302</c:v>
                </c:pt>
                <c:pt idx="9340">
                  <c:v>-50.15402883255052</c:v>
                </c:pt>
                <c:pt idx="9341">
                  <c:v>-50.15361734704566</c:v>
                </c:pt>
                <c:pt idx="9342">
                  <c:v>-50.15320059035378</c:v>
                </c:pt>
                <c:pt idx="9343">
                  <c:v>-50.15277856363176</c:v>
                </c:pt>
                <c:pt idx="9344">
                  <c:v>-50.15235126803804</c:v>
                </c:pt>
                <c:pt idx="9345">
                  <c:v>-50.15191870473264</c:v>
                </c:pt>
                <c:pt idx="9346">
                  <c:v>-50.15148087487717</c:v>
                </c:pt>
                <c:pt idx="9347">
                  <c:v>-50.15103777963477</c:v>
                </c:pt>
                <c:pt idx="9348">
                  <c:v>-50.15058942017017</c:v>
                </c:pt>
                <c:pt idx="9349">
                  <c:v>-50.15013579764963</c:v>
                </c:pt>
                <c:pt idx="9350">
                  <c:v>-50.14967691324103</c:v>
                </c:pt>
                <c:pt idx="9351">
                  <c:v>-50.1492127681138</c:v>
                </c:pt>
                <c:pt idx="9352">
                  <c:v>-50.14874336343887</c:v>
                </c:pt>
                <c:pt idx="9353">
                  <c:v>-50.14826870038883</c:v>
                </c:pt>
                <c:pt idx="9354">
                  <c:v>-50.14778878013777</c:v>
                </c:pt>
                <c:pt idx="9355">
                  <c:v>-50.14730360386138</c:v>
                </c:pt>
                <c:pt idx="9356">
                  <c:v>-50.14681317273691</c:v>
                </c:pt>
                <c:pt idx="9357">
                  <c:v>-50.14631748794312</c:v>
                </c:pt>
                <c:pt idx="9358">
                  <c:v>-50.14581655066041</c:v>
                </c:pt>
                <c:pt idx="9359">
                  <c:v>-50.14531036207072</c:v>
                </c:pt>
                <c:pt idx="9360">
                  <c:v>-50.14479892335748</c:v>
                </c:pt>
                <c:pt idx="9361">
                  <c:v>-50.1442822357058</c:v>
                </c:pt>
                <c:pt idx="9362">
                  <c:v>-50.14376030030225</c:v>
                </c:pt>
                <c:pt idx="9363">
                  <c:v>-50.14323311833505</c:v>
                </c:pt>
                <c:pt idx="9364">
                  <c:v>-50.1427006909939</c:v>
                </c:pt>
                <c:pt idx="9365">
                  <c:v>-50.1421630194701</c:v>
                </c:pt>
                <c:pt idx="9366">
                  <c:v>-50.14162010495649</c:v>
                </c:pt>
                <c:pt idx="9367">
                  <c:v>-50.14107194864753</c:v>
                </c:pt>
                <c:pt idx="9368">
                  <c:v>-50.14051855173917</c:v>
                </c:pt>
                <c:pt idx="9369">
                  <c:v>-50.13995991542893</c:v>
                </c:pt>
                <c:pt idx="9370">
                  <c:v>-50.13939604091591</c:v>
                </c:pt>
                <c:pt idx="9371">
                  <c:v>-50.13882692940077</c:v>
                </c:pt>
                <c:pt idx="9372">
                  <c:v>-50.1382525820857</c:v>
                </c:pt>
                <c:pt idx="9373">
                  <c:v>-50.13767300017447</c:v>
                </c:pt>
                <c:pt idx="9374">
                  <c:v>-50.13708818487241</c:v>
                </c:pt>
                <c:pt idx="9375">
                  <c:v>-50.1364981373864</c:v>
                </c:pt>
                <c:pt idx="9376">
                  <c:v>-50.1359028589249</c:v>
                </c:pt>
                <c:pt idx="9377">
                  <c:v>-50.13530235069784</c:v>
                </c:pt>
                <c:pt idx="9378">
                  <c:v>-50.13469661391679</c:v>
                </c:pt>
                <c:pt idx="9379">
                  <c:v>-50.1340856497949</c:v>
                </c:pt>
                <c:pt idx="9380">
                  <c:v>-50.13346945954675</c:v>
                </c:pt>
                <c:pt idx="9381">
                  <c:v>-50.13284804438863</c:v>
                </c:pt>
                <c:pt idx="9382">
                  <c:v>-50.13222140553825</c:v>
                </c:pt>
                <c:pt idx="9383">
                  <c:v>-50.13158954421495</c:v>
                </c:pt>
                <c:pt idx="9384">
                  <c:v>-50.13095246163961</c:v>
                </c:pt>
                <c:pt idx="9385">
                  <c:v>-50.13031015903466</c:v>
                </c:pt>
                <c:pt idx="9386">
                  <c:v>-50.12966263762407</c:v>
                </c:pt>
                <c:pt idx="9387">
                  <c:v>-50.12900989863338</c:v>
                </c:pt>
                <c:pt idx="9388">
                  <c:v>-50.12835194328967</c:v>
                </c:pt>
                <c:pt idx="9389">
                  <c:v>-50.12768877282157</c:v>
                </c:pt>
                <c:pt idx="9390">
                  <c:v>-50.1270203884593</c:v>
                </c:pt>
                <c:pt idx="9391">
                  <c:v>-50.12634679143454</c:v>
                </c:pt>
                <c:pt idx="9392">
                  <c:v>-50.12566798298064</c:v>
                </c:pt>
                <c:pt idx="9393">
                  <c:v>-50.1249839643324</c:v>
                </c:pt>
                <c:pt idx="9394">
                  <c:v>-50.12429473672624</c:v>
                </c:pt>
                <c:pt idx="9395">
                  <c:v>-50.12360030140008</c:v>
                </c:pt>
                <c:pt idx="9396">
                  <c:v>-50.12290065959341</c:v>
                </c:pt>
                <c:pt idx="9397">
                  <c:v>-50.12219581254728</c:v>
                </c:pt>
                <c:pt idx="9398">
                  <c:v>-50.12148576150425</c:v>
                </c:pt>
                <c:pt idx="9399">
                  <c:v>-50.12077050770849</c:v>
                </c:pt>
                <c:pt idx="9400">
                  <c:v>-50.12005005240565</c:v>
                </c:pt>
                <c:pt idx="9401">
                  <c:v>-50.11932439684298</c:v>
                </c:pt>
                <c:pt idx="9402">
                  <c:v>-50.11859354226924</c:v>
                </c:pt>
                <c:pt idx="9403">
                  <c:v>-50.11785748993476</c:v>
                </c:pt>
                <c:pt idx="9404">
                  <c:v>-50.11711624109142</c:v>
                </c:pt>
                <c:pt idx="9405">
                  <c:v>-50.11636979699261</c:v>
                </c:pt>
                <c:pt idx="9406">
                  <c:v>-50.11561815889331</c:v>
                </c:pt>
                <c:pt idx="9407">
                  <c:v>-50.11486132805003</c:v>
                </c:pt>
                <c:pt idx="9408">
                  <c:v>-50.11409930572081</c:v>
                </c:pt>
                <c:pt idx="9409">
                  <c:v>-50.11333209316524</c:v>
                </c:pt>
                <c:pt idx="9410">
                  <c:v>-50.11255969164444</c:v>
                </c:pt>
                <c:pt idx="9411">
                  <c:v>-50.11178210242114</c:v>
                </c:pt>
                <c:pt idx="9412">
                  <c:v>-50.11099932675953</c:v>
                </c:pt>
                <c:pt idx="9413">
                  <c:v>-50.11021136592538</c:v>
                </c:pt>
                <c:pt idx="9414">
                  <c:v>-50.10941822118602</c:v>
                </c:pt>
                <c:pt idx="9415">
                  <c:v>-50.10861989381029</c:v>
                </c:pt>
                <c:pt idx="9416">
                  <c:v>-50.10781638506857</c:v>
                </c:pt>
                <c:pt idx="9417">
                  <c:v>-50.10700769623282</c:v>
                </c:pt>
                <c:pt idx="9418">
                  <c:v>-50.10619382857652</c:v>
                </c:pt>
                <c:pt idx="9419">
                  <c:v>-50.10537478337466</c:v>
                </c:pt>
                <c:pt idx="9420">
                  <c:v>-50.10455056190381</c:v>
                </c:pt>
                <c:pt idx="9421">
                  <c:v>-50.10372116544205</c:v>
                </c:pt>
                <c:pt idx="9422">
                  <c:v>-50.10288659526907</c:v>
                </c:pt>
                <c:pt idx="9423">
                  <c:v>-50.102046852666</c:v>
                </c:pt>
                <c:pt idx="9424">
                  <c:v>-50.10120193891557</c:v>
                </c:pt>
                <c:pt idx="9425">
                  <c:v>-50.10035185530202</c:v>
                </c:pt>
                <c:pt idx="9426">
                  <c:v>-50.09949660311116</c:v>
                </c:pt>
                <c:pt idx="9427">
                  <c:v>-50.0986361836303</c:v>
                </c:pt>
                <c:pt idx="9428">
                  <c:v>-50.0977705981483</c:v>
                </c:pt>
                <c:pt idx="9429">
                  <c:v>-50.0968998479556</c:v>
                </c:pt>
                <c:pt idx="9430">
                  <c:v>-50.09602393434408</c:v>
                </c:pt>
                <c:pt idx="9431">
                  <c:v>-50.09514285860727</c:v>
                </c:pt>
                <c:pt idx="9432">
                  <c:v>-50.09425662204015</c:v>
                </c:pt>
                <c:pt idx="9433">
                  <c:v>-50.09336522593928</c:v>
                </c:pt>
                <c:pt idx="9434">
                  <c:v>-50.09246867160272</c:v>
                </c:pt>
                <c:pt idx="9435">
                  <c:v>-50.09156696033011</c:v>
                </c:pt>
                <c:pt idx="9436">
                  <c:v>-50.09066009342258</c:v>
                </c:pt>
                <c:pt idx="9437">
                  <c:v>-50.08974807218283</c:v>
                </c:pt>
                <c:pt idx="9438">
                  <c:v>-50.08883089791505</c:v>
                </c:pt>
                <c:pt idx="9439">
                  <c:v>-50.08790857192501</c:v>
                </c:pt>
                <c:pt idx="9440">
                  <c:v>-50.08698109551998</c:v>
                </c:pt>
                <c:pt idx="9441">
                  <c:v>-50.0860484700088</c:v>
                </c:pt>
                <c:pt idx="9442">
                  <c:v>-50.08511069670177</c:v>
                </c:pt>
                <c:pt idx="9443">
                  <c:v>-50.08416777691078</c:v>
                </c:pt>
                <c:pt idx="9444">
                  <c:v>-50.08321971194926</c:v>
                </c:pt>
                <c:pt idx="9445">
                  <c:v>-50.08226650313214</c:v>
                </c:pt>
                <c:pt idx="9446">
                  <c:v>-50.08130815177589</c:v>
                </c:pt>
                <c:pt idx="9447">
                  <c:v>-50.08034465919847</c:v>
                </c:pt>
                <c:pt idx="9448">
                  <c:v>-50.07937602671947</c:v>
                </c:pt>
                <c:pt idx="9449">
                  <c:v>-50.0784022556599</c:v>
                </c:pt>
                <c:pt idx="9450">
                  <c:v>-50.07742334734235</c:v>
                </c:pt>
                <c:pt idx="9451">
                  <c:v>-50.07643930309096</c:v>
                </c:pt>
                <c:pt idx="9452">
                  <c:v>-50.07545012423134</c:v>
                </c:pt>
                <c:pt idx="9453">
                  <c:v>-50.07445581209068</c:v>
                </c:pt>
                <c:pt idx="9454">
                  <c:v>-50.07345636799765</c:v>
                </c:pt>
                <c:pt idx="9455">
                  <c:v>-50.0724517932825</c:v>
                </c:pt>
                <c:pt idx="9456">
                  <c:v>-50.07144208927697</c:v>
                </c:pt>
                <c:pt idx="9457">
                  <c:v>-50.07042725731432</c:v>
                </c:pt>
                <c:pt idx="9458">
                  <c:v>-50.06940729872939</c:v>
                </c:pt>
                <c:pt idx="9459">
                  <c:v>-50.06838221485845</c:v>
                </c:pt>
                <c:pt idx="9460">
                  <c:v>-50.06735200703938</c:v>
                </c:pt>
                <c:pt idx="9461">
                  <c:v>-50.06631667661155</c:v>
                </c:pt>
                <c:pt idx="9462">
                  <c:v>-50.06527622491586</c:v>
                </c:pt>
                <c:pt idx="9463">
                  <c:v>-50.06423065329471</c:v>
                </c:pt>
                <c:pt idx="9464">
                  <c:v>-50.06317996309209</c:v>
                </c:pt>
                <c:pt idx="9465">
                  <c:v>-50.06212415565341</c:v>
                </c:pt>
                <c:pt idx="9466">
                  <c:v>-50.06106323232572</c:v>
                </c:pt>
                <c:pt idx="9467">
                  <c:v>-50.05999719445747</c:v>
                </c:pt>
                <c:pt idx="9468">
                  <c:v>-50.05892604339873</c:v>
                </c:pt>
                <c:pt idx="9469">
                  <c:v>-50.05784978050104</c:v>
                </c:pt>
                <c:pt idx="9470">
                  <c:v>-50.05676840711747</c:v>
                </c:pt>
                <c:pt idx="9471">
                  <c:v>-50.05568192460262</c:v>
                </c:pt>
                <c:pt idx="9472">
                  <c:v>-50.05459033431263</c:v>
                </c:pt>
                <c:pt idx="9473">
                  <c:v>-50.05349363760509</c:v>
                </c:pt>
                <c:pt idx="9474">
                  <c:v>-50.05239183583919</c:v>
                </c:pt>
                <c:pt idx="9475">
                  <c:v>-50.05128493037556</c:v>
                </c:pt>
                <c:pt idx="9476">
                  <c:v>-50.05017292257643</c:v>
                </c:pt>
                <c:pt idx="9477">
                  <c:v>-50.04905581380548</c:v>
                </c:pt>
                <c:pt idx="9478">
                  <c:v>-50.04793360542795</c:v>
                </c:pt>
                <c:pt idx="9479">
                  <c:v>-50.04680629881057</c:v>
                </c:pt>
                <c:pt idx="9480">
                  <c:v>-50.04567389532161</c:v>
                </c:pt>
                <c:pt idx="9481">
                  <c:v>-50.04453639633084</c:v>
                </c:pt>
                <c:pt idx="9482">
                  <c:v>-50.04339380320955</c:v>
                </c:pt>
                <c:pt idx="9483">
                  <c:v>-50.04224611733053</c:v>
                </c:pt>
                <c:pt idx="9484">
                  <c:v>-50.04109334006813</c:v>
                </c:pt>
                <c:pt idx="9485">
                  <c:v>-50.03993547279817</c:v>
                </c:pt>
                <c:pt idx="9486">
                  <c:v>-50.038772516898</c:v>
                </c:pt>
                <c:pt idx="9487">
                  <c:v>-50.03760447374646</c:v>
                </c:pt>
                <c:pt idx="9488">
                  <c:v>-50.036431344724</c:v>
                </c:pt>
                <c:pt idx="9489">
                  <c:v>-50.03525313121243</c:v>
                </c:pt>
                <c:pt idx="9490">
                  <c:v>-50.0340698345952</c:v>
                </c:pt>
                <c:pt idx="9491">
                  <c:v>-50.03288145625717</c:v>
                </c:pt>
                <c:pt idx="9492">
                  <c:v>-50.03168799758483</c:v>
                </c:pt>
                <c:pt idx="9493">
                  <c:v>-50.03048945996608</c:v>
                </c:pt>
                <c:pt idx="9494">
                  <c:v>-50.0292858447904</c:v>
                </c:pt>
                <c:pt idx="9495">
                  <c:v>-50.02807715344871</c:v>
                </c:pt>
                <c:pt idx="9496">
                  <c:v>-50.02686338733349</c:v>
                </c:pt>
                <c:pt idx="9497">
                  <c:v>-50.02564454783874</c:v>
                </c:pt>
                <c:pt idx="9498">
                  <c:v>-50.02442063635991</c:v>
                </c:pt>
                <c:pt idx="9499">
                  <c:v>-50.02319165429402</c:v>
                </c:pt>
                <c:pt idx="9500">
                  <c:v>-50.02195760303957</c:v>
                </c:pt>
                <c:pt idx="9501">
                  <c:v>-50.02071848399657</c:v>
                </c:pt>
                <c:pt idx="9502">
                  <c:v>-50.01947429856656</c:v>
                </c:pt>
                <c:pt idx="9503">
                  <c:v>-50.01822504815255</c:v>
                </c:pt>
                <c:pt idx="9504">
                  <c:v>-50.01697073415906</c:v>
                </c:pt>
                <c:pt idx="9505">
                  <c:v>-50.01571135799215</c:v>
                </c:pt>
                <c:pt idx="9506">
                  <c:v>-50.01444692105936</c:v>
                </c:pt>
                <c:pt idx="9507">
                  <c:v>-50.01317742476975</c:v>
                </c:pt>
                <c:pt idx="9508">
                  <c:v>-50.01190287053387</c:v>
                </c:pt>
                <c:pt idx="9509">
                  <c:v>-50.01062325976375</c:v>
                </c:pt>
                <c:pt idx="9510">
                  <c:v>-50.00933859387303</c:v>
                </c:pt>
                <c:pt idx="9511">
                  <c:v>-50.00804887427671</c:v>
                </c:pt>
                <c:pt idx="9512">
                  <c:v>-50.0067541023914</c:v>
                </c:pt>
                <c:pt idx="9513">
                  <c:v>-50.00545427963515</c:v>
                </c:pt>
                <c:pt idx="9514">
                  <c:v>-50.00414940742755</c:v>
                </c:pt>
                <c:pt idx="9515">
                  <c:v>-50.0028394871897</c:v>
                </c:pt>
                <c:pt idx="9516">
                  <c:v>-50.00152452034414</c:v>
                </c:pt>
                <c:pt idx="9517">
                  <c:v>-50.00020450831499</c:v>
                </c:pt>
                <c:pt idx="9518">
                  <c:v>-49.99887945252783</c:v>
                </c:pt>
                <c:pt idx="9519">
                  <c:v>-49.99754935440973</c:v>
                </c:pt>
                <c:pt idx="9520">
                  <c:v>-49.99621421538927</c:v>
                </c:pt>
                <c:pt idx="9521">
                  <c:v>-49.99487403689655</c:v>
                </c:pt>
                <c:pt idx="9522">
                  <c:v>-49.99352882036315</c:v>
                </c:pt>
                <c:pt idx="9523">
                  <c:v>-49.99217856722215</c:v>
                </c:pt>
                <c:pt idx="9524">
                  <c:v>-49.99082327890813</c:v>
                </c:pt>
                <c:pt idx="9525">
                  <c:v>-49.98946295685715</c:v>
                </c:pt>
                <c:pt idx="9526">
                  <c:v>-49.98809760250681</c:v>
                </c:pt>
                <c:pt idx="9527">
                  <c:v>-49.98672721729616</c:v>
                </c:pt>
                <c:pt idx="9528">
                  <c:v>-49.98535180266582</c:v>
                </c:pt>
                <c:pt idx="9529">
                  <c:v>-49.9839713600578</c:v>
                </c:pt>
                <c:pt idx="9530">
                  <c:v>-49.98258589091567</c:v>
                </c:pt>
                <c:pt idx="9531">
                  <c:v>-49.98119539668451</c:v>
                </c:pt>
                <c:pt idx="9532">
                  <c:v>-49.97979987881085</c:v>
                </c:pt>
                <c:pt idx="9533">
                  <c:v>-49.97839933874273</c:v>
                </c:pt>
                <c:pt idx="9534">
                  <c:v>-49.97699377792971</c:v>
                </c:pt>
                <c:pt idx="9535">
                  <c:v>-49.97558319782281</c:v>
                </c:pt>
                <c:pt idx="9536">
                  <c:v>-49.97416759987455</c:v>
                </c:pt>
                <c:pt idx="9537">
                  <c:v>-49.97274698553897</c:v>
                </c:pt>
                <c:pt idx="9538">
                  <c:v>-49.97132135627156</c:v>
                </c:pt>
                <c:pt idx="9539">
                  <c:v>-49.96989071352935</c:v>
                </c:pt>
                <c:pt idx="9540">
                  <c:v>-49.9684550587708</c:v>
                </c:pt>
                <c:pt idx="9541">
                  <c:v>-49.96701439345591</c:v>
                </c:pt>
                <c:pt idx="9542">
                  <c:v>-49.96556871904615</c:v>
                </c:pt>
                <c:pt idx="9543">
                  <c:v>-49.96411803700451</c:v>
                </c:pt>
                <c:pt idx="9544">
                  <c:v>-49.96266234879542</c:v>
                </c:pt>
                <c:pt idx="9545">
                  <c:v>-49.96120165588482</c:v>
                </c:pt>
                <c:pt idx="9546">
                  <c:v>-49.95973595974016</c:v>
                </c:pt>
                <c:pt idx="9547">
                  <c:v>-49.95826526183037</c:v>
                </c:pt>
                <c:pt idx="9548">
                  <c:v>-49.95678956362584</c:v>
                </c:pt>
                <c:pt idx="9549">
                  <c:v>-49.95530886659848</c:v>
                </c:pt>
                <c:pt idx="9550">
                  <c:v>-49.95382317222165</c:v>
                </c:pt>
                <c:pt idx="9551">
                  <c:v>-49.95233248197027</c:v>
                </c:pt>
                <c:pt idx="9552">
                  <c:v>-49.95083679732064</c:v>
                </c:pt>
                <c:pt idx="9553">
                  <c:v>-49.94933611975065</c:v>
                </c:pt>
                <c:pt idx="9554">
                  <c:v>-49.94783045073959</c:v>
                </c:pt>
                <c:pt idx="9555">
                  <c:v>-49.9463197917683</c:v>
                </c:pt>
                <c:pt idx="9556">
                  <c:v>-49.94480414431905</c:v>
                </c:pt>
                <c:pt idx="9557">
                  <c:v>-49.94328350987565</c:v>
                </c:pt>
                <c:pt idx="9558">
                  <c:v>-49.94175788992335</c:v>
                </c:pt>
                <c:pt idx="9559">
                  <c:v>-49.94022728594891</c:v>
                </c:pt>
                <c:pt idx="9560">
                  <c:v>-49.93869169944054</c:v>
                </c:pt>
                <c:pt idx="9561">
                  <c:v>-49.93715113188797</c:v>
                </c:pt>
                <c:pt idx="9562">
                  <c:v>-49.93560558478238</c:v>
                </c:pt>
                <c:pt idx="9563">
                  <c:v>-49.93405505961645</c:v>
                </c:pt>
                <c:pt idx="9564">
                  <c:v>-49.93249955788436</c:v>
                </c:pt>
                <c:pt idx="9565">
                  <c:v>-49.93093908108173</c:v>
                </c:pt>
                <c:pt idx="9566">
                  <c:v>-49.92937363070566</c:v>
                </c:pt>
                <c:pt idx="9567">
                  <c:v>-49.92780320825477</c:v>
                </c:pt>
                <c:pt idx="9568">
                  <c:v>-49.92622781522911</c:v>
                </c:pt>
                <c:pt idx="9569">
                  <c:v>-49.92464745313026</c:v>
                </c:pt>
                <c:pt idx="9570">
                  <c:v>-49.92306212346126</c:v>
                </c:pt>
                <c:pt idx="9571">
                  <c:v>-49.92147182772658</c:v>
                </c:pt>
                <c:pt idx="9572">
                  <c:v>-49.91987656743223</c:v>
                </c:pt>
                <c:pt idx="9573">
                  <c:v>-49.9182763440857</c:v>
                </c:pt>
                <c:pt idx="9574">
                  <c:v>-49.91667115919587</c:v>
                </c:pt>
                <c:pt idx="9575">
                  <c:v>-49.91506101427321</c:v>
                </c:pt>
                <c:pt idx="9576">
                  <c:v>-49.9134459108296</c:v>
                </c:pt>
                <c:pt idx="9577">
                  <c:v>-49.91182585037839</c:v>
                </c:pt>
                <c:pt idx="9578">
                  <c:v>-49.91020083443445</c:v>
                </c:pt>
                <c:pt idx="9579">
                  <c:v>-49.90857086451407</c:v>
                </c:pt>
                <c:pt idx="9580">
                  <c:v>-49.90693594213505</c:v>
                </c:pt>
                <c:pt idx="9581">
                  <c:v>-49.90529606881663</c:v>
                </c:pt>
                <c:pt idx="9582">
                  <c:v>-49.9036512460796</c:v>
                </c:pt>
                <c:pt idx="9583">
                  <c:v>-49.90200147544611</c:v>
                </c:pt>
                <c:pt idx="9584">
                  <c:v>-49.90034675843989</c:v>
                </c:pt>
                <c:pt idx="9585">
                  <c:v>-49.89868709658604</c:v>
                </c:pt>
                <c:pt idx="9586">
                  <c:v>-49.89702249141123</c:v>
                </c:pt>
                <c:pt idx="9587">
                  <c:v>-49.89535294444353</c:v>
                </c:pt>
                <c:pt idx="9588">
                  <c:v>-49.89367845721247</c:v>
                </c:pt>
                <c:pt idx="9589">
                  <c:v>-49.89199903124915</c:v>
                </c:pt>
                <c:pt idx="9590">
                  <c:v>-49.89031466808604</c:v>
                </c:pt>
                <c:pt idx="9591">
                  <c:v>-49.88862536925709</c:v>
                </c:pt>
                <c:pt idx="9592">
                  <c:v>-49.88693113629778</c:v>
                </c:pt>
                <c:pt idx="9593">
                  <c:v>-49.88523197074498</c:v>
                </c:pt>
                <c:pt idx="9594">
                  <c:v>-49.88352787413707</c:v>
                </c:pt>
                <c:pt idx="9595">
                  <c:v>-49.88181884801391</c:v>
                </c:pt>
                <c:pt idx="9596">
                  <c:v>-49.88010489391679</c:v>
                </c:pt>
                <c:pt idx="9597">
                  <c:v>-49.8783860133885</c:v>
                </c:pt>
                <c:pt idx="9598">
                  <c:v>-49.87666220797326</c:v>
                </c:pt>
                <c:pt idx="9599">
                  <c:v>-49.87493347921678</c:v>
                </c:pt>
                <c:pt idx="9600">
                  <c:v>-49.87319982866624</c:v>
                </c:pt>
                <c:pt idx="9601">
                  <c:v>-49.87146125787024</c:v>
                </c:pt>
                <c:pt idx="9602">
                  <c:v>-49.86971776837893</c:v>
                </c:pt>
                <c:pt idx="9603">
                  <c:v>-49.8679693617438</c:v>
                </c:pt>
                <c:pt idx="9604">
                  <c:v>-49.86621603951794</c:v>
                </c:pt>
                <c:pt idx="9605">
                  <c:v>-49.86445780325577</c:v>
                </c:pt>
                <c:pt idx="9606">
                  <c:v>-49.86269465451329</c:v>
                </c:pt>
                <c:pt idx="9607">
                  <c:v>-49.86092659484788</c:v>
                </c:pt>
                <c:pt idx="9608">
                  <c:v>-49.85915362581841</c:v>
                </c:pt>
                <c:pt idx="9609">
                  <c:v>-49.85737574898523</c:v>
                </c:pt>
                <c:pt idx="9610">
                  <c:v>-49.8555929659101</c:v>
                </c:pt>
                <c:pt idx="9611">
                  <c:v>-49.85380527815627</c:v>
                </c:pt>
                <c:pt idx="9612">
                  <c:v>-49.85201268728847</c:v>
                </c:pt>
                <c:pt idx="9613">
                  <c:v>-49.85021519487286</c:v>
                </c:pt>
                <c:pt idx="9614">
                  <c:v>-49.84841280247704</c:v>
                </c:pt>
                <c:pt idx="9615">
                  <c:v>-49.84660551167011</c:v>
                </c:pt>
                <c:pt idx="9616">
                  <c:v>-49.84479332402261</c:v>
                </c:pt>
                <c:pt idx="9617">
                  <c:v>-49.84297624110654</c:v>
                </c:pt>
                <c:pt idx="9618">
                  <c:v>-49.84115426449533</c:v>
                </c:pt>
                <c:pt idx="9619">
                  <c:v>-49.83932739576391</c:v>
                </c:pt>
                <c:pt idx="9620">
                  <c:v>-49.83749563648864</c:v>
                </c:pt>
                <c:pt idx="9621">
                  <c:v>-49.83565898824732</c:v>
                </c:pt>
                <c:pt idx="9622">
                  <c:v>-49.83381745261923</c:v>
                </c:pt>
                <c:pt idx="9623">
                  <c:v>-49.83197103118512</c:v>
                </c:pt>
                <c:pt idx="9624">
                  <c:v>-49.83011972552713</c:v>
                </c:pt>
                <c:pt idx="9625">
                  <c:v>-49.82826353722891</c:v>
                </c:pt>
                <c:pt idx="9626">
                  <c:v>-49.82640246787555</c:v>
                </c:pt>
                <c:pt idx="9627">
                  <c:v>-49.82453651905357</c:v>
                </c:pt>
                <c:pt idx="9628">
                  <c:v>-49.82266569235099</c:v>
                </c:pt>
                <c:pt idx="9629">
                  <c:v>-49.82078998935721</c:v>
                </c:pt>
                <c:pt idx="9630">
                  <c:v>-49.81890941166314</c:v>
                </c:pt>
                <c:pt idx="9631">
                  <c:v>-49.81702396086113</c:v>
                </c:pt>
                <c:pt idx="9632">
                  <c:v>-49.81513363854496</c:v>
                </c:pt>
                <c:pt idx="9633">
                  <c:v>-49.81323844630985</c:v>
                </c:pt>
                <c:pt idx="9634">
                  <c:v>-49.81133838575251</c:v>
                </c:pt>
                <c:pt idx="9635">
                  <c:v>-49.80943345847108</c:v>
                </c:pt>
                <c:pt idx="9636">
                  <c:v>-49.80752366606512</c:v>
                </c:pt>
                <c:pt idx="9637">
                  <c:v>-49.80560901013568</c:v>
                </c:pt>
                <c:pt idx="9638">
                  <c:v>-49.80368949228522</c:v>
                </c:pt>
                <c:pt idx="9639">
                  <c:v>-49.80176511411769</c:v>
                </c:pt>
                <c:pt idx="9640">
                  <c:v>-49.79983587723845</c:v>
                </c:pt>
                <c:pt idx="9641">
                  <c:v>-49.79790178325428</c:v>
                </c:pt>
                <c:pt idx="9642">
                  <c:v>-49.7959628337735</c:v>
                </c:pt>
                <c:pt idx="9643">
                  <c:v>-49.79401903040577</c:v>
                </c:pt>
                <c:pt idx="9644">
                  <c:v>-49.79207037476225</c:v>
                </c:pt>
                <c:pt idx="9645">
                  <c:v>-49.79011686845554</c:v>
                </c:pt>
                <c:pt idx="9646">
                  <c:v>-49.78815851309966</c:v>
                </c:pt>
                <c:pt idx="9647">
                  <c:v>-49.7861953103101</c:v>
                </c:pt>
                <c:pt idx="9648">
                  <c:v>-49.78422726170376</c:v>
                </c:pt>
                <c:pt idx="9649">
                  <c:v>-49.78225436889903</c:v>
                </c:pt>
                <c:pt idx="9650">
                  <c:v>-49.7802766335157</c:v>
                </c:pt>
                <c:pt idx="9651">
                  <c:v>-49.77829405717499</c:v>
                </c:pt>
                <c:pt idx="9652">
                  <c:v>-49.77630664149961</c:v>
                </c:pt>
                <c:pt idx="9653">
                  <c:v>-49.77431438811367</c:v>
                </c:pt>
                <c:pt idx="9654">
                  <c:v>-49.77231729864273</c:v>
                </c:pt>
                <c:pt idx="9655">
                  <c:v>-49.7703153747138</c:v>
                </c:pt>
                <c:pt idx="9656">
                  <c:v>-49.7683086179553</c:v>
                </c:pt>
                <c:pt idx="9657">
                  <c:v>-49.7662970299971</c:v>
                </c:pt>
                <c:pt idx="9658">
                  <c:v>-49.76428061247056</c:v>
                </c:pt>
                <c:pt idx="9659">
                  <c:v>-49.7622593670084</c:v>
                </c:pt>
                <c:pt idx="9660">
                  <c:v>-49.76023329524478</c:v>
                </c:pt>
                <c:pt idx="9661">
                  <c:v>-49.75820239881536</c:v>
                </c:pt>
                <c:pt idx="9662">
                  <c:v>-49.75616667935716</c:v>
                </c:pt>
                <c:pt idx="9663">
                  <c:v>-49.75412613850872</c:v>
                </c:pt>
                <c:pt idx="9664">
                  <c:v>-49.75208077790992</c:v>
                </c:pt>
                <c:pt idx="9665">
                  <c:v>-49.75003059920213</c:v>
                </c:pt>
                <c:pt idx="9666">
                  <c:v>-49.74797560402816</c:v>
                </c:pt>
                <c:pt idx="9667">
                  <c:v>-49.74591579403223</c:v>
                </c:pt>
                <c:pt idx="9668">
                  <c:v>-49.74385117085998</c:v>
                </c:pt>
                <c:pt idx="9669">
                  <c:v>-49.74178173615851</c:v>
                </c:pt>
                <c:pt idx="9670">
                  <c:v>-49.73970749157635</c:v>
                </c:pt>
                <c:pt idx="9671">
                  <c:v>-49.73762843876344</c:v>
                </c:pt>
                <c:pt idx="9672">
                  <c:v>-49.73554457937117</c:v>
                </c:pt>
                <c:pt idx="9673">
                  <c:v>-49.73345591505234</c:v>
                </c:pt>
                <c:pt idx="9674">
                  <c:v>-49.7313624474612</c:v>
                </c:pt>
                <c:pt idx="9675">
                  <c:v>-49.7292641782534</c:v>
                </c:pt>
                <c:pt idx="9676">
                  <c:v>-49.72716110908608</c:v>
                </c:pt>
                <c:pt idx="9677">
                  <c:v>-49.72505324161774</c:v>
                </c:pt>
                <c:pt idx="9678">
                  <c:v>-49.72294057750833</c:v>
                </c:pt>
                <c:pt idx="9679">
                  <c:v>-49.72082311841923</c:v>
                </c:pt>
                <c:pt idx="9680">
                  <c:v>-49.71870086601326</c:v>
                </c:pt>
                <c:pt idx="9681">
                  <c:v>-49.71657382195465</c:v>
                </c:pt>
                <c:pt idx="9682">
                  <c:v>-49.71444198790905</c:v>
                </c:pt>
                <c:pt idx="9683">
                  <c:v>-49.71230536554354</c:v>
                </c:pt>
                <c:pt idx="9684">
                  <c:v>-49.71016395652664</c:v>
                </c:pt>
                <c:pt idx="9685">
                  <c:v>-49.70801776252828</c:v>
                </c:pt>
                <c:pt idx="9686">
                  <c:v>-49.7058667852198</c:v>
                </c:pt>
                <c:pt idx="9687">
                  <c:v>-49.70371102627401</c:v>
                </c:pt>
                <c:pt idx="9688">
                  <c:v>-49.70155048736508</c:v>
                </c:pt>
                <c:pt idx="9689">
                  <c:v>-49.69938517016863</c:v>
                </c:pt>
                <c:pt idx="9690">
                  <c:v>-49.69721507636173</c:v>
                </c:pt>
                <c:pt idx="9691">
                  <c:v>-49.69504020762283</c:v>
                </c:pt>
                <c:pt idx="9692">
                  <c:v>-49.6928605656318</c:v>
                </c:pt>
                <c:pt idx="9693">
                  <c:v>-49.69067615206997</c:v>
                </c:pt>
                <c:pt idx="9694">
                  <c:v>-49.68848696862005</c:v>
                </c:pt>
                <c:pt idx="9695">
                  <c:v>-49.68629301696618</c:v>
                </c:pt>
                <c:pt idx="9696">
                  <c:v>-49.68409429879393</c:v>
                </c:pt>
                <c:pt idx="9697">
                  <c:v>-49.68189081579028</c:v>
                </c:pt>
                <c:pt idx="9698">
                  <c:v>-49.67968256964362</c:v>
                </c:pt>
                <c:pt idx="9699">
                  <c:v>-49.67746956204379</c:v>
                </c:pt>
                <c:pt idx="9700">
                  <c:v>-49.675251794682</c:v>
                </c:pt>
                <c:pt idx="9701">
                  <c:v>-49.67302926925088</c:v>
                </c:pt>
                <c:pt idx="9702">
                  <c:v>-49.67080198744451</c:v>
                </c:pt>
                <c:pt idx="9703">
                  <c:v>-49.66856995095838</c:v>
                </c:pt>
                <c:pt idx="9704">
                  <c:v>-49.66633316148936</c:v>
                </c:pt>
                <c:pt idx="9705">
                  <c:v>-49.66409162073575</c:v>
                </c:pt>
                <c:pt idx="9706">
                  <c:v>-49.6618453303973</c:v>
                </c:pt>
                <c:pt idx="9707">
                  <c:v>-49.6595942921751</c:v>
                </c:pt>
                <c:pt idx="9708">
                  <c:v>-49.65733850777173</c:v>
                </c:pt>
                <c:pt idx="9709">
                  <c:v>-49.65507797889112</c:v>
                </c:pt>
                <c:pt idx="9710">
                  <c:v>-49.65281270723865</c:v>
                </c:pt>
                <c:pt idx="9711">
                  <c:v>-49.6505426945211</c:v>
                </c:pt>
                <c:pt idx="9712">
                  <c:v>-49.64826794244664</c:v>
                </c:pt>
                <c:pt idx="9713">
                  <c:v>-49.6459884527249</c:v>
                </c:pt>
                <c:pt idx="9714">
                  <c:v>-49.64370422706686</c:v>
                </c:pt>
                <c:pt idx="9715">
                  <c:v>-49.64141526718495</c:v>
                </c:pt>
                <c:pt idx="9716">
                  <c:v>-49.63912157479297</c:v>
                </c:pt>
                <c:pt idx="9717">
                  <c:v>-49.63682315160619</c:v>
                </c:pt>
                <c:pt idx="9718">
                  <c:v>-49.63451999934125</c:v>
                </c:pt>
                <c:pt idx="9719">
                  <c:v>-49.63221211971615</c:v>
                </c:pt>
                <c:pt idx="9720">
                  <c:v>-49.62989951445038</c:v>
                </c:pt>
                <c:pt idx="9721">
                  <c:v>-49.6275821852648</c:v>
                </c:pt>
                <c:pt idx="9722">
                  <c:v>-49.62526013388165</c:v>
                </c:pt>
                <c:pt idx="9723">
                  <c:v>-49.62293336202461</c:v>
                </c:pt>
                <c:pt idx="9724">
                  <c:v>-49.62060187141876</c:v>
                </c:pt>
                <c:pt idx="9725">
                  <c:v>-49.61826566379057</c:v>
                </c:pt>
                <c:pt idx="9726">
                  <c:v>-49.61592474086793</c:v>
                </c:pt>
                <c:pt idx="9727">
                  <c:v>-49.6135791043801</c:v>
                </c:pt>
                <c:pt idx="9728">
                  <c:v>-49.61122875605778</c:v>
                </c:pt>
                <c:pt idx="9729">
                  <c:v>-49.60887369763306</c:v>
                </c:pt>
                <c:pt idx="9730">
                  <c:v>-49.60651393083944</c:v>
                </c:pt>
                <c:pt idx="9731">
                  <c:v>-49.60414945741175</c:v>
                </c:pt>
                <c:pt idx="9732">
                  <c:v>-49.60178027908634</c:v>
                </c:pt>
                <c:pt idx="9733">
                  <c:v>-49.59940639760089</c:v>
                </c:pt>
                <c:pt idx="9734">
                  <c:v>-49.59702781469445</c:v>
                </c:pt>
                <c:pt idx="9735">
                  <c:v>-49.59464453210754</c:v>
                </c:pt>
                <c:pt idx="9736">
                  <c:v>-49.59225655158203</c:v>
                </c:pt>
                <c:pt idx="9737">
                  <c:v>-49.58986387486121</c:v>
                </c:pt>
                <c:pt idx="9738">
                  <c:v>-49.58746650368975</c:v>
                </c:pt>
                <c:pt idx="9739">
                  <c:v>-49.58506443981372</c:v>
                </c:pt>
                <c:pt idx="9740">
                  <c:v>-49.5826576849806</c:v>
                </c:pt>
                <c:pt idx="9741">
                  <c:v>-49.58024624093925</c:v>
                </c:pt>
                <c:pt idx="9742">
                  <c:v>-49.57783010943994</c:v>
                </c:pt>
                <c:pt idx="9743">
                  <c:v>-49.5754092922343</c:v>
                </c:pt>
                <c:pt idx="9744">
                  <c:v>-49.57298379107542</c:v>
                </c:pt>
                <c:pt idx="9745">
                  <c:v>-49.57055360771771</c:v>
                </c:pt>
                <c:pt idx="9746">
                  <c:v>-49.56811874391702</c:v>
                </c:pt>
                <c:pt idx="9747">
                  <c:v>-49.56567920143056</c:v>
                </c:pt>
                <c:pt idx="9748">
                  <c:v>-49.56323498201698</c:v>
                </c:pt>
                <c:pt idx="9749">
                  <c:v>-49.56078608743625</c:v>
                </c:pt>
                <c:pt idx="9750">
                  <c:v>-49.55833251944983</c:v>
                </c:pt>
                <c:pt idx="9751">
                  <c:v>-49.55587427982045</c:v>
                </c:pt>
                <c:pt idx="9752">
                  <c:v>-49.55341137031233</c:v>
                </c:pt>
                <c:pt idx="9753">
                  <c:v>-49.55094379269103</c:v>
                </c:pt>
                <c:pt idx="9754">
                  <c:v>-49.5484715487235</c:v>
                </c:pt>
                <c:pt idx="9755">
                  <c:v>-49.54599464017812</c:v>
                </c:pt>
                <c:pt idx="9756">
                  <c:v>-49.54351306882458</c:v>
                </c:pt>
                <c:pt idx="9757">
                  <c:v>-49.54102683643404</c:v>
                </c:pt>
                <c:pt idx="9758">
                  <c:v>-49.538535944779</c:v>
                </c:pt>
                <c:pt idx="9759">
                  <c:v>-49.53604039563331</c:v>
                </c:pt>
                <c:pt idx="9760">
                  <c:v>-49.53354019077231</c:v>
                </c:pt>
                <c:pt idx="9761">
                  <c:v>-49.53103533197265</c:v>
                </c:pt>
                <c:pt idx="9762">
                  <c:v>-49.52852582101237</c:v>
                </c:pt>
                <c:pt idx="9763">
                  <c:v>-49.5260116596709</c:v>
                </c:pt>
                <c:pt idx="9764">
                  <c:v>-49.52349284972907</c:v>
                </c:pt>
                <c:pt idx="9765">
                  <c:v>-49.52096939296907</c:v>
                </c:pt>
                <c:pt idx="9766">
                  <c:v>-49.5184412911745</c:v>
                </c:pt>
                <c:pt idx="9767">
                  <c:v>-49.5159085461303</c:v>
                </c:pt>
                <c:pt idx="9768">
                  <c:v>-49.51337115962281</c:v>
                </c:pt>
                <c:pt idx="9769">
                  <c:v>-49.5108291334398</c:v>
                </c:pt>
                <c:pt idx="9770">
                  <c:v>-49.50828246937032</c:v>
                </c:pt>
                <c:pt idx="9771">
                  <c:v>-49.50573116920491</c:v>
                </c:pt>
                <c:pt idx="9772">
                  <c:v>-49.5031752347354</c:v>
                </c:pt>
                <c:pt idx="9773">
                  <c:v>-49.50061466775503</c:v>
                </c:pt>
                <c:pt idx="9774">
                  <c:v>-49.49804947005845</c:v>
                </c:pt>
                <c:pt idx="9775">
                  <c:v>-49.49547964344164</c:v>
                </c:pt>
                <c:pt idx="9776">
                  <c:v>-49.49290518970198</c:v>
                </c:pt>
                <c:pt idx="9777">
                  <c:v>-49.49032611063822</c:v>
                </c:pt>
                <c:pt idx="9778">
                  <c:v>-49.48774240805049</c:v>
                </c:pt>
                <c:pt idx="9779">
                  <c:v>-49.48515408374029</c:v>
                </c:pt>
                <c:pt idx="9780">
                  <c:v>-49.48256113951051</c:v>
                </c:pt>
                <c:pt idx="9781">
                  <c:v>-49.4799635771654</c:v>
                </c:pt>
                <c:pt idx="9782">
                  <c:v>-49.47736139851058</c:v>
                </c:pt>
                <c:pt idx="9783">
                  <c:v>-49.47475460535305</c:v>
                </c:pt>
                <c:pt idx="9784">
                  <c:v>-49.47214319950121</c:v>
                </c:pt>
                <c:pt idx="9785">
                  <c:v>-49.46952718276476</c:v>
                </c:pt>
                <c:pt idx="9786">
                  <c:v>-49.46690655695485</c:v>
                </c:pt>
                <c:pt idx="9787">
                  <c:v>-49.46428132388395</c:v>
                </c:pt>
                <c:pt idx="9788">
                  <c:v>-49.46165148536593</c:v>
                </c:pt>
                <c:pt idx="9789">
                  <c:v>-49.459017043216</c:v>
                </c:pt>
                <c:pt idx="9790">
                  <c:v>-49.4563779992508</c:v>
                </c:pt>
                <c:pt idx="9791">
                  <c:v>-49.45373435528825</c:v>
                </c:pt>
                <c:pt idx="9792">
                  <c:v>-49.4510861131477</c:v>
                </c:pt>
                <c:pt idx="9793">
                  <c:v>-49.44843327464987</c:v>
                </c:pt>
                <c:pt idx="9794">
                  <c:v>-49.44577584161681</c:v>
                </c:pt>
                <c:pt idx="9795">
                  <c:v>-49.44311381587198</c:v>
                </c:pt>
                <c:pt idx="9796">
                  <c:v>-49.44044719924014</c:v>
                </c:pt>
                <c:pt idx="9797">
                  <c:v>-49.43777599354751</c:v>
                </c:pt>
                <c:pt idx="9798">
                  <c:v>-49.43510020062161</c:v>
                </c:pt>
                <c:pt idx="9799">
                  <c:v>-49.43241982229132</c:v>
                </c:pt>
                <c:pt idx="9800">
                  <c:v>-49.42973486038691</c:v>
                </c:pt>
                <c:pt idx="9801">
                  <c:v>-49.42704531674001</c:v>
                </c:pt>
                <c:pt idx="9802">
                  <c:v>-49.42435119318361</c:v>
                </c:pt>
                <c:pt idx="9803">
                  <c:v>-49.42165249155207</c:v>
                </c:pt>
                <c:pt idx="9804">
                  <c:v>-49.41894921368108</c:v>
                </c:pt>
                <c:pt idx="9805">
                  <c:v>-49.41624136140774</c:v>
                </c:pt>
                <c:pt idx="9806">
                  <c:v>-49.4135289365705</c:v>
                </c:pt>
                <c:pt idx="9807">
                  <c:v>-49.4108119410091</c:v>
                </c:pt>
                <c:pt idx="9808">
                  <c:v>-49.40809037656473</c:v>
                </c:pt>
                <c:pt idx="9809">
                  <c:v>-49.40536424507991</c:v>
                </c:pt>
                <c:pt idx="9810">
                  <c:v>-49.40263354839851</c:v>
                </c:pt>
                <c:pt idx="9811">
                  <c:v>-49.39989828836575</c:v>
                </c:pt>
                <c:pt idx="9812">
                  <c:v>-49.39715846682822</c:v>
                </c:pt>
                <c:pt idx="9813">
                  <c:v>-49.39441408563387</c:v>
                </c:pt>
                <c:pt idx="9814">
                  <c:v>-49.39166514663202</c:v>
                </c:pt>
                <c:pt idx="9815">
                  <c:v>-49.3889116516733</c:v>
                </c:pt>
                <c:pt idx="9816">
                  <c:v>-49.38615360260977</c:v>
                </c:pt>
                <c:pt idx="9817">
                  <c:v>-49.38339100129473</c:v>
                </c:pt>
                <c:pt idx="9818">
                  <c:v>-49.38062384958295</c:v>
                </c:pt>
                <c:pt idx="9819">
                  <c:v>-49.3778521493305</c:v>
                </c:pt>
                <c:pt idx="9820">
                  <c:v>-49.37507590239481</c:v>
                </c:pt>
                <c:pt idx="9821">
                  <c:v>-49.37229511063463</c:v>
                </c:pt>
                <c:pt idx="9822">
                  <c:v>-49.36950977591013</c:v>
                </c:pt>
                <c:pt idx="9823">
                  <c:v>-49.3667199000828</c:v>
                </c:pt>
                <c:pt idx="9824">
                  <c:v>-49.36392548501543</c:v>
                </c:pt>
                <c:pt idx="9825">
                  <c:v>-49.36112653257226</c:v>
                </c:pt>
                <c:pt idx="9826">
                  <c:v>-49.3583230446188</c:v>
                </c:pt>
                <c:pt idx="9827">
                  <c:v>-49.35551502302192</c:v>
                </c:pt>
                <c:pt idx="9828">
                  <c:v>-49.35270246964988</c:v>
                </c:pt>
                <c:pt idx="9829">
                  <c:v>-49.34988538637225</c:v>
                </c:pt>
                <c:pt idx="9830">
                  <c:v>-49.34706377505997</c:v>
                </c:pt>
                <c:pt idx="9831">
                  <c:v>-49.34423763758531</c:v>
                </c:pt>
                <c:pt idx="9832">
                  <c:v>-49.3414069758219</c:v>
                </c:pt>
                <c:pt idx="9833">
                  <c:v>-49.33857179164468</c:v>
                </c:pt>
                <c:pt idx="9834">
                  <c:v>-49.33573208693001</c:v>
                </c:pt>
                <c:pt idx="9835">
                  <c:v>-49.3328878635555</c:v>
                </c:pt>
                <c:pt idx="9836">
                  <c:v>-49.3300391234002</c:v>
                </c:pt>
                <c:pt idx="9837">
                  <c:v>-49.32718586834443</c:v>
                </c:pt>
                <c:pt idx="9838">
                  <c:v>-49.3243281002699</c:v>
                </c:pt>
                <c:pt idx="9839">
                  <c:v>-49.3214658210596</c:v>
                </c:pt>
                <c:pt idx="9840">
                  <c:v>-49.31859903259796</c:v>
                </c:pt>
                <c:pt idx="9841">
                  <c:v>-49.31572773677065</c:v>
                </c:pt>
                <c:pt idx="9842">
                  <c:v>-49.31285193546475</c:v>
                </c:pt>
                <c:pt idx="9843">
                  <c:v>-49.30997163056865</c:v>
                </c:pt>
                <c:pt idx="9844">
                  <c:v>-49.30708682397208</c:v>
                </c:pt>
                <c:pt idx="9845">
                  <c:v>-49.30419751756612</c:v>
                </c:pt>
                <c:pt idx="9846">
                  <c:v>-49.30130371324321</c:v>
                </c:pt>
                <c:pt idx="9847">
                  <c:v>-49.29840541289708</c:v>
                </c:pt>
                <c:pt idx="9848">
                  <c:v>-49.29550261842283</c:v>
                </c:pt>
                <c:pt idx="9849">
                  <c:v>-49.29259533171686</c:v>
                </c:pt>
                <c:pt idx="9850">
                  <c:v>-49.28968355467693</c:v>
                </c:pt>
                <c:pt idx="9851">
                  <c:v>-49.28676728920219</c:v>
                </c:pt>
                <c:pt idx="9852">
                  <c:v>-49.28384653719304</c:v>
                </c:pt>
                <c:pt idx="9853">
                  <c:v>-49.28092130055126</c:v>
                </c:pt>
                <c:pt idx="9854">
                  <c:v>-49.27799158117993</c:v>
                </c:pt>
                <c:pt idx="9855">
                  <c:v>-49.27505738098351</c:v>
                </c:pt>
                <c:pt idx="9856">
                  <c:v>-49.27211870186776</c:v>
                </c:pt>
                <c:pt idx="9857">
                  <c:v>-49.2691755457398</c:v>
                </c:pt>
                <c:pt idx="9858">
                  <c:v>-49.26622791450802</c:v>
                </c:pt>
                <c:pt idx="9859">
                  <c:v>-49.26327581008222</c:v>
                </c:pt>
                <c:pt idx="9860">
                  <c:v>-49.2603192343735</c:v>
                </c:pt>
                <c:pt idx="9861">
                  <c:v>-49.25735818929424</c:v>
                </c:pt>
                <c:pt idx="9862">
                  <c:v>-49.25439267675826</c:v>
                </c:pt>
                <c:pt idx="9863">
                  <c:v>-49.2514226986806</c:v>
                </c:pt>
                <c:pt idx="9864">
                  <c:v>-49.2484482569777</c:v>
                </c:pt>
                <c:pt idx="9865">
                  <c:v>-49.24546935356726</c:v>
                </c:pt>
                <c:pt idx="9866">
                  <c:v>-49.24248599036839</c:v>
                </c:pt>
                <c:pt idx="9867">
                  <c:v>-49.23949816930146</c:v>
                </c:pt>
                <c:pt idx="9868">
                  <c:v>-49.2365058922882</c:v>
                </c:pt>
                <c:pt idx="9869">
                  <c:v>-49.23350916125165</c:v>
                </c:pt>
                <c:pt idx="9870">
                  <c:v>-49.23050797811618</c:v>
                </c:pt>
                <c:pt idx="9871">
                  <c:v>-49.2275023448075</c:v>
                </c:pt>
                <c:pt idx="9872">
                  <c:v>-49.22449226325259</c:v>
                </c:pt>
                <c:pt idx="9873">
                  <c:v>-49.22147773537985</c:v>
                </c:pt>
                <c:pt idx="9874">
                  <c:v>-49.21845876311891</c:v>
                </c:pt>
                <c:pt idx="9875">
                  <c:v>-49.21543534840077</c:v>
                </c:pt>
                <c:pt idx="9876">
                  <c:v>-49.21240749315771</c:v>
                </c:pt>
                <c:pt idx="9877">
                  <c:v>-49.2093751993234</c:v>
                </c:pt>
                <c:pt idx="9878">
                  <c:v>-49.20633846883276</c:v>
                </c:pt>
                <c:pt idx="9879">
                  <c:v>-49.20329730362207</c:v>
                </c:pt>
                <c:pt idx="9880">
                  <c:v>-49.20025170562894</c:v>
                </c:pt>
                <c:pt idx="9881">
                  <c:v>-49.19720167679223</c:v>
                </c:pt>
                <c:pt idx="9882">
                  <c:v>-49.19414721905221</c:v>
                </c:pt>
                <c:pt idx="9883">
                  <c:v>-49.19108833435041</c:v>
                </c:pt>
                <c:pt idx="9884">
                  <c:v>-49.18802502462968</c:v>
                </c:pt>
                <c:pt idx="9885">
                  <c:v>-49.1849572918342</c:v>
                </c:pt>
                <c:pt idx="9886">
                  <c:v>-49.18188513790948</c:v>
                </c:pt>
                <c:pt idx="9887">
                  <c:v>-49.1788085648023</c:v>
                </c:pt>
                <c:pt idx="9888">
                  <c:v>-49.17572757446082</c:v>
                </c:pt>
                <c:pt idx="9889">
                  <c:v>-49.17264216883443</c:v>
                </c:pt>
                <c:pt idx="9890">
                  <c:v>-49.16955234987392</c:v>
                </c:pt>
                <c:pt idx="9891">
                  <c:v>-49.16645811953131</c:v>
                </c:pt>
                <c:pt idx="9892">
                  <c:v>-49.16335947976</c:v>
                </c:pt>
                <c:pt idx="9893">
                  <c:v>-49.16025643251469</c:v>
                </c:pt>
                <c:pt idx="9894">
                  <c:v>-49.15714897975135</c:v>
                </c:pt>
                <c:pt idx="9895">
                  <c:v>-49.15403712342731</c:v>
                </c:pt>
                <c:pt idx="9896">
                  <c:v>-49.15092086550118</c:v>
                </c:pt>
                <c:pt idx="9897">
                  <c:v>-49.14780020793288</c:v>
                </c:pt>
                <c:pt idx="9898">
                  <c:v>-49.14467515268365</c:v>
                </c:pt>
                <c:pt idx="9899">
                  <c:v>-49.14154570171605</c:v>
                </c:pt>
                <c:pt idx="9900">
                  <c:v>-49.13841185699393</c:v>
                </c:pt>
                <c:pt idx="9901">
                  <c:v>-49.13527362048242</c:v>
                </c:pt>
                <c:pt idx="9902">
                  <c:v>-49.13213099414802</c:v>
                </c:pt>
                <c:pt idx="9903">
                  <c:v>-49.12898397995847</c:v>
                </c:pt>
                <c:pt idx="9904">
                  <c:v>-49.12583257988287</c:v>
                </c:pt>
                <c:pt idx="9905">
                  <c:v>-49.1226767958916</c:v>
                </c:pt>
                <c:pt idx="9906">
                  <c:v>-49.11951662995633</c:v>
                </c:pt>
                <c:pt idx="9907">
                  <c:v>-49.11635208405007</c:v>
                </c:pt>
                <c:pt idx="9908">
                  <c:v>-49.11318316014708</c:v>
                </c:pt>
                <c:pt idx="9909">
                  <c:v>-49.11000986022299</c:v>
                </c:pt>
                <c:pt idx="9910">
                  <c:v>-49.10683218625469</c:v>
                </c:pt>
                <c:pt idx="9911">
                  <c:v>-49.10365014022036</c:v>
                </c:pt>
                <c:pt idx="9912">
                  <c:v>-49.10046372409951</c:v>
                </c:pt>
                <c:pt idx="9913">
                  <c:v>-49.09727293987294</c:v>
                </c:pt>
                <c:pt idx="9914">
                  <c:v>-49.09407778952274</c:v>
                </c:pt>
                <c:pt idx="9915">
                  <c:v>-49.0908782750323</c:v>
                </c:pt>
                <c:pt idx="9916">
                  <c:v>-49.08767439838633</c:v>
                </c:pt>
                <c:pt idx="9917">
                  <c:v>-49.08446616157082</c:v>
                </c:pt>
                <c:pt idx="9918">
                  <c:v>-49.08125356657305</c:v>
                </c:pt>
                <c:pt idx="9919">
                  <c:v>-49.07803661538162</c:v>
                </c:pt>
                <c:pt idx="9920">
                  <c:v>-49.0748153099864</c:v>
                </c:pt>
                <c:pt idx="9921">
                  <c:v>-49.07158965237855</c:v>
                </c:pt>
                <c:pt idx="9922">
                  <c:v>-49.0683596445506</c:v>
                </c:pt>
                <c:pt idx="9923">
                  <c:v>-49.06512528849624</c:v>
                </c:pt>
                <c:pt idx="9924">
                  <c:v>-49.06188658621056</c:v>
                </c:pt>
                <c:pt idx="9925">
                  <c:v>-49.05864353968995</c:v>
                </c:pt>
                <c:pt idx="9926">
                  <c:v>-49.055396150932</c:v>
                </c:pt>
                <c:pt idx="9927">
                  <c:v>-49.05214442193568</c:v>
                </c:pt>
                <c:pt idx="9928">
                  <c:v>-49.04888835470121</c:v>
                </c:pt>
                <c:pt idx="9929">
                  <c:v>-49.04562795123007</c:v>
                </c:pt>
                <c:pt idx="9930">
                  <c:v>-49.04236321352514</c:v>
                </c:pt>
                <c:pt idx="9931">
                  <c:v>-49.03909414359045</c:v>
                </c:pt>
                <c:pt idx="9932">
                  <c:v>-49.03582074343144</c:v>
                </c:pt>
                <c:pt idx="9933">
                  <c:v>-49.03254301505474</c:v>
                </c:pt>
                <c:pt idx="9934">
                  <c:v>-49.02926096046832</c:v>
                </c:pt>
                <c:pt idx="9935">
                  <c:v>-49.02597458168145</c:v>
                </c:pt>
                <c:pt idx="9936">
                  <c:v>-49.02268388070464</c:v>
                </c:pt>
                <c:pt idx="9937">
                  <c:v>-49.01938885954973</c:v>
                </c:pt>
                <c:pt idx="9938">
                  <c:v>-49.01608952022981</c:v>
                </c:pt>
                <c:pt idx="9939">
                  <c:v>-49.01278586475929</c:v>
                </c:pt>
                <c:pt idx="9940">
                  <c:v>-49.00947789515382</c:v>
                </c:pt>
                <c:pt idx="9941">
                  <c:v>-49.00616561343038</c:v>
                </c:pt>
                <c:pt idx="9942">
                  <c:v>-49.00284902160718</c:v>
                </c:pt>
                <c:pt idx="9943">
                  <c:v>-48.99952812170378</c:v>
                </c:pt>
                <c:pt idx="9944">
                  <c:v>-48.99620291574097</c:v>
                </c:pt>
                <c:pt idx="9945">
                  <c:v>-48.99287340574081</c:v>
                </c:pt>
                <c:pt idx="9946">
                  <c:v>-48.9895395937267</c:v>
                </c:pt>
                <c:pt idx="9947">
                  <c:v>-48.98620148172326</c:v>
                </c:pt>
                <c:pt idx="9948">
                  <c:v>-48.98285907175644</c:v>
                </c:pt>
                <c:pt idx="9949">
                  <c:v>-48.97951236585343</c:v>
                </c:pt>
                <c:pt idx="9950">
                  <c:v>-48.97616136604269</c:v>
                </c:pt>
                <c:pt idx="9951">
                  <c:v>-48.972806074354</c:v>
                </c:pt>
                <c:pt idx="9952">
                  <c:v>-48.9694464928184</c:v>
                </c:pt>
                <c:pt idx="9953">
                  <c:v>-48.9660826234682</c:v>
                </c:pt>
                <c:pt idx="9954">
                  <c:v>-48.96271446833698</c:v>
                </c:pt>
                <c:pt idx="9955">
                  <c:v>-48.9593420294596</c:v>
                </c:pt>
                <c:pt idx="9956">
                  <c:v>-48.95596530887218</c:v>
                </c:pt>
                <c:pt idx="9957">
                  <c:v>-48.95258430861214</c:v>
                </c:pt>
                <c:pt idx="9958">
                  <c:v>-48.9491990307182</c:v>
                </c:pt>
                <c:pt idx="9959">
                  <c:v>-48.94580947723024</c:v>
                </c:pt>
                <c:pt idx="9960">
                  <c:v>-48.94241565018957</c:v>
                </c:pt>
                <c:pt idx="9961">
                  <c:v>-48.93901755163861</c:v>
                </c:pt>
                <c:pt idx="9962">
                  <c:v>-48.93561518362121</c:v>
                </c:pt>
                <c:pt idx="9963">
                  <c:v>-48.93220854818235</c:v>
                </c:pt>
                <c:pt idx="9964">
                  <c:v>-48.92879764736834</c:v>
                </c:pt>
                <c:pt idx="9965">
                  <c:v>-48.92538248322678</c:v>
                </c:pt>
                <c:pt idx="9966">
                  <c:v>-48.9219630578065</c:v>
                </c:pt>
                <c:pt idx="9967">
                  <c:v>-48.91853937315764</c:v>
                </c:pt>
                <c:pt idx="9968">
                  <c:v>-48.91511143133155</c:v>
                </c:pt>
                <c:pt idx="9969">
                  <c:v>-48.9116792343809</c:v>
                </c:pt>
                <c:pt idx="9970">
                  <c:v>-48.90824278435957</c:v>
                </c:pt>
                <c:pt idx="9971">
                  <c:v>-48.90480208332275</c:v>
                </c:pt>
                <c:pt idx="9972">
                  <c:v>-48.9013571333269</c:v>
                </c:pt>
                <c:pt idx="9973">
                  <c:v>-48.89790793642973</c:v>
                </c:pt>
                <c:pt idx="9974">
                  <c:v>-48.89445449469016</c:v>
                </c:pt>
                <c:pt idx="9975">
                  <c:v>-48.89099681016849</c:v>
                </c:pt>
                <c:pt idx="9976">
                  <c:v>-48.88753488492616</c:v>
                </c:pt>
                <c:pt idx="9977">
                  <c:v>-48.88406872102596</c:v>
                </c:pt>
                <c:pt idx="9978">
                  <c:v>-48.8805983205319</c:v>
                </c:pt>
                <c:pt idx="9979">
                  <c:v>-48.87712368550925</c:v>
                </c:pt>
                <c:pt idx="9980">
                  <c:v>-48.87364481802453</c:v>
                </c:pt>
                <c:pt idx="9981">
                  <c:v>-48.87016172014557</c:v>
                </c:pt>
                <c:pt idx="9982">
                  <c:v>-48.8666743939414</c:v>
                </c:pt>
                <c:pt idx="9983">
                  <c:v>-48.86318284148236</c:v>
                </c:pt>
                <c:pt idx="9984">
                  <c:v>-48.85968706483997</c:v>
                </c:pt>
                <c:pt idx="9985">
                  <c:v>-48.8561870660871</c:v>
                </c:pt>
                <c:pt idx="9986">
                  <c:v>-48.85268284729782</c:v>
                </c:pt>
                <c:pt idx="9987">
                  <c:v>-48.84917441054746</c:v>
                </c:pt>
                <c:pt idx="9988">
                  <c:v>-48.84566175791261</c:v>
                </c:pt>
                <c:pt idx="9989">
                  <c:v>-48.84214489147115</c:v>
                </c:pt>
                <c:pt idx="9990">
                  <c:v>-48.83862381330213</c:v>
                </c:pt>
                <c:pt idx="9991">
                  <c:v>-48.83509852548593</c:v>
                </c:pt>
                <c:pt idx="9992">
                  <c:v>-48.83156903010416</c:v>
                </c:pt>
                <c:pt idx="9993">
                  <c:v>-48.82803532923966</c:v>
                </c:pt>
                <c:pt idx="9994">
                  <c:v>-48.82449742497653</c:v>
                </c:pt>
                <c:pt idx="9995">
                  <c:v>-48.82095531940016</c:v>
                </c:pt>
                <c:pt idx="9996">
                  <c:v>-48.81740901459712</c:v>
                </c:pt>
                <c:pt idx="9997">
                  <c:v>-48.81385851265531</c:v>
                </c:pt>
                <c:pt idx="9998">
                  <c:v>-48.8103038156638</c:v>
                </c:pt>
                <c:pt idx="9999">
                  <c:v>-48.80674492571296</c:v>
                </c:pt>
                <c:pt idx="10000">
                  <c:v>-48.8031818448944</c:v>
                </c:pt>
                <c:pt idx="10001">
                  <c:v>-48.79961457530094</c:v>
                </c:pt>
                <c:pt idx="10002">
                  <c:v>-48.79604311902668</c:v>
                </c:pt>
                <c:pt idx="10003">
                  <c:v>-48.79246747816698</c:v>
                </c:pt>
                <c:pt idx="10004">
                  <c:v>-48.7888876548184</c:v>
                </c:pt>
                <c:pt idx="10005">
                  <c:v>-48.7853036510788</c:v>
                </c:pt>
                <c:pt idx="10006">
                  <c:v>-48.78171546904721</c:v>
                </c:pt>
                <c:pt idx="10007">
                  <c:v>-48.778123110824</c:v>
                </c:pt>
                <c:pt idx="10008">
                  <c:v>-48.77452657851063</c:v>
                </c:pt>
                <c:pt idx="10009">
                  <c:v>-48.77092587421</c:v>
                </c:pt>
                <c:pt idx="10010">
                  <c:v>-48.7673210000261</c:v>
                </c:pt>
                <c:pt idx="10011">
                  <c:v>-48.76371195806422</c:v>
                </c:pt>
                <c:pt idx="10012">
                  <c:v>-48.7600987504309</c:v>
                </c:pt>
                <c:pt idx="10013">
                  <c:v>-48.75648137923384</c:v>
                </c:pt>
                <c:pt idx="10014">
                  <c:v>-48.75285984658211</c:v>
                </c:pt>
                <c:pt idx="10015">
                  <c:v>-48.7492341545859</c:v>
                </c:pt>
                <c:pt idx="10016">
                  <c:v>-48.74560430535668</c:v>
                </c:pt>
                <c:pt idx="10017">
                  <c:v>-48.7419703010072</c:v>
                </c:pt>
                <c:pt idx="10018">
                  <c:v>-48.73833214365136</c:v>
                </c:pt>
                <c:pt idx="10019">
                  <c:v>-48.73468983540437</c:v>
                </c:pt>
                <c:pt idx="10020">
                  <c:v>-48.73104337838264</c:v>
                </c:pt>
                <c:pt idx="10021">
                  <c:v>-48.72739277470382</c:v>
                </c:pt>
                <c:pt idx="10022">
                  <c:v>-48.7237380264868</c:v>
                </c:pt>
                <c:pt idx="10023">
                  <c:v>-48.72007913585167</c:v>
                </c:pt>
                <c:pt idx="10024">
                  <c:v>-48.7164161049198</c:v>
                </c:pt>
                <c:pt idx="10025">
                  <c:v>-48.71274893581377</c:v>
                </c:pt>
                <c:pt idx="10026">
                  <c:v>-48.70907763065738</c:v>
                </c:pt>
                <c:pt idx="10027">
                  <c:v>-48.7054021915757</c:v>
                </c:pt>
                <c:pt idx="10028">
                  <c:v>-48.70172262069495</c:v>
                </c:pt>
                <c:pt idx="10029">
                  <c:v>-48.69803892014268</c:v>
                </c:pt>
                <c:pt idx="10030">
                  <c:v>-48.6943510920476</c:v>
                </c:pt>
                <c:pt idx="10031">
                  <c:v>-48.69065913853967</c:v>
                </c:pt>
                <c:pt idx="10032">
                  <c:v>-48.68696306175005</c:v>
                </c:pt>
                <c:pt idx="10033">
                  <c:v>-48.6832628638112</c:v>
                </c:pt>
                <c:pt idx="10034">
                  <c:v>-48.67955854685673</c:v>
                </c:pt>
                <c:pt idx="10035">
                  <c:v>-48.6758501130215</c:v>
                </c:pt>
                <c:pt idx="10036">
                  <c:v>-48.6721375644416</c:v>
                </c:pt>
                <c:pt idx="10037">
                  <c:v>-48.66842090325432</c:v>
                </c:pt>
                <c:pt idx="10038">
                  <c:v>-48.66470013159823</c:v>
                </c:pt>
                <c:pt idx="10039">
                  <c:v>-48.66097525161306</c:v>
                </c:pt>
                <c:pt idx="10040">
                  <c:v>-48.65724626543981</c:v>
                </c:pt>
                <c:pt idx="10041">
                  <c:v>-48.65351317522067</c:v>
                </c:pt>
                <c:pt idx="10042">
                  <c:v>-48.64977598309907</c:v>
                </c:pt>
                <c:pt idx="10043">
                  <c:v>-48.64603469121962</c:v>
                </c:pt>
                <c:pt idx="10044">
                  <c:v>-48.64228930172823</c:v>
                </c:pt>
                <c:pt idx="10045">
                  <c:v>-48.63853981677196</c:v>
                </c:pt>
                <c:pt idx="10046">
                  <c:v>-48.63478623849908</c:v>
                </c:pt>
                <c:pt idx="10047">
                  <c:v>-48.63102856905914</c:v>
                </c:pt>
                <c:pt idx="10048">
                  <c:v>-48.62726681060285</c:v>
                </c:pt>
                <c:pt idx="10049">
                  <c:v>-48.6235009652822</c:v>
                </c:pt>
                <c:pt idx="10050">
                  <c:v>-48.6197310352503</c:v>
                </c:pt>
                <c:pt idx="10051">
                  <c:v>-48.61595702266159</c:v>
                </c:pt>
                <c:pt idx="10052">
                  <c:v>-48.61217892967162</c:v>
                </c:pt>
                <c:pt idx="10053">
                  <c:v>-48.60839675843722</c:v>
                </c:pt>
                <c:pt idx="10054">
                  <c:v>-48.60461051111639</c:v>
                </c:pt>
                <c:pt idx="10055">
                  <c:v>-48.60082018986839</c:v>
                </c:pt>
                <c:pt idx="10056">
                  <c:v>-48.59702579685366</c:v>
                </c:pt>
                <c:pt idx="10057">
                  <c:v>-48.59322733423385</c:v>
                </c:pt>
                <c:pt idx="10058">
                  <c:v>-48.58942480417184</c:v>
                </c:pt>
                <c:pt idx="10059">
                  <c:v>-48.5856182088317</c:v>
                </c:pt>
                <c:pt idx="10060">
                  <c:v>-48.58180755037868</c:v>
                </c:pt>
                <c:pt idx="10061">
                  <c:v>-48.57799283097936</c:v>
                </c:pt>
                <c:pt idx="10062">
                  <c:v>-48.57417405280138</c:v>
                </c:pt>
                <c:pt idx="10063">
                  <c:v>-48.57035121801368</c:v>
                </c:pt>
                <c:pt idx="10064">
                  <c:v>-48.56652432878637</c:v>
                </c:pt>
                <c:pt idx="10065">
                  <c:v>-48.56269338729077</c:v>
                </c:pt>
                <c:pt idx="10066">
                  <c:v>-48.55885839569941</c:v>
                </c:pt>
                <c:pt idx="10067">
                  <c:v>-48.55501935618604</c:v>
                </c:pt>
                <c:pt idx="10068">
                  <c:v>-48.55117627092558</c:v>
                </c:pt>
                <c:pt idx="10069">
                  <c:v>-48.54732914209418</c:v>
                </c:pt>
                <c:pt idx="10070">
                  <c:v>-48.54347797186919</c:v>
                </c:pt>
                <c:pt idx="10071">
                  <c:v>-48.53962276242916</c:v>
                </c:pt>
                <c:pt idx="10072">
                  <c:v>-48.53576351595382</c:v>
                </c:pt>
                <c:pt idx="10073">
                  <c:v>-48.53190023462414</c:v>
                </c:pt>
                <c:pt idx="10074">
                  <c:v>-48.52803292062226</c:v>
                </c:pt>
                <c:pt idx="10075">
                  <c:v>-48.52416157613153</c:v>
                </c:pt>
                <c:pt idx="10076">
                  <c:v>-48.5202862033365</c:v>
                </c:pt>
                <c:pt idx="10077">
                  <c:v>-48.51640680442294</c:v>
                </c:pt>
                <c:pt idx="10078">
                  <c:v>-48.51252338157777</c:v>
                </c:pt>
                <c:pt idx="10079">
                  <c:v>-48.50863593698914</c:v>
                </c:pt>
                <c:pt idx="10080">
                  <c:v>-48.50474447284635</c:v>
                </c:pt>
                <c:pt idx="10081">
                  <c:v>-48.50084899134001</c:v>
                </c:pt>
                <c:pt idx="10082">
                  <c:v>-48.49694949466181</c:v>
                </c:pt>
                <c:pt idx="10083">
                  <c:v>-48.49304598500467</c:v>
                </c:pt>
                <c:pt idx="10084">
                  <c:v>-48.48913846456271</c:v>
                </c:pt>
                <c:pt idx="10085">
                  <c:v>-48.48522693553124</c:v>
                </c:pt>
                <c:pt idx="10086">
                  <c:v>-48.48131140010675</c:v>
                </c:pt>
                <c:pt idx="10087">
                  <c:v>-48.47739186048697</c:v>
                </c:pt>
                <c:pt idx="10088">
                  <c:v>-48.47346831887077</c:v>
                </c:pt>
                <c:pt idx="10089">
                  <c:v>-48.46954077745821</c:v>
                </c:pt>
                <c:pt idx="10090">
                  <c:v>-48.46560923845057</c:v>
                </c:pt>
                <c:pt idx="10091">
                  <c:v>-48.46167370405031</c:v>
                </c:pt>
                <c:pt idx="10092">
                  <c:v>-48.45773417646105</c:v>
                </c:pt>
                <c:pt idx="10093">
                  <c:v>-48.45379065788765</c:v>
                </c:pt>
                <c:pt idx="10094">
                  <c:v>-48.44984315053613</c:v>
                </c:pt>
                <c:pt idx="10095">
                  <c:v>-48.44589165661367</c:v>
                </c:pt>
                <c:pt idx="10096">
                  <c:v>-48.44193617832871</c:v>
                </c:pt>
                <c:pt idx="10097">
                  <c:v>-48.43797671789078</c:v>
                </c:pt>
                <c:pt idx="10098">
                  <c:v>-48.43401327751064</c:v>
                </c:pt>
                <c:pt idx="10099">
                  <c:v>-48.43004585940027</c:v>
                </c:pt>
                <c:pt idx="10100">
                  <c:v>-48.42607446577277</c:v>
                </c:pt>
                <c:pt idx="10101">
                  <c:v>-48.42209909884247</c:v>
                </c:pt>
                <c:pt idx="10102">
                  <c:v>-48.41811976082486</c:v>
                </c:pt>
                <c:pt idx="10103">
                  <c:v>-48.41413645393659</c:v>
                </c:pt>
                <c:pt idx="10104">
                  <c:v>-48.41014918039556</c:v>
                </c:pt>
                <c:pt idx="10105">
                  <c:v>-48.4061579424208</c:v>
                </c:pt>
                <c:pt idx="10106">
                  <c:v>-48.40216274223246</c:v>
                </c:pt>
                <c:pt idx="10107">
                  <c:v>-48.398163582052</c:v>
                </c:pt>
                <c:pt idx="10108">
                  <c:v>-48.39416046410197</c:v>
                </c:pt>
                <c:pt idx="10109">
                  <c:v>-48.39015339060612</c:v>
                </c:pt>
                <c:pt idx="10110">
                  <c:v>-48.38614236378937</c:v>
                </c:pt>
                <c:pt idx="10111">
                  <c:v>-48.38212738587785</c:v>
                </c:pt>
                <c:pt idx="10112">
                  <c:v>-48.3781084590988</c:v>
                </c:pt>
                <c:pt idx="10113">
                  <c:v>-48.37408558568066</c:v>
                </c:pt>
                <c:pt idx="10114">
                  <c:v>-48.37005876785312</c:v>
                </c:pt>
                <c:pt idx="10115">
                  <c:v>-48.36602800784692</c:v>
                </c:pt>
                <c:pt idx="10116">
                  <c:v>-48.36199330789406</c:v>
                </c:pt>
                <c:pt idx="10117">
                  <c:v>-48.35795467022767</c:v>
                </c:pt>
                <c:pt idx="10118">
                  <c:v>-48.35391209708208</c:v>
                </c:pt>
                <c:pt idx="10119">
                  <c:v>-48.34986559069276</c:v>
                </c:pt>
                <c:pt idx="10120">
                  <c:v>-48.34581515329637</c:v>
                </c:pt>
                <c:pt idx="10121">
                  <c:v>-48.34176078713075</c:v>
                </c:pt>
                <c:pt idx="10122">
                  <c:v>-48.33770249443489</c:v>
                </c:pt>
                <c:pt idx="10123">
                  <c:v>-48.33364027744892</c:v>
                </c:pt>
                <c:pt idx="10124">
                  <c:v>-48.32957413841421</c:v>
                </c:pt>
                <c:pt idx="10125">
                  <c:v>-48.32550407957324</c:v>
                </c:pt>
                <c:pt idx="10126">
                  <c:v>-48.32143010316965</c:v>
                </c:pt>
                <c:pt idx="10127">
                  <c:v>-48.31735221144831</c:v>
                </c:pt>
                <c:pt idx="10128">
                  <c:v>-48.31327040665519</c:v>
                </c:pt>
                <c:pt idx="10129">
                  <c:v>-48.30918469103744</c:v>
                </c:pt>
                <c:pt idx="10130">
                  <c:v>-48.30509506684339</c:v>
                </c:pt>
                <c:pt idx="10131">
                  <c:v>-48.30100153632252</c:v>
                </c:pt>
                <c:pt idx="10132">
                  <c:v>-48.29690410172549</c:v>
                </c:pt>
                <c:pt idx="10133">
                  <c:v>-48.29280276530408</c:v>
                </c:pt>
                <c:pt idx="10134">
                  <c:v>-48.28869752931126</c:v>
                </c:pt>
                <c:pt idx="10135">
                  <c:v>-48.28458839600118</c:v>
                </c:pt>
                <c:pt idx="10136">
                  <c:v>-48.28047536762911</c:v>
                </c:pt>
                <c:pt idx="10137">
                  <c:v>-48.2763584464515</c:v>
                </c:pt>
                <c:pt idx="10138">
                  <c:v>-48.27223763472593</c:v>
                </c:pt>
                <c:pt idx="10139">
                  <c:v>-48.2681129347112</c:v>
                </c:pt>
                <c:pt idx="10140">
                  <c:v>-48.26398434866717</c:v>
                </c:pt>
                <c:pt idx="10141">
                  <c:v>-48.25985187885497</c:v>
                </c:pt>
                <c:pt idx="10142">
                  <c:v>-48.2557155275368</c:v>
                </c:pt>
                <c:pt idx="10143">
                  <c:v>-48.25157529697605</c:v>
                </c:pt>
                <c:pt idx="10144">
                  <c:v>-48.24743118943725</c:v>
                </c:pt>
                <c:pt idx="10145">
                  <c:v>-48.2432832071861</c:v>
                </c:pt>
                <c:pt idx="10146">
                  <c:v>-48.23913135248945</c:v>
                </c:pt>
                <c:pt idx="10147">
                  <c:v>-48.23497562761528</c:v>
                </c:pt>
                <c:pt idx="10148">
                  <c:v>-48.23081603483273</c:v>
                </c:pt>
                <c:pt idx="10149">
                  <c:v>-48.22665257641211</c:v>
                </c:pt>
                <c:pt idx="10150">
                  <c:v>-48.22248525462486</c:v>
                </c:pt>
                <c:pt idx="10151">
                  <c:v>-48.21831407174357</c:v>
                </c:pt>
                <c:pt idx="10152">
                  <c:v>-48.21413903004201</c:v>
                </c:pt>
                <c:pt idx="10153">
                  <c:v>-48.20996013179504</c:v>
                </c:pt>
                <c:pt idx="10154">
                  <c:v>-48.20577737927872</c:v>
                </c:pt>
                <c:pt idx="10155">
                  <c:v>-48.20159077477023</c:v>
                </c:pt>
                <c:pt idx="10156">
                  <c:v>-48.1974003205479</c:v>
                </c:pt>
                <c:pt idx="10157">
                  <c:v>-48.19320601889121</c:v>
                </c:pt>
                <c:pt idx="10158">
                  <c:v>-48.18900787208078</c:v>
                </c:pt>
                <c:pt idx="10159">
                  <c:v>-48.18480588239837</c:v>
                </c:pt>
                <c:pt idx="10160">
                  <c:v>-48.18060005212691</c:v>
                </c:pt>
                <c:pt idx="10161">
                  <c:v>-48.17639038355044</c:v>
                </c:pt>
                <c:pt idx="10162">
                  <c:v>-48.17217687895414</c:v>
                </c:pt>
                <c:pt idx="10163">
                  <c:v>-48.16795954062435</c:v>
                </c:pt>
                <c:pt idx="10164">
                  <c:v>-48.16373837084855</c:v>
                </c:pt>
                <c:pt idx="10165">
                  <c:v>-48.15951337191535</c:v>
                </c:pt>
                <c:pt idx="10166">
                  <c:v>-48.15528454611451</c:v>
                </c:pt>
                <c:pt idx="10167">
                  <c:v>-48.15105189573692</c:v>
                </c:pt>
                <c:pt idx="10168">
                  <c:v>-48.14681542307461</c:v>
                </c:pt>
                <c:pt idx="10169">
                  <c:v>-48.14257513042076</c:v>
                </c:pt>
                <c:pt idx="10170">
                  <c:v>-48.13833102006963</c:v>
                </c:pt>
                <c:pt idx="10171">
                  <c:v>-48.13408309431669</c:v>
                </c:pt>
                <c:pt idx="10172">
                  <c:v>-48.12983135545853</c:v>
                </c:pt>
                <c:pt idx="10173">
                  <c:v>-48.12557580579283</c:v>
                </c:pt>
                <c:pt idx="10174">
                  <c:v>-48.12131644761843</c:v>
                </c:pt>
                <c:pt idx="10175">
                  <c:v>-48.11705328323532</c:v>
                </c:pt>
                <c:pt idx="10176">
                  <c:v>-48.11278631494461</c:v>
                </c:pt>
                <c:pt idx="10177">
                  <c:v>-48.10851554504853</c:v>
                </c:pt>
                <c:pt idx="10178">
                  <c:v>-48.10424097585043</c:v>
                </c:pt>
                <c:pt idx="10179">
                  <c:v>-48.09996260965485</c:v>
                </c:pt>
                <c:pt idx="10180">
                  <c:v>-48.09568044876738</c:v>
                </c:pt>
                <c:pt idx="10181">
                  <c:v>-48.09139449549481</c:v>
                </c:pt>
                <c:pt idx="10182">
                  <c:v>-48.08710475214501</c:v>
                </c:pt>
                <c:pt idx="10183">
                  <c:v>-48.082811221027</c:v>
                </c:pt>
                <c:pt idx="10184">
                  <c:v>-48.07851390445092</c:v>
                </c:pt>
                <c:pt idx="10185">
                  <c:v>-48.07421280472801</c:v>
                </c:pt>
                <c:pt idx="10186">
                  <c:v>-48.0699079241707</c:v>
                </c:pt>
                <c:pt idx="10187">
                  <c:v>-48.06559926509247</c:v>
                </c:pt>
                <c:pt idx="10188">
                  <c:v>-48.061286829808</c:v>
                </c:pt>
                <c:pt idx="10189">
                  <c:v>-48.05697062063303</c:v>
                </c:pt>
                <c:pt idx="10190">
                  <c:v>-48.05265063988445</c:v>
                </c:pt>
                <c:pt idx="10191">
                  <c:v>-48.04832688988029</c:v>
                </c:pt>
                <c:pt idx="10192">
                  <c:v>-48.04399937293964</c:v>
                </c:pt>
                <c:pt idx="10193">
                  <c:v>-48.03966809138277</c:v>
                </c:pt>
                <c:pt idx="10194">
                  <c:v>-48.03533304753106</c:v>
                </c:pt>
                <c:pt idx="10195">
                  <c:v>-48.03099424370698</c:v>
                </c:pt>
                <c:pt idx="10196">
                  <c:v>-48.02665168223415</c:v>
                </c:pt>
                <c:pt idx="10197">
                  <c:v>-48.0223053654373</c:v>
                </c:pt>
                <c:pt idx="10198">
                  <c:v>-48.01795529564224</c:v>
                </c:pt>
                <c:pt idx="10199">
                  <c:v>-48.01360147517598</c:v>
                </c:pt>
                <c:pt idx="10200">
                  <c:v>-48.00924390636657</c:v>
                </c:pt>
                <c:pt idx="10201">
                  <c:v>-48.00488259154319</c:v>
                </c:pt>
                <c:pt idx="10202">
                  <c:v>-48.00051753303617</c:v>
                </c:pt>
                <c:pt idx="10203">
                  <c:v>-47.99614873317692</c:v>
                </c:pt>
                <c:pt idx="10204">
                  <c:v>-47.99177619429795</c:v>
                </c:pt>
                <c:pt idx="10205">
                  <c:v>-47.98739991873291</c:v>
                </c:pt>
                <c:pt idx="10206">
                  <c:v>-47.98301990881657</c:v>
                </c:pt>
                <c:pt idx="10207">
                  <c:v>-47.97863616688481</c:v>
                </c:pt>
                <c:pt idx="10208">
                  <c:v>-47.97424869527455</c:v>
                </c:pt>
                <c:pt idx="10209">
                  <c:v>-47.96985749632393</c:v>
                </c:pt>
                <c:pt idx="10210">
                  <c:v>-47.96546257237213</c:v>
                </c:pt>
                <c:pt idx="10211">
                  <c:v>-47.96106392575944</c:v>
                </c:pt>
                <c:pt idx="10212">
                  <c:v>-47.95666155882726</c:v>
                </c:pt>
                <c:pt idx="10213">
                  <c:v>-47.95225547391815</c:v>
                </c:pt>
                <c:pt idx="10214">
                  <c:v>-47.9478456733757</c:v>
                </c:pt>
                <c:pt idx="10215">
                  <c:v>-47.94343215954463</c:v>
                </c:pt>
                <c:pt idx="10216">
                  <c:v>-47.93901493477081</c:v>
                </c:pt>
                <c:pt idx="10217">
                  <c:v>-47.93459400140113</c:v>
                </c:pt>
                <c:pt idx="10218">
                  <c:v>-47.93016936178365</c:v>
                </c:pt>
                <c:pt idx="10219">
                  <c:v>-47.92574101826754</c:v>
                </c:pt>
                <c:pt idx="10220">
                  <c:v>-47.921308973203</c:v>
                </c:pt>
                <c:pt idx="10221">
                  <c:v>-47.91687322894141</c:v>
                </c:pt>
                <c:pt idx="10222">
                  <c:v>-47.9124337878352</c:v>
                </c:pt>
                <c:pt idx="10223">
                  <c:v>-47.90799065223788</c:v>
                </c:pt>
                <c:pt idx="10224">
                  <c:v>-47.90354382450416</c:v>
                </c:pt>
                <c:pt idx="10225">
                  <c:v>-47.89909330698976</c:v>
                </c:pt>
                <c:pt idx="10226">
                  <c:v>-47.89463910205149</c:v>
                </c:pt>
                <c:pt idx="10227">
                  <c:v>-47.8901812120473</c:v>
                </c:pt>
                <c:pt idx="10228">
                  <c:v>-47.88571963933625</c:v>
                </c:pt>
                <c:pt idx="10229">
                  <c:v>-47.88125438627845</c:v>
                </c:pt>
                <c:pt idx="10230">
                  <c:v>-47.87678545523512</c:v>
                </c:pt>
                <c:pt idx="10231">
                  <c:v>-47.87231284856861</c:v>
                </c:pt>
                <c:pt idx="10232">
                  <c:v>-47.86783656864226</c:v>
                </c:pt>
                <c:pt idx="10233">
                  <c:v>-47.86335661782067</c:v>
                </c:pt>
                <c:pt idx="10234">
                  <c:v>-47.85887299846936</c:v>
                </c:pt>
                <c:pt idx="10235">
                  <c:v>-47.85438571295504</c:v>
                </c:pt>
                <c:pt idx="10236">
                  <c:v>-47.84989476364548</c:v>
                </c:pt>
                <c:pt idx="10237">
                  <c:v>-47.84540015290958</c:v>
                </c:pt>
                <c:pt idx="10238">
                  <c:v>-47.84090188311725</c:v>
                </c:pt>
                <c:pt idx="10239">
                  <c:v>-47.8363999566396</c:v>
                </c:pt>
                <c:pt idx="10240">
                  <c:v>-47.83189437584868</c:v>
                </c:pt>
                <c:pt idx="10241">
                  <c:v>-47.8273851431178</c:v>
                </c:pt>
                <c:pt idx="10242">
                  <c:v>-47.8228722608212</c:v>
                </c:pt>
                <c:pt idx="10243">
                  <c:v>-47.81835573133429</c:v>
                </c:pt>
                <c:pt idx="10244">
                  <c:v>-47.81383555703353</c:v>
                </c:pt>
                <c:pt idx="10245">
                  <c:v>-47.80931174029654</c:v>
                </c:pt>
                <c:pt idx="10246">
                  <c:v>-47.80478428350191</c:v>
                </c:pt>
                <c:pt idx="10247">
                  <c:v>-47.8002531890294</c:v>
                </c:pt>
                <c:pt idx="10248">
                  <c:v>-47.7957184592598</c:v>
                </c:pt>
                <c:pt idx="10249">
                  <c:v>-47.791180096575</c:v>
                </c:pt>
                <c:pt idx="10250">
                  <c:v>-47.78663810335798</c:v>
                </c:pt>
                <c:pt idx="10251">
                  <c:v>-47.7820924819928</c:v>
                </c:pt>
                <c:pt idx="10252">
                  <c:v>-47.77754323486458</c:v>
                </c:pt>
                <c:pt idx="10253">
                  <c:v>-47.77299036435954</c:v>
                </c:pt>
                <c:pt idx="10254">
                  <c:v>-47.76843387286496</c:v>
                </c:pt>
                <c:pt idx="10255">
                  <c:v>-47.7638737627692</c:v>
                </c:pt>
                <c:pt idx="10256">
                  <c:v>-47.75931003646173</c:v>
                </c:pt>
                <c:pt idx="10257">
                  <c:v>-47.75474269633303</c:v>
                </c:pt>
                <c:pt idx="10258">
                  <c:v>-47.75017174477471</c:v>
                </c:pt>
                <c:pt idx="10259">
                  <c:v>-47.74559718417943</c:v>
                </c:pt>
                <c:pt idx="10260">
                  <c:v>-47.74101901694095</c:v>
                </c:pt>
                <c:pt idx="10261">
                  <c:v>-47.73643724545406</c:v>
                </c:pt>
                <c:pt idx="10262">
                  <c:v>-47.73185187211465</c:v>
                </c:pt>
                <c:pt idx="10263">
                  <c:v>-47.72726289931971</c:v>
                </c:pt>
                <c:pt idx="10264">
                  <c:v>-47.72267032946721</c:v>
                </c:pt>
                <c:pt idx="10265">
                  <c:v>-47.7180741649563</c:v>
                </c:pt>
                <c:pt idx="10266">
                  <c:v>-47.7134744081871</c:v>
                </c:pt>
                <c:pt idx="10267">
                  <c:v>-47.70887106156088</c:v>
                </c:pt>
                <c:pt idx="10268">
                  <c:v>-47.70426412747995</c:v>
                </c:pt>
                <c:pt idx="10269">
                  <c:v>-47.69965360834765</c:v>
                </c:pt>
                <c:pt idx="10270">
                  <c:v>-47.69503950656843</c:v>
                </c:pt>
                <c:pt idx="10271">
                  <c:v>-47.6904218245478</c:v>
                </c:pt>
                <c:pt idx="10272">
                  <c:v>-47.68580056469231</c:v>
                </c:pt>
                <c:pt idx="10273">
                  <c:v>-47.68117572940963</c:v>
                </c:pt>
                <c:pt idx="10274">
                  <c:v>-47.67654732110842</c:v>
                </c:pt>
                <c:pt idx="10275">
                  <c:v>-47.67191534219845</c:v>
                </c:pt>
                <c:pt idx="10276">
                  <c:v>-47.66727979509053</c:v>
                </c:pt>
                <c:pt idx="10277">
                  <c:v>-47.66264068219656</c:v>
                </c:pt>
                <c:pt idx="10278">
                  <c:v>-47.65799800592949</c:v>
                </c:pt>
                <c:pt idx="10279">
                  <c:v>-47.6533517687033</c:v>
                </c:pt>
                <c:pt idx="10280">
                  <c:v>-47.64870197293306</c:v>
                </c:pt>
                <c:pt idx="10281">
                  <c:v>-47.6440486210349</c:v>
                </c:pt>
                <c:pt idx="10282">
                  <c:v>-47.639391715426</c:v>
                </c:pt>
                <c:pt idx="10283">
                  <c:v>-47.63473125852457</c:v>
                </c:pt>
                <c:pt idx="10284">
                  <c:v>-47.63006725274992</c:v>
                </c:pt>
                <c:pt idx="10285">
                  <c:v>-47.62539970052242</c:v>
                </c:pt>
                <c:pt idx="10286">
                  <c:v>-47.62072860426345</c:v>
                </c:pt>
                <c:pt idx="10287">
                  <c:v>-47.61605396639546</c:v>
                </c:pt>
                <c:pt idx="10288">
                  <c:v>-47.611375789342</c:v>
                </c:pt>
                <c:pt idx="10289">
                  <c:v>-47.60669407552757</c:v>
                </c:pt>
                <c:pt idx="10290">
                  <c:v>-47.60200882737785</c:v>
                </c:pt>
                <c:pt idx="10291">
                  <c:v>-47.59732004731947</c:v>
                </c:pt>
                <c:pt idx="10292">
                  <c:v>-47.59262773778016</c:v>
                </c:pt>
                <c:pt idx="10293">
                  <c:v>-47.58793190118867</c:v>
                </c:pt>
                <c:pt idx="10294">
                  <c:v>-47.58323253997486</c:v>
                </c:pt>
                <c:pt idx="10295">
                  <c:v>-47.57852965656956</c:v>
                </c:pt>
                <c:pt idx="10296">
                  <c:v>-47.57382325340468</c:v>
                </c:pt>
                <c:pt idx="10297">
                  <c:v>-47.56911333291321</c:v>
                </c:pt>
                <c:pt idx="10298">
                  <c:v>-47.56439989752914</c:v>
                </c:pt>
                <c:pt idx="10299">
                  <c:v>-47.5596829496875</c:v>
                </c:pt>
                <c:pt idx="10300">
                  <c:v>-47.55496249182443</c:v>
                </c:pt>
                <c:pt idx="10301">
                  <c:v>-47.55023852637706</c:v>
                </c:pt>
                <c:pt idx="10302">
                  <c:v>-47.54551105578356</c:v>
                </c:pt>
                <c:pt idx="10303">
                  <c:v>-47.54078008248316</c:v>
                </c:pt>
                <c:pt idx="10304">
                  <c:v>-47.53604560891615</c:v>
                </c:pt>
                <c:pt idx="10305">
                  <c:v>-47.53130763752381</c:v>
                </c:pt>
                <c:pt idx="10306">
                  <c:v>-47.5265661707485</c:v>
                </c:pt>
                <c:pt idx="10307">
                  <c:v>-47.52182121103363</c:v>
                </c:pt>
                <c:pt idx="10308">
                  <c:v>-47.51707276082362</c:v>
                </c:pt>
                <c:pt idx="10309">
                  <c:v>-47.51232082256395</c:v>
                </c:pt>
                <c:pt idx="10310">
                  <c:v>-47.50756539870111</c:v>
                </c:pt>
                <c:pt idx="10311">
                  <c:v>-47.50280649168262</c:v>
                </c:pt>
                <c:pt idx="10312">
                  <c:v>-47.49804410395712</c:v>
                </c:pt>
                <c:pt idx="10313">
                  <c:v>-47.49327823797418</c:v>
                </c:pt>
                <c:pt idx="10314">
                  <c:v>-47.48850889618445</c:v>
                </c:pt>
                <c:pt idx="10315">
                  <c:v>-47.48373608103962</c:v>
                </c:pt>
                <c:pt idx="10316">
                  <c:v>-47.47895979499243</c:v>
                </c:pt>
                <c:pt idx="10317">
                  <c:v>-47.4741800404966</c:v>
                </c:pt>
                <c:pt idx="10318">
                  <c:v>-47.46939682000693</c:v>
                </c:pt>
                <c:pt idx="10319">
                  <c:v>-47.46461013597922</c:v>
                </c:pt>
                <c:pt idx="10320">
                  <c:v>-47.45981999087031</c:v>
                </c:pt>
                <c:pt idx="10321">
                  <c:v>-47.45502638713808</c:v>
                </c:pt>
                <c:pt idx="10322">
                  <c:v>-47.45022932724142</c:v>
                </c:pt>
                <c:pt idx="10323">
                  <c:v>-47.44542881364028</c:v>
                </c:pt>
                <c:pt idx="10324">
                  <c:v>-47.4406248487956</c:v>
                </c:pt>
                <c:pt idx="10325">
                  <c:v>-47.43581743516938</c:v>
                </c:pt>
                <c:pt idx="10326">
                  <c:v>-47.43100657522459</c:v>
                </c:pt>
                <c:pt idx="10327">
                  <c:v>-47.42619227142532</c:v>
                </c:pt>
                <c:pt idx="10328">
                  <c:v>-47.42137452623657</c:v>
                </c:pt>
                <c:pt idx="10329">
                  <c:v>-47.41655334212448</c:v>
                </c:pt>
                <c:pt idx="10330">
                  <c:v>-47.4117287215561</c:v>
                </c:pt>
                <c:pt idx="10331">
                  <c:v>-47.4069006669996</c:v>
                </c:pt>
                <c:pt idx="10332">
                  <c:v>-47.40206918092412</c:v>
                </c:pt>
                <c:pt idx="10333">
                  <c:v>-47.3972342657998</c:v>
                </c:pt>
                <c:pt idx="10334">
                  <c:v>-47.3923959240979</c:v>
                </c:pt>
                <c:pt idx="10335">
                  <c:v>-47.38755415829052</c:v>
                </c:pt>
                <c:pt idx="10336">
                  <c:v>-47.382708970851</c:v>
                </c:pt>
                <c:pt idx="10337">
                  <c:v>-47.37786036425351</c:v>
                </c:pt>
                <c:pt idx="10338">
                  <c:v>-47.37300834097337</c:v>
                </c:pt>
                <c:pt idx="10339">
                  <c:v>-47.36815290348681</c:v>
                </c:pt>
                <c:pt idx="10340">
                  <c:v>-47.36329405427114</c:v>
                </c:pt>
                <c:pt idx="10341">
                  <c:v>-47.35843179580469</c:v>
                </c:pt>
                <c:pt idx="10342">
                  <c:v>-47.35356613056676</c:v>
                </c:pt>
                <c:pt idx="10343">
                  <c:v>-47.3486970610377</c:v>
                </c:pt>
                <c:pt idx="10344">
                  <c:v>-47.34382458969885</c:v>
                </c:pt>
                <c:pt idx="10345">
                  <c:v>-47.3389487190326</c:v>
                </c:pt>
                <c:pt idx="10346">
                  <c:v>-47.33406945152228</c:v>
                </c:pt>
                <c:pt idx="10347">
                  <c:v>-47.32918678965232</c:v>
                </c:pt>
                <c:pt idx="10348">
                  <c:v>-47.32430073590808</c:v>
                </c:pt>
                <c:pt idx="10349">
                  <c:v>-47.31941129277598</c:v>
                </c:pt>
                <c:pt idx="10350">
                  <c:v>-47.31451846274339</c:v>
                </c:pt>
                <c:pt idx="10351">
                  <c:v>-47.30962224829881</c:v>
                </c:pt>
                <c:pt idx="10352">
                  <c:v>-47.30472265193158</c:v>
                </c:pt>
                <c:pt idx="10353">
                  <c:v>-47.2998196761322</c:v>
                </c:pt>
                <c:pt idx="10354">
                  <c:v>-47.29491332339206</c:v>
                </c:pt>
                <c:pt idx="10355">
                  <c:v>-47.29000359620361</c:v>
                </c:pt>
                <c:pt idx="10356">
                  <c:v>-47.28509049706031</c:v>
                </c:pt>
                <c:pt idx="10357">
                  <c:v>-47.28017402845661</c:v>
                </c:pt>
                <c:pt idx="10358">
                  <c:v>-47.27525419288794</c:v>
                </c:pt>
                <c:pt idx="10359">
                  <c:v>-47.27033099285078</c:v>
                </c:pt>
                <c:pt idx="10360">
                  <c:v>-47.26540443084253</c:v>
                </c:pt>
                <c:pt idx="10361">
                  <c:v>-47.26047450936171</c:v>
                </c:pt>
                <c:pt idx="10362">
                  <c:v>-47.25554123090773</c:v>
                </c:pt>
                <c:pt idx="10363">
                  <c:v>-47.25060459798105</c:v>
                </c:pt>
                <c:pt idx="10364">
                  <c:v>-47.24566461308313</c:v>
                </c:pt>
                <c:pt idx="10365">
                  <c:v>-47.2407212787164</c:v>
                </c:pt>
                <c:pt idx="10366">
                  <c:v>-47.23577459738432</c:v>
                </c:pt>
                <c:pt idx="10367">
                  <c:v>-47.2308245715913</c:v>
                </c:pt>
                <c:pt idx="10368">
                  <c:v>-47.22587120384281</c:v>
                </c:pt>
                <c:pt idx="10369">
                  <c:v>-47.22091449664526</c:v>
                </c:pt>
                <c:pt idx="10370">
                  <c:v>-47.21595445250605</c:v>
                </c:pt>
                <c:pt idx="10371">
                  <c:v>-47.21099107393362</c:v>
                </c:pt>
                <c:pt idx="10372">
                  <c:v>-47.20602436343737</c:v>
                </c:pt>
                <c:pt idx="10373">
                  <c:v>-47.2010543235277</c:v>
                </c:pt>
                <c:pt idx="10374">
                  <c:v>-47.19608095671598</c:v>
                </c:pt>
                <c:pt idx="10375">
                  <c:v>-47.1911042655146</c:v>
                </c:pt>
                <c:pt idx="10376">
                  <c:v>-47.18612425243693</c:v>
                </c:pt>
                <c:pt idx="10377">
                  <c:v>-47.1811409199973</c:v>
                </c:pt>
                <c:pt idx="10378">
                  <c:v>-47.17615427071107</c:v>
                </c:pt>
                <c:pt idx="10379">
                  <c:v>-47.17116430709456</c:v>
                </c:pt>
                <c:pt idx="10380">
                  <c:v>-47.16617103166511</c:v>
                </c:pt>
                <c:pt idx="10381">
                  <c:v>-47.16117444694098</c:v>
                </c:pt>
                <c:pt idx="10382">
                  <c:v>-47.15617455544147</c:v>
                </c:pt>
                <c:pt idx="10383">
                  <c:v>-47.15117135968684</c:v>
                </c:pt>
                <c:pt idx="10384">
                  <c:v>-47.14616486219835</c:v>
                </c:pt>
                <c:pt idx="10385">
                  <c:v>-47.14115506549825</c:v>
                </c:pt>
                <c:pt idx="10386">
                  <c:v>-47.13614197210971</c:v>
                </c:pt>
                <c:pt idx="10387">
                  <c:v>-47.13112558455696</c:v>
                </c:pt>
                <c:pt idx="10388">
                  <c:v>-47.12610590536515</c:v>
                </c:pt>
                <c:pt idx="10389">
                  <c:v>-47.12108293706045</c:v>
                </c:pt>
                <c:pt idx="10390">
                  <c:v>-47.11605668216998</c:v>
                </c:pt>
                <c:pt idx="10391">
                  <c:v>-47.11102714322185</c:v>
                </c:pt>
                <c:pt idx="10392">
                  <c:v>-47.10599432274517</c:v>
                </c:pt>
                <c:pt idx="10393">
                  <c:v>-47.10095822326997</c:v>
                </c:pt>
                <c:pt idx="10394">
                  <c:v>-47.09591884732731</c:v>
                </c:pt>
                <c:pt idx="10395">
                  <c:v>-47.09087619744918</c:v>
                </c:pt>
                <c:pt idx="10396">
                  <c:v>-47.0858302761686</c:v>
                </c:pt>
                <c:pt idx="10397">
                  <c:v>-47.08078108601949</c:v>
                </c:pt>
                <c:pt idx="10398">
                  <c:v>-47.07572862953683</c:v>
                </c:pt>
                <c:pt idx="10399">
                  <c:v>-47.07067290925647</c:v>
                </c:pt>
                <c:pt idx="10400">
                  <c:v>-47.06561392771534</c:v>
                </c:pt>
                <c:pt idx="10401">
                  <c:v>-47.06055168745125</c:v>
                </c:pt>
                <c:pt idx="10402">
                  <c:v>-47.055486191003</c:v>
                </c:pt>
                <c:pt idx="10403">
                  <c:v>-47.05041744091042</c:v>
                </c:pt>
                <c:pt idx="10404">
                  <c:v>-47.04534543971423</c:v>
                </c:pt>
                <c:pt idx="10405">
                  <c:v>-47.04027018995615</c:v>
                </c:pt>
                <c:pt idx="10406">
                  <c:v>-47.03519169417887</c:v>
                </c:pt>
                <c:pt idx="10407">
                  <c:v>-47.03010995492603</c:v>
                </c:pt>
                <c:pt idx="10408">
                  <c:v>-47.02502497474224</c:v>
                </c:pt>
                <c:pt idx="10409">
                  <c:v>-47.01993675617313</c:v>
                </c:pt>
                <c:pt idx="10410">
                  <c:v>-47.01484530176517</c:v>
                </c:pt>
                <c:pt idx="10411">
                  <c:v>-47.00975061406592</c:v>
                </c:pt>
                <c:pt idx="10412">
                  <c:v>-47.00465269562381</c:v>
                </c:pt>
                <c:pt idx="10413">
                  <c:v>-46.9995515489883</c:v>
                </c:pt>
                <c:pt idx="10414">
                  <c:v>-46.99444717670975</c:v>
                </c:pt>
                <c:pt idx="10415">
                  <c:v>-46.98933958133951</c:v>
                </c:pt>
                <c:pt idx="10416">
                  <c:v>-46.98422876542991</c:v>
                </c:pt>
                <c:pt idx="10417">
                  <c:v>-46.9791147315342</c:v>
                </c:pt>
                <c:pt idx="10418">
                  <c:v>-46.97399748220658</c:v>
                </c:pt>
                <c:pt idx="10419">
                  <c:v>-46.96887702000228</c:v>
                </c:pt>
                <c:pt idx="10420">
                  <c:v>-46.9637533474774</c:v>
                </c:pt>
                <c:pt idx="10421">
                  <c:v>-46.95862646718902</c:v>
                </c:pt>
                <c:pt idx="10422">
                  <c:v>-46.9534963816952</c:v>
                </c:pt>
                <c:pt idx="10423">
                  <c:v>-46.94836309355495</c:v>
                </c:pt>
                <c:pt idx="10424">
                  <c:v>-46.94322660532818</c:v>
                </c:pt>
                <c:pt idx="10425">
                  <c:v>-46.93808691957583</c:v>
                </c:pt>
                <c:pt idx="10426">
                  <c:v>-46.93294403885973</c:v>
                </c:pt>
                <c:pt idx="10427">
                  <c:v>-46.92779796574267</c:v>
                </c:pt>
                <c:pt idx="10428">
                  <c:v>-46.92264870278846</c:v>
                </c:pt>
                <c:pt idx="10429">
                  <c:v>-46.91749625256174</c:v>
                </c:pt>
                <c:pt idx="10430">
                  <c:v>-46.91234061762818</c:v>
                </c:pt>
                <c:pt idx="10431">
                  <c:v>-46.9071818005544</c:v>
                </c:pt>
                <c:pt idx="10432">
                  <c:v>-46.90201980390791</c:v>
                </c:pt>
                <c:pt idx="10433">
                  <c:v>-46.89685463025722</c:v>
                </c:pt>
                <c:pt idx="10434">
                  <c:v>-46.89168628217176</c:v>
                </c:pt>
                <c:pt idx="10435">
                  <c:v>-46.88651476222191</c:v>
                </c:pt>
                <c:pt idx="10436">
                  <c:v>-46.88134007297899</c:v>
                </c:pt>
                <c:pt idx="10437">
                  <c:v>-46.87616221701526</c:v>
                </c:pt>
                <c:pt idx="10438">
                  <c:v>-46.87098119690394</c:v>
                </c:pt>
                <c:pt idx="10439">
                  <c:v>-46.86579701521917</c:v>
                </c:pt>
                <c:pt idx="10440">
                  <c:v>-46.86060967453604</c:v>
                </c:pt>
                <c:pt idx="10441">
                  <c:v>-46.85541917743059</c:v>
                </c:pt>
                <c:pt idx="10442">
                  <c:v>-46.85022552647978</c:v>
                </c:pt>
                <c:pt idx="10443">
                  <c:v>-46.8450287242615</c:v>
                </c:pt>
                <c:pt idx="10444">
                  <c:v>-46.83982877335462</c:v>
                </c:pt>
                <c:pt idx="10445">
                  <c:v>-46.83462567633891</c:v>
                </c:pt>
                <c:pt idx="10446">
                  <c:v>-46.82941943579508</c:v>
                </c:pt>
                <c:pt idx="10447">
                  <c:v>-46.8242100543048</c:v>
                </c:pt>
                <c:pt idx="10448">
                  <c:v>-46.81899753445062</c:v>
                </c:pt>
                <c:pt idx="10449">
                  <c:v>-46.81378187881609</c:v>
                </c:pt>
                <c:pt idx="10450">
                  <c:v>-46.80856308998566</c:v>
                </c:pt>
                <c:pt idx="10451">
                  <c:v>-46.80334117054471</c:v>
                </c:pt>
                <c:pt idx="10452">
                  <c:v>-46.79811612307955</c:v>
                </c:pt>
                <c:pt idx="10453">
                  <c:v>-46.79288795017741</c:v>
                </c:pt>
                <c:pt idx="10454">
                  <c:v>-46.78765665442648</c:v>
                </c:pt>
                <c:pt idx="10455">
                  <c:v>-46.7824222384159</c:v>
                </c:pt>
                <c:pt idx="10456">
                  <c:v>-46.77718470473565</c:v>
                </c:pt>
                <c:pt idx="10457">
                  <c:v>-46.77194405597671</c:v>
                </c:pt>
                <c:pt idx="10458">
                  <c:v>-46.76670029473098</c:v>
                </c:pt>
                <c:pt idx="10459">
                  <c:v>-46.76145342359126</c:v>
                </c:pt>
                <c:pt idx="10460">
                  <c:v>-46.75620344515128</c:v>
                </c:pt>
                <c:pt idx="10461">
                  <c:v>-46.75095036200572</c:v>
                </c:pt>
                <c:pt idx="10462">
                  <c:v>-46.74569417675015</c:v>
                </c:pt>
                <c:pt idx="10463">
                  <c:v>-46.74043489198109</c:v>
                </c:pt>
                <c:pt idx="10464">
                  <c:v>-46.73517251029597</c:v>
                </c:pt>
                <c:pt idx="10465">
                  <c:v>-46.72990703429313</c:v>
                </c:pt>
                <c:pt idx="10466">
                  <c:v>-46.72463846657186</c:v>
                </c:pt>
                <c:pt idx="10467">
                  <c:v>-46.71936680973234</c:v>
                </c:pt>
                <c:pt idx="10468">
                  <c:v>-46.71409206637568</c:v>
                </c:pt>
                <c:pt idx="10469">
                  <c:v>-46.70881423910392</c:v>
                </c:pt>
                <c:pt idx="10470">
                  <c:v>-46.70353333052</c:v>
                </c:pt>
                <c:pt idx="10471">
                  <c:v>-46.6982493432278</c:v>
                </c:pt>
                <c:pt idx="10472">
                  <c:v>-46.69296227983205</c:v>
                </c:pt>
                <c:pt idx="10473">
                  <c:v>-46.6876721429385</c:v>
                </c:pt>
                <c:pt idx="10474">
                  <c:v>-46.68237893515373</c:v>
                </c:pt>
                <c:pt idx="10475">
                  <c:v>-46.67708265908525</c:v>
                </c:pt>
                <c:pt idx="10476">
                  <c:v>-46.67178331734153</c:v>
                </c:pt>
                <c:pt idx="10477">
                  <c:v>-46.6664809125319</c:v>
                </c:pt>
                <c:pt idx="10478">
                  <c:v>-46.66117544726661</c:v>
                </c:pt>
                <c:pt idx="10479">
                  <c:v>-46.65586692415685</c:v>
                </c:pt>
                <c:pt idx="10480">
                  <c:v>-46.65055534581468</c:v>
                </c:pt>
                <c:pt idx="10481">
                  <c:v>-46.64524071485308</c:v>
                </c:pt>
                <c:pt idx="10482">
                  <c:v>-46.63992303388597</c:v>
                </c:pt>
                <c:pt idx="10483">
                  <c:v>-46.63460230552813</c:v>
                </c:pt>
                <c:pt idx="10484">
                  <c:v>-46.62927853239528</c:v>
                </c:pt>
                <c:pt idx="10485">
                  <c:v>-46.62395171710402</c:v>
                </c:pt>
                <c:pt idx="10486">
                  <c:v>-46.61862186227189</c:v>
                </c:pt>
                <c:pt idx="10487">
                  <c:v>-46.6132889705173</c:v>
                </c:pt>
                <c:pt idx="10488">
                  <c:v>-46.6079530444596</c:v>
                </c:pt>
                <c:pt idx="10489">
                  <c:v>-46.60261408671898</c:v>
                </c:pt>
                <c:pt idx="10490">
                  <c:v>-46.59727209991659</c:v>
                </c:pt>
                <c:pt idx="10491">
                  <c:v>-46.59192708667448</c:v>
                </c:pt>
                <c:pt idx="10492">
                  <c:v>-46.58657904961557</c:v>
                </c:pt>
                <c:pt idx="10493">
                  <c:v>-46.58122799136368</c:v>
                </c:pt>
                <c:pt idx="10494">
                  <c:v>-46.57587391454357</c:v>
                </c:pt>
                <c:pt idx="10495">
                  <c:v>-46.57051682178084</c:v>
                </c:pt>
                <c:pt idx="10496">
                  <c:v>-46.56515671570204</c:v>
                </c:pt>
                <c:pt idx="10497">
                  <c:v>-46.55979359893458</c:v>
                </c:pt>
                <c:pt idx="10498">
                  <c:v>-46.55442747410675</c:v>
                </c:pt>
                <c:pt idx="10499">
                  <c:v>-46.54905834384783</c:v>
                </c:pt>
                <c:pt idx="10500">
                  <c:v>-46.54368621078788</c:v>
                </c:pt>
                <c:pt idx="10501">
                  <c:v>-46.53831107755792</c:v>
                </c:pt>
                <c:pt idx="10502">
                  <c:v>-46.53293294678984</c:v>
                </c:pt>
                <c:pt idx="10503">
                  <c:v>-46.52755182111638</c:v>
                </c:pt>
                <c:pt idx="10504">
                  <c:v>-46.5221677031713</c:v>
                </c:pt>
                <c:pt idx="10505">
                  <c:v>-46.51678059558908</c:v>
                </c:pt>
                <c:pt idx="10506">
                  <c:v>-46.51139050100523</c:v>
                </c:pt>
                <c:pt idx="10507">
                  <c:v>-46.5059974220561</c:v>
                </c:pt>
                <c:pt idx="10508">
                  <c:v>-46.50060136137888</c:v>
                </c:pt>
                <c:pt idx="10509">
                  <c:v>-46.49520232161172</c:v>
                </c:pt>
                <c:pt idx="10510">
                  <c:v>-46.48980030539359</c:v>
                </c:pt>
                <c:pt idx="10511">
                  <c:v>-46.48439531536444</c:v>
                </c:pt>
                <c:pt idx="10512">
                  <c:v>-46.478987354165</c:v>
                </c:pt>
                <c:pt idx="10513">
                  <c:v>-46.47357642443693</c:v>
                </c:pt>
                <c:pt idx="10514">
                  <c:v>-46.4681625288228</c:v>
                </c:pt>
                <c:pt idx="10515">
                  <c:v>-46.46274566996598</c:v>
                </c:pt>
                <c:pt idx="10516">
                  <c:v>-46.45732585051083</c:v>
                </c:pt>
                <c:pt idx="10517">
                  <c:v>-46.45190307310249</c:v>
                </c:pt>
                <c:pt idx="10518">
                  <c:v>-46.4464773403871</c:v>
                </c:pt>
                <c:pt idx="10519">
                  <c:v>-46.44104865501151</c:v>
                </c:pt>
                <c:pt idx="10520">
                  <c:v>-46.43561701962361</c:v>
                </c:pt>
                <c:pt idx="10521">
                  <c:v>-46.4301824368721</c:v>
                </c:pt>
                <c:pt idx="10522">
                  <c:v>-46.42474490940651</c:v>
                </c:pt>
                <c:pt idx="10523">
                  <c:v>-46.41930443987734</c:v>
                </c:pt>
                <c:pt idx="10524">
                  <c:v>-46.41386103093591</c:v>
                </c:pt>
                <c:pt idx="10525">
                  <c:v>-46.4084146852344</c:v>
                </c:pt>
                <c:pt idx="10526">
                  <c:v>-46.40296540542593</c:v>
                </c:pt>
                <c:pt idx="10527">
                  <c:v>-46.39751319416441</c:v>
                </c:pt>
                <c:pt idx="10528">
                  <c:v>-46.39205805410467</c:v>
                </c:pt>
                <c:pt idx="10529">
                  <c:v>-46.3865999879024</c:v>
                </c:pt>
                <c:pt idx="10530">
                  <c:v>-46.3811389982142</c:v>
                </c:pt>
                <c:pt idx="10531">
                  <c:v>-46.37567508769745</c:v>
                </c:pt>
                <c:pt idx="10532">
                  <c:v>-46.3702082590105</c:v>
                </c:pt>
                <c:pt idx="10533">
                  <c:v>-46.36473851481249</c:v>
                </c:pt>
                <c:pt idx="10534">
                  <c:v>-46.35926585776346</c:v>
                </c:pt>
                <c:pt idx="10535">
                  <c:v>-46.35379029052435</c:v>
                </c:pt>
                <c:pt idx="10536">
                  <c:v>-46.34831181575688</c:v>
                </c:pt>
                <c:pt idx="10537">
                  <c:v>-46.34283043612371</c:v>
                </c:pt>
                <c:pt idx="10538">
                  <c:v>-46.33734615428833</c:v>
                </c:pt>
                <c:pt idx="10539">
                  <c:v>-46.33185897291512</c:v>
                </c:pt>
                <c:pt idx="10540">
                  <c:v>-46.32636889466929</c:v>
                </c:pt>
                <c:pt idx="10541">
                  <c:v>-46.32087592221692</c:v>
                </c:pt>
                <c:pt idx="10542">
                  <c:v>-46.31538005822497</c:v>
                </c:pt>
                <c:pt idx="10543">
                  <c:v>-46.30988130536124</c:v>
                </c:pt>
                <c:pt idx="10544">
                  <c:v>-46.30437966629441</c:v>
                </c:pt>
                <c:pt idx="10545">
                  <c:v>-46.29887514369401</c:v>
                </c:pt>
                <c:pt idx="10546">
                  <c:v>-46.2933677402304</c:v>
                </c:pt>
                <c:pt idx="10547">
                  <c:v>-46.28785745857483</c:v>
                </c:pt>
                <c:pt idx="10548">
                  <c:v>-46.28234430139941</c:v>
                </c:pt>
                <c:pt idx="10549">
                  <c:v>-46.27682827137707</c:v>
                </c:pt>
                <c:pt idx="10550">
                  <c:v>-46.27130937118163</c:v>
                </c:pt>
                <c:pt idx="10551">
                  <c:v>-46.26578760348775</c:v>
                </c:pt>
                <c:pt idx="10552">
                  <c:v>-46.26026297097095</c:v>
                </c:pt>
                <c:pt idx="10553">
                  <c:v>-46.25473547630757</c:v>
                </c:pt>
                <c:pt idx="10554">
                  <c:v>-46.24920512217487</c:v>
                </c:pt>
                <c:pt idx="10555">
                  <c:v>-46.24367191125086</c:v>
                </c:pt>
                <c:pt idx="10556">
                  <c:v>-46.23813584621451</c:v>
                </c:pt>
                <c:pt idx="10557">
                  <c:v>-46.23259692974557</c:v>
                </c:pt>
                <c:pt idx="10558">
                  <c:v>-46.22705516452465</c:v>
                </c:pt>
                <c:pt idx="10559">
                  <c:v>-46.22151055323321</c:v>
                </c:pt>
                <c:pt idx="10560">
                  <c:v>-46.21596309855357</c:v>
                </c:pt>
                <c:pt idx="10561">
                  <c:v>-46.21041280316888</c:v>
                </c:pt>
                <c:pt idx="10562">
                  <c:v>-46.20485966976312</c:v>
                </c:pt>
                <c:pt idx="10563">
                  <c:v>-46.1993037010212</c:v>
                </c:pt>
                <c:pt idx="10564">
                  <c:v>-46.19374489962872</c:v>
                </c:pt>
                <c:pt idx="10565">
                  <c:v>-46.18818326827225</c:v>
                </c:pt>
                <c:pt idx="10566">
                  <c:v>-46.18261880963919</c:v>
                </c:pt>
                <c:pt idx="10567">
                  <c:v>-46.17705152641771</c:v>
                </c:pt>
                <c:pt idx="10568">
                  <c:v>-46.17148142129686</c:v>
                </c:pt>
                <c:pt idx="10569">
                  <c:v>-46.1659084969666</c:v>
                </c:pt>
                <c:pt idx="10570">
                  <c:v>-46.16033275611758</c:v>
                </c:pt>
                <c:pt idx="10571">
                  <c:v>-46.1547542014414</c:v>
                </c:pt>
                <c:pt idx="10572">
                  <c:v>-46.1491728356305</c:v>
                </c:pt>
                <c:pt idx="10573">
                  <c:v>-46.14358866137806</c:v>
                </c:pt>
                <c:pt idx="10574">
                  <c:v>-46.13800168137821</c:v>
                </c:pt>
                <c:pt idx="10575">
                  <c:v>-46.13241189832586</c:v>
                </c:pt>
                <c:pt idx="10576">
                  <c:v>-46.12681931491671</c:v>
                </c:pt>
                <c:pt idx="10577">
                  <c:v>-46.12122393384738</c:v>
                </c:pt>
                <c:pt idx="10578">
                  <c:v>-46.11562575781527</c:v>
                </c:pt>
                <c:pt idx="10579">
                  <c:v>-46.11002478951863</c:v>
                </c:pt>
                <c:pt idx="10580">
                  <c:v>-46.10442103165653</c:v>
                </c:pt>
                <c:pt idx="10581">
                  <c:v>-46.0988144869289</c:v>
                </c:pt>
                <c:pt idx="10582">
                  <c:v>-46.0932051580364</c:v>
                </c:pt>
                <c:pt idx="10583">
                  <c:v>-46.08759304768066</c:v>
                </c:pt>
                <c:pt idx="10584">
                  <c:v>-46.08197815856406</c:v>
                </c:pt>
                <c:pt idx="10585">
                  <c:v>-46.07636049338979</c:v>
                </c:pt>
                <c:pt idx="10586">
                  <c:v>-46.0707400548619</c:v>
                </c:pt>
                <c:pt idx="10587">
                  <c:v>-46.06511684568526</c:v>
                </c:pt>
                <c:pt idx="10588">
                  <c:v>-46.05949086856555</c:v>
                </c:pt>
                <c:pt idx="10589">
                  <c:v>-46.0538621262093</c:v>
                </c:pt>
                <c:pt idx="10590">
                  <c:v>-46.04823062132383</c:v>
                </c:pt>
                <c:pt idx="10591">
                  <c:v>-46.04259635661731</c:v>
                </c:pt>
                <c:pt idx="10592">
                  <c:v>-46.03695933479873</c:v>
                </c:pt>
                <c:pt idx="10593">
                  <c:v>-46.03131955857786</c:v>
                </c:pt>
                <c:pt idx="10594">
                  <c:v>-46.02567703066534</c:v>
                </c:pt>
                <c:pt idx="10595">
                  <c:v>-46.02003175377259</c:v>
                </c:pt>
                <c:pt idx="10596">
                  <c:v>-46.01438373061188</c:v>
                </c:pt>
                <c:pt idx="10597">
                  <c:v>-46.00873296389628</c:v>
                </c:pt>
                <c:pt idx="10598">
                  <c:v>-46.00307945633966</c:v>
                </c:pt>
                <c:pt idx="10599">
                  <c:v>-45.99742321065676</c:v>
                </c:pt>
                <c:pt idx="10600">
                  <c:v>-45.99176422956306</c:v>
                </c:pt>
                <c:pt idx="10601">
                  <c:v>-45.98610251577493</c:v>
                </c:pt>
                <c:pt idx="10602">
                  <c:v>-45.98043807200947</c:v>
                </c:pt>
                <c:pt idx="10603">
                  <c:v>-45.97477090098467</c:v>
                </c:pt>
                <c:pt idx="10604">
                  <c:v>-45.96910100541928</c:v>
                </c:pt>
                <c:pt idx="10605">
                  <c:v>-45.96342838803288</c:v>
                </c:pt>
                <c:pt idx="10606">
                  <c:v>-45.95775305154586</c:v>
                </c:pt>
                <c:pt idx="10607">
                  <c:v>-45.95207499867944</c:v>
                </c:pt>
                <c:pt idx="10608">
                  <c:v>-45.9463942321556</c:v>
                </c:pt>
                <c:pt idx="10609">
                  <c:v>-45.94071075469714</c:v>
                </c:pt>
                <c:pt idx="10610">
                  <c:v>-45.93502456902771</c:v>
                </c:pt>
                <c:pt idx="10611">
                  <c:v>-45.92933567787174</c:v>
                </c:pt>
                <c:pt idx="10612">
                  <c:v>-45.92364408395439</c:v>
                </c:pt>
                <c:pt idx="10613">
                  <c:v>-45.91794979000178</c:v>
                </c:pt>
                <c:pt idx="10614">
                  <c:v>-45.9122527987407</c:v>
                </c:pt>
                <c:pt idx="10615">
                  <c:v>-45.9065531128988</c:v>
                </c:pt>
                <c:pt idx="10616">
                  <c:v>-45.90085073520449</c:v>
                </c:pt>
                <c:pt idx="10617">
                  <c:v>-45.89514566838707</c:v>
                </c:pt>
                <c:pt idx="10618">
                  <c:v>-45.88943791517654</c:v>
                </c:pt>
                <c:pt idx="10619">
                  <c:v>-45.88372747830375</c:v>
                </c:pt>
                <c:pt idx="10620">
                  <c:v>-45.87801436050035</c:v>
                </c:pt>
                <c:pt idx="10621">
                  <c:v>-45.87229856449875</c:v>
                </c:pt>
                <c:pt idx="10622">
                  <c:v>-45.86658009303219</c:v>
                </c:pt>
                <c:pt idx="10623">
                  <c:v>-45.86085894883473</c:v>
                </c:pt>
                <c:pt idx="10624">
                  <c:v>-45.85513513464115</c:v>
                </c:pt>
                <c:pt idx="10625">
                  <c:v>-45.84940865318709</c:v>
                </c:pt>
                <c:pt idx="10626">
                  <c:v>-45.84367950720897</c:v>
                </c:pt>
                <c:pt idx="10627">
                  <c:v>-45.83794769944397</c:v>
                </c:pt>
                <c:pt idx="10628">
                  <c:v>-45.83221323263012</c:v>
                </c:pt>
                <c:pt idx="10629">
                  <c:v>-45.82647610950616</c:v>
                </c:pt>
                <c:pt idx="10630">
                  <c:v>-45.82073633281171</c:v>
                </c:pt>
                <c:pt idx="10631">
                  <c:v>-45.8149939052871</c:v>
                </c:pt>
                <c:pt idx="10632">
                  <c:v>-45.80924882967353</c:v>
                </c:pt>
                <c:pt idx="10633">
                  <c:v>-45.80350110871291</c:v>
                </c:pt>
                <c:pt idx="10634">
                  <c:v>-45.79775074514798</c:v>
                </c:pt>
                <c:pt idx="10635">
                  <c:v>-45.79199774172225</c:v>
                </c:pt>
                <c:pt idx="10636">
                  <c:v>-45.78624210118002</c:v>
                </c:pt>
                <c:pt idx="10637">
                  <c:v>-45.78048382626638</c:v>
                </c:pt>
                <c:pt idx="10638">
                  <c:v>-45.7747229197272</c:v>
                </c:pt>
                <c:pt idx="10639">
                  <c:v>-45.76895938430914</c:v>
                </c:pt>
                <c:pt idx="10640">
                  <c:v>-45.76319322275961</c:v>
                </c:pt>
                <c:pt idx="10641">
                  <c:v>-45.75742443782684</c:v>
                </c:pt>
                <c:pt idx="10642">
                  <c:v>-45.75165303225985</c:v>
                </c:pt>
                <c:pt idx="10643">
                  <c:v>-45.74587900880837</c:v>
                </c:pt>
                <c:pt idx="10644">
                  <c:v>-45.740102370223</c:v>
                </c:pt>
                <c:pt idx="10645">
                  <c:v>-45.73432311925502</c:v>
                </c:pt>
                <c:pt idx="10646">
                  <c:v>-45.72854125865657</c:v>
                </c:pt>
                <c:pt idx="10647">
                  <c:v>-45.72275679118054</c:v>
                </c:pt>
                <c:pt idx="10648">
                  <c:v>-45.71696971958058</c:v>
                </c:pt>
                <c:pt idx="10649">
                  <c:v>-45.71118004661113</c:v>
                </c:pt>
                <c:pt idx="10650">
                  <c:v>-45.7053877750274</c:v>
                </c:pt>
                <c:pt idx="10651">
                  <c:v>-45.6995929075854</c:v>
                </c:pt>
                <c:pt idx="10652">
                  <c:v>-45.69379544704181</c:v>
                </c:pt>
                <c:pt idx="10653">
                  <c:v>-45.68799539615422</c:v>
                </c:pt>
                <c:pt idx="10654">
                  <c:v>-45.68219275768091</c:v>
                </c:pt>
                <c:pt idx="10655">
                  <c:v>-45.67638753438094</c:v>
                </c:pt>
                <c:pt idx="10656">
                  <c:v>-45.67057972901416</c:v>
                </c:pt>
                <c:pt idx="10657">
                  <c:v>-45.66476934434116</c:v>
                </c:pt>
                <c:pt idx="10658">
                  <c:v>-45.65895638312332</c:v>
                </c:pt>
                <c:pt idx="10659">
                  <c:v>-45.65314084812277</c:v>
                </c:pt>
                <c:pt idx="10660">
                  <c:v>-45.64732274210241</c:v>
                </c:pt>
                <c:pt idx="10661">
                  <c:v>-45.64150206782592</c:v>
                </c:pt>
                <c:pt idx="10662">
                  <c:v>-45.63567882805773</c:v>
                </c:pt>
                <c:pt idx="10663">
                  <c:v>-45.62985302556301</c:v>
                </c:pt>
                <c:pt idx="10664">
                  <c:v>-45.62402466310775</c:v>
                </c:pt>
                <c:pt idx="10665">
                  <c:v>-45.61819374345865</c:v>
                </c:pt>
                <c:pt idx="10666">
                  <c:v>-45.6123602693832</c:v>
                </c:pt>
                <c:pt idx="10667">
                  <c:v>-45.60652424364962</c:v>
                </c:pt>
                <c:pt idx="10668">
                  <c:v>-45.60068566902694</c:v>
                </c:pt>
                <c:pt idx="10669">
                  <c:v>-45.5948445482849</c:v>
                </c:pt>
                <c:pt idx="10670">
                  <c:v>-45.58900088419401</c:v>
                </c:pt>
                <c:pt idx="10671">
                  <c:v>-45.58315467952554</c:v>
                </c:pt>
                <c:pt idx="10672">
                  <c:v>-45.57730593705153</c:v>
                </c:pt>
                <c:pt idx="10673">
                  <c:v>-45.57145465954473</c:v>
                </c:pt>
                <c:pt idx="10674">
                  <c:v>-45.56560084977873</c:v>
                </c:pt>
                <c:pt idx="10675">
                  <c:v>-45.55974451052776</c:v>
                </c:pt>
                <c:pt idx="10676">
                  <c:v>-45.5538856445669</c:v>
                </c:pt>
                <c:pt idx="10677">
                  <c:v>-45.54802425467193</c:v>
                </c:pt>
                <c:pt idx="10678">
                  <c:v>-45.5421603436194</c:v>
                </c:pt>
                <c:pt idx="10679">
                  <c:v>-45.53629391418658</c:v>
                </c:pt>
                <c:pt idx="10680">
                  <c:v>-45.53042496915153</c:v>
                </c:pt>
                <c:pt idx="10681">
                  <c:v>-45.52455351129306</c:v>
                </c:pt>
                <c:pt idx="10682">
                  <c:v>-45.51867954339068</c:v>
                </c:pt>
                <c:pt idx="10683">
                  <c:v>-45.51280306822469</c:v>
                </c:pt>
                <c:pt idx="10684">
                  <c:v>-45.50692408857613</c:v>
                </c:pt>
                <c:pt idx="10685">
                  <c:v>-45.50104260722674</c:v>
                </c:pt>
                <c:pt idx="10686">
                  <c:v>-45.4951586269591</c:v>
                </c:pt>
                <c:pt idx="10687">
                  <c:v>-45.4892721505564</c:v>
                </c:pt>
                <c:pt idx="10688">
                  <c:v>-45.48338318080268</c:v>
                </c:pt>
                <c:pt idx="10689">
                  <c:v>-45.47749172048271</c:v>
                </c:pt>
                <c:pt idx="10690">
                  <c:v>-45.47159777238196</c:v>
                </c:pt>
                <c:pt idx="10691">
                  <c:v>-45.46570133928667</c:v>
                </c:pt>
                <c:pt idx="10692">
                  <c:v>-45.4598024239838</c:v>
                </c:pt>
                <c:pt idx="10693">
                  <c:v>-45.45390102926103</c:v>
                </c:pt>
                <c:pt idx="10694">
                  <c:v>-45.44799715790685</c:v>
                </c:pt>
                <c:pt idx="10695">
                  <c:v>-45.44209081271041</c:v>
                </c:pt>
                <c:pt idx="10696">
                  <c:v>-45.43618199646166</c:v>
                </c:pt>
                <c:pt idx="10697">
                  <c:v>-45.43027071195121</c:v>
                </c:pt>
                <c:pt idx="10698">
                  <c:v>-45.42435696197047</c:v>
                </c:pt>
                <c:pt idx="10699">
                  <c:v>-45.41844074931155</c:v>
                </c:pt>
                <c:pt idx="10700">
                  <c:v>-45.41252207676732</c:v>
                </c:pt>
                <c:pt idx="10701">
                  <c:v>-45.40660094713135</c:v>
                </c:pt>
                <c:pt idx="10702">
                  <c:v>-45.40067736319795</c:v>
                </c:pt>
                <c:pt idx="10703">
                  <c:v>-45.39475132776217</c:v>
                </c:pt>
                <c:pt idx="10704">
                  <c:v>-45.3888228436198</c:v>
                </c:pt>
                <c:pt idx="10705">
                  <c:v>-45.38289191356731</c:v>
                </c:pt>
                <c:pt idx="10706">
                  <c:v>-45.37695854040197</c:v>
                </c:pt>
                <c:pt idx="10707">
                  <c:v>-45.37102272692171</c:v>
                </c:pt>
                <c:pt idx="10708">
                  <c:v>-45.36508447592521</c:v>
                </c:pt>
                <c:pt idx="10709">
                  <c:v>-45.3591437902119</c:v>
                </c:pt>
                <c:pt idx="10710">
                  <c:v>-45.3532006725819</c:v>
                </c:pt>
                <c:pt idx="10711">
                  <c:v>-45.34725512583606</c:v>
                </c:pt>
                <c:pt idx="10712">
                  <c:v>-45.34130715277596</c:v>
                </c:pt>
                <c:pt idx="10713">
                  <c:v>-45.33535675620392</c:v>
                </c:pt>
                <c:pt idx="10714">
                  <c:v>-45.32940393892295</c:v>
                </c:pt>
                <c:pt idx="10715">
                  <c:v>-45.32344870373677</c:v>
                </c:pt>
                <c:pt idx="10716">
                  <c:v>-45.31749105344986</c:v>
                </c:pt>
                <c:pt idx="10717">
                  <c:v>-45.3115309908674</c:v>
                </c:pt>
                <c:pt idx="10718">
                  <c:v>-45.3055685187953</c:v>
                </c:pt>
                <c:pt idx="10719">
                  <c:v>-45.29960364004014</c:v>
                </c:pt>
                <c:pt idx="10720">
                  <c:v>-45.29363635740927</c:v>
                </c:pt>
                <c:pt idx="10721">
                  <c:v>-45.28766667371072</c:v>
                </c:pt>
                <c:pt idx="10722">
                  <c:v>-45.28169459175327</c:v>
                </c:pt>
                <c:pt idx="10723">
                  <c:v>-45.2757201143464</c:v>
                </c:pt>
                <c:pt idx="10724">
                  <c:v>-45.26974324430026</c:v>
                </c:pt>
                <c:pt idx="10725">
                  <c:v>-45.26376398442577</c:v>
                </c:pt>
                <c:pt idx="10726">
                  <c:v>-45.25778233753452</c:v>
                </c:pt>
                <c:pt idx="10727">
                  <c:v>-45.25179830643885</c:v>
                </c:pt>
                <c:pt idx="10728">
                  <c:v>-45.24581189395177</c:v>
                </c:pt>
                <c:pt idx="10729">
                  <c:v>-45.23982310288702</c:v>
                </c:pt>
                <c:pt idx="10730">
                  <c:v>-45.23383193605905</c:v>
                </c:pt>
                <c:pt idx="10731">
                  <c:v>-45.227838396283</c:v>
                </c:pt>
                <c:pt idx="10732">
                  <c:v>-45.22184248637471</c:v>
                </c:pt>
                <c:pt idx="10733">
                  <c:v>-45.21584420915078</c:v>
                </c:pt>
                <c:pt idx="10734">
                  <c:v>-45.20984356742844</c:v>
                </c:pt>
                <c:pt idx="10735">
                  <c:v>-45.20384056402568</c:v>
                </c:pt>
                <c:pt idx="10736">
                  <c:v>-45.19783520176117</c:v>
                </c:pt>
                <c:pt idx="10737">
                  <c:v>-45.19182748345425</c:v>
                </c:pt>
                <c:pt idx="10738">
                  <c:v>-45.18581741192505</c:v>
                </c:pt>
                <c:pt idx="10739">
                  <c:v>-45.17980498999428</c:v>
                </c:pt>
                <c:pt idx="10740">
                  <c:v>-45.17379022048346</c:v>
                </c:pt>
                <c:pt idx="10741">
                  <c:v>-45.16777310621474</c:v>
                </c:pt>
                <c:pt idx="10742">
                  <c:v>-45.16175365001099</c:v>
                </c:pt>
                <c:pt idx="10743">
                  <c:v>-45.15573185469577</c:v>
                </c:pt>
                <c:pt idx="10744">
                  <c:v>-45.14970772309335</c:v>
                </c:pt>
                <c:pt idx="10745">
                  <c:v>-45.14368125802869</c:v>
                </c:pt>
                <c:pt idx="10746">
                  <c:v>-45.13765246232743</c:v>
                </c:pt>
                <c:pt idx="10747">
                  <c:v>-45.13162133881593</c:v>
                </c:pt>
                <c:pt idx="10748">
                  <c:v>-45.1255878903212</c:v>
                </c:pt>
                <c:pt idx="10749">
                  <c:v>-45.11955211967098</c:v>
                </c:pt>
                <c:pt idx="10750">
                  <c:v>-45.11351402969368</c:v>
                </c:pt>
                <c:pt idx="10751">
                  <c:v>-45.10747362321842</c:v>
                </c:pt>
                <c:pt idx="10752">
                  <c:v>-45.10143090307501</c:v>
                </c:pt>
                <c:pt idx="10753">
                  <c:v>-45.09538587209391</c:v>
                </c:pt>
                <c:pt idx="10754">
                  <c:v>-45.0893385331063</c:v>
                </c:pt>
                <c:pt idx="10755">
                  <c:v>-45.08328888894403</c:v>
                </c:pt>
                <c:pt idx="10756">
                  <c:v>-45.07723694243967</c:v>
                </c:pt>
                <c:pt idx="10757">
                  <c:v>-45.07118269642643</c:v>
                </c:pt>
                <c:pt idx="10758">
                  <c:v>-45.06512615373823</c:v>
                </c:pt>
                <c:pt idx="10759">
                  <c:v>-45.05906731720967</c:v>
                </c:pt>
                <c:pt idx="10760">
                  <c:v>-45.05300618967602</c:v>
                </c:pt>
                <c:pt idx="10761">
                  <c:v>-45.04694277397327</c:v>
                </c:pt>
                <c:pt idx="10762">
                  <c:v>-45.04087707293802</c:v>
                </c:pt>
                <c:pt idx="10763">
                  <c:v>-45.03480908940762</c:v>
                </c:pt>
                <c:pt idx="10764">
                  <c:v>-45.0287388262201</c:v>
                </c:pt>
                <c:pt idx="10765">
                  <c:v>-45.02266628621405</c:v>
                </c:pt>
                <c:pt idx="10766">
                  <c:v>-45.01659147222888</c:v>
                </c:pt>
                <c:pt idx="10767">
                  <c:v>-45.01051438710464</c:v>
                </c:pt>
                <c:pt idx="10768">
                  <c:v>-45.00443503368201</c:v>
                </c:pt>
                <c:pt idx="10769">
                  <c:v>-44.9983534148024</c:v>
                </c:pt>
                <c:pt idx="10770">
                  <c:v>-44.99226953330783</c:v>
                </c:pt>
                <c:pt idx="10771">
                  <c:v>-44.98618339204106</c:v>
                </c:pt>
                <c:pt idx="10772">
                  <c:v>-44.98009499384547</c:v>
                </c:pt>
                <c:pt idx="10773">
                  <c:v>-44.97400434156517</c:v>
                </c:pt>
                <c:pt idx="10774">
                  <c:v>-44.96791143804487</c:v>
                </c:pt>
                <c:pt idx="10775">
                  <c:v>-44.96181628612998</c:v>
                </c:pt>
                <c:pt idx="10776">
                  <c:v>-44.9557188886666</c:v>
                </c:pt>
                <c:pt idx="10777">
                  <c:v>-44.9496192485015</c:v>
                </c:pt>
                <c:pt idx="10778">
                  <c:v>-44.94351736848204</c:v>
                </c:pt>
                <c:pt idx="10779">
                  <c:v>-44.93741325145635</c:v>
                </c:pt>
                <c:pt idx="10780">
                  <c:v>-44.93130690027318</c:v>
                </c:pt>
                <c:pt idx="10781">
                  <c:v>-44.92519831778194</c:v>
                </c:pt>
                <c:pt idx="10782">
                  <c:v>-44.91908750683266</c:v>
                </c:pt>
                <c:pt idx="10783">
                  <c:v>-44.91297447027615</c:v>
                </c:pt>
                <c:pt idx="10784">
                  <c:v>-44.9068592109638</c:v>
                </c:pt>
                <c:pt idx="10785">
                  <c:v>-44.90074173174764</c:v>
                </c:pt>
                <c:pt idx="10786">
                  <c:v>-44.89462203548042</c:v>
                </c:pt>
                <c:pt idx="10787">
                  <c:v>-44.88850012501551</c:v>
                </c:pt>
                <c:pt idx="10788">
                  <c:v>-44.88237600320697</c:v>
                </c:pt>
                <c:pt idx="10789">
                  <c:v>-44.87624967290949</c:v>
                </c:pt>
                <c:pt idx="10790">
                  <c:v>-44.87012113697844</c:v>
                </c:pt>
                <c:pt idx="10791">
                  <c:v>-44.86399039826981</c:v>
                </c:pt>
                <c:pt idx="10792">
                  <c:v>-44.85785745964026</c:v>
                </c:pt>
                <c:pt idx="10793">
                  <c:v>-44.85172232394718</c:v>
                </c:pt>
                <c:pt idx="10794">
                  <c:v>-44.84558499404849</c:v>
                </c:pt>
                <c:pt idx="10795">
                  <c:v>-44.83944547280282</c:v>
                </c:pt>
                <c:pt idx="10796">
                  <c:v>-44.83330376306947</c:v>
                </c:pt>
                <c:pt idx="10797">
                  <c:v>-44.82715986770837</c:v>
                </c:pt>
                <c:pt idx="10798">
                  <c:v>-44.82101378958011</c:v>
                </c:pt>
                <c:pt idx="10799">
                  <c:v>-44.81486553154589</c:v>
                </c:pt>
                <c:pt idx="10800">
                  <c:v>-44.80871509646763</c:v>
                </c:pt>
                <c:pt idx="10801">
                  <c:v>-44.80256248720783</c:v>
                </c:pt>
                <c:pt idx="10802">
                  <c:v>-44.79640770662969</c:v>
                </c:pt>
                <c:pt idx="10803">
                  <c:v>-44.790250757597</c:v>
                </c:pt>
                <c:pt idx="10804">
                  <c:v>-44.78409164297425</c:v>
                </c:pt>
                <c:pt idx="10805">
                  <c:v>-44.77793036562655</c:v>
                </c:pt>
                <c:pt idx="10806">
                  <c:v>-44.77176692841964</c:v>
                </c:pt>
                <c:pt idx="10807">
                  <c:v>-44.76560133421993</c:v>
                </c:pt>
                <c:pt idx="10808">
                  <c:v>-44.75943358589443</c:v>
                </c:pt>
                <c:pt idx="10809">
                  <c:v>-44.75326368631085</c:v>
                </c:pt>
                <c:pt idx="10810">
                  <c:v>-44.7470916383375</c:v>
                </c:pt>
                <c:pt idx="10811">
                  <c:v>-44.74091744484335</c:v>
                </c:pt>
                <c:pt idx="10812">
                  <c:v>-44.73474110869796</c:v>
                </c:pt>
                <c:pt idx="10813">
                  <c:v>-44.7285626327716</c:v>
                </c:pt>
                <c:pt idx="10814">
                  <c:v>-44.72238201993512</c:v>
                </c:pt>
                <c:pt idx="10815">
                  <c:v>-44.71619927306003</c:v>
                </c:pt>
                <c:pt idx="10816">
                  <c:v>-44.71001439501845</c:v>
                </c:pt>
                <c:pt idx="10817">
                  <c:v>-44.70382738868319</c:v>
                </c:pt>
                <c:pt idx="10818">
                  <c:v>-44.69763825692766</c:v>
                </c:pt>
                <c:pt idx="10819">
                  <c:v>-44.69144700262586</c:v>
                </c:pt>
                <c:pt idx="10820">
                  <c:v>-44.68525362865248</c:v>
                </c:pt>
                <c:pt idx="10821">
                  <c:v>-44.67905813788284</c:v>
                </c:pt>
                <c:pt idx="10822">
                  <c:v>-44.67286053319283</c:v>
                </c:pt>
                <c:pt idx="10823">
                  <c:v>-44.66666081745906</c:v>
                </c:pt>
                <c:pt idx="10824">
                  <c:v>-44.6604589935587</c:v>
                </c:pt>
                <c:pt idx="10825">
                  <c:v>-44.65425506436953</c:v>
                </c:pt>
                <c:pt idx="10826">
                  <c:v>-44.64804903277005</c:v>
                </c:pt>
                <c:pt idx="10827">
                  <c:v>-44.64184090163928</c:v>
                </c:pt>
                <c:pt idx="10828">
                  <c:v>-44.63563067385695</c:v>
                </c:pt>
                <c:pt idx="10829">
                  <c:v>-44.62941835230334</c:v>
                </c:pt>
                <c:pt idx="10830">
                  <c:v>-44.62320393985941</c:v>
                </c:pt>
                <c:pt idx="10831">
                  <c:v>-44.6169874394067</c:v>
                </c:pt>
                <c:pt idx="10832">
                  <c:v>-44.61076885382741</c:v>
                </c:pt>
                <c:pt idx="10833">
                  <c:v>-44.60454818600435</c:v>
                </c:pt>
                <c:pt idx="10834">
                  <c:v>-44.59832543882092</c:v>
                </c:pt>
                <c:pt idx="10835">
                  <c:v>-44.59210061516115</c:v>
                </c:pt>
                <c:pt idx="10836">
                  <c:v>-44.58587371790973</c:v>
                </c:pt>
                <c:pt idx="10837">
                  <c:v>-44.57964474995191</c:v>
                </c:pt>
                <c:pt idx="10838">
                  <c:v>-44.5734137141736</c:v>
                </c:pt>
                <c:pt idx="10839">
                  <c:v>-44.56718061346128</c:v>
                </c:pt>
                <c:pt idx="10840">
                  <c:v>-44.56094545070208</c:v>
                </c:pt>
                <c:pt idx="10841">
                  <c:v>-44.55470822878375</c:v>
                </c:pt>
                <c:pt idx="10842">
                  <c:v>-44.54846895059461</c:v>
                </c:pt>
                <c:pt idx="10843">
                  <c:v>-44.54222761902363</c:v>
                </c:pt>
                <c:pt idx="10844">
                  <c:v>-44.53598423696039</c:v>
                </c:pt>
                <c:pt idx="10845">
                  <c:v>-44.52973880729504</c:v>
                </c:pt>
                <c:pt idx="10846">
                  <c:v>-44.52349133291838</c:v>
                </c:pt>
                <c:pt idx="10847">
                  <c:v>-44.51724181672181</c:v>
                </c:pt>
                <c:pt idx="10848">
                  <c:v>-44.51099026159733</c:v>
                </c:pt>
                <c:pt idx="10849">
                  <c:v>-44.50473667043754</c:v>
                </c:pt>
                <c:pt idx="10850">
                  <c:v>-44.49848104613569</c:v>
                </c:pt>
                <c:pt idx="10851">
                  <c:v>-44.49222339158556</c:v>
                </c:pt>
                <c:pt idx="10852">
                  <c:v>-44.48596370968157</c:v>
                </c:pt>
                <c:pt idx="10853">
                  <c:v>-44.47970200331878</c:v>
                </c:pt>
                <c:pt idx="10854">
                  <c:v>-44.47343827539279</c:v>
                </c:pt>
                <c:pt idx="10855">
                  <c:v>-44.46717252879987</c:v>
                </c:pt>
                <c:pt idx="10856">
                  <c:v>-44.4609047664368</c:v>
                </c:pt>
                <c:pt idx="10857">
                  <c:v>-44.45463499120103</c:v>
                </c:pt>
                <c:pt idx="10858">
                  <c:v>-44.44836320599061</c:v>
                </c:pt>
                <c:pt idx="10859">
                  <c:v>-44.44208941370414</c:v>
                </c:pt>
                <c:pt idx="10860">
                  <c:v>-44.43581361724087</c:v>
                </c:pt>
                <c:pt idx="10861">
                  <c:v>-44.4295358195006</c:v>
                </c:pt>
                <c:pt idx="10862">
                  <c:v>-44.42325602338375</c:v>
                </c:pt>
                <c:pt idx="10863">
                  <c:v>-44.41697423179133</c:v>
                </c:pt>
                <c:pt idx="10864">
                  <c:v>-44.41069044762495</c:v>
                </c:pt>
                <c:pt idx="10865">
                  <c:v>-44.40440467378679</c:v>
                </c:pt>
                <c:pt idx="10866">
                  <c:v>-44.3981169131797</c:v>
                </c:pt>
                <c:pt idx="10867">
                  <c:v>-44.39182716870694</c:v>
                </c:pt>
                <c:pt idx="10868">
                  <c:v>-44.38553544327259</c:v>
                </c:pt>
                <c:pt idx="10869">
                  <c:v>-44.37924173978117</c:v>
                </c:pt>
                <c:pt idx="10870">
                  <c:v>-44.37294606113782</c:v>
                </c:pt>
                <c:pt idx="10871">
                  <c:v>-44.36664841024829</c:v>
                </c:pt>
                <c:pt idx="10872">
                  <c:v>-44.3603487900189</c:v>
                </c:pt>
                <c:pt idx="10873">
                  <c:v>-44.35404720335652</c:v>
                </c:pt>
                <c:pt idx="10874">
                  <c:v>-44.3477436531687</c:v>
                </c:pt>
                <c:pt idx="10875">
                  <c:v>-44.34143814236349</c:v>
                </c:pt>
                <c:pt idx="10876">
                  <c:v>-44.33513067384956</c:v>
                </c:pt>
                <c:pt idx="10877">
                  <c:v>-44.32882125053612</c:v>
                </c:pt>
                <c:pt idx="10878">
                  <c:v>-44.32250987533303</c:v>
                </c:pt>
                <c:pt idx="10879">
                  <c:v>-44.31619655115067</c:v>
                </c:pt>
                <c:pt idx="10880">
                  <c:v>-44.30988128090005</c:v>
                </c:pt>
                <c:pt idx="10881">
                  <c:v>-44.30356406749271</c:v>
                </c:pt>
                <c:pt idx="10882">
                  <c:v>-44.29724491384081</c:v>
                </c:pt>
                <c:pt idx="10883">
                  <c:v>-44.29092382285706</c:v>
                </c:pt>
                <c:pt idx="10884">
                  <c:v>-44.28460079745474</c:v>
                </c:pt>
                <c:pt idx="10885">
                  <c:v>-44.27827584054774</c:v>
                </c:pt>
                <c:pt idx="10886">
                  <c:v>-44.27194895505048</c:v>
                </c:pt>
                <c:pt idx="10887">
                  <c:v>-44.26562014387801</c:v>
                </c:pt>
                <c:pt idx="10888">
                  <c:v>-44.2592894099459</c:v>
                </c:pt>
                <c:pt idx="10889">
                  <c:v>-44.25295675617034</c:v>
                </c:pt>
                <c:pt idx="10890">
                  <c:v>-44.24662218546803</c:v>
                </c:pt>
                <c:pt idx="10891">
                  <c:v>-44.24028570075628</c:v>
                </c:pt>
                <c:pt idx="10892">
                  <c:v>-44.233947304953</c:v>
                </c:pt>
                <c:pt idx="10893">
                  <c:v>-44.22760700097658</c:v>
                </c:pt>
                <c:pt idx="10894">
                  <c:v>-44.22126479174604</c:v>
                </c:pt>
                <c:pt idx="10895">
                  <c:v>-44.21492068018102</c:v>
                </c:pt>
                <c:pt idx="10896">
                  <c:v>-44.20857466920158</c:v>
                </c:pt>
                <c:pt idx="10897">
                  <c:v>-44.20222676172848</c:v>
                </c:pt>
                <c:pt idx="10898">
                  <c:v>-44.19587696068297</c:v>
                </c:pt>
                <c:pt idx="10899">
                  <c:v>-44.1895252689869</c:v>
                </c:pt>
                <c:pt idx="10900">
                  <c:v>-44.18317168956263</c:v>
                </c:pt>
                <c:pt idx="10901">
                  <c:v>-44.17681622533318</c:v>
                </c:pt>
                <c:pt idx="10902">
                  <c:v>-44.17045887922201</c:v>
                </c:pt>
                <c:pt idx="10903">
                  <c:v>-44.16409965415325</c:v>
                </c:pt>
                <c:pt idx="10904">
                  <c:v>-44.15773855305149</c:v>
                </c:pt>
                <c:pt idx="10905">
                  <c:v>-44.15137557884198</c:v>
                </c:pt>
                <c:pt idx="10906">
                  <c:v>-44.14501073445043</c:v>
                </c:pt>
                <c:pt idx="10907">
                  <c:v>-44.13864402280317</c:v>
                </c:pt>
                <c:pt idx="10908">
                  <c:v>-44.13227544682707</c:v>
                </c:pt>
                <c:pt idx="10909">
                  <c:v>-44.12590500944953</c:v>
                </c:pt>
                <c:pt idx="10910">
                  <c:v>-44.11953271359855</c:v>
                </c:pt>
                <c:pt idx="10911">
                  <c:v>-44.11315856220262</c:v>
                </c:pt>
                <c:pt idx="10912">
                  <c:v>-44.10678255819087</c:v>
                </c:pt>
                <c:pt idx="10913">
                  <c:v>-44.10040470449288</c:v>
                </c:pt>
                <c:pt idx="10914">
                  <c:v>-44.09402500403888</c:v>
                </c:pt>
                <c:pt idx="10915">
                  <c:v>-44.08764345975954</c:v>
                </c:pt>
                <c:pt idx="10916">
                  <c:v>-44.0812600745862</c:v>
                </c:pt>
                <c:pt idx="10917">
                  <c:v>-44.07487485145064</c:v>
                </c:pt>
                <c:pt idx="10918">
                  <c:v>-44.06848779328526</c:v>
                </c:pt>
                <c:pt idx="10919">
                  <c:v>-44.06209890302297</c:v>
                </c:pt>
                <c:pt idx="10920">
                  <c:v>-44.05570818359721</c:v>
                </c:pt>
                <c:pt idx="10921">
                  <c:v>-44.04931563794203</c:v>
                </c:pt>
                <c:pt idx="10922">
                  <c:v>-44.04292126899196</c:v>
                </c:pt>
                <c:pt idx="10923">
                  <c:v>-44.03652507968207</c:v>
                </c:pt>
                <c:pt idx="10924">
                  <c:v>-44.03012707294804</c:v>
                </c:pt>
                <c:pt idx="10925">
                  <c:v>-44.02372725172601</c:v>
                </c:pt>
                <c:pt idx="10926">
                  <c:v>-44.01732561895272</c:v>
                </c:pt>
                <c:pt idx="10927">
                  <c:v>-44.0109221775654</c:v>
                </c:pt>
                <c:pt idx="10928">
                  <c:v>-44.00451693050187</c:v>
                </c:pt>
                <c:pt idx="10929">
                  <c:v>-43.99810988070043</c:v>
                </c:pt>
                <c:pt idx="10930">
                  <c:v>-43.99170103109996</c:v>
                </c:pt>
                <c:pt idx="10931">
                  <c:v>-43.98529038463986</c:v>
                </c:pt>
                <c:pt idx="10932">
                  <c:v>-43.97887794426007</c:v>
                </c:pt>
                <c:pt idx="10933">
                  <c:v>-43.97246371290105</c:v>
                </c:pt>
                <c:pt idx="10934">
                  <c:v>-43.9660476935038</c:v>
                </c:pt>
                <c:pt idx="10935">
                  <c:v>-43.95962988900988</c:v>
                </c:pt>
                <c:pt idx="10936">
                  <c:v>-43.95321030236133</c:v>
                </c:pt>
                <c:pt idx="10937">
                  <c:v>-43.94678893650074</c:v>
                </c:pt>
                <c:pt idx="10938">
                  <c:v>-43.94036579437125</c:v>
                </c:pt>
                <c:pt idx="10939">
                  <c:v>-43.93394087891649</c:v>
                </c:pt>
                <c:pt idx="10940">
                  <c:v>-43.92751419308068</c:v>
                </c:pt>
                <c:pt idx="10941">
                  <c:v>-43.9210857398085</c:v>
                </c:pt>
                <c:pt idx="10942">
                  <c:v>-43.91465552204517</c:v>
                </c:pt>
                <c:pt idx="10943">
                  <c:v>-43.90822354273648</c:v>
                </c:pt>
                <c:pt idx="10944">
                  <c:v>-43.9017898048287</c:v>
                </c:pt>
                <c:pt idx="10945">
                  <c:v>-43.8953543112686</c:v>
                </c:pt>
                <c:pt idx="10946">
                  <c:v>-43.88891706500355</c:v>
                </c:pt>
                <c:pt idx="10947">
                  <c:v>-43.88247806898141</c:v>
                </c:pt>
                <c:pt idx="10948">
                  <c:v>-43.8760373261505</c:v>
                </c:pt>
                <c:pt idx="10949">
                  <c:v>-43.86959483945974</c:v>
                </c:pt>
                <c:pt idx="10950">
                  <c:v>-43.86315061185852</c:v>
                </c:pt>
                <c:pt idx="10951">
                  <c:v>-43.85670464629678</c:v>
                </c:pt>
                <c:pt idx="10952">
                  <c:v>-43.85025694572496</c:v>
                </c:pt>
                <c:pt idx="10953">
                  <c:v>-43.84380751309399</c:v>
                </c:pt>
                <c:pt idx="10954">
                  <c:v>-43.8373563513554</c:v>
                </c:pt>
                <c:pt idx="10955">
                  <c:v>-43.83090346346113</c:v>
                </c:pt>
                <c:pt idx="10956">
                  <c:v>-43.82444885236369</c:v>
                </c:pt>
                <c:pt idx="10957">
                  <c:v>-43.81799252101611</c:v>
                </c:pt>
                <c:pt idx="10958">
                  <c:v>-43.81153447237192</c:v>
                </c:pt>
                <c:pt idx="10959">
                  <c:v>-43.80507470938513</c:v>
                </c:pt>
                <c:pt idx="10960">
                  <c:v>-43.79861323501031</c:v>
                </c:pt>
                <c:pt idx="10961">
                  <c:v>-43.7921500522025</c:v>
                </c:pt>
                <c:pt idx="10962">
                  <c:v>-43.78568516391725</c:v>
                </c:pt>
                <c:pt idx="10963">
                  <c:v>-43.77921857311068</c:v>
                </c:pt>
                <c:pt idx="10964">
                  <c:v>-43.77275028273932</c:v>
                </c:pt>
                <c:pt idx="10965">
                  <c:v>-43.76628029576027</c:v>
                </c:pt>
                <c:pt idx="10966">
                  <c:v>-43.75980861513113</c:v>
                </c:pt>
                <c:pt idx="10967">
                  <c:v>-43.75333524380998</c:v>
                </c:pt>
                <c:pt idx="10968">
                  <c:v>-43.74686018475541</c:v>
                </c:pt>
                <c:pt idx="10969">
                  <c:v>-43.74038344092652</c:v>
                </c:pt>
                <c:pt idx="10970">
                  <c:v>-43.73390501528291</c:v>
                </c:pt>
                <c:pt idx="10971">
                  <c:v>-43.72742491078468</c:v>
                </c:pt>
                <c:pt idx="10972">
                  <c:v>-43.72094313039243</c:v>
                </c:pt>
                <c:pt idx="10973">
                  <c:v>-43.71445967706725</c:v>
                </c:pt>
                <c:pt idx="10974">
                  <c:v>-43.70797455377074</c:v>
                </c:pt>
                <c:pt idx="10975">
                  <c:v>-43.70148776346497</c:v>
                </c:pt>
                <c:pt idx="10976">
                  <c:v>-43.69499930911256</c:v>
                </c:pt>
                <c:pt idx="10977">
                  <c:v>-43.68850919367657</c:v>
                </c:pt>
                <c:pt idx="10978">
                  <c:v>-43.6820174201206</c:v>
                </c:pt>
                <c:pt idx="10979">
                  <c:v>-43.67552399140868</c:v>
                </c:pt>
                <c:pt idx="10980">
                  <c:v>-43.6690289105054</c:v>
                </c:pt>
                <c:pt idx="10981">
                  <c:v>-43.6625321803758</c:v>
                </c:pt>
                <c:pt idx="10982">
                  <c:v>-43.65603380398541</c:v>
                </c:pt>
                <c:pt idx="10983">
                  <c:v>-43.6495337843003</c:v>
                </c:pt>
                <c:pt idx="10984">
                  <c:v>-43.64303212428696</c:v>
                </c:pt>
                <c:pt idx="10985">
                  <c:v>-43.63652882691242</c:v>
                </c:pt>
                <c:pt idx="10986">
                  <c:v>-43.63002389514417</c:v>
                </c:pt>
                <c:pt idx="10987">
                  <c:v>-43.6235173319502</c:v>
                </c:pt>
                <c:pt idx="10988">
                  <c:v>-43.61700914029895</c:v>
                </c:pt>
                <c:pt idx="10989">
                  <c:v>-43.61049932315941</c:v>
                </c:pt>
                <c:pt idx="10990">
                  <c:v>-43.603987883501</c:v>
                </c:pt>
                <c:pt idx="10991">
                  <c:v>-43.59747482429363</c:v>
                </c:pt>
                <c:pt idx="10992">
                  <c:v>-43.59096014850772</c:v>
                </c:pt>
                <c:pt idx="10993">
                  <c:v>-43.58444385911412</c:v>
                </c:pt>
                <c:pt idx="10994">
                  <c:v>-43.57792595908425</c:v>
                </c:pt>
                <c:pt idx="10995">
                  <c:v>-43.5714064513899</c:v>
                </c:pt>
                <c:pt idx="10996">
                  <c:v>-43.5648853390034</c:v>
                </c:pt>
                <c:pt idx="10997">
                  <c:v>-43.55836262489756</c:v>
                </c:pt>
                <c:pt idx="10998">
                  <c:v>-43.55183831204565</c:v>
                </c:pt>
                <c:pt idx="10999">
                  <c:v>-43.5453124034214</c:v>
                </c:pt>
                <c:pt idx="11000">
                  <c:v>-43.53878490199905</c:v>
                </c:pt>
                <c:pt idx="11001">
                  <c:v>-43.5322558107533</c:v>
                </c:pt>
                <c:pt idx="11002">
                  <c:v>-43.5257251326593</c:v>
                </c:pt>
                <c:pt idx="11003">
                  <c:v>-43.51919287069271</c:v>
                </c:pt>
                <c:pt idx="11004">
                  <c:v>-43.51265902782963</c:v>
                </c:pt>
                <c:pt idx="11005">
                  <c:v>-43.50612360704665</c:v>
                </c:pt>
                <c:pt idx="11006">
                  <c:v>-43.49958661132086</c:v>
                </c:pt>
                <c:pt idx="11007">
                  <c:v>-43.49304804362973</c:v>
                </c:pt>
                <c:pt idx="11008">
                  <c:v>-43.48650790695126</c:v>
                </c:pt>
                <c:pt idx="11009">
                  <c:v>-43.47996620426391</c:v>
                </c:pt>
                <c:pt idx="11010">
                  <c:v>-43.47342293854661</c:v>
                </c:pt>
                <c:pt idx="11011">
                  <c:v>-43.46687811277875</c:v>
                </c:pt>
                <c:pt idx="11012">
                  <c:v>-43.46033172994017</c:v>
                </c:pt>
                <c:pt idx="11013">
                  <c:v>-43.45378379301117</c:v>
                </c:pt>
                <c:pt idx="11014">
                  <c:v>-43.44723430497255</c:v>
                </c:pt>
                <c:pt idx="11015">
                  <c:v>-43.44068326880554</c:v>
                </c:pt>
                <c:pt idx="11016">
                  <c:v>-43.43413068749185</c:v>
                </c:pt>
                <c:pt idx="11017">
                  <c:v>-43.42757656401361</c:v>
                </c:pt>
                <c:pt idx="11018">
                  <c:v>-43.42102090135347</c:v>
                </c:pt>
                <c:pt idx="11019">
                  <c:v>-43.41446370249447</c:v>
                </c:pt>
                <c:pt idx="11020">
                  <c:v>-43.40790497042018</c:v>
                </c:pt>
                <c:pt idx="11021">
                  <c:v>-43.40134470811454</c:v>
                </c:pt>
                <c:pt idx="11022">
                  <c:v>-43.39478291856205</c:v>
                </c:pt>
                <c:pt idx="11023">
                  <c:v>-43.38821960474755</c:v>
                </c:pt>
                <c:pt idx="11024">
                  <c:v>-43.38165476965641</c:v>
                </c:pt>
                <c:pt idx="11025">
                  <c:v>-43.37508841627447</c:v>
                </c:pt>
                <c:pt idx="11026">
                  <c:v>-43.36852054758794</c:v>
                </c:pt>
                <c:pt idx="11027">
                  <c:v>-43.36195116658354</c:v>
                </c:pt>
                <c:pt idx="11028">
                  <c:v>-43.35538027624842</c:v>
                </c:pt>
                <c:pt idx="11029">
                  <c:v>-43.3488078795702</c:v>
                </c:pt>
                <c:pt idx="11030">
                  <c:v>-43.34223397953693</c:v>
                </c:pt>
                <c:pt idx="11031">
                  <c:v>-43.33565857913708</c:v>
                </c:pt>
                <c:pt idx="11032">
                  <c:v>-43.32908168135963</c:v>
                </c:pt>
                <c:pt idx="11033">
                  <c:v>-43.32250328919397</c:v>
                </c:pt>
                <c:pt idx="11034">
                  <c:v>-43.31592340562991</c:v>
                </c:pt>
                <c:pt idx="11035">
                  <c:v>-43.30934203365776</c:v>
                </c:pt>
                <c:pt idx="11036">
                  <c:v>-43.30275917626822</c:v>
                </c:pt>
                <c:pt idx="11037">
                  <c:v>-43.29617483645247</c:v>
                </c:pt>
                <c:pt idx="11038">
                  <c:v>-43.2895890172021</c:v>
                </c:pt>
                <c:pt idx="11039">
                  <c:v>-43.28300172150917</c:v>
                </c:pt>
                <c:pt idx="11040">
                  <c:v>-43.27641295236616</c:v>
                </c:pt>
                <c:pt idx="11041">
                  <c:v>-43.269822712766</c:v>
                </c:pt>
                <c:pt idx="11042">
                  <c:v>-43.26323100570201</c:v>
                </c:pt>
                <c:pt idx="11043">
                  <c:v>-43.25663783416805</c:v>
                </c:pt>
                <c:pt idx="11044">
                  <c:v>-43.25004320115831</c:v>
                </c:pt>
                <c:pt idx="11045">
                  <c:v>-43.24344710966745</c:v>
                </c:pt>
                <c:pt idx="11046">
                  <c:v>-43.23684956269061</c:v>
                </c:pt>
                <c:pt idx="11047">
                  <c:v>-43.23025056322331</c:v>
                </c:pt>
                <c:pt idx="11048">
                  <c:v>-43.22365011426151</c:v>
                </c:pt>
                <c:pt idx="11049">
                  <c:v>-43.2170482188016</c:v>
                </c:pt>
                <c:pt idx="11050">
                  <c:v>-43.2104448798404</c:v>
                </c:pt>
                <c:pt idx="11051">
                  <c:v>-43.20384010037522</c:v>
                </c:pt>
                <c:pt idx="11052">
                  <c:v>-43.1972338834037</c:v>
                </c:pt>
                <c:pt idx="11053">
                  <c:v>-43.19062623192395</c:v>
                </c:pt>
                <c:pt idx="11054">
                  <c:v>-43.18401714893452</c:v>
                </c:pt>
                <c:pt idx="11055">
                  <c:v>-43.17740663743437</c:v>
                </c:pt>
                <c:pt idx="11056">
                  <c:v>-43.17079470042293</c:v>
                </c:pt>
                <c:pt idx="11057">
                  <c:v>-43.16418134089996</c:v>
                </c:pt>
                <c:pt idx="11058">
                  <c:v>-43.15756656186572</c:v>
                </c:pt>
                <c:pt idx="11059">
                  <c:v>-43.1509503663209</c:v>
                </c:pt>
                <c:pt idx="11060">
                  <c:v>-43.14433275726652</c:v>
                </c:pt>
                <c:pt idx="11061">
                  <c:v>-43.13771373770414</c:v>
                </c:pt>
                <c:pt idx="11062">
                  <c:v>-43.13109331063565</c:v>
                </c:pt>
                <c:pt idx="11063">
                  <c:v>-43.12447147906339</c:v>
                </c:pt>
                <c:pt idx="11064">
                  <c:v>-43.11784824599013</c:v>
                </c:pt>
                <c:pt idx="11065">
                  <c:v>-43.11122361441905</c:v>
                </c:pt>
                <c:pt idx="11066">
                  <c:v>-43.10459758735373</c:v>
                </c:pt>
                <c:pt idx="11067">
                  <c:v>-43.09797016779818</c:v>
                </c:pt>
                <c:pt idx="11068">
                  <c:v>-43.09134135875683</c:v>
                </c:pt>
                <c:pt idx="11069">
                  <c:v>-43.08471116323449</c:v>
                </c:pt>
                <c:pt idx="11070">
                  <c:v>-43.07807958423643</c:v>
                </c:pt>
                <c:pt idx="11071">
                  <c:v>-43.07144662476829</c:v>
                </c:pt>
                <c:pt idx="11072">
                  <c:v>-43.06481228783615</c:v>
                </c:pt>
                <c:pt idx="11073">
                  <c:v>-43.05817657644649</c:v>
                </c:pt>
                <c:pt idx="11074">
                  <c:v>-43.05153949360619</c:v>
                </c:pt>
                <c:pt idx="11075">
                  <c:v>-43.04490104232256</c:v>
                </c:pt>
                <c:pt idx="11076">
                  <c:v>-43.03826122560328</c:v>
                </c:pt>
                <c:pt idx="11077">
                  <c:v>-43.03162004645647</c:v>
                </c:pt>
                <c:pt idx="11078">
                  <c:v>-43.02497750789064</c:v>
                </c:pt>
                <c:pt idx="11079">
                  <c:v>-43.01833361291473</c:v>
                </c:pt>
                <c:pt idx="11080">
                  <c:v>-43.01168836453802</c:v>
                </c:pt>
                <c:pt idx="11081">
                  <c:v>-43.00504176577027</c:v>
                </c:pt>
                <c:pt idx="11082">
                  <c:v>-42.9983938196216</c:v>
                </c:pt>
                <c:pt idx="11083">
                  <c:v>-42.9917445291025</c:v>
                </c:pt>
                <c:pt idx="11084">
                  <c:v>-42.98509389722395</c:v>
                </c:pt>
                <c:pt idx="11085">
                  <c:v>-42.97844192699726</c:v>
                </c:pt>
                <c:pt idx="11086">
                  <c:v>-42.97178862143414</c:v>
                </c:pt>
                <c:pt idx="11087">
                  <c:v>-42.96513398354672</c:v>
                </c:pt>
                <c:pt idx="11088">
                  <c:v>-42.9584780163475</c:v>
                </c:pt>
                <c:pt idx="11089">
                  <c:v>-42.95182072284942</c:v>
                </c:pt>
                <c:pt idx="11090">
                  <c:v>-42.9451621060658</c:v>
                </c:pt>
                <c:pt idx="11091">
                  <c:v>-42.93850216901028</c:v>
                </c:pt>
                <c:pt idx="11092">
                  <c:v>-42.93184091469699</c:v>
                </c:pt>
                <c:pt idx="11093">
                  <c:v>-42.92517834614045</c:v>
                </c:pt>
                <c:pt idx="11094">
                  <c:v>-42.91851446635548</c:v>
                </c:pt>
                <c:pt idx="11095">
                  <c:v>-42.91184927835736</c:v>
                </c:pt>
                <c:pt idx="11096">
                  <c:v>-42.9051827851618</c:v>
                </c:pt>
                <c:pt idx="11097">
                  <c:v>-42.89851498978476</c:v>
                </c:pt>
                <c:pt idx="11098">
                  <c:v>-42.8918458952427</c:v>
                </c:pt>
                <c:pt idx="11099">
                  <c:v>-42.8851755045525</c:v>
                </c:pt>
                <c:pt idx="11100">
                  <c:v>-42.87850382073128</c:v>
                </c:pt>
                <c:pt idx="11101">
                  <c:v>-42.87183084679665</c:v>
                </c:pt>
                <c:pt idx="11102">
                  <c:v>-42.86515658576661</c:v>
                </c:pt>
                <c:pt idx="11103">
                  <c:v>-42.8584810406595</c:v>
                </c:pt>
                <c:pt idx="11104">
                  <c:v>-42.85180421449405</c:v>
                </c:pt>
                <c:pt idx="11105">
                  <c:v>-42.84512611028941</c:v>
                </c:pt>
                <c:pt idx="11106">
                  <c:v>-42.83844673106503</c:v>
                </c:pt>
                <c:pt idx="11107">
                  <c:v>-42.8317660798408</c:v>
                </c:pt>
                <c:pt idx="11108">
                  <c:v>-42.82508415963699</c:v>
                </c:pt>
                <c:pt idx="11109">
                  <c:v>-42.81840097347425</c:v>
                </c:pt>
                <c:pt idx="11110">
                  <c:v>-42.81171652437354</c:v>
                </c:pt>
                <c:pt idx="11111">
                  <c:v>-42.8050308153563</c:v>
                </c:pt>
                <c:pt idx="11112">
                  <c:v>-42.79834384944425</c:v>
                </c:pt>
                <c:pt idx="11113">
                  <c:v>-42.79165562965955</c:v>
                </c:pt>
                <c:pt idx="11114">
                  <c:v>-42.78496615902468</c:v>
                </c:pt>
                <c:pt idx="11115">
                  <c:v>-42.77827544056255</c:v>
                </c:pt>
                <c:pt idx="11116">
                  <c:v>-42.77158347729636</c:v>
                </c:pt>
                <c:pt idx="11117">
                  <c:v>-42.76489027224981</c:v>
                </c:pt>
                <c:pt idx="11118">
                  <c:v>-42.75819582844684</c:v>
                </c:pt>
                <c:pt idx="11119">
                  <c:v>-42.75150014891181</c:v>
                </c:pt>
                <c:pt idx="11120">
                  <c:v>-42.74480323666945</c:v>
                </c:pt>
                <c:pt idx="11121">
                  <c:v>-42.73810509474487</c:v>
                </c:pt>
                <c:pt idx="11122">
                  <c:v>-42.7314057261635</c:v>
                </c:pt>
                <c:pt idx="11123">
                  <c:v>-42.7247051339512</c:v>
                </c:pt>
                <c:pt idx="11124">
                  <c:v>-42.71800332113411</c:v>
                </c:pt>
                <c:pt idx="11125">
                  <c:v>-42.71130029073883</c:v>
                </c:pt>
                <c:pt idx="11126">
                  <c:v>-42.70459604579223</c:v>
                </c:pt>
                <c:pt idx="11127">
                  <c:v>-42.69789058932162</c:v>
                </c:pt>
                <c:pt idx="11128">
                  <c:v>-42.69118392435463</c:v>
                </c:pt>
                <c:pt idx="11129">
                  <c:v>-42.68447605391923</c:v>
                </c:pt>
                <c:pt idx="11130">
                  <c:v>-42.6777669810438</c:v>
                </c:pt>
                <c:pt idx="11131">
                  <c:v>-42.67105670875703</c:v>
                </c:pt>
                <c:pt idx="11132">
                  <c:v>-42.664345240088</c:v>
                </c:pt>
                <c:pt idx="11133">
                  <c:v>-42.65763257806612</c:v>
                </c:pt>
                <c:pt idx="11134">
                  <c:v>-42.6509187257212</c:v>
                </c:pt>
                <c:pt idx="11135">
                  <c:v>-42.64420368608333</c:v>
                </c:pt>
                <c:pt idx="11136">
                  <c:v>-42.63748746218302</c:v>
                </c:pt>
                <c:pt idx="11137">
                  <c:v>-42.63077005705112</c:v>
                </c:pt>
                <c:pt idx="11138">
                  <c:v>-42.62405147371878</c:v>
                </c:pt>
                <c:pt idx="11139">
                  <c:v>-42.61733171521757</c:v>
                </c:pt>
                <c:pt idx="11140">
                  <c:v>-42.6106107845794</c:v>
                </c:pt>
                <c:pt idx="11141">
                  <c:v>-42.60388868483643</c:v>
                </c:pt>
                <c:pt idx="11142">
                  <c:v>-42.59716541902134</c:v>
                </c:pt>
                <c:pt idx="11143">
                  <c:v>-42.59044099016701</c:v>
                </c:pt>
                <c:pt idx="11144">
                  <c:v>-42.58371540130671</c:v>
                </c:pt>
                <c:pt idx="11145">
                  <c:v>-42.5769886554741</c:v>
                </c:pt>
                <c:pt idx="11146">
                  <c:v>-42.57026075570312</c:v>
                </c:pt>
                <c:pt idx="11147">
                  <c:v>-42.56353170502811</c:v>
                </c:pt>
                <c:pt idx="11148">
                  <c:v>-42.55680150648369</c:v>
                </c:pt>
                <c:pt idx="11149">
                  <c:v>-42.55007016310488</c:v>
                </c:pt>
                <c:pt idx="11150">
                  <c:v>-42.543337677927</c:v>
                </c:pt>
                <c:pt idx="11151">
                  <c:v>-42.53660405398573</c:v>
                </c:pt>
                <c:pt idx="11152">
                  <c:v>-42.52986929431709</c:v>
                </c:pt>
                <c:pt idx="11153">
                  <c:v>-42.52313340195743</c:v>
                </c:pt>
                <c:pt idx="11154">
                  <c:v>-42.51639637994342</c:v>
                </c:pt>
                <c:pt idx="11155">
                  <c:v>-42.50965823131212</c:v>
                </c:pt>
                <c:pt idx="11156">
                  <c:v>-42.50291895910087</c:v>
                </c:pt>
                <c:pt idx="11157">
                  <c:v>-42.49617856634735</c:v>
                </c:pt>
                <c:pt idx="11158">
                  <c:v>-42.48943705608962</c:v>
                </c:pt>
                <c:pt idx="11159">
                  <c:v>-42.48269443136601</c:v>
                </c:pt>
                <c:pt idx="11160">
                  <c:v>-42.47595069521525</c:v>
                </c:pt>
                <c:pt idx="11161">
                  <c:v>-42.46920585067632</c:v>
                </c:pt>
                <c:pt idx="11162">
                  <c:v>-42.4624599007886</c:v>
                </c:pt>
                <c:pt idx="11163">
                  <c:v>-42.45571284859176</c:v>
                </c:pt>
                <c:pt idx="11164">
                  <c:v>-42.44896469712578</c:v>
                </c:pt>
                <c:pt idx="11165">
                  <c:v>-42.44221544943105</c:v>
                </c:pt>
                <c:pt idx="11166">
                  <c:v>-42.4354651085482</c:v>
                </c:pt>
                <c:pt idx="11167">
                  <c:v>-42.42871367751823</c:v>
                </c:pt>
                <c:pt idx="11168">
                  <c:v>-42.42196115938242</c:v>
                </c:pt>
                <c:pt idx="11169">
                  <c:v>-42.41520755718244</c:v>
                </c:pt>
                <c:pt idx="11170">
                  <c:v>-42.40845287396027</c:v>
                </c:pt>
                <c:pt idx="11171">
                  <c:v>-42.40169711275813</c:v>
                </c:pt>
                <c:pt idx="11172">
                  <c:v>-42.39494027661865</c:v>
                </c:pt>
                <c:pt idx="11173">
                  <c:v>-42.38818236858475</c:v>
                </c:pt>
                <c:pt idx="11174">
                  <c:v>-42.38142339169963</c:v>
                </c:pt>
                <c:pt idx="11175">
                  <c:v>-42.37466334900692</c:v>
                </c:pt>
                <c:pt idx="11176">
                  <c:v>-42.36790224355044</c:v>
                </c:pt>
                <c:pt idx="11177">
                  <c:v>-42.36114007837438</c:v>
                </c:pt>
                <c:pt idx="11178">
                  <c:v>-42.35437685652325</c:v>
                </c:pt>
                <c:pt idx="11179">
                  <c:v>-42.34761258104189</c:v>
                </c:pt>
                <c:pt idx="11180">
                  <c:v>-42.34084725497541</c:v>
                </c:pt>
                <c:pt idx="11181">
                  <c:v>-42.33408088136925</c:v>
                </c:pt>
                <c:pt idx="11182">
                  <c:v>-42.3273134632692</c:v>
                </c:pt>
                <c:pt idx="11183">
                  <c:v>-42.3205450037213</c:v>
                </c:pt>
                <c:pt idx="11184">
                  <c:v>-42.31377550577192</c:v>
                </c:pt>
                <c:pt idx="11185">
                  <c:v>-42.30700497246776</c:v>
                </c:pt>
                <c:pt idx="11186">
                  <c:v>-42.30023340685582</c:v>
                </c:pt>
                <c:pt idx="11187">
                  <c:v>-42.29346081198338</c:v>
                </c:pt>
                <c:pt idx="11188">
                  <c:v>-42.28668719089806</c:v>
                </c:pt>
                <c:pt idx="11189">
                  <c:v>-42.27991254664778</c:v>
                </c:pt>
                <c:pt idx="11190">
                  <c:v>-42.27313688228075</c:v>
                </c:pt>
                <c:pt idx="11191">
                  <c:v>-42.26636020084548</c:v>
                </c:pt>
                <c:pt idx="11192">
                  <c:v>-42.2595825053908</c:v>
                </c:pt>
                <c:pt idx="11193">
                  <c:v>-42.25280379896585</c:v>
                </c:pt>
                <c:pt idx="11194">
                  <c:v>-42.24602408462002</c:v>
                </c:pt>
                <c:pt idx="11195">
                  <c:v>-42.23924336540307</c:v>
                </c:pt>
                <c:pt idx="11196">
                  <c:v>-42.232461644365</c:v>
                </c:pt>
                <c:pt idx="11197">
                  <c:v>-42.22567892455616</c:v>
                </c:pt>
                <c:pt idx="11198">
                  <c:v>-42.21889520902713</c:v>
                </c:pt>
                <c:pt idx="11199">
                  <c:v>-42.21211050082887</c:v>
                </c:pt>
                <c:pt idx="11200">
                  <c:v>-42.20532480301253</c:v>
                </c:pt>
                <c:pt idx="11201">
                  <c:v>-42.1985381186297</c:v>
                </c:pt>
                <c:pt idx="11202">
                  <c:v>-42.19175045073207</c:v>
                </c:pt>
                <c:pt idx="11203">
                  <c:v>-42.18496180237183</c:v>
                </c:pt>
                <c:pt idx="11204">
                  <c:v>-42.17817217660132</c:v>
                </c:pt>
                <c:pt idx="11205">
                  <c:v>-42.1713815764732</c:v>
                </c:pt>
                <c:pt idx="11206">
                  <c:v>-42.16459000504047</c:v>
                </c:pt>
                <c:pt idx="11207">
                  <c:v>-42.15779746535634</c:v>
                </c:pt>
                <c:pt idx="11208">
                  <c:v>-42.15100396047441</c:v>
                </c:pt>
                <c:pt idx="11209">
                  <c:v>-42.14420949344843</c:v>
                </c:pt>
                <c:pt idx="11210">
                  <c:v>-42.13741406733257</c:v>
                </c:pt>
                <c:pt idx="11211">
                  <c:v>-42.13061768518123</c:v>
                </c:pt>
                <c:pt idx="11212">
                  <c:v>-42.12382035004906</c:v>
                </c:pt>
                <c:pt idx="11213">
                  <c:v>-42.11702206499104</c:v>
                </c:pt>
                <c:pt idx="11214">
                  <c:v>-42.11022283306242</c:v>
                </c:pt>
                <c:pt idx="11215">
                  <c:v>-42.10342265731873</c:v>
                </c:pt>
                <c:pt idx="11216">
                  <c:v>-42.0966215408158</c:v>
                </c:pt>
                <c:pt idx="11217">
                  <c:v>-42.08981948660968</c:v>
                </c:pt>
                <c:pt idx="11218">
                  <c:v>-42.08301649775679</c:v>
                </c:pt>
                <c:pt idx="11219">
                  <c:v>-42.07621257731375</c:v>
                </c:pt>
                <c:pt idx="11220">
                  <c:v>-42.0694077283375</c:v>
                </c:pt>
                <c:pt idx="11221">
                  <c:v>-42.06260195388522</c:v>
                </c:pt>
                <c:pt idx="11222">
                  <c:v>-42.0557952570144</c:v>
                </c:pt>
                <c:pt idx="11223">
                  <c:v>-42.0489876407828</c:v>
                </c:pt>
                <c:pt idx="11224">
                  <c:v>-42.04217910824843</c:v>
                </c:pt>
                <c:pt idx="11225">
                  <c:v>-42.03536966246961</c:v>
                </c:pt>
                <c:pt idx="11226">
                  <c:v>-42.0285593065049</c:v>
                </c:pt>
                <c:pt idx="11227">
                  <c:v>-42.0217480434131</c:v>
                </c:pt>
                <c:pt idx="11228">
                  <c:v>-42.01493587625336</c:v>
                </c:pt>
                <c:pt idx="11229">
                  <c:v>-42.0081228080851</c:v>
                </c:pt>
                <c:pt idx="11230">
                  <c:v>-42.00130884196786</c:v>
                </c:pt>
                <c:pt idx="11231">
                  <c:v>-41.99449398096164</c:v>
                </c:pt>
                <c:pt idx="11232">
                  <c:v>-41.9876782281266</c:v>
                </c:pt>
                <c:pt idx="11233">
                  <c:v>-41.98086158652317</c:v>
                </c:pt>
                <c:pt idx="11234">
                  <c:v>-41.97404405921207</c:v>
                </c:pt>
                <c:pt idx="11235">
                  <c:v>-41.9672256492543</c:v>
                </c:pt>
                <c:pt idx="11236">
                  <c:v>-41.96040635971105</c:v>
                </c:pt>
                <c:pt idx="11237">
                  <c:v>-41.95358619364384</c:v>
                </c:pt>
                <c:pt idx="11238">
                  <c:v>-41.94676515411443</c:v>
                </c:pt>
                <c:pt idx="11239">
                  <c:v>-41.93994324418484</c:v>
                </c:pt>
                <c:pt idx="11240">
                  <c:v>-41.93312046691733</c:v>
                </c:pt>
                <c:pt idx="11241">
                  <c:v>-41.92629682537446</c:v>
                </c:pt>
                <c:pt idx="11242">
                  <c:v>-41.91947232261901</c:v>
                </c:pt>
                <c:pt idx="11243">
                  <c:v>-41.912646961714</c:v>
                </c:pt>
                <c:pt idx="11244">
                  <c:v>-41.9058207457228</c:v>
                </c:pt>
                <c:pt idx="11245">
                  <c:v>-41.89899367770892</c:v>
                </c:pt>
                <c:pt idx="11246">
                  <c:v>-41.89216576073616</c:v>
                </c:pt>
                <c:pt idx="11247">
                  <c:v>-41.88533699786863</c:v>
                </c:pt>
                <c:pt idx="11248">
                  <c:v>-41.87850739217062</c:v>
                </c:pt>
                <c:pt idx="11249">
                  <c:v>-41.87167694670669</c:v>
                </c:pt>
                <c:pt idx="11250">
                  <c:v>-41.86484566454165</c:v>
                </c:pt>
                <c:pt idx="11251">
                  <c:v>-41.85801354874061</c:v>
                </c:pt>
                <c:pt idx="11252">
                  <c:v>-41.85118060236884</c:v>
                </c:pt>
                <c:pt idx="11253">
                  <c:v>-41.84434682849193</c:v>
                </c:pt>
                <c:pt idx="11254">
                  <c:v>-41.83751223017566</c:v>
                </c:pt>
                <c:pt idx="11255">
                  <c:v>-41.83067681048608</c:v>
                </c:pt>
                <c:pt idx="11256">
                  <c:v>-41.8238405724895</c:v>
                </c:pt>
                <c:pt idx="11257">
                  <c:v>-41.81700351925246</c:v>
                </c:pt>
                <c:pt idx="11258">
                  <c:v>-41.81016565384175</c:v>
                </c:pt>
                <c:pt idx="11259">
                  <c:v>-41.80332697932437</c:v>
                </c:pt>
                <c:pt idx="11260">
                  <c:v>-41.7964874987676</c:v>
                </c:pt>
                <c:pt idx="11261">
                  <c:v>-41.78964721523896</c:v>
                </c:pt>
                <c:pt idx="11262">
                  <c:v>-41.78280613180616</c:v>
                </c:pt>
                <c:pt idx="11263">
                  <c:v>-41.7759642515372</c:v>
                </c:pt>
                <c:pt idx="11264">
                  <c:v>-41.7691215775003</c:v>
                </c:pt>
                <c:pt idx="11265">
                  <c:v>-41.7622781127639</c:v>
                </c:pt>
                <c:pt idx="11266">
                  <c:v>-41.75543386039669</c:v>
                </c:pt>
                <c:pt idx="11267">
                  <c:v>-41.74858882346761</c:v>
                </c:pt>
                <c:pt idx="11268">
                  <c:v>-41.74174300504581</c:v>
                </c:pt>
                <c:pt idx="11269">
                  <c:v>-41.73489640820065</c:v>
                </c:pt>
                <c:pt idx="11270">
                  <c:v>-41.72804903600183</c:v>
                </c:pt>
                <c:pt idx="11271">
                  <c:v>-41.72120089151911</c:v>
                </c:pt>
                <c:pt idx="11272">
                  <c:v>-41.71435197782262</c:v>
                </c:pt>
                <c:pt idx="11273">
                  <c:v>-41.70750229798266</c:v>
                </c:pt>
                <c:pt idx="11274">
                  <c:v>-41.70065185506978</c:v>
                </c:pt>
                <c:pt idx="11275">
                  <c:v>-41.69380065215473</c:v>
                </c:pt>
                <c:pt idx="11276">
                  <c:v>-41.6869486923085</c:v>
                </c:pt>
                <c:pt idx="11277">
                  <c:v>-41.68009597860232</c:v>
                </c:pt>
                <c:pt idx="11278">
                  <c:v>-41.67324251410763</c:v>
                </c:pt>
                <c:pt idx="11279">
                  <c:v>-41.66638830189608</c:v>
                </c:pt>
                <c:pt idx="11280">
                  <c:v>-41.65953334503956</c:v>
                </c:pt>
                <c:pt idx="11281">
                  <c:v>-41.65267764661017</c:v>
                </c:pt>
                <c:pt idx="11282">
                  <c:v>-41.64582120968026</c:v>
                </c:pt>
                <c:pt idx="11283">
                  <c:v>-41.63896403732237</c:v>
                </c:pt>
                <c:pt idx="11284">
                  <c:v>-41.63210613260928</c:v>
                </c:pt>
                <c:pt idx="11285">
                  <c:v>-41.62524749861394</c:v>
                </c:pt>
                <c:pt idx="11286">
                  <c:v>-41.6183881384096</c:v>
                </c:pt>
                <c:pt idx="11287">
                  <c:v>-41.61152805506962</c:v>
                </c:pt>
                <c:pt idx="11288">
                  <c:v>-41.60466725166766</c:v>
                </c:pt>
                <c:pt idx="11289">
                  <c:v>-41.5978057312776</c:v>
                </c:pt>
                <c:pt idx="11290">
                  <c:v>-41.59094349697346</c:v>
                </c:pt>
                <c:pt idx="11291">
                  <c:v>-41.5840805518295</c:v>
                </c:pt>
                <c:pt idx="11292">
                  <c:v>-41.57721689892026</c:v>
                </c:pt>
                <c:pt idx="11293">
                  <c:v>-41.5703525413204</c:v>
                </c:pt>
                <c:pt idx="11294">
                  <c:v>-41.5634874821048</c:v>
                </c:pt>
                <c:pt idx="11295">
                  <c:v>-41.55662172434862</c:v>
                </c:pt>
                <c:pt idx="11296">
                  <c:v>-41.54975527112717</c:v>
                </c:pt>
                <c:pt idx="11297">
                  <c:v>-41.54288812551596</c:v>
                </c:pt>
                <c:pt idx="11298">
                  <c:v>-41.53602029059073</c:v>
                </c:pt>
                <c:pt idx="11299">
                  <c:v>-41.52915176942742</c:v>
                </c:pt>
                <c:pt idx="11300">
                  <c:v>-41.52228256510217</c:v>
                </c:pt>
                <c:pt idx="11301">
                  <c:v>-41.51541268069136</c:v>
                </c:pt>
                <c:pt idx="11302">
                  <c:v>-41.50854211927149</c:v>
                </c:pt>
                <c:pt idx="11303">
                  <c:v>-41.50167088391932</c:v>
                </c:pt>
                <c:pt idx="11304">
                  <c:v>-41.49479897771183</c:v>
                </c:pt>
                <c:pt idx="11305">
                  <c:v>-41.48792640372613</c:v>
                </c:pt>
                <c:pt idx="11306">
                  <c:v>-41.4810531650396</c:v>
                </c:pt>
                <c:pt idx="11307">
                  <c:v>-41.4741792647298</c:v>
                </c:pt>
                <c:pt idx="11308">
                  <c:v>-41.46730470587441</c:v>
                </c:pt>
                <c:pt idx="11309">
                  <c:v>-41.46042949155142</c:v>
                </c:pt>
                <c:pt idx="11310">
                  <c:v>-41.45355362483897</c:v>
                </c:pt>
                <c:pt idx="11311">
                  <c:v>-41.44667710881535</c:v>
                </c:pt>
                <c:pt idx="11312">
                  <c:v>-41.43979994655913</c:v>
                </c:pt>
                <c:pt idx="11313">
                  <c:v>-41.43292214114897</c:v>
                </c:pt>
                <c:pt idx="11314">
                  <c:v>-41.42604369566379</c:v>
                </c:pt>
                <c:pt idx="11315">
                  <c:v>-41.41916461318272</c:v>
                </c:pt>
                <c:pt idx="11316">
                  <c:v>-41.412284896785</c:v>
                </c:pt>
                <c:pt idx="11317">
                  <c:v>-41.40540454955014</c:v>
                </c:pt>
                <c:pt idx="11318">
                  <c:v>-41.39852357455778</c:v>
                </c:pt>
                <c:pt idx="11319">
                  <c:v>-41.39164197488776</c:v>
                </c:pt>
                <c:pt idx="11320">
                  <c:v>-41.38475975362014</c:v>
                </c:pt>
                <c:pt idx="11321">
                  <c:v>-41.37787691383512</c:v>
                </c:pt>
                <c:pt idx="11322">
                  <c:v>-41.3709934586131</c:v>
                </c:pt>
                <c:pt idx="11323">
                  <c:v>-41.3641093910347</c:v>
                </c:pt>
                <c:pt idx="11324">
                  <c:v>-41.35722471418062</c:v>
                </c:pt>
                <c:pt idx="11325">
                  <c:v>-41.3503394311319</c:v>
                </c:pt>
                <c:pt idx="11326">
                  <c:v>-41.34345354496958</c:v>
                </c:pt>
                <c:pt idx="11327">
                  <c:v>-41.33656705877502</c:v>
                </c:pt>
                <c:pt idx="11328">
                  <c:v>-41.32967997562969</c:v>
                </c:pt>
                <c:pt idx="11329">
                  <c:v>-41.32279229861527</c:v>
                </c:pt>
                <c:pt idx="11330">
                  <c:v>-41.31590403081358</c:v>
                </c:pt>
                <c:pt idx="11331">
                  <c:v>-41.30901517530665</c:v>
                </c:pt>
                <c:pt idx="11332">
                  <c:v>-41.30212573517668</c:v>
                </c:pt>
                <c:pt idx="11333">
                  <c:v>-41.29523571350602</c:v>
                </c:pt>
                <c:pt idx="11334">
                  <c:v>-41.28834511337721</c:v>
                </c:pt>
                <c:pt idx="11335">
                  <c:v>-41.28145393787298</c:v>
                </c:pt>
                <c:pt idx="11336">
                  <c:v>-41.27456219007618</c:v>
                </c:pt>
                <c:pt idx="11337">
                  <c:v>-41.2676698730699</c:v>
                </c:pt>
                <c:pt idx="11338">
                  <c:v>-41.26077698993733</c:v>
                </c:pt>
                <c:pt idx="11339">
                  <c:v>-41.25388354376187</c:v>
                </c:pt>
                <c:pt idx="11340">
                  <c:v>-41.24698953762709</c:v>
                </c:pt>
                <c:pt idx="11341">
                  <c:v>-41.2400949746167</c:v>
                </c:pt>
                <c:pt idx="11342">
                  <c:v>-41.2331998578146</c:v>
                </c:pt>
                <c:pt idx="11343">
                  <c:v>-41.22630419030485</c:v>
                </c:pt>
                <c:pt idx="11344">
                  <c:v>-41.21940797517165</c:v>
                </c:pt>
                <c:pt idx="11345">
                  <c:v>-41.21251121549938</c:v>
                </c:pt>
                <c:pt idx="11346">
                  <c:v>-41.2056139143726</c:v>
                </c:pt>
                <c:pt idx="11347">
                  <c:v>-41.198716074876</c:v>
                </c:pt>
                <c:pt idx="11348">
                  <c:v>-41.19181770009445</c:v>
                </c:pt>
                <c:pt idx="11349">
                  <c:v>-41.184918793113</c:v>
                </c:pt>
                <c:pt idx="11350">
                  <c:v>-41.17801935701679</c:v>
                </c:pt>
                <c:pt idx="11351">
                  <c:v>-41.17111939489118</c:v>
                </c:pt>
                <c:pt idx="11352">
                  <c:v>-41.16421890982166</c:v>
                </c:pt>
                <c:pt idx="11353">
                  <c:v>-41.1573179048939</c:v>
                </c:pt>
                <c:pt idx="11354">
                  <c:v>-41.15041638319367</c:v>
                </c:pt>
                <c:pt idx="11355">
                  <c:v>-41.14351434780696</c:v>
                </c:pt>
                <c:pt idx="11356">
                  <c:v>-41.13661180181988</c:v>
                </c:pt>
                <c:pt idx="11357">
                  <c:v>-41.1297087483187</c:v>
                </c:pt>
                <c:pt idx="11358">
                  <c:v>-41.1228051903898</c:v>
                </c:pt>
                <c:pt idx="11359">
                  <c:v>-41.11590113111977</c:v>
                </c:pt>
                <c:pt idx="11360">
                  <c:v>-41.10899657359533</c:v>
                </c:pt>
                <c:pt idx="11361">
                  <c:v>-41.10209152090335</c:v>
                </c:pt>
                <c:pt idx="11362">
                  <c:v>-41.09518597613083</c:v>
                </c:pt>
                <c:pt idx="11363">
                  <c:v>-41.08827994236491</c:v>
                </c:pt>
                <c:pt idx="11364">
                  <c:v>-41.0813734226929</c:v>
                </c:pt>
                <c:pt idx="11365">
                  <c:v>-41.07446642020227</c:v>
                </c:pt>
                <c:pt idx="11366">
                  <c:v>-41.06755893798061</c:v>
                </c:pt>
                <c:pt idx="11367">
                  <c:v>-41.06065097911562</c:v>
                </c:pt>
                <c:pt idx="11368">
                  <c:v>-41.0537425466952</c:v>
                </c:pt>
                <c:pt idx="11369">
                  <c:v>-41.04683364380735</c:v>
                </c:pt>
                <c:pt idx="11370">
                  <c:v>-41.03992427354024</c:v>
                </c:pt>
                <c:pt idx="11371">
                  <c:v>-41.03301443898216</c:v>
                </c:pt>
                <c:pt idx="11372">
                  <c:v>-41.02610414322155</c:v>
                </c:pt>
                <c:pt idx="11373">
                  <c:v>-41.01919338934695</c:v>
                </c:pt>
                <c:pt idx="11374">
                  <c:v>-41.01228218044709</c:v>
                </c:pt>
                <c:pt idx="11375">
                  <c:v>-41.00537051961083</c:v>
                </c:pt>
                <c:pt idx="11376">
                  <c:v>-40.99845840992711</c:v>
                </c:pt>
                <c:pt idx="11377">
                  <c:v>-40.99154585448506</c:v>
                </c:pt>
                <c:pt idx="11378">
                  <c:v>-40.98463285637392</c:v>
                </c:pt>
                <c:pt idx="11379">
                  <c:v>-40.97771941868306</c:v>
                </c:pt>
                <c:pt idx="11380">
                  <c:v>-40.970805544502</c:v>
                </c:pt>
                <c:pt idx="11381">
                  <c:v>-40.96389123692034</c:v>
                </c:pt>
                <c:pt idx="11382">
                  <c:v>-40.95697649902787</c:v>
                </c:pt>
                <c:pt idx="11383">
                  <c:v>-40.95006133391447</c:v>
                </c:pt>
                <c:pt idx="11384">
                  <c:v>-40.9431457446702</c:v>
                </c:pt>
                <c:pt idx="11385">
                  <c:v>-40.93622973438514</c:v>
                </c:pt>
                <c:pt idx="11386">
                  <c:v>-40.9293133061496</c:v>
                </c:pt>
                <c:pt idx="11387">
                  <c:v>-40.92239646305396</c:v>
                </c:pt>
                <c:pt idx="11388">
                  <c:v>-40.91547920818874</c:v>
                </c:pt>
                <c:pt idx="11389">
                  <c:v>-40.90856154464457</c:v>
                </c:pt>
                <c:pt idx="11390">
                  <c:v>-40.90164347551223</c:v>
                </c:pt>
                <c:pt idx="11391">
                  <c:v>-40.89472500388261</c:v>
                </c:pt>
                <c:pt idx="11392">
                  <c:v>-40.8878061328467</c:v>
                </c:pt>
                <c:pt idx="11393">
                  <c:v>-40.8808868654956</c:v>
                </c:pt>
                <c:pt idx="11394">
                  <c:v>-40.8739672049206</c:v>
                </c:pt>
                <c:pt idx="11395">
                  <c:v>-40.86704715421299</c:v>
                </c:pt>
                <c:pt idx="11396">
                  <c:v>-40.86012671646431</c:v>
                </c:pt>
                <c:pt idx="11397">
                  <c:v>-40.85320589476608</c:v>
                </c:pt>
                <c:pt idx="11398">
                  <c:v>-40.84628469221004</c:v>
                </c:pt>
                <c:pt idx="11399">
                  <c:v>-40.83936311188803</c:v>
                </c:pt>
                <c:pt idx="11400">
                  <c:v>-40.83244115689192</c:v>
                </c:pt>
                <c:pt idx="11401">
                  <c:v>-40.8255188303138</c:v>
                </c:pt>
                <c:pt idx="11402">
                  <c:v>-40.81859613524576</c:v>
                </c:pt>
                <c:pt idx="11403">
                  <c:v>-40.8116730747801</c:v>
                </c:pt>
                <c:pt idx="11404">
                  <c:v>-40.80474965200919</c:v>
                </c:pt>
                <c:pt idx="11405">
                  <c:v>-40.7978258700255</c:v>
                </c:pt>
                <c:pt idx="11406">
                  <c:v>-40.7909017319216</c:v>
                </c:pt>
                <c:pt idx="11407">
                  <c:v>-40.78397724079018</c:v>
                </c:pt>
                <c:pt idx="11408">
                  <c:v>-40.77705239972404</c:v>
                </c:pt>
                <c:pt idx="11409">
                  <c:v>-40.77012721181607</c:v>
                </c:pt>
                <c:pt idx="11410">
                  <c:v>-40.7632016801593</c:v>
                </c:pt>
                <c:pt idx="11411">
                  <c:v>-40.75627580784677</c:v>
                </c:pt>
                <c:pt idx="11412">
                  <c:v>-40.74934959797174</c:v>
                </c:pt>
                <c:pt idx="11413">
                  <c:v>-40.74242305362748</c:v>
                </c:pt>
                <c:pt idx="11414">
                  <c:v>-40.73549617790743</c:v>
                </c:pt>
                <c:pt idx="11415">
                  <c:v>-40.72856897390506</c:v>
                </c:pt>
                <c:pt idx="11416">
                  <c:v>-40.72164144471397</c:v>
                </c:pt>
                <c:pt idx="11417">
                  <c:v>-40.71471359342789</c:v>
                </c:pt>
                <c:pt idx="11418">
                  <c:v>-40.70778542314057</c:v>
                </c:pt>
                <c:pt idx="11419">
                  <c:v>-40.70085693694593</c:v>
                </c:pt>
                <c:pt idx="11420">
                  <c:v>-40.69392813793794</c:v>
                </c:pt>
                <c:pt idx="11421">
                  <c:v>-40.68699902921065</c:v>
                </c:pt>
                <c:pt idx="11422">
                  <c:v>-40.68006961385828</c:v>
                </c:pt>
                <c:pt idx="11423">
                  <c:v>-40.67313989497506</c:v>
                </c:pt>
                <c:pt idx="11424">
                  <c:v>-40.6662098756553</c:v>
                </c:pt>
                <c:pt idx="11425">
                  <c:v>-40.6592795589935</c:v>
                </c:pt>
                <c:pt idx="11426">
                  <c:v>-40.65234894808416</c:v>
                </c:pt>
                <c:pt idx="11427">
                  <c:v>-40.6454180460219</c:v>
                </c:pt>
                <c:pt idx="11428">
                  <c:v>-40.63848685590137</c:v>
                </c:pt>
                <c:pt idx="11429">
                  <c:v>-40.63155538081742</c:v>
                </c:pt>
                <c:pt idx="11430">
                  <c:v>-40.6246236238649</c:v>
                </c:pt>
                <c:pt idx="11431">
                  <c:v>-40.61769158813875</c:v>
                </c:pt>
                <c:pt idx="11432">
                  <c:v>-40.61075927673405</c:v>
                </c:pt>
                <c:pt idx="11433">
                  <c:v>-40.60382669274586</c:v>
                </c:pt>
                <c:pt idx="11434">
                  <c:v>-40.59689383926942</c:v>
                </c:pt>
                <c:pt idx="11435">
                  <c:v>-40.5899607194</c:v>
                </c:pt>
                <c:pt idx="11436">
                  <c:v>-40.58302733623294</c:v>
                </c:pt>
                <c:pt idx="11437">
                  <c:v>-40.57609369286372</c:v>
                </c:pt>
                <c:pt idx="11438">
                  <c:v>-40.56915979238783</c:v>
                </c:pt>
                <c:pt idx="11439">
                  <c:v>-40.56222563790086</c:v>
                </c:pt>
                <c:pt idx="11440">
                  <c:v>-40.55529123249848</c:v>
                </c:pt>
                <c:pt idx="11441">
                  <c:v>-40.54835657927644</c:v>
                </c:pt>
                <c:pt idx="11442">
                  <c:v>-40.54142168133054</c:v>
                </c:pt>
                <c:pt idx="11443">
                  <c:v>-40.53448654175669</c:v>
                </c:pt>
                <c:pt idx="11444">
                  <c:v>-40.52755116365085</c:v>
                </c:pt>
                <c:pt idx="11445">
                  <c:v>-40.52061555010903</c:v>
                </c:pt>
                <c:pt idx="11446">
                  <c:v>-40.51367970422733</c:v>
                </c:pt>
                <c:pt idx="11447">
                  <c:v>-40.50674362910195</c:v>
                </c:pt>
                <c:pt idx="11448">
                  <c:v>-40.4998073278291</c:v>
                </c:pt>
                <c:pt idx="11449">
                  <c:v>-40.49287080350511</c:v>
                </c:pt>
                <c:pt idx="11450">
                  <c:v>-40.48593405922632</c:v>
                </c:pt>
                <c:pt idx="11451">
                  <c:v>-40.47899709808921</c:v>
                </c:pt>
                <c:pt idx="11452">
                  <c:v>-40.47205992319025</c:v>
                </c:pt>
                <c:pt idx="11453">
                  <c:v>-40.46512253762602</c:v>
                </c:pt>
                <c:pt idx="11454">
                  <c:v>-40.45818494449315</c:v>
                </c:pt>
                <c:pt idx="11455">
                  <c:v>-40.45124714688831</c:v>
                </c:pt>
                <c:pt idx="11456">
                  <c:v>-40.4443091479083</c:v>
                </c:pt>
                <c:pt idx="11457">
                  <c:v>-40.43737095064987</c:v>
                </c:pt>
                <c:pt idx="11458">
                  <c:v>-40.43043255820993</c:v>
                </c:pt>
                <c:pt idx="11459">
                  <c:v>-40.4234939736854</c:v>
                </c:pt>
                <c:pt idx="11460">
                  <c:v>-40.41655520017325</c:v>
                </c:pt>
                <c:pt idx="11461">
                  <c:v>-40.40961624077054</c:v>
                </c:pt>
                <c:pt idx="11462">
                  <c:v>-40.40267709857436</c:v>
                </c:pt>
                <c:pt idx="11463">
                  <c:v>-40.39573777668186</c:v>
                </c:pt>
                <c:pt idx="11464">
                  <c:v>-40.38879827819025</c:v>
                </c:pt>
                <c:pt idx="11465">
                  <c:v>-40.38185860619678</c:v>
                </c:pt>
                <c:pt idx="11466">
                  <c:v>-40.37491876379877</c:v>
                </c:pt>
                <c:pt idx="11467">
                  <c:v>-40.36797875409356</c:v>
                </c:pt>
                <c:pt idx="11468">
                  <c:v>-40.3610385801786</c:v>
                </c:pt>
                <c:pt idx="11469">
                  <c:v>-40.3540982451513</c:v>
                </c:pt>
                <c:pt idx="11470">
                  <c:v>-40.34715775210918</c:v>
                </c:pt>
                <c:pt idx="11471">
                  <c:v>-40.3402171041498</c:v>
                </c:pt>
                <c:pt idx="11472">
                  <c:v>-40.33327630437076</c:v>
                </c:pt>
                <c:pt idx="11473">
                  <c:v>-40.32633535586971</c:v>
                </c:pt>
                <c:pt idx="11474">
                  <c:v>-40.31939426174431</c:v>
                </c:pt>
                <c:pt idx="11475">
                  <c:v>-40.31245302509234</c:v>
                </c:pt>
                <c:pt idx="11476">
                  <c:v>-40.30551164901154</c:v>
                </c:pt>
                <c:pt idx="11477">
                  <c:v>-40.29857013659975</c:v>
                </c:pt>
                <c:pt idx="11478">
                  <c:v>-40.29162849095478</c:v>
                </c:pt>
                <c:pt idx="11479">
                  <c:v>-40.28468671517456</c:v>
                </c:pt>
                <c:pt idx="11480">
                  <c:v>-40.27774481235703</c:v>
                </c:pt>
                <c:pt idx="11481">
                  <c:v>-40.27080278560015</c:v>
                </c:pt>
                <c:pt idx="11482">
                  <c:v>-40.26386063800192</c:v>
                </c:pt>
                <c:pt idx="11483">
                  <c:v>-40.25691837266041</c:v>
                </c:pt>
                <c:pt idx="11484">
                  <c:v>-40.24997599267368</c:v>
                </c:pt>
                <c:pt idx="11485">
                  <c:v>-40.24303350113986</c:v>
                </c:pt>
                <c:pt idx="11486">
                  <c:v>-40.2360909011571</c:v>
                </c:pt>
                <c:pt idx="11487">
                  <c:v>-40.22914819582354</c:v>
                </c:pt>
                <c:pt idx="11488">
                  <c:v>-40.22220538823744</c:v>
                </c:pt>
                <c:pt idx="11489">
                  <c:v>-40.21526248149701</c:v>
                </c:pt>
                <c:pt idx="11490">
                  <c:v>-40.20831947870055</c:v>
                </c:pt>
                <c:pt idx="11491">
                  <c:v>-40.20137638294633</c:v>
                </c:pt>
                <c:pt idx="11492">
                  <c:v>-40.19443319733269</c:v>
                </c:pt>
                <c:pt idx="11493">
                  <c:v>-40.187489924958</c:v>
                </c:pt>
                <c:pt idx="11494">
                  <c:v>-40.1805465689206</c:v>
                </c:pt>
                <c:pt idx="11495">
                  <c:v>-40.17360313231894</c:v>
                </c:pt>
                <c:pt idx="11496">
                  <c:v>-40.16665961825142</c:v>
                </c:pt>
                <c:pt idx="11497">
                  <c:v>-40.15971602981649</c:v>
                </c:pt>
                <c:pt idx="11498">
                  <c:v>-40.15277237011265</c:v>
                </c:pt>
                <c:pt idx="11499">
                  <c:v>-40.14582864223837</c:v>
                </c:pt>
                <c:pt idx="11500">
                  <c:v>-40.13888484929217</c:v>
                </c:pt>
                <c:pt idx="11501">
                  <c:v>-40.1319409943726</c:v>
                </c:pt>
                <c:pt idx="11502">
                  <c:v>-40.1249970805782</c:v>
                </c:pt>
                <c:pt idx="11503">
                  <c:v>-40.11805311100753</c:v>
                </c:pt>
                <c:pt idx="11504">
                  <c:v>-40.1111090887592</c:v>
                </c:pt>
                <c:pt idx="11505">
                  <c:v>-40.1041650169318</c:v>
                </c:pt>
                <c:pt idx="11506">
                  <c:v>-40.09722089862395</c:v>
                </c:pt>
                <c:pt idx="11507">
                  <c:v>-40.0902767369343</c:v>
                </c:pt>
                <c:pt idx="11508">
                  <c:v>-40.08333253496145</c:v>
                </c:pt>
                <c:pt idx="11509">
                  <c:v>-40.0763882958041</c:v>
                </c:pt>
                <c:pt idx="11510">
                  <c:v>-40.06944402256089</c:v>
                </c:pt>
                <c:pt idx="11511">
                  <c:v>-40.06249971833051</c:v>
                </c:pt>
                <c:pt idx="11512">
                  <c:v>-40.05555538621165</c:v>
                </c:pt>
                <c:pt idx="11513">
                  <c:v>-40.04861102930299</c:v>
                </c:pt>
                <c:pt idx="11514">
                  <c:v>-40.04166665070323</c:v>
                </c:pt>
                <c:pt idx="11515">
                  <c:v>-40.03472225351113</c:v>
                </c:pt>
                <c:pt idx="11516">
                  <c:v>-40.02777784082535</c:v>
                </c:pt>
                <c:pt idx="11517">
                  <c:v>-40.02083341574462</c:v>
                </c:pt>
                <c:pt idx="11518">
                  <c:v>-40.01388898136766</c:v>
                </c:pt>
                <c:pt idx="11519">
                  <c:v>-40.00694454079323</c:v>
                </c:pt>
                <c:pt idx="11520">
                  <c:v>-40.00000009712002</c:v>
                </c:pt>
                <c:pt idx="11521">
                  <c:v>0.0</c:v>
                </c:pt>
              </c:numCache>
            </c:numRef>
          </c:xVal>
          <c:yVal>
            <c:numRef>
              <c:f>Turning_Leg!$E$2:$E$13818</c:f>
              <c:numCache>
                <c:formatCode>General</c:formatCode>
                <c:ptCount val="13817"/>
                <c:pt idx="0">
                  <c:v>0.0</c:v>
                </c:pt>
                <c:pt idx="1">
                  <c:v>2.84070501866402E-6</c:v>
                </c:pt>
                <c:pt idx="2">
                  <c:v>1.1362819229609E-5</c:v>
                </c:pt>
                <c:pt idx="3">
                  <c:v>2.5566340097694E-5</c:v>
                </c:pt>
                <c:pt idx="4">
                  <c:v>4.54512633976848E-5</c:v>
                </c:pt>
                <c:pt idx="5">
                  <c:v>7.10175832142553E-5</c:v>
                </c:pt>
                <c:pt idx="6">
                  <c:v>0.00010226529194199</c:v>
                </c:pt>
                <c:pt idx="7">
                  <c:v>0.000139194380285383</c:v>
                </c:pt>
                <c:pt idx="8">
                  <c:v>0.000181804837258847</c:v>
                </c:pt>
                <c:pt idx="9">
                  <c:v>0.000230096650186711</c:v>
                </c:pt>
                <c:pt idx="10">
                  <c:v>0.000284069804703225</c:v>
                </c:pt>
                <c:pt idx="11">
                  <c:v>0.000343724284752566</c:v>
                </c:pt>
                <c:pt idx="12">
                  <c:v>0.000409060072588843</c:v>
                </c:pt>
                <c:pt idx="13">
                  <c:v>0.0004800771487761</c:v>
                </c:pt>
                <c:pt idx="14">
                  <c:v>0.000556775492188323</c:v>
                </c:pt>
                <c:pt idx="15">
                  <c:v>0.000639155080009447</c:v>
                </c:pt>
                <c:pt idx="16">
                  <c:v>0.000727215887733362</c:v>
                </c:pt>
                <c:pt idx="17">
                  <c:v>0.00082095788916392</c:v>
                </c:pt>
                <c:pt idx="18">
                  <c:v>0.000920381056414944</c:v>
                </c:pt>
                <c:pt idx="19">
                  <c:v>0.00102548535991023</c:v>
                </c:pt>
                <c:pt idx="20">
                  <c:v>0.00113627076838358</c:v>
                </c:pt>
                <c:pt idx="21">
                  <c:v>0.00125273724887876</c:v>
                </c:pt>
                <c:pt idx="22">
                  <c:v>0.00137488476674958</c:v>
                </c:pt>
                <c:pt idx="23">
                  <c:v>0.00150271328565983</c:v>
                </c:pt>
                <c:pt idx="24">
                  <c:v>0.00163622276758336</c:v>
                </c:pt>
                <c:pt idx="25">
                  <c:v>0.00177541317280404</c:v>
                </c:pt>
                <c:pt idx="26">
                  <c:v>0.00192028445991578</c:v>
                </c:pt>
                <c:pt idx="27">
                  <c:v>0.00207083658582259</c:v>
                </c:pt>
                <c:pt idx="28">
                  <c:v>0.00222706950573853</c:v>
                </c:pt>
                <c:pt idx="29">
                  <c:v>0.00238898317318774</c:v>
                </c:pt>
                <c:pt idx="30">
                  <c:v>0.00255657754000448</c:v>
                </c:pt>
                <c:pt idx="31">
                  <c:v>0.00272985255633313</c:v>
                </c:pt>
                <c:pt idx="32">
                  <c:v>0.00290880817062819</c:v>
                </c:pt>
                <c:pt idx="33">
                  <c:v>0.00309344432965432</c:v>
                </c:pt>
                <c:pt idx="34">
                  <c:v>0.00328376097848632</c:v>
                </c:pt>
                <c:pt idx="35">
                  <c:v>0.00347975806050919</c:v>
                </c:pt>
                <c:pt idx="36">
                  <c:v>0.00368143551741813</c:v>
                </c:pt>
                <c:pt idx="37">
                  <c:v>0.00388879328921854</c:v>
                </c:pt>
                <c:pt idx="38">
                  <c:v>0.00410183131422606</c:v>
                </c:pt>
                <c:pt idx="39">
                  <c:v>0.00432054952906657</c:v>
                </c:pt>
                <c:pt idx="40">
                  <c:v>0.00454494786867623</c:v>
                </c:pt>
                <c:pt idx="41">
                  <c:v>0.00477502626630149</c:v>
                </c:pt>
                <c:pt idx="42">
                  <c:v>0.0050107846534991</c:v>
                </c:pt>
                <c:pt idx="43">
                  <c:v>0.00525222296013613</c:v>
                </c:pt>
                <c:pt idx="44">
                  <c:v>0.00549934111439002</c:v>
                </c:pt>
                <c:pt idx="45">
                  <c:v>0.00575213904274856</c:v>
                </c:pt>
                <c:pt idx="46">
                  <c:v>0.00601061667000995</c:v>
                </c:pt>
                <c:pt idx="47">
                  <c:v>0.0062747739192828</c:v>
                </c:pt>
                <c:pt idx="48">
                  <c:v>0.00654461071198615</c:v>
                </c:pt>
                <c:pt idx="49">
                  <c:v>0.00682012696784951</c:v>
                </c:pt>
                <c:pt idx="50">
                  <c:v>0.00710132260491288</c:v>
                </c:pt>
                <c:pt idx="51">
                  <c:v>0.00738819753952674</c:v>
                </c:pt>
                <c:pt idx="52">
                  <c:v>0.00768075168635214</c:v>
                </c:pt>
                <c:pt idx="53">
                  <c:v>0.00797898495836067</c:v>
                </c:pt>
                <c:pt idx="54">
                  <c:v>0.00828289726683452</c:v>
                </c:pt>
                <c:pt idx="55">
                  <c:v>0.00859248852136647</c:v>
                </c:pt>
                <c:pt idx="56">
                  <c:v>0.00890775862985995</c:v>
                </c:pt>
                <c:pt idx="57">
                  <c:v>0.00922870749852906</c:v>
                </c:pt>
                <c:pt idx="58">
                  <c:v>0.0095553350318986</c:v>
                </c:pt>
                <c:pt idx="59">
                  <c:v>0.00988764113280408</c:v>
                </c:pt>
                <c:pt idx="60">
                  <c:v>0.0102256257023918</c:v>
                </c:pt>
                <c:pt idx="61">
                  <c:v>0.0105692886401187</c:v>
                </c:pt>
                <c:pt idx="62">
                  <c:v>0.0109186298437527</c:v>
                </c:pt>
                <c:pt idx="63">
                  <c:v>0.0112736492093726</c:v>
                </c:pt>
                <c:pt idx="64">
                  <c:v>0.0116343466313678</c:v>
                </c:pt>
                <c:pt idx="65">
                  <c:v>0.0120007220024388</c:v>
                </c:pt>
                <c:pt idx="66">
                  <c:v>0.0123727752135972</c:v>
                </c:pt>
                <c:pt idx="67">
                  <c:v>0.0127505061541651</c:v>
                </c:pt>
                <c:pt idx="68">
                  <c:v>0.0131339147117761</c:v>
                </c:pt>
                <c:pt idx="69">
                  <c:v>0.0135230007723744</c:v>
                </c:pt>
                <c:pt idx="70">
                  <c:v>0.0139177642202157</c:v>
                </c:pt>
                <c:pt idx="71">
                  <c:v>0.0143182049378665</c:v>
                </c:pt>
                <c:pt idx="72">
                  <c:v>0.0147243228062045</c:v>
                </c:pt>
                <c:pt idx="73">
                  <c:v>0.0151361177044186</c:v>
                </c:pt>
                <c:pt idx="74">
                  <c:v>0.0155535895100088</c:v>
                </c:pt>
                <c:pt idx="75">
                  <c:v>0.0159767380987866</c:v>
                </c:pt>
                <c:pt idx="76">
                  <c:v>0.0164055633448746</c:v>
                </c:pt>
                <c:pt idx="77">
                  <c:v>0.0168400651207068</c:v>
                </c:pt>
                <c:pt idx="78">
                  <c:v>0.0172802432970283</c:v>
                </c:pt>
                <c:pt idx="79">
                  <c:v>0.017726097742896</c:v>
                </c:pt>
                <c:pt idx="80">
                  <c:v>0.018177628325678</c:v>
                </c:pt>
                <c:pt idx="81">
                  <c:v>0.0186348349110538</c:v>
                </c:pt>
                <c:pt idx="82">
                  <c:v>0.0190977173630146</c:v>
                </c:pt>
                <c:pt idx="83">
                  <c:v>0.0195662755438632</c:v>
                </c:pt>
                <c:pt idx="84">
                  <c:v>0.0200405093142137</c:v>
                </c:pt>
                <c:pt idx="85">
                  <c:v>0.020520418532992</c:v>
                </c:pt>
                <c:pt idx="86">
                  <c:v>0.0210060030574359</c:v>
                </c:pt>
                <c:pt idx="87">
                  <c:v>0.0214972627430946</c:v>
                </c:pt>
                <c:pt idx="88">
                  <c:v>0.0219941974438291</c:v>
                </c:pt>
                <c:pt idx="89">
                  <c:v>0.0224968070118124</c:v>
                </c:pt>
                <c:pt idx="90">
                  <c:v>0.0230050912975291</c:v>
                </c:pt>
                <c:pt idx="91">
                  <c:v>0.023519050149776</c:v>
                </c:pt>
                <c:pt idx="92">
                  <c:v>0.0240386834156617</c:v>
                </c:pt>
                <c:pt idx="93">
                  <c:v>0.0245639909406066</c:v>
                </c:pt>
                <c:pt idx="94">
                  <c:v>0.0250949725683434</c:v>
                </c:pt>
                <c:pt idx="95">
                  <c:v>0.0256316281409168</c:v>
                </c:pt>
                <c:pt idx="96">
                  <c:v>0.0261739574986835</c:v>
                </c:pt>
                <c:pt idx="97">
                  <c:v>0.0267219604803125</c:v>
                </c:pt>
                <c:pt idx="98">
                  <c:v>0.0272756369227852</c:v>
                </c:pt>
                <c:pt idx="99">
                  <c:v>0.0278349866613948</c:v>
                </c:pt>
                <c:pt idx="100">
                  <c:v>0.0284000095297472</c:v>
                </c:pt>
                <c:pt idx="101">
                  <c:v>0.0289707053597606</c:v>
                </c:pt>
                <c:pt idx="102">
                  <c:v>0.0295470739816656</c:v>
                </c:pt>
                <c:pt idx="103">
                  <c:v>0.0301291152240051</c:v>
                </c:pt>
                <c:pt idx="104">
                  <c:v>0.0307168289136349</c:v>
                </c:pt>
                <c:pt idx="105">
                  <c:v>0.0313102148757229</c:v>
                </c:pt>
                <c:pt idx="106">
                  <c:v>0.03190927293375</c:v>
                </c:pt>
                <c:pt idx="107">
                  <c:v>0.0325140029095096</c:v>
                </c:pt>
                <c:pt idx="108">
                  <c:v>0.033124404623108</c:v>
                </c:pt>
                <c:pt idx="109">
                  <c:v>0.0337404778929639</c:v>
                </c:pt>
                <c:pt idx="110">
                  <c:v>0.0343622225358093</c:v>
                </c:pt>
                <c:pt idx="111">
                  <c:v>0.0349896383666889</c:v>
                </c:pt>
                <c:pt idx="112">
                  <c:v>0.0356227251989601</c:v>
                </c:pt>
                <c:pt idx="113">
                  <c:v>0.0362614828442938</c:v>
                </c:pt>
                <c:pt idx="114">
                  <c:v>0.0369059111126735</c:v>
                </c:pt>
                <c:pt idx="115">
                  <c:v>0.0375560098123962</c:v>
                </c:pt>
                <c:pt idx="116">
                  <c:v>0.0382117787500716</c:v>
                </c:pt>
                <c:pt idx="117">
                  <c:v>0.0388732177306232</c:v>
                </c:pt>
                <c:pt idx="118">
                  <c:v>0.0395403265572873</c:v>
                </c:pt>
                <c:pt idx="119">
                  <c:v>0.0402131050316138</c:v>
                </c:pt>
                <c:pt idx="120">
                  <c:v>0.0408915529534659</c:v>
                </c:pt>
                <c:pt idx="121">
                  <c:v>0.0415756701210204</c:v>
                </c:pt>
                <c:pt idx="122">
                  <c:v>0.0422654563307675</c:v>
                </c:pt>
                <c:pt idx="123">
                  <c:v>0.042960911377511</c:v>
                </c:pt>
                <c:pt idx="124">
                  <c:v>0.0436620350543684</c:v>
                </c:pt>
                <c:pt idx="125">
                  <c:v>0.0443688271527708</c:v>
                </c:pt>
                <c:pt idx="126">
                  <c:v>0.0450812874624632</c:v>
                </c:pt>
                <c:pt idx="127">
                  <c:v>0.0457994157715043</c:v>
                </c:pt>
                <c:pt idx="128">
                  <c:v>0.0465232118662669</c:v>
                </c:pt>
                <c:pt idx="129">
                  <c:v>0.0472526755314375</c:v>
                </c:pt>
                <c:pt idx="130">
                  <c:v>0.0479878065500168</c:v>
                </c:pt>
                <c:pt idx="131">
                  <c:v>0.0487286047033196</c:v>
                </c:pt>
                <c:pt idx="132">
                  <c:v>0.0494750697709747</c:v>
                </c:pt>
                <c:pt idx="133">
                  <c:v>0.0502272015309253</c:v>
                </c:pt>
                <c:pt idx="134">
                  <c:v>0.0509849997594287</c:v>
                </c:pt>
                <c:pt idx="135">
                  <c:v>0.0517484642310567</c:v>
                </c:pt>
                <c:pt idx="136">
                  <c:v>0.0525175947186954</c:v>
                </c:pt>
                <c:pt idx="137">
                  <c:v>0.0532923909935455</c:v>
                </c:pt>
                <c:pt idx="138">
                  <c:v>0.0540728528251221</c:v>
                </c:pt>
                <c:pt idx="139">
                  <c:v>0.0548589799812552</c:v>
                </c:pt>
                <c:pt idx="140">
                  <c:v>0.0556507722280893</c:v>
                </c:pt>
                <c:pt idx="141">
                  <c:v>0.0564482293300835</c:v>
                </c:pt>
                <c:pt idx="142">
                  <c:v>0.057251351050012</c:v>
                </c:pt>
                <c:pt idx="143">
                  <c:v>0.0580601371489638</c:v>
                </c:pt>
                <c:pt idx="144">
                  <c:v>0.0588745873863428</c:v>
                </c:pt>
                <c:pt idx="145">
                  <c:v>0.0596947015198682</c:v>
                </c:pt>
                <c:pt idx="146">
                  <c:v>0.060520479305574</c:v>
                </c:pt>
                <c:pt idx="147">
                  <c:v>0.0613519204978096</c:v>
                </c:pt>
                <c:pt idx="148">
                  <c:v>0.0621890248492395</c:v>
                </c:pt>
                <c:pt idx="149">
                  <c:v>0.0630317921108437</c:v>
                </c:pt>
                <c:pt idx="150">
                  <c:v>0.0638802220319175</c:v>
                </c:pt>
                <c:pt idx="151">
                  <c:v>0.0647343143600717</c:v>
                </c:pt>
                <c:pt idx="152">
                  <c:v>0.0655940688412327</c:v>
                </c:pt>
                <c:pt idx="153">
                  <c:v>0.0664594852196424</c:v>
                </c:pt>
                <c:pt idx="154">
                  <c:v>0.0673305632378587</c:v>
                </c:pt>
                <c:pt idx="155">
                  <c:v>0.068207302636755</c:v>
                </c:pt>
                <c:pt idx="156">
                  <c:v>0.0690897031555207</c:v>
                </c:pt>
                <c:pt idx="157">
                  <c:v>0.069977764531661</c:v>
                </c:pt>
                <c:pt idx="158">
                  <c:v>0.0708714865009974</c:v>
                </c:pt>
                <c:pt idx="159">
                  <c:v>0.0717708687976672</c:v>
                </c:pt>
                <c:pt idx="160">
                  <c:v>0.0726759111541241</c:v>
                </c:pt>
                <c:pt idx="161">
                  <c:v>0.0735866133011379</c:v>
                </c:pt>
                <c:pt idx="162">
                  <c:v>0.0745029749677948</c:v>
                </c:pt>
                <c:pt idx="163">
                  <c:v>0.0754249958814975</c:v>
                </c:pt>
                <c:pt idx="164">
                  <c:v>0.076352675767965</c:v>
                </c:pt>
                <c:pt idx="165">
                  <c:v>0.0772860143512331</c:v>
                </c:pt>
                <c:pt idx="166">
                  <c:v>0.0782250113536541</c:v>
                </c:pt>
                <c:pt idx="167">
                  <c:v>0.0791696664958971</c:v>
                </c:pt>
                <c:pt idx="168">
                  <c:v>0.080119979496948</c:v>
                </c:pt>
                <c:pt idx="169">
                  <c:v>0.0810759500741098</c:v>
                </c:pt>
                <c:pt idx="170">
                  <c:v>0.0820375779430022</c:v>
                </c:pt>
                <c:pt idx="171">
                  <c:v>0.0830048628175622</c:v>
                </c:pt>
                <c:pt idx="172">
                  <c:v>0.0839778044100438</c:v>
                </c:pt>
                <c:pt idx="173">
                  <c:v>0.0849564024310184</c:v>
                </c:pt>
                <c:pt idx="174">
                  <c:v>0.0859406565893746</c:v>
                </c:pt>
                <c:pt idx="175">
                  <c:v>0.0869305665923187</c:v>
                </c:pt>
                <c:pt idx="176">
                  <c:v>0.0879261321453741</c:v>
                </c:pt>
                <c:pt idx="177">
                  <c:v>0.0889273529523821</c:v>
                </c:pt>
                <c:pt idx="178">
                  <c:v>0.0899342287155015</c:v>
                </c:pt>
                <c:pt idx="179">
                  <c:v>0.0909467591352091</c:v>
                </c:pt>
                <c:pt idx="180">
                  <c:v>0.0919649439102994</c:v>
                </c:pt>
                <c:pt idx="181">
                  <c:v>0.0929887827378848</c:v>
                </c:pt>
                <c:pt idx="182">
                  <c:v>0.094018275313396</c:v>
                </c:pt>
                <c:pt idx="183">
                  <c:v>0.0950534213305815</c:v>
                </c:pt>
                <c:pt idx="184">
                  <c:v>0.0960942204815083</c:v>
                </c:pt>
                <c:pt idx="185">
                  <c:v>0.0971406724565616</c:v>
                </c:pt>
                <c:pt idx="186">
                  <c:v>0.098192776944445</c:v>
                </c:pt>
                <c:pt idx="187">
                  <c:v>0.0992505336321806</c:v>
                </c:pt>
                <c:pt idx="188">
                  <c:v>0.100313942205109</c:v>
                </c:pt>
                <c:pt idx="189">
                  <c:v>0.10138300234689</c:v>
                </c:pt>
                <c:pt idx="190">
                  <c:v>0.102457713739502</c:v>
                </c:pt>
                <c:pt idx="191">
                  <c:v>0.103538076063241</c:v>
                </c:pt>
                <c:pt idx="192">
                  <c:v>0.104624088996723</c:v>
                </c:pt>
                <c:pt idx="193">
                  <c:v>0.105715752216885</c:v>
                </c:pt>
                <c:pt idx="194">
                  <c:v>0.106813065398979</c:v>
                </c:pt>
                <c:pt idx="195">
                  <c:v>0.10791602821658</c:v>
                </c:pt>
                <c:pt idx="196">
                  <c:v>0.109024640341581</c:v>
                </c:pt>
                <c:pt idx="197">
                  <c:v>0.110138901444193</c:v>
                </c:pt>
                <c:pt idx="198">
                  <c:v>0.111258811192949</c:v>
                </c:pt>
                <c:pt idx="199">
                  <c:v>0.112384369254701</c:v>
                </c:pt>
                <c:pt idx="200">
                  <c:v>0.113515575294619</c:v>
                </c:pt>
                <c:pt idx="201">
                  <c:v>0.114652428976194</c:v>
                </c:pt>
                <c:pt idx="202">
                  <c:v>0.115794929961239</c:v>
                </c:pt>
                <c:pt idx="203">
                  <c:v>0.116943077909883</c:v>
                </c:pt>
                <c:pt idx="204">
                  <c:v>0.118096872480579</c:v>
                </c:pt>
                <c:pt idx="205">
                  <c:v>0.119256313330097</c:v>
                </c:pt>
                <c:pt idx="206">
                  <c:v>0.120421400113531</c:v>
                </c:pt>
                <c:pt idx="207">
                  <c:v>0.121592132484291</c:v>
                </c:pt>
                <c:pt idx="208">
                  <c:v>0.122768510094112</c:v>
                </c:pt>
                <c:pt idx="209">
                  <c:v>0.123950532593046</c:v>
                </c:pt>
                <c:pt idx="210">
                  <c:v>0.125138199629469</c:v>
                </c:pt>
                <c:pt idx="211">
                  <c:v>0.126331510850075</c:v>
                </c:pt>
                <c:pt idx="212">
                  <c:v>0.12753046589988</c:v>
                </c:pt>
                <c:pt idx="213">
                  <c:v>0.128735064422223</c:v>
                </c:pt>
                <c:pt idx="214">
                  <c:v>0.12994530605876</c:v>
                </c:pt>
                <c:pt idx="215">
                  <c:v>0.131161190449474</c:v>
                </c:pt>
                <c:pt idx="216">
                  <c:v>0.132382717232663</c:v>
                </c:pt>
                <c:pt idx="217">
                  <c:v>0.133609886044952</c:v>
                </c:pt>
                <c:pt idx="218">
                  <c:v>0.134842696521284</c:v>
                </c:pt>
                <c:pt idx="219">
                  <c:v>0.136081148294926</c:v>
                </c:pt>
                <c:pt idx="220">
                  <c:v>0.137325240997465</c:v>
                </c:pt>
                <c:pt idx="221">
                  <c:v>0.138574974258812</c:v>
                </c:pt>
                <c:pt idx="222">
                  <c:v>0.139830347707198</c:v>
                </c:pt>
                <c:pt idx="223">
                  <c:v>0.141091360969178</c:v>
                </c:pt>
                <c:pt idx="224">
                  <c:v>0.142358013669627</c:v>
                </c:pt>
                <c:pt idx="225">
                  <c:v>0.143630305431745</c:v>
                </c:pt>
                <c:pt idx="226">
                  <c:v>0.144908235877053</c:v>
                </c:pt>
                <c:pt idx="227">
                  <c:v>0.146191804625394</c:v>
                </c:pt>
                <c:pt idx="228">
                  <c:v>0.147481011294936</c:v>
                </c:pt>
                <c:pt idx="229">
                  <c:v>0.148775855502167</c:v>
                </c:pt>
                <c:pt idx="230">
                  <c:v>0.150076336861901</c:v>
                </c:pt>
                <c:pt idx="231">
                  <c:v>0.151382454987272</c:v>
                </c:pt>
                <c:pt idx="232">
                  <c:v>0.15269420948974</c:v>
                </c:pt>
                <c:pt idx="233">
                  <c:v>0.154011599979085</c:v>
                </c:pt>
                <c:pt idx="234">
                  <c:v>0.155334626063415</c:v>
                </c:pt>
                <c:pt idx="235">
                  <c:v>0.156663287349157</c:v>
                </c:pt>
                <c:pt idx="236">
                  <c:v>0.157997583441065</c:v>
                </c:pt>
                <c:pt idx="237">
                  <c:v>0.159337513942213</c:v>
                </c:pt>
                <c:pt idx="238">
                  <c:v>0.160683078454004</c:v>
                </c:pt>
                <c:pt idx="239">
                  <c:v>0.162034276576161</c:v>
                </c:pt>
                <c:pt idx="240">
                  <c:v>0.163391107906732</c:v>
                </c:pt>
                <c:pt idx="241">
                  <c:v>0.16475357204209</c:v>
                </c:pt>
                <c:pt idx="242">
                  <c:v>0.166121668576932</c:v>
                </c:pt>
                <c:pt idx="243">
                  <c:v>0.167495397104279</c:v>
                </c:pt>
                <c:pt idx="244">
                  <c:v>0.168874757215478</c:v>
                </c:pt>
                <c:pt idx="245">
                  <c:v>0.170259748500199</c:v>
                </c:pt>
                <c:pt idx="246">
                  <c:v>0.171650370546438</c:v>
                </c:pt>
                <c:pt idx="247">
                  <c:v>0.173046622940515</c:v>
                </c:pt>
                <c:pt idx="248">
                  <c:v>0.174448505267077</c:v>
                </c:pt>
                <c:pt idx="249">
                  <c:v>0.175856017109094</c:v>
                </c:pt>
                <c:pt idx="250">
                  <c:v>0.177269158047863</c:v>
                </c:pt>
                <c:pt idx="251">
                  <c:v>0.178687927663004</c:v>
                </c:pt>
                <c:pt idx="252">
                  <c:v>0.180112325532466</c:v>
                </c:pt>
                <c:pt idx="253">
                  <c:v>0.181542351232522</c:v>
                </c:pt>
                <c:pt idx="254">
                  <c:v>0.18297800433777</c:v>
                </c:pt>
                <c:pt idx="255">
                  <c:v>0.184419284421136</c:v>
                </c:pt>
                <c:pt idx="256">
                  <c:v>0.18586619105387</c:v>
                </c:pt>
                <c:pt idx="257">
                  <c:v>0.187318723805549</c:v>
                </c:pt>
                <c:pt idx="258">
                  <c:v>0.188776882244078</c:v>
                </c:pt>
                <c:pt idx="259">
                  <c:v>0.190240665935685</c:v>
                </c:pt>
                <c:pt idx="260">
                  <c:v>0.191710074444929</c:v>
                </c:pt>
                <c:pt idx="261">
                  <c:v>0.193185107334691</c:v>
                </c:pt>
                <c:pt idx="262">
                  <c:v>0.194665764166183</c:v>
                </c:pt>
                <c:pt idx="263">
                  <c:v>0.196152044498941</c:v>
                </c:pt>
                <c:pt idx="264">
                  <c:v>0.197643947890831</c:v>
                </c:pt>
                <c:pt idx="265">
                  <c:v>0.199141473898043</c:v>
                </c:pt>
                <c:pt idx="266">
                  <c:v>0.200644622075097</c:v>
                </c:pt>
                <c:pt idx="267">
                  <c:v>0.202153391974839</c:v>
                </c:pt>
                <c:pt idx="268">
                  <c:v>0.203667783148444</c:v>
                </c:pt>
                <c:pt idx="269">
                  <c:v>0.205187795145413</c:v>
                </c:pt>
                <c:pt idx="270">
                  <c:v>0.206713427513577</c:v>
                </c:pt>
                <c:pt idx="271">
                  <c:v>0.208244679799093</c:v>
                </c:pt>
                <c:pt idx="272">
                  <c:v>0.209781551546448</c:v>
                </c:pt>
                <c:pt idx="273">
                  <c:v>0.211324042298456</c:v>
                </c:pt>
                <c:pt idx="274">
                  <c:v>0.212872151596261</c:v>
                </c:pt>
                <c:pt idx="275">
                  <c:v>0.214425878979334</c:v>
                </c:pt>
                <c:pt idx="276">
                  <c:v>0.215985223985475</c:v>
                </c:pt>
                <c:pt idx="277">
                  <c:v>0.217550186150813</c:v>
                </c:pt>
                <c:pt idx="278">
                  <c:v>0.219120765009808</c:v>
                </c:pt>
                <c:pt idx="279">
                  <c:v>0.220696960095246</c:v>
                </c:pt>
                <c:pt idx="280">
                  <c:v>0.222278770938244</c:v>
                </c:pt>
                <c:pt idx="281">
                  <c:v>0.223866197068248</c:v>
                </c:pt>
                <c:pt idx="282">
                  <c:v>0.225459238013034</c:v>
                </c:pt>
                <c:pt idx="283">
                  <c:v>0.227057893298708</c:v>
                </c:pt>
                <c:pt idx="284">
                  <c:v>0.228662162449704</c:v>
                </c:pt>
                <c:pt idx="285">
                  <c:v>0.230272044988789</c:v>
                </c:pt>
                <c:pt idx="286">
                  <c:v>0.231887540437057</c:v>
                </c:pt>
                <c:pt idx="287">
                  <c:v>0.233508648313934</c:v>
                </c:pt>
                <c:pt idx="288">
                  <c:v>0.235135368137177</c:v>
                </c:pt>
                <c:pt idx="289">
                  <c:v>0.236767699422872</c:v>
                </c:pt>
                <c:pt idx="290">
                  <c:v>0.238405641685436</c:v>
                </c:pt>
                <c:pt idx="291">
                  <c:v>0.240049194437618</c:v>
                </c:pt>
                <c:pt idx="292">
                  <c:v>0.241698357190498</c:v>
                </c:pt>
                <c:pt idx="293">
                  <c:v>0.243353129453485</c:v>
                </c:pt>
                <c:pt idx="294">
                  <c:v>0.245013510734322</c:v>
                </c:pt>
                <c:pt idx="295">
                  <c:v>0.246679500539082</c:v>
                </c:pt>
                <c:pt idx="296">
                  <c:v>0.248351098372168</c:v>
                </c:pt>
                <c:pt idx="297">
                  <c:v>0.250028303736319</c:v>
                </c:pt>
                <c:pt idx="298">
                  <c:v>0.251711116132602</c:v>
                </c:pt>
                <c:pt idx="299">
                  <c:v>0.253399535060418</c:v>
                </c:pt>
                <c:pt idx="300">
                  <c:v>0.2550935600175</c:v>
                </c:pt>
                <c:pt idx="301">
                  <c:v>0.256793190499911</c:v>
                </c:pt>
                <c:pt idx="302">
                  <c:v>0.258498426002051</c:v>
                </c:pt>
                <c:pt idx="303">
                  <c:v>0.260209266016648</c:v>
                </c:pt>
                <c:pt idx="304">
                  <c:v>0.261925710034766</c:v>
                </c:pt>
                <c:pt idx="305">
                  <c:v>0.2636477575458</c:v>
                </c:pt>
                <c:pt idx="306">
                  <c:v>0.26537540803748</c:v>
                </c:pt>
                <c:pt idx="307">
                  <c:v>0.267108660995867</c:v>
                </c:pt>
                <c:pt idx="308">
                  <c:v>0.268847515905357</c:v>
                </c:pt>
                <c:pt idx="309">
                  <c:v>0.270591972248678</c:v>
                </c:pt>
                <c:pt idx="310">
                  <c:v>0.272342029506895</c:v>
                </c:pt>
                <c:pt idx="311">
                  <c:v>0.274097687159402</c:v>
                </c:pt>
                <c:pt idx="312">
                  <c:v>0.275858944683931</c:v>
                </c:pt>
                <c:pt idx="313">
                  <c:v>0.277625801556547</c:v>
                </c:pt>
                <c:pt idx="314">
                  <c:v>0.279398257251648</c:v>
                </c:pt>
                <c:pt idx="315">
                  <c:v>0.281176311241968</c:v>
                </c:pt>
                <c:pt idx="316">
                  <c:v>0.282959962998576</c:v>
                </c:pt>
                <c:pt idx="317">
                  <c:v>0.284749211990873</c:v>
                </c:pt>
                <c:pt idx="318">
                  <c:v>0.286544057686599</c:v>
                </c:pt>
                <c:pt idx="319">
                  <c:v>0.288344499551826</c:v>
                </c:pt>
                <c:pt idx="320">
                  <c:v>0.290150537050962</c:v>
                </c:pt>
                <c:pt idx="321">
                  <c:v>0.291962169646751</c:v>
                </c:pt>
                <c:pt idx="322">
                  <c:v>0.293779396800272</c:v>
                </c:pt>
                <c:pt idx="323">
                  <c:v>0.295602217970941</c:v>
                </c:pt>
                <c:pt idx="324">
                  <c:v>0.297430632616507</c:v>
                </c:pt>
                <c:pt idx="325">
                  <c:v>0.299264640193059</c:v>
                </c:pt>
                <c:pt idx="326">
                  <c:v>0.301104240155019</c:v>
                </c:pt>
                <c:pt idx="327">
                  <c:v>0.302949431955148</c:v>
                </c:pt>
                <c:pt idx="328">
                  <c:v>0.30480021504454</c:v>
                </c:pt>
                <c:pt idx="329">
                  <c:v>0.306656588872629</c:v>
                </c:pt>
                <c:pt idx="330">
                  <c:v>0.308518552887185</c:v>
                </c:pt>
                <c:pt idx="331">
                  <c:v>0.310386106534315</c:v>
                </c:pt>
                <c:pt idx="332">
                  <c:v>0.312259249258462</c:v>
                </c:pt>
                <c:pt idx="333">
                  <c:v>0.314137980502407</c:v>
                </c:pt>
                <c:pt idx="334">
                  <c:v>0.316022299707271</c:v>
                </c:pt>
                <c:pt idx="335">
                  <c:v>0.317912206312508</c:v>
                </c:pt>
                <c:pt idx="336">
                  <c:v>0.319807699755915</c:v>
                </c:pt>
                <c:pt idx="337">
                  <c:v>0.321708779473623</c:v>
                </c:pt>
                <c:pt idx="338">
                  <c:v>0.323615444900102</c:v>
                </c:pt>
                <c:pt idx="339">
                  <c:v>0.325527695468163</c:v>
                </c:pt>
                <c:pt idx="340">
                  <c:v>0.327445530608953</c:v>
                </c:pt>
                <c:pt idx="341">
                  <c:v>0.329368949751958</c:v>
                </c:pt>
                <c:pt idx="342">
                  <c:v>0.331297952325003</c:v>
                </c:pt>
                <c:pt idx="343">
                  <c:v>0.333232537754253</c:v>
                </c:pt>
                <c:pt idx="344">
                  <c:v>0.335172705464211</c:v>
                </c:pt>
                <c:pt idx="345">
                  <c:v>0.33711845487772</c:v>
                </c:pt>
                <c:pt idx="346">
                  <c:v>0.339069785415962</c:v>
                </c:pt>
                <c:pt idx="347">
                  <c:v>0.341026696498461</c:v>
                </c:pt>
                <c:pt idx="348">
                  <c:v>0.342989187543077</c:v>
                </c:pt>
                <c:pt idx="349">
                  <c:v>0.344957257966013</c:v>
                </c:pt>
                <c:pt idx="350">
                  <c:v>0.346930907181811</c:v>
                </c:pt>
                <c:pt idx="351">
                  <c:v>0.348910134603355</c:v>
                </c:pt>
                <c:pt idx="352">
                  <c:v>0.350894939641868</c:v>
                </c:pt>
                <c:pt idx="353">
                  <c:v>0.352885321706914</c:v>
                </c:pt>
                <c:pt idx="354">
                  <c:v>0.354881280206399</c:v>
                </c:pt>
                <c:pt idx="355">
                  <c:v>0.356882814546568</c:v>
                </c:pt>
                <c:pt idx="356">
                  <c:v>0.35888992413201</c:v>
                </c:pt>
                <c:pt idx="357">
                  <c:v>0.360902608365653</c:v>
                </c:pt>
                <c:pt idx="358">
                  <c:v>0.362920866648769</c:v>
                </c:pt>
                <c:pt idx="359">
                  <c:v>0.364944698380971</c:v>
                </c:pt>
                <c:pt idx="360">
                  <c:v>0.366974102960212</c:v>
                </c:pt>
                <c:pt idx="361">
                  <c:v>0.36900907978279</c:v>
                </c:pt>
                <c:pt idx="362">
                  <c:v>0.371049628243344</c:v>
                </c:pt>
                <c:pt idx="363">
                  <c:v>0.373095747734855</c:v>
                </c:pt>
                <c:pt idx="364">
                  <c:v>0.37514743764865</c:v>
                </c:pt>
                <c:pt idx="365">
                  <c:v>0.377204697374394</c:v>
                </c:pt>
                <c:pt idx="366">
                  <c:v>0.379267526300099</c:v>
                </c:pt>
                <c:pt idx="367">
                  <c:v>0.381335923812119</c:v>
                </c:pt>
                <c:pt idx="368">
                  <c:v>0.38340988929515</c:v>
                </c:pt>
                <c:pt idx="369">
                  <c:v>0.385489422132235</c:v>
                </c:pt>
                <c:pt idx="370">
                  <c:v>0.387574521704757</c:v>
                </c:pt>
                <c:pt idx="371">
                  <c:v>0.389665187392446</c:v>
                </c:pt>
                <c:pt idx="372">
                  <c:v>0.391761418573374</c:v>
                </c:pt>
                <c:pt idx="373">
                  <c:v>0.39386321462396</c:v>
                </c:pt>
                <c:pt idx="374">
                  <c:v>0.395970574918965</c:v>
                </c:pt>
                <c:pt idx="375">
                  <c:v>0.398083498831496</c:v>
                </c:pt>
                <c:pt idx="376">
                  <c:v>0.400201985733005</c:v>
                </c:pt>
                <c:pt idx="377">
                  <c:v>0.402326034993288</c:v>
                </c:pt>
                <c:pt idx="378">
                  <c:v>0.404455645980488</c:v>
                </c:pt>
                <c:pt idx="379">
                  <c:v>0.406590818061093</c:v>
                </c:pt>
                <c:pt idx="380">
                  <c:v>0.408731550599936</c:v>
                </c:pt>
                <c:pt idx="381">
                  <c:v>0.410877842960196</c:v>
                </c:pt>
                <c:pt idx="382">
                  <c:v>0.413029694503398</c:v>
                </c:pt>
                <c:pt idx="383">
                  <c:v>0.415187104589415</c:v>
                </c:pt>
                <c:pt idx="384">
                  <c:v>0.417350072576465</c:v>
                </c:pt>
                <c:pt idx="385">
                  <c:v>0.419518597821111</c:v>
                </c:pt>
                <c:pt idx="386">
                  <c:v>0.421692679678266</c:v>
                </c:pt>
                <c:pt idx="387">
                  <c:v>0.423872317501188</c:v>
                </c:pt>
                <c:pt idx="388">
                  <c:v>0.426057510641483</c:v>
                </c:pt>
                <c:pt idx="389">
                  <c:v>0.428248258449105</c:v>
                </c:pt>
                <c:pt idx="390">
                  <c:v>0.430444560272354</c:v>
                </c:pt>
                <c:pt idx="391">
                  <c:v>0.432646415457878</c:v>
                </c:pt>
                <c:pt idx="392">
                  <c:v>0.434853823350676</c:v>
                </c:pt>
                <c:pt idx="393">
                  <c:v>0.43706678329409</c:v>
                </c:pt>
                <c:pt idx="394">
                  <c:v>0.439285294629815</c:v>
                </c:pt>
                <c:pt idx="395">
                  <c:v>0.441509356697893</c:v>
                </c:pt>
                <c:pt idx="396">
                  <c:v>0.443738968836713</c:v>
                </c:pt>
                <c:pt idx="397">
                  <c:v>0.445974130383016</c:v>
                </c:pt>
                <c:pt idx="398">
                  <c:v>0.44821484067189</c:v>
                </c:pt>
                <c:pt idx="399">
                  <c:v>0.450461099036774</c:v>
                </c:pt>
                <c:pt idx="400">
                  <c:v>0.452712904809455</c:v>
                </c:pt>
                <c:pt idx="401">
                  <c:v>0.45497025732007</c:v>
                </c:pt>
                <c:pt idx="402">
                  <c:v>0.457233155897108</c:v>
                </c:pt>
                <c:pt idx="403">
                  <c:v>0.459501599867405</c:v>
                </c:pt>
                <c:pt idx="404">
                  <c:v>0.461775588556149</c:v>
                </c:pt>
                <c:pt idx="405">
                  <c:v>0.46405512128688</c:v>
                </c:pt>
                <c:pt idx="406">
                  <c:v>0.466340197381486</c:v>
                </c:pt>
                <c:pt idx="407">
                  <c:v>0.468630816160207</c:v>
                </c:pt>
                <c:pt idx="408">
                  <c:v>0.470926976941636</c:v>
                </c:pt>
                <c:pt idx="409">
                  <c:v>0.473228679042714</c:v>
                </c:pt>
                <c:pt idx="410">
                  <c:v>0.475535921778737</c:v>
                </c:pt>
                <c:pt idx="411">
                  <c:v>0.47784870446335</c:v>
                </c:pt>
                <c:pt idx="412">
                  <c:v>0.480167026408552</c:v>
                </c:pt>
                <c:pt idx="413">
                  <c:v>0.482490886924693</c:v>
                </c:pt>
                <c:pt idx="414">
                  <c:v>0.484820285320476</c:v>
                </c:pt>
                <c:pt idx="415">
                  <c:v>0.487155220902955</c:v>
                </c:pt>
                <c:pt idx="416">
                  <c:v>0.48949569297754</c:v>
                </c:pt>
                <c:pt idx="417">
                  <c:v>0.491841700847992</c:v>
                </c:pt>
                <c:pt idx="418">
                  <c:v>0.494193243816424</c:v>
                </c:pt>
                <c:pt idx="419">
                  <c:v>0.496550321183305</c:v>
                </c:pt>
                <c:pt idx="420">
                  <c:v>0.498912932247457</c:v>
                </c:pt>
                <c:pt idx="421">
                  <c:v>0.501281076306053</c:v>
                </c:pt>
                <c:pt idx="422">
                  <c:v>0.503654752654625</c:v>
                </c:pt>
                <c:pt idx="423">
                  <c:v>0.506033960587055</c:v>
                </c:pt>
                <c:pt idx="424">
                  <c:v>0.508418699395582</c:v>
                </c:pt>
                <c:pt idx="425">
                  <c:v>0.510808968370799</c:v>
                </c:pt>
                <c:pt idx="426">
                  <c:v>0.513204766801652</c:v>
                </c:pt>
                <c:pt idx="427">
                  <c:v>0.515606093975446</c:v>
                </c:pt>
                <c:pt idx="428">
                  <c:v>0.518012949177838</c:v>
                </c:pt>
                <c:pt idx="429">
                  <c:v>0.520425331692842</c:v>
                </c:pt>
                <c:pt idx="430">
                  <c:v>0.522843240802827</c:v>
                </c:pt>
                <c:pt idx="431">
                  <c:v>0.525266675788518</c:v>
                </c:pt>
                <c:pt idx="432">
                  <c:v>0.527695635928998</c:v>
                </c:pt>
                <c:pt idx="433">
                  <c:v>0.530130120501703</c:v>
                </c:pt>
                <c:pt idx="434">
                  <c:v>0.53257012878243</c:v>
                </c:pt>
                <c:pt idx="435">
                  <c:v>0.535015660045328</c:v>
                </c:pt>
                <c:pt idx="436">
                  <c:v>0.537466713562907</c:v>
                </c:pt>
                <c:pt idx="437">
                  <c:v>0.539923288606032</c:v>
                </c:pt>
                <c:pt idx="438">
                  <c:v>0.542385384443926</c:v>
                </c:pt>
                <c:pt idx="439">
                  <c:v>0.54485300034417</c:v>
                </c:pt>
                <c:pt idx="440">
                  <c:v>0.547326135572702</c:v>
                </c:pt>
                <c:pt idx="441">
                  <c:v>0.549804789393821</c:v>
                </c:pt>
                <c:pt idx="442">
                  <c:v>0.552288961070179</c:v>
                </c:pt>
                <c:pt idx="443">
                  <c:v>0.554778649862793</c:v>
                </c:pt>
                <c:pt idx="444">
                  <c:v>0.557273855031032</c:v>
                </c:pt>
                <c:pt idx="445">
                  <c:v>0.559774575832631</c:v>
                </c:pt>
                <c:pt idx="446">
                  <c:v>0.562280811523678</c:v>
                </c:pt>
                <c:pt idx="447">
                  <c:v>0.564792561358625</c:v>
                </c:pt>
                <c:pt idx="448">
                  <c:v>0.567309824590281</c:v>
                </c:pt>
                <c:pt idx="449">
                  <c:v>0.569832600469816</c:v>
                </c:pt>
                <c:pt idx="450">
                  <c:v>0.572360888246759</c:v>
                </c:pt>
                <c:pt idx="451">
                  <c:v>0.574894687169001</c:v>
                </c:pt>
                <c:pt idx="452">
                  <c:v>0.577433996482793</c:v>
                </c:pt>
                <c:pt idx="453">
                  <c:v>0.579978815432746</c:v>
                </c:pt>
                <c:pt idx="454">
                  <c:v>0.582529143261832</c:v>
                </c:pt>
                <c:pt idx="455">
                  <c:v>0.585084979211385</c:v>
                </c:pt>
                <c:pt idx="456">
                  <c:v>0.587646322521101</c:v>
                </c:pt>
                <c:pt idx="457">
                  <c:v>0.590213172429036</c:v>
                </c:pt>
                <c:pt idx="458">
                  <c:v>0.59278552817161</c:v>
                </c:pt>
                <c:pt idx="459">
                  <c:v>0.595363388983602</c:v>
                </c:pt>
                <c:pt idx="460">
                  <c:v>0.597946754098156</c:v>
                </c:pt>
                <c:pt idx="461">
                  <c:v>0.600535622746779</c:v>
                </c:pt>
                <c:pt idx="462">
                  <c:v>0.603129994159338</c:v>
                </c:pt>
                <c:pt idx="463">
                  <c:v>0.605729867564066</c:v>
                </c:pt>
                <c:pt idx="464">
                  <c:v>0.608335242187558</c:v>
                </c:pt>
                <c:pt idx="465">
                  <c:v>0.610946117254771</c:v>
                </c:pt>
                <c:pt idx="466">
                  <c:v>0.613562491989029</c:v>
                </c:pt>
                <c:pt idx="467">
                  <c:v>0.616184365612018</c:v>
                </c:pt>
                <c:pt idx="468">
                  <c:v>0.618811737343787</c:v>
                </c:pt>
                <c:pt idx="469">
                  <c:v>0.621444606402752</c:v>
                </c:pt>
                <c:pt idx="470">
                  <c:v>0.624082972005693</c:v>
                </c:pt>
                <c:pt idx="471">
                  <c:v>0.626726833367754</c:v>
                </c:pt>
                <c:pt idx="472">
                  <c:v>0.629376189702443</c:v>
                </c:pt>
                <c:pt idx="473">
                  <c:v>0.632031040221638</c:v>
                </c:pt>
                <c:pt idx="474">
                  <c:v>0.634691384135577</c:v>
                </c:pt>
                <c:pt idx="475">
                  <c:v>0.637357220652867</c:v>
                </c:pt>
                <c:pt idx="476">
                  <c:v>0.640028548980481</c:v>
                </c:pt>
                <c:pt idx="477">
                  <c:v>0.642705368323758</c:v>
                </c:pt>
                <c:pt idx="478">
                  <c:v>0.645387677886402</c:v>
                </c:pt>
                <c:pt idx="479">
                  <c:v>0.648075476870486</c:v>
                </c:pt>
                <c:pt idx="480">
                  <c:v>0.650768764476449</c:v>
                </c:pt>
                <c:pt idx="481">
                  <c:v>0.653467539903097</c:v>
                </c:pt>
                <c:pt idx="482">
                  <c:v>0.656171802347604</c:v>
                </c:pt>
                <c:pt idx="483">
                  <c:v>0.658881551005512</c:v>
                </c:pt>
                <c:pt idx="484">
                  <c:v>0.66159678507073</c:v>
                </c:pt>
                <c:pt idx="485">
                  <c:v>0.664317503735536</c:v>
                </c:pt>
                <c:pt idx="486">
                  <c:v>0.667043706190576</c:v>
                </c:pt>
                <c:pt idx="487">
                  <c:v>0.669775391624866</c:v>
                </c:pt>
                <c:pt idx="488">
                  <c:v>0.672512559225788</c:v>
                </c:pt>
                <c:pt idx="489">
                  <c:v>0.675255208179096</c:v>
                </c:pt>
                <c:pt idx="490">
                  <c:v>0.678003337668912</c:v>
                </c:pt>
                <c:pt idx="491">
                  <c:v>0.680756946877729</c:v>
                </c:pt>
                <c:pt idx="492">
                  <c:v>0.683516034986409</c:v>
                </c:pt>
                <c:pt idx="493">
                  <c:v>0.686280601174183</c:v>
                </c:pt>
                <c:pt idx="494">
                  <c:v>0.689050644618654</c:v>
                </c:pt>
                <c:pt idx="495">
                  <c:v>0.691826164495796</c:v>
                </c:pt>
                <c:pt idx="496">
                  <c:v>0.694607159979952</c:v>
                </c:pt>
                <c:pt idx="497">
                  <c:v>0.697393630243837</c:v>
                </c:pt>
                <c:pt idx="498">
                  <c:v>0.700185574458539</c:v>
                </c:pt>
                <c:pt idx="499">
                  <c:v>0.702982991793515</c:v>
                </c:pt>
                <c:pt idx="500">
                  <c:v>0.705785881416596</c:v>
                </c:pt>
                <c:pt idx="501">
                  <c:v>0.708594242493983</c:v>
                </c:pt>
                <c:pt idx="502">
                  <c:v>0.711408074190251</c:v>
                </c:pt>
                <c:pt idx="503">
                  <c:v>0.714227375668347</c:v>
                </c:pt>
                <c:pt idx="504">
                  <c:v>0.717052146089592</c:v>
                </c:pt>
                <c:pt idx="505">
                  <c:v>0.719882384613678</c:v>
                </c:pt>
                <c:pt idx="506">
                  <c:v>0.722718090398672</c:v>
                </c:pt>
                <c:pt idx="507">
                  <c:v>0.725559262601014</c:v>
                </c:pt>
                <c:pt idx="508">
                  <c:v>0.728405900375517</c:v>
                </c:pt>
                <c:pt idx="509">
                  <c:v>0.731258002875371</c:v>
                </c:pt>
                <c:pt idx="510">
                  <c:v>0.734115569252136</c:v>
                </c:pt>
                <c:pt idx="511">
                  <c:v>0.736978598655752</c:v>
                </c:pt>
                <c:pt idx="512">
                  <c:v>0.739847090234528</c:v>
                </c:pt>
                <c:pt idx="513">
                  <c:v>0.742721043135153</c:v>
                </c:pt>
                <c:pt idx="514">
                  <c:v>0.745600456502688</c:v>
                </c:pt>
                <c:pt idx="515">
                  <c:v>0.748485329480572</c:v>
                </c:pt>
                <c:pt idx="516">
                  <c:v>0.751375661210619</c:v>
                </c:pt>
                <c:pt idx="517">
                  <c:v>0.754271450833019</c:v>
                </c:pt>
                <c:pt idx="518">
                  <c:v>0.757172697486338</c:v>
                </c:pt>
                <c:pt idx="519">
                  <c:v>0.760079400307519</c:v>
                </c:pt>
                <c:pt idx="520">
                  <c:v>0.762991558431883</c:v>
                </c:pt>
                <c:pt idx="521">
                  <c:v>0.765909170993126</c:v>
                </c:pt>
                <c:pt idx="522">
                  <c:v>0.768832237123323</c:v>
                </c:pt>
                <c:pt idx="523">
                  <c:v>0.771760755952927</c:v>
                </c:pt>
                <c:pt idx="524">
                  <c:v>0.774694726610767</c:v>
                </c:pt>
                <c:pt idx="525">
                  <c:v>0.777634148224053</c:v>
                </c:pt>
                <c:pt idx="526">
                  <c:v>0.780579019918371</c:v>
                </c:pt>
                <c:pt idx="527">
                  <c:v>0.783529340817686</c:v>
                </c:pt>
                <c:pt idx="528">
                  <c:v>0.786485110044344</c:v>
                </c:pt>
                <c:pt idx="529">
                  <c:v>0.789446326719068</c:v>
                </c:pt>
                <c:pt idx="530">
                  <c:v>0.792412989960962</c:v>
                </c:pt>
                <c:pt idx="531">
                  <c:v>0.795385098887508</c:v>
                </c:pt>
                <c:pt idx="532">
                  <c:v>0.798362652614571</c:v>
                </c:pt>
                <c:pt idx="533">
                  <c:v>0.801345650256392</c:v>
                </c:pt>
                <c:pt idx="534">
                  <c:v>0.804334090925597</c:v>
                </c:pt>
                <c:pt idx="535">
                  <c:v>0.80732797373319</c:v>
                </c:pt>
                <c:pt idx="536">
                  <c:v>0.810327297788557</c:v>
                </c:pt>
                <c:pt idx="537">
                  <c:v>0.813332062199465</c:v>
                </c:pt>
                <c:pt idx="538">
                  <c:v>0.816342266072063</c:v>
                </c:pt>
                <c:pt idx="539">
                  <c:v>0.819357908510882</c:v>
                </c:pt>
                <c:pt idx="540">
                  <c:v>0.822378988618835</c:v>
                </c:pt>
                <c:pt idx="541">
                  <c:v>0.825405505497217</c:v>
                </c:pt>
                <c:pt idx="542">
                  <c:v>0.828437458245707</c:v>
                </c:pt>
                <c:pt idx="543">
                  <c:v>0.831474845962364</c:v>
                </c:pt>
                <c:pt idx="544">
                  <c:v>0.834517667743633</c:v>
                </c:pt>
                <c:pt idx="545">
                  <c:v>0.837565922684343</c:v>
                </c:pt>
                <c:pt idx="546">
                  <c:v>0.840619609877703</c:v>
                </c:pt>
                <c:pt idx="547">
                  <c:v>0.84367872841531</c:v>
                </c:pt>
                <c:pt idx="548">
                  <c:v>0.846743277387144</c:v>
                </c:pt>
                <c:pt idx="549">
                  <c:v>0.849813255881568</c:v>
                </c:pt>
                <c:pt idx="550">
                  <c:v>0.852888662985332</c:v>
                </c:pt>
                <c:pt idx="551">
                  <c:v>0.85596949778357</c:v>
                </c:pt>
                <c:pt idx="552">
                  <c:v>0.859055759359802</c:v>
                </c:pt>
                <c:pt idx="553">
                  <c:v>0.862147446795932</c:v>
                </c:pt>
                <c:pt idx="554">
                  <c:v>0.865244559172253</c:v>
                </c:pt>
                <c:pt idx="555">
                  <c:v>0.868347095567441</c:v>
                </c:pt>
                <c:pt idx="556">
                  <c:v>0.87145505505856</c:v>
                </c:pt>
                <c:pt idx="557">
                  <c:v>0.874568436721061</c:v>
                </c:pt>
                <c:pt idx="558">
                  <c:v>0.877687239628782</c:v>
                </c:pt>
                <c:pt idx="559">
                  <c:v>0.880811462853947</c:v>
                </c:pt>
                <c:pt idx="560">
                  <c:v>0.883941105467169</c:v>
                </c:pt>
                <c:pt idx="561">
                  <c:v>0.887076166537449</c:v>
                </c:pt>
                <c:pt idx="562">
                  <c:v>0.890216645132174</c:v>
                </c:pt>
                <c:pt idx="563">
                  <c:v>0.893362540317122</c:v>
                </c:pt>
                <c:pt idx="564">
                  <c:v>0.896513851156459</c:v>
                </c:pt>
                <c:pt idx="565">
                  <c:v>0.899670576712738</c:v>
                </c:pt>
                <c:pt idx="566">
                  <c:v>0.902832716046904</c:v>
                </c:pt>
                <c:pt idx="567">
                  <c:v>0.90600026821829</c:v>
                </c:pt>
                <c:pt idx="568">
                  <c:v>0.909173232284619</c:v>
                </c:pt>
                <c:pt idx="569">
                  <c:v>0.912351607302004</c:v>
                </c:pt>
                <c:pt idx="570">
                  <c:v>0.915535392324948</c:v>
                </c:pt>
                <c:pt idx="571">
                  <c:v>0.918724586406347</c:v>
                </c:pt>
                <c:pt idx="572">
                  <c:v>0.921919188597485</c:v>
                </c:pt>
                <c:pt idx="573">
                  <c:v>0.925119197948038</c:v>
                </c:pt>
                <c:pt idx="574">
                  <c:v>0.928324613506075</c:v>
                </c:pt>
                <c:pt idx="575">
                  <c:v>0.931535434318054</c:v>
                </c:pt>
                <c:pt idx="576">
                  <c:v>0.934751659428828</c:v>
                </c:pt>
                <c:pt idx="577">
                  <c:v>0.937973287881639</c:v>
                </c:pt>
                <c:pt idx="578">
                  <c:v>0.941200318718126</c:v>
                </c:pt>
                <c:pt idx="579">
                  <c:v>0.944432750978318</c:v>
                </c:pt>
                <c:pt idx="580">
                  <c:v>0.947670583700636</c:v>
                </c:pt>
                <c:pt idx="581">
                  <c:v>0.950913815921898</c:v>
                </c:pt>
                <c:pt idx="582">
                  <c:v>0.954162446677313</c:v>
                </c:pt>
                <c:pt idx="583">
                  <c:v>0.957416475000486</c:v>
                </c:pt>
                <c:pt idx="584">
                  <c:v>0.960675899923415</c:v>
                </c:pt>
                <c:pt idx="585">
                  <c:v>0.963940720476492</c:v>
                </c:pt>
                <c:pt idx="586">
                  <c:v>0.967210935688505</c:v>
                </c:pt>
                <c:pt idx="587">
                  <c:v>0.970486544586638</c:v>
                </c:pt>
                <c:pt idx="588">
                  <c:v>0.97376754619647</c:v>
                </c:pt>
                <c:pt idx="589">
                  <c:v>0.977053939541975</c:v>
                </c:pt>
                <c:pt idx="590">
                  <c:v>0.980345723645522</c:v>
                </c:pt>
                <c:pt idx="591">
                  <c:v>0.98364289752788</c:v>
                </c:pt>
                <c:pt idx="592">
                  <c:v>0.986945460208211</c:v>
                </c:pt>
                <c:pt idx="593">
                  <c:v>0.990253410704076</c:v>
                </c:pt>
                <c:pt idx="594">
                  <c:v>0.993566748031433</c:v>
                </c:pt>
                <c:pt idx="595">
                  <c:v>0.996885471204637</c:v>
                </c:pt>
                <c:pt idx="596">
                  <c:v>1.000209579236441</c:v>
                </c:pt>
                <c:pt idx="597">
                  <c:v>1.003539071137995</c:v>
                </c:pt>
                <c:pt idx="598">
                  <c:v>1.006873945918852</c:v>
                </c:pt>
                <c:pt idx="599">
                  <c:v>1.010214202586956</c:v>
                </c:pt>
                <c:pt idx="600">
                  <c:v>1.013559840148657</c:v>
                </c:pt>
                <c:pt idx="601">
                  <c:v>1.016910857608702</c:v>
                </c:pt>
                <c:pt idx="602">
                  <c:v>1.020267253970235</c:v>
                </c:pt>
                <c:pt idx="603">
                  <c:v>1.023629028234804</c:v>
                </c:pt>
                <c:pt idx="604">
                  <c:v>1.026996179402354</c:v>
                </c:pt>
                <c:pt idx="605">
                  <c:v>1.030368706471234</c:v>
                </c:pt>
                <c:pt idx="606">
                  <c:v>1.033746608438189</c:v>
                </c:pt>
                <c:pt idx="607">
                  <c:v>1.037129884298369</c:v>
                </c:pt>
                <c:pt idx="608">
                  <c:v>1.040518533045324</c:v>
                </c:pt>
                <c:pt idx="609">
                  <c:v>1.043912553671005</c:v>
                </c:pt>
                <c:pt idx="610">
                  <c:v>1.047311945165767</c:v>
                </c:pt>
                <c:pt idx="611">
                  <c:v>1.050716706518365</c:v>
                </c:pt>
                <c:pt idx="612">
                  <c:v>1.054126836715958</c:v>
                </c:pt>
                <c:pt idx="613">
                  <c:v>1.057542334744108</c:v>
                </c:pt>
                <c:pt idx="614">
                  <c:v>1.060963199586778</c:v>
                </c:pt>
                <c:pt idx="615">
                  <c:v>1.064389430226338</c:v>
                </c:pt>
                <c:pt idx="616">
                  <c:v>1.067821025643559</c:v>
                </c:pt>
                <c:pt idx="617">
                  <c:v>1.071257984817618</c:v>
                </c:pt>
                <c:pt idx="618">
                  <c:v>1.074700306726094</c:v>
                </c:pt>
                <c:pt idx="619">
                  <c:v>1.078147990344973</c:v>
                </c:pt>
                <c:pt idx="620">
                  <c:v>1.081601034648645</c:v>
                </c:pt>
                <c:pt idx="621">
                  <c:v>1.085059438609906</c:v>
                </c:pt>
                <c:pt idx="622">
                  <c:v>1.088523201199957</c:v>
                </c:pt>
                <c:pt idx="623">
                  <c:v>1.091992321388404</c:v>
                </c:pt>
                <c:pt idx="624">
                  <c:v>1.095466798143261</c:v>
                </c:pt>
                <c:pt idx="625">
                  <c:v>1.098946630430949</c:v>
                </c:pt>
                <c:pt idx="626">
                  <c:v>1.102431817216292</c:v>
                </c:pt>
                <c:pt idx="627">
                  <c:v>1.105922357462526</c:v>
                </c:pt>
                <c:pt idx="628">
                  <c:v>1.109418250131292</c:v>
                </c:pt>
                <c:pt idx="629">
                  <c:v>1.112919494182638</c:v>
                </c:pt>
                <c:pt idx="630">
                  <c:v>1.116426088575022</c:v>
                </c:pt>
                <c:pt idx="631">
                  <c:v>1.119938032265309</c:v>
                </c:pt>
                <c:pt idx="632">
                  <c:v>1.123455324208774</c:v>
                </c:pt>
                <c:pt idx="633">
                  <c:v>1.1269779633591</c:v>
                </c:pt>
                <c:pt idx="634">
                  <c:v>1.130505948668378</c:v>
                </c:pt>
                <c:pt idx="635">
                  <c:v>1.134039279087112</c:v>
                </c:pt>
                <c:pt idx="636">
                  <c:v>1.137577953564214</c:v>
                </c:pt>
                <c:pt idx="637">
                  <c:v>1.141121971047006</c:v>
                </c:pt>
                <c:pt idx="638">
                  <c:v>1.144671330481221</c:v>
                </c:pt>
                <c:pt idx="639">
                  <c:v>1.148226030811003</c:v>
                </c:pt>
                <c:pt idx="640">
                  <c:v>1.151786070978906</c:v>
                </c:pt>
                <c:pt idx="641">
                  <c:v>1.155351449925898</c:v>
                </c:pt>
                <c:pt idx="642">
                  <c:v>1.158922166591358</c:v>
                </c:pt>
                <c:pt idx="643">
                  <c:v>1.162498219913074</c:v>
                </c:pt>
                <c:pt idx="644">
                  <c:v>1.166079608827251</c:v>
                </c:pt>
                <c:pt idx="645">
                  <c:v>1.169666332268505</c:v>
                </c:pt>
                <c:pt idx="646">
                  <c:v>1.173258389169863</c:v>
                </c:pt>
                <c:pt idx="647">
                  <c:v>1.17685577846277</c:v>
                </c:pt>
                <c:pt idx="648">
                  <c:v>1.180458499077079</c:v>
                </c:pt>
                <c:pt idx="649">
                  <c:v>1.184066549941062</c:v>
                </c:pt>
                <c:pt idx="650">
                  <c:v>1.187679929981404</c:v>
                </c:pt>
                <c:pt idx="651">
                  <c:v>1.191298638123202</c:v>
                </c:pt>
                <c:pt idx="652">
                  <c:v>1.194922673289972</c:v>
                </c:pt>
                <c:pt idx="653">
                  <c:v>1.198552034403643</c:v>
                </c:pt>
                <c:pt idx="654">
                  <c:v>1.20218672038456</c:v>
                </c:pt>
                <c:pt idx="655">
                  <c:v>1.205826730151484</c:v>
                </c:pt>
                <c:pt idx="656">
                  <c:v>1.209472062621592</c:v>
                </c:pt>
                <c:pt idx="657">
                  <c:v>1.213122716710479</c:v>
                </c:pt>
                <c:pt idx="658">
                  <c:v>1.216778691332155</c:v>
                </c:pt>
                <c:pt idx="659">
                  <c:v>1.22043998539905</c:v>
                </c:pt>
                <c:pt idx="660">
                  <c:v>1.224106597822007</c:v>
                </c:pt>
                <c:pt idx="661">
                  <c:v>1.227778527510292</c:v>
                </c:pt>
                <c:pt idx="662">
                  <c:v>1.231455773371585</c:v>
                </c:pt>
                <c:pt idx="663">
                  <c:v>1.235138334311988</c:v>
                </c:pt>
                <c:pt idx="664">
                  <c:v>1.23882620923602</c:v>
                </c:pt>
                <c:pt idx="665">
                  <c:v>1.242519397046619</c:v>
                </c:pt>
                <c:pt idx="666">
                  <c:v>1.246217896645144</c:v>
                </c:pt>
                <c:pt idx="667">
                  <c:v>1.249921706931372</c:v>
                </c:pt>
                <c:pt idx="668">
                  <c:v>1.253630826803502</c:v>
                </c:pt>
                <c:pt idx="669">
                  <c:v>1.257345255158152</c:v>
                </c:pt>
                <c:pt idx="670">
                  <c:v>1.261064990890361</c:v>
                </c:pt>
                <c:pt idx="671">
                  <c:v>1.264790032893592</c:v>
                </c:pt>
                <c:pt idx="672">
                  <c:v>1.268520380059724</c:v>
                </c:pt>
                <c:pt idx="673">
                  <c:v>1.272256031279064</c:v>
                </c:pt>
                <c:pt idx="674">
                  <c:v>1.275996985440336</c:v>
                </c:pt>
                <c:pt idx="675">
                  <c:v>1.27974324143069</c:v>
                </c:pt>
                <c:pt idx="676">
                  <c:v>1.283494798135696</c:v>
                </c:pt>
                <c:pt idx="677">
                  <c:v>1.28725165443935</c:v>
                </c:pt>
                <c:pt idx="678">
                  <c:v>1.29101380922407</c:v>
                </c:pt>
                <c:pt idx="679">
                  <c:v>1.294781261370698</c:v>
                </c:pt>
                <c:pt idx="680">
                  <c:v>1.298554009758499</c:v>
                </c:pt>
                <c:pt idx="681">
                  <c:v>1.302332053265164</c:v>
                </c:pt>
                <c:pt idx="682">
                  <c:v>1.30611539076681</c:v>
                </c:pt>
                <c:pt idx="683">
                  <c:v>1.309904021137975</c:v>
                </c:pt>
                <c:pt idx="684">
                  <c:v>1.313697943251626</c:v>
                </c:pt>
                <c:pt idx="685">
                  <c:v>1.317497155979156</c:v>
                </c:pt>
                <c:pt idx="686">
                  <c:v>1.321301658190382</c:v>
                </c:pt>
                <c:pt idx="687">
                  <c:v>1.325111448753548</c:v>
                </c:pt>
                <c:pt idx="688">
                  <c:v>1.328926526535327</c:v>
                </c:pt>
                <c:pt idx="689">
                  <c:v>1.332746890400816</c:v>
                </c:pt>
                <c:pt idx="690">
                  <c:v>1.336572539213542</c:v>
                </c:pt>
                <c:pt idx="691">
                  <c:v>1.340403471835458</c:v>
                </c:pt>
                <c:pt idx="692">
                  <c:v>1.344239687126946</c:v>
                </c:pt>
                <c:pt idx="693">
                  <c:v>1.348081183946818</c:v>
                </c:pt>
                <c:pt idx="694">
                  <c:v>1.351927961152312</c:v>
                </c:pt>
                <c:pt idx="695">
                  <c:v>1.355780017599097</c:v>
                </c:pt>
                <c:pt idx="696">
                  <c:v>1.359637352141271</c:v>
                </c:pt>
                <c:pt idx="697">
                  <c:v>1.363499963631364</c:v>
                </c:pt>
                <c:pt idx="698">
                  <c:v>1.367367850920331</c:v>
                </c:pt>
                <c:pt idx="699">
                  <c:v>1.371241012857563</c:v>
                </c:pt>
                <c:pt idx="700">
                  <c:v>1.375119448290879</c:v>
                </c:pt>
                <c:pt idx="701">
                  <c:v>1.379003156066531</c:v>
                </c:pt>
                <c:pt idx="702">
                  <c:v>1.3828921350292</c:v>
                </c:pt>
                <c:pt idx="703">
                  <c:v>1.386786384022002</c:v>
                </c:pt>
                <c:pt idx="704">
                  <c:v>1.390685901886484</c:v>
                </c:pt>
                <c:pt idx="705">
                  <c:v>1.394590687462623</c:v>
                </c:pt>
                <c:pt idx="706">
                  <c:v>1.398500739588834</c:v>
                </c:pt>
                <c:pt idx="707">
                  <c:v>1.402416057101962</c:v>
                </c:pt>
                <c:pt idx="708">
                  <c:v>1.406336638837286</c:v>
                </c:pt>
                <c:pt idx="709">
                  <c:v>1.41026248362852</c:v>
                </c:pt>
                <c:pt idx="710">
                  <c:v>1.414193590307811</c:v>
                </c:pt>
                <c:pt idx="711">
                  <c:v>1.418129957705742</c:v>
                </c:pt>
                <c:pt idx="712">
                  <c:v>1.422071584651332</c:v>
                </c:pt>
                <c:pt idx="713">
                  <c:v>1.426018469972031</c:v>
                </c:pt>
                <c:pt idx="714">
                  <c:v>1.429970612493729</c:v>
                </c:pt>
                <c:pt idx="715">
                  <c:v>1.433928011040751</c:v>
                </c:pt>
                <c:pt idx="716">
                  <c:v>1.437890664435859</c:v>
                </c:pt>
                <c:pt idx="717">
                  <c:v>1.44185857150025</c:v>
                </c:pt>
                <c:pt idx="718">
                  <c:v>1.445831731053558</c:v>
                </c:pt>
                <c:pt idx="719">
                  <c:v>1.449810141913858</c:v>
                </c:pt>
                <c:pt idx="720">
                  <c:v>1.45379380289766</c:v>
                </c:pt>
                <c:pt idx="721">
                  <c:v>1.457782712819911</c:v>
                </c:pt>
                <c:pt idx="722">
                  <c:v>1.461776870494001</c:v>
                </c:pt>
                <c:pt idx="723">
                  <c:v>1.465776274731754</c:v>
                </c:pt>
                <c:pt idx="724">
                  <c:v>1.469780924343436</c:v>
                </c:pt>
                <c:pt idx="725">
                  <c:v>1.473790818137753</c:v>
                </c:pt>
                <c:pt idx="726">
                  <c:v>1.477805954921849</c:v>
                </c:pt>
                <c:pt idx="727">
                  <c:v>1.481826333501309</c:v>
                </c:pt>
                <c:pt idx="728">
                  <c:v>1.485851952680161</c:v>
                </c:pt>
                <c:pt idx="729">
                  <c:v>1.48988281126087</c:v>
                </c:pt>
                <c:pt idx="730">
                  <c:v>1.493918908044346</c:v>
                </c:pt>
                <c:pt idx="731">
                  <c:v>1.497960241829938</c:v>
                </c:pt>
                <c:pt idx="732">
                  <c:v>1.502006811415439</c:v>
                </c:pt>
                <c:pt idx="733">
                  <c:v>1.506058615597084</c:v>
                </c:pt>
                <c:pt idx="734">
                  <c:v>1.510115653169551</c:v>
                </c:pt>
                <c:pt idx="735">
                  <c:v>1.51417792292596</c:v>
                </c:pt>
                <c:pt idx="736">
                  <c:v>1.518245423657875</c:v>
                </c:pt>
                <c:pt idx="737">
                  <c:v>1.522318154155305</c:v>
                </c:pt>
                <c:pt idx="738">
                  <c:v>1.526396113206702</c:v>
                </c:pt>
                <c:pt idx="739">
                  <c:v>1.530479299598964</c:v>
                </c:pt>
                <c:pt idx="740">
                  <c:v>1.534567712117432</c:v>
                </c:pt>
                <c:pt idx="741">
                  <c:v>1.538661349545894</c:v>
                </c:pt>
                <c:pt idx="742">
                  <c:v>1.542760210666584</c:v>
                </c:pt>
                <c:pt idx="743">
                  <c:v>1.54686429426018</c:v>
                </c:pt>
                <c:pt idx="744">
                  <c:v>1.550973599105809</c:v>
                </c:pt>
                <c:pt idx="745">
                  <c:v>1.555088123981042</c:v>
                </c:pt>
                <c:pt idx="746">
                  <c:v>1.5592078676619</c:v>
                </c:pt>
                <c:pt idx="747">
                  <c:v>1.563332828922848</c:v>
                </c:pt>
                <c:pt idx="748">
                  <c:v>1.567463006536802</c:v>
                </c:pt>
                <c:pt idx="749">
                  <c:v>1.571598399275127</c:v>
                </c:pt>
                <c:pt idx="750">
                  <c:v>1.575739005907633</c:v>
                </c:pt>
                <c:pt idx="751">
                  <c:v>1.579884825202581</c:v>
                </c:pt>
                <c:pt idx="752">
                  <c:v>1.584035855926682</c:v>
                </c:pt>
                <c:pt idx="753">
                  <c:v>1.588192096845096</c:v>
                </c:pt>
                <c:pt idx="754">
                  <c:v>1.592353546721432</c:v>
                </c:pt>
                <c:pt idx="755">
                  <c:v>1.59652020431775</c:v>
                </c:pt>
                <c:pt idx="756">
                  <c:v>1.600692068394563</c:v>
                </c:pt>
                <c:pt idx="757">
                  <c:v>1.604869137710833</c:v>
                </c:pt>
                <c:pt idx="758">
                  <c:v>1.609051411023974</c:v>
                </c:pt>
                <c:pt idx="759">
                  <c:v>1.613238887089851</c:v>
                </c:pt>
                <c:pt idx="760">
                  <c:v>1.617431564662784</c:v>
                </c:pt>
                <c:pt idx="761">
                  <c:v>1.621629442495541</c:v>
                </c:pt>
                <c:pt idx="762">
                  <c:v>1.625832519339349</c:v>
                </c:pt>
                <c:pt idx="763">
                  <c:v>1.630040793943884</c:v>
                </c:pt>
                <c:pt idx="764">
                  <c:v>1.634254265057278</c:v>
                </c:pt>
                <c:pt idx="765">
                  <c:v>1.638472931426115</c:v>
                </c:pt>
                <c:pt idx="766">
                  <c:v>1.642696791795434</c:v>
                </c:pt>
                <c:pt idx="767">
                  <c:v>1.646925844908733</c:v>
                </c:pt>
                <c:pt idx="768">
                  <c:v>1.651160089507959</c:v>
                </c:pt>
                <c:pt idx="769">
                  <c:v>1.65539952433352</c:v>
                </c:pt>
                <c:pt idx="770">
                  <c:v>1.659644148124274</c:v>
                </c:pt>
                <c:pt idx="771">
                  <c:v>1.663893959617543</c:v>
                </c:pt>
                <c:pt idx="772">
                  <c:v>1.6681489575491</c:v>
                </c:pt>
                <c:pt idx="773">
                  <c:v>1.672409140653178</c:v>
                </c:pt>
                <c:pt idx="774">
                  <c:v>1.676674507662465</c:v>
                </c:pt>
                <c:pt idx="775">
                  <c:v>1.680945057308109</c:v>
                </c:pt>
                <c:pt idx="776">
                  <c:v>1.685220788319716</c:v>
                </c:pt>
                <c:pt idx="777">
                  <c:v>1.68950169942535</c:v>
                </c:pt>
                <c:pt idx="778">
                  <c:v>1.693787789351535</c:v>
                </c:pt>
                <c:pt idx="779">
                  <c:v>1.698079056823253</c:v>
                </c:pt>
                <c:pt idx="780">
                  <c:v>1.702375500563948</c:v>
                </c:pt>
                <c:pt idx="781">
                  <c:v>1.70667711929552</c:v>
                </c:pt>
                <c:pt idx="782">
                  <c:v>1.710983911738335</c:v>
                </c:pt>
                <c:pt idx="783">
                  <c:v>1.715295876611216</c:v>
                </c:pt>
                <c:pt idx="784">
                  <c:v>1.719613012631448</c:v>
                </c:pt>
                <c:pt idx="785">
                  <c:v>1.72393531851478</c:v>
                </c:pt>
                <c:pt idx="786">
                  <c:v>1.72826279297542</c:v>
                </c:pt>
                <c:pt idx="787">
                  <c:v>1.732595434726041</c:v>
                </c:pt>
                <c:pt idx="788">
                  <c:v>1.736933242477776</c:v>
                </c:pt>
                <c:pt idx="789">
                  <c:v>1.741276214940224</c:v>
                </c:pt>
                <c:pt idx="790">
                  <c:v>1.745624350821447</c:v>
                </c:pt>
                <c:pt idx="791">
                  <c:v>1.749977648827969</c:v>
                </c:pt>
                <c:pt idx="792">
                  <c:v>1.754336107664781</c:v>
                </c:pt>
                <c:pt idx="793">
                  <c:v>1.758699726035337</c:v>
                </c:pt>
                <c:pt idx="794">
                  <c:v>1.763068502641557</c:v>
                </c:pt>
                <c:pt idx="795">
                  <c:v>1.767442436183827</c:v>
                </c:pt>
                <c:pt idx="796">
                  <c:v>1.771821525360997</c:v>
                </c:pt>
                <c:pt idx="797">
                  <c:v>1.776205768870386</c:v>
                </c:pt>
                <c:pt idx="798">
                  <c:v>1.780595165407776</c:v>
                </c:pt>
                <c:pt idx="799">
                  <c:v>1.784989713667421</c:v>
                </c:pt>
                <c:pt idx="800">
                  <c:v>1.789389412342039</c:v>
                </c:pt>
                <c:pt idx="801">
                  <c:v>1.793794260122815</c:v>
                </c:pt>
                <c:pt idx="802">
                  <c:v>1.798204255699406</c:v>
                </c:pt>
                <c:pt idx="803">
                  <c:v>1.802619397759936</c:v>
                </c:pt>
                <c:pt idx="804">
                  <c:v>1.807039684990995</c:v>
                </c:pt>
                <c:pt idx="805">
                  <c:v>1.811465116077648</c:v>
                </c:pt>
                <c:pt idx="806">
                  <c:v>1.815895689703424</c:v>
                </c:pt>
                <c:pt idx="807">
                  <c:v>1.820331404550328</c:v>
                </c:pt>
                <c:pt idx="808">
                  <c:v>1.824772259298831</c:v>
                </c:pt>
                <c:pt idx="809">
                  <c:v>1.829218252627876</c:v>
                </c:pt>
                <c:pt idx="810">
                  <c:v>1.833669383214879</c:v>
                </c:pt>
                <c:pt idx="811">
                  <c:v>1.838125649735728</c:v>
                </c:pt>
                <c:pt idx="812">
                  <c:v>1.84258705086478</c:v>
                </c:pt>
                <c:pt idx="813">
                  <c:v>1.847053585274867</c:v>
                </c:pt>
                <c:pt idx="814">
                  <c:v>1.851525251637295</c:v>
                </c:pt>
                <c:pt idx="815">
                  <c:v>1.85600204862184</c:v>
                </c:pt>
                <c:pt idx="816">
                  <c:v>1.860483974896755</c:v>
                </c:pt>
                <c:pt idx="817">
                  <c:v>1.864971029128765</c:v>
                </c:pt>
                <c:pt idx="818">
                  <c:v>1.869463209983071</c:v>
                </c:pt>
                <c:pt idx="819">
                  <c:v>1.873960516123347</c:v>
                </c:pt>
                <c:pt idx="820">
                  <c:v>1.878462946211746</c:v>
                </c:pt>
                <c:pt idx="821">
                  <c:v>1.882970498908892</c:v>
                </c:pt>
                <c:pt idx="822">
                  <c:v>1.887483172873888</c:v>
                </c:pt>
                <c:pt idx="823">
                  <c:v>1.892000966764314</c:v>
                </c:pt>
                <c:pt idx="824">
                  <c:v>1.896523879236226</c:v>
                </c:pt>
                <c:pt idx="825">
                  <c:v>1.901051908944156</c:v>
                </c:pt>
                <c:pt idx="826">
                  <c:v>1.905585054541116</c:v>
                </c:pt>
                <c:pt idx="827">
                  <c:v>1.910123314678595</c:v>
                </c:pt>
                <c:pt idx="828">
                  <c:v>1.914666688006561</c:v>
                </c:pt>
                <c:pt idx="829">
                  <c:v>1.91921517317346</c:v>
                </c:pt>
                <c:pt idx="830">
                  <c:v>1.923768768826218</c:v>
                </c:pt>
                <c:pt idx="831">
                  <c:v>1.928327473610242</c:v>
                </c:pt>
                <c:pt idx="832">
                  <c:v>1.932891286169416</c:v>
                </c:pt>
                <c:pt idx="833">
                  <c:v>1.937460205146108</c:v>
                </c:pt>
                <c:pt idx="834">
                  <c:v>1.942034229181165</c:v>
                </c:pt>
                <c:pt idx="835">
                  <c:v>1.946613356913915</c:v>
                </c:pt>
                <c:pt idx="836">
                  <c:v>1.95119758698217</c:v>
                </c:pt>
                <c:pt idx="837">
                  <c:v>1.955786918022221</c:v>
                </c:pt>
                <c:pt idx="838">
                  <c:v>1.960381348668844</c:v>
                </c:pt>
                <c:pt idx="839">
                  <c:v>1.964980877555297</c:v>
                </c:pt>
                <c:pt idx="840">
                  <c:v>1.969585503313323</c:v>
                </c:pt>
                <c:pt idx="841">
                  <c:v>1.974195224573145</c:v>
                </c:pt>
                <c:pt idx="842">
                  <c:v>1.978810039963475</c:v>
                </c:pt>
                <c:pt idx="843">
                  <c:v>1.983429948111505</c:v>
                </c:pt>
                <c:pt idx="844">
                  <c:v>1.988054947642916</c:v>
                </c:pt>
                <c:pt idx="845">
                  <c:v>1.992685037181872</c:v>
                </c:pt>
                <c:pt idx="846">
                  <c:v>1.997320215351023</c:v>
                </c:pt>
                <c:pt idx="847">
                  <c:v>2.001960480771507</c:v>
                </c:pt>
                <c:pt idx="848">
                  <c:v>2.006605832062946</c:v>
                </c:pt>
                <c:pt idx="849">
                  <c:v>2.011256267843451</c:v>
                </c:pt>
                <c:pt idx="850">
                  <c:v>2.015911786729621</c:v>
                </c:pt>
                <c:pt idx="851">
                  <c:v>2.02057238733654</c:v>
                </c:pt>
                <c:pt idx="852">
                  <c:v>2.025238068277783</c:v>
                </c:pt>
                <c:pt idx="853">
                  <c:v>2.029908828165413</c:v>
                </c:pt>
                <c:pt idx="854">
                  <c:v>2.034584665609982</c:v>
                </c:pt>
                <c:pt idx="855">
                  <c:v>2.039265579220531</c:v>
                </c:pt>
                <c:pt idx="856">
                  <c:v>2.043951567604592</c:v>
                </c:pt>
                <c:pt idx="857">
                  <c:v>2.048642629368186</c:v>
                </c:pt>
                <c:pt idx="858">
                  <c:v>2.053338763115827</c:v>
                </c:pt>
                <c:pt idx="859">
                  <c:v>2.058039967450518</c:v>
                </c:pt>
                <c:pt idx="860">
                  <c:v>2.062746240973754</c:v>
                </c:pt>
                <c:pt idx="861">
                  <c:v>2.067457582285523</c:v>
                </c:pt>
                <c:pt idx="862">
                  <c:v>2.072173989984304</c:v>
                </c:pt>
                <c:pt idx="863">
                  <c:v>2.076895462667072</c:v>
                </c:pt>
                <c:pt idx="864">
                  <c:v>2.08162199892929</c:v>
                </c:pt>
                <c:pt idx="865">
                  <c:v>2.08635359736492</c:v>
                </c:pt>
                <c:pt idx="866">
                  <c:v>2.091090256566415</c:v>
                </c:pt>
                <c:pt idx="867">
                  <c:v>2.095831975124723</c:v>
                </c:pt>
                <c:pt idx="868">
                  <c:v>2.100578751629289</c:v>
                </c:pt>
                <c:pt idx="869">
                  <c:v>2.105330584668049</c:v>
                </c:pt>
                <c:pt idx="870">
                  <c:v>2.11008747282744</c:v>
                </c:pt>
                <c:pt idx="871">
                  <c:v>2.114849414692391</c:v>
                </c:pt>
                <c:pt idx="872">
                  <c:v>2.119616408846331</c:v>
                </c:pt>
                <c:pt idx="873">
                  <c:v>2.124388453871182</c:v>
                </c:pt>
                <c:pt idx="874">
                  <c:v>2.129165548347368</c:v>
                </c:pt>
                <c:pt idx="875">
                  <c:v>2.133947690853808</c:v>
                </c:pt>
                <c:pt idx="876">
                  <c:v>2.13873487996792</c:v>
                </c:pt>
                <c:pt idx="877">
                  <c:v>2.143527114265622</c:v>
                </c:pt>
                <c:pt idx="878">
                  <c:v>2.148324392321328</c:v>
                </c:pt>
                <c:pt idx="879">
                  <c:v>2.153126712707955</c:v>
                </c:pt>
                <c:pt idx="880">
                  <c:v>2.157934073996917</c:v>
                </c:pt>
                <c:pt idx="881">
                  <c:v>2.162746474758132</c:v>
                </c:pt>
                <c:pt idx="882">
                  <c:v>2.167563913560017</c:v>
                </c:pt>
                <c:pt idx="883">
                  <c:v>2.172386388969489</c:v>
                </c:pt>
                <c:pt idx="884">
                  <c:v>2.177213899551968</c:v>
                </c:pt>
                <c:pt idx="885">
                  <c:v>2.182046443871377</c:v>
                </c:pt>
                <c:pt idx="886">
                  <c:v>2.186884020490139</c:v>
                </c:pt>
                <c:pt idx="887">
                  <c:v>2.191726627969184</c:v>
                </c:pt>
                <c:pt idx="888">
                  <c:v>2.196574264867942</c:v>
                </c:pt>
                <c:pt idx="889">
                  <c:v>2.201426929744347</c:v>
                </c:pt>
                <c:pt idx="890">
                  <c:v>2.20628462115484</c:v>
                </c:pt>
                <c:pt idx="891">
                  <c:v>2.211147337654363</c:v>
                </c:pt>
                <c:pt idx="892">
                  <c:v>2.216015077796367</c:v>
                </c:pt>
                <c:pt idx="893">
                  <c:v>2.220887840132806</c:v>
                </c:pt>
                <c:pt idx="894">
                  <c:v>2.225765623214139</c:v>
                </c:pt>
                <c:pt idx="895">
                  <c:v>2.230648425589336</c:v>
                </c:pt>
                <c:pt idx="896">
                  <c:v>2.23553624580587</c:v>
                </c:pt>
                <c:pt idx="897">
                  <c:v>2.240429082409721</c:v>
                </c:pt>
                <c:pt idx="898">
                  <c:v>2.24532693394538</c:v>
                </c:pt>
                <c:pt idx="899">
                  <c:v>2.250229798955843</c:v>
                </c:pt>
                <c:pt idx="900">
                  <c:v>2.255137675982615</c:v>
                </c:pt>
                <c:pt idx="901">
                  <c:v>2.260050563565713</c:v>
                </c:pt>
                <c:pt idx="902">
                  <c:v>2.26496846024366</c:v>
                </c:pt>
                <c:pt idx="903">
                  <c:v>2.26989136455349</c:v>
                </c:pt>
                <c:pt idx="904">
                  <c:v>2.274819275030748</c:v>
                </c:pt>
                <c:pt idx="905">
                  <c:v>2.27975219020949</c:v>
                </c:pt>
                <c:pt idx="906">
                  <c:v>2.284690108622282</c:v>
                </c:pt>
                <c:pt idx="907">
                  <c:v>2.289633028800202</c:v>
                </c:pt>
                <c:pt idx="908">
                  <c:v>2.29458094927284</c:v>
                </c:pt>
                <c:pt idx="909">
                  <c:v>2.2995338685683</c:v>
                </c:pt>
                <c:pt idx="910">
                  <c:v>2.304491785213195</c:v>
                </c:pt>
                <c:pt idx="911">
                  <c:v>2.309454697732657</c:v>
                </c:pt>
                <c:pt idx="912">
                  <c:v>2.314422604650328</c:v>
                </c:pt>
                <c:pt idx="913">
                  <c:v>2.319395504488367</c:v>
                </c:pt>
                <c:pt idx="914">
                  <c:v>2.324373395767443</c:v>
                </c:pt>
                <c:pt idx="915">
                  <c:v>2.329356277006745</c:v>
                </c:pt>
                <c:pt idx="916">
                  <c:v>2.334344146723975</c:v>
                </c:pt>
                <c:pt idx="917">
                  <c:v>2.339337003435352</c:v>
                </c:pt>
                <c:pt idx="918">
                  <c:v>2.344334845655612</c:v>
                </c:pt>
                <c:pt idx="919">
                  <c:v>2.349337671898006</c:v>
                </c:pt>
                <c:pt idx="920">
                  <c:v>2.354345480674304</c:v>
                </c:pt>
                <c:pt idx="921">
                  <c:v>2.359358270494793</c:v>
                </c:pt>
                <c:pt idx="922">
                  <c:v>2.36437603986828</c:v>
                </c:pt>
                <c:pt idx="923">
                  <c:v>2.36939878730209</c:v>
                </c:pt>
                <c:pt idx="924">
                  <c:v>2.374426511302062</c:v>
                </c:pt>
                <c:pt idx="925">
                  <c:v>2.379459210372562</c:v>
                </c:pt>
                <c:pt idx="926">
                  <c:v>2.384496883016474</c:v>
                </c:pt>
                <c:pt idx="927">
                  <c:v>2.3895395277352</c:v>
                </c:pt>
                <c:pt idx="928">
                  <c:v>2.394587143028664</c:v>
                </c:pt>
                <c:pt idx="929">
                  <c:v>2.399639727395313</c:v>
                </c:pt>
                <c:pt idx="930">
                  <c:v>2.404697279332115</c:v>
                </c:pt>
                <c:pt idx="931">
                  <c:v>2.409759797334558</c:v>
                </c:pt>
                <c:pt idx="932">
                  <c:v>2.414827279896655</c:v>
                </c:pt>
                <c:pt idx="933">
                  <c:v>2.419899725510944</c:v>
                </c:pt>
                <c:pt idx="934">
                  <c:v>2.424977132668482</c:v>
                </c:pt>
                <c:pt idx="935">
                  <c:v>2.430059499858852</c:v>
                </c:pt>
                <c:pt idx="936">
                  <c:v>2.435146825570164</c:v>
                </c:pt>
                <c:pt idx="937">
                  <c:v>2.44023910828905</c:v>
                </c:pt>
                <c:pt idx="938">
                  <c:v>2.445336346500668</c:v>
                </c:pt>
                <c:pt idx="939">
                  <c:v>2.4504385386887</c:v>
                </c:pt>
                <c:pt idx="940">
                  <c:v>2.45554568333536</c:v>
                </c:pt>
                <c:pt idx="941">
                  <c:v>2.460657778921385</c:v>
                </c:pt>
                <c:pt idx="942">
                  <c:v>2.465774823926036</c:v>
                </c:pt>
                <c:pt idx="943">
                  <c:v>2.470896816827107</c:v>
                </c:pt>
                <c:pt idx="944">
                  <c:v>2.476023756100919</c:v>
                </c:pt>
                <c:pt idx="945">
                  <c:v>2.481155640222318</c:v>
                </c:pt>
                <c:pt idx="946">
                  <c:v>2.486292467664684</c:v>
                </c:pt>
                <c:pt idx="947">
                  <c:v>2.491434236899924</c:v>
                </c:pt>
                <c:pt idx="948">
                  <c:v>2.496580946398474</c:v>
                </c:pt>
                <c:pt idx="949">
                  <c:v>2.501732594629301</c:v>
                </c:pt>
                <c:pt idx="950">
                  <c:v>2.506889180059905</c:v>
                </c:pt>
                <c:pt idx="951">
                  <c:v>2.512050701156316</c:v>
                </c:pt>
                <c:pt idx="952">
                  <c:v>2.517217156383093</c:v>
                </c:pt>
                <c:pt idx="953">
                  <c:v>2.522388544203331</c:v>
                </c:pt>
                <c:pt idx="954">
                  <c:v>2.527564863078656</c:v>
                </c:pt>
                <c:pt idx="955">
                  <c:v>2.532746111469226</c:v>
                </c:pt>
                <c:pt idx="956">
                  <c:v>2.537932287833738</c:v>
                </c:pt>
                <c:pt idx="957">
                  <c:v>2.543123390629414</c:v>
                </c:pt>
                <c:pt idx="958">
                  <c:v>2.548319418312017</c:v>
                </c:pt>
                <c:pt idx="959">
                  <c:v>2.553520369335845</c:v>
                </c:pt>
                <c:pt idx="960">
                  <c:v>2.558726242153728</c:v>
                </c:pt>
                <c:pt idx="961">
                  <c:v>2.563937035217035</c:v>
                </c:pt>
                <c:pt idx="962">
                  <c:v>2.56915274697567</c:v>
                </c:pt>
                <c:pt idx="963">
                  <c:v>2.574373375878071</c:v>
                </c:pt>
                <c:pt idx="964">
                  <c:v>2.579598920371219</c:v>
                </c:pt>
                <c:pt idx="965">
                  <c:v>2.58482937890063</c:v>
                </c:pt>
                <c:pt idx="966">
                  <c:v>2.590064749910356</c:v>
                </c:pt>
                <c:pt idx="967">
                  <c:v>2.595305031842991</c:v>
                </c:pt>
                <c:pt idx="968">
                  <c:v>2.600550223139666</c:v>
                </c:pt>
                <c:pt idx="969">
                  <c:v>2.605800322240053</c:v>
                </c:pt>
                <c:pt idx="970">
                  <c:v>2.611055327582362</c:v>
                </c:pt>
                <c:pt idx="971">
                  <c:v>2.616315237603347</c:v>
                </c:pt>
                <c:pt idx="972">
                  <c:v>2.6215800507383</c:v>
                </c:pt>
                <c:pt idx="973">
                  <c:v>2.626849765421053</c:v>
                </c:pt>
                <c:pt idx="974">
                  <c:v>2.632124380083984</c:v>
                </c:pt>
                <c:pt idx="975">
                  <c:v>2.637403893158012</c:v>
                </c:pt>
                <c:pt idx="976">
                  <c:v>2.642688303072598</c:v>
                </c:pt>
                <c:pt idx="977">
                  <c:v>2.647977608255747</c:v>
                </c:pt>
                <c:pt idx="978">
                  <c:v>2.653271807134005</c:v>
                </c:pt>
                <c:pt idx="979">
                  <c:v>2.658570898132468</c:v>
                </c:pt>
                <c:pt idx="980">
                  <c:v>2.663874879674771</c:v>
                </c:pt>
                <c:pt idx="981">
                  <c:v>2.669183750183097</c:v>
                </c:pt>
                <c:pt idx="982">
                  <c:v>2.674497508078175</c:v>
                </c:pt>
                <c:pt idx="983">
                  <c:v>2.679816151779277</c:v>
                </c:pt>
                <c:pt idx="984">
                  <c:v>2.685139679704227</c:v>
                </c:pt>
                <c:pt idx="985">
                  <c:v>2.69046809026939</c:v>
                </c:pt>
                <c:pt idx="986">
                  <c:v>2.695801381889683</c:v>
                </c:pt>
                <c:pt idx="987">
                  <c:v>2.70113955297857</c:v>
                </c:pt>
                <c:pt idx="988">
                  <c:v>2.70648260194806</c:v>
                </c:pt>
                <c:pt idx="989">
                  <c:v>2.711830527208717</c:v>
                </c:pt>
                <c:pt idx="990">
                  <c:v>2.717183327169649</c:v>
                </c:pt>
                <c:pt idx="991">
                  <c:v>2.722541000238518</c:v>
                </c:pt>
                <c:pt idx="992">
                  <c:v>2.727903544821534</c:v>
                </c:pt>
                <c:pt idx="993">
                  <c:v>2.733270959323456</c:v>
                </c:pt>
                <c:pt idx="994">
                  <c:v>2.738643242147599</c:v>
                </c:pt>
                <c:pt idx="995">
                  <c:v>2.744020391695826</c:v>
                </c:pt>
                <c:pt idx="996">
                  <c:v>2.749402406368555</c:v>
                </c:pt>
                <c:pt idx="997">
                  <c:v>2.754789284564754</c:v>
                </c:pt>
                <c:pt idx="998">
                  <c:v>2.760181024681947</c:v>
                </c:pt>
                <c:pt idx="999">
                  <c:v>2.765577625116209</c:v>
                </c:pt>
                <c:pt idx="1000">
                  <c:v>2.770979084262171</c:v>
                </c:pt>
                <c:pt idx="1001">
                  <c:v>2.776385400513017</c:v>
                </c:pt>
                <c:pt idx="1002">
                  <c:v>2.78179657226049</c:v>
                </c:pt>
                <c:pt idx="1003">
                  <c:v>2.787212597894882</c:v>
                </c:pt>
                <c:pt idx="1004">
                  <c:v>2.792633475805047</c:v>
                </c:pt>
                <c:pt idx="1005">
                  <c:v>2.798059204378394</c:v>
                </c:pt>
                <c:pt idx="1006">
                  <c:v>2.803489782000887</c:v>
                </c:pt>
                <c:pt idx="1007">
                  <c:v>2.80892520705705</c:v>
                </c:pt>
                <c:pt idx="1008">
                  <c:v>2.814365477929962</c:v>
                </c:pt>
                <c:pt idx="1009">
                  <c:v>2.819810593001264</c:v>
                </c:pt>
                <c:pt idx="1010">
                  <c:v>2.825260550651156</c:v>
                </c:pt>
                <c:pt idx="1011">
                  <c:v>2.830715349258393</c:v>
                </c:pt>
                <c:pt idx="1012">
                  <c:v>2.836174987200294</c:v>
                </c:pt>
                <c:pt idx="1013">
                  <c:v>2.841639462852737</c:v>
                </c:pt>
                <c:pt idx="1014">
                  <c:v>2.84710877459016</c:v>
                </c:pt>
                <c:pt idx="1015">
                  <c:v>2.852582920785565</c:v>
                </c:pt>
                <c:pt idx="1016">
                  <c:v>2.858061899810514</c:v>
                </c:pt>
                <c:pt idx="1017">
                  <c:v>2.863545710035131</c:v>
                </c:pt>
                <c:pt idx="1018">
                  <c:v>2.869034349828104</c:v>
                </c:pt>
                <c:pt idx="1019">
                  <c:v>2.874527817556684</c:v>
                </c:pt>
                <c:pt idx="1020">
                  <c:v>2.880026111586684</c:v>
                </c:pt>
                <c:pt idx="1021">
                  <c:v>2.885529230282484</c:v>
                </c:pt>
                <c:pt idx="1022">
                  <c:v>2.891037172007027</c:v>
                </c:pt>
                <c:pt idx="1023">
                  <c:v>2.896549935121822</c:v>
                </c:pt>
                <c:pt idx="1024">
                  <c:v>2.902067517986945</c:v>
                </c:pt>
                <c:pt idx="1025">
                  <c:v>2.907589918961034</c:v>
                </c:pt>
                <c:pt idx="1026">
                  <c:v>2.913117136401299</c:v>
                </c:pt>
                <c:pt idx="1027">
                  <c:v>2.918649168663513</c:v>
                </c:pt>
                <c:pt idx="1028">
                  <c:v>2.924186014102021</c:v>
                </c:pt>
                <c:pt idx="1029">
                  <c:v>2.92972767106973</c:v>
                </c:pt>
                <c:pt idx="1030">
                  <c:v>2.935274137918121</c:v>
                </c:pt>
                <c:pt idx="1031">
                  <c:v>2.940825412997244</c:v>
                </c:pt>
                <c:pt idx="1032">
                  <c:v>2.946381494655716</c:v>
                </c:pt>
                <c:pt idx="1033">
                  <c:v>2.951942381240724</c:v>
                </c:pt>
                <c:pt idx="1034">
                  <c:v>2.957508071098029</c:v>
                </c:pt>
                <c:pt idx="1035">
                  <c:v>2.96307856257196</c:v>
                </c:pt>
                <c:pt idx="1036">
                  <c:v>2.968653854005418</c:v>
                </c:pt>
                <c:pt idx="1037">
                  <c:v>2.974233943739877</c:v>
                </c:pt>
                <c:pt idx="1038">
                  <c:v>2.979818830115383</c:v>
                </c:pt>
                <c:pt idx="1039">
                  <c:v>2.985408511470558</c:v>
                </c:pt>
                <c:pt idx="1040">
                  <c:v>2.991002986142593</c:v>
                </c:pt>
                <c:pt idx="1041">
                  <c:v>2.996602252467256</c:v>
                </c:pt>
                <c:pt idx="1042">
                  <c:v>3.002206308778887</c:v>
                </c:pt>
                <c:pt idx="1043">
                  <c:v>3.007815153410405</c:v>
                </c:pt>
                <c:pt idx="1044">
                  <c:v>3.013428784693303</c:v>
                </c:pt>
                <c:pt idx="1045">
                  <c:v>3.019047200957647</c:v>
                </c:pt>
                <c:pt idx="1046">
                  <c:v>3.024670400532083</c:v>
                </c:pt>
                <c:pt idx="1047">
                  <c:v>3.030298381743834</c:v>
                </c:pt>
                <c:pt idx="1048">
                  <c:v>3.0359311429187</c:v>
                </c:pt>
                <c:pt idx="1049">
                  <c:v>3.041568682381057</c:v>
                </c:pt>
                <c:pt idx="1050">
                  <c:v>3.047210998453862</c:v>
                </c:pt>
                <c:pt idx="1051">
                  <c:v>3.052858089458651</c:v>
                </c:pt>
                <c:pt idx="1052">
                  <c:v>3.05850995371554</c:v>
                </c:pt>
                <c:pt idx="1053">
                  <c:v>3.064166589543222</c:v>
                </c:pt>
                <c:pt idx="1054">
                  <c:v>3.069827995258974</c:v>
                </c:pt>
                <c:pt idx="1055">
                  <c:v>3.075494169178652</c:v>
                </c:pt>
                <c:pt idx="1056">
                  <c:v>3.081165109616695</c:v>
                </c:pt>
                <c:pt idx="1057">
                  <c:v>3.086840814886122</c:v>
                </c:pt>
                <c:pt idx="1058">
                  <c:v>3.092521283298537</c:v>
                </c:pt>
                <c:pt idx="1059">
                  <c:v>3.098206513164125</c:v>
                </c:pt>
                <c:pt idx="1060">
                  <c:v>3.103896502791658</c:v>
                </c:pt>
                <c:pt idx="1061">
                  <c:v>3.109591250488486</c:v>
                </c:pt>
                <c:pt idx="1062">
                  <c:v>3.115290754560549</c:v>
                </c:pt>
                <c:pt idx="1063">
                  <c:v>3.120995013312371</c:v>
                </c:pt>
                <c:pt idx="1064">
                  <c:v>3.12670402504706</c:v>
                </c:pt>
                <c:pt idx="1065">
                  <c:v>3.13241778806631</c:v>
                </c:pt>
                <c:pt idx="1066">
                  <c:v>3.138136300670405</c:v>
                </c:pt>
                <c:pt idx="1067">
                  <c:v>3.143859561158211</c:v>
                </c:pt>
                <c:pt idx="1068">
                  <c:v>3.149587567827185</c:v>
                </c:pt>
                <c:pt idx="1069">
                  <c:v>3.155320318973373</c:v>
                </c:pt>
                <c:pt idx="1070">
                  <c:v>3.161057812891406</c:v>
                </c:pt>
                <c:pt idx="1071">
                  <c:v>3.166800047874507</c:v>
                </c:pt>
                <c:pt idx="1072">
                  <c:v>3.172547022214488</c:v>
                </c:pt>
                <c:pt idx="1073">
                  <c:v>3.17829873420175</c:v>
                </c:pt>
                <c:pt idx="1074">
                  <c:v>3.184055182125287</c:v>
                </c:pt>
                <c:pt idx="1075">
                  <c:v>3.189816364272681</c:v>
                </c:pt>
                <c:pt idx="1076">
                  <c:v>3.195582278930109</c:v>
                </c:pt>
                <c:pt idx="1077">
                  <c:v>3.201352924382337</c:v>
                </c:pt>
                <c:pt idx="1078">
                  <c:v>3.207128298912727</c:v>
                </c:pt>
                <c:pt idx="1079">
                  <c:v>3.21290840080323</c:v>
                </c:pt>
                <c:pt idx="1080">
                  <c:v>3.218693228334397</c:v>
                </c:pt>
                <c:pt idx="1081">
                  <c:v>3.224482779785366</c:v>
                </c:pt>
                <c:pt idx="1082">
                  <c:v>3.230277053433874</c:v>
                </c:pt>
                <c:pt idx="1083">
                  <c:v>3.236076047556254</c:v>
                </c:pt>
                <c:pt idx="1084">
                  <c:v>3.241879760427431</c:v>
                </c:pt>
                <c:pt idx="1085">
                  <c:v>3.247688190320929</c:v>
                </c:pt>
                <c:pt idx="1086">
                  <c:v>3.253501335508869</c:v>
                </c:pt>
                <c:pt idx="1087">
                  <c:v>3.259319194261968</c:v>
                </c:pt>
                <c:pt idx="1088">
                  <c:v>3.265141764849542</c:v>
                </c:pt>
                <c:pt idx="1089">
                  <c:v>3.270969045539504</c:v>
                </c:pt>
                <c:pt idx="1090">
                  <c:v>3.276801034598367</c:v>
                </c:pt>
                <c:pt idx="1091">
                  <c:v>3.282637730291242</c:v>
                </c:pt>
                <c:pt idx="1092">
                  <c:v>3.288479130881841</c:v>
                </c:pt>
                <c:pt idx="1093">
                  <c:v>3.294325234632478</c:v>
                </c:pt>
                <c:pt idx="1094">
                  <c:v>3.300176039804063</c:v>
                </c:pt>
                <c:pt idx="1095">
                  <c:v>3.306031544656114</c:v>
                </c:pt>
                <c:pt idx="1096">
                  <c:v>3.311891747446745</c:v>
                </c:pt>
                <c:pt idx="1097">
                  <c:v>3.317756646432675</c:v>
                </c:pt>
                <c:pt idx="1098">
                  <c:v>3.323626239869227</c:v>
                </c:pt>
                <c:pt idx="1099">
                  <c:v>3.329500526010327</c:v>
                </c:pt>
                <c:pt idx="1100">
                  <c:v>3.335379503108501</c:v>
                </c:pt>
                <c:pt idx="1101">
                  <c:v>3.341263169414887</c:v>
                </c:pt>
                <c:pt idx="1102">
                  <c:v>3.347151523179223</c:v>
                </c:pt>
                <c:pt idx="1103">
                  <c:v>3.353044562649852</c:v>
                </c:pt>
                <c:pt idx="1104">
                  <c:v>3.358942286073726</c:v>
                </c:pt>
                <c:pt idx="1105">
                  <c:v>3.364844691696403</c:v>
                </c:pt>
                <c:pt idx="1106">
                  <c:v>3.370751777762047</c:v>
                </c:pt>
                <c:pt idx="1107">
                  <c:v>3.376663542513429</c:v>
                </c:pt>
                <c:pt idx="1108">
                  <c:v>3.382579984191931</c:v>
                </c:pt>
                <c:pt idx="1109">
                  <c:v>3.388501101037542</c:v>
                </c:pt>
                <c:pt idx="1110">
                  <c:v>3.394426891288858</c:v>
                </c:pt>
                <c:pt idx="1111">
                  <c:v>3.400357353183091</c:v>
                </c:pt>
                <c:pt idx="1112">
                  <c:v>3.406292484956057</c:v>
                </c:pt>
                <c:pt idx="1113">
                  <c:v>3.412232284842185</c:v>
                </c:pt>
                <c:pt idx="1114">
                  <c:v>3.418176751074517</c:v>
                </c:pt>
                <c:pt idx="1115">
                  <c:v>3.424125881884704</c:v>
                </c:pt>
                <c:pt idx="1116">
                  <c:v>3.43007967550301</c:v>
                </c:pt>
                <c:pt idx="1117">
                  <c:v>3.436038130158316</c:v>
                </c:pt>
                <c:pt idx="1118">
                  <c:v>3.442001244078111</c:v>
                </c:pt>
                <c:pt idx="1119">
                  <c:v>3.447969015488501</c:v>
                </c:pt>
                <c:pt idx="1120">
                  <c:v>3.453941442614204</c:v>
                </c:pt>
                <c:pt idx="1121">
                  <c:v>3.459918523678556</c:v>
                </c:pt>
                <c:pt idx="1122">
                  <c:v>3.465900256903508</c:v>
                </c:pt>
                <c:pt idx="1123">
                  <c:v>3.471886640509624</c:v>
                </c:pt>
                <c:pt idx="1124">
                  <c:v>3.477877672716089</c:v>
                </c:pt>
                <c:pt idx="1125">
                  <c:v>3.483873351740703</c:v>
                </c:pt>
                <c:pt idx="1126">
                  <c:v>3.489873675799882</c:v>
                </c:pt>
                <c:pt idx="1127">
                  <c:v>3.495878643108663</c:v>
                </c:pt>
                <c:pt idx="1128">
                  <c:v>3.501888251880702</c:v>
                </c:pt>
                <c:pt idx="1129">
                  <c:v>3.50790250032827</c:v>
                </c:pt>
                <c:pt idx="1130">
                  <c:v>3.513921386662264</c:v>
                </c:pt>
                <c:pt idx="1131">
                  <c:v>3.519944909092195</c:v>
                </c:pt>
                <c:pt idx="1132">
                  <c:v>3.525973065826201</c:v>
                </c:pt>
                <c:pt idx="1133">
                  <c:v>3.532005855071036</c:v>
                </c:pt>
                <c:pt idx="1134">
                  <c:v>3.53804327503208</c:v>
                </c:pt>
                <c:pt idx="1135">
                  <c:v>3.544085323913332</c:v>
                </c:pt>
                <c:pt idx="1136">
                  <c:v>3.550131999917417</c:v>
                </c:pt>
                <c:pt idx="1137">
                  <c:v>3.556183301245582</c:v>
                </c:pt>
                <c:pt idx="1138">
                  <c:v>3.562239226097698</c:v>
                </c:pt>
                <c:pt idx="1139">
                  <c:v>3.568299772672261</c:v>
                </c:pt>
                <c:pt idx="1140">
                  <c:v>3.574364939166392</c:v>
                </c:pt>
                <c:pt idx="1141">
                  <c:v>3.580434723775839</c:v>
                </c:pt>
                <c:pt idx="1142">
                  <c:v>3.586509124694972</c:v>
                </c:pt>
                <c:pt idx="1143">
                  <c:v>3.592588140116794</c:v>
                </c:pt>
                <c:pt idx="1144">
                  <c:v>3.598671768232931</c:v>
                </c:pt>
                <c:pt idx="1145">
                  <c:v>3.604760007233637</c:v>
                </c:pt>
                <c:pt idx="1146">
                  <c:v>3.610852855307796</c:v>
                </c:pt>
                <c:pt idx="1147">
                  <c:v>3.61695031064292</c:v>
                </c:pt>
                <c:pt idx="1148">
                  <c:v>3.62305237142515</c:v>
                </c:pt>
                <c:pt idx="1149">
                  <c:v>3.629159035839258</c:v>
                </c:pt>
                <c:pt idx="1150">
                  <c:v>3.635270302068646</c:v>
                </c:pt>
                <c:pt idx="1151">
                  <c:v>3.641386168295347</c:v>
                </c:pt>
                <c:pt idx="1152">
                  <c:v>3.647506632700026</c:v>
                </c:pt>
                <c:pt idx="1153">
                  <c:v>3.65363169346198</c:v>
                </c:pt>
                <c:pt idx="1154">
                  <c:v>3.659761348759137</c:v>
                </c:pt>
                <c:pt idx="1155">
                  <c:v>3.665895596768061</c:v>
                </c:pt>
                <c:pt idx="1156">
                  <c:v>3.672034435663949</c:v>
                </c:pt>
                <c:pt idx="1157">
                  <c:v>3.678177863620632</c:v>
                </c:pt>
                <c:pt idx="1158">
                  <c:v>3.684325878810574</c:v>
                </c:pt>
                <c:pt idx="1159">
                  <c:v>3.690478479404877</c:v>
                </c:pt>
                <c:pt idx="1160">
                  <c:v>3.696635663573278</c:v>
                </c:pt>
                <c:pt idx="1161">
                  <c:v>3.702797429484152</c:v>
                </c:pt>
                <c:pt idx="1162">
                  <c:v>3.708963775304507</c:v>
                </c:pt>
                <c:pt idx="1163">
                  <c:v>3.715134699199993</c:v>
                </c:pt>
                <c:pt idx="1164">
                  <c:v>3.721310199334895</c:v>
                </c:pt>
                <c:pt idx="1165">
                  <c:v>3.72749027387214</c:v>
                </c:pt>
                <c:pt idx="1166">
                  <c:v>3.733674920973288</c:v>
                </c:pt>
                <c:pt idx="1167">
                  <c:v>3.739864138798547</c:v>
                </c:pt>
                <c:pt idx="1168">
                  <c:v>3.74605792550676</c:v>
                </c:pt>
                <c:pt idx="1169">
                  <c:v>3.752256279255413</c:v>
                </c:pt>
                <c:pt idx="1170">
                  <c:v>3.758459198200629</c:v>
                </c:pt>
                <c:pt idx="1171">
                  <c:v>3.764666680497181</c:v>
                </c:pt>
                <c:pt idx="1172">
                  <c:v>3.770878724298477</c:v>
                </c:pt>
                <c:pt idx="1173">
                  <c:v>3.777095327756572</c:v>
                </c:pt>
                <c:pt idx="1174">
                  <c:v>3.783316489022164</c:v>
                </c:pt>
                <c:pt idx="1175">
                  <c:v>3.789542206244594</c:v>
                </c:pt>
                <c:pt idx="1176">
                  <c:v>3.795772477571848</c:v>
                </c:pt>
                <c:pt idx="1177">
                  <c:v>3.802007301150558</c:v>
                </c:pt>
                <c:pt idx="1178">
                  <c:v>3.808246675126003</c:v>
                </c:pt>
                <c:pt idx="1179">
                  <c:v>3.814490597642105</c:v>
                </c:pt>
                <c:pt idx="1180">
                  <c:v>3.820739066841436</c:v>
                </c:pt>
                <c:pt idx="1181">
                  <c:v>3.826992080865214</c:v>
                </c:pt>
                <c:pt idx="1182">
                  <c:v>3.833249637853304</c:v>
                </c:pt>
                <c:pt idx="1183">
                  <c:v>3.839511735944223</c:v>
                </c:pt>
                <c:pt idx="1184">
                  <c:v>3.845778373275133</c:v>
                </c:pt>
                <c:pt idx="1185">
                  <c:v>3.852049547981848</c:v>
                </c:pt>
                <c:pt idx="1186">
                  <c:v>3.858325258198834</c:v>
                </c:pt>
                <c:pt idx="1187">
                  <c:v>3.864605502059203</c:v>
                </c:pt>
                <c:pt idx="1188">
                  <c:v>3.870890277694722</c:v>
                </c:pt>
                <c:pt idx="1189">
                  <c:v>3.877179583235809</c:v>
                </c:pt>
                <c:pt idx="1190">
                  <c:v>3.883473416811535</c:v>
                </c:pt>
                <c:pt idx="1191">
                  <c:v>3.889771776549621</c:v>
                </c:pt>
                <c:pt idx="1192">
                  <c:v>3.896074660576446</c:v>
                </c:pt>
                <c:pt idx="1193">
                  <c:v>3.902382067017041</c:v>
                </c:pt>
                <c:pt idx="1194">
                  <c:v>3.908693993995091</c:v>
                </c:pt>
                <c:pt idx="1195">
                  <c:v>3.915010439632937</c:v>
                </c:pt>
                <c:pt idx="1196">
                  <c:v>3.921331402051577</c:v>
                </c:pt>
                <c:pt idx="1197">
                  <c:v>3.927656879370661</c:v>
                </c:pt>
                <c:pt idx="1198">
                  <c:v>3.933986869708503</c:v>
                </c:pt>
                <c:pt idx="1199">
                  <c:v>3.940321371182068</c:v>
                </c:pt>
                <c:pt idx="1200">
                  <c:v>3.946660381906981</c:v>
                </c:pt>
                <c:pt idx="1201">
                  <c:v>3.953003899997528</c:v>
                </c:pt>
                <c:pt idx="1202">
                  <c:v>3.959351923566651</c:v>
                </c:pt>
                <c:pt idx="1203">
                  <c:v>3.965704450725955</c:v>
                </c:pt>
                <c:pt idx="1204">
                  <c:v>3.9720614795857</c:v>
                </c:pt>
                <c:pt idx="1205">
                  <c:v>3.978423008254814</c:v>
                </c:pt>
                <c:pt idx="1206">
                  <c:v>3.98478903484088</c:v>
                </c:pt>
                <c:pt idx="1207">
                  <c:v>3.991159557450145</c:v>
                </c:pt>
                <c:pt idx="1208">
                  <c:v>3.997534574187521</c:v>
                </c:pt>
                <c:pt idx="1209">
                  <c:v>4.003914083156579</c:v>
                </c:pt>
                <c:pt idx="1210">
                  <c:v>4.01029808245956</c:v>
                </c:pt>
                <c:pt idx="1211">
                  <c:v>4.01668657019736</c:v>
                </c:pt>
                <c:pt idx="1212">
                  <c:v>4.023079544469548</c:v>
                </c:pt>
                <c:pt idx="1213">
                  <c:v>4.029477003374353</c:v>
                </c:pt>
                <c:pt idx="1214">
                  <c:v>4.035878945008675</c:v>
                </c:pt>
                <c:pt idx="1215">
                  <c:v>4.042285367468073</c:v>
                </c:pt>
                <c:pt idx="1216">
                  <c:v>4.048696268846783</c:v>
                </c:pt>
                <c:pt idx="1217">
                  <c:v>4.055111647237698</c:v>
                </c:pt>
                <c:pt idx="1218">
                  <c:v>4.06153150073239</c:v>
                </c:pt>
                <c:pt idx="1219">
                  <c:v>4.067955827421089</c:v>
                </c:pt>
                <c:pt idx="1220">
                  <c:v>4.074384625392705</c:v>
                </c:pt>
                <c:pt idx="1221">
                  <c:v>4.080817892734808</c:v>
                </c:pt>
                <c:pt idx="1222">
                  <c:v>4.087255627533644</c:v>
                </c:pt>
                <c:pt idx="1223">
                  <c:v>4.093697827874128</c:v>
                </c:pt>
                <c:pt idx="1224">
                  <c:v>4.10014449183985</c:v>
                </c:pt>
                <c:pt idx="1225">
                  <c:v>4.106595617513067</c:v>
                </c:pt>
                <c:pt idx="1226">
                  <c:v>4.113051202974712</c:v>
                </c:pt>
                <c:pt idx="1227">
                  <c:v>4.119511246304392</c:v>
                </c:pt>
                <c:pt idx="1228">
                  <c:v>4.125975745580388</c:v>
                </c:pt>
                <c:pt idx="1229">
                  <c:v>4.132444698879651</c:v>
                </c:pt>
                <c:pt idx="1230">
                  <c:v>4.138918104277812</c:v>
                </c:pt>
                <c:pt idx="1231">
                  <c:v>4.145395959849172</c:v>
                </c:pt>
                <c:pt idx="1232">
                  <c:v>4.151878263666717</c:v>
                </c:pt>
                <c:pt idx="1233">
                  <c:v>4.158365013802102</c:v>
                </c:pt>
                <c:pt idx="1234">
                  <c:v>4.164856208325661</c:v>
                </c:pt>
                <c:pt idx="1235">
                  <c:v>4.17135184530641</c:v>
                </c:pt>
                <c:pt idx="1236">
                  <c:v>4.177851922812039</c:v>
                </c:pt>
                <c:pt idx="1237">
                  <c:v>4.184356438908916</c:v>
                </c:pt>
                <c:pt idx="1238">
                  <c:v>4.190865391662093</c:v>
                </c:pt>
                <c:pt idx="1239">
                  <c:v>4.1973787791353</c:v>
                </c:pt>
                <c:pt idx="1240">
                  <c:v>4.203896599390949</c:v>
                </c:pt>
                <c:pt idx="1241">
                  <c:v>4.21041885049013</c:v>
                </c:pt>
                <c:pt idx="1242">
                  <c:v>4.216945530492618</c:v>
                </c:pt>
                <c:pt idx="1243">
                  <c:v>4.223476637456868</c:v>
                </c:pt>
                <c:pt idx="1244">
                  <c:v>4.230012169440024</c:v>
                </c:pt>
                <c:pt idx="1245">
                  <c:v>4.236552124497906</c:v>
                </c:pt>
                <c:pt idx="1246">
                  <c:v>4.243096500685023</c:v>
                </c:pt>
                <c:pt idx="1247">
                  <c:v>4.249645296054568</c:v>
                </c:pt>
                <c:pt idx="1248">
                  <c:v>4.256198508658414</c:v>
                </c:pt>
                <c:pt idx="1249">
                  <c:v>4.262756136547131</c:v>
                </c:pt>
                <c:pt idx="1250">
                  <c:v>4.269318177769969</c:v>
                </c:pt>
                <c:pt idx="1251">
                  <c:v>4.275884630374861</c:v>
                </c:pt>
                <c:pt idx="1252">
                  <c:v>4.282455492408436</c:v>
                </c:pt>
                <c:pt idx="1253">
                  <c:v>4.289030761916005</c:v>
                </c:pt>
                <c:pt idx="1254">
                  <c:v>4.295610436941573</c:v>
                </c:pt>
                <c:pt idx="1255">
                  <c:v>4.302194515527828</c:v>
                </c:pt>
                <c:pt idx="1256">
                  <c:v>4.308782995716157</c:v>
                </c:pt>
                <c:pt idx="1257">
                  <c:v>4.315375875546628</c:v>
                </c:pt>
                <c:pt idx="1258">
                  <c:v>4.321973153058009</c:v>
                </c:pt>
                <c:pt idx="1259">
                  <c:v>4.328574826287748</c:v>
                </c:pt>
                <c:pt idx="1260">
                  <c:v>4.335180893272002</c:v>
                </c:pt>
                <c:pt idx="1261">
                  <c:v>4.341791352045608</c:v>
                </c:pt>
                <c:pt idx="1262">
                  <c:v>4.348406200642096</c:v>
                </c:pt>
                <c:pt idx="1263">
                  <c:v>4.355025437093701</c:v>
                </c:pt>
                <c:pt idx="1264">
                  <c:v>4.361649059431345</c:v>
                </c:pt>
                <c:pt idx="1265">
                  <c:v>4.368277065684642</c:v>
                </c:pt>
                <c:pt idx="1266">
                  <c:v>4.374909453881909</c:v>
                </c:pt>
                <c:pt idx="1267">
                  <c:v>4.381546222050159</c:v>
                </c:pt>
                <c:pt idx="1268">
                  <c:v>4.388187368215095</c:v>
                </c:pt>
                <c:pt idx="1269">
                  <c:v>4.39483289040113</c:v>
                </c:pt>
                <c:pt idx="1270">
                  <c:v>4.401482786631362</c:v>
                </c:pt>
                <c:pt idx="1271">
                  <c:v>4.408137054927591</c:v>
                </c:pt>
                <c:pt idx="1272">
                  <c:v>4.414795693310327</c:v>
                </c:pt>
                <c:pt idx="1273">
                  <c:v>4.421458699798766</c:v>
                </c:pt>
                <c:pt idx="1274">
                  <c:v>4.428126072410811</c:v>
                </c:pt>
                <c:pt idx="1275">
                  <c:v>4.43479780916307</c:v>
                </c:pt>
                <c:pt idx="1276">
                  <c:v>4.441473908070844</c:v>
                </c:pt>
                <c:pt idx="1277">
                  <c:v>4.448154367148141</c:v>
                </c:pt>
                <c:pt idx="1278">
                  <c:v>4.454839184407677</c:v>
                </c:pt>
                <c:pt idx="1279">
                  <c:v>4.461528357860859</c:v>
                </c:pt>
                <c:pt idx="1280">
                  <c:v>4.46822188551781</c:v>
                </c:pt>
                <c:pt idx="1281">
                  <c:v>4.474919765387352</c:v>
                </c:pt>
                <c:pt idx="1282">
                  <c:v>4.481621995477014</c:v>
                </c:pt>
                <c:pt idx="1283">
                  <c:v>4.48832857379303</c:v>
                </c:pt>
                <c:pt idx="1284">
                  <c:v>4.49503949834034</c:v>
                </c:pt>
                <c:pt idx="1285">
                  <c:v>4.501754767122592</c:v>
                </c:pt>
                <c:pt idx="1286">
                  <c:v>4.508474378142145</c:v>
                </c:pt>
                <c:pt idx="1287">
                  <c:v>4.515198329400058</c:v>
                </c:pt>
                <c:pt idx="1288">
                  <c:v>4.521926618896107</c:v>
                </c:pt>
                <c:pt idx="1289">
                  <c:v>4.528659244628775</c:v>
                </c:pt>
                <c:pt idx="1290">
                  <c:v>4.535396204595251</c:v>
                </c:pt>
                <c:pt idx="1291">
                  <c:v>4.542137496791441</c:v>
                </c:pt>
                <c:pt idx="1292">
                  <c:v>4.548883119211959</c:v>
                </c:pt>
                <c:pt idx="1293">
                  <c:v>4.55563306985013</c:v>
                </c:pt>
                <c:pt idx="1294">
                  <c:v>4.56238734669799</c:v>
                </c:pt>
                <c:pt idx="1295">
                  <c:v>4.569145947746297</c:v>
                </c:pt>
                <c:pt idx="1296">
                  <c:v>4.575908870984513</c:v>
                </c:pt>
                <c:pt idx="1297">
                  <c:v>4.582676114400817</c:v>
                </c:pt>
                <c:pt idx="1298">
                  <c:v>4.589447675982103</c:v>
                </c:pt>
                <c:pt idx="1299">
                  <c:v>4.596223553713982</c:v>
                </c:pt>
                <c:pt idx="1300">
                  <c:v>4.60300374558078</c:v>
                </c:pt>
                <c:pt idx="1301">
                  <c:v>4.609788249565535</c:v>
                </c:pt>
                <c:pt idx="1302">
                  <c:v>4.616577063650014</c:v>
                </c:pt>
                <c:pt idx="1303">
                  <c:v>4.623370185814691</c:v>
                </c:pt>
                <c:pt idx="1304">
                  <c:v>4.630167614038762</c:v>
                </c:pt>
                <c:pt idx="1305">
                  <c:v>4.636969346300142</c:v>
                </c:pt>
                <c:pt idx="1306">
                  <c:v>4.643775380575466</c:v>
                </c:pt>
                <c:pt idx="1307">
                  <c:v>4.650585714840088</c:v>
                </c:pt>
                <c:pt idx="1308">
                  <c:v>4.657400347068084</c:v>
                </c:pt>
                <c:pt idx="1309">
                  <c:v>4.664219275232255</c:v>
                </c:pt>
                <c:pt idx="1310">
                  <c:v>4.671042497304117</c:v>
                </c:pt>
                <c:pt idx="1311">
                  <c:v>4.677870011253908</c:v>
                </c:pt>
                <c:pt idx="1312">
                  <c:v>4.684701815050602</c:v>
                </c:pt>
                <c:pt idx="1313">
                  <c:v>4.69153790666188</c:v>
                </c:pt>
                <c:pt idx="1314">
                  <c:v>4.698378284054163</c:v>
                </c:pt>
                <c:pt idx="1315">
                  <c:v>4.705222945192581</c:v>
                </c:pt>
                <c:pt idx="1316">
                  <c:v>4.712071888041005</c:v>
                </c:pt>
                <c:pt idx="1317">
                  <c:v>4.718925110562023</c:v>
                </c:pt>
                <c:pt idx="1318">
                  <c:v>4.725782610716951</c:v>
                </c:pt>
                <c:pt idx="1319">
                  <c:v>4.73264438646584</c:v>
                </c:pt>
                <c:pt idx="1320">
                  <c:v>4.739510435767457</c:v>
                </c:pt>
                <c:pt idx="1321">
                  <c:v>4.746380756579305</c:v>
                </c:pt>
                <c:pt idx="1322">
                  <c:v>4.753255346857617</c:v>
                </c:pt>
                <c:pt idx="1323">
                  <c:v>4.76013420455735</c:v>
                </c:pt>
                <c:pt idx="1324">
                  <c:v>4.767017327632201</c:v>
                </c:pt>
                <c:pt idx="1325">
                  <c:v>4.773904714034592</c:v>
                </c:pt>
                <c:pt idx="1326">
                  <c:v>4.780796361715674</c:v>
                </c:pt>
                <c:pt idx="1327">
                  <c:v>4.787692268625335</c:v>
                </c:pt>
                <c:pt idx="1328">
                  <c:v>4.794592432712196</c:v>
                </c:pt>
                <c:pt idx="1329">
                  <c:v>4.80149685192361</c:v>
                </c:pt>
                <c:pt idx="1330">
                  <c:v>4.808405524205662</c:v>
                </c:pt>
                <c:pt idx="1331">
                  <c:v>4.815318447503179</c:v>
                </c:pt>
                <c:pt idx="1332">
                  <c:v>4.822235619759715</c:v>
                </c:pt>
                <c:pt idx="1333">
                  <c:v>4.829157038917566</c:v>
                </c:pt>
                <c:pt idx="1334">
                  <c:v>4.836082702917763</c:v>
                </c:pt>
                <c:pt idx="1335">
                  <c:v>4.843012609700072</c:v>
                </c:pt>
                <c:pt idx="1336">
                  <c:v>4.849946757202997</c:v>
                </c:pt>
                <c:pt idx="1337">
                  <c:v>4.856885143363788</c:v>
                </c:pt>
                <c:pt idx="1338">
                  <c:v>4.863827766118421</c:v>
                </c:pt>
                <c:pt idx="1339">
                  <c:v>4.870774623401626</c:v>
                </c:pt>
                <c:pt idx="1340">
                  <c:v>4.877725713146859</c:v>
                </c:pt>
                <c:pt idx="1341">
                  <c:v>4.884681033286329</c:v>
                </c:pt>
                <c:pt idx="1342">
                  <c:v>4.891640581750981</c:v>
                </c:pt>
                <c:pt idx="1343">
                  <c:v>4.8986043564705</c:v>
                </c:pt>
                <c:pt idx="1344">
                  <c:v>4.905572355373322</c:v>
                </c:pt>
                <c:pt idx="1345">
                  <c:v>4.912544576386614</c:v>
                </c:pt>
                <c:pt idx="1346">
                  <c:v>4.919521017436301</c:v>
                </c:pt>
                <c:pt idx="1347">
                  <c:v>4.926501676447041</c:v>
                </c:pt>
                <c:pt idx="1348">
                  <c:v>4.933486551342244</c:v>
                </c:pt>
                <c:pt idx="1349">
                  <c:v>4.940475640044063</c:v>
                </c:pt>
                <c:pt idx="1350">
                  <c:v>4.9474689404734</c:v>
                </c:pt>
                <c:pt idx="1351">
                  <c:v>4.9544664505499</c:v>
                </c:pt>
                <c:pt idx="1352">
                  <c:v>4.961468168191959</c:v>
                </c:pt>
                <c:pt idx="1353">
                  <c:v>4.968474091316721</c:v>
                </c:pt>
                <c:pt idx="1354">
                  <c:v>4.975484217840076</c:v>
                </c:pt>
                <c:pt idx="1355">
                  <c:v>4.982498545676671</c:v>
                </c:pt>
                <c:pt idx="1356">
                  <c:v>4.989517072739892</c:v>
                </c:pt>
                <c:pt idx="1357">
                  <c:v>4.996539796941888</c:v>
                </c:pt>
                <c:pt idx="1358">
                  <c:v>5.00356671619355</c:v>
                </c:pt>
                <c:pt idx="1359">
                  <c:v>5.010597828404523</c:v>
                </c:pt>
                <c:pt idx="1360">
                  <c:v>5.01763313148321</c:v>
                </c:pt>
                <c:pt idx="1361">
                  <c:v>5.024672623336762</c:v>
                </c:pt>
                <c:pt idx="1362">
                  <c:v>5.031716301871085</c:v>
                </c:pt>
                <c:pt idx="1363">
                  <c:v>5.03876416499084</c:v>
                </c:pt>
                <c:pt idx="1364">
                  <c:v>5.045816210599443</c:v>
                </c:pt>
                <c:pt idx="1365">
                  <c:v>5.052872436599069</c:v>
                </c:pt>
                <c:pt idx="1366">
                  <c:v>5.059932840890641</c:v>
                </c:pt>
                <c:pt idx="1367">
                  <c:v>5.06699742137385</c:v>
                </c:pt>
                <c:pt idx="1368">
                  <c:v>5.074066175947137</c:v>
                </c:pt>
                <c:pt idx="1369">
                  <c:v>5.0811391025077</c:v>
                </c:pt>
                <c:pt idx="1370">
                  <c:v>5.088216198951505</c:v>
                </c:pt>
                <c:pt idx="1371">
                  <c:v>5.095297463173268</c:v>
                </c:pt>
                <c:pt idx="1372">
                  <c:v>5.102382893066469</c:v>
                </c:pt>
                <c:pt idx="1373">
                  <c:v>5.109472486523353</c:v>
                </c:pt>
                <c:pt idx="1374">
                  <c:v>5.116566241434918</c:v>
                </c:pt>
                <c:pt idx="1375">
                  <c:v>5.123664155690932</c:v>
                </c:pt>
                <c:pt idx="1376">
                  <c:v>5.130766227179918</c:v>
                </c:pt>
                <c:pt idx="1377">
                  <c:v>5.137872453789171</c:v>
                </c:pt>
                <c:pt idx="1378">
                  <c:v>5.14498283340474</c:v>
                </c:pt>
                <c:pt idx="1379">
                  <c:v>5.152097363911448</c:v>
                </c:pt>
                <c:pt idx="1380">
                  <c:v>5.15921604319288</c:v>
                </c:pt>
                <c:pt idx="1381">
                  <c:v>5.166338869131381</c:v>
                </c:pt>
                <c:pt idx="1382">
                  <c:v>5.173465839608071</c:v>
                </c:pt>
                <c:pt idx="1383">
                  <c:v>5.180596952502834</c:v>
                </c:pt>
                <c:pt idx="1384">
                  <c:v>5.187732205694319</c:v>
                </c:pt>
                <c:pt idx="1385">
                  <c:v>5.194871597059945</c:v>
                </c:pt>
                <c:pt idx="1386">
                  <c:v>5.202015124475905</c:v>
                </c:pt>
                <c:pt idx="1387">
                  <c:v>5.209162785817155</c:v>
                </c:pt>
                <c:pt idx="1388">
                  <c:v>5.216314578957418</c:v>
                </c:pt>
                <c:pt idx="1389">
                  <c:v>5.223470501769201</c:v>
                </c:pt>
                <c:pt idx="1390">
                  <c:v>5.230630552123772</c:v>
                </c:pt>
                <c:pt idx="1391">
                  <c:v>5.237794727891173</c:v>
                </c:pt>
                <c:pt idx="1392">
                  <c:v>5.244963026940221</c:v>
                </c:pt>
                <c:pt idx="1393">
                  <c:v>5.252135447138503</c:v>
                </c:pt>
                <c:pt idx="1394">
                  <c:v>5.259311986352386</c:v>
                </c:pt>
                <c:pt idx="1395">
                  <c:v>5.266492642447005</c:v>
                </c:pt>
                <c:pt idx="1396">
                  <c:v>5.273677413286276</c:v>
                </c:pt>
                <c:pt idx="1397">
                  <c:v>5.280866296732883</c:v>
                </c:pt>
                <c:pt idx="1398">
                  <c:v>5.288059290648296</c:v>
                </c:pt>
                <c:pt idx="1399">
                  <c:v>5.295256392892757</c:v>
                </c:pt>
                <c:pt idx="1400">
                  <c:v>5.302457601325286</c:v>
                </c:pt>
                <c:pt idx="1401">
                  <c:v>5.309662913803687</c:v>
                </c:pt>
                <c:pt idx="1402">
                  <c:v>5.31687232818453</c:v>
                </c:pt>
                <c:pt idx="1403">
                  <c:v>5.324085842323178</c:v>
                </c:pt>
                <c:pt idx="1404">
                  <c:v>5.331303454073773</c:v>
                </c:pt>
                <c:pt idx="1405">
                  <c:v>5.338525161289227</c:v>
                </c:pt>
                <c:pt idx="1406">
                  <c:v>5.345750961821246</c:v>
                </c:pt>
                <c:pt idx="1407">
                  <c:v>5.352980853520314</c:v>
                </c:pt>
                <c:pt idx="1408">
                  <c:v>5.360214834235698</c:v>
                </c:pt>
                <c:pt idx="1409">
                  <c:v>5.367452901815447</c:v>
                </c:pt>
                <c:pt idx="1410">
                  <c:v>5.374695054106398</c:v>
                </c:pt>
                <c:pt idx="1411">
                  <c:v>5.381941288954168</c:v>
                </c:pt>
                <c:pt idx="1412">
                  <c:v>5.38919160420316</c:v>
                </c:pt>
                <c:pt idx="1413">
                  <c:v>5.396445997696568</c:v>
                </c:pt>
                <c:pt idx="1414">
                  <c:v>5.40370446727637</c:v>
                </c:pt>
                <c:pt idx="1415">
                  <c:v>5.410967010783331</c:v>
                </c:pt>
                <c:pt idx="1416">
                  <c:v>5.418233626057004</c:v>
                </c:pt>
                <c:pt idx="1417">
                  <c:v>5.425504310935731</c:v>
                </c:pt>
                <c:pt idx="1418">
                  <c:v>5.432779063256647</c:v>
                </c:pt>
                <c:pt idx="1419">
                  <c:v>5.440057880855668</c:v>
                </c:pt>
                <c:pt idx="1420">
                  <c:v>5.44734076156751</c:v>
                </c:pt>
                <c:pt idx="1421">
                  <c:v>5.454627703225677</c:v>
                </c:pt>
                <c:pt idx="1422">
                  <c:v>5.461918703662462</c:v>
                </c:pt>
                <c:pt idx="1423">
                  <c:v>5.469213760708954</c:v>
                </c:pt>
                <c:pt idx="1424">
                  <c:v>5.476512872195037</c:v>
                </c:pt>
                <c:pt idx="1425">
                  <c:v>5.483816035949383</c:v>
                </c:pt>
                <c:pt idx="1426">
                  <c:v>5.491123249799465</c:v>
                </c:pt>
                <c:pt idx="1427">
                  <c:v>5.498434511571546</c:v>
                </c:pt>
                <c:pt idx="1428">
                  <c:v>5.505749819090687</c:v>
                </c:pt>
                <c:pt idx="1429">
                  <c:v>5.513069170180746</c:v>
                </c:pt>
                <c:pt idx="1430">
                  <c:v>5.520392562664377</c:v>
                </c:pt>
                <c:pt idx="1431">
                  <c:v>5.527719994363032</c:v>
                </c:pt>
                <c:pt idx="1432">
                  <c:v>5.535051463096963</c:v>
                </c:pt>
                <c:pt idx="1433">
                  <c:v>5.542386966685217</c:v>
                </c:pt>
                <c:pt idx="1434">
                  <c:v>5.549726502945648</c:v>
                </c:pt>
                <c:pt idx="1435">
                  <c:v>5.557070069694902</c:v>
                </c:pt>
                <c:pt idx="1436">
                  <c:v>5.56441766474843</c:v>
                </c:pt>
                <c:pt idx="1437">
                  <c:v>5.57176928592049</c:v>
                </c:pt>
                <c:pt idx="1438">
                  <c:v>5.57912493102413</c:v>
                </c:pt>
                <c:pt idx="1439">
                  <c:v>5.58648459787121</c:v>
                </c:pt>
                <c:pt idx="1440">
                  <c:v>5.593848284272394</c:v>
                </c:pt>
                <c:pt idx="1441">
                  <c:v>5.601215988037144</c:v>
                </c:pt>
                <c:pt idx="1442">
                  <c:v>5.608587706973732</c:v>
                </c:pt>
                <c:pt idx="1443">
                  <c:v>5.615963438889236</c:v>
                </c:pt>
                <c:pt idx="1444">
                  <c:v>5.623343181589538</c:v>
                </c:pt>
                <c:pt idx="1445">
                  <c:v>5.630726932879323</c:v>
                </c:pt>
                <c:pt idx="1446">
                  <c:v>5.638114690562093</c:v>
                </c:pt>
                <c:pt idx="1447">
                  <c:v>5.645506452440151</c:v>
                </c:pt>
                <c:pt idx="1448">
                  <c:v>5.652902216314612</c:v>
                </c:pt>
                <c:pt idx="1449">
                  <c:v>5.660301979985397</c:v>
                </c:pt>
                <c:pt idx="1450">
                  <c:v>5.667705741251243</c:v>
                </c:pt>
                <c:pt idx="1451">
                  <c:v>5.675113497909693</c:v>
                </c:pt>
                <c:pt idx="1452">
                  <c:v>5.682525247757098</c:v>
                </c:pt>
                <c:pt idx="1453">
                  <c:v>5.689940988588636</c:v>
                </c:pt>
                <c:pt idx="1454">
                  <c:v>5.697360718198278</c:v>
                </c:pt>
                <c:pt idx="1455">
                  <c:v>5.704784434378825</c:v>
                </c:pt>
                <c:pt idx="1456">
                  <c:v>5.71221213492188</c:v>
                </c:pt>
                <c:pt idx="1457">
                  <c:v>5.719643817617868</c:v>
                </c:pt>
                <c:pt idx="1458">
                  <c:v>5.727079480256028</c:v>
                </c:pt>
                <c:pt idx="1459">
                  <c:v>5.734519120624412</c:v>
                </c:pt>
                <c:pt idx="1460">
                  <c:v>5.741962736509896</c:v>
                </c:pt>
                <c:pt idx="1461">
                  <c:v>5.749410325698164</c:v>
                </c:pt>
                <c:pt idx="1462">
                  <c:v>5.756861885973725</c:v>
                </c:pt>
                <c:pt idx="1463">
                  <c:v>5.764317415119899</c:v>
                </c:pt>
                <c:pt idx="1464">
                  <c:v>5.77177691091884</c:v>
                </c:pt>
                <c:pt idx="1465">
                  <c:v>5.779240371151504</c:v>
                </c:pt>
                <c:pt idx="1466">
                  <c:v>5.786707793597682</c:v>
                </c:pt>
                <c:pt idx="1467">
                  <c:v>5.794179176035974</c:v>
                </c:pt>
                <c:pt idx="1468">
                  <c:v>5.801654516243816</c:v>
                </c:pt>
                <c:pt idx="1469">
                  <c:v>5.809133811997453</c:v>
                </c:pt>
                <c:pt idx="1470">
                  <c:v>5.816617061071965</c:v>
                </c:pt>
                <c:pt idx="1471">
                  <c:v>5.824104261241245</c:v>
                </c:pt>
                <c:pt idx="1472">
                  <c:v>5.831595410278021</c:v>
                </c:pt>
                <c:pt idx="1473">
                  <c:v>5.83909050595384</c:v>
                </c:pt>
                <c:pt idx="1474">
                  <c:v>5.846589546039071</c:v>
                </c:pt>
                <c:pt idx="1475">
                  <c:v>5.854092528302923</c:v>
                </c:pt>
                <c:pt idx="1476">
                  <c:v>5.861599450513421</c:v>
                </c:pt>
                <c:pt idx="1477">
                  <c:v>5.86911031043742</c:v>
                </c:pt>
                <c:pt idx="1478">
                  <c:v>5.876625105840608</c:v>
                </c:pt>
                <c:pt idx="1479">
                  <c:v>5.884143834487494</c:v>
                </c:pt>
                <c:pt idx="1480">
                  <c:v>5.891666494141428</c:v>
                </c:pt>
                <c:pt idx="1481">
                  <c:v>5.89919308256458</c:v>
                </c:pt>
                <c:pt idx="1482">
                  <c:v>5.906723597517958</c:v>
                </c:pt>
                <c:pt idx="1483">
                  <c:v>5.914258036761399</c:v>
                </c:pt>
                <c:pt idx="1484">
                  <c:v>5.921796398053577</c:v>
                </c:pt>
                <c:pt idx="1485">
                  <c:v>5.92933867915199</c:v>
                </c:pt>
                <c:pt idx="1486">
                  <c:v>5.936884877812981</c:v>
                </c:pt>
                <c:pt idx="1487">
                  <c:v>5.94443499179172</c:v>
                </c:pt>
                <c:pt idx="1488">
                  <c:v>5.951989018842214</c:v>
                </c:pt>
                <c:pt idx="1489">
                  <c:v>5.959546956717308</c:v>
                </c:pt>
                <c:pt idx="1490">
                  <c:v>5.96710880316868</c:v>
                </c:pt>
                <c:pt idx="1491">
                  <c:v>5.974674555946851</c:v>
                </c:pt>
                <c:pt idx="1492">
                  <c:v>5.982244212801174</c:v>
                </c:pt>
                <c:pt idx="1493">
                  <c:v>5.989817771479843</c:v>
                </c:pt>
                <c:pt idx="1494">
                  <c:v>5.997395229729892</c:v>
                </c:pt>
                <c:pt idx="1495">
                  <c:v>6.004976585297196</c:v>
                </c:pt>
                <c:pt idx="1496">
                  <c:v>6.012561835926466</c:v>
                </c:pt>
                <c:pt idx="1497">
                  <c:v>6.020150979361256</c:v>
                </c:pt>
                <c:pt idx="1498">
                  <c:v>6.027744013343971</c:v>
                </c:pt>
                <c:pt idx="1499">
                  <c:v>6.035340935615842</c:v>
                </c:pt>
                <c:pt idx="1500">
                  <c:v>6.042941743916956</c:v>
                </c:pt>
                <c:pt idx="1501">
                  <c:v>6.050546435986242</c:v>
                </c:pt>
                <c:pt idx="1502">
                  <c:v>6.058155009561467</c:v>
                </c:pt>
                <c:pt idx="1503">
                  <c:v>6.065767462379254</c:v>
                </c:pt>
                <c:pt idx="1504">
                  <c:v>6.073383792175063</c:v>
                </c:pt>
                <c:pt idx="1505">
                  <c:v>6.081003996683203</c:v>
                </c:pt>
                <c:pt idx="1506">
                  <c:v>6.088628073636833</c:v>
                </c:pt>
                <c:pt idx="1507">
                  <c:v>6.096256020767957</c:v>
                </c:pt>
                <c:pt idx="1508">
                  <c:v>6.103887835807429</c:v>
                </c:pt>
                <c:pt idx="1509">
                  <c:v>6.111523516484954</c:v>
                </c:pt>
                <c:pt idx="1510">
                  <c:v>6.119163060529086</c:v>
                </c:pt>
                <c:pt idx="1511">
                  <c:v>6.126806465667227</c:v>
                </c:pt>
                <c:pt idx="1512">
                  <c:v>6.134453729625632</c:v>
                </c:pt>
                <c:pt idx="1513">
                  <c:v>6.142104850129408</c:v>
                </c:pt>
                <c:pt idx="1514">
                  <c:v>6.149759824902523</c:v>
                </c:pt>
                <c:pt idx="1515">
                  <c:v>6.15741865166778</c:v>
                </c:pt>
                <c:pt idx="1516">
                  <c:v>6.165081328146854</c:v>
                </c:pt>
                <c:pt idx="1517">
                  <c:v>6.172747852060269</c:v>
                </c:pt>
                <c:pt idx="1518">
                  <c:v>6.180418221127397</c:v>
                </c:pt>
                <c:pt idx="1519">
                  <c:v>6.188092433066477</c:v>
                </c:pt>
                <c:pt idx="1520">
                  <c:v>6.1957704855946</c:v>
                </c:pt>
                <c:pt idx="1521">
                  <c:v>6.20345237642771</c:v>
                </c:pt>
                <c:pt idx="1522">
                  <c:v>6.211138103280622</c:v>
                </c:pt>
                <c:pt idx="1523">
                  <c:v>6.218827663866993</c:v>
                </c:pt>
                <c:pt idx="1524">
                  <c:v>6.226521055899355</c:v>
                </c:pt>
                <c:pt idx="1525">
                  <c:v>6.234218277089091</c:v>
                </c:pt>
                <c:pt idx="1526">
                  <c:v>6.241919325146448</c:v>
                </c:pt>
                <c:pt idx="1527">
                  <c:v>6.249624197780533</c:v>
                </c:pt>
                <c:pt idx="1528">
                  <c:v>6.257332892699318</c:v>
                </c:pt>
                <c:pt idx="1529">
                  <c:v>6.265045407609636</c:v>
                </c:pt>
                <c:pt idx="1530">
                  <c:v>6.272761740217183</c:v>
                </c:pt>
                <c:pt idx="1531">
                  <c:v>6.280481888226519</c:v>
                </c:pt>
                <c:pt idx="1532">
                  <c:v>6.288205849341074</c:v>
                </c:pt>
                <c:pt idx="1533">
                  <c:v>6.295933621263138</c:v>
                </c:pt>
                <c:pt idx="1534">
                  <c:v>6.30366520169387</c:v>
                </c:pt>
                <c:pt idx="1535">
                  <c:v>6.311400588333291</c:v>
                </c:pt>
                <c:pt idx="1536">
                  <c:v>6.3191397788803</c:v>
                </c:pt>
                <c:pt idx="1537">
                  <c:v>6.326882771032658</c:v>
                </c:pt>
                <c:pt idx="1538">
                  <c:v>6.334629562486991</c:v>
                </c:pt>
                <c:pt idx="1539">
                  <c:v>6.342380150938805</c:v>
                </c:pt>
                <c:pt idx="1540">
                  <c:v>6.350134534082466</c:v>
                </c:pt>
                <c:pt idx="1541">
                  <c:v>6.35789270961122</c:v>
                </c:pt>
                <c:pt idx="1542">
                  <c:v>6.365654675217177</c:v>
                </c:pt>
                <c:pt idx="1543">
                  <c:v>6.37342042859133</c:v>
                </c:pt>
                <c:pt idx="1544">
                  <c:v>6.381189967423531</c:v>
                </c:pt>
                <c:pt idx="1545">
                  <c:v>6.388963289402518</c:v>
                </c:pt>
                <c:pt idx="1546">
                  <c:v>6.396740392215897</c:v>
                </c:pt>
                <c:pt idx="1547">
                  <c:v>6.404521273550154</c:v>
                </c:pt>
                <c:pt idx="1548">
                  <c:v>6.412305931090646</c:v>
                </c:pt>
                <c:pt idx="1549">
                  <c:v>6.420094362521611</c:v>
                </c:pt>
                <c:pt idx="1550">
                  <c:v>6.42788656552616</c:v>
                </c:pt>
                <c:pt idx="1551">
                  <c:v>6.435682537786287</c:v>
                </c:pt>
                <c:pt idx="1552">
                  <c:v>6.443482276982863</c:v>
                </c:pt>
                <c:pt idx="1553">
                  <c:v>6.451285780795636</c:v>
                </c:pt>
                <c:pt idx="1554">
                  <c:v>6.459093046903234</c:v>
                </c:pt>
                <c:pt idx="1555">
                  <c:v>6.46690407298317</c:v>
                </c:pt>
                <c:pt idx="1556">
                  <c:v>6.474718856711834</c:v>
                </c:pt>
                <c:pt idx="1557">
                  <c:v>6.482537395764503</c:v>
                </c:pt>
                <c:pt idx="1558">
                  <c:v>6.490359687815333</c:v>
                </c:pt>
                <c:pt idx="1559">
                  <c:v>6.498185730537362</c:v>
                </c:pt>
                <c:pt idx="1560">
                  <c:v>6.506015521602519</c:v>
                </c:pt>
                <c:pt idx="1561">
                  <c:v>6.513849058681613</c:v>
                </c:pt>
                <c:pt idx="1562">
                  <c:v>6.521686339444337</c:v>
                </c:pt>
                <c:pt idx="1563">
                  <c:v>6.529527361559276</c:v>
                </c:pt>
                <c:pt idx="1564">
                  <c:v>6.537372122693897</c:v>
                </c:pt>
                <c:pt idx="1565">
                  <c:v>6.545220620514556</c:v>
                </c:pt>
                <c:pt idx="1566">
                  <c:v>6.553072852686498</c:v>
                </c:pt>
                <c:pt idx="1567">
                  <c:v>6.560928816873862</c:v>
                </c:pt>
                <c:pt idx="1568">
                  <c:v>6.568788510739665</c:v>
                </c:pt>
                <c:pt idx="1569">
                  <c:v>6.576651931945826</c:v>
                </c:pt>
                <c:pt idx="1570">
                  <c:v>6.584519078153147</c:v>
                </c:pt>
                <c:pt idx="1571">
                  <c:v>6.59238994702133</c:v>
                </c:pt>
                <c:pt idx="1572">
                  <c:v>6.600264536208962</c:v>
                </c:pt>
                <c:pt idx="1573">
                  <c:v>6.608142843373528</c:v>
                </c:pt>
                <c:pt idx="1574">
                  <c:v>6.616024866171403</c:v>
                </c:pt>
                <c:pt idx="1575">
                  <c:v>6.623910602257863</c:v>
                </c:pt>
                <c:pt idx="1576">
                  <c:v>6.631800049287074</c:v>
                </c:pt>
                <c:pt idx="1577">
                  <c:v>6.639693204912098</c:v>
                </c:pt>
                <c:pt idx="1578">
                  <c:v>6.647590066784894</c:v>
                </c:pt>
                <c:pt idx="1579">
                  <c:v>6.655490632556325</c:v>
                </c:pt>
                <c:pt idx="1580">
                  <c:v>6.663394899876142</c:v>
                </c:pt>
                <c:pt idx="1581">
                  <c:v>6.671302866393002</c:v>
                </c:pt>
                <c:pt idx="1582">
                  <c:v>6.679214529754459</c:v>
                </c:pt>
                <c:pt idx="1583">
                  <c:v>6.687129887606968</c:v>
                </c:pt>
                <c:pt idx="1584">
                  <c:v>6.695048937595884</c:v>
                </c:pt>
                <c:pt idx="1585">
                  <c:v>6.702971677365466</c:v>
                </c:pt>
                <c:pt idx="1586">
                  <c:v>6.710898104558872</c:v>
                </c:pt>
                <c:pt idx="1587">
                  <c:v>6.718828216818165</c:v>
                </c:pt>
                <c:pt idx="1588">
                  <c:v>6.726762011784312</c:v>
                </c:pt>
                <c:pt idx="1589">
                  <c:v>6.734699487097184</c:v>
                </c:pt>
                <c:pt idx="1590">
                  <c:v>6.742640640395557</c:v>
                </c:pt>
                <c:pt idx="1591">
                  <c:v>6.75058546931711</c:v>
                </c:pt>
                <c:pt idx="1592">
                  <c:v>6.758533971498439</c:v>
                </c:pt>
                <c:pt idx="1593">
                  <c:v>6.766486144575034</c:v>
                </c:pt>
                <c:pt idx="1594">
                  <c:v>6.774441986181301</c:v>
                </c:pt>
                <c:pt idx="1595">
                  <c:v>6.782401493950551</c:v>
                </c:pt>
                <c:pt idx="1596">
                  <c:v>6.790364665515008</c:v>
                </c:pt>
                <c:pt idx="1597">
                  <c:v>6.798331498505803</c:v>
                </c:pt>
                <c:pt idx="1598">
                  <c:v>6.80630199055298</c:v>
                </c:pt>
                <c:pt idx="1599">
                  <c:v>6.814276139285488</c:v>
                </c:pt>
                <c:pt idx="1600">
                  <c:v>6.822253942331204</c:v>
                </c:pt>
                <c:pt idx="1601">
                  <c:v>6.830235397316899</c:v>
                </c:pt>
                <c:pt idx="1602">
                  <c:v>6.838220501868271</c:v>
                </c:pt>
                <c:pt idx="1603">
                  <c:v>6.846209253609925</c:v>
                </c:pt>
                <c:pt idx="1604">
                  <c:v>6.854201650165383</c:v>
                </c:pt>
                <c:pt idx="1605">
                  <c:v>6.862197689157085</c:v>
                </c:pt>
                <c:pt idx="1606">
                  <c:v>6.870197368206386</c:v>
                </c:pt>
                <c:pt idx="1607">
                  <c:v>6.87820068493356</c:v>
                </c:pt>
                <c:pt idx="1608">
                  <c:v>6.886207636957788</c:v>
                </c:pt>
                <c:pt idx="1609">
                  <c:v>6.894218221897188</c:v>
                </c:pt>
                <c:pt idx="1610">
                  <c:v>6.902232437368784</c:v>
                </c:pt>
                <c:pt idx="1611">
                  <c:v>6.910250280988526</c:v>
                </c:pt>
                <c:pt idx="1612">
                  <c:v>6.918271750371276</c:v>
                </c:pt>
                <c:pt idx="1613">
                  <c:v>6.92629684313083</c:v>
                </c:pt>
                <c:pt idx="1614">
                  <c:v>6.934325556879897</c:v>
                </c:pt>
                <c:pt idx="1615">
                  <c:v>6.942357889230115</c:v>
                </c:pt>
                <c:pt idx="1616">
                  <c:v>6.95039383779204</c:v>
                </c:pt>
                <c:pt idx="1617">
                  <c:v>6.958433400175152</c:v>
                </c:pt>
                <c:pt idx="1618">
                  <c:v>6.966476573987863</c:v>
                </c:pt>
                <c:pt idx="1619">
                  <c:v>6.974523356837504</c:v>
                </c:pt>
                <c:pt idx="1620">
                  <c:v>6.982573746330335</c:v>
                </c:pt>
                <c:pt idx="1621">
                  <c:v>6.990627740071543</c:v>
                </c:pt>
                <c:pt idx="1622">
                  <c:v>6.99868533566524</c:v>
                </c:pt>
                <c:pt idx="1623">
                  <c:v>7.006746530714475</c:v>
                </c:pt>
                <c:pt idx="1624">
                  <c:v>7.014811322821213</c:v>
                </c:pt>
                <c:pt idx="1625">
                  <c:v>7.022879709586363</c:v>
                </c:pt>
                <c:pt idx="1626">
                  <c:v>7.030951688609752</c:v>
                </c:pt>
                <c:pt idx="1627">
                  <c:v>7.03902725749015</c:v>
                </c:pt>
                <c:pt idx="1628">
                  <c:v>7.047106413825247</c:v>
                </c:pt>
                <c:pt idx="1629">
                  <c:v>7.05518915521168</c:v>
                </c:pt>
                <c:pt idx="1630">
                  <c:v>7.063275479245003</c:v>
                </c:pt>
                <c:pt idx="1631">
                  <c:v>7.07136538351972</c:v>
                </c:pt>
                <c:pt idx="1632">
                  <c:v>7.07945886562926</c:v>
                </c:pt>
                <c:pt idx="1633">
                  <c:v>7.087555923165988</c:v>
                </c:pt>
                <c:pt idx="1634">
                  <c:v>7.095656553721215</c:v>
                </c:pt>
                <c:pt idx="1635">
                  <c:v>7.103760754885176</c:v>
                </c:pt>
                <c:pt idx="1636">
                  <c:v>7.111868524247051</c:v>
                </c:pt>
                <c:pt idx="1637">
                  <c:v>7.119979859394959</c:v>
                </c:pt>
                <c:pt idx="1638">
                  <c:v>7.128094757915956</c:v>
                </c:pt>
                <c:pt idx="1639">
                  <c:v>7.13621321739604</c:v>
                </c:pt>
                <c:pt idx="1640">
                  <c:v>7.144335235420146</c:v>
                </c:pt>
                <c:pt idx="1641">
                  <c:v>7.152460809572156</c:v>
                </c:pt>
                <c:pt idx="1642">
                  <c:v>7.160589937434886</c:v>
                </c:pt>
                <c:pt idx="1643">
                  <c:v>7.168722616590105</c:v>
                </c:pt>
                <c:pt idx="1644">
                  <c:v>7.176858844618518</c:v>
                </c:pt>
                <c:pt idx="1645">
                  <c:v>7.184998619099774</c:v>
                </c:pt>
                <c:pt idx="1646">
                  <c:v>7.193141937612475</c:v>
                </c:pt>
                <c:pt idx="1647">
                  <c:v>7.20128879773416</c:v>
                </c:pt>
                <c:pt idx="1648">
                  <c:v>7.20943919704132</c:v>
                </c:pt>
                <c:pt idx="1649">
                  <c:v>7.217593133109387</c:v>
                </c:pt>
                <c:pt idx="1650">
                  <c:v>7.225750603512749</c:v>
                </c:pt>
                <c:pt idx="1651">
                  <c:v>7.233911605824737</c:v>
                </c:pt>
                <c:pt idx="1652">
                  <c:v>7.242076137617631</c:v>
                </c:pt>
                <c:pt idx="1653">
                  <c:v>7.250244196462667</c:v>
                </c:pt>
                <c:pt idx="1654">
                  <c:v>7.258415779930022</c:v>
                </c:pt>
                <c:pt idx="1655">
                  <c:v>7.266590885588837</c:v>
                </c:pt>
                <c:pt idx="1656">
                  <c:v>7.274769511007193</c:v>
                </c:pt>
                <c:pt idx="1657">
                  <c:v>7.282951653752132</c:v>
                </c:pt>
                <c:pt idx="1658">
                  <c:v>7.291137311389647</c:v>
                </c:pt>
                <c:pt idx="1659">
                  <c:v>7.299326481484684</c:v>
                </c:pt>
                <c:pt idx="1660">
                  <c:v>7.307519161601145</c:v>
                </c:pt>
                <c:pt idx="1661">
                  <c:v>7.31571534930189</c:v>
                </c:pt>
                <c:pt idx="1662">
                  <c:v>7.323915042148734</c:v>
                </c:pt>
                <c:pt idx="1663">
                  <c:v>7.332118237702448</c:v>
                </c:pt>
                <c:pt idx="1664">
                  <c:v>7.340324933522767</c:v>
                </c:pt>
                <c:pt idx="1665">
                  <c:v>7.348535127168372</c:v>
                </c:pt>
                <c:pt idx="1666">
                  <c:v>7.356748816196917</c:v>
                </c:pt>
                <c:pt idx="1667">
                  <c:v>7.364965998165008</c:v>
                </c:pt>
                <c:pt idx="1668">
                  <c:v>7.373186670628217</c:v>
                </c:pt>
                <c:pt idx="1669">
                  <c:v>7.381410831141077</c:v>
                </c:pt>
                <c:pt idx="1670">
                  <c:v>7.389638477257076</c:v>
                </c:pt>
                <c:pt idx="1671">
                  <c:v>7.397869606528674</c:v>
                </c:pt>
                <c:pt idx="1672">
                  <c:v>7.40610421650729</c:v>
                </c:pt>
                <c:pt idx="1673">
                  <c:v>7.414342304743316</c:v>
                </c:pt>
                <c:pt idx="1674">
                  <c:v>7.422583868786089</c:v>
                </c:pt>
                <c:pt idx="1675">
                  <c:v>7.43082890618394</c:v>
                </c:pt>
                <c:pt idx="1676">
                  <c:v>7.439077414484146</c:v>
                </c:pt>
                <c:pt idx="1677">
                  <c:v>7.447329391232953</c:v>
                </c:pt>
                <c:pt idx="1678">
                  <c:v>7.455584833975585</c:v>
                </c:pt>
                <c:pt idx="1679">
                  <c:v>7.463843740256231</c:v>
                </c:pt>
                <c:pt idx="1680">
                  <c:v>7.472106107618046</c:v>
                </c:pt>
                <c:pt idx="1681">
                  <c:v>7.48037193360316</c:v>
                </c:pt>
                <c:pt idx="1682">
                  <c:v>7.48864121575267</c:v>
                </c:pt>
                <c:pt idx="1683">
                  <c:v>7.496913951606647</c:v>
                </c:pt>
                <c:pt idx="1684">
                  <c:v>7.505190138704137</c:v>
                </c:pt>
                <c:pt idx="1685">
                  <c:v>7.513469774583156</c:v>
                </c:pt>
                <c:pt idx="1686">
                  <c:v>7.521752856780691</c:v>
                </c:pt>
                <c:pt idx="1687">
                  <c:v>7.530039382832715</c:v>
                </c:pt>
                <c:pt idx="1688">
                  <c:v>7.538329350274165</c:v>
                </c:pt>
                <c:pt idx="1689">
                  <c:v>7.546622756638956</c:v>
                </c:pt>
                <c:pt idx="1690">
                  <c:v>7.554919599459986</c:v>
                </c:pt>
                <c:pt idx="1691">
                  <c:v>7.563219876269128</c:v>
                </c:pt>
                <c:pt idx="1692">
                  <c:v>7.571523584597233</c:v>
                </c:pt>
                <c:pt idx="1693">
                  <c:v>7.57983072197413</c:v>
                </c:pt>
                <c:pt idx="1694">
                  <c:v>7.588141285928625</c:v>
                </c:pt>
                <c:pt idx="1695">
                  <c:v>7.596455273988512</c:v>
                </c:pt>
                <c:pt idx="1696">
                  <c:v>7.604772683680565</c:v>
                </c:pt>
                <c:pt idx="1697">
                  <c:v>7.613093512530535</c:v>
                </c:pt>
                <c:pt idx="1698">
                  <c:v>7.621417758063159</c:v>
                </c:pt>
                <c:pt idx="1699">
                  <c:v>7.629745417802161</c:v>
                </c:pt>
                <c:pt idx="1700">
                  <c:v>7.638076489270242</c:v>
                </c:pt>
                <c:pt idx="1701">
                  <c:v>7.646410969989091</c:v>
                </c:pt>
                <c:pt idx="1702">
                  <c:v>7.654748857479388</c:v>
                </c:pt>
                <c:pt idx="1703">
                  <c:v>7.663090149260795</c:v>
                </c:pt>
                <c:pt idx="1704">
                  <c:v>7.67143484285196</c:v>
                </c:pt>
                <c:pt idx="1705">
                  <c:v>7.679782935770522</c:v>
                </c:pt>
                <c:pt idx="1706">
                  <c:v>7.688134425533105</c:v>
                </c:pt>
                <c:pt idx="1707">
                  <c:v>7.696489309655328</c:v>
                </c:pt>
                <c:pt idx="1708">
                  <c:v>7.704847585651795</c:v>
                </c:pt>
                <c:pt idx="1709">
                  <c:v>7.713209251036104</c:v>
                </c:pt>
                <c:pt idx="1710">
                  <c:v>7.721574303320844</c:v>
                </c:pt>
                <c:pt idx="1711">
                  <c:v>7.729942740017597</c:v>
                </c:pt>
                <c:pt idx="1712">
                  <c:v>7.738314558636936</c:v>
                </c:pt>
                <c:pt idx="1713">
                  <c:v>7.746689756688433</c:v>
                </c:pt>
                <c:pt idx="1714">
                  <c:v>7.755068331680648</c:v>
                </c:pt>
                <c:pt idx="1715">
                  <c:v>7.763450281121141</c:v>
                </c:pt>
                <c:pt idx="1716">
                  <c:v>7.771835602516467</c:v>
                </c:pt>
                <c:pt idx="1717">
                  <c:v>7.78022429337218</c:v>
                </c:pt>
                <c:pt idx="1718">
                  <c:v>7.788616351192825</c:v>
                </c:pt>
                <c:pt idx="1719">
                  <c:v>7.797011773481952</c:v>
                </c:pt>
                <c:pt idx="1720">
                  <c:v>7.805410557742109</c:v>
                </c:pt>
                <c:pt idx="1721">
                  <c:v>7.813812701474843</c:v>
                </c:pt>
                <c:pt idx="1722">
                  <c:v>7.822218202180699</c:v>
                </c:pt>
                <c:pt idx="1723">
                  <c:v>7.83062705735923</c:v>
                </c:pt>
                <c:pt idx="1724">
                  <c:v>7.839039264508984</c:v>
                </c:pt>
                <c:pt idx="1725">
                  <c:v>7.847454821127514</c:v>
                </c:pt>
                <c:pt idx="1726">
                  <c:v>7.855873724711383</c:v>
                </c:pt>
                <c:pt idx="1727">
                  <c:v>7.864295972756147</c:v>
                </c:pt>
                <c:pt idx="1728">
                  <c:v>7.872721562756377</c:v>
                </c:pt>
                <c:pt idx="1729">
                  <c:v>7.881150492205643</c:v>
                </c:pt>
                <c:pt idx="1730">
                  <c:v>7.889582758596526</c:v>
                </c:pt>
                <c:pt idx="1731">
                  <c:v>7.898018359420611</c:v>
                </c:pt>
                <c:pt idx="1732">
                  <c:v>7.906457292168496</c:v>
                </c:pt>
                <c:pt idx="1733">
                  <c:v>7.914899554329781</c:v>
                </c:pt>
                <c:pt idx="1734">
                  <c:v>7.923345143393084</c:v>
                </c:pt>
                <c:pt idx="1735">
                  <c:v>7.931794056846023</c:v>
                </c:pt>
                <c:pt idx="1736">
                  <c:v>7.940246292175236</c:v>
                </c:pt>
                <c:pt idx="1737">
                  <c:v>7.948701846866368</c:v>
                </c:pt>
                <c:pt idx="1738">
                  <c:v>7.95716071840408</c:v>
                </c:pt>
                <c:pt idx="1739">
                  <c:v>7.965622904272041</c:v>
                </c:pt>
                <c:pt idx="1740">
                  <c:v>7.97408840195294</c:v>
                </c:pt>
                <c:pt idx="1741">
                  <c:v>7.982557208928477</c:v>
                </c:pt>
                <c:pt idx="1742">
                  <c:v>7.991029322679372</c:v>
                </c:pt>
                <c:pt idx="1743">
                  <c:v>7.999504740685352</c:v>
                </c:pt>
                <c:pt idx="1744">
                  <c:v>8.007983460425171</c:v>
                </c:pt>
                <c:pt idx="1745">
                  <c:v>8.0164654793766</c:v>
                </c:pt>
                <c:pt idx="1746">
                  <c:v>8.024950795016416</c:v>
                </c:pt>
                <c:pt idx="1747">
                  <c:v>8.033439404820434</c:v>
                </c:pt>
                <c:pt idx="1748">
                  <c:v>8.041931306263473</c:v>
                </c:pt>
                <c:pt idx="1749">
                  <c:v>8.05042649681939</c:v>
                </c:pt>
                <c:pt idx="1750">
                  <c:v>8.058924973961042</c:v>
                </c:pt>
                <c:pt idx="1751">
                  <c:v>8.067426735160324</c:v>
                </c:pt>
                <c:pt idx="1752">
                  <c:v>8.07593177788815</c:v>
                </c:pt>
                <c:pt idx="1753">
                  <c:v>8.084440099614452</c:v>
                </c:pt>
                <c:pt idx="1754">
                  <c:v>8.092951697808203</c:v>
                </c:pt>
                <c:pt idx="1755">
                  <c:v>8.10146656993738</c:v>
                </c:pt>
                <c:pt idx="1756">
                  <c:v>8.109984713469003</c:v>
                </c:pt>
                <c:pt idx="1757">
                  <c:v>8.118506125869107</c:v>
                </c:pt>
                <c:pt idx="1758">
                  <c:v>8.127030804602764</c:v>
                </c:pt>
                <c:pt idx="1759">
                  <c:v>8.135558747134068</c:v>
                </c:pt>
                <c:pt idx="1760">
                  <c:v>8.144089950926145</c:v>
                </c:pt>
                <c:pt idx="1761">
                  <c:v>8.152624413441152</c:v>
                </c:pt>
                <c:pt idx="1762">
                  <c:v>8.16116213214027</c:v>
                </c:pt>
                <c:pt idx="1763">
                  <c:v>8.169703104483717</c:v>
                </c:pt>
                <c:pt idx="1764">
                  <c:v>8.178247327930745</c:v>
                </c:pt>
                <c:pt idx="1765">
                  <c:v>8.186794799939638</c:v>
                </c:pt>
                <c:pt idx="1766">
                  <c:v>8.195345517967707</c:v>
                </c:pt>
                <c:pt idx="1767">
                  <c:v>8.2038994794713</c:v>
                </c:pt>
                <c:pt idx="1768">
                  <c:v>8.212456681905804</c:v>
                </c:pt>
                <c:pt idx="1769">
                  <c:v>8.221017122725643</c:v>
                </c:pt>
                <c:pt idx="1770">
                  <c:v>8.229580799384276</c:v>
                </c:pt>
                <c:pt idx="1771">
                  <c:v>8.238147709334191</c:v>
                </c:pt>
                <c:pt idx="1772">
                  <c:v>8.246717850026932</c:v>
                </c:pt>
                <c:pt idx="1773">
                  <c:v>8.25529121891306</c:v>
                </c:pt>
                <c:pt idx="1774">
                  <c:v>8.263867813442192</c:v>
                </c:pt>
                <c:pt idx="1775">
                  <c:v>8.27244763106298</c:v>
                </c:pt>
                <c:pt idx="1776">
                  <c:v>8.281030669223117</c:v>
                </c:pt>
                <c:pt idx="1777">
                  <c:v>8.28961692536934</c:v>
                </c:pt>
                <c:pt idx="1778">
                  <c:v>8.298206396947423</c:v>
                </c:pt>
                <c:pt idx="1779">
                  <c:v>8.306799081402196</c:v>
                </c:pt>
                <c:pt idx="1780">
                  <c:v>8.315394976177516</c:v>
                </c:pt>
                <c:pt idx="1781">
                  <c:v>8.323994078716298</c:v>
                </c:pt>
                <c:pt idx="1782">
                  <c:v>8.332596386460497</c:v>
                </c:pt>
                <c:pt idx="1783">
                  <c:v>8.341201896851116</c:v>
                </c:pt>
                <c:pt idx="1784">
                  <c:v>8.349810607328214</c:v>
                </c:pt>
                <c:pt idx="1785">
                  <c:v>8.358422515330875</c:v>
                </c:pt>
                <c:pt idx="1786">
                  <c:v>8.36703761829726</c:v>
                </c:pt>
                <c:pt idx="1787">
                  <c:v>8.375655913664557</c:v>
                </c:pt>
                <c:pt idx="1788">
                  <c:v>8.384277398869016</c:v>
                </c:pt>
                <c:pt idx="1789">
                  <c:v>8.392902071345936</c:v>
                </c:pt>
                <c:pt idx="1790">
                  <c:v>8.401529928529665</c:v>
                </c:pt>
                <c:pt idx="1791">
                  <c:v>8.410160967853605</c:v>
                </c:pt>
                <c:pt idx="1792">
                  <c:v>8.418795186750218</c:v>
                </c:pt>
                <c:pt idx="1793">
                  <c:v>8.42743258265101</c:v>
                </c:pt>
                <c:pt idx="1794">
                  <c:v>8.436073152986545</c:v>
                </c:pt>
                <c:pt idx="1795">
                  <c:v>8.44471689518645</c:v>
                </c:pt>
                <c:pt idx="1796">
                  <c:v>8.453363806679396</c:v>
                </c:pt>
                <c:pt idx="1797">
                  <c:v>8.462013884893121</c:v>
                </c:pt>
                <c:pt idx="1798">
                  <c:v>8.470667127254415</c:v>
                </c:pt>
                <c:pt idx="1799">
                  <c:v>8.479323531189132</c:v>
                </c:pt>
                <c:pt idx="1800">
                  <c:v>8.487983094122183</c:v>
                </c:pt>
                <c:pt idx="1801">
                  <c:v>8.496645813477536</c:v>
                </c:pt>
                <c:pt idx="1802">
                  <c:v>8.505311686678223</c:v>
                </c:pt>
                <c:pt idx="1803">
                  <c:v>8.513980711146345</c:v>
                </c:pt>
                <c:pt idx="1804">
                  <c:v>8.52265288430305</c:v>
                </c:pt>
                <c:pt idx="1805">
                  <c:v>8.531328203568554</c:v>
                </c:pt>
                <c:pt idx="1806">
                  <c:v>8.540006666362158</c:v>
                </c:pt>
                <c:pt idx="1807">
                  <c:v>8.548688270102197</c:v>
                </c:pt>
                <c:pt idx="1808">
                  <c:v>8.557373012206088</c:v>
                </c:pt>
                <c:pt idx="1809">
                  <c:v>8.566060890090314</c:v>
                </c:pt>
                <c:pt idx="1810">
                  <c:v>8.574751901170419</c:v>
                </c:pt>
                <c:pt idx="1811">
                  <c:v>8.583446042861027</c:v>
                </c:pt>
                <c:pt idx="1812">
                  <c:v>8.592143312575812</c:v>
                </c:pt>
                <c:pt idx="1813">
                  <c:v>8.600843707727533</c:v>
                </c:pt>
                <c:pt idx="1814">
                  <c:v>8.60954722572802</c:v>
                </c:pt>
                <c:pt idx="1815">
                  <c:v>8.618253863988157</c:v>
                </c:pt>
                <c:pt idx="1816">
                  <c:v>8.626963619917921</c:v>
                </c:pt>
                <c:pt idx="1817">
                  <c:v>8.635676490926346</c:v>
                </c:pt>
                <c:pt idx="1818">
                  <c:v>8.644392474421547</c:v>
                </c:pt>
                <c:pt idx="1819">
                  <c:v>8.653111567810713</c:v>
                </c:pt>
                <c:pt idx="1820">
                  <c:v>8.661833768500102</c:v>
                </c:pt>
                <c:pt idx="1821">
                  <c:v>8.67055907389506</c:v>
                </c:pt>
                <c:pt idx="1822">
                  <c:v>8.679287481399988</c:v>
                </c:pt>
                <c:pt idx="1823">
                  <c:v>8.688018988418383</c:v>
                </c:pt>
                <c:pt idx="1824">
                  <c:v>8.696753592352824</c:v>
                </c:pt>
                <c:pt idx="1825">
                  <c:v>8.705491290604948</c:v>
                </c:pt>
                <c:pt idx="1826">
                  <c:v>8.71423208057548</c:v>
                </c:pt>
                <c:pt idx="1827">
                  <c:v>8.722975959664237</c:v>
                </c:pt>
                <c:pt idx="1828">
                  <c:v>8.7317229252701</c:v>
                </c:pt>
                <c:pt idx="1829">
                  <c:v>8.740472974791048</c:v>
                </c:pt>
                <c:pt idx="1830">
                  <c:v>8.749226105624128</c:v>
                </c:pt>
                <c:pt idx="1831">
                  <c:v>8.757982315165483</c:v>
                </c:pt>
                <c:pt idx="1832">
                  <c:v>8.766741600810322</c:v>
                </c:pt>
                <c:pt idx="1833">
                  <c:v>8.775503959952963</c:v>
                </c:pt>
                <c:pt idx="1834">
                  <c:v>8.784269389986788</c:v>
                </c:pt>
                <c:pt idx="1835">
                  <c:v>8.793037888304285</c:v>
                </c:pt>
                <c:pt idx="1836">
                  <c:v>8.80180945229701</c:v>
                </c:pt>
                <c:pt idx="1837">
                  <c:v>8.81058407935562</c:v>
                </c:pt>
                <c:pt idx="1838">
                  <c:v>8.819361766869855</c:v>
                </c:pt>
                <c:pt idx="1839">
                  <c:v>8.828142512228552</c:v>
                </c:pt>
                <c:pt idx="1840">
                  <c:v>8.83692631281963</c:v>
                </c:pt>
                <c:pt idx="1841">
                  <c:v>8.845713166030098</c:v>
                </c:pt>
                <c:pt idx="1842">
                  <c:v>8.854503069246067</c:v>
                </c:pt>
                <c:pt idx="1843">
                  <c:v>8.86329601985273</c:v>
                </c:pt>
                <c:pt idx="1844">
                  <c:v>8.87209201523438</c:v>
                </c:pt>
                <c:pt idx="1845">
                  <c:v>8.880891052774403</c:v>
                </c:pt>
                <c:pt idx="1846">
                  <c:v>8.88969312985528</c:v>
                </c:pt>
                <c:pt idx="1847">
                  <c:v>8.898498243858585</c:v>
                </c:pt>
                <c:pt idx="1848">
                  <c:v>8.907306392164993</c:v>
                </c:pt>
                <c:pt idx="1849">
                  <c:v>8.916117572154272</c:v>
                </c:pt>
                <c:pt idx="1850">
                  <c:v>8.924931781205293</c:v>
                </c:pt>
                <c:pt idx="1851">
                  <c:v>8.933749016696024</c:v>
                </c:pt>
                <c:pt idx="1852">
                  <c:v>8.942569276003526</c:v>
                </c:pt>
                <c:pt idx="1853">
                  <c:v>8.951392556503973</c:v>
                </c:pt>
                <c:pt idx="1854">
                  <c:v>8.960218855572628</c:v>
                </c:pt>
                <c:pt idx="1855">
                  <c:v>8.969048170583867</c:v>
                </c:pt>
                <c:pt idx="1856">
                  <c:v>8.977880498911161</c:v>
                </c:pt>
                <c:pt idx="1857">
                  <c:v>8.98671583792709</c:v>
                </c:pt>
                <c:pt idx="1858">
                  <c:v>8.99555418500333</c:v>
                </c:pt>
                <c:pt idx="1859">
                  <c:v>9.00439553751067</c:v>
                </c:pt>
                <c:pt idx="1860">
                  <c:v>9.013239892819004</c:v>
                </c:pt>
                <c:pt idx="1861">
                  <c:v>9.02208724829733</c:v>
                </c:pt>
                <c:pt idx="1862">
                  <c:v>9.030937601313756</c:v>
                </c:pt>
                <c:pt idx="1863">
                  <c:v>9.039790949235497</c:v>
                </c:pt>
                <c:pt idx="1864">
                  <c:v>9.048647289428878</c:v>
                </c:pt>
                <c:pt idx="1865">
                  <c:v>9.057506619259337</c:v>
                </c:pt>
                <c:pt idx="1866">
                  <c:v>9.066368936091401</c:v>
                </c:pt>
                <c:pt idx="1867">
                  <c:v>9.07523423728875</c:v>
                </c:pt>
                <c:pt idx="1868">
                  <c:v>9.084102520214135</c:v>
                </c:pt>
                <c:pt idx="1869">
                  <c:v>9.092973782229448</c:v>
                </c:pt>
                <c:pt idx="1870">
                  <c:v>9.101848020695678</c:v>
                </c:pt>
                <c:pt idx="1871">
                  <c:v>9.110725232972942</c:v>
                </c:pt>
                <c:pt idx="1872">
                  <c:v>9.119605416420457</c:v>
                </c:pt>
                <c:pt idx="1873">
                  <c:v>9.128488568396568</c:v>
                </c:pt>
                <c:pt idx="1874">
                  <c:v>9.137374686258729</c:v>
                </c:pt>
                <c:pt idx="1875">
                  <c:v>9.146263767363525</c:v>
                </c:pt>
                <c:pt idx="1876">
                  <c:v>9.155155809066654</c:v>
                </c:pt>
                <c:pt idx="1877">
                  <c:v>9.164050808722908</c:v>
                </c:pt>
                <c:pt idx="1878">
                  <c:v>9.172948763686237</c:v>
                </c:pt>
                <c:pt idx="1879">
                  <c:v>9.181849671309693</c:v>
                </c:pt>
                <c:pt idx="1880">
                  <c:v>9.190753528945451</c:v>
                </c:pt>
                <c:pt idx="1881">
                  <c:v>9.199660333944814</c:v>
                </c:pt>
                <c:pt idx="1882">
                  <c:v>9.208570083658193</c:v>
                </c:pt>
                <c:pt idx="1883">
                  <c:v>9.217482775435151</c:v>
                </c:pt>
                <c:pt idx="1884">
                  <c:v>9.226398406624345</c:v>
                </c:pt>
                <c:pt idx="1885">
                  <c:v>9.235316974573577</c:v>
                </c:pt>
                <c:pt idx="1886">
                  <c:v>9.244238476629768</c:v>
                </c:pt>
                <c:pt idx="1887">
                  <c:v>9.25316291013897</c:v>
                </c:pt>
                <c:pt idx="1888">
                  <c:v>9.26209027244636</c:v>
                </c:pt>
                <c:pt idx="1889">
                  <c:v>9.271020560896238</c:v>
                </c:pt>
                <c:pt idx="1890">
                  <c:v>9.279953772832052</c:v>
                </c:pt>
                <c:pt idx="1891">
                  <c:v>9.288889905596363</c:v>
                </c:pt>
                <c:pt idx="1892">
                  <c:v>9.297828956530864</c:v>
                </c:pt>
                <c:pt idx="1893">
                  <c:v>9.306770922976395</c:v>
                </c:pt>
                <c:pt idx="1894">
                  <c:v>9.31571580227291</c:v>
                </c:pt>
                <c:pt idx="1895">
                  <c:v>9.324663591759505</c:v>
                </c:pt>
                <c:pt idx="1896">
                  <c:v>9.333614288774416</c:v>
                </c:pt>
                <c:pt idx="1897">
                  <c:v>9.342567890655</c:v>
                </c:pt>
                <c:pt idx="1898">
                  <c:v>9.351524394737763</c:v>
                </c:pt>
                <c:pt idx="1899">
                  <c:v>9.360483798358345</c:v>
                </c:pt>
                <c:pt idx="1900">
                  <c:v>9.36944609885151</c:v>
                </c:pt>
                <c:pt idx="1901">
                  <c:v>9.378411293551183</c:v>
                </c:pt>
                <c:pt idx="1902">
                  <c:v>9.387379379790413</c:v>
                </c:pt>
                <c:pt idx="1903">
                  <c:v>9.396350354901393</c:v>
                </c:pt>
                <c:pt idx="1904">
                  <c:v>9.405324216215452</c:v>
                </c:pt>
                <c:pt idx="1905">
                  <c:v>9.414300961063065</c:v>
                </c:pt>
                <c:pt idx="1906">
                  <c:v>9.423280586773851</c:v>
                </c:pt>
                <c:pt idx="1907">
                  <c:v>9.432263090676569</c:v>
                </c:pt>
                <c:pt idx="1908">
                  <c:v>9.441248470099122</c:v>
                </c:pt>
                <c:pt idx="1909">
                  <c:v>9.45023672236856</c:v>
                </c:pt>
                <c:pt idx="1910">
                  <c:v>9.45922784481107</c:v>
                </c:pt>
                <c:pt idx="1911">
                  <c:v>9.468221834751995</c:v>
                </c:pt>
                <c:pt idx="1912">
                  <c:v>9.477218689515819</c:v>
                </c:pt>
                <c:pt idx="1913">
                  <c:v>9.486218406426184</c:v>
                </c:pt>
                <c:pt idx="1914">
                  <c:v>9.495220982805865</c:v>
                </c:pt>
                <c:pt idx="1915">
                  <c:v>9.504226415976797</c:v>
                </c:pt>
                <c:pt idx="1916">
                  <c:v>9.51323470326006</c:v>
                </c:pt>
                <c:pt idx="1917">
                  <c:v>9.522245841975888</c:v>
                </c:pt>
                <c:pt idx="1918">
                  <c:v>9.531259829443671</c:v>
                </c:pt>
                <c:pt idx="1919">
                  <c:v>9.540276662981941</c:v>
                </c:pt>
                <c:pt idx="1920">
                  <c:v>9.549296339908394</c:v>
                </c:pt>
                <c:pt idx="1921">
                  <c:v>9.558318857539863</c:v>
                </c:pt>
                <c:pt idx="1922">
                  <c:v>9.567344213192365</c:v>
                </c:pt>
                <c:pt idx="1923">
                  <c:v>9.576372404181041</c:v>
                </c:pt>
                <c:pt idx="1924">
                  <c:v>9.585403427820214</c:v>
                </c:pt>
                <c:pt idx="1925">
                  <c:v>9.594437281423347</c:v>
                </c:pt>
                <c:pt idx="1926">
                  <c:v>9.603473962303068</c:v>
                </c:pt>
                <c:pt idx="1927">
                  <c:v>9.612513467771169</c:v>
                </c:pt>
                <c:pt idx="1928">
                  <c:v>9.621555795138594</c:v>
                </c:pt>
                <c:pt idx="1929">
                  <c:v>9.63060094171545</c:v>
                </c:pt>
                <c:pt idx="1930">
                  <c:v>9.639648904811002</c:v>
                </c:pt>
                <c:pt idx="1931">
                  <c:v>9.648699681733685</c:v>
                </c:pt>
                <c:pt idx="1932">
                  <c:v>9.657753269791095</c:v>
                </c:pt>
                <c:pt idx="1933">
                  <c:v>9.66680966628998</c:v>
                </c:pt>
                <c:pt idx="1934">
                  <c:v>9.675868868536271</c:v>
                </c:pt>
                <c:pt idx="1935">
                  <c:v>9.68493087383505</c:v>
                </c:pt>
                <c:pt idx="1936">
                  <c:v>9.693995679490568</c:v>
                </c:pt>
                <c:pt idx="1937">
                  <c:v>9.703063282806253</c:v>
                </c:pt>
                <c:pt idx="1938">
                  <c:v>9.712133681084688</c:v>
                </c:pt>
                <c:pt idx="1939">
                  <c:v>9.721206871627632</c:v>
                </c:pt>
                <c:pt idx="1940">
                  <c:v>9.730282851736007</c:v>
                </c:pt>
                <c:pt idx="1941">
                  <c:v>9.739361618709912</c:v>
                </c:pt>
                <c:pt idx="1942">
                  <c:v>9.748443169848615</c:v>
                </c:pt>
                <c:pt idx="1943">
                  <c:v>9.757527502450552</c:v>
                </c:pt>
                <c:pt idx="1944">
                  <c:v>9.76661461381334</c:v>
                </c:pt>
                <c:pt idx="1945">
                  <c:v>9.775704501233755</c:v>
                </c:pt>
                <c:pt idx="1946">
                  <c:v>9.784797162007763</c:v>
                </c:pt>
                <c:pt idx="1947">
                  <c:v>9.793892593430497</c:v>
                </c:pt>
                <c:pt idx="1948">
                  <c:v>9.802990792796267</c:v>
                </c:pt>
                <c:pt idx="1949">
                  <c:v>9.812091757398555</c:v>
                </c:pt>
                <c:pt idx="1950">
                  <c:v>9.821195484530026</c:v>
                </c:pt>
                <c:pt idx="1951">
                  <c:v>9.830301971482527</c:v>
                </c:pt>
                <c:pt idx="1952">
                  <c:v>9.839411215547078</c:v>
                </c:pt>
                <c:pt idx="1953">
                  <c:v>9.848523214013873</c:v>
                </c:pt>
                <c:pt idx="1954">
                  <c:v>9.857637964172305</c:v>
                </c:pt>
                <c:pt idx="1955">
                  <c:v>9.866755463310923</c:v>
                </c:pt>
                <c:pt idx="1956">
                  <c:v>9.875875708717481</c:v>
                </c:pt>
                <c:pt idx="1957">
                  <c:v>9.884998697678906</c:v>
                </c:pt>
                <c:pt idx="1958">
                  <c:v>9.894124427481308</c:v>
                </c:pt>
                <c:pt idx="1959">
                  <c:v>9.903252895409988</c:v>
                </c:pt>
                <c:pt idx="1960">
                  <c:v>9.912384098749424</c:v>
                </c:pt>
                <c:pt idx="1961">
                  <c:v>9.921518034783282</c:v>
                </c:pt>
                <c:pt idx="1962">
                  <c:v>9.930654700794424</c:v>
                </c:pt>
                <c:pt idx="1963">
                  <c:v>9.939794094064895</c:v>
                </c:pt>
                <c:pt idx="1964">
                  <c:v>9.948936211875917</c:v>
                </c:pt>
                <c:pt idx="1965">
                  <c:v>9.95808105150792</c:v>
                </c:pt>
                <c:pt idx="1966">
                  <c:v>9.967228610240511</c:v>
                </c:pt>
                <c:pt idx="1967">
                  <c:v>9.976378885352494</c:v>
                </c:pt>
                <c:pt idx="1968">
                  <c:v>9.985531874121873</c:v>
                </c:pt>
                <c:pt idx="1969">
                  <c:v>9.99468757382582</c:v>
                </c:pt>
                <c:pt idx="1970">
                  <c:v>10.00384598174072</c:v>
                </c:pt>
                <c:pt idx="1971">
                  <c:v>10.01300709514217</c:v>
                </c:pt>
                <c:pt idx="1972">
                  <c:v>10.02217091130491</c:v>
                </c:pt>
                <c:pt idx="1973">
                  <c:v>10.03133742750292</c:v>
                </c:pt>
                <c:pt idx="1974">
                  <c:v>10.04050664100937</c:v>
                </c:pt>
                <c:pt idx="1975">
                  <c:v>10.04967854909662</c:v>
                </c:pt>
                <c:pt idx="1976">
                  <c:v>10.05885314903622</c:v>
                </c:pt>
                <c:pt idx="1977">
                  <c:v>10.06803043809894</c:v>
                </c:pt>
                <c:pt idx="1978">
                  <c:v>10.07721041355472</c:v>
                </c:pt>
                <c:pt idx="1979">
                  <c:v>10.08639307267274</c:v>
                </c:pt>
                <c:pt idx="1980">
                  <c:v>10.09557841272136</c:v>
                </c:pt>
                <c:pt idx="1981">
                  <c:v>10.10476643096813</c:v>
                </c:pt>
                <c:pt idx="1982">
                  <c:v>10.11395712467982</c:v>
                </c:pt>
                <c:pt idx="1983">
                  <c:v>10.12315049112242</c:v>
                </c:pt>
                <c:pt idx="1984">
                  <c:v>10.1323465275611</c:v>
                </c:pt>
                <c:pt idx="1985">
                  <c:v>10.14154523126022</c:v>
                </c:pt>
                <c:pt idx="1986">
                  <c:v>10.15074659948339</c:v>
                </c:pt>
                <c:pt idx="1987">
                  <c:v>10.15995062949339</c:v>
                </c:pt>
                <c:pt idx="1988">
                  <c:v>10.16915731855224</c:v>
                </c:pt>
                <c:pt idx="1989">
                  <c:v>10.17836666392115</c:v>
                </c:pt>
                <c:pt idx="1990">
                  <c:v>10.18757866286054</c:v>
                </c:pt>
                <c:pt idx="1991">
                  <c:v>10.19679331263004</c:v>
                </c:pt>
                <c:pt idx="1992">
                  <c:v>10.2060106104885</c:v>
                </c:pt>
                <c:pt idx="1993">
                  <c:v>10.21523055369398</c:v>
                </c:pt>
                <c:pt idx="1994">
                  <c:v>10.22445313950374</c:v>
                </c:pt>
                <c:pt idx="1995">
                  <c:v>10.23367836517427</c:v>
                </c:pt>
                <c:pt idx="1996">
                  <c:v>10.24290622796127</c:v>
                </c:pt>
                <c:pt idx="1997">
                  <c:v>10.25213672511966</c:v>
                </c:pt>
                <c:pt idx="1998">
                  <c:v>10.26136985390355</c:v>
                </c:pt>
                <c:pt idx="1999">
                  <c:v>10.27060561156631</c:v>
                </c:pt>
                <c:pt idx="2000">
                  <c:v>10.2798439953605</c:v>
                </c:pt>
                <c:pt idx="2001">
                  <c:v>10.2890850025379</c:v>
                </c:pt>
                <c:pt idx="2002">
                  <c:v>10.29832863034951</c:v>
                </c:pt>
                <c:pt idx="2003">
                  <c:v>10.30757487604557</c:v>
                </c:pt>
                <c:pt idx="2004">
                  <c:v>10.31682373687551</c:v>
                </c:pt>
                <c:pt idx="2005">
                  <c:v>10.32607521008802</c:v>
                </c:pt>
                <c:pt idx="2006">
                  <c:v>10.33532929293096</c:v>
                </c:pt>
                <c:pt idx="2007">
                  <c:v>10.34458598265146</c:v>
                </c:pt>
                <c:pt idx="2008">
                  <c:v>10.35384527649587</c:v>
                </c:pt>
                <c:pt idx="2009">
                  <c:v>10.36310717170973</c:v>
                </c:pt>
                <c:pt idx="2010">
                  <c:v>10.37237166553785</c:v>
                </c:pt>
                <c:pt idx="2011">
                  <c:v>10.38163875522425</c:v>
                </c:pt>
                <c:pt idx="2012">
                  <c:v>10.39090843801215</c:v>
                </c:pt>
                <c:pt idx="2013">
                  <c:v>10.40018071114406</c:v>
                </c:pt>
                <c:pt idx="2014">
                  <c:v>10.40945557186165</c:v>
                </c:pt>
                <c:pt idx="2015">
                  <c:v>10.41873301740587</c:v>
                </c:pt>
                <c:pt idx="2016">
                  <c:v>10.42801304501688</c:v>
                </c:pt>
                <c:pt idx="2017">
                  <c:v>10.43729565193408</c:v>
                </c:pt>
                <c:pt idx="2018">
                  <c:v>10.44658083539611</c:v>
                </c:pt>
                <c:pt idx="2019">
                  <c:v>10.4558685926408</c:v>
                </c:pt>
                <c:pt idx="2020">
                  <c:v>10.46515892090528</c:v>
                </c:pt>
                <c:pt idx="2021">
                  <c:v>10.47445181742587</c:v>
                </c:pt>
                <c:pt idx="2022">
                  <c:v>10.48374727943813</c:v>
                </c:pt>
                <c:pt idx="2023">
                  <c:v>10.49304530417688</c:v>
                </c:pt>
                <c:pt idx="2024">
                  <c:v>10.50234588887615</c:v>
                </c:pt>
                <c:pt idx="2025">
                  <c:v>10.51164903076924</c:v>
                </c:pt>
                <c:pt idx="2026">
                  <c:v>10.52095472708864</c:v>
                </c:pt>
                <c:pt idx="2027">
                  <c:v>10.53026297506614</c:v>
                </c:pt>
                <c:pt idx="2028">
                  <c:v>10.53957377193272</c:v>
                </c:pt>
                <c:pt idx="2029">
                  <c:v>10.54888711491864</c:v>
                </c:pt>
                <c:pt idx="2030">
                  <c:v>10.55820300125338</c:v>
                </c:pt>
                <c:pt idx="2031">
                  <c:v>10.56752142816567</c:v>
                </c:pt>
                <c:pt idx="2032">
                  <c:v>10.57684239288348</c:v>
                </c:pt>
                <c:pt idx="2033">
                  <c:v>10.58616589263403</c:v>
                </c:pt>
                <c:pt idx="2034">
                  <c:v>10.59549192464378</c:v>
                </c:pt>
                <c:pt idx="2035">
                  <c:v>10.60482048613845</c:v>
                </c:pt>
                <c:pt idx="2036">
                  <c:v>10.614151574343</c:v>
                </c:pt>
                <c:pt idx="2037">
                  <c:v>10.62348518648162</c:v>
                </c:pt>
                <c:pt idx="2038">
                  <c:v>10.63282131977779</c:v>
                </c:pt>
                <c:pt idx="2039">
                  <c:v>10.6421599714542</c:v>
                </c:pt>
                <c:pt idx="2040">
                  <c:v>10.65150113873281</c:v>
                </c:pt>
                <c:pt idx="2041">
                  <c:v>10.66084481883483</c:v>
                </c:pt>
                <c:pt idx="2042">
                  <c:v>10.67019100898072</c:v>
                </c:pt>
                <c:pt idx="2043">
                  <c:v>10.67953970639021</c:v>
                </c:pt>
                <c:pt idx="2044">
                  <c:v>10.68889090828224</c:v>
                </c:pt>
                <c:pt idx="2045">
                  <c:v>10.69824461187505</c:v>
                </c:pt>
                <c:pt idx="2046">
                  <c:v>10.70760081438613</c:v>
                </c:pt>
                <c:pt idx="2047">
                  <c:v>10.7169595130322</c:v>
                </c:pt>
                <c:pt idx="2048">
                  <c:v>10.72632070502925</c:v>
                </c:pt>
                <c:pt idx="2049">
                  <c:v>10.73568438759255</c:v>
                </c:pt>
                <c:pt idx="2050">
                  <c:v>10.74505055793659</c:v>
                </c:pt>
                <c:pt idx="2051">
                  <c:v>10.75441921327516</c:v>
                </c:pt>
                <c:pt idx="2052">
                  <c:v>10.76379035082128</c:v>
                </c:pt>
                <c:pt idx="2053">
                  <c:v>10.77316396778725</c:v>
                </c:pt>
                <c:pt idx="2054">
                  <c:v>10.78254006138462</c:v>
                </c:pt>
                <c:pt idx="2055">
                  <c:v>10.79191862882421</c:v>
                </c:pt>
                <c:pt idx="2056">
                  <c:v>10.80129966731611</c:v>
                </c:pt>
                <c:pt idx="2057">
                  <c:v>10.81068317406966</c:v>
                </c:pt>
                <c:pt idx="2058">
                  <c:v>10.82006914629347</c:v>
                </c:pt>
                <c:pt idx="2059">
                  <c:v>10.82945758119544</c:v>
                </c:pt>
                <c:pt idx="2060">
                  <c:v>10.8388484759827</c:v>
                </c:pt>
                <c:pt idx="2061">
                  <c:v>10.84824182786166</c:v>
                </c:pt>
                <c:pt idx="2062">
                  <c:v>10.85763763403803</c:v>
                </c:pt>
                <c:pt idx="2063">
                  <c:v>10.86703589171674</c:v>
                </c:pt>
                <c:pt idx="2064">
                  <c:v>10.87643659810203</c:v>
                </c:pt>
                <c:pt idx="2065">
                  <c:v>10.88583975039739</c:v>
                </c:pt>
                <c:pt idx="2066">
                  <c:v>10.8952453458056</c:v>
                </c:pt>
                <c:pt idx="2067">
                  <c:v>10.90465338152869</c:v>
                </c:pt>
                <c:pt idx="2068">
                  <c:v>10.91406385476798</c:v>
                </c:pt>
                <c:pt idx="2069">
                  <c:v>10.92347676272407</c:v>
                </c:pt>
                <c:pt idx="2070">
                  <c:v>10.93289210259682</c:v>
                </c:pt>
                <c:pt idx="2071">
                  <c:v>10.94230987158537</c:v>
                </c:pt>
                <c:pt idx="2072">
                  <c:v>10.95173006688816</c:v>
                </c:pt>
                <c:pt idx="2073">
                  <c:v>10.96115268570287</c:v>
                </c:pt>
                <c:pt idx="2074">
                  <c:v>10.97057772522648</c:v>
                </c:pt>
                <c:pt idx="2075">
                  <c:v>10.98000518265526</c:v>
                </c:pt>
                <c:pt idx="2076">
                  <c:v>10.98943505518475</c:v>
                </c:pt>
                <c:pt idx="2077">
                  <c:v>10.99886734000975</c:v>
                </c:pt>
                <c:pt idx="2078">
                  <c:v>11.00830203432439</c:v>
                </c:pt>
                <c:pt idx="2079">
                  <c:v>11.01773913532205</c:v>
                </c:pt>
                <c:pt idx="2080">
                  <c:v>11.02717864019538</c:v>
                </c:pt>
                <c:pt idx="2081">
                  <c:v>11.03662054613636</c:v>
                </c:pt>
                <c:pt idx="2082">
                  <c:v>11.04606485033622</c:v>
                </c:pt>
                <c:pt idx="2083">
                  <c:v>11.05551154998549</c:v>
                </c:pt>
                <c:pt idx="2084">
                  <c:v>11.06496064227398</c:v>
                </c:pt>
                <c:pt idx="2085">
                  <c:v>11.07441212439081</c:v>
                </c:pt>
                <c:pt idx="2086">
                  <c:v>11.08386599352436</c:v>
                </c:pt>
                <c:pt idx="2087">
                  <c:v>11.09332224686231</c:v>
                </c:pt>
                <c:pt idx="2088">
                  <c:v>11.10278088159163</c:v>
                </c:pt>
                <c:pt idx="2089">
                  <c:v>11.1122418948986</c:v>
                </c:pt>
                <c:pt idx="2090">
                  <c:v>11.12170528396877</c:v>
                </c:pt>
                <c:pt idx="2091">
                  <c:v>11.13117104598698</c:v>
                </c:pt>
                <c:pt idx="2092">
                  <c:v>11.1406391781374</c:v>
                </c:pt>
                <c:pt idx="2093">
                  <c:v>11.15010967760344</c:v>
                </c:pt>
                <c:pt idx="2094">
                  <c:v>11.15958254156785</c:v>
                </c:pt>
                <c:pt idx="2095">
                  <c:v>11.16905776721267</c:v>
                </c:pt>
                <c:pt idx="2096">
                  <c:v>11.17853535171921</c:v>
                </c:pt>
                <c:pt idx="2097">
                  <c:v>11.18801529226812</c:v>
                </c:pt>
                <c:pt idx="2098">
                  <c:v>11.1974975860393</c:v>
                </c:pt>
                <c:pt idx="2099">
                  <c:v>11.206982230212</c:v>
                </c:pt>
                <c:pt idx="2100">
                  <c:v>11.21646922196474</c:v>
                </c:pt>
                <c:pt idx="2101">
                  <c:v>11.22595855847535</c:v>
                </c:pt>
                <c:pt idx="2102">
                  <c:v>11.23545023692095</c:v>
                </c:pt>
                <c:pt idx="2103">
                  <c:v>11.244944254478</c:v>
                </c:pt>
                <c:pt idx="2104">
                  <c:v>11.25444060832221</c:v>
                </c:pt>
                <c:pt idx="2105">
                  <c:v>11.26393929562865</c:v>
                </c:pt>
                <c:pt idx="2106">
                  <c:v>11.27344031357165</c:v>
                </c:pt>
                <c:pt idx="2107">
                  <c:v>11.28294365932488</c:v>
                </c:pt>
                <c:pt idx="2108">
                  <c:v>11.2924493300613</c:v>
                </c:pt>
                <c:pt idx="2109">
                  <c:v>11.30195732295318</c:v>
                </c:pt>
                <c:pt idx="2110">
                  <c:v>11.3114676351721</c:v>
                </c:pt>
                <c:pt idx="2111">
                  <c:v>11.32098026388897</c:v>
                </c:pt>
                <c:pt idx="2112">
                  <c:v>11.33049520627396</c:v>
                </c:pt>
                <c:pt idx="2113">
                  <c:v>11.34001245949662</c:v>
                </c:pt>
                <c:pt idx="2114">
                  <c:v>11.34953202072575</c:v>
                </c:pt>
                <c:pt idx="2115">
                  <c:v>11.35905388712951</c:v>
                </c:pt>
                <c:pt idx="2116">
                  <c:v>11.36857805587533</c:v>
                </c:pt>
                <c:pt idx="2117">
                  <c:v>11.37810452413001</c:v>
                </c:pt>
                <c:pt idx="2118">
                  <c:v>11.38763328905962</c:v>
                </c:pt>
                <c:pt idx="2119">
                  <c:v>11.39716434782956</c:v>
                </c:pt>
                <c:pt idx="2120">
                  <c:v>11.40669769760455</c:v>
                </c:pt>
                <c:pt idx="2121">
                  <c:v>11.41623333554864</c:v>
                </c:pt>
                <c:pt idx="2122">
                  <c:v>11.42577125882518</c:v>
                </c:pt>
                <c:pt idx="2123">
                  <c:v>11.43531146459685</c:v>
                </c:pt>
                <c:pt idx="2124">
                  <c:v>11.44485395002565</c:v>
                </c:pt>
                <c:pt idx="2125">
                  <c:v>11.4543987122729</c:v>
                </c:pt>
                <c:pt idx="2126">
                  <c:v>11.46394574849924</c:v>
                </c:pt>
                <c:pt idx="2127">
                  <c:v>11.47349505586465</c:v>
                </c:pt>
                <c:pt idx="2128">
                  <c:v>11.4830466315284</c:v>
                </c:pt>
                <c:pt idx="2129">
                  <c:v>11.49260047264912</c:v>
                </c:pt>
                <c:pt idx="2130">
                  <c:v>11.50215657638476</c:v>
                </c:pt>
                <c:pt idx="2131">
                  <c:v>11.51171493989258</c:v>
                </c:pt>
                <c:pt idx="2132">
                  <c:v>11.52127556032917</c:v>
                </c:pt>
                <c:pt idx="2133">
                  <c:v>11.53083843485048</c:v>
                </c:pt>
                <c:pt idx="2134">
                  <c:v>11.54040356061175</c:v>
                </c:pt>
                <c:pt idx="2135">
                  <c:v>11.54997093476757</c:v>
                </c:pt>
                <c:pt idx="2136">
                  <c:v>11.55954055447185</c:v>
                </c:pt>
                <c:pt idx="2137">
                  <c:v>11.56911241687785</c:v>
                </c:pt>
                <c:pt idx="2138">
                  <c:v>11.57868651913814</c:v>
                </c:pt>
                <c:pt idx="2139">
                  <c:v>11.58826285840465</c:v>
                </c:pt>
                <c:pt idx="2140">
                  <c:v>11.59784143182861</c:v>
                </c:pt>
                <c:pt idx="2141">
                  <c:v>11.60742223656063</c:v>
                </c:pt>
                <c:pt idx="2142">
                  <c:v>11.61700526975062</c:v>
                </c:pt>
                <c:pt idx="2143">
                  <c:v>11.62659052854784</c:v>
                </c:pt>
                <c:pt idx="2144">
                  <c:v>11.63617801010088</c:v>
                </c:pt>
                <c:pt idx="2145">
                  <c:v>11.64576771155769</c:v>
                </c:pt>
                <c:pt idx="2146">
                  <c:v>11.65535963006553</c:v>
                </c:pt>
                <c:pt idx="2147">
                  <c:v>11.66495376277103</c:v>
                </c:pt>
                <c:pt idx="2148">
                  <c:v>11.67455010682014</c:v>
                </c:pt>
                <c:pt idx="2149">
                  <c:v>11.68414865935816</c:v>
                </c:pt>
                <c:pt idx="2150">
                  <c:v>11.69374941752973</c:v>
                </c:pt>
                <c:pt idx="2151">
                  <c:v>11.70335237847884</c:v>
                </c:pt>
                <c:pt idx="2152">
                  <c:v>11.71295753934882</c:v>
                </c:pt>
                <c:pt idx="2153">
                  <c:v>11.72256489728235</c:v>
                </c:pt>
                <c:pt idx="2154">
                  <c:v>11.73217444942144</c:v>
                </c:pt>
                <c:pt idx="2155">
                  <c:v>11.74178619290747</c:v>
                </c:pt>
                <c:pt idx="2156">
                  <c:v>11.75140012488116</c:v>
                </c:pt>
                <c:pt idx="2157">
                  <c:v>11.76101624248258</c:v>
                </c:pt>
                <c:pt idx="2158">
                  <c:v>11.77063454285114</c:v>
                </c:pt>
                <c:pt idx="2159">
                  <c:v>11.7802550231256</c:v>
                </c:pt>
                <c:pt idx="2160">
                  <c:v>11.7898776804441</c:v>
                </c:pt>
                <c:pt idx="2161">
                  <c:v>11.7995025119441</c:v>
                </c:pt>
                <c:pt idx="2162">
                  <c:v>11.80912951476242</c:v>
                </c:pt>
                <c:pt idx="2163">
                  <c:v>11.81875868603525</c:v>
                </c:pt>
                <c:pt idx="2164">
                  <c:v>11.82839002289811</c:v>
                </c:pt>
                <c:pt idx="2165">
                  <c:v>11.83802352248591</c:v>
                </c:pt>
                <c:pt idx="2166">
                  <c:v>11.84765918193288</c:v>
                </c:pt>
                <c:pt idx="2167">
                  <c:v>11.85729699837263</c:v>
                </c:pt>
                <c:pt idx="2168">
                  <c:v>11.86693696893812</c:v>
                </c:pt>
                <c:pt idx="2169">
                  <c:v>11.87657909076167</c:v>
                </c:pt>
                <c:pt idx="2170">
                  <c:v>11.88622336097496</c:v>
                </c:pt>
                <c:pt idx="2171">
                  <c:v>11.89586977670905</c:v>
                </c:pt>
                <c:pt idx="2172">
                  <c:v>11.90551833509432</c:v>
                </c:pt>
                <c:pt idx="2173">
                  <c:v>11.91516903326055</c:v>
                </c:pt>
                <c:pt idx="2174">
                  <c:v>11.92482186833686</c:v>
                </c:pt>
                <c:pt idx="2175">
                  <c:v>11.93447683745176</c:v>
                </c:pt>
                <c:pt idx="2176">
                  <c:v>11.9441339377331</c:v>
                </c:pt>
                <c:pt idx="2177">
                  <c:v>11.95379316630811</c:v>
                </c:pt>
                <c:pt idx="2178">
                  <c:v>11.96345452030338</c:v>
                </c:pt>
                <c:pt idx="2179">
                  <c:v>11.97311799684486</c:v>
                </c:pt>
                <c:pt idx="2180">
                  <c:v>11.9827835930579</c:v>
                </c:pt>
                <c:pt idx="2181">
                  <c:v>11.99245130606718</c:v>
                </c:pt>
                <c:pt idx="2182">
                  <c:v>12.00212113299677</c:v>
                </c:pt>
                <c:pt idx="2183">
                  <c:v>12.01179307097013</c:v>
                </c:pt>
                <c:pt idx="2184">
                  <c:v>12.02146711711005</c:v>
                </c:pt>
                <c:pt idx="2185">
                  <c:v>12.03114326853872</c:v>
                </c:pt>
                <c:pt idx="2186">
                  <c:v>12.0408215223777</c:v>
                </c:pt>
                <c:pt idx="2187">
                  <c:v>12.05050187574794</c:v>
                </c:pt>
                <c:pt idx="2188">
                  <c:v>12.06018432576971</c:v>
                </c:pt>
                <c:pt idx="2189">
                  <c:v>12.06986886956272</c:v>
                </c:pt>
                <c:pt idx="2190">
                  <c:v>12.07955550424604</c:v>
                </c:pt>
                <c:pt idx="2191">
                  <c:v>12.08924422693809</c:v>
                </c:pt>
                <c:pt idx="2192">
                  <c:v>12.09893503475669</c:v>
                </c:pt>
                <c:pt idx="2193">
                  <c:v>12.10862792481906</c:v>
                </c:pt>
                <c:pt idx="2194">
                  <c:v>12.11832289424176</c:v>
                </c:pt>
                <c:pt idx="2195">
                  <c:v>12.12801994014075</c:v>
                </c:pt>
                <c:pt idx="2196">
                  <c:v>12.13771905963138</c:v>
                </c:pt>
                <c:pt idx="2197">
                  <c:v>12.14742024982838</c:v>
                </c:pt>
                <c:pt idx="2198">
                  <c:v>12.15712350784584</c:v>
                </c:pt>
                <c:pt idx="2199">
                  <c:v>12.16682883079728</c:v>
                </c:pt>
                <c:pt idx="2200">
                  <c:v>12.17653621579557</c:v>
                </c:pt>
                <c:pt idx="2201">
                  <c:v>12.18624565995297</c:v>
                </c:pt>
                <c:pt idx="2202">
                  <c:v>12.19595716038114</c:v>
                </c:pt>
                <c:pt idx="2203">
                  <c:v>12.20567071419112</c:v>
                </c:pt>
                <c:pt idx="2204">
                  <c:v>12.21538631849335</c:v>
                </c:pt>
                <c:pt idx="2205">
                  <c:v>12.22510397039765</c:v>
                </c:pt>
                <c:pt idx="2206">
                  <c:v>12.23482366701322</c:v>
                </c:pt>
                <c:pt idx="2207">
                  <c:v>12.2445454054487</c:v>
                </c:pt>
                <c:pt idx="2208">
                  <c:v>12.25426918281203</c:v>
                </c:pt>
                <c:pt idx="2209">
                  <c:v>12.26399499621065</c:v>
                </c:pt>
                <c:pt idx="2210">
                  <c:v>12.27372284275133</c:v>
                </c:pt>
                <c:pt idx="2211">
                  <c:v>12.28345271954024</c:v>
                </c:pt>
                <c:pt idx="2212">
                  <c:v>12.29318462368297</c:v>
                </c:pt>
                <c:pt idx="2213">
                  <c:v>12.30291855228449</c:v>
                </c:pt>
                <c:pt idx="2214">
                  <c:v>12.31265450244916</c:v>
                </c:pt>
                <c:pt idx="2215">
                  <c:v>12.32239247128076</c:v>
                </c:pt>
                <c:pt idx="2216">
                  <c:v>12.33213245588246</c:v>
                </c:pt>
                <c:pt idx="2217">
                  <c:v>12.34187445335683</c:v>
                </c:pt>
                <c:pt idx="2218">
                  <c:v>12.35161846080583</c:v>
                </c:pt>
                <c:pt idx="2219">
                  <c:v>12.36136447533085</c:v>
                </c:pt>
                <c:pt idx="2220">
                  <c:v>12.37111249403265</c:v>
                </c:pt>
                <c:pt idx="2221">
                  <c:v>12.38086251401141</c:v>
                </c:pt>
                <c:pt idx="2222">
                  <c:v>12.39061453236673</c:v>
                </c:pt>
                <c:pt idx="2223">
                  <c:v>12.40036854619758</c:v>
                </c:pt>
                <c:pt idx="2224">
                  <c:v>12.41012455260237</c:v>
                </c:pt>
                <c:pt idx="2225">
                  <c:v>12.4198825486789</c:v>
                </c:pt>
                <c:pt idx="2226">
                  <c:v>12.42964253152437</c:v>
                </c:pt>
                <c:pt idx="2227">
                  <c:v>12.43940449823542</c:v>
                </c:pt>
                <c:pt idx="2228">
                  <c:v>12.44916844590806</c:v>
                </c:pt>
                <c:pt idx="2229">
                  <c:v>12.45893437163776</c:v>
                </c:pt>
                <c:pt idx="2230">
                  <c:v>12.46870227251934</c:v>
                </c:pt>
                <c:pt idx="2231">
                  <c:v>12.47847214564708</c:v>
                </c:pt>
                <c:pt idx="2232">
                  <c:v>12.48824398811466</c:v>
                </c:pt>
                <c:pt idx="2233">
                  <c:v>12.49801779701516</c:v>
                </c:pt>
                <c:pt idx="2234">
                  <c:v>12.50779356944111</c:v>
                </c:pt>
                <c:pt idx="2235">
                  <c:v>12.51757130248441</c:v>
                </c:pt>
                <c:pt idx="2236">
                  <c:v>12.52735099323642</c:v>
                </c:pt>
                <c:pt idx="2237">
                  <c:v>12.53713263878789</c:v>
                </c:pt>
                <c:pt idx="2238">
                  <c:v>12.546916236229</c:v>
                </c:pt>
                <c:pt idx="2239">
                  <c:v>12.55670178264932</c:v>
                </c:pt>
                <c:pt idx="2240">
                  <c:v>12.5664892751379</c:v>
                </c:pt>
                <c:pt idx="2241">
                  <c:v>12.57627871078315</c:v>
                </c:pt>
                <c:pt idx="2242">
                  <c:v>12.58607008667295</c:v>
                </c:pt>
                <c:pt idx="2243">
                  <c:v>12.59586339989457</c:v>
                </c:pt>
                <c:pt idx="2244">
                  <c:v>12.60565864753472</c:v>
                </c:pt>
                <c:pt idx="2245">
                  <c:v>12.61545582667953</c:v>
                </c:pt>
                <c:pt idx="2246">
                  <c:v>12.62525493441455</c:v>
                </c:pt>
                <c:pt idx="2247">
                  <c:v>12.63505596782477</c:v>
                </c:pt>
                <c:pt idx="2248">
                  <c:v>12.64485892399459</c:v>
                </c:pt>
                <c:pt idx="2249">
                  <c:v>12.65466380000786</c:v>
                </c:pt>
                <c:pt idx="2250">
                  <c:v>12.66447059294783</c:v>
                </c:pt>
                <c:pt idx="2251">
                  <c:v>12.67427929989721</c:v>
                </c:pt>
                <c:pt idx="2252">
                  <c:v>12.68408991793811</c:v>
                </c:pt>
                <c:pt idx="2253">
                  <c:v>12.69390244415209</c:v>
                </c:pt>
                <c:pt idx="2254">
                  <c:v>12.70371687562015</c:v>
                </c:pt>
                <c:pt idx="2255">
                  <c:v>12.71353320942272</c:v>
                </c:pt>
                <c:pt idx="2256">
                  <c:v>12.72335144263963</c:v>
                </c:pt>
                <c:pt idx="2257">
                  <c:v>12.73317157235019</c:v>
                </c:pt>
                <c:pt idx="2258">
                  <c:v>12.74299359563313</c:v>
                </c:pt>
                <c:pt idx="2259">
                  <c:v>12.75281750956662</c:v>
                </c:pt>
                <c:pt idx="2260">
                  <c:v>12.76264331122825</c:v>
                </c:pt>
                <c:pt idx="2261">
                  <c:v>12.77247099769505</c:v>
                </c:pt>
                <c:pt idx="2262">
                  <c:v>12.78230056604352</c:v>
                </c:pt>
                <c:pt idx="2263">
                  <c:v>12.79213201334958</c:v>
                </c:pt>
                <c:pt idx="2264">
                  <c:v>12.80196533668858</c:v>
                </c:pt>
                <c:pt idx="2265">
                  <c:v>12.81180053313533</c:v>
                </c:pt>
                <c:pt idx="2266">
                  <c:v>12.82163759976408</c:v>
                </c:pt>
                <c:pt idx="2267">
                  <c:v>12.83147653364851</c:v>
                </c:pt>
                <c:pt idx="2268">
                  <c:v>12.84131733186176</c:v>
                </c:pt>
                <c:pt idx="2269">
                  <c:v>12.85115999147641</c:v>
                </c:pt>
                <c:pt idx="2270">
                  <c:v>12.86100450956448</c:v>
                </c:pt>
                <c:pt idx="2271">
                  <c:v>12.87085088319745</c:v>
                </c:pt>
                <c:pt idx="2272">
                  <c:v>12.88069910944624</c:v>
                </c:pt>
                <c:pt idx="2273">
                  <c:v>12.89054918538121</c:v>
                </c:pt>
                <c:pt idx="2274">
                  <c:v>12.90040110807219</c:v>
                </c:pt>
                <c:pt idx="2275">
                  <c:v>12.91025487458846</c:v>
                </c:pt>
                <c:pt idx="2276">
                  <c:v>12.92011048199871</c:v>
                </c:pt>
                <c:pt idx="2277">
                  <c:v>12.92996792737115</c:v>
                </c:pt>
                <c:pt idx="2278">
                  <c:v>12.93982720777339</c:v>
                </c:pt>
                <c:pt idx="2279">
                  <c:v>12.94968832027251</c:v>
                </c:pt>
                <c:pt idx="2280">
                  <c:v>12.95955126193505</c:v>
                </c:pt>
                <c:pt idx="2281">
                  <c:v>12.96941602982701</c:v>
                </c:pt>
                <c:pt idx="2282">
                  <c:v>12.97928262101382</c:v>
                </c:pt>
                <c:pt idx="2283">
                  <c:v>12.9891510325604</c:v>
                </c:pt>
                <c:pt idx="2284">
                  <c:v>12.99902126153111</c:v>
                </c:pt>
                <c:pt idx="2285">
                  <c:v>13.00889330498979</c:v>
                </c:pt>
                <c:pt idx="2286">
                  <c:v>13.0187671599997</c:v>
                </c:pt>
                <c:pt idx="2287">
                  <c:v>13.02864282362361</c:v>
                </c:pt>
                <c:pt idx="2288">
                  <c:v>13.03852029292371</c:v>
                </c:pt>
                <c:pt idx="2289">
                  <c:v>13.04839956496168</c:v>
                </c:pt>
                <c:pt idx="2290">
                  <c:v>13.05828063679865</c:v>
                </c:pt>
                <c:pt idx="2291">
                  <c:v>13.06816350549522</c:v>
                </c:pt>
                <c:pt idx="2292">
                  <c:v>13.07804816811146</c:v>
                </c:pt>
                <c:pt idx="2293">
                  <c:v>13.0879346217069</c:v>
                </c:pt>
                <c:pt idx="2294">
                  <c:v>13.09782286334052</c:v>
                </c:pt>
                <c:pt idx="2295">
                  <c:v>13.10771289007081</c:v>
                </c:pt>
                <c:pt idx="2296">
                  <c:v>13.1176046989557</c:v>
                </c:pt>
                <c:pt idx="2297">
                  <c:v>13.12749828705258</c:v>
                </c:pt>
                <c:pt idx="2298">
                  <c:v>13.13739365141835</c:v>
                </c:pt>
                <c:pt idx="2299">
                  <c:v>13.14729078910934</c:v>
                </c:pt>
                <c:pt idx="2300">
                  <c:v>13.15718969718137</c:v>
                </c:pt>
                <c:pt idx="2301">
                  <c:v>13.16709037268974</c:v>
                </c:pt>
                <c:pt idx="2302">
                  <c:v>13.17699281268922</c:v>
                </c:pt>
                <c:pt idx="2303">
                  <c:v>13.18689701423404</c:v>
                </c:pt>
                <c:pt idx="2304">
                  <c:v>13.19680297437793</c:v>
                </c:pt>
                <c:pt idx="2305">
                  <c:v>13.20671069017408</c:v>
                </c:pt>
                <c:pt idx="2306">
                  <c:v>13.21662015867516</c:v>
                </c:pt>
                <c:pt idx="2307">
                  <c:v>13.22653137693333</c:v>
                </c:pt>
                <c:pt idx="2308">
                  <c:v>13.23644434200022</c:v>
                </c:pt>
                <c:pt idx="2309">
                  <c:v>13.24635905092694</c:v>
                </c:pt>
                <c:pt idx="2310">
                  <c:v>13.25627550076407</c:v>
                </c:pt>
                <c:pt idx="2311">
                  <c:v>13.26619368856171</c:v>
                </c:pt>
                <c:pt idx="2312">
                  <c:v>13.2761136113694</c:v>
                </c:pt>
                <c:pt idx="2313">
                  <c:v>13.28603526623619</c:v>
                </c:pt>
                <c:pt idx="2314">
                  <c:v>13.29595865021059</c:v>
                </c:pt>
                <c:pt idx="2315">
                  <c:v>13.30588376034064</c:v>
                </c:pt>
                <c:pt idx="2316">
                  <c:v>13.31581059367381</c:v>
                </c:pt>
                <c:pt idx="2317">
                  <c:v>13.32573914725711</c:v>
                </c:pt>
                <c:pt idx="2318">
                  <c:v>13.335669418137</c:v>
                </c:pt>
                <c:pt idx="2319">
                  <c:v>13.34560140335945</c:v>
                </c:pt>
                <c:pt idx="2320">
                  <c:v>13.35553509996992</c:v>
                </c:pt>
                <c:pt idx="2321">
                  <c:v>13.36547050501333</c:v>
                </c:pt>
                <c:pt idx="2322">
                  <c:v>13.37540761553414</c:v>
                </c:pt>
                <c:pt idx="2323">
                  <c:v>13.38534642857626</c:v>
                </c:pt>
                <c:pt idx="2324">
                  <c:v>13.39528694118313</c:v>
                </c:pt>
                <c:pt idx="2325">
                  <c:v>13.40522915039766</c:v>
                </c:pt>
                <c:pt idx="2326">
                  <c:v>13.41517305326226</c:v>
                </c:pt>
                <c:pt idx="2327">
                  <c:v>13.42511864681884</c:v>
                </c:pt>
                <c:pt idx="2328">
                  <c:v>13.43506592810881</c:v>
                </c:pt>
                <c:pt idx="2329">
                  <c:v>13.44501489417306</c:v>
                </c:pt>
                <c:pt idx="2330">
                  <c:v>13.454965542052</c:v>
                </c:pt>
                <c:pt idx="2331">
                  <c:v>13.46491786878555</c:v>
                </c:pt>
                <c:pt idx="2332">
                  <c:v>13.47487187141308</c:v>
                </c:pt>
                <c:pt idx="2333">
                  <c:v>13.48482754697351</c:v>
                </c:pt>
                <c:pt idx="2334">
                  <c:v>13.49478489250525</c:v>
                </c:pt>
                <c:pt idx="2335">
                  <c:v>13.5047439050462</c:v>
                </c:pt>
                <c:pt idx="2336">
                  <c:v>13.51470458163377</c:v>
                </c:pt>
                <c:pt idx="2337">
                  <c:v>13.52466691930489</c:v>
                </c:pt>
                <c:pt idx="2338">
                  <c:v>13.53463091509598</c:v>
                </c:pt>
                <c:pt idx="2339">
                  <c:v>13.54459656604297</c:v>
                </c:pt>
                <c:pt idx="2340">
                  <c:v>13.55456386918131</c:v>
                </c:pt>
                <c:pt idx="2341">
                  <c:v>13.56453282154593</c:v>
                </c:pt>
                <c:pt idx="2342">
                  <c:v>13.57450342017129</c:v>
                </c:pt>
                <c:pt idx="2343">
                  <c:v>13.58447566209136</c:v>
                </c:pt>
                <c:pt idx="2344">
                  <c:v>13.59444954433962</c:v>
                </c:pt>
                <c:pt idx="2345">
                  <c:v>13.60442506394906</c:v>
                </c:pt>
                <c:pt idx="2346">
                  <c:v>13.61440221795219</c:v>
                </c:pt>
                <c:pt idx="2347">
                  <c:v>13.624381003381</c:v>
                </c:pt>
                <c:pt idx="2348">
                  <c:v>13.63436141726705</c:v>
                </c:pt>
                <c:pt idx="2349">
                  <c:v>13.64434345664138</c:v>
                </c:pt>
                <c:pt idx="2350">
                  <c:v>13.65432711853455</c:v>
                </c:pt>
                <c:pt idx="2351">
                  <c:v>13.66431239997664</c:v>
                </c:pt>
                <c:pt idx="2352">
                  <c:v>13.67429929799724</c:v>
                </c:pt>
                <c:pt idx="2353">
                  <c:v>13.68428780962549</c:v>
                </c:pt>
                <c:pt idx="2354">
                  <c:v>13.69427793189001</c:v>
                </c:pt>
                <c:pt idx="2355">
                  <c:v>13.70426966181897</c:v>
                </c:pt>
                <c:pt idx="2356">
                  <c:v>13.71426299644004</c:v>
                </c:pt>
                <c:pt idx="2357">
                  <c:v>13.72425793278043</c:v>
                </c:pt>
                <c:pt idx="2358">
                  <c:v>13.73425446786687</c:v>
                </c:pt>
                <c:pt idx="2359">
                  <c:v>13.74425259872561</c:v>
                </c:pt>
                <c:pt idx="2360">
                  <c:v>13.75425232238242</c:v>
                </c:pt>
                <c:pt idx="2361">
                  <c:v>13.76425363586261</c:v>
                </c:pt>
                <c:pt idx="2362">
                  <c:v>13.774256536191</c:v>
                </c:pt>
                <c:pt idx="2363">
                  <c:v>13.78426102039196</c:v>
                </c:pt>
                <c:pt idx="2364">
                  <c:v>13.79426708548937</c:v>
                </c:pt>
                <c:pt idx="2365">
                  <c:v>13.80427472850665</c:v>
                </c:pt>
                <c:pt idx="2366">
                  <c:v>13.81428394646675</c:v>
                </c:pt>
                <c:pt idx="2367">
                  <c:v>13.82429473639213</c:v>
                </c:pt>
                <c:pt idx="2368">
                  <c:v>13.83430709530482</c:v>
                </c:pt>
                <c:pt idx="2369">
                  <c:v>13.84432102022636</c:v>
                </c:pt>
                <c:pt idx="2370">
                  <c:v>13.85433650817783</c:v>
                </c:pt>
                <c:pt idx="2371">
                  <c:v>13.86435355617983</c:v>
                </c:pt>
                <c:pt idx="2372">
                  <c:v>13.87437216125252</c:v>
                </c:pt>
                <c:pt idx="2373">
                  <c:v>13.88439232041559</c:v>
                </c:pt>
                <c:pt idx="2374">
                  <c:v>13.89441403068826</c:v>
                </c:pt>
                <c:pt idx="2375">
                  <c:v>13.90443728908929</c:v>
                </c:pt>
                <c:pt idx="2376">
                  <c:v>13.91446209263697</c:v>
                </c:pt>
                <c:pt idx="2377">
                  <c:v>13.92448843834917</c:v>
                </c:pt>
                <c:pt idx="2378">
                  <c:v>13.93451632324325</c:v>
                </c:pt>
                <c:pt idx="2379">
                  <c:v>13.94454574433614</c:v>
                </c:pt>
                <c:pt idx="2380">
                  <c:v>13.95457669864432</c:v>
                </c:pt>
                <c:pt idx="2381">
                  <c:v>13.96460918318379</c:v>
                </c:pt>
                <c:pt idx="2382">
                  <c:v>13.97464319497012</c:v>
                </c:pt>
                <c:pt idx="2383">
                  <c:v>13.98467873101839</c:v>
                </c:pt>
                <c:pt idx="2384">
                  <c:v>13.99471578834327</c:v>
                </c:pt>
                <c:pt idx="2385">
                  <c:v>14.00475436395895</c:v>
                </c:pt>
                <c:pt idx="2386">
                  <c:v>14.01479445487917</c:v>
                </c:pt>
                <c:pt idx="2387">
                  <c:v>14.02483605811724</c:v>
                </c:pt>
                <c:pt idx="2388">
                  <c:v>14.03487917068599</c:v>
                </c:pt>
                <c:pt idx="2389">
                  <c:v>14.04492378959782</c:v>
                </c:pt>
                <c:pt idx="2390">
                  <c:v>14.05496991186468</c:v>
                </c:pt>
                <c:pt idx="2391">
                  <c:v>14.06501753449807</c:v>
                </c:pt>
                <c:pt idx="2392">
                  <c:v>14.07506665450904</c:v>
                </c:pt>
                <c:pt idx="2393">
                  <c:v>14.0851172689082</c:v>
                </c:pt>
                <c:pt idx="2394">
                  <c:v>14.0951693747057</c:v>
                </c:pt>
                <c:pt idx="2395">
                  <c:v>14.10522296891128</c:v>
                </c:pt>
                <c:pt idx="2396">
                  <c:v>14.11527804853422</c:v>
                </c:pt>
                <c:pt idx="2397">
                  <c:v>14.12533461058335</c:v>
                </c:pt>
                <c:pt idx="2398">
                  <c:v>14.13539265206705</c:v>
                </c:pt>
                <c:pt idx="2399">
                  <c:v>14.1454521699933</c:v>
                </c:pt>
                <c:pt idx="2400">
                  <c:v>14.15551316136959</c:v>
                </c:pt>
                <c:pt idx="2401">
                  <c:v>14.16557562320302</c:v>
                </c:pt>
                <c:pt idx="2402">
                  <c:v>14.17563955250021</c:v>
                </c:pt>
                <c:pt idx="2403">
                  <c:v>14.18570494626737</c:v>
                </c:pt>
                <c:pt idx="2404">
                  <c:v>14.19577180151027</c:v>
                </c:pt>
                <c:pt idx="2405">
                  <c:v>14.20584011523425</c:v>
                </c:pt>
                <c:pt idx="2406">
                  <c:v>14.2159098844442</c:v>
                </c:pt>
                <c:pt idx="2407">
                  <c:v>14.22598110614457</c:v>
                </c:pt>
                <c:pt idx="2408">
                  <c:v>14.23605377733942</c:v>
                </c:pt>
                <c:pt idx="2409">
                  <c:v>14.24612789503235</c:v>
                </c:pt>
                <c:pt idx="2410">
                  <c:v>14.25620345622652</c:v>
                </c:pt>
                <c:pt idx="2411">
                  <c:v>14.26628045792467</c:v>
                </c:pt>
                <c:pt idx="2412">
                  <c:v>14.27635889712913</c:v>
                </c:pt>
                <c:pt idx="2413">
                  <c:v>14.28643877084177</c:v>
                </c:pt>
                <c:pt idx="2414">
                  <c:v>14.29652007606407</c:v>
                </c:pt>
                <c:pt idx="2415">
                  <c:v>14.30660280979705</c:v>
                </c:pt>
                <c:pt idx="2416">
                  <c:v>14.31668696904131</c:v>
                </c:pt>
                <c:pt idx="2417">
                  <c:v>14.32677255079705</c:v>
                </c:pt>
                <c:pt idx="2418">
                  <c:v>14.33685955206403</c:v>
                </c:pt>
                <c:pt idx="2419">
                  <c:v>14.34694796984159</c:v>
                </c:pt>
                <c:pt idx="2420">
                  <c:v>14.35703780112865</c:v>
                </c:pt>
                <c:pt idx="2421">
                  <c:v>14.3671290429237</c:v>
                </c:pt>
                <c:pt idx="2422">
                  <c:v>14.37722169222482</c:v>
                </c:pt>
                <c:pt idx="2423">
                  <c:v>14.38731574602967</c:v>
                </c:pt>
                <c:pt idx="2424">
                  <c:v>14.3974112013355</c:v>
                </c:pt>
                <c:pt idx="2425">
                  <c:v>14.40750805513912</c:v>
                </c:pt>
                <c:pt idx="2426">
                  <c:v>14.41760630443696</c:v>
                </c:pt>
                <c:pt idx="2427">
                  <c:v>14.42770594622499</c:v>
                </c:pt>
                <c:pt idx="2428">
                  <c:v>14.4378069774988</c:v>
                </c:pt>
                <c:pt idx="2429">
                  <c:v>14.44790939525356</c:v>
                </c:pt>
                <c:pt idx="2430">
                  <c:v>14.45801319648401</c:v>
                </c:pt>
                <c:pt idx="2431">
                  <c:v>14.46811837818451</c:v>
                </c:pt>
                <c:pt idx="2432">
                  <c:v>14.47822493734899</c:v>
                </c:pt>
                <c:pt idx="2433">
                  <c:v>14.48833287097095</c:v>
                </c:pt>
                <c:pt idx="2434">
                  <c:v>14.49844217604352</c:v>
                </c:pt>
                <c:pt idx="2435">
                  <c:v>14.5085528495594</c:v>
                </c:pt>
                <c:pt idx="2436">
                  <c:v>14.5186648885109</c:v>
                </c:pt>
                <c:pt idx="2437">
                  <c:v>14.52877828988989</c:v>
                </c:pt>
                <c:pt idx="2438">
                  <c:v>14.53889305068787</c:v>
                </c:pt>
                <c:pt idx="2439">
                  <c:v>14.54900916789592</c:v>
                </c:pt>
                <c:pt idx="2440">
                  <c:v>14.55912663850472</c:v>
                </c:pt>
                <c:pt idx="2441">
                  <c:v>14.56924545950454</c:v>
                </c:pt>
                <c:pt idx="2442">
                  <c:v>14.57936562788526</c:v>
                </c:pt>
                <c:pt idx="2443">
                  <c:v>14.58948714063634</c:v>
                </c:pt>
                <c:pt idx="2444">
                  <c:v>14.59960999474687</c:v>
                </c:pt>
                <c:pt idx="2445">
                  <c:v>14.60973418720552</c:v>
                </c:pt>
                <c:pt idx="2446">
                  <c:v>14.61985971500056</c:v>
                </c:pt>
                <c:pt idx="2447">
                  <c:v>14.62998657511987</c:v>
                </c:pt>
                <c:pt idx="2448">
                  <c:v>14.64011476455094</c:v>
                </c:pt>
                <c:pt idx="2449">
                  <c:v>14.65024428028085</c:v>
                </c:pt>
                <c:pt idx="2450">
                  <c:v>14.66037511929629</c:v>
                </c:pt>
                <c:pt idx="2451">
                  <c:v>14.67050727858357</c:v>
                </c:pt>
                <c:pt idx="2452">
                  <c:v>14.68064075512859</c:v>
                </c:pt>
                <c:pt idx="2453">
                  <c:v>14.69077554591685</c:v>
                </c:pt>
                <c:pt idx="2454">
                  <c:v>14.7009116479335</c:v>
                </c:pt>
                <c:pt idx="2455">
                  <c:v>14.71104905816326</c:v>
                </c:pt>
                <c:pt idx="2456">
                  <c:v>14.72118777359047</c:v>
                </c:pt>
                <c:pt idx="2457">
                  <c:v>14.73132779119909</c:v>
                </c:pt>
                <c:pt idx="2458">
                  <c:v>14.74146910797269</c:v>
                </c:pt>
                <c:pt idx="2459">
                  <c:v>14.75161172089444</c:v>
                </c:pt>
                <c:pt idx="2460">
                  <c:v>14.76175562694716</c:v>
                </c:pt>
                <c:pt idx="2461">
                  <c:v>14.77190082311325</c:v>
                </c:pt>
                <c:pt idx="2462">
                  <c:v>14.78204730637473</c:v>
                </c:pt>
                <c:pt idx="2463">
                  <c:v>14.79219507371325</c:v>
                </c:pt>
                <c:pt idx="2464">
                  <c:v>14.80234412211008</c:v>
                </c:pt>
                <c:pt idx="2465">
                  <c:v>14.8124944485461</c:v>
                </c:pt>
                <c:pt idx="2466">
                  <c:v>14.8226460500018</c:v>
                </c:pt>
                <c:pt idx="2467">
                  <c:v>14.83279892345731</c:v>
                </c:pt>
                <c:pt idx="2468">
                  <c:v>14.84295306589238</c:v>
                </c:pt>
                <c:pt idx="2469">
                  <c:v>14.85310847428637</c:v>
                </c:pt>
                <c:pt idx="2470">
                  <c:v>14.86326514561827</c:v>
                </c:pt>
                <c:pt idx="2471">
                  <c:v>14.8734230768667</c:v>
                </c:pt>
                <c:pt idx="2472">
                  <c:v>14.8835822650099</c:v>
                </c:pt>
                <c:pt idx="2473">
                  <c:v>14.89374270702572</c:v>
                </c:pt>
                <c:pt idx="2474">
                  <c:v>14.90390439989166</c:v>
                </c:pt>
                <c:pt idx="2475">
                  <c:v>14.91406734058485</c:v>
                </c:pt>
                <c:pt idx="2476">
                  <c:v>14.92423152608204</c:v>
                </c:pt>
                <c:pt idx="2477">
                  <c:v>14.9343969533596</c:v>
                </c:pt>
                <c:pt idx="2478">
                  <c:v>14.94456361939354</c:v>
                </c:pt>
                <c:pt idx="2479">
                  <c:v>14.9547315211595</c:v>
                </c:pt>
                <c:pt idx="2480">
                  <c:v>14.96490065563276</c:v>
                </c:pt>
                <c:pt idx="2481">
                  <c:v>14.97507101978823</c:v>
                </c:pt>
                <c:pt idx="2482">
                  <c:v>14.98524261060044</c:v>
                </c:pt>
                <c:pt idx="2483">
                  <c:v>14.99541542504356</c:v>
                </c:pt>
                <c:pt idx="2484">
                  <c:v>15.00558946009143</c:v>
                </c:pt>
                <c:pt idx="2485">
                  <c:v>15.01576471271747</c:v>
                </c:pt>
                <c:pt idx="2486">
                  <c:v>15.02594117989478</c:v>
                </c:pt>
                <c:pt idx="2487">
                  <c:v>15.03611885859609</c:v>
                </c:pt>
                <c:pt idx="2488">
                  <c:v>15.04629774579376</c:v>
                </c:pt>
                <c:pt idx="2489">
                  <c:v>15.0564778384598</c:v>
                </c:pt>
                <c:pt idx="2490">
                  <c:v>15.06665913356584</c:v>
                </c:pt>
                <c:pt idx="2491">
                  <c:v>15.07684162808318</c:v>
                </c:pt>
                <c:pt idx="2492">
                  <c:v>15.08702531898276</c:v>
                </c:pt>
                <c:pt idx="2493">
                  <c:v>15.09721020323515</c:v>
                </c:pt>
                <c:pt idx="2494">
                  <c:v>15.10739627781057</c:v>
                </c:pt>
                <c:pt idx="2495">
                  <c:v>15.11758353967889</c:v>
                </c:pt>
                <c:pt idx="2496">
                  <c:v>15.12777198580962</c:v>
                </c:pt>
                <c:pt idx="2497">
                  <c:v>15.13796161317193</c:v>
                </c:pt>
                <c:pt idx="2498">
                  <c:v>15.14815241873462</c:v>
                </c:pt>
                <c:pt idx="2499">
                  <c:v>15.15834439946617</c:v>
                </c:pt>
                <c:pt idx="2500">
                  <c:v>15.16853755233467</c:v>
                </c:pt>
                <c:pt idx="2501">
                  <c:v>15.17873187430789</c:v>
                </c:pt>
                <c:pt idx="2502">
                  <c:v>15.18892736235324</c:v>
                </c:pt>
                <c:pt idx="2503">
                  <c:v>15.19912401343779</c:v>
                </c:pt>
                <c:pt idx="2504">
                  <c:v>15.20932182452826</c:v>
                </c:pt>
                <c:pt idx="2505">
                  <c:v>15.21952079259103</c:v>
                </c:pt>
                <c:pt idx="2506">
                  <c:v>15.22972091459213</c:v>
                </c:pt>
                <c:pt idx="2507">
                  <c:v>15.23992218749725</c:v>
                </c:pt>
                <c:pt idx="2508">
                  <c:v>15.25012460827173</c:v>
                </c:pt>
                <c:pt idx="2509">
                  <c:v>15.26032817388059</c:v>
                </c:pt>
                <c:pt idx="2510">
                  <c:v>15.27053288128847</c:v>
                </c:pt>
                <c:pt idx="2511">
                  <c:v>15.28073872745972</c:v>
                </c:pt>
                <c:pt idx="2512">
                  <c:v>15.29094570935831</c:v>
                </c:pt>
                <c:pt idx="2513">
                  <c:v>15.30115382394789</c:v>
                </c:pt>
                <c:pt idx="2514">
                  <c:v>15.31136306819177</c:v>
                </c:pt>
                <c:pt idx="2515">
                  <c:v>15.32157343905294</c:v>
                </c:pt>
                <c:pt idx="2516">
                  <c:v>15.33178493349402</c:v>
                </c:pt>
                <c:pt idx="2517">
                  <c:v>15.34199754847733</c:v>
                </c:pt>
                <c:pt idx="2518">
                  <c:v>15.35221128096483</c:v>
                </c:pt>
                <c:pt idx="2519">
                  <c:v>15.36242612791817</c:v>
                </c:pt>
                <c:pt idx="2520">
                  <c:v>15.37264208629866</c:v>
                </c:pt>
                <c:pt idx="2521">
                  <c:v>15.38285915306726</c:v>
                </c:pt>
                <c:pt idx="2522">
                  <c:v>15.39307732518464</c:v>
                </c:pt>
                <c:pt idx="2523">
                  <c:v>15.4032965996111</c:v>
                </c:pt>
                <c:pt idx="2524">
                  <c:v>15.41351697330665</c:v>
                </c:pt>
                <c:pt idx="2525">
                  <c:v>15.42373844323094</c:v>
                </c:pt>
                <c:pt idx="2526">
                  <c:v>15.43396100634332</c:v>
                </c:pt>
                <c:pt idx="2527">
                  <c:v>15.4441846596028</c:v>
                </c:pt>
                <c:pt idx="2528">
                  <c:v>15.45440939996806</c:v>
                </c:pt>
                <c:pt idx="2529">
                  <c:v>15.46463522439746</c:v>
                </c:pt>
                <c:pt idx="2530">
                  <c:v>15.47486212984906</c:v>
                </c:pt>
                <c:pt idx="2531">
                  <c:v>15.48509011328058</c:v>
                </c:pt>
                <c:pt idx="2532">
                  <c:v>15.49531917164941</c:v>
                </c:pt>
                <c:pt idx="2533">
                  <c:v>15.50554930191263</c:v>
                </c:pt>
                <c:pt idx="2534">
                  <c:v>15.51578050102702</c:v>
                </c:pt>
                <c:pt idx="2535">
                  <c:v>15.526012765949</c:v>
                </c:pt>
                <c:pt idx="2536">
                  <c:v>15.53624609363471</c:v>
                </c:pt>
                <c:pt idx="2537">
                  <c:v>15.54648048103997</c:v>
                </c:pt>
                <c:pt idx="2538">
                  <c:v>15.55671592512025</c:v>
                </c:pt>
                <c:pt idx="2539">
                  <c:v>15.56695242283075</c:v>
                </c:pt>
                <c:pt idx="2540">
                  <c:v>15.57718997112635</c:v>
                </c:pt>
                <c:pt idx="2541">
                  <c:v>15.58742856696157</c:v>
                </c:pt>
                <c:pt idx="2542">
                  <c:v>15.59766820729067</c:v>
                </c:pt>
                <c:pt idx="2543">
                  <c:v>15.6079088890676</c:v>
                </c:pt>
                <c:pt idx="2544">
                  <c:v>15.61815060924596</c:v>
                </c:pt>
                <c:pt idx="2545">
                  <c:v>15.62839336477907</c:v>
                </c:pt>
                <c:pt idx="2546">
                  <c:v>15.63863715261995</c:v>
                </c:pt>
                <c:pt idx="2547">
                  <c:v>15.64888196972128</c:v>
                </c:pt>
                <c:pt idx="2548">
                  <c:v>15.65912781303546</c:v>
                </c:pt>
                <c:pt idx="2549">
                  <c:v>15.66937467951458</c:v>
                </c:pt>
                <c:pt idx="2550">
                  <c:v>15.67962256611042</c:v>
                </c:pt>
                <c:pt idx="2551">
                  <c:v>15.68987146977446</c:v>
                </c:pt>
                <c:pt idx="2552">
                  <c:v>15.70012138745788</c:v>
                </c:pt>
                <c:pt idx="2553">
                  <c:v>15.71037231611156</c:v>
                </c:pt>
                <c:pt idx="2554">
                  <c:v>15.72062425268607</c:v>
                </c:pt>
                <c:pt idx="2555">
                  <c:v>15.73087719413167</c:v>
                </c:pt>
                <c:pt idx="2556">
                  <c:v>15.74113113739836</c:v>
                </c:pt>
                <c:pt idx="2557">
                  <c:v>15.75138607943581</c:v>
                </c:pt>
                <c:pt idx="2558">
                  <c:v>15.7616420171934</c:v>
                </c:pt>
                <c:pt idx="2559">
                  <c:v>15.77189894762021</c:v>
                </c:pt>
                <c:pt idx="2560">
                  <c:v>15.78215686766504</c:v>
                </c:pt>
                <c:pt idx="2561">
                  <c:v>15.79241577427637</c:v>
                </c:pt>
                <c:pt idx="2562">
                  <c:v>15.80267566440241</c:v>
                </c:pt>
                <c:pt idx="2563">
                  <c:v>15.81293653499107</c:v>
                </c:pt>
                <c:pt idx="2564">
                  <c:v>15.82319838298997</c:v>
                </c:pt>
                <c:pt idx="2565">
                  <c:v>15.83346120534643</c:v>
                </c:pt>
                <c:pt idx="2566">
                  <c:v>15.84372499900749</c:v>
                </c:pt>
                <c:pt idx="2567">
                  <c:v>15.8539897609199</c:v>
                </c:pt>
                <c:pt idx="2568">
                  <c:v>15.86425548803011</c:v>
                </c:pt>
                <c:pt idx="2569">
                  <c:v>15.87452217728431</c:v>
                </c:pt>
                <c:pt idx="2570">
                  <c:v>15.88478982562837</c:v>
                </c:pt>
                <c:pt idx="2571">
                  <c:v>15.8950584300079</c:v>
                </c:pt>
                <c:pt idx="2572">
                  <c:v>15.90532798736822</c:v>
                </c:pt>
                <c:pt idx="2573">
                  <c:v>15.91559849465435</c:v>
                </c:pt>
                <c:pt idx="2574">
                  <c:v>15.92586994881104</c:v>
                </c:pt>
                <c:pt idx="2575">
                  <c:v>15.93614234678278</c:v>
                </c:pt>
                <c:pt idx="2576">
                  <c:v>15.94641568551374</c:v>
                </c:pt>
                <c:pt idx="2577">
                  <c:v>15.95668996194784</c:v>
                </c:pt>
                <c:pt idx="2578">
                  <c:v>15.9669651730287</c:v>
                </c:pt>
                <c:pt idx="2579">
                  <c:v>15.97724131569967</c:v>
                </c:pt>
                <c:pt idx="2580">
                  <c:v>15.98751838690383</c:v>
                </c:pt>
                <c:pt idx="2581">
                  <c:v>15.99779638358397</c:v>
                </c:pt>
                <c:pt idx="2582">
                  <c:v>16.00807530268263</c:v>
                </c:pt>
                <c:pt idx="2583">
                  <c:v>16.01835514114205</c:v>
                </c:pt>
                <c:pt idx="2584">
                  <c:v>16.02863589590418</c:v>
                </c:pt>
                <c:pt idx="2585">
                  <c:v>16.03891756391078</c:v>
                </c:pt>
                <c:pt idx="2586">
                  <c:v>16.04920014210321</c:v>
                </c:pt>
                <c:pt idx="2587">
                  <c:v>16.05948362742269</c:v>
                </c:pt>
                <c:pt idx="2588">
                  <c:v>16.06976801681008</c:v>
                </c:pt>
                <c:pt idx="2589">
                  <c:v>16.080053307206</c:v>
                </c:pt>
                <c:pt idx="2590">
                  <c:v>16.09033949555081</c:v>
                </c:pt>
                <c:pt idx="2591">
                  <c:v>16.1006265787846</c:v>
                </c:pt>
                <c:pt idx="2592">
                  <c:v>16.11091455384718</c:v>
                </c:pt>
                <c:pt idx="2593">
                  <c:v>16.12120341767811</c:v>
                </c:pt>
                <c:pt idx="2594">
                  <c:v>16.13149316721668</c:v>
                </c:pt>
                <c:pt idx="2595">
                  <c:v>16.14178379940191</c:v>
                </c:pt>
                <c:pt idx="2596">
                  <c:v>16.15207531117258</c:v>
                </c:pt>
                <c:pt idx="2597">
                  <c:v>16.16236769946717</c:v>
                </c:pt>
                <c:pt idx="2598">
                  <c:v>16.17266096122394</c:v>
                </c:pt>
                <c:pt idx="2599">
                  <c:v>16.18295509338087</c:v>
                </c:pt>
                <c:pt idx="2600">
                  <c:v>16.19325009287567</c:v>
                </c:pt>
                <c:pt idx="2601">
                  <c:v>16.2035459566458</c:v>
                </c:pt>
                <c:pt idx="2602">
                  <c:v>16.2138426816285</c:v>
                </c:pt>
                <c:pt idx="2603">
                  <c:v>16.22414026476069</c:v>
                </c:pt>
                <c:pt idx="2604">
                  <c:v>16.23443870297909</c:v>
                </c:pt>
                <c:pt idx="2605">
                  <c:v>16.24473799322012</c:v>
                </c:pt>
                <c:pt idx="2606">
                  <c:v>16.25503813241998</c:v>
                </c:pt>
                <c:pt idx="2607">
                  <c:v>16.2653391175146</c:v>
                </c:pt>
                <c:pt idx="2608">
                  <c:v>16.27564094543967</c:v>
                </c:pt>
                <c:pt idx="2609">
                  <c:v>16.28594361313062</c:v>
                </c:pt>
                <c:pt idx="2610">
                  <c:v>16.29624711752264</c:v>
                </c:pt>
                <c:pt idx="2611">
                  <c:v>16.30655145555066</c:v>
                </c:pt>
                <c:pt idx="2612">
                  <c:v>16.31685662414936</c:v>
                </c:pt>
                <c:pt idx="2613">
                  <c:v>16.3271626202532</c:v>
                </c:pt>
                <c:pt idx="2614">
                  <c:v>16.33746944079633</c:v>
                </c:pt>
                <c:pt idx="2615">
                  <c:v>16.34777708271275</c:v>
                </c:pt>
                <c:pt idx="2616">
                  <c:v>16.35808554293613</c:v>
                </c:pt>
                <c:pt idx="2617">
                  <c:v>16.36839481839995</c:v>
                </c:pt>
                <c:pt idx="2618">
                  <c:v>16.37870490603742</c:v>
                </c:pt>
                <c:pt idx="2619">
                  <c:v>16.38901580278151</c:v>
                </c:pt>
                <c:pt idx="2620">
                  <c:v>16.39932750556497</c:v>
                </c:pt>
                <c:pt idx="2621">
                  <c:v>16.40964001132028</c:v>
                </c:pt>
                <c:pt idx="2622">
                  <c:v>16.41995331697972</c:v>
                </c:pt>
                <c:pt idx="2623">
                  <c:v>16.43026741947529</c:v>
                </c:pt>
                <c:pt idx="2624">
                  <c:v>16.44058231573876</c:v>
                </c:pt>
                <c:pt idx="2625">
                  <c:v>16.4508980027017</c:v>
                </c:pt>
                <c:pt idx="2626">
                  <c:v>16.46121447729542</c:v>
                </c:pt>
                <c:pt idx="2627">
                  <c:v>16.47153173645098</c:v>
                </c:pt>
                <c:pt idx="2628">
                  <c:v>16.48184977709923</c:v>
                </c:pt>
                <c:pt idx="2629">
                  <c:v>16.49216859617079</c:v>
                </c:pt>
                <c:pt idx="2630">
                  <c:v>16.50248819059603</c:v>
                </c:pt>
                <c:pt idx="2631">
                  <c:v>16.5128085573051</c:v>
                </c:pt>
                <c:pt idx="2632">
                  <c:v>16.52312969322792</c:v>
                </c:pt>
                <c:pt idx="2633">
                  <c:v>16.53345159529418</c:v>
                </c:pt>
                <c:pt idx="2634">
                  <c:v>16.54377426043333</c:v>
                </c:pt>
                <c:pt idx="2635">
                  <c:v>16.55409768557463</c:v>
                </c:pt>
                <c:pt idx="2636">
                  <c:v>16.56442186764706</c:v>
                </c:pt>
                <c:pt idx="2637">
                  <c:v>16.57474680357942</c:v>
                </c:pt>
                <c:pt idx="2638">
                  <c:v>16.58507249030026</c:v>
                </c:pt>
                <c:pt idx="2639">
                  <c:v>16.59539892473793</c:v>
                </c:pt>
                <c:pt idx="2640">
                  <c:v>16.60572610382054</c:v>
                </c:pt>
                <c:pt idx="2641">
                  <c:v>16.61605402447598</c:v>
                </c:pt>
                <c:pt idx="2642">
                  <c:v>16.6263826836319</c:v>
                </c:pt>
                <c:pt idx="2643">
                  <c:v>16.63671207821579</c:v>
                </c:pt>
                <c:pt idx="2644">
                  <c:v>16.64704220515485</c:v>
                </c:pt>
                <c:pt idx="2645">
                  <c:v>16.65737306137612</c:v>
                </c:pt>
                <c:pt idx="2646">
                  <c:v>16.66770464380638</c:v>
                </c:pt>
                <c:pt idx="2647">
                  <c:v>16.67803694937222</c:v>
                </c:pt>
                <c:pt idx="2648">
                  <c:v>16.68836997500001</c:v>
                </c:pt>
                <c:pt idx="2649">
                  <c:v>16.69870371761591</c:v>
                </c:pt>
                <c:pt idx="2650">
                  <c:v>16.70903817414583</c:v>
                </c:pt>
                <c:pt idx="2651">
                  <c:v>16.71937334151553</c:v>
                </c:pt>
                <c:pt idx="2652">
                  <c:v>16.7297092166505</c:v>
                </c:pt>
                <c:pt idx="2653">
                  <c:v>16.74004579647606</c:v>
                </c:pt>
                <c:pt idx="2654">
                  <c:v>16.75038307791731</c:v>
                </c:pt>
                <c:pt idx="2655">
                  <c:v>16.76072105789912</c:v>
                </c:pt>
                <c:pt idx="2656">
                  <c:v>16.77105973334618</c:v>
                </c:pt>
                <c:pt idx="2657">
                  <c:v>16.78139910118296</c:v>
                </c:pt>
                <c:pt idx="2658">
                  <c:v>16.79173915833373</c:v>
                </c:pt>
                <c:pt idx="2659">
                  <c:v>16.80207990172255</c:v>
                </c:pt>
                <c:pt idx="2660">
                  <c:v>16.81242132827327</c:v>
                </c:pt>
                <c:pt idx="2661">
                  <c:v>16.82276343490954</c:v>
                </c:pt>
                <c:pt idx="2662">
                  <c:v>16.83310621855483</c:v>
                </c:pt>
                <c:pt idx="2663">
                  <c:v>16.84344967613238</c:v>
                </c:pt>
                <c:pt idx="2664">
                  <c:v>16.85379380456523</c:v>
                </c:pt>
                <c:pt idx="2665">
                  <c:v>16.86413860077625</c:v>
                </c:pt>
                <c:pt idx="2666">
                  <c:v>16.87448406168808</c:v>
                </c:pt>
                <c:pt idx="2667">
                  <c:v>16.88483018422317</c:v>
                </c:pt>
                <c:pt idx="2668">
                  <c:v>16.89517696530378</c:v>
                </c:pt>
                <c:pt idx="2669">
                  <c:v>16.90552440185197</c:v>
                </c:pt>
                <c:pt idx="2670">
                  <c:v>16.91587249078961</c:v>
                </c:pt>
                <c:pt idx="2671">
                  <c:v>16.92622122903837</c:v>
                </c:pt>
                <c:pt idx="2672">
                  <c:v>16.93657061351972</c:v>
                </c:pt>
                <c:pt idx="2673">
                  <c:v>16.94692064115496</c:v>
                </c:pt>
                <c:pt idx="2674">
                  <c:v>16.95727130886518</c:v>
                </c:pt>
                <c:pt idx="2675">
                  <c:v>16.96762261357128</c:v>
                </c:pt>
                <c:pt idx="2676">
                  <c:v>16.97797455219399</c:v>
                </c:pt>
                <c:pt idx="2677">
                  <c:v>16.98832712165382</c:v>
                </c:pt>
                <c:pt idx="2678">
                  <c:v>16.99868031887112</c:v>
                </c:pt>
                <c:pt idx="2679">
                  <c:v>17.00903414076603</c:v>
                </c:pt>
                <c:pt idx="2680">
                  <c:v>17.01938858425853</c:v>
                </c:pt>
                <c:pt idx="2681">
                  <c:v>17.02974364626838</c:v>
                </c:pt>
                <c:pt idx="2682">
                  <c:v>17.0400993237152</c:v>
                </c:pt>
                <c:pt idx="2683">
                  <c:v>17.05045561351841</c:v>
                </c:pt>
                <c:pt idx="2684">
                  <c:v>17.06081251259721</c:v>
                </c:pt>
                <c:pt idx="2685">
                  <c:v>17.07117001787068</c:v>
                </c:pt>
                <c:pt idx="2686">
                  <c:v>17.08152812625768</c:v>
                </c:pt>
                <c:pt idx="2687">
                  <c:v>17.0918868346769</c:v>
                </c:pt>
                <c:pt idx="2688">
                  <c:v>17.10224614004686</c:v>
                </c:pt>
                <c:pt idx="2689">
                  <c:v>17.11260603928588</c:v>
                </c:pt>
                <c:pt idx="2690">
                  <c:v>17.12296652931214</c:v>
                </c:pt>
                <c:pt idx="2691">
                  <c:v>17.1333276070436</c:v>
                </c:pt>
                <c:pt idx="2692">
                  <c:v>17.14368926939808</c:v>
                </c:pt>
                <c:pt idx="2693">
                  <c:v>17.15405151329323</c:v>
                </c:pt>
                <c:pt idx="2694">
                  <c:v>17.16441433564648</c:v>
                </c:pt>
                <c:pt idx="2695">
                  <c:v>17.17477773337513</c:v>
                </c:pt>
                <c:pt idx="2696">
                  <c:v>17.1851417033963</c:v>
                </c:pt>
                <c:pt idx="2697">
                  <c:v>17.19550624262694</c:v>
                </c:pt>
                <c:pt idx="2698">
                  <c:v>17.20587134798383</c:v>
                </c:pt>
                <c:pt idx="2699">
                  <c:v>17.21623701638358</c:v>
                </c:pt>
                <c:pt idx="2700">
                  <c:v>17.22660324474262</c:v>
                </c:pt>
                <c:pt idx="2701">
                  <c:v>17.23697002997725</c:v>
                </c:pt>
                <c:pt idx="2702">
                  <c:v>17.24733736900355</c:v>
                </c:pt>
                <c:pt idx="2703">
                  <c:v>17.25770525873748</c:v>
                </c:pt>
                <c:pt idx="2704">
                  <c:v>17.26807369609483</c:v>
                </c:pt>
                <c:pt idx="2705">
                  <c:v>17.27844267799119</c:v>
                </c:pt>
                <c:pt idx="2706">
                  <c:v>17.28881220134206</c:v>
                </c:pt>
                <c:pt idx="2707">
                  <c:v>17.2991822630627</c:v>
                </c:pt>
                <c:pt idx="2708">
                  <c:v>17.30955286006827</c:v>
                </c:pt>
                <c:pt idx="2709">
                  <c:v>17.31992398927373</c:v>
                </c:pt>
                <c:pt idx="2710">
                  <c:v>17.33029564759389</c:v>
                </c:pt>
                <c:pt idx="2711">
                  <c:v>17.34066783194342</c:v>
                </c:pt>
                <c:pt idx="2712">
                  <c:v>17.35104053923684</c:v>
                </c:pt>
                <c:pt idx="2713">
                  <c:v>17.36141376638849</c:v>
                </c:pt>
                <c:pt idx="2714">
                  <c:v>17.37178751031254</c:v>
                </c:pt>
                <c:pt idx="2715">
                  <c:v>17.38216176792305</c:v>
                </c:pt>
                <c:pt idx="2716">
                  <c:v>17.3925365361339</c:v>
                </c:pt>
                <c:pt idx="2717">
                  <c:v>17.40291181185885</c:v>
                </c:pt>
                <c:pt idx="2718">
                  <c:v>17.41328759201146</c:v>
                </c:pt>
                <c:pt idx="2719">
                  <c:v>17.42366387350516</c:v>
                </c:pt>
                <c:pt idx="2720">
                  <c:v>17.43404065325325</c:v>
                </c:pt>
                <c:pt idx="2721">
                  <c:v>17.44441792816886</c:v>
                </c:pt>
                <c:pt idx="2722">
                  <c:v>17.45479569516498</c:v>
                </c:pt>
                <c:pt idx="2723">
                  <c:v>17.46517395115445</c:v>
                </c:pt>
                <c:pt idx="2724">
                  <c:v>17.47555269304998</c:v>
                </c:pt>
                <c:pt idx="2725">
                  <c:v>17.48593191776411</c:v>
                </c:pt>
                <c:pt idx="2726">
                  <c:v>17.49631162220926</c:v>
                </c:pt>
                <c:pt idx="2727">
                  <c:v>17.50669180329769</c:v>
                </c:pt>
                <c:pt idx="2728">
                  <c:v>17.51707245794153</c:v>
                </c:pt>
                <c:pt idx="2729">
                  <c:v>17.52745358305275</c:v>
                </c:pt>
                <c:pt idx="2730">
                  <c:v>17.53783517554321</c:v>
                </c:pt>
                <c:pt idx="2731">
                  <c:v>17.54821723232461</c:v>
                </c:pt>
                <c:pt idx="2732">
                  <c:v>17.55859975030853</c:v>
                </c:pt>
                <c:pt idx="2733">
                  <c:v>17.56898272640638</c:v>
                </c:pt>
                <c:pt idx="2734">
                  <c:v>17.57936615752945</c:v>
                </c:pt>
                <c:pt idx="2735">
                  <c:v>17.58975004058892</c:v>
                </c:pt>
                <c:pt idx="2736">
                  <c:v>17.6001343724958</c:v>
                </c:pt>
                <c:pt idx="2737">
                  <c:v>17.61051915016099</c:v>
                </c:pt>
                <c:pt idx="2738">
                  <c:v>17.62090437049523</c:v>
                </c:pt>
                <c:pt idx="2739">
                  <c:v>17.63129003040916</c:v>
                </c:pt>
                <c:pt idx="2740">
                  <c:v>17.64167612681328</c:v>
                </c:pt>
                <c:pt idx="2741">
                  <c:v>17.65206265661794</c:v>
                </c:pt>
                <c:pt idx="2742">
                  <c:v>17.66244961673338</c:v>
                </c:pt>
                <c:pt idx="2743">
                  <c:v>17.67283700406973</c:v>
                </c:pt>
                <c:pt idx="2744">
                  <c:v>17.68322481553694</c:v>
                </c:pt>
                <c:pt idx="2745">
                  <c:v>17.69361304804489</c:v>
                </c:pt>
                <c:pt idx="2746">
                  <c:v>17.70400169850329</c:v>
                </c:pt>
                <c:pt idx="2747">
                  <c:v>17.71439076382177</c:v>
                </c:pt>
                <c:pt idx="2748">
                  <c:v>17.72478024090978</c:v>
                </c:pt>
                <c:pt idx="2749">
                  <c:v>17.73517012667672</c:v>
                </c:pt>
                <c:pt idx="2750">
                  <c:v>17.74556041803179</c:v>
                </c:pt>
                <c:pt idx="2751">
                  <c:v>17.75595111188412</c:v>
                </c:pt>
                <c:pt idx="2752">
                  <c:v>17.76634220514271</c:v>
                </c:pt>
                <c:pt idx="2753">
                  <c:v>17.77673369471644</c:v>
                </c:pt>
                <c:pt idx="2754">
                  <c:v>17.78712557751408</c:v>
                </c:pt>
                <c:pt idx="2755">
                  <c:v>17.79751785044426</c:v>
                </c:pt>
                <c:pt idx="2756">
                  <c:v>17.80791051041552</c:v>
                </c:pt>
                <c:pt idx="2757">
                  <c:v>17.81830355433625</c:v>
                </c:pt>
                <c:pt idx="2758">
                  <c:v>17.82869697911477</c:v>
                </c:pt>
                <c:pt idx="2759">
                  <c:v>17.83909078165928</c:v>
                </c:pt>
                <c:pt idx="2760">
                  <c:v>17.84948495887781</c:v>
                </c:pt>
                <c:pt idx="2761">
                  <c:v>17.85987950767835</c:v>
                </c:pt>
                <c:pt idx="2762">
                  <c:v>17.87027442496875</c:v>
                </c:pt>
                <c:pt idx="2763">
                  <c:v>17.88066970765674</c:v>
                </c:pt>
                <c:pt idx="2764">
                  <c:v>17.89106535264997</c:v>
                </c:pt>
                <c:pt idx="2765">
                  <c:v>17.90146135685595</c:v>
                </c:pt>
                <c:pt idx="2766">
                  <c:v>17.9118577171821</c:v>
                </c:pt>
                <c:pt idx="2767">
                  <c:v>17.92225443053573</c:v>
                </c:pt>
                <c:pt idx="2768">
                  <c:v>17.93265149382406</c:v>
                </c:pt>
                <c:pt idx="2769">
                  <c:v>17.94304890395419</c:v>
                </c:pt>
                <c:pt idx="2770">
                  <c:v>17.9534466578331</c:v>
                </c:pt>
                <c:pt idx="2771">
                  <c:v>17.96384475236772</c:v>
                </c:pt>
                <c:pt idx="2772">
                  <c:v>17.97424318446482</c:v>
                </c:pt>
                <c:pt idx="2773">
                  <c:v>17.9846419510311</c:v>
                </c:pt>
                <c:pt idx="2774">
                  <c:v>17.99504104897317</c:v>
                </c:pt>
                <c:pt idx="2775">
                  <c:v>18.00544047519752</c:v>
                </c:pt>
                <c:pt idx="2776">
                  <c:v>18.01584022661055</c:v>
                </c:pt>
                <c:pt idx="2777">
                  <c:v>18.02624030011854</c:v>
                </c:pt>
                <c:pt idx="2778">
                  <c:v>18.03664069262774</c:v>
                </c:pt>
                <c:pt idx="2779">
                  <c:v>18.04704140104424</c:v>
                </c:pt>
                <c:pt idx="2780">
                  <c:v>18.05744242227406</c:v>
                </c:pt>
                <c:pt idx="2781">
                  <c:v>18.06784375322312</c:v>
                </c:pt>
                <c:pt idx="2782">
                  <c:v>18.07824539079726</c:v>
                </c:pt>
                <c:pt idx="2783">
                  <c:v>18.08864733190222</c:v>
                </c:pt>
                <c:pt idx="2784">
                  <c:v>18.09904957344367</c:v>
                </c:pt>
                <c:pt idx="2785">
                  <c:v>18.10945211232715</c:v>
                </c:pt>
                <c:pt idx="2786">
                  <c:v>18.11985494545815</c:v>
                </c:pt>
                <c:pt idx="2787">
                  <c:v>18.13025806974203</c:v>
                </c:pt>
                <c:pt idx="2788">
                  <c:v>18.14066148208412</c:v>
                </c:pt>
                <c:pt idx="2789">
                  <c:v>18.15106517938962</c:v>
                </c:pt>
                <c:pt idx="2790">
                  <c:v>18.16146915856365</c:v>
                </c:pt>
                <c:pt idx="2791">
                  <c:v>18.17187341651129</c:v>
                </c:pt>
                <c:pt idx="2792">
                  <c:v>18.18227795013745</c:v>
                </c:pt>
                <c:pt idx="2793">
                  <c:v>18.19268275634706</c:v>
                </c:pt>
                <c:pt idx="2794">
                  <c:v>18.2030878320449</c:v>
                </c:pt>
                <c:pt idx="2795">
                  <c:v>18.21349317413569</c:v>
                </c:pt>
                <c:pt idx="2796">
                  <c:v>18.22389877952407</c:v>
                </c:pt>
                <c:pt idx="2797">
                  <c:v>18.23430464511461</c:v>
                </c:pt>
                <c:pt idx="2798">
                  <c:v>18.24471076781177</c:v>
                </c:pt>
                <c:pt idx="2799">
                  <c:v>18.25511714451997</c:v>
                </c:pt>
                <c:pt idx="2800">
                  <c:v>18.26552377214356</c:v>
                </c:pt>
                <c:pt idx="2801">
                  <c:v>18.27593064758679</c:v>
                </c:pt>
                <c:pt idx="2802">
                  <c:v>18.28633776775383</c:v>
                </c:pt>
                <c:pt idx="2803">
                  <c:v>18.29674512954881</c:v>
                </c:pt>
                <c:pt idx="2804">
                  <c:v>18.30715272987576</c:v>
                </c:pt>
                <c:pt idx="2805">
                  <c:v>18.31756056563864</c:v>
                </c:pt>
                <c:pt idx="2806">
                  <c:v>18.32796863374136</c:v>
                </c:pt>
                <c:pt idx="2807">
                  <c:v>18.33837693108774</c:v>
                </c:pt>
                <c:pt idx="2808">
                  <c:v>18.34878545458155</c:v>
                </c:pt>
                <c:pt idx="2809">
                  <c:v>18.35919420112648</c:v>
                </c:pt>
                <c:pt idx="2810">
                  <c:v>18.36960316762617</c:v>
                </c:pt>
                <c:pt idx="2811">
                  <c:v>18.38001235098416</c:v>
                </c:pt>
                <c:pt idx="2812">
                  <c:v>18.39042174810396</c:v>
                </c:pt>
                <c:pt idx="2813">
                  <c:v>18.40083135588901</c:v>
                </c:pt>
                <c:pt idx="2814">
                  <c:v>18.41124117124266</c:v>
                </c:pt>
                <c:pt idx="2815">
                  <c:v>18.42165119106825</c:v>
                </c:pt>
                <c:pt idx="2816">
                  <c:v>18.432061412269</c:v>
                </c:pt>
                <c:pt idx="2817">
                  <c:v>18.44247183174811</c:v>
                </c:pt>
                <c:pt idx="2818">
                  <c:v>18.45288244640872</c:v>
                </c:pt>
                <c:pt idx="2819">
                  <c:v>18.46329325315388</c:v>
                </c:pt>
                <c:pt idx="2820">
                  <c:v>18.47370424888663</c:v>
                </c:pt>
                <c:pt idx="2821">
                  <c:v>18.48411543050991</c:v>
                </c:pt>
                <c:pt idx="2822">
                  <c:v>18.49452679492662</c:v>
                </c:pt>
                <c:pt idx="2823">
                  <c:v>18.50493833903963</c:v>
                </c:pt>
                <c:pt idx="2824">
                  <c:v>18.51535005975173</c:v>
                </c:pt>
                <c:pt idx="2825">
                  <c:v>18.52576195396563</c:v>
                </c:pt>
                <c:pt idx="2826">
                  <c:v>18.53617401858407</c:v>
                </c:pt>
                <c:pt idx="2827">
                  <c:v>18.54658625050965</c:v>
                </c:pt>
                <c:pt idx="2828">
                  <c:v>18.556998646645</c:v>
                </c:pt>
                <c:pt idx="2829">
                  <c:v>18.56741120389262</c:v>
                </c:pt>
                <c:pt idx="2830">
                  <c:v>18.57782391915503</c:v>
                </c:pt>
                <c:pt idx="2831">
                  <c:v>18.58823678933466</c:v>
                </c:pt>
                <c:pt idx="2832">
                  <c:v>18.59864981133392</c:v>
                </c:pt>
                <c:pt idx="2833">
                  <c:v>18.60906298205519</c:v>
                </c:pt>
                <c:pt idx="2834">
                  <c:v>18.61947629840075</c:v>
                </c:pt>
                <c:pt idx="2835">
                  <c:v>18.62988975727287</c:v>
                </c:pt>
                <c:pt idx="2836">
                  <c:v>18.64030335557378</c:v>
                </c:pt>
                <c:pt idx="2837">
                  <c:v>18.65071709020567</c:v>
                </c:pt>
                <c:pt idx="2838">
                  <c:v>18.66113095807069</c:v>
                </c:pt>
                <c:pt idx="2839">
                  <c:v>18.67154495607092</c:v>
                </c:pt>
                <c:pt idx="2840">
                  <c:v>18.68195908110845</c:v>
                </c:pt>
                <c:pt idx="2841">
                  <c:v>18.69237333008528</c:v>
                </c:pt>
                <c:pt idx="2842">
                  <c:v>18.70278769990343</c:v>
                </c:pt>
                <c:pt idx="2843">
                  <c:v>18.71320218746484</c:v>
                </c:pt>
                <c:pt idx="2844">
                  <c:v>18.72361678967143</c:v>
                </c:pt>
                <c:pt idx="2845">
                  <c:v>18.73403150342509</c:v>
                </c:pt>
                <c:pt idx="2846">
                  <c:v>18.74444632562767</c:v>
                </c:pt>
                <c:pt idx="2847">
                  <c:v>18.75486125318099</c:v>
                </c:pt>
                <c:pt idx="2848">
                  <c:v>18.76527628298684</c:v>
                </c:pt>
                <c:pt idx="2849">
                  <c:v>18.77569141194698</c:v>
                </c:pt>
                <c:pt idx="2850">
                  <c:v>18.78610663696312</c:v>
                </c:pt>
                <c:pt idx="2851">
                  <c:v>18.796521954937</c:v>
                </c:pt>
                <c:pt idx="2852">
                  <c:v>18.80693736277026</c:v>
                </c:pt>
                <c:pt idx="2853">
                  <c:v>18.81735285736455</c:v>
                </c:pt>
                <c:pt idx="2854">
                  <c:v>18.8277684356215</c:v>
                </c:pt>
                <c:pt idx="2855">
                  <c:v>18.8381840944427</c:v>
                </c:pt>
                <c:pt idx="2856">
                  <c:v>18.8485998307297</c:v>
                </c:pt>
                <c:pt idx="2857">
                  <c:v>18.8590156413841</c:v>
                </c:pt>
                <c:pt idx="2858">
                  <c:v>18.86943152330738</c:v>
                </c:pt>
                <c:pt idx="2859">
                  <c:v>18.87984747340108</c:v>
                </c:pt>
                <c:pt idx="2860">
                  <c:v>18.89026348856665</c:v>
                </c:pt>
                <c:pt idx="2861">
                  <c:v>18.90067956570557</c:v>
                </c:pt>
                <c:pt idx="2862">
                  <c:v>18.9110957017193</c:v>
                </c:pt>
                <c:pt idx="2863">
                  <c:v>18.92151189350923</c:v>
                </c:pt>
                <c:pt idx="2864">
                  <c:v>18.93192813797683</c:v>
                </c:pt>
                <c:pt idx="2865">
                  <c:v>18.94234443202344</c:v>
                </c:pt>
                <c:pt idx="2866">
                  <c:v>18.95276077255048</c:v>
                </c:pt>
                <c:pt idx="2867">
                  <c:v>18.96317715645931</c:v>
                </c:pt>
                <c:pt idx="2868">
                  <c:v>18.97359358065128</c:v>
                </c:pt>
                <c:pt idx="2869">
                  <c:v>18.98401004202773</c:v>
                </c:pt>
                <c:pt idx="2870">
                  <c:v>18.99442653749001</c:v>
                </c:pt>
                <c:pt idx="2871">
                  <c:v>19.00484306393944</c:v>
                </c:pt>
                <c:pt idx="2872">
                  <c:v>19.01525961827731</c:v>
                </c:pt>
                <c:pt idx="2873">
                  <c:v>19.02567619740494</c:v>
                </c:pt>
                <c:pt idx="2874">
                  <c:v>19.03609279822363</c:v>
                </c:pt>
                <c:pt idx="2875">
                  <c:v>19.04650941763466</c:v>
                </c:pt>
                <c:pt idx="2876">
                  <c:v>19.05692605253933</c:v>
                </c:pt>
                <c:pt idx="2877">
                  <c:v>19.06734269983891</c:v>
                </c:pt>
                <c:pt idx="2878">
                  <c:v>19.0777593564347</c:v>
                </c:pt>
                <c:pt idx="2879">
                  <c:v>19.08817601922792</c:v>
                </c:pt>
                <c:pt idx="2880">
                  <c:v>19.0985926851199</c:v>
                </c:pt>
                <c:pt idx="2881">
                  <c:v>19.1090093510119</c:v>
                </c:pt>
                <c:pt idx="2882">
                  <c:v>19.11942601380517</c:v>
                </c:pt>
                <c:pt idx="2883">
                  <c:v>19.12984267040099</c:v>
                </c:pt>
                <c:pt idx="2884">
                  <c:v>19.14025931770065</c:v>
                </c:pt>
                <c:pt idx="2885">
                  <c:v>19.15067595260541</c:v>
                </c:pt>
                <c:pt idx="2886">
                  <c:v>19.16109257201656</c:v>
                </c:pt>
                <c:pt idx="2887">
                  <c:v>19.17150917283538</c:v>
                </c:pt>
                <c:pt idx="2888">
                  <c:v>19.18192575196317</c:v>
                </c:pt>
                <c:pt idx="2889">
                  <c:v>19.19234230630121</c:v>
                </c:pt>
                <c:pt idx="2890">
                  <c:v>19.20275883275082</c:v>
                </c:pt>
                <c:pt idx="2891">
                  <c:v>19.21317532821332</c:v>
                </c:pt>
                <c:pt idx="2892">
                  <c:v>19.22359178959001</c:v>
                </c:pt>
                <c:pt idx="2893">
                  <c:v>19.23400821378223</c:v>
                </c:pt>
                <c:pt idx="2894">
                  <c:v>19.24442459769133</c:v>
                </c:pt>
                <c:pt idx="2895">
                  <c:v>19.25484093821867</c:v>
                </c:pt>
                <c:pt idx="2896">
                  <c:v>19.2652572322656</c:v>
                </c:pt>
                <c:pt idx="2897">
                  <c:v>19.27567347673352</c:v>
                </c:pt>
                <c:pt idx="2898">
                  <c:v>19.28608966852383</c:v>
                </c:pt>
                <c:pt idx="2899">
                  <c:v>19.29650580453793</c:v>
                </c:pt>
                <c:pt idx="2900">
                  <c:v>19.30692188167724</c:v>
                </c:pt>
                <c:pt idx="2901">
                  <c:v>19.31733789684323</c:v>
                </c:pt>
                <c:pt idx="2902">
                  <c:v>19.32775384693736</c:v>
                </c:pt>
                <c:pt idx="2903">
                  <c:v>19.33816972886111</c:v>
                </c:pt>
                <c:pt idx="2904">
                  <c:v>19.34858553951597</c:v>
                </c:pt>
                <c:pt idx="2905">
                  <c:v>19.3590012758035</c:v>
                </c:pt>
                <c:pt idx="2906">
                  <c:v>19.36941693462521</c:v>
                </c:pt>
                <c:pt idx="2907">
                  <c:v>19.3798325128827</c:v>
                </c:pt>
                <c:pt idx="2908">
                  <c:v>19.39024800747755</c:v>
                </c:pt>
                <c:pt idx="2909">
                  <c:v>19.40066341531139</c:v>
                </c:pt>
                <c:pt idx="2910">
                  <c:v>19.41107873328587</c:v>
                </c:pt>
                <c:pt idx="2911">
                  <c:v>19.42149395830263</c:v>
                </c:pt>
                <c:pt idx="2912">
                  <c:v>19.43190908726342</c:v>
                </c:pt>
                <c:pt idx="2913">
                  <c:v>19.44232411706992</c:v>
                </c:pt>
                <c:pt idx="2914">
                  <c:v>19.45273904462392</c:v>
                </c:pt>
                <c:pt idx="2915">
                  <c:v>19.46315386682721</c:v>
                </c:pt>
                <c:pt idx="2916">
                  <c:v>19.4735685805816</c:v>
                </c:pt>
                <c:pt idx="2917">
                  <c:v>19.48398318278893</c:v>
                </c:pt>
                <c:pt idx="2918">
                  <c:v>19.49439767035111</c:v>
                </c:pt>
                <c:pt idx="2919">
                  <c:v>19.50481204017004</c:v>
                </c:pt>
                <c:pt idx="2920">
                  <c:v>19.51522628914768</c:v>
                </c:pt>
                <c:pt idx="2921">
                  <c:v>19.52564041418604</c:v>
                </c:pt>
                <c:pt idx="2922">
                  <c:v>19.53605441218712</c:v>
                </c:pt>
                <c:pt idx="2923">
                  <c:v>19.546468280053</c:v>
                </c:pt>
                <c:pt idx="2924">
                  <c:v>19.55688201468578</c:v>
                </c:pt>
                <c:pt idx="2925">
                  <c:v>19.5672956129876</c:v>
                </c:pt>
                <c:pt idx="2926">
                  <c:v>19.57770907186064</c:v>
                </c:pt>
                <c:pt idx="2927">
                  <c:v>19.58812238820714</c:v>
                </c:pt>
                <c:pt idx="2928">
                  <c:v>19.59853555892937</c:v>
                </c:pt>
                <c:pt idx="2929">
                  <c:v>19.60894858092963</c:v>
                </c:pt>
                <c:pt idx="2930">
                  <c:v>19.6193614511103</c:v>
                </c:pt>
                <c:pt idx="2931">
                  <c:v>19.62977416637372</c:v>
                </c:pt>
                <c:pt idx="2932">
                  <c:v>19.6401867236224</c:v>
                </c:pt>
                <c:pt idx="2933">
                  <c:v>19.65059911975881</c:v>
                </c:pt>
                <c:pt idx="2934">
                  <c:v>19.66101135168549</c:v>
                </c:pt>
                <c:pt idx="2935">
                  <c:v>19.67142341630503</c:v>
                </c:pt>
                <c:pt idx="2936">
                  <c:v>19.68183531052007</c:v>
                </c:pt>
                <c:pt idx="2937">
                  <c:v>19.69224703123331</c:v>
                </c:pt>
                <c:pt idx="2938">
                  <c:v>19.70265857534749</c:v>
                </c:pt>
                <c:pt idx="2939">
                  <c:v>19.7130699397654</c:v>
                </c:pt>
                <c:pt idx="2940">
                  <c:v>19.7234811213899</c:v>
                </c:pt>
                <c:pt idx="2941">
                  <c:v>19.73389211712388</c:v>
                </c:pt>
                <c:pt idx="2942">
                  <c:v>19.74430292387029</c:v>
                </c:pt>
                <c:pt idx="2943">
                  <c:v>19.75471353853217</c:v>
                </c:pt>
                <c:pt idx="2944">
                  <c:v>19.76512395801258</c:v>
                </c:pt>
                <c:pt idx="2945">
                  <c:v>19.77553417921465</c:v>
                </c:pt>
                <c:pt idx="2946">
                  <c:v>19.78594419904157</c:v>
                </c:pt>
                <c:pt idx="2947">
                  <c:v>19.79635401439659</c:v>
                </c:pt>
                <c:pt idx="2948">
                  <c:v>19.80676362218301</c:v>
                </c:pt>
                <c:pt idx="2949">
                  <c:v>19.81717301930421</c:v>
                </c:pt>
                <c:pt idx="2950">
                  <c:v>19.82758220266361</c:v>
                </c:pt>
                <c:pt idx="2951">
                  <c:v>19.83799116916474</c:v>
                </c:pt>
                <c:pt idx="2952">
                  <c:v>19.84839991571112</c:v>
                </c:pt>
                <c:pt idx="2953">
                  <c:v>19.85880843920642</c:v>
                </c:pt>
                <c:pt idx="2954">
                  <c:v>19.8692167365543</c:v>
                </c:pt>
                <c:pt idx="2955">
                  <c:v>19.87962480465854</c:v>
                </c:pt>
                <c:pt idx="2956">
                  <c:v>19.89003264042296</c:v>
                </c:pt>
                <c:pt idx="2957">
                  <c:v>19.90044024075145</c:v>
                </c:pt>
                <c:pt idx="2958">
                  <c:v>19.91084760254801</c:v>
                </c:pt>
                <c:pt idx="2959">
                  <c:v>19.92125472271666</c:v>
                </c:pt>
                <c:pt idx="2960">
                  <c:v>19.9316615981615</c:v>
                </c:pt>
                <c:pt idx="2961">
                  <c:v>19.94206822578673</c:v>
                </c:pt>
                <c:pt idx="2962">
                  <c:v>19.9524746024966</c:v>
                </c:pt>
                <c:pt idx="2963">
                  <c:v>19.96288072519545</c:v>
                </c:pt>
                <c:pt idx="2964">
                  <c:v>19.97328659078768</c:v>
                </c:pt>
                <c:pt idx="2965">
                  <c:v>19.98369219617778</c:v>
                </c:pt>
                <c:pt idx="2966">
                  <c:v>19.99409753827032</c:v>
                </c:pt>
                <c:pt idx="2967">
                  <c:v>20.00450261396992</c:v>
                </c:pt>
                <c:pt idx="2968">
                  <c:v>20.01490742018132</c:v>
                </c:pt>
                <c:pt idx="2969">
                  <c:v>20.02531195380929</c:v>
                </c:pt>
                <c:pt idx="2970">
                  <c:v>20.03571621175874</c:v>
                </c:pt>
                <c:pt idx="2971">
                  <c:v>20.04612019093463</c:v>
                </c:pt>
                <c:pt idx="2972">
                  <c:v>20.05652388824198</c:v>
                </c:pt>
                <c:pt idx="2973">
                  <c:v>20.06692730058596</c:v>
                </c:pt>
                <c:pt idx="2974">
                  <c:v>20.07733042487176</c:v>
                </c:pt>
                <c:pt idx="2975">
                  <c:v>20.08773325800467</c:v>
                </c:pt>
                <c:pt idx="2976">
                  <c:v>20.09813579689011</c:v>
                </c:pt>
                <c:pt idx="2977">
                  <c:v>20.10853803843351</c:v>
                </c:pt>
                <c:pt idx="2978">
                  <c:v>20.11893997954047</c:v>
                </c:pt>
                <c:pt idx="2979">
                  <c:v>20.12934161711662</c:v>
                </c:pt>
                <c:pt idx="2980">
                  <c:v>20.13974294806771</c:v>
                </c:pt>
                <c:pt idx="2981">
                  <c:v>20.15014396929958</c:v>
                </c:pt>
                <c:pt idx="2982">
                  <c:v>20.16054467771814</c:v>
                </c:pt>
                <c:pt idx="2983">
                  <c:v>20.17094507022943</c:v>
                </c:pt>
                <c:pt idx="2984">
                  <c:v>20.18134514373955</c:v>
                </c:pt>
                <c:pt idx="2985">
                  <c:v>20.1917448951547</c:v>
                </c:pt>
                <c:pt idx="2986">
                  <c:v>20.20214432138119</c:v>
                </c:pt>
                <c:pt idx="2987">
                  <c:v>20.21254341932543</c:v>
                </c:pt>
                <c:pt idx="2988">
                  <c:v>20.22294218589391</c:v>
                </c:pt>
                <c:pt idx="2989">
                  <c:v>20.23334061799322</c:v>
                </c:pt>
                <c:pt idx="2990">
                  <c:v>20.24373871253006</c:v>
                </c:pt>
                <c:pt idx="2991">
                  <c:v>20.25413646641124</c:v>
                </c:pt>
                <c:pt idx="2992">
                  <c:v>20.26453387654362</c:v>
                </c:pt>
                <c:pt idx="2993">
                  <c:v>20.27493093983426</c:v>
                </c:pt>
                <c:pt idx="2994">
                  <c:v>20.2853276531902</c:v>
                </c:pt>
                <c:pt idx="2995">
                  <c:v>20.29572401351869</c:v>
                </c:pt>
                <c:pt idx="2996">
                  <c:v>20.30612001772703</c:v>
                </c:pt>
                <c:pt idx="2997">
                  <c:v>20.31651566272263</c:v>
                </c:pt>
                <c:pt idx="2998">
                  <c:v>20.32691094541302</c:v>
                </c:pt>
                <c:pt idx="2999">
                  <c:v>20.33730586270583</c:v>
                </c:pt>
                <c:pt idx="3000">
                  <c:v>20.34770041150881</c:v>
                </c:pt>
                <c:pt idx="3001">
                  <c:v>20.3580945887298</c:v>
                </c:pt>
                <c:pt idx="3002">
                  <c:v>20.36848839127678</c:v>
                </c:pt>
                <c:pt idx="3003">
                  <c:v>20.3788818160578</c:v>
                </c:pt>
                <c:pt idx="3004">
                  <c:v>20.38927485998105</c:v>
                </c:pt>
                <c:pt idx="3005">
                  <c:v>20.39966751995485</c:v>
                </c:pt>
                <c:pt idx="3006">
                  <c:v>20.4100597928876</c:v>
                </c:pt>
                <c:pt idx="3007">
                  <c:v>20.4204516756878</c:v>
                </c:pt>
                <c:pt idx="3008">
                  <c:v>20.43084316526413</c:v>
                </c:pt>
                <c:pt idx="3009">
                  <c:v>20.44123425852533</c:v>
                </c:pt>
                <c:pt idx="3010">
                  <c:v>20.45162495238031</c:v>
                </c:pt>
                <c:pt idx="3011">
                  <c:v>20.46201524373804</c:v>
                </c:pt>
                <c:pt idx="3012">
                  <c:v>20.47240512950765</c:v>
                </c:pt>
                <c:pt idx="3013">
                  <c:v>20.48279460659837</c:v>
                </c:pt>
                <c:pt idx="3014">
                  <c:v>20.49318367191956</c:v>
                </c:pt>
                <c:pt idx="3015">
                  <c:v>20.50357232238071</c:v>
                </c:pt>
                <c:pt idx="3016">
                  <c:v>20.51396055489142</c:v>
                </c:pt>
                <c:pt idx="3017">
                  <c:v>20.52434836636141</c:v>
                </c:pt>
                <c:pt idx="3018">
                  <c:v>20.53473575370056</c:v>
                </c:pt>
                <c:pt idx="3019">
                  <c:v>20.54512271381883</c:v>
                </c:pt>
                <c:pt idx="3020">
                  <c:v>20.55550924362633</c:v>
                </c:pt>
                <c:pt idx="3021">
                  <c:v>20.56589534003331</c:v>
                </c:pt>
                <c:pt idx="3022">
                  <c:v>20.57628099995013</c:v>
                </c:pt>
                <c:pt idx="3023">
                  <c:v>20.58666622028727</c:v>
                </c:pt>
                <c:pt idx="3024">
                  <c:v>20.59705099795539</c:v>
                </c:pt>
                <c:pt idx="3025">
                  <c:v>20.60743532986521</c:v>
                </c:pt>
                <c:pt idx="3026">
                  <c:v>20.61781921292764</c:v>
                </c:pt>
                <c:pt idx="3027">
                  <c:v>20.6282026440537</c:v>
                </c:pt>
                <c:pt idx="3028">
                  <c:v>20.63858562015456</c:v>
                </c:pt>
                <c:pt idx="3029">
                  <c:v>20.6489681381415</c:v>
                </c:pt>
                <c:pt idx="3030">
                  <c:v>20.65935019492593</c:v>
                </c:pt>
                <c:pt idx="3031">
                  <c:v>20.66973178741947</c:v>
                </c:pt>
                <c:pt idx="3032">
                  <c:v>20.68011291253377</c:v>
                </c:pt>
                <c:pt idx="3033">
                  <c:v>20.69049356718072</c:v>
                </c:pt>
                <c:pt idx="3034">
                  <c:v>20.70087374827228</c:v>
                </c:pt>
                <c:pt idx="3035">
                  <c:v>20.71125345272057</c:v>
                </c:pt>
                <c:pt idx="3036">
                  <c:v>20.72163267743786</c:v>
                </c:pt>
                <c:pt idx="3037">
                  <c:v>20.73201141933659</c:v>
                </c:pt>
                <c:pt idx="3038">
                  <c:v>20.74238967532926</c:v>
                </c:pt>
                <c:pt idx="3039">
                  <c:v>20.75276744232861</c:v>
                </c:pt>
                <c:pt idx="3040">
                  <c:v>20.76314471724747</c:v>
                </c:pt>
                <c:pt idx="3041">
                  <c:v>20.77352149699883</c:v>
                </c:pt>
                <c:pt idx="3042">
                  <c:v>20.78389777849583</c:v>
                </c:pt>
                <c:pt idx="3043">
                  <c:v>20.79427355865174</c:v>
                </c:pt>
                <c:pt idx="3044">
                  <c:v>20.80464883438001</c:v>
                </c:pt>
                <c:pt idx="3045">
                  <c:v>20.81502360259422</c:v>
                </c:pt>
                <c:pt idx="3046">
                  <c:v>20.82539786020811</c:v>
                </c:pt>
                <c:pt idx="3047">
                  <c:v>20.83577160413556</c:v>
                </c:pt>
                <c:pt idx="3048">
                  <c:v>20.84614483129061</c:v>
                </c:pt>
                <c:pt idx="3049">
                  <c:v>20.85651753858745</c:v>
                </c:pt>
                <c:pt idx="3050">
                  <c:v>20.86688972294045</c:v>
                </c:pt>
                <c:pt idx="3051">
                  <c:v>20.87726138126409</c:v>
                </c:pt>
                <c:pt idx="3052">
                  <c:v>20.88763251047303</c:v>
                </c:pt>
                <c:pt idx="3053">
                  <c:v>20.89800310748211</c:v>
                </c:pt>
                <c:pt idx="3054">
                  <c:v>20.90837316920629</c:v>
                </c:pt>
                <c:pt idx="3055">
                  <c:v>20.91874269256069</c:v>
                </c:pt>
                <c:pt idx="3056">
                  <c:v>20.92911167446065</c:v>
                </c:pt>
                <c:pt idx="3057">
                  <c:v>20.93948011182159</c:v>
                </c:pt>
                <c:pt idx="3058">
                  <c:v>20.94984800155913</c:v>
                </c:pt>
                <c:pt idx="3059">
                  <c:v>20.96021534058907</c:v>
                </c:pt>
                <c:pt idx="3060">
                  <c:v>20.97058212582735</c:v>
                </c:pt>
                <c:pt idx="3061">
                  <c:v>20.98094835419007</c:v>
                </c:pt>
                <c:pt idx="3062">
                  <c:v>20.99131402259351</c:v>
                </c:pt>
                <c:pt idx="3063">
                  <c:v>21.00167912795412</c:v>
                </c:pt>
                <c:pt idx="3064">
                  <c:v>21.0120436671885</c:v>
                </c:pt>
                <c:pt idx="3065">
                  <c:v>21.02240763721343</c:v>
                </c:pt>
                <c:pt idx="3066">
                  <c:v>21.03277103494586</c:v>
                </c:pt>
                <c:pt idx="3067">
                  <c:v>21.04313385730291</c:v>
                </c:pt>
                <c:pt idx="3068">
                  <c:v>21.05349610120186</c:v>
                </c:pt>
                <c:pt idx="3069">
                  <c:v>21.06385776356019</c:v>
                </c:pt>
                <c:pt idx="3070">
                  <c:v>21.0742188412955</c:v>
                </c:pt>
                <c:pt idx="3071">
                  <c:v>21.08457933132562</c:v>
                </c:pt>
                <c:pt idx="3072">
                  <c:v>21.09493923056856</c:v>
                </c:pt>
                <c:pt idx="3073">
                  <c:v>21.10529853594243</c:v>
                </c:pt>
                <c:pt idx="3074">
                  <c:v>21.11565724436559</c:v>
                </c:pt>
                <c:pt idx="3075">
                  <c:v>21.12601535275655</c:v>
                </c:pt>
                <c:pt idx="3076">
                  <c:v>21.13637285803399</c:v>
                </c:pt>
                <c:pt idx="3077">
                  <c:v>21.1467297571168</c:v>
                </c:pt>
                <c:pt idx="3078">
                  <c:v>21.15708604692403</c:v>
                </c:pt>
                <c:pt idx="3079">
                  <c:v>21.16744172437489</c:v>
                </c:pt>
                <c:pt idx="3080">
                  <c:v>21.17779678638881</c:v>
                </c:pt>
                <c:pt idx="3081">
                  <c:v>21.18815122988539</c:v>
                </c:pt>
                <c:pt idx="3082">
                  <c:v>21.19850505178441</c:v>
                </c:pt>
                <c:pt idx="3083">
                  <c:v>21.20885824900582</c:v>
                </c:pt>
                <c:pt idx="3084">
                  <c:v>21.21921081846979</c:v>
                </c:pt>
                <c:pt idx="3085">
                  <c:v>21.22956275709666</c:v>
                </c:pt>
                <c:pt idx="3086">
                  <c:v>21.23991406180695</c:v>
                </c:pt>
                <c:pt idx="3087">
                  <c:v>21.25026472952137</c:v>
                </c:pt>
                <c:pt idx="3088">
                  <c:v>21.26061475716082</c:v>
                </c:pt>
                <c:pt idx="3089">
                  <c:v>21.27096414164643</c:v>
                </c:pt>
                <c:pt idx="3090">
                  <c:v>21.28131287989945</c:v>
                </c:pt>
                <c:pt idx="3091">
                  <c:v>21.29166096884137</c:v>
                </c:pt>
                <c:pt idx="3092">
                  <c:v>21.30200840539387</c:v>
                </c:pt>
                <c:pt idx="3093">
                  <c:v>21.31235518647881</c:v>
                </c:pt>
                <c:pt idx="3094">
                  <c:v>21.32270130901824</c:v>
                </c:pt>
                <c:pt idx="3095">
                  <c:v>21.33304676993443</c:v>
                </c:pt>
                <c:pt idx="3096">
                  <c:v>21.34339156614983</c:v>
                </c:pt>
                <c:pt idx="3097">
                  <c:v>21.35373569458709</c:v>
                </c:pt>
                <c:pt idx="3098">
                  <c:v>21.36407915216906</c:v>
                </c:pt>
                <c:pt idx="3099">
                  <c:v>21.37442193581879</c:v>
                </c:pt>
                <c:pt idx="3100">
                  <c:v>21.38476404245954</c:v>
                </c:pt>
                <c:pt idx="3101">
                  <c:v>21.39510546901475</c:v>
                </c:pt>
                <c:pt idx="3102">
                  <c:v>21.40544621240806</c:v>
                </c:pt>
                <c:pt idx="3103">
                  <c:v>21.41578626956335</c:v>
                </c:pt>
                <c:pt idx="3104">
                  <c:v>21.42612563740469</c:v>
                </c:pt>
                <c:pt idx="3105">
                  <c:v>21.43646431285632</c:v>
                </c:pt>
                <c:pt idx="3106">
                  <c:v>21.44680229284271</c:v>
                </c:pt>
                <c:pt idx="3107">
                  <c:v>21.45713957428856</c:v>
                </c:pt>
                <c:pt idx="3108">
                  <c:v>21.46747615411876</c:v>
                </c:pt>
                <c:pt idx="3109">
                  <c:v>21.47781202925838</c:v>
                </c:pt>
                <c:pt idx="3110">
                  <c:v>21.48814719663274</c:v>
                </c:pt>
                <c:pt idx="3111">
                  <c:v>21.49848165316735</c:v>
                </c:pt>
                <c:pt idx="3112">
                  <c:v>21.50881539578796</c:v>
                </c:pt>
                <c:pt idx="3113">
                  <c:v>21.51914842142048</c:v>
                </c:pt>
                <c:pt idx="3114">
                  <c:v>21.52948072699107</c:v>
                </c:pt>
                <c:pt idx="3115">
                  <c:v>21.5398123094261</c:v>
                </c:pt>
                <c:pt idx="3116">
                  <c:v>21.55014316565216</c:v>
                </c:pt>
                <c:pt idx="3117">
                  <c:v>21.56047329259603</c:v>
                </c:pt>
                <c:pt idx="3118">
                  <c:v>21.57080268718474</c:v>
                </c:pt>
                <c:pt idx="3119">
                  <c:v>21.58113134634553</c:v>
                </c:pt>
                <c:pt idx="3120">
                  <c:v>21.59145926700583</c:v>
                </c:pt>
                <c:pt idx="3121">
                  <c:v>21.60178644609333</c:v>
                </c:pt>
                <c:pt idx="3122">
                  <c:v>21.6121128805359</c:v>
                </c:pt>
                <c:pt idx="3123">
                  <c:v>21.62243856726168</c:v>
                </c:pt>
                <c:pt idx="3124">
                  <c:v>21.63276350319899</c:v>
                </c:pt>
                <c:pt idx="3125">
                  <c:v>21.64308768527641</c:v>
                </c:pt>
                <c:pt idx="3126">
                  <c:v>21.65341111042269</c:v>
                </c:pt>
                <c:pt idx="3127">
                  <c:v>21.66373377556684</c:v>
                </c:pt>
                <c:pt idx="3128">
                  <c:v>21.67405567763814</c:v>
                </c:pt>
                <c:pt idx="3129">
                  <c:v>21.684376813566</c:v>
                </c:pt>
                <c:pt idx="3130">
                  <c:v>21.69469718028015</c:v>
                </c:pt>
                <c:pt idx="3131">
                  <c:v>21.70501677471048</c:v>
                </c:pt>
                <c:pt idx="3132">
                  <c:v>21.71533559378715</c:v>
                </c:pt>
                <c:pt idx="3133">
                  <c:v>21.72565363444054</c:v>
                </c:pt>
                <c:pt idx="3134">
                  <c:v>21.73597089360126</c:v>
                </c:pt>
                <c:pt idx="3135">
                  <c:v>21.74628736820015</c:v>
                </c:pt>
                <c:pt idx="3136">
                  <c:v>21.75660305516828</c:v>
                </c:pt>
                <c:pt idx="3137">
                  <c:v>21.76691795143698</c:v>
                </c:pt>
                <c:pt idx="3138">
                  <c:v>21.77723205393778</c:v>
                </c:pt>
                <c:pt idx="3139">
                  <c:v>21.78754535960246</c:v>
                </c:pt>
                <c:pt idx="3140">
                  <c:v>21.79785786536306</c:v>
                </c:pt>
                <c:pt idx="3141">
                  <c:v>21.8081695681518</c:v>
                </c:pt>
                <c:pt idx="3142">
                  <c:v>21.81848046490122</c:v>
                </c:pt>
                <c:pt idx="3143">
                  <c:v>21.82879055254402</c:v>
                </c:pt>
                <c:pt idx="3144">
                  <c:v>21.8390998280132</c:v>
                </c:pt>
                <c:pt idx="3145">
                  <c:v>21.84940828824196</c:v>
                </c:pt>
                <c:pt idx="3146">
                  <c:v>21.85971593016377</c:v>
                </c:pt>
                <c:pt idx="3147">
                  <c:v>21.87002275071233</c:v>
                </c:pt>
                <c:pt idx="3148">
                  <c:v>21.8803287468216</c:v>
                </c:pt>
                <c:pt idx="3149">
                  <c:v>21.89063391542576</c:v>
                </c:pt>
                <c:pt idx="3150">
                  <c:v>21.90093825345925</c:v>
                </c:pt>
                <c:pt idx="3151">
                  <c:v>21.91124175785677</c:v>
                </c:pt>
                <c:pt idx="3152">
                  <c:v>21.92154442555323</c:v>
                </c:pt>
                <c:pt idx="3153">
                  <c:v>21.93184625348384</c:v>
                </c:pt>
                <c:pt idx="3154">
                  <c:v>21.94214723858401</c:v>
                </c:pt>
                <c:pt idx="3155">
                  <c:v>21.95244737778945</c:v>
                </c:pt>
                <c:pt idx="3156">
                  <c:v>21.96274666803608</c:v>
                </c:pt>
                <c:pt idx="3157">
                  <c:v>21.97304510626009</c:v>
                </c:pt>
                <c:pt idx="3158">
                  <c:v>21.98334268939792</c:v>
                </c:pt>
                <c:pt idx="3159">
                  <c:v>21.99363941438628</c:v>
                </c:pt>
                <c:pt idx="3160">
                  <c:v>22.0039352781621</c:v>
                </c:pt>
                <c:pt idx="3161">
                  <c:v>22.01423027766259</c:v>
                </c:pt>
                <c:pt idx="3162">
                  <c:v>22.02452440982524</c:v>
                </c:pt>
                <c:pt idx="3163">
                  <c:v>22.03481767158775</c:v>
                </c:pt>
                <c:pt idx="3164">
                  <c:v>22.0451100598881</c:v>
                </c:pt>
                <c:pt idx="3165">
                  <c:v>22.05540157166454</c:v>
                </c:pt>
                <c:pt idx="3166">
                  <c:v>22.06569220385557</c:v>
                </c:pt>
                <c:pt idx="3167">
                  <c:v>22.07598195339996</c:v>
                </c:pt>
                <c:pt idx="3168">
                  <c:v>22.08627081723673</c:v>
                </c:pt>
                <c:pt idx="3169">
                  <c:v>22.09655879230517</c:v>
                </c:pt>
                <c:pt idx="3170">
                  <c:v>22.10684587554484</c:v>
                </c:pt>
                <c:pt idx="3171">
                  <c:v>22.11713206389556</c:v>
                </c:pt>
                <c:pt idx="3172">
                  <c:v>22.1274173542974</c:v>
                </c:pt>
                <c:pt idx="3173">
                  <c:v>22.13770174369073</c:v>
                </c:pt>
                <c:pt idx="3174">
                  <c:v>22.14798522901616</c:v>
                </c:pt>
                <c:pt idx="3175">
                  <c:v>22.15826780721459</c:v>
                </c:pt>
                <c:pt idx="3176">
                  <c:v>22.16854947522716</c:v>
                </c:pt>
                <c:pt idx="3177">
                  <c:v>22.17883022999533</c:v>
                </c:pt>
                <c:pt idx="3178">
                  <c:v>22.18911006846078</c:v>
                </c:pt>
                <c:pt idx="3179">
                  <c:v>22.1993889875655</c:v>
                </c:pt>
                <c:pt idx="3180">
                  <c:v>22.20966698425173</c:v>
                </c:pt>
                <c:pt idx="3181">
                  <c:v>22.21994405546199</c:v>
                </c:pt>
                <c:pt idx="3182">
                  <c:v>22.23022019813908</c:v>
                </c:pt>
                <c:pt idx="3183">
                  <c:v>22.24049540922609</c:v>
                </c:pt>
                <c:pt idx="3184">
                  <c:v>22.25076968566633</c:v>
                </c:pt>
                <c:pt idx="3185">
                  <c:v>22.26104302440348</c:v>
                </c:pt>
                <c:pt idx="3186">
                  <c:v>22.27131542238142</c:v>
                </c:pt>
                <c:pt idx="3187">
                  <c:v>22.28158687654433</c:v>
                </c:pt>
                <c:pt idx="3188">
                  <c:v>22.29185738383672</c:v>
                </c:pt>
                <c:pt idx="3189">
                  <c:v>22.30212694120328</c:v>
                </c:pt>
                <c:pt idx="3190">
                  <c:v>22.3123955455891</c:v>
                </c:pt>
                <c:pt idx="3191">
                  <c:v>22.32266319393947</c:v>
                </c:pt>
                <c:pt idx="3192">
                  <c:v>22.33292988319998</c:v>
                </c:pt>
                <c:pt idx="3193">
                  <c:v>22.34319561031655</c:v>
                </c:pt>
                <c:pt idx="3194">
                  <c:v>22.35346037223531</c:v>
                </c:pt>
                <c:pt idx="3195">
                  <c:v>22.36372416590276</c:v>
                </c:pt>
                <c:pt idx="3196">
                  <c:v>22.37398698826562</c:v>
                </c:pt>
                <c:pt idx="3197">
                  <c:v>22.38424883627094</c:v>
                </c:pt>
                <c:pt idx="3198">
                  <c:v>22.39450970686605</c:v>
                </c:pt>
                <c:pt idx="3199">
                  <c:v>22.40476959699855</c:v>
                </c:pt>
                <c:pt idx="3200">
                  <c:v>22.41502850361637</c:v>
                </c:pt>
                <c:pt idx="3201">
                  <c:v>22.42528642366769</c:v>
                </c:pt>
                <c:pt idx="3202">
                  <c:v>22.43554335410102</c:v>
                </c:pt>
                <c:pt idx="3203">
                  <c:v>22.44579929186515</c:v>
                </c:pt>
                <c:pt idx="3204">
                  <c:v>22.45605423390917</c:v>
                </c:pt>
                <c:pt idx="3205">
                  <c:v>22.46630817718244</c:v>
                </c:pt>
                <c:pt idx="3206">
                  <c:v>22.47656111863466</c:v>
                </c:pt>
                <c:pt idx="3207">
                  <c:v>22.48681305521578</c:v>
                </c:pt>
                <c:pt idx="3208">
                  <c:v>22.4970639838761</c:v>
                </c:pt>
                <c:pt idx="3209">
                  <c:v>22.50731390156619</c:v>
                </c:pt>
                <c:pt idx="3210">
                  <c:v>22.51756280523692</c:v>
                </c:pt>
                <c:pt idx="3211">
                  <c:v>22.52781069183947</c:v>
                </c:pt>
                <c:pt idx="3212">
                  <c:v>22.5380575583253</c:v>
                </c:pt>
                <c:pt idx="3213">
                  <c:v>22.54830340164623</c:v>
                </c:pt>
                <c:pt idx="3214">
                  <c:v>22.55854821875432</c:v>
                </c:pt>
                <c:pt idx="3215">
                  <c:v>22.56879200660198</c:v>
                </c:pt>
                <c:pt idx="3216">
                  <c:v>22.5790347621419</c:v>
                </c:pt>
                <c:pt idx="3217">
                  <c:v>22.58927648232708</c:v>
                </c:pt>
                <c:pt idx="3218">
                  <c:v>22.59951716411086</c:v>
                </c:pt>
                <c:pt idx="3219">
                  <c:v>22.60975680444683</c:v>
                </c:pt>
                <c:pt idx="3220">
                  <c:v>22.61999540028894</c:v>
                </c:pt>
                <c:pt idx="3221">
                  <c:v>22.63023294859143</c:v>
                </c:pt>
                <c:pt idx="3222">
                  <c:v>22.64046944630886</c:v>
                </c:pt>
                <c:pt idx="3223">
                  <c:v>22.65070489039609</c:v>
                </c:pt>
                <c:pt idx="3224">
                  <c:v>22.66093927780831</c:v>
                </c:pt>
                <c:pt idx="3225">
                  <c:v>22.67117260550101</c:v>
                </c:pt>
                <c:pt idx="3226">
                  <c:v>22.68140487043</c:v>
                </c:pt>
                <c:pt idx="3227">
                  <c:v>22.69163606955141</c:v>
                </c:pt>
                <c:pt idx="3228">
                  <c:v>22.70186619982168</c:v>
                </c:pt>
                <c:pt idx="3229">
                  <c:v>22.71209525819757</c:v>
                </c:pt>
                <c:pt idx="3230">
                  <c:v>22.72232324163617</c:v>
                </c:pt>
                <c:pt idx="3231">
                  <c:v>22.73255014709488</c:v>
                </c:pt>
                <c:pt idx="3232">
                  <c:v>22.74277597153141</c:v>
                </c:pt>
                <c:pt idx="3233">
                  <c:v>22.75300071190382</c:v>
                </c:pt>
                <c:pt idx="3234">
                  <c:v>22.76322436517045</c:v>
                </c:pt>
                <c:pt idx="3235">
                  <c:v>22.77344692829002</c:v>
                </c:pt>
                <c:pt idx="3236">
                  <c:v>22.78366839822151</c:v>
                </c:pt>
                <c:pt idx="3237">
                  <c:v>22.79388877192429</c:v>
                </c:pt>
                <c:pt idx="3238">
                  <c:v>22.804108046358</c:v>
                </c:pt>
                <c:pt idx="3239">
                  <c:v>22.81432621848264</c:v>
                </c:pt>
                <c:pt idx="3240">
                  <c:v>22.82454328525853</c:v>
                </c:pt>
                <c:pt idx="3241">
                  <c:v>22.83475924364632</c:v>
                </c:pt>
                <c:pt idx="3242">
                  <c:v>22.844974090607</c:v>
                </c:pt>
                <c:pt idx="3243">
                  <c:v>22.85518782310183</c:v>
                </c:pt>
                <c:pt idx="3244">
                  <c:v>22.8654004380925</c:v>
                </c:pt>
                <c:pt idx="3245">
                  <c:v>22.87561193254097</c:v>
                </c:pt>
                <c:pt idx="3246">
                  <c:v>22.88582230340954</c:v>
                </c:pt>
                <c:pt idx="3247">
                  <c:v>22.89603154766085</c:v>
                </c:pt>
                <c:pt idx="3248">
                  <c:v>22.90623966225787</c:v>
                </c:pt>
                <c:pt idx="3249">
                  <c:v>22.91644664416392</c:v>
                </c:pt>
                <c:pt idx="3250">
                  <c:v>22.92665249034266</c:v>
                </c:pt>
                <c:pt idx="3251">
                  <c:v>22.93685719775806</c:v>
                </c:pt>
                <c:pt idx="3252">
                  <c:v>22.94706076337443</c:v>
                </c:pt>
                <c:pt idx="3253">
                  <c:v>22.95726318415647</c:v>
                </c:pt>
                <c:pt idx="3254">
                  <c:v>22.96746445706914</c:v>
                </c:pt>
                <c:pt idx="3255">
                  <c:v>22.97766457907783</c:v>
                </c:pt>
                <c:pt idx="3256">
                  <c:v>22.9878635471482</c:v>
                </c:pt>
                <c:pt idx="3257">
                  <c:v>22.99806135824631</c:v>
                </c:pt>
                <c:pt idx="3258">
                  <c:v>23.0082580093385</c:v>
                </c:pt>
                <c:pt idx="3259">
                  <c:v>23.01845349739152</c:v>
                </c:pt>
                <c:pt idx="3260">
                  <c:v>23.02864781937242</c:v>
                </c:pt>
                <c:pt idx="3261">
                  <c:v>23.03884097224863</c:v>
                </c:pt>
                <c:pt idx="3262">
                  <c:v>23.04903295298789</c:v>
                </c:pt>
                <c:pt idx="3263">
                  <c:v>23.05922375855834</c:v>
                </c:pt>
                <c:pt idx="3264">
                  <c:v>23.06941338592841</c:v>
                </c:pt>
                <c:pt idx="3265">
                  <c:v>23.07960183206692</c:v>
                </c:pt>
                <c:pt idx="3266">
                  <c:v>23.08978909394304</c:v>
                </c:pt>
                <c:pt idx="3267">
                  <c:v>23.0999751685263</c:v>
                </c:pt>
                <c:pt idx="3268">
                  <c:v>23.11016005278654</c:v>
                </c:pt>
                <c:pt idx="3269">
                  <c:v>23.12034374369397</c:v>
                </c:pt>
                <c:pt idx="3270">
                  <c:v>23.1305262382192</c:v>
                </c:pt>
                <c:pt idx="3271">
                  <c:v>23.14070753333314</c:v>
                </c:pt>
                <c:pt idx="3272">
                  <c:v>23.15088762600711</c:v>
                </c:pt>
                <c:pt idx="3273">
                  <c:v>23.16106651321272</c:v>
                </c:pt>
                <c:pt idx="3274">
                  <c:v>23.17124419192199</c:v>
                </c:pt>
                <c:pt idx="3275">
                  <c:v>23.18142065910728</c:v>
                </c:pt>
                <c:pt idx="3276">
                  <c:v>23.19159591174133</c:v>
                </c:pt>
                <c:pt idx="3277">
                  <c:v>23.20176994679722</c:v>
                </c:pt>
                <c:pt idx="3278">
                  <c:v>23.21194276124839</c:v>
                </c:pt>
                <c:pt idx="3279">
                  <c:v>23.22211435206866</c:v>
                </c:pt>
                <c:pt idx="3280">
                  <c:v>23.23228471623221</c:v>
                </c:pt>
                <c:pt idx="3281">
                  <c:v>23.24245385071357</c:v>
                </c:pt>
                <c:pt idx="3282">
                  <c:v>23.25262175248766</c:v>
                </c:pt>
                <c:pt idx="3283">
                  <c:v>23.26278841852973</c:v>
                </c:pt>
                <c:pt idx="3284">
                  <c:v>23.27295384581546</c:v>
                </c:pt>
                <c:pt idx="3285">
                  <c:v>23.28311803132082</c:v>
                </c:pt>
                <c:pt idx="3286">
                  <c:v>23.29328097202222</c:v>
                </c:pt>
                <c:pt idx="3287">
                  <c:v>23.30344266489639</c:v>
                </c:pt>
                <c:pt idx="3288">
                  <c:v>23.31360310692046</c:v>
                </c:pt>
                <c:pt idx="3289">
                  <c:v>23.32376229507191</c:v>
                </c:pt>
                <c:pt idx="3290">
                  <c:v>23.33392022632863</c:v>
                </c:pt>
                <c:pt idx="3291">
                  <c:v>23.34407689766883</c:v>
                </c:pt>
                <c:pt idx="3292">
                  <c:v>23.35423230607114</c:v>
                </c:pt>
                <c:pt idx="3293">
                  <c:v>23.36438644851455</c:v>
                </c:pt>
                <c:pt idx="3294">
                  <c:v>23.37453932197843</c:v>
                </c:pt>
                <c:pt idx="3295">
                  <c:v>23.38469092344252</c:v>
                </c:pt>
                <c:pt idx="3296">
                  <c:v>23.39484124988693</c:v>
                </c:pt>
                <c:pt idx="3297">
                  <c:v>23.40499029829219</c:v>
                </c:pt>
                <c:pt idx="3298">
                  <c:v>23.41513806563914</c:v>
                </c:pt>
                <c:pt idx="3299">
                  <c:v>23.42528454890908</c:v>
                </c:pt>
                <c:pt idx="3300">
                  <c:v>23.43542974508365</c:v>
                </c:pt>
                <c:pt idx="3301">
                  <c:v>23.44557365114487</c:v>
                </c:pt>
                <c:pt idx="3302">
                  <c:v>23.45571626407515</c:v>
                </c:pt>
                <c:pt idx="3303">
                  <c:v>23.46585758085729</c:v>
                </c:pt>
                <c:pt idx="3304">
                  <c:v>23.47599759847447</c:v>
                </c:pt>
                <c:pt idx="3305">
                  <c:v>23.48613631391026</c:v>
                </c:pt>
                <c:pt idx="3306">
                  <c:v>23.49627372414863</c:v>
                </c:pt>
                <c:pt idx="3307">
                  <c:v>23.50640982617388</c:v>
                </c:pt>
                <c:pt idx="3308">
                  <c:v>23.5165446169708</c:v>
                </c:pt>
                <c:pt idx="3309">
                  <c:v>23.52667809352448</c:v>
                </c:pt>
                <c:pt idx="3310">
                  <c:v>23.53681025282043</c:v>
                </c:pt>
                <c:pt idx="3311">
                  <c:v>23.54694109184458</c:v>
                </c:pt>
                <c:pt idx="3312">
                  <c:v>23.55707060758321</c:v>
                </c:pt>
                <c:pt idx="3313">
                  <c:v>23.56719879702301</c:v>
                </c:pt>
                <c:pt idx="3314">
                  <c:v>23.57732565715109</c:v>
                </c:pt>
                <c:pt idx="3315">
                  <c:v>23.5874511849549</c:v>
                </c:pt>
                <c:pt idx="3316">
                  <c:v>23.59757537742234</c:v>
                </c:pt>
                <c:pt idx="3317">
                  <c:v>23.60769823154169</c:v>
                </c:pt>
                <c:pt idx="3318">
                  <c:v>23.61781974430162</c:v>
                </c:pt>
                <c:pt idx="3319">
                  <c:v>23.62793991269119</c:v>
                </c:pt>
                <c:pt idx="3320">
                  <c:v>23.6380587336999</c:v>
                </c:pt>
                <c:pt idx="3321">
                  <c:v>23.64817620431759</c:v>
                </c:pt>
                <c:pt idx="3322">
                  <c:v>23.65829232153455</c:v>
                </c:pt>
                <c:pt idx="3323">
                  <c:v>23.66840708234147</c:v>
                </c:pt>
                <c:pt idx="3324">
                  <c:v>23.67852048372942</c:v>
                </c:pt>
                <c:pt idx="3325">
                  <c:v>23.68863252268989</c:v>
                </c:pt>
                <c:pt idx="3326">
                  <c:v>23.69874319621477</c:v>
                </c:pt>
                <c:pt idx="3327">
                  <c:v>23.70885250129636</c:v>
                </c:pt>
                <c:pt idx="3328">
                  <c:v>23.71896043492736</c:v>
                </c:pt>
                <c:pt idx="3329">
                  <c:v>23.72906699410089</c:v>
                </c:pt>
                <c:pt idx="3330">
                  <c:v>23.73917217581047</c:v>
                </c:pt>
                <c:pt idx="3331">
                  <c:v>23.74927597705001</c:v>
                </c:pt>
                <c:pt idx="3332">
                  <c:v>23.75937839481389</c:v>
                </c:pt>
                <c:pt idx="3333">
                  <c:v>23.76947942609684</c:v>
                </c:pt>
                <c:pt idx="3334">
                  <c:v>23.77957906789403</c:v>
                </c:pt>
                <c:pt idx="3335">
                  <c:v>23.78967731720103</c:v>
                </c:pt>
                <c:pt idx="3336">
                  <c:v>23.79977417101384</c:v>
                </c:pt>
                <c:pt idx="3337">
                  <c:v>23.80986962632889</c:v>
                </c:pt>
                <c:pt idx="3338">
                  <c:v>23.81996368014298</c:v>
                </c:pt>
                <c:pt idx="3339">
                  <c:v>23.83005632945336</c:v>
                </c:pt>
                <c:pt idx="3340">
                  <c:v>23.84014757125767</c:v>
                </c:pt>
                <c:pt idx="3341">
                  <c:v>23.85023740255403</c:v>
                </c:pt>
                <c:pt idx="3342">
                  <c:v>23.86032582034089</c:v>
                </c:pt>
                <c:pt idx="3343">
                  <c:v>23.87041282161721</c:v>
                </c:pt>
                <c:pt idx="3344">
                  <c:v>23.8804984033823</c:v>
                </c:pt>
                <c:pt idx="3345">
                  <c:v>23.89058256263595</c:v>
                </c:pt>
                <c:pt idx="3346">
                  <c:v>23.90066529637831</c:v>
                </c:pt>
                <c:pt idx="3347">
                  <c:v>23.91074660161002</c:v>
                </c:pt>
                <c:pt idx="3348">
                  <c:v>23.9208264753321</c:v>
                </c:pt>
                <c:pt idx="3349">
                  <c:v>23.93090491454601</c:v>
                </c:pt>
                <c:pt idx="3350">
                  <c:v>23.94098191625363</c:v>
                </c:pt>
                <c:pt idx="3351">
                  <c:v>23.95105747745729</c:v>
                </c:pt>
                <c:pt idx="3352">
                  <c:v>23.96113159515972</c:v>
                </c:pt>
                <c:pt idx="3353">
                  <c:v>23.9712042663641</c:v>
                </c:pt>
                <c:pt idx="3354">
                  <c:v>23.98127548807404</c:v>
                </c:pt>
                <c:pt idx="3355">
                  <c:v>23.99134525729356</c:v>
                </c:pt>
                <c:pt idx="3356">
                  <c:v>24.00141357102712</c:v>
                </c:pt>
                <c:pt idx="3357">
                  <c:v>24.01148042627964</c:v>
                </c:pt>
                <c:pt idx="3358">
                  <c:v>24.02154582005643</c:v>
                </c:pt>
                <c:pt idx="3359">
                  <c:v>24.03160974936326</c:v>
                </c:pt>
                <c:pt idx="3360">
                  <c:v>24.04167221120635</c:v>
                </c:pt>
                <c:pt idx="3361">
                  <c:v>24.05173320259234</c:v>
                </c:pt>
                <c:pt idx="3362">
                  <c:v>24.06179272052829</c:v>
                </c:pt>
                <c:pt idx="3363">
                  <c:v>24.07185076202173</c:v>
                </c:pt>
                <c:pt idx="3364">
                  <c:v>24.0819073240806</c:v>
                </c:pt>
                <c:pt idx="3365">
                  <c:v>24.0919624037133</c:v>
                </c:pt>
                <c:pt idx="3366">
                  <c:v>24.10201599792867</c:v>
                </c:pt>
                <c:pt idx="3367">
                  <c:v>24.11206810373599</c:v>
                </c:pt>
                <c:pt idx="3368">
                  <c:v>24.12211871814497</c:v>
                </c:pt>
                <c:pt idx="3369">
                  <c:v>24.13216783816578</c:v>
                </c:pt>
                <c:pt idx="3370">
                  <c:v>24.14221546080903</c:v>
                </c:pt>
                <c:pt idx="3371">
                  <c:v>24.15226158308577</c:v>
                </c:pt>
                <c:pt idx="3372">
                  <c:v>24.16230620200751</c:v>
                </c:pt>
                <c:pt idx="3373">
                  <c:v>24.17234931458618</c:v>
                </c:pt>
                <c:pt idx="3374">
                  <c:v>24.18239091783419</c:v>
                </c:pt>
                <c:pt idx="3375">
                  <c:v>24.19243100876438</c:v>
                </c:pt>
                <c:pt idx="3376">
                  <c:v>24.20246958439004</c:v>
                </c:pt>
                <c:pt idx="3377">
                  <c:v>24.21250664172493</c:v>
                </c:pt>
                <c:pt idx="3378">
                  <c:v>24.22254217778322</c:v>
                </c:pt>
                <c:pt idx="3379">
                  <c:v>24.23257618957959</c:v>
                </c:pt>
                <c:pt idx="3380">
                  <c:v>24.24260867412912</c:v>
                </c:pt>
                <c:pt idx="3381">
                  <c:v>24.25263962844738</c:v>
                </c:pt>
                <c:pt idx="3382">
                  <c:v>24.26266904955038</c:v>
                </c:pt>
                <c:pt idx="3383">
                  <c:v>24.27269693445459</c:v>
                </c:pt>
                <c:pt idx="3384">
                  <c:v>24.28272328017691</c:v>
                </c:pt>
                <c:pt idx="3385">
                  <c:v>24.29274808373477</c:v>
                </c:pt>
                <c:pt idx="3386">
                  <c:v>24.30277134214597</c:v>
                </c:pt>
                <c:pt idx="3387">
                  <c:v>24.31279305242884</c:v>
                </c:pt>
                <c:pt idx="3388">
                  <c:v>24.32281321160213</c:v>
                </c:pt>
                <c:pt idx="3389">
                  <c:v>24.33283181668506</c:v>
                </c:pt>
                <c:pt idx="3390">
                  <c:v>24.34284886469732</c:v>
                </c:pt>
                <c:pt idx="3391">
                  <c:v>24.35286435265907</c:v>
                </c:pt>
                <c:pt idx="3392">
                  <c:v>24.3628782775909</c:v>
                </c:pt>
                <c:pt idx="3393">
                  <c:v>24.3728906365139</c:v>
                </c:pt>
                <c:pt idx="3394">
                  <c:v>24.38290142644964</c:v>
                </c:pt>
                <c:pt idx="3395">
                  <c:v>24.39291064442008</c:v>
                </c:pt>
                <c:pt idx="3396">
                  <c:v>24.40291828744773</c:v>
                </c:pt>
                <c:pt idx="3397">
                  <c:v>24.41292435255554</c:v>
                </c:pt>
                <c:pt idx="3398">
                  <c:v>24.42292883676691</c:v>
                </c:pt>
                <c:pt idx="3399">
                  <c:v>24.43293173710574</c:v>
                </c:pt>
                <c:pt idx="3400">
                  <c:v>24.44293305059638</c:v>
                </c:pt>
                <c:pt idx="3401">
                  <c:v>24.45293277426367</c:v>
                </c:pt>
                <c:pt idx="3402">
                  <c:v>24.4629309051329</c:v>
                </c:pt>
                <c:pt idx="3403">
                  <c:v>24.47292744022985</c:v>
                </c:pt>
                <c:pt idx="3404">
                  <c:v>24.48292237658077</c:v>
                </c:pt>
                <c:pt idx="3405">
                  <c:v>24.49291571121241</c:v>
                </c:pt>
                <c:pt idx="3406">
                  <c:v>24.50290744115193</c:v>
                </c:pt>
                <c:pt idx="3407">
                  <c:v>24.51289756342705</c:v>
                </c:pt>
                <c:pt idx="3408">
                  <c:v>24.5228860750659</c:v>
                </c:pt>
                <c:pt idx="3409">
                  <c:v>24.53287297309713</c:v>
                </c:pt>
                <c:pt idx="3410">
                  <c:v>24.54285825454988</c:v>
                </c:pt>
                <c:pt idx="3411">
                  <c:v>24.55284191645372</c:v>
                </c:pt>
                <c:pt idx="3412">
                  <c:v>24.56282395583873</c:v>
                </c:pt>
                <c:pt idx="3413">
                  <c:v>24.57280436973549</c:v>
                </c:pt>
                <c:pt idx="3414">
                  <c:v>24.58278315517503</c:v>
                </c:pt>
                <c:pt idx="3415">
                  <c:v>24.5927603091889</c:v>
                </c:pt>
                <c:pt idx="3416">
                  <c:v>24.60273582880911</c:v>
                </c:pt>
                <c:pt idx="3417">
                  <c:v>24.61270971106816</c:v>
                </c:pt>
                <c:pt idx="3418">
                  <c:v>24.62268195299903</c:v>
                </c:pt>
                <c:pt idx="3419">
                  <c:v>24.63265255163522</c:v>
                </c:pt>
                <c:pt idx="3420">
                  <c:v>24.64262150401069</c:v>
                </c:pt>
                <c:pt idx="3421">
                  <c:v>24.65258880715989</c:v>
                </c:pt>
                <c:pt idx="3422">
                  <c:v>24.66255445811776</c:v>
                </c:pt>
                <c:pt idx="3423">
                  <c:v>24.67251845391976</c:v>
                </c:pt>
                <c:pt idx="3424">
                  <c:v>24.6824807916018</c:v>
                </c:pt>
                <c:pt idx="3425">
                  <c:v>24.69244146820033</c:v>
                </c:pt>
                <c:pt idx="3426">
                  <c:v>24.70240048075223</c:v>
                </c:pt>
                <c:pt idx="3427">
                  <c:v>24.71235782629495</c:v>
                </c:pt>
                <c:pt idx="3428">
                  <c:v>24.72231350186637</c:v>
                </c:pt>
                <c:pt idx="3429">
                  <c:v>24.73226750450493</c:v>
                </c:pt>
                <c:pt idx="3430">
                  <c:v>24.7422198312495</c:v>
                </c:pt>
                <c:pt idx="3431">
                  <c:v>24.75217047913951</c:v>
                </c:pt>
                <c:pt idx="3432">
                  <c:v>24.76211944521485</c:v>
                </c:pt>
                <c:pt idx="3433">
                  <c:v>24.77206672651592</c:v>
                </c:pt>
                <c:pt idx="3434">
                  <c:v>24.78201232008361</c:v>
                </c:pt>
                <c:pt idx="3435">
                  <c:v>24.79195622295936</c:v>
                </c:pt>
                <c:pt idx="3436">
                  <c:v>24.80189843218504</c:v>
                </c:pt>
                <c:pt idx="3437">
                  <c:v>24.8118389448031</c:v>
                </c:pt>
                <c:pt idx="3438">
                  <c:v>24.82177775785642</c:v>
                </c:pt>
                <c:pt idx="3439">
                  <c:v>24.83171486838844</c:v>
                </c:pt>
                <c:pt idx="3440">
                  <c:v>24.84165027344309</c:v>
                </c:pt>
                <c:pt idx="3441">
                  <c:v>24.8515839700648</c:v>
                </c:pt>
                <c:pt idx="3442">
                  <c:v>24.86151595529854</c:v>
                </c:pt>
                <c:pt idx="3443">
                  <c:v>24.87144622618971</c:v>
                </c:pt>
                <c:pt idx="3444">
                  <c:v>24.88137477978432</c:v>
                </c:pt>
                <c:pt idx="3445">
                  <c:v>24.89130161312883</c:v>
                </c:pt>
                <c:pt idx="3446">
                  <c:v>24.90122672327023</c:v>
                </c:pt>
                <c:pt idx="3447">
                  <c:v>24.91115010725601</c:v>
                </c:pt>
                <c:pt idx="3448">
                  <c:v>24.92107176213419</c:v>
                </c:pt>
                <c:pt idx="3449">
                  <c:v>24.93099168495328</c:v>
                </c:pt>
                <c:pt idx="3450">
                  <c:v>24.94090987276233</c:v>
                </c:pt>
                <c:pt idx="3451">
                  <c:v>24.95082632261093</c:v>
                </c:pt>
                <c:pt idx="3452">
                  <c:v>24.96074103154911</c:v>
                </c:pt>
                <c:pt idx="3453">
                  <c:v>24.97065399662749</c:v>
                </c:pt>
                <c:pt idx="3454">
                  <c:v>24.98056521489716</c:v>
                </c:pt>
                <c:pt idx="3455">
                  <c:v>24.99047468340978</c:v>
                </c:pt>
                <c:pt idx="3456">
                  <c:v>25.00038239921748</c:v>
                </c:pt>
                <c:pt idx="3457">
                  <c:v>25.01028835937293</c:v>
                </c:pt>
                <c:pt idx="3458">
                  <c:v>25.02019256092932</c:v>
                </c:pt>
                <c:pt idx="3459">
                  <c:v>25.03009500094041</c:v>
                </c:pt>
                <c:pt idx="3460">
                  <c:v>25.03999567646041</c:v>
                </c:pt>
                <c:pt idx="3461">
                  <c:v>25.04989458454408</c:v>
                </c:pt>
                <c:pt idx="3462">
                  <c:v>25.05979172224674</c:v>
                </c:pt>
                <c:pt idx="3463">
                  <c:v>25.06968708662417</c:v>
                </c:pt>
                <c:pt idx="3464">
                  <c:v>25.07958067473276</c:v>
                </c:pt>
                <c:pt idx="3465">
                  <c:v>25.08947248362936</c:v>
                </c:pt>
                <c:pt idx="3466">
                  <c:v>25.09936251037139</c:v>
                </c:pt>
                <c:pt idx="3467">
                  <c:v>25.1092507520168</c:v>
                </c:pt>
                <c:pt idx="3468">
                  <c:v>25.11913720562399</c:v>
                </c:pt>
                <c:pt idx="3469">
                  <c:v>25.12902186825204</c:v>
                </c:pt>
                <c:pt idx="3470">
                  <c:v>25.13890473696042</c:v>
                </c:pt>
                <c:pt idx="3471">
                  <c:v>25.14878580880923</c:v>
                </c:pt>
                <c:pt idx="3472">
                  <c:v>25.15866508085906</c:v>
                </c:pt>
                <c:pt idx="3473">
                  <c:v>25.16854255017102</c:v>
                </c:pt>
                <c:pt idx="3474">
                  <c:v>25.17841821380683</c:v>
                </c:pt>
                <c:pt idx="3475">
                  <c:v>25.18829206882866</c:v>
                </c:pt>
                <c:pt idx="3476">
                  <c:v>25.19816411229927</c:v>
                </c:pt>
                <c:pt idx="3477">
                  <c:v>25.20803434128192</c:v>
                </c:pt>
                <c:pt idx="3478">
                  <c:v>25.2179027528405</c:v>
                </c:pt>
                <c:pt idx="3479">
                  <c:v>25.22776934403928</c:v>
                </c:pt>
                <c:pt idx="3480">
                  <c:v>25.23763411194325</c:v>
                </c:pt>
                <c:pt idx="3481">
                  <c:v>25.24749705361782</c:v>
                </c:pt>
                <c:pt idx="3482">
                  <c:v>25.257358166129</c:v>
                </c:pt>
                <c:pt idx="3483">
                  <c:v>25.26721744654329</c:v>
                </c:pt>
                <c:pt idx="3484">
                  <c:v>25.27707489192781</c:v>
                </c:pt>
                <c:pt idx="3485">
                  <c:v>25.28693049935018</c:v>
                </c:pt>
                <c:pt idx="3486">
                  <c:v>25.29678426587857</c:v>
                </c:pt>
                <c:pt idx="3487">
                  <c:v>25.3066361885817</c:v>
                </c:pt>
                <c:pt idx="3488">
                  <c:v>25.31648626452883</c:v>
                </c:pt>
                <c:pt idx="3489">
                  <c:v>25.3263344907898</c:v>
                </c:pt>
                <c:pt idx="3490">
                  <c:v>25.33618086443498</c:v>
                </c:pt>
                <c:pt idx="3491">
                  <c:v>25.34602538253527</c:v>
                </c:pt>
                <c:pt idx="3492">
                  <c:v>25.35586804216216</c:v>
                </c:pt>
                <c:pt idx="3493">
                  <c:v>25.36570884038767</c:v>
                </c:pt>
                <c:pt idx="3494">
                  <c:v>25.37554777428438</c:v>
                </c:pt>
                <c:pt idx="3495">
                  <c:v>25.38538484092543</c:v>
                </c:pt>
                <c:pt idx="3496">
                  <c:v>25.39522003738449</c:v>
                </c:pt>
                <c:pt idx="3497">
                  <c:v>25.40505336073583</c:v>
                </c:pt>
                <c:pt idx="3498">
                  <c:v>25.41488480805426</c:v>
                </c:pt>
                <c:pt idx="3499">
                  <c:v>25.4247143764151</c:v>
                </c:pt>
                <c:pt idx="3500">
                  <c:v>25.43454206289431</c:v>
                </c:pt>
                <c:pt idx="3501">
                  <c:v>25.44436786456835</c:v>
                </c:pt>
                <c:pt idx="3502">
                  <c:v>25.45419177851426</c:v>
                </c:pt>
                <c:pt idx="3503">
                  <c:v>25.46401380180966</c:v>
                </c:pt>
                <c:pt idx="3504">
                  <c:v>25.4738339315327</c:v>
                </c:pt>
                <c:pt idx="3505">
                  <c:v>25.4836521647621</c:v>
                </c:pt>
                <c:pt idx="3506">
                  <c:v>25.49346849857718</c:v>
                </c:pt>
                <c:pt idx="3507">
                  <c:v>25.50328293005776</c:v>
                </c:pt>
                <c:pt idx="3508">
                  <c:v>25.51309545628431</c:v>
                </c:pt>
                <c:pt idx="3509">
                  <c:v>25.52290607433777</c:v>
                </c:pt>
                <c:pt idx="3510">
                  <c:v>25.53271478129973</c:v>
                </c:pt>
                <c:pt idx="3511">
                  <c:v>25.54252157425231</c:v>
                </c:pt>
                <c:pt idx="3512">
                  <c:v>25.55232645027819</c:v>
                </c:pt>
                <c:pt idx="3513">
                  <c:v>25.56212940646066</c:v>
                </c:pt>
                <c:pt idx="3514">
                  <c:v>25.57193043988356</c:v>
                </c:pt>
                <c:pt idx="3515">
                  <c:v>25.58172954763125</c:v>
                </c:pt>
                <c:pt idx="3516">
                  <c:v>25.59152672678877</c:v>
                </c:pt>
                <c:pt idx="3517">
                  <c:v>25.60132197444165</c:v>
                </c:pt>
                <c:pt idx="3518">
                  <c:v>25.61111528767601</c:v>
                </c:pt>
                <c:pt idx="3519">
                  <c:v>25.62090666357857</c:v>
                </c:pt>
                <c:pt idx="3520">
                  <c:v>25.63069609923661</c:v>
                </c:pt>
                <c:pt idx="3521">
                  <c:v>25.64048359173798</c:v>
                </c:pt>
                <c:pt idx="3522">
                  <c:v>25.65026913817113</c:v>
                </c:pt>
                <c:pt idx="3523">
                  <c:v>25.66005273562506</c:v>
                </c:pt>
                <c:pt idx="3524">
                  <c:v>25.66983438118939</c:v>
                </c:pt>
                <c:pt idx="3525">
                  <c:v>25.67961407195427</c:v>
                </c:pt>
                <c:pt idx="3526">
                  <c:v>25.68939180501047</c:v>
                </c:pt>
                <c:pt idx="3527">
                  <c:v>25.69916757744933</c:v>
                </c:pt>
                <c:pt idx="3528">
                  <c:v>25.70894138636277</c:v>
                </c:pt>
                <c:pt idx="3529">
                  <c:v>25.7187132288433</c:v>
                </c:pt>
                <c:pt idx="3530">
                  <c:v>25.72848310198401</c:v>
                </c:pt>
                <c:pt idx="3531">
                  <c:v>25.7382510028786</c:v>
                </c:pt>
                <c:pt idx="3532">
                  <c:v>25.74801692862128</c:v>
                </c:pt>
                <c:pt idx="3533">
                  <c:v>25.75778087630696</c:v>
                </c:pt>
                <c:pt idx="3534">
                  <c:v>25.76754284303105</c:v>
                </c:pt>
                <c:pt idx="3535">
                  <c:v>25.7773028258896</c:v>
                </c:pt>
                <c:pt idx="3536">
                  <c:v>25.78706082197921</c:v>
                </c:pt>
                <c:pt idx="3537">
                  <c:v>25.79681682839711</c:v>
                </c:pt>
                <c:pt idx="3538">
                  <c:v>25.80657084224109</c:v>
                </c:pt>
                <c:pt idx="3539">
                  <c:v>25.81632286060955</c:v>
                </c:pt>
                <c:pt idx="3540">
                  <c:v>25.82607288060148</c:v>
                </c:pt>
                <c:pt idx="3541">
                  <c:v>25.83582089931646</c:v>
                </c:pt>
                <c:pt idx="3542">
                  <c:v>25.84556691385468</c:v>
                </c:pt>
                <c:pt idx="3543">
                  <c:v>25.8553109213169</c:v>
                </c:pt>
                <c:pt idx="3544">
                  <c:v>25.8650529188045</c:v>
                </c:pt>
                <c:pt idx="3545">
                  <c:v>25.87479290341946</c:v>
                </c:pt>
                <c:pt idx="3546">
                  <c:v>25.88453087226433</c:v>
                </c:pt>
                <c:pt idx="3547">
                  <c:v>25.89426682244231</c:v>
                </c:pt>
                <c:pt idx="3548">
                  <c:v>25.90400075105714</c:v>
                </c:pt>
                <c:pt idx="3549">
                  <c:v>25.9137326552132</c:v>
                </c:pt>
                <c:pt idx="3550">
                  <c:v>25.92346253201547</c:v>
                </c:pt>
                <c:pt idx="3551">
                  <c:v>25.93319037856951</c:v>
                </c:pt>
                <c:pt idx="3552">
                  <c:v>25.94291619198152</c:v>
                </c:pt>
                <c:pt idx="3553">
                  <c:v>25.95263996935828</c:v>
                </c:pt>
                <c:pt idx="3554">
                  <c:v>25.96236170780717</c:v>
                </c:pt>
                <c:pt idx="3555">
                  <c:v>25.9720814044362</c:v>
                </c:pt>
                <c:pt idx="3556">
                  <c:v>25.98179905635396</c:v>
                </c:pt>
                <c:pt idx="3557">
                  <c:v>25.99151466066968</c:v>
                </c:pt>
                <c:pt idx="3558">
                  <c:v>26.00122821449317</c:v>
                </c:pt>
                <c:pt idx="3559">
                  <c:v>26.01093971493487</c:v>
                </c:pt>
                <c:pt idx="3560">
                  <c:v>26.02064915910581</c:v>
                </c:pt>
                <c:pt idx="3561">
                  <c:v>26.03035654411766</c:v>
                </c:pt>
                <c:pt idx="3562">
                  <c:v>26.04006186708268</c:v>
                </c:pt>
                <c:pt idx="3563">
                  <c:v>26.04976512511374</c:v>
                </c:pt>
                <c:pt idx="3564">
                  <c:v>26.05946631532435</c:v>
                </c:pt>
                <c:pt idx="3565">
                  <c:v>26.06916543482863</c:v>
                </c:pt>
                <c:pt idx="3566">
                  <c:v>26.07886248074127</c:v>
                </c:pt>
                <c:pt idx="3567">
                  <c:v>26.08855745017765</c:v>
                </c:pt>
                <c:pt idx="3568">
                  <c:v>26.09825034025371</c:v>
                </c:pt>
                <c:pt idx="3569">
                  <c:v>26.10794114808603</c:v>
                </c:pt>
                <c:pt idx="3570">
                  <c:v>26.11762987079181</c:v>
                </c:pt>
                <c:pt idx="3571">
                  <c:v>26.12731650548888</c:v>
                </c:pt>
                <c:pt idx="3572">
                  <c:v>26.13700104929567</c:v>
                </c:pt>
                <c:pt idx="3573">
                  <c:v>26.14668349933123</c:v>
                </c:pt>
                <c:pt idx="3574">
                  <c:v>26.15636385271527</c:v>
                </c:pt>
                <c:pt idx="3575">
                  <c:v>26.16604210656808</c:v>
                </c:pt>
                <c:pt idx="3576">
                  <c:v>26.1757182580106</c:v>
                </c:pt>
                <c:pt idx="3577">
                  <c:v>26.18539230416438</c:v>
                </c:pt>
                <c:pt idx="3578">
                  <c:v>26.19506424215163</c:v>
                </c:pt>
                <c:pt idx="3579">
                  <c:v>26.20473406909513</c:v>
                </c:pt>
                <c:pt idx="3580">
                  <c:v>26.21440178211833</c:v>
                </c:pt>
                <c:pt idx="3581">
                  <c:v>26.22406737834531</c:v>
                </c:pt>
                <c:pt idx="3582">
                  <c:v>26.23373085490075</c:v>
                </c:pt>
                <c:pt idx="3583">
                  <c:v>26.24339220891</c:v>
                </c:pt>
                <c:pt idx="3584">
                  <c:v>26.25305143749901</c:v>
                </c:pt>
                <c:pt idx="3585">
                  <c:v>26.26270853779436</c:v>
                </c:pt>
                <c:pt idx="3586">
                  <c:v>26.27236350692329</c:v>
                </c:pt>
                <c:pt idx="3587">
                  <c:v>26.28201634201367</c:v>
                </c:pt>
                <c:pt idx="3588">
                  <c:v>26.29166704019397</c:v>
                </c:pt>
                <c:pt idx="3589">
                  <c:v>26.30131559859333</c:v>
                </c:pt>
                <c:pt idx="3590">
                  <c:v>26.31096201434153</c:v>
                </c:pt>
                <c:pt idx="3591">
                  <c:v>26.32060628456895</c:v>
                </c:pt>
                <c:pt idx="3592">
                  <c:v>26.33024840640666</c:v>
                </c:pt>
                <c:pt idx="3593">
                  <c:v>26.33988837698632</c:v>
                </c:pt>
                <c:pt idx="3594">
                  <c:v>26.34952619344025</c:v>
                </c:pt>
                <c:pt idx="3595">
                  <c:v>26.35916185290143</c:v>
                </c:pt>
                <c:pt idx="3596">
                  <c:v>26.36879535250344</c:v>
                </c:pt>
                <c:pt idx="3597">
                  <c:v>26.37842668938055</c:v>
                </c:pt>
                <c:pt idx="3598">
                  <c:v>26.38805586066765</c:v>
                </c:pt>
                <c:pt idx="3599">
                  <c:v>26.39768286350025</c:v>
                </c:pt>
                <c:pt idx="3600">
                  <c:v>26.40730769501456</c:v>
                </c:pt>
                <c:pt idx="3601">
                  <c:v>26.41693035234736</c:v>
                </c:pt>
                <c:pt idx="3602">
                  <c:v>26.42655083263617</c:v>
                </c:pt>
                <c:pt idx="3603">
                  <c:v>26.43616913301909</c:v>
                </c:pt>
                <c:pt idx="3604">
                  <c:v>26.44578525063488</c:v>
                </c:pt>
                <c:pt idx="3605">
                  <c:v>26.45539918262296</c:v>
                </c:pt>
                <c:pt idx="3606">
                  <c:v>26.46501092612341</c:v>
                </c:pt>
                <c:pt idx="3607">
                  <c:v>26.47462047827694</c:v>
                </c:pt>
                <c:pt idx="3608">
                  <c:v>26.48422783622491</c:v>
                </c:pt>
                <c:pt idx="3609">
                  <c:v>26.49383299710936</c:v>
                </c:pt>
                <c:pt idx="3610">
                  <c:v>26.50343595807296</c:v>
                </c:pt>
                <c:pt idx="3611">
                  <c:v>26.51303671625904</c:v>
                </c:pt>
                <c:pt idx="3612">
                  <c:v>26.52263526881159</c:v>
                </c:pt>
                <c:pt idx="3613">
                  <c:v>26.53223161287524</c:v>
                </c:pt>
                <c:pt idx="3614">
                  <c:v>26.5418257455953</c:v>
                </c:pt>
                <c:pt idx="3615">
                  <c:v>26.55141766411773</c:v>
                </c:pt>
                <c:pt idx="3616">
                  <c:v>26.56100736558913</c:v>
                </c:pt>
                <c:pt idx="3617">
                  <c:v>26.5705948471568</c:v>
                </c:pt>
                <c:pt idx="3618">
                  <c:v>26.58018010596865</c:v>
                </c:pt>
                <c:pt idx="3619">
                  <c:v>26.5897631391733</c:v>
                </c:pt>
                <c:pt idx="3620">
                  <c:v>26.59934394391999</c:v>
                </c:pt>
                <c:pt idx="3621">
                  <c:v>26.60892251735866</c:v>
                </c:pt>
                <c:pt idx="3622">
                  <c:v>26.61849885663988</c:v>
                </c:pt>
                <c:pt idx="3623">
                  <c:v>26.62807295891491</c:v>
                </c:pt>
                <c:pt idx="3624">
                  <c:v>26.63764482133566</c:v>
                </c:pt>
                <c:pt idx="3625">
                  <c:v>26.64721444105471</c:v>
                </c:pt>
                <c:pt idx="3626">
                  <c:v>26.65678181522531</c:v>
                </c:pt>
                <c:pt idx="3627">
                  <c:v>26.66634694100138</c:v>
                </c:pt>
                <c:pt idx="3628">
                  <c:v>26.67590981553752</c:v>
                </c:pt>
                <c:pt idx="3629">
                  <c:v>26.68547043598896</c:v>
                </c:pt>
                <c:pt idx="3630">
                  <c:v>26.69502879951165</c:v>
                </c:pt>
                <c:pt idx="3631">
                  <c:v>26.70458490326217</c:v>
                </c:pt>
                <c:pt idx="3632">
                  <c:v>26.7141387443978</c:v>
                </c:pt>
                <c:pt idx="3633">
                  <c:v>26.72369032007647</c:v>
                </c:pt>
                <c:pt idx="3634">
                  <c:v>26.73323962745681</c:v>
                </c:pt>
                <c:pt idx="3635">
                  <c:v>26.74278666369811</c:v>
                </c:pt>
                <c:pt idx="3636">
                  <c:v>26.75233142596033</c:v>
                </c:pt>
                <c:pt idx="3637">
                  <c:v>26.76187391140413</c:v>
                </c:pt>
                <c:pt idx="3638">
                  <c:v>26.77141411719081</c:v>
                </c:pt>
                <c:pt idx="3639">
                  <c:v>26.78095204048238</c:v>
                </c:pt>
                <c:pt idx="3640">
                  <c:v>26.79048767844152</c:v>
                </c:pt>
                <c:pt idx="3641">
                  <c:v>26.80002102823159</c:v>
                </c:pt>
                <c:pt idx="3642">
                  <c:v>26.80955208701662</c:v>
                </c:pt>
                <c:pt idx="3643">
                  <c:v>26.81908085196132</c:v>
                </c:pt>
                <c:pt idx="3644">
                  <c:v>26.82860732023113</c:v>
                </c:pt>
                <c:pt idx="3645">
                  <c:v>26.8381314889921</c:v>
                </c:pt>
                <c:pt idx="3646">
                  <c:v>26.84765335541103</c:v>
                </c:pt>
                <c:pt idx="3647">
                  <c:v>26.85717291665534</c:v>
                </c:pt>
                <c:pt idx="3648">
                  <c:v>26.86669016989319</c:v>
                </c:pt>
                <c:pt idx="3649">
                  <c:v>26.87620511229341</c:v>
                </c:pt>
                <c:pt idx="3650">
                  <c:v>26.8857177410255</c:v>
                </c:pt>
                <c:pt idx="3651">
                  <c:v>26.89522805325969</c:v>
                </c:pt>
                <c:pt idx="3652">
                  <c:v>26.90473604616684</c:v>
                </c:pt>
                <c:pt idx="3653">
                  <c:v>26.91424171691856</c:v>
                </c:pt>
                <c:pt idx="3654">
                  <c:v>26.92374506268709</c:v>
                </c:pt>
                <c:pt idx="3655">
                  <c:v>26.93324608064543</c:v>
                </c:pt>
                <c:pt idx="3656">
                  <c:v>26.94274476796721</c:v>
                </c:pt>
                <c:pt idx="3657">
                  <c:v>26.95224112182679</c:v>
                </c:pt>
                <c:pt idx="3658">
                  <c:v>26.96173513939922</c:v>
                </c:pt>
                <c:pt idx="3659">
                  <c:v>26.97122681786023</c:v>
                </c:pt>
                <c:pt idx="3660">
                  <c:v>26.98071615438626</c:v>
                </c:pt>
                <c:pt idx="3661">
                  <c:v>26.99020314615445</c:v>
                </c:pt>
                <c:pt idx="3662">
                  <c:v>26.99968779034261</c:v>
                </c:pt>
                <c:pt idx="3663">
                  <c:v>27.00917008412927</c:v>
                </c:pt>
                <c:pt idx="3664">
                  <c:v>27.01865002469368</c:v>
                </c:pt>
                <c:pt idx="3665">
                  <c:v>27.02812760921573</c:v>
                </c:pt>
                <c:pt idx="3666">
                  <c:v>27.03760283487609</c:v>
                </c:pt>
                <c:pt idx="3667">
                  <c:v>27.04707569885606</c:v>
                </c:pt>
                <c:pt idx="3668">
                  <c:v>27.05654619833766</c:v>
                </c:pt>
                <c:pt idx="3669">
                  <c:v>27.06601433050367</c:v>
                </c:pt>
                <c:pt idx="3670">
                  <c:v>27.07548009253749</c:v>
                </c:pt>
                <c:pt idx="3671">
                  <c:v>27.08494348162328</c:v>
                </c:pt>
                <c:pt idx="3672">
                  <c:v>27.09440449494591</c:v>
                </c:pt>
                <c:pt idx="3673">
                  <c:v>27.1038631296909</c:v>
                </c:pt>
                <c:pt idx="3674">
                  <c:v>27.11331938304453</c:v>
                </c:pt>
                <c:pt idx="3675">
                  <c:v>27.12277325219377</c:v>
                </c:pt>
                <c:pt idx="3676">
                  <c:v>27.13222473432632</c:v>
                </c:pt>
                <c:pt idx="3677">
                  <c:v>27.14167382663056</c:v>
                </c:pt>
                <c:pt idx="3678">
                  <c:v>27.15112052629559</c:v>
                </c:pt>
                <c:pt idx="3679">
                  <c:v>27.16056483051122</c:v>
                </c:pt>
                <c:pt idx="3680">
                  <c:v>27.17000673646799</c:v>
                </c:pt>
                <c:pt idx="3681">
                  <c:v>27.17944624135714</c:v>
                </c:pt>
                <c:pt idx="3682">
                  <c:v>27.18888334237063</c:v>
                </c:pt>
                <c:pt idx="3683">
                  <c:v>27.19831803670111</c:v>
                </c:pt>
                <c:pt idx="3684">
                  <c:v>27.20775032154199</c:v>
                </c:pt>
                <c:pt idx="3685">
                  <c:v>27.21718019408737</c:v>
                </c:pt>
                <c:pt idx="3686">
                  <c:v>27.22660765153204</c:v>
                </c:pt>
                <c:pt idx="3687">
                  <c:v>27.23603269107159</c:v>
                </c:pt>
                <c:pt idx="3688">
                  <c:v>27.24545530990223</c:v>
                </c:pt>
                <c:pt idx="3689">
                  <c:v>27.25487550522098</c:v>
                </c:pt>
                <c:pt idx="3690">
                  <c:v>27.26429327422551</c:v>
                </c:pt>
                <c:pt idx="3691">
                  <c:v>27.27370861411426</c:v>
                </c:pt>
                <c:pt idx="3692">
                  <c:v>27.28312152208636</c:v>
                </c:pt>
                <c:pt idx="3693">
                  <c:v>27.29253199534168</c:v>
                </c:pt>
                <c:pt idx="3694">
                  <c:v>27.30194003108083</c:v>
                </c:pt>
                <c:pt idx="3695">
                  <c:v>27.31134562650511</c:v>
                </c:pt>
                <c:pt idx="3696">
                  <c:v>27.32074877881656</c:v>
                </c:pt>
                <c:pt idx="3697">
                  <c:v>27.33014948521796</c:v>
                </c:pt>
                <c:pt idx="3698">
                  <c:v>27.3395477429128</c:v>
                </c:pt>
                <c:pt idx="3699">
                  <c:v>27.3489435491053</c:v>
                </c:pt>
                <c:pt idx="3700">
                  <c:v>27.35833690100043</c:v>
                </c:pt>
                <c:pt idx="3701">
                  <c:v>27.36772779580388</c:v>
                </c:pt>
                <c:pt idx="3702">
                  <c:v>27.37711623072203</c:v>
                </c:pt>
                <c:pt idx="3703">
                  <c:v>27.38650220296206</c:v>
                </c:pt>
                <c:pt idx="3704">
                  <c:v>27.39588570973186</c:v>
                </c:pt>
                <c:pt idx="3705">
                  <c:v>27.40526674824001</c:v>
                </c:pt>
                <c:pt idx="3706">
                  <c:v>27.41464531569587</c:v>
                </c:pt>
                <c:pt idx="3707">
                  <c:v>27.42402140930954</c:v>
                </c:pt>
                <c:pt idx="3708">
                  <c:v>27.43339502629182</c:v>
                </c:pt>
                <c:pt idx="3709">
                  <c:v>27.44276616385427</c:v>
                </c:pt>
                <c:pt idx="3710">
                  <c:v>27.45213481920918</c:v>
                </c:pt>
                <c:pt idx="3711">
                  <c:v>27.46150098956959</c:v>
                </c:pt>
                <c:pt idx="3712">
                  <c:v>27.47086467214927</c:v>
                </c:pt>
                <c:pt idx="3713">
                  <c:v>27.48022586416272</c:v>
                </c:pt>
                <c:pt idx="3714">
                  <c:v>27.48958456282521</c:v>
                </c:pt>
                <c:pt idx="3715">
                  <c:v>27.49894076535272</c:v>
                </c:pt>
                <c:pt idx="3716">
                  <c:v>27.50829446896199</c:v>
                </c:pt>
                <c:pt idx="3717">
                  <c:v>27.5176456708705</c:v>
                </c:pt>
                <c:pt idx="3718">
                  <c:v>27.52699436829648</c:v>
                </c:pt>
                <c:pt idx="3719">
                  <c:v>27.53634055845889</c:v>
                </c:pt>
                <c:pt idx="3720">
                  <c:v>27.54568423857743</c:v>
                </c:pt>
                <c:pt idx="3721">
                  <c:v>27.5550254058726</c:v>
                </c:pt>
                <c:pt idx="3722">
                  <c:v>27.56436405756557</c:v>
                </c:pt>
                <c:pt idx="3723">
                  <c:v>27.57370019087832</c:v>
                </c:pt>
                <c:pt idx="3724">
                  <c:v>27.58303380303354</c:v>
                </c:pt>
                <c:pt idx="3725">
                  <c:v>27.59236489125471</c:v>
                </c:pt>
                <c:pt idx="3726">
                  <c:v>27.60169345276602</c:v>
                </c:pt>
                <c:pt idx="3727">
                  <c:v>27.61101948479244</c:v>
                </c:pt>
                <c:pt idx="3728">
                  <c:v>27.62034298455966</c:v>
                </c:pt>
                <c:pt idx="3729">
                  <c:v>27.62966394929417</c:v>
                </c:pt>
                <c:pt idx="3730">
                  <c:v>27.63898237622316</c:v>
                </c:pt>
                <c:pt idx="3731">
                  <c:v>27.64829826257463</c:v>
                </c:pt>
                <c:pt idx="3732">
                  <c:v>27.65761160557729</c:v>
                </c:pt>
                <c:pt idx="3733">
                  <c:v>27.66692240246065</c:v>
                </c:pt>
                <c:pt idx="3734">
                  <c:v>27.67623065045493</c:v>
                </c:pt>
                <c:pt idx="3735">
                  <c:v>27.68553634679114</c:v>
                </c:pt>
                <c:pt idx="3736">
                  <c:v>27.69483948870105</c:v>
                </c:pt>
                <c:pt idx="3737">
                  <c:v>27.70414007341716</c:v>
                </c:pt>
                <c:pt idx="3738">
                  <c:v>27.71343809817277</c:v>
                </c:pt>
                <c:pt idx="3739">
                  <c:v>27.7227335602019</c:v>
                </c:pt>
                <c:pt idx="3740">
                  <c:v>27.73202645673938</c:v>
                </c:pt>
                <c:pt idx="3741">
                  <c:v>27.74131678502077</c:v>
                </c:pt>
                <c:pt idx="3742">
                  <c:v>27.75060454228241</c:v>
                </c:pt>
                <c:pt idx="3743">
                  <c:v>27.75988972576138</c:v>
                </c:pt>
                <c:pt idx="3744">
                  <c:v>27.76917233269554</c:v>
                </c:pt>
                <c:pt idx="3745">
                  <c:v>27.77845236032353</c:v>
                </c:pt>
                <c:pt idx="3746">
                  <c:v>27.78772980588476</c:v>
                </c:pt>
                <c:pt idx="3747">
                  <c:v>27.79700466661938</c:v>
                </c:pt>
                <c:pt idx="3748">
                  <c:v>27.80627693976832</c:v>
                </c:pt>
                <c:pt idx="3749">
                  <c:v>27.81554662257328</c:v>
                </c:pt>
                <c:pt idx="3750">
                  <c:v>27.82481371227676</c:v>
                </c:pt>
                <c:pt idx="3751">
                  <c:v>27.83407820612197</c:v>
                </c:pt>
                <c:pt idx="3752">
                  <c:v>27.84334010135295</c:v>
                </c:pt>
                <c:pt idx="3753">
                  <c:v>27.85259939521449</c:v>
                </c:pt>
                <c:pt idx="3754">
                  <c:v>27.86185608495214</c:v>
                </c:pt>
                <c:pt idx="3755">
                  <c:v>27.87111016781225</c:v>
                </c:pt>
                <c:pt idx="3756">
                  <c:v>27.88036164104193</c:v>
                </c:pt>
                <c:pt idx="3757">
                  <c:v>27.88961050188907</c:v>
                </c:pt>
                <c:pt idx="3758">
                  <c:v>27.89885674760236</c:v>
                </c:pt>
                <c:pt idx="3759">
                  <c:v>27.9081003754312</c:v>
                </c:pt>
                <c:pt idx="3760">
                  <c:v>27.91734138262586</c:v>
                </c:pt>
                <c:pt idx="3761">
                  <c:v>27.92657976643732</c:v>
                </c:pt>
                <c:pt idx="3762">
                  <c:v>27.93581552411738</c:v>
                </c:pt>
                <c:pt idx="3763">
                  <c:v>27.94504865291859</c:v>
                </c:pt>
                <c:pt idx="3764">
                  <c:v>27.9542791500943</c:v>
                </c:pt>
                <c:pt idx="3765">
                  <c:v>27.96350701289865</c:v>
                </c:pt>
                <c:pt idx="3766">
                  <c:v>27.97273223858654</c:v>
                </c:pt>
                <c:pt idx="3767">
                  <c:v>27.98195482441369</c:v>
                </c:pt>
                <c:pt idx="3768">
                  <c:v>27.99117476763658</c:v>
                </c:pt>
                <c:pt idx="3769">
                  <c:v>28.00039206551245</c:v>
                </c:pt>
                <c:pt idx="3770">
                  <c:v>28.00960671529939</c:v>
                </c:pt>
                <c:pt idx="3771">
                  <c:v>28.01881871425624</c:v>
                </c:pt>
                <c:pt idx="3772">
                  <c:v>28.02802805964262</c:v>
                </c:pt>
                <c:pt idx="3773">
                  <c:v>28.03723474871897</c:v>
                </c:pt>
                <c:pt idx="3774">
                  <c:v>28.04643877874648</c:v>
                </c:pt>
                <c:pt idx="3775">
                  <c:v>28.05564014698717</c:v>
                </c:pt>
                <c:pt idx="3776">
                  <c:v>28.06483885070384</c:v>
                </c:pt>
                <c:pt idx="3777">
                  <c:v>28.07403488716008</c:v>
                </c:pt>
                <c:pt idx="3778">
                  <c:v>28.08322825362026</c:v>
                </c:pt>
                <c:pt idx="3779">
                  <c:v>28.09241894734955</c:v>
                </c:pt>
                <c:pt idx="3780">
                  <c:v>28.10160696561395</c:v>
                </c:pt>
                <c:pt idx="3781">
                  <c:v>28.1107923056802</c:v>
                </c:pt>
                <c:pt idx="3782">
                  <c:v>28.11997496481588</c:v>
                </c:pt>
                <c:pt idx="3783">
                  <c:v>28.12915494028933</c:v>
                </c:pt>
                <c:pt idx="3784">
                  <c:v>28.13833222936973</c:v>
                </c:pt>
                <c:pt idx="3785">
                  <c:v>28.14750682932704</c:v>
                </c:pt>
                <c:pt idx="3786">
                  <c:v>28.15667873743202</c:v>
                </c:pt>
                <c:pt idx="3787">
                  <c:v>28.16584795095621</c:v>
                </c:pt>
                <c:pt idx="3788">
                  <c:v>28.17501446717199</c:v>
                </c:pt>
                <c:pt idx="3789">
                  <c:v>28.18417828335252</c:v>
                </c:pt>
                <c:pt idx="3790">
                  <c:v>28.19333939677174</c:v>
                </c:pt>
                <c:pt idx="3791">
                  <c:v>28.20249780470447</c:v>
                </c:pt>
                <c:pt idx="3792">
                  <c:v>28.21165350442626</c:v>
                </c:pt>
                <c:pt idx="3793">
                  <c:v>28.22080649321349</c:v>
                </c:pt>
                <c:pt idx="3794">
                  <c:v>28.22995676834334</c:v>
                </c:pt>
                <c:pt idx="3795">
                  <c:v>28.23910432709382</c:v>
                </c:pt>
                <c:pt idx="3796">
                  <c:v>28.24824916674372</c:v>
                </c:pt>
                <c:pt idx="3797">
                  <c:v>28.25739128457267</c:v>
                </c:pt>
                <c:pt idx="3798">
                  <c:v>28.26653067786107</c:v>
                </c:pt>
                <c:pt idx="3799">
                  <c:v>28.27566734389018</c:v>
                </c:pt>
                <c:pt idx="3800">
                  <c:v>28.28480127994202</c:v>
                </c:pt>
                <c:pt idx="3801">
                  <c:v>28.29393248329945</c:v>
                </c:pt>
                <c:pt idx="3802">
                  <c:v>28.30306095124615</c:v>
                </c:pt>
                <c:pt idx="3803">
                  <c:v>28.31218668106657</c:v>
                </c:pt>
                <c:pt idx="3804">
                  <c:v>28.32130967004604</c:v>
                </c:pt>
                <c:pt idx="3805">
                  <c:v>28.33042991547067</c:v>
                </c:pt>
                <c:pt idx="3806">
                  <c:v>28.33954741462738</c:v>
                </c:pt>
                <c:pt idx="3807">
                  <c:v>28.3486621648039</c:v>
                </c:pt>
                <c:pt idx="3808">
                  <c:v>28.35777416328883</c:v>
                </c:pt>
                <c:pt idx="3809">
                  <c:v>28.36688340737151</c:v>
                </c:pt>
                <c:pt idx="3810">
                  <c:v>28.37598989434217</c:v>
                </c:pt>
                <c:pt idx="3811">
                  <c:v>28.38509362149182</c:v>
                </c:pt>
                <c:pt idx="3812">
                  <c:v>28.39419458611229</c:v>
                </c:pt>
                <c:pt idx="3813">
                  <c:v>28.40329278549627</c:v>
                </c:pt>
                <c:pt idx="3814">
                  <c:v>28.41238821693723</c:v>
                </c:pt>
                <c:pt idx="3815">
                  <c:v>28.42148087772948</c:v>
                </c:pt>
                <c:pt idx="3816">
                  <c:v>28.43057076516817</c:v>
                </c:pt>
                <c:pt idx="3817">
                  <c:v>28.43965787654923</c:v>
                </c:pt>
                <c:pt idx="3818">
                  <c:v>28.44874220916946</c:v>
                </c:pt>
                <c:pt idx="3819">
                  <c:v>28.4578237603265</c:v>
                </c:pt>
                <c:pt idx="3820">
                  <c:v>28.46690252731873</c:v>
                </c:pt>
                <c:pt idx="3821">
                  <c:v>28.47597850744545</c:v>
                </c:pt>
                <c:pt idx="3822">
                  <c:v>28.48505169800677</c:v>
                </c:pt>
                <c:pt idx="3823">
                  <c:v>28.49412209630358</c:v>
                </c:pt>
                <c:pt idx="3824">
                  <c:v>28.50318969963768</c:v>
                </c:pt>
                <c:pt idx="3825">
                  <c:v>28.51225450531162</c:v>
                </c:pt>
                <c:pt idx="3826">
                  <c:v>28.52131651062884</c:v>
                </c:pt>
                <c:pt idx="3827">
                  <c:v>28.5303757128936</c:v>
                </c:pt>
                <c:pt idx="3828">
                  <c:v>28.53943210941095</c:v>
                </c:pt>
                <c:pt idx="3829">
                  <c:v>28.54848569748685</c:v>
                </c:pt>
                <c:pt idx="3830">
                  <c:v>28.55753647442804</c:v>
                </c:pt>
                <c:pt idx="3831">
                  <c:v>28.56658443754213</c:v>
                </c:pt>
                <c:pt idx="3832">
                  <c:v>28.57562958413752</c:v>
                </c:pt>
                <c:pt idx="3833">
                  <c:v>28.58467191152351</c:v>
                </c:pt>
                <c:pt idx="3834">
                  <c:v>28.5937114170102</c:v>
                </c:pt>
                <c:pt idx="3835">
                  <c:v>28.60274809790852</c:v>
                </c:pt>
                <c:pt idx="3836">
                  <c:v>28.61178195153028</c:v>
                </c:pt>
                <c:pt idx="3837">
                  <c:v>28.62081297518808</c:v>
                </c:pt>
                <c:pt idx="3838">
                  <c:v>28.62984116619541</c:v>
                </c:pt>
                <c:pt idx="3839">
                  <c:v>28.63886652186658</c:v>
                </c:pt>
                <c:pt idx="3840">
                  <c:v>28.64788903951674</c:v>
                </c:pt>
                <c:pt idx="3841">
                  <c:v>28.6569087164619</c:v>
                </c:pt>
                <c:pt idx="3842">
                  <c:v>28.6659255500189</c:v>
                </c:pt>
                <c:pt idx="3843">
                  <c:v>28.67493953750541</c:v>
                </c:pt>
                <c:pt idx="3844">
                  <c:v>28.68395067624</c:v>
                </c:pt>
                <c:pt idx="3845">
                  <c:v>28.69295896354204</c:v>
                </c:pt>
                <c:pt idx="3846">
                  <c:v>28.70196439673176</c:v>
                </c:pt>
                <c:pt idx="3847">
                  <c:v>28.71096697313025</c:v>
                </c:pt>
                <c:pt idx="3848">
                  <c:v>28.71996669005945</c:v>
                </c:pt>
                <c:pt idx="3849">
                  <c:v>28.72896354484212</c:v>
                </c:pt>
                <c:pt idx="3850">
                  <c:v>28.73795753480191</c:v>
                </c:pt>
                <c:pt idx="3851">
                  <c:v>28.7469486572633</c:v>
                </c:pt>
                <c:pt idx="3852">
                  <c:v>28.75593690955164</c:v>
                </c:pt>
                <c:pt idx="3853">
                  <c:v>28.76492228899311</c:v>
                </c:pt>
                <c:pt idx="3854">
                  <c:v>28.77390479291477</c:v>
                </c:pt>
                <c:pt idx="3855">
                  <c:v>28.78288441864451</c:v>
                </c:pt>
                <c:pt idx="3856">
                  <c:v>28.7918611635111</c:v>
                </c:pt>
                <c:pt idx="3857">
                  <c:v>28.80083502484414</c:v>
                </c:pt>
                <c:pt idx="3858">
                  <c:v>28.80980599997412</c:v>
                </c:pt>
                <c:pt idx="3859">
                  <c:v>28.81877408623237</c:v>
                </c:pt>
                <c:pt idx="3860">
                  <c:v>28.82773928095108</c:v>
                </c:pt>
                <c:pt idx="3861">
                  <c:v>28.83670158146331</c:v>
                </c:pt>
                <c:pt idx="3862">
                  <c:v>28.84566098510296</c:v>
                </c:pt>
                <c:pt idx="3863">
                  <c:v>28.85461748920482</c:v>
                </c:pt>
                <c:pt idx="3864">
                  <c:v>28.86357109110451</c:v>
                </c:pt>
                <c:pt idx="3865">
                  <c:v>28.87252178813855</c:v>
                </c:pt>
                <c:pt idx="3866">
                  <c:v>28.88146957764429</c:v>
                </c:pt>
                <c:pt idx="3867">
                  <c:v>28.89041445695997</c:v>
                </c:pt>
                <c:pt idx="3868">
                  <c:v>28.89935642342468</c:v>
                </c:pt>
                <c:pt idx="3869">
                  <c:v>28.90829547437837</c:v>
                </c:pt>
                <c:pt idx="3870">
                  <c:v>28.9172316071619</c:v>
                </c:pt>
                <c:pt idx="3871">
                  <c:v>28.92616481911694</c:v>
                </c:pt>
                <c:pt idx="3872">
                  <c:v>28.93509510758609</c:v>
                </c:pt>
                <c:pt idx="3873">
                  <c:v>28.94402246991273</c:v>
                </c:pt>
                <c:pt idx="3874">
                  <c:v>28.95294690344122</c:v>
                </c:pt>
                <c:pt idx="3875">
                  <c:v>28.96186840551672</c:v>
                </c:pt>
                <c:pt idx="3876">
                  <c:v>28.97078697348526</c:v>
                </c:pt>
                <c:pt idx="3877">
                  <c:v>28.9797026046938</c:v>
                </c:pt>
                <c:pt idx="3878">
                  <c:v>28.98861529649011</c:v>
                </c:pt>
                <c:pt idx="3879">
                  <c:v>28.99752504622287</c:v>
                </c:pt>
                <c:pt idx="3880">
                  <c:v>29.00643185124162</c:v>
                </c:pt>
                <c:pt idx="3881">
                  <c:v>29.01533570889679</c:v>
                </c:pt>
                <c:pt idx="3882">
                  <c:v>29.02423661653966</c:v>
                </c:pt>
                <c:pt idx="3883">
                  <c:v>29.03313457152244</c:v>
                </c:pt>
                <c:pt idx="3884">
                  <c:v>29.04202957119815</c:v>
                </c:pt>
                <c:pt idx="3885">
                  <c:v>29.05092161292075</c:v>
                </c:pt>
                <c:pt idx="3886">
                  <c:v>29.05981069404504</c:v>
                </c:pt>
                <c:pt idx="3887">
                  <c:v>29.06869681192671</c:v>
                </c:pt>
                <c:pt idx="3888">
                  <c:v>29.07757996392236</c:v>
                </c:pt>
                <c:pt idx="3889">
                  <c:v>29.08646014738942</c:v>
                </c:pt>
                <c:pt idx="3890">
                  <c:v>29.09533735968624</c:v>
                </c:pt>
                <c:pt idx="3891">
                  <c:v>29.10421159817206</c:v>
                </c:pt>
                <c:pt idx="3892">
                  <c:v>29.11308286020698</c:v>
                </c:pt>
                <c:pt idx="3893">
                  <c:v>29.12195114315198</c:v>
                </c:pt>
                <c:pt idx="3894">
                  <c:v>29.13081644436896</c:v>
                </c:pt>
                <c:pt idx="3895">
                  <c:v>29.13967876122068</c:v>
                </c:pt>
                <c:pt idx="3896">
                  <c:v>29.1485380910708</c:v>
                </c:pt>
                <c:pt idx="3897">
                  <c:v>29.15739443128387</c:v>
                </c:pt>
                <c:pt idx="3898">
                  <c:v>29.1662477792253</c:v>
                </c:pt>
                <c:pt idx="3899">
                  <c:v>29.17509813226145</c:v>
                </c:pt>
                <c:pt idx="3900">
                  <c:v>29.18394548775952</c:v>
                </c:pt>
                <c:pt idx="3901">
                  <c:v>29.19278984308761</c:v>
                </c:pt>
                <c:pt idx="3902">
                  <c:v>29.20163119561473</c:v>
                </c:pt>
                <c:pt idx="3903">
                  <c:v>29.21046954271075</c:v>
                </c:pt>
                <c:pt idx="3904">
                  <c:v>29.21930488174649</c:v>
                </c:pt>
                <c:pt idx="3905">
                  <c:v>29.2281372100936</c:v>
                </c:pt>
                <c:pt idx="3906">
                  <c:v>29.23696652512469</c:v>
                </c:pt>
                <c:pt idx="3907">
                  <c:v>29.24579282421319</c:v>
                </c:pt>
                <c:pt idx="3908">
                  <c:v>29.25461610473352</c:v>
                </c:pt>
                <c:pt idx="3909">
                  <c:v>29.26343636406092</c:v>
                </c:pt>
                <c:pt idx="3910">
                  <c:v>29.27225359957156</c:v>
                </c:pt>
                <c:pt idx="3911">
                  <c:v>29.28106780864251</c:v>
                </c:pt>
                <c:pt idx="3912">
                  <c:v>29.28987898865173</c:v>
                </c:pt>
                <c:pt idx="3913">
                  <c:v>29.2986871369781</c:v>
                </c:pt>
                <c:pt idx="3914">
                  <c:v>29.30749225100138</c:v>
                </c:pt>
                <c:pt idx="3915">
                  <c:v>29.31629432810227</c:v>
                </c:pt>
                <c:pt idx="3916">
                  <c:v>29.3250933656623</c:v>
                </c:pt>
                <c:pt idx="3917">
                  <c:v>29.33388936106398</c:v>
                </c:pt>
                <c:pt idx="3918">
                  <c:v>29.34268231169069</c:v>
                </c:pt>
                <c:pt idx="3919">
                  <c:v>29.35147221492673</c:v>
                </c:pt>
                <c:pt idx="3920">
                  <c:v>29.36025906815728</c:v>
                </c:pt>
                <c:pt idx="3921">
                  <c:v>29.36904286876846</c:v>
                </c:pt>
                <c:pt idx="3922">
                  <c:v>29.37782361414727</c:v>
                </c:pt>
                <c:pt idx="3923">
                  <c:v>29.38660130168164</c:v>
                </c:pt>
                <c:pt idx="3924">
                  <c:v>29.39537592876041</c:v>
                </c:pt>
                <c:pt idx="3925">
                  <c:v>29.40414749277329</c:v>
                </c:pt>
                <c:pt idx="3926">
                  <c:v>29.41291599111099</c:v>
                </c:pt>
                <c:pt idx="3927">
                  <c:v>29.42168142116501</c:v>
                </c:pt>
                <c:pt idx="3928">
                  <c:v>29.43044378032786</c:v>
                </c:pt>
                <c:pt idx="3929">
                  <c:v>29.43920306599295</c:v>
                </c:pt>
                <c:pt idx="3930">
                  <c:v>29.44795927555456</c:v>
                </c:pt>
                <c:pt idx="3931">
                  <c:v>29.45671240640791</c:v>
                </c:pt>
                <c:pt idx="3932">
                  <c:v>29.46546245594914</c:v>
                </c:pt>
                <c:pt idx="3933">
                  <c:v>29.47420942157531</c:v>
                </c:pt>
                <c:pt idx="3934">
                  <c:v>29.48295330068439</c:v>
                </c:pt>
                <c:pt idx="3935">
                  <c:v>29.49169409067527</c:v>
                </c:pt>
                <c:pt idx="3936">
                  <c:v>29.50043178894775</c:v>
                </c:pt>
                <c:pt idx="3937">
                  <c:v>29.50916639290256</c:v>
                </c:pt>
                <c:pt idx="3938">
                  <c:v>29.51789789994135</c:v>
                </c:pt>
                <c:pt idx="3939">
                  <c:v>29.52662630746669</c:v>
                </c:pt>
                <c:pt idx="3940">
                  <c:v>29.53535161288207</c:v>
                </c:pt>
                <c:pt idx="3941">
                  <c:v>29.5440738135919</c:v>
                </c:pt>
                <c:pt idx="3942">
                  <c:v>29.55279290700152</c:v>
                </c:pt>
                <c:pt idx="3943">
                  <c:v>29.5615088905172</c:v>
                </c:pt>
                <c:pt idx="3944">
                  <c:v>29.57022176154613</c:v>
                </c:pt>
                <c:pt idx="3945">
                  <c:v>29.5789315174964</c:v>
                </c:pt>
                <c:pt idx="3946">
                  <c:v>29.58763815577706</c:v>
                </c:pt>
                <c:pt idx="3947">
                  <c:v>29.59634167379809</c:v>
                </c:pt>
                <c:pt idx="3948">
                  <c:v>29.60504206897037</c:v>
                </c:pt>
                <c:pt idx="3949">
                  <c:v>29.61373933870573</c:v>
                </c:pt>
                <c:pt idx="3950">
                  <c:v>29.62243348041694</c:v>
                </c:pt>
                <c:pt idx="3951">
                  <c:v>29.63112449151766</c:v>
                </c:pt>
                <c:pt idx="3952">
                  <c:v>29.63981236942252</c:v>
                </c:pt>
                <c:pt idx="3953">
                  <c:v>29.64849711154705</c:v>
                </c:pt>
                <c:pt idx="3954">
                  <c:v>29.65717871530776</c:v>
                </c:pt>
                <c:pt idx="3955">
                  <c:v>29.66585717812204</c:v>
                </c:pt>
                <c:pt idx="3956">
                  <c:v>29.67453249740825</c:v>
                </c:pt>
                <c:pt idx="3957">
                  <c:v>29.68320467058566</c:v>
                </c:pt>
                <c:pt idx="3958">
                  <c:v>29.69187369507452</c:v>
                </c:pt>
                <c:pt idx="3959">
                  <c:v>29.70053956829595</c:v>
                </c:pt>
                <c:pt idx="3960">
                  <c:v>29.70920228767207</c:v>
                </c:pt>
                <c:pt idx="3961">
                  <c:v>29.71786185062591</c:v>
                </c:pt>
                <c:pt idx="3962">
                  <c:v>29.72651825458142</c:v>
                </c:pt>
                <c:pt idx="3963">
                  <c:v>29.73517149696353</c:v>
                </c:pt>
                <c:pt idx="3964">
                  <c:v>29.74382157519809</c:v>
                </c:pt>
                <c:pt idx="3965">
                  <c:v>29.75246848671189</c:v>
                </c:pt>
                <c:pt idx="3966">
                  <c:v>29.76111222893266</c:v>
                </c:pt>
                <c:pt idx="3967">
                  <c:v>29.76975279928909</c:v>
                </c:pt>
                <c:pt idx="3968">
                  <c:v>29.77839019521079</c:v>
                </c:pt>
                <c:pt idx="3969">
                  <c:v>29.78702441412831</c:v>
                </c:pt>
                <c:pt idx="3970">
                  <c:v>29.79565545347319</c:v>
                </c:pt>
                <c:pt idx="3971">
                  <c:v>29.80428331067788</c:v>
                </c:pt>
                <c:pt idx="3972">
                  <c:v>29.81290798317577</c:v>
                </c:pt>
                <c:pt idx="3973">
                  <c:v>29.82152946840121</c:v>
                </c:pt>
                <c:pt idx="3974">
                  <c:v>29.83014776378951</c:v>
                </c:pt>
                <c:pt idx="3975">
                  <c:v>29.83876286677691</c:v>
                </c:pt>
                <c:pt idx="3976">
                  <c:v>29.84737477480062</c:v>
                </c:pt>
                <c:pt idx="3977">
                  <c:v>29.85598348529876</c:v>
                </c:pt>
                <c:pt idx="3978">
                  <c:v>29.86458899571046</c:v>
                </c:pt>
                <c:pt idx="3979">
                  <c:v>29.87319130347574</c:v>
                </c:pt>
                <c:pt idx="3980">
                  <c:v>29.88179040603563</c:v>
                </c:pt>
                <c:pt idx="3981">
                  <c:v>29.89038630083207</c:v>
                </c:pt>
                <c:pt idx="3982">
                  <c:v>29.89897898530798</c:v>
                </c:pt>
                <c:pt idx="3983">
                  <c:v>29.90756845690722</c:v>
                </c:pt>
                <c:pt idx="3984">
                  <c:v>29.91615471307461</c:v>
                </c:pt>
                <c:pt idx="3985">
                  <c:v>29.92473775125593</c:v>
                </c:pt>
                <c:pt idx="3986">
                  <c:v>29.93331756889793</c:v>
                </c:pt>
                <c:pt idx="3987">
                  <c:v>29.9418941634483</c:v>
                </c:pt>
                <c:pt idx="3988">
                  <c:v>29.95046753235565</c:v>
                </c:pt>
                <c:pt idx="3989">
                  <c:v>29.95903767306964</c:v>
                </c:pt>
                <c:pt idx="3990">
                  <c:v>29.96760458304083</c:v>
                </c:pt>
                <c:pt idx="3991">
                  <c:v>29.97616825972075</c:v>
                </c:pt>
                <c:pt idx="3992">
                  <c:v>29.9847287005619</c:v>
                </c:pt>
                <c:pt idx="3993">
                  <c:v>29.99328590301773</c:v>
                </c:pt>
                <c:pt idx="3994">
                  <c:v>30.00183986454267</c:v>
                </c:pt>
                <c:pt idx="3995">
                  <c:v>30.01039058259209</c:v>
                </c:pt>
                <c:pt idx="3996">
                  <c:v>30.01893805462235</c:v>
                </c:pt>
                <c:pt idx="3997">
                  <c:v>30.02748227809077</c:v>
                </c:pt>
                <c:pt idx="3998">
                  <c:v>30.03602325045563</c:v>
                </c:pt>
                <c:pt idx="3999">
                  <c:v>30.04456096917617</c:v>
                </c:pt>
                <c:pt idx="4000">
                  <c:v>30.05309543171262</c:v>
                </c:pt>
                <c:pt idx="4001">
                  <c:v>30.06162663552614</c:v>
                </c:pt>
                <c:pt idx="4002">
                  <c:v>30.07015457807892</c:v>
                </c:pt>
                <c:pt idx="4003">
                  <c:v>30.07867925683407</c:v>
                </c:pt>
                <c:pt idx="4004">
                  <c:v>30.08720066925569</c:v>
                </c:pt>
                <c:pt idx="4005">
                  <c:v>30.09571881280883</c:v>
                </c:pt>
                <c:pt idx="4006">
                  <c:v>30.10423368495955</c:v>
                </c:pt>
                <c:pt idx="4007">
                  <c:v>30.11274528317485</c:v>
                </c:pt>
                <c:pt idx="4008">
                  <c:v>30.12125360492273</c:v>
                </c:pt>
                <c:pt idx="4009">
                  <c:v>30.12975864767215</c:v>
                </c:pt>
                <c:pt idx="4010">
                  <c:v>30.13826040889304</c:v>
                </c:pt>
                <c:pt idx="4011">
                  <c:v>30.14675888605631</c:v>
                </c:pt>
                <c:pt idx="4012">
                  <c:v>30.15525407663386</c:v>
                </c:pt>
                <c:pt idx="4013">
                  <c:v>30.16374597809856</c:v>
                </c:pt>
                <c:pt idx="4014">
                  <c:v>30.17223458792424</c:v>
                </c:pt>
                <c:pt idx="4015">
                  <c:v>30.18071990358575</c:v>
                </c:pt>
                <c:pt idx="4016">
                  <c:v>30.18920192255889</c:v>
                </c:pt>
                <c:pt idx="4017">
                  <c:v>30.19768064232043</c:v>
                </c:pt>
                <c:pt idx="4018">
                  <c:v>30.20615606034816</c:v>
                </c:pt>
                <c:pt idx="4019">
                  <c:v>30.2146281741208</c:v>
                </c:pt>
                <c:pt idx="4020">
                  <c:v>30.22309698111811</c:v>
                </c:pt>
                <c:pt idx="4021">
                  <c:v>30.2315624788208</c:v>
                </c:pt>
                <c:pt idx="4022">
                  <c:v>30.24002466471057</c:v>
                </c:pt>
                <c:pt idx="4023">
                  <c:v>30.2484835362701</c:v>
                </c:pt>
                <c:pt idx="4024">
                  <c:v>30.25693909098307</c:v>
                </c:pt>
                <c:pt idx="4025">
                  <c:v>30.26539132633414</c:v>
                </c:pt>
                <c:pt idx="4026">
                  <c:v>30.27384023980895</c:v>
                </c:pt>
                <c:pt idx="4027">
                  <c:v>30.28228582889414</c:v>
                </c:pt>
                <c:pt idx="4028">
                  <c:v>30.29072809107733</c:v>
                </c:pt>
                <c:pt idx="4029">
                  <c:v>30.29916702384714</c:v>
                </c:pt>
                <c:pt idx="4030">
                  <c:v>30.30760262469316</c:v>
                </c:pt>
                <c:pt idx="4031">
                  <c:v>30.316034891106</c:v>
                </c:pt>
                <c:pt idx="4032">
                  <c:v>30.32446382057723</c:v>
                </c:pt>
                <c:pt idx="4033">
                  <c:v>30.33288941059946</c:v>
                </c:pt>
                <c:pt idx="4034">
                  <c:v>30.34131165866622</c:v>
                </c:pt>
                <c:pt idx="4035">
                  <c:v>30.34973056227211</c:v>
                </c:pt>
                <c:pt idx="4036">
                  <c:v>30.35814611891268</c:v>
                </c:pt>
                <c:pt idx="4037">
                  <c:v>30.3665583260845</c:v>
                </c:pt>
                <c:pt idx="4038">
                  <c:v>30.3749671812851</c:v>
                </c:pt>
                <c:pt idx="4039">
                  <c:v>30.38337268201303</c:v>
                </c:pt>
                <c:pt idx="4040">
                  <c:v>30.39177482576786</c:v>
                </c:pt>
                <c:pt idx="4041">
                  <c:v>30.40017361005014</c:v>
                </c:pt>
                <c:pt idx="4042">
                  <c:v>30.4085690323614</c:v>
                </c:pt>
                <c:pt idx="4043">
                  <c:v>30.41696109020421</c:v>
                </c:pt>
                <c:pt idx="4044">
                  <c:v>30.42534978108208</c:v>
                </c:pt>
                <c:pt idx="4045">
                  <c:v>30.43373510249959</c:v>
                </c:pt>
                <c:pt idx="4046">
                  <c:v>30.44211705196228</c:v>
                </c:pt>
                <c:pt idx="4047">
                  <c:v>30.45049562697672</c:v>
                </c:pt>
                <c:pt idx="4048">
                  <c:v>30.45887082505045</c:v>
                </c:pt>
                <c:pt idx="4049">
                  <c:v>30.46724264369204</c:v>
                </c:pt>
                <c:pt idx="4050">
                  <c:v>30.47561108041106</c:v>
                </c:pt>
                <c:pt idx="4051">
                  <c:v>30.48397613271809</c:v>
                </c:pt>
                <c:pt idx="4052">
                  <c:v>30.49233779812469</c:v>
                </c:pt>
                <c:pt idx="4053">
                  <c:v>30.50069607414348</c:v>
                </c:pt>
                <c:pt idx="4054">
                  <c:v>30.50905095828804</c:v>
                </c:pt>
                <c:pt idx="4055">
                  <c:v>30.51740244807297</c:v>
                </c:pt>
                <c:pt idx="4056">
                  <c:v>30.52575054101389</c:v>
                </c:pt>
                <c:pt idx="4057">
                  <c:v>30.53409523462744</c:v>
                </c:pt>
                <c:pt idx="4058">
                  <c:v>30.54243652643124</c:v>
                </c:pt>
                <c:pt idx="4059">
                  <c:v>30.55077441394396</c:v>
                </c:pt>
                <c:pt idx="4060">
                  <c:v>30.55910889468524</c:v>
                </c:pt>
                <c:pt idx="4061">
                  <c:v>30.56743996617577</c:v>
                </c:pt>
                <c:pt idx="4062">
                  <c:v>30.57576762593723</c:v>
                </c:pt>
                <c:pt idx="4063">
                  <c:v>30.58409187149234</c:v>
                </c:pt>
                <c:pt idx="4064">
                  <c:v>30.5924127003648</c:v>
                </c:pt>
                <c:pt idx="4065">
                  <c:v>30.60073011007937</c:v>
                </c:pt>
                <c:pt idx="4066">
                  <c:v>30.60904409816179</c:v>
                </c:pt>
                <c:pt idx="4067">
                  <c:v>30.61735466213883</c:v>
                </c:pt>
                <c:pt idx="4068">
                  <c:v>30.62566179953829</c:v>
                </c:pt>
                <c:pt idx="4069">
                  <c:v>30.63396550788897</c:v>
                </c:pt>
                <c:pt idx="4070">
                  <c:v>30.6422657847207</c:v>
                </c:pt>
                <c:pt idx="4071">
                  <c:v>30.65056262756434</c:v>
                </c:pt>
                <c:pt idx="4072">
                  <c:v>30.65885603395176</c:v>
                </c:pt>
                <c:pt idx="4073">
                  <c:v>30.66714600141585</c:v>
                </c:pt>
                <c:pt idx="4074">
                  <c:v>30.67543252749054</c:v>
                </c:pt>
                <c:pt idx="4075">
                  <c:v>30.68371560971075</c:v>
                </c:pt>
                <c:pt idx="4076">
                  <c:v>30.69199524561246</c:v>
                </c:pt>
                <c:pt idx="4077">
                  <c:v>30.70027143273265</c:v>
                </c:pt>
                <c:pt idx="4078">
                  <c:v>30.70854416860935</c:v>
                </c:pt>
                <c:pt idx="4079">
                  <c:v>30.7168134507816</c:v>
                </c:pt>
                <c:pt idx="4080">
                  <c:v>30.72507927678947</c:v>
                </c:pt>
                <c:pt idx="4081">
                  <c:v>30.73334164417406</c:v>
                </c:pt>
                <c:pt idx="4082">
                  <c:v>30.74160055047749</c:v>
                </c:pt>
                <c:pt idx="4083">
                  <c:v>30.74985599324294</c:v>
                </c:pt>
                <c:pt idx="4084">
                  <c:v>30.75810797001456</c:v>
                </c:pt>
                <c:pt idx="4085">
                  <c:v>30.7663564783376</c:v>
                </c:pt>
                <c:pt idx="4086">
                  <c:v>30.7746015157583</c:v>
                </c:pt>
                <c:pt idx="4087">
                  <c:v>30.78284307982393</c:v>
                </c:pt>
                <c:pt idx="4088">
                  <c:v>30.79108116808285</c:v>
                </c:pt>
                <c:pt idx="4089">
                  <c:v>30.79931577808437</c:v>
                </c:pt>
                <c:pt idx="4090">
                  <c:v>30.80754690737888</c:v>
                </c:pt>
                <c:pt idx="4091">
                  <c:v>30.81577455351782</c:v>
                </c:pt>
                <c:pt idx="4092">
                  <c:v>30.82399871405363</c:v>
                </c:pt>
                <c:pt idx="4093">
                  <c:v>30.83221938653979</c:v>
                </c:pt>
                <c:pt idx="4094">
                  <c:v>30.84043656853087</c:v>
                </c:pt>
                <c:pt idx="4095">
                  <c:v>30.84865025758242</c:v>
                </c:pt>
                <c:pt idx="4096">
                  <c:v>30.85686045125104</c:v>
                </c:pt>
                <c:pt idx="4097">
                  <c:v>30.86506714709439</c:v>
                </c:pt>
                <c:pt idx="4098">
                  <c:v>30.87327034267114</c:v>
                </c:pt>
                <c:pt idx="4099">
                  <c:v>30.88147003554105</c:v>
                </c:pt>
                <c:pt idx="4100">
                  <c:v>30.88966622326487</c:v>
                </c:pt>
                <c:pt idx="4101">
                  <c:v>30.89785890340443</c:v>
                </c:pt>
                <c:pt idx="4102">
                  <c:v>30.90604807352257</c:v>
                </c:pt>
                <c:pt idx="4103">
                  <c:v>30.91423373118321</c:v>
                </c:pt>
                <c:pt idx="4104">
                  <c:v>30.92241587395129</c:v>
                </c:pt>
                <c:pt idx="4105">
                  <c:v>30.93059449939281</c:v>
                </c:pt>
                <c:pt idx="4106">
                  <c:v>30.9387696050748</c:v>
                </c:pt>
                <c:pt idx="4107">
                  <c:v>30.94694118856534</c:v>
                </c:pt>
                <c:pt idx="4108">
                  <c:v>30.95510924743358</c:v>
                </c:pt>
                <c:pt idx="4109">
                  <c:v>30.9632737792497</c:v>
                </c:pt>
                <c:pt idx="4110">
                  <c:v>30.97143478158493</c:v>
                </c:pt>
                <c:pt idx="4111">
                  <c:v>30.97959225201155</c:v>
                </c:pt>
                <c:pt idx="4112">
                  <c:v>30.98774618810289</c:v>
                </c:pt>
                <c:pt idx="4113">
                  <c:v>30.99589658743333</c:v>
                </c:pt>
                <c:pt idx="4114">
                  <c:v>31.00404344757832</c:v>
                </c:pt>
                <c:pt idx="4115">
                  <c:v>31.01218676611434</c:v>
                </c:pt>
                <c:pt idx="4116">
                  <c:v>31.02032654061892</c:v>
                </c:pt>
                <c:pt idx="4117">
                  <c:v>31.02846276867069</c:v>
                </c:pt>
                <c:pt idx="4118">
                  <c:v>31.03659544784928</c:v>
                </c:pt>
                <c:pt idx="4119">
                  <c:v>31.04472457573538</c:v>
                </c:pt>
                <c:pt idx="4120">
                  <c:v>31.0528501499108</c:v>
                </c:pt>
                <c:pt idx="4121">
                  <c:v>31.06097216795832</c:v>
                </c:pt>
                <c:pt idx="4122">
                  <c:v>31.06909062746183</c:v>
                </c:pt>
                <c:pt idx="4123">
                  <c:v>31.07720552600627</c:v>
                </c:pt>
                <c:pt idx="4124">
                  <c:v>31.08531686117763</c:v>
                </c:pt>
                <c:pt idx="4125">
                  <c:v>31.09342463056299</c:v>
                </c:pt>
                <c:pt idx="4126">
                  <c:v>31.10152883175045</c:v>
                </c:pt>
                <c:pt idx="4127">
                  <c:v>31.10962946232918</c:v>
                </c:pt>
                <c:pt idx="4128">
                  <c:v>31.11772651988944</c:v>
                </c:pt>
                <c:pt idx="4129">
                  <c:v>31.12582000202252</c:v>
                </c:pt>
                <c:pt idx="4130">
                  <c:v>31.13390990632079</c:v>
                </c:pt>
                <c:pt idx="4131">
                  <c:v>31.14199623037769</c:v>
                </c:pt>
                <c:pt idx="4132">
                  <c:v>31.15007897178771</c:v>
                </c:pt>
                <c:pt idx="4133">
                  <c:v>31.15815812814641</c:v>
                </c:pt>
                <c:pt idx="4134">
                  <c:v>31.16623369705043</c:v>
                </c:pt>
                <c:pt idx="4135">
                  <c:v>31.17430567609745</c:v>
                </c:pt>
                <c:pt idx="4136">
                  <c:v>31.18237406288625</c:v>
                </c:pt>
                <c:pt idx="4137">
                  <c:v>31.19043885501666</c:v>
                </c:pt>
                <c:pt idx="4138">
                  <c:v>31.19850005008957</c:v>
                </c:pt>
                <c:pt idx="4139">
                  <c:v>31.20655764570697</c:v>
                </c:pt>
                <c:pt idx="4140">
                  <c:v>31.21461163947189</c:v>
                </c:pt>
                <c:pt idx="4141">
                  <c:v>31.22266202898846</c:v>
                </c:pt>
                <c:pt idx="4142">
                  <c:v>31.23070881186184</c:v>
                </c:pt>
                <c:pt idx="4143">
                  <c:v>31.23875198569831</c:v>
                </c:pt>
                <c:pt idx="4144">
                  <c:v>31.2467915481052</c:v>
                </c:pt>
                <c:pt idx="4145">
                  <c:v>31.25482749669093</c:v>
                </c:pt>
                <c:pt idx="4146">
                  <c:v>31.26285982906494</c:v>
                </c:pt>
                <c:pt idx="4147">
                  <c:v>31.27088854283783</c:v>
                </c:pt>
                <c:pt idx="4148">
                  <c:v>31.27891363562123</c:v>
                </c:pt>
                <c:pt idx="4149">
                  <c:v>31.28693510502784</c:v>
                </c:pt>
                <c:pt idx="4150">
                  <c:v>31.29495294867145</c:v>
                </c:pt>
                <c:pt idx="4151">
                  <c:v>31.30296716416693</c:v>
                </c:pt>
                <c:pt idx="4152">
                  <c:v>31.31097774913023</c:v>
                </c:pt>
                <c:pt idx="4153">
                  <c:v>31.31898470117839</c:v>
                </c:pt>
                <c:pt idx="4154">
                  <c:v>31.3269880179295</c:v>
                </c:pt>
                <c:pt idx="4155">
                  <c:v>31.33498769700274</c:v>
                </c:pt>
                <c:pt idx="4156">
                  <c:v>31.34298373601841</c:v>
                </c:pt>
                <c:pt idx="4157">
                  <c:v>31.35097613259785</c:v>
                </c:pt>
                <c:pt idx="4158">
                  <c:v>31.35896488436349</c:v>
                </c:pt>
                <c:pt idx="4159">
                  <c:v>31.36694998893888</c:v>
                </c:pt>
                <c:pt idx="4160">
                  <c:v>31.37493144394861</c:v>
                </c:pt>
                <c:pt idx="4161">
                  <c:v>31.38290924701836</c:v>
                </c:pt>
                <c:pt idx="4162">
                  <c:v>31.39088339577493</c:v>
                </c:pt>
                <c:pt idx="4163">
                  <c:v>31.39885388784619</c:v>
                </c:pt>
                <c:pt idx="4164">
                  <c:v>31.40682072086107</c:v>
                </c:pt>
                <c:pt idx="4165">
                  <c:v>31.41478389244963</c:v>
                </c:pt>
                <c:pt idx="4166">
                  <c:v>31.422743400243</c:v>
                </c:pt>
                <c:pt idx="4167">
                  <c:v>31.43069924187341</c:v>
                </c:pt>
                <c:pt idx="4168">
                  <c:v>31.43865141497416</c:v>
                </c:pt>
                <c:pt idx="4169">
                  <c:v>31.44659991717965</c:v>
                </c:pt>
                <c:pt idx="4170">
                  <c:v>31.45454474612539</c:v>
                </c:pt>
                <c:pt idx="4171">
                  <c:v>31.46248589944797</c:v>
                </c:pt>
                <c:pt idx="4172">
                  <c:v>31.47042337478505</c:v>
                </c:pt>
                <c:pt idx="4173">
                  <c:v>31.47835716977543</c:v>
                </c:pt>
                <c:pt idx="4174">
                  <c:v>31.48628728205897</c:v>
                </c:pt>
                <c:pt idx="4175">
                  <c:v>31.49421370927664</c:v>
                </c:pt>
                <c:pt idx="4176">
                  <c:v>31.5021364490705</c:v>
                </c:pt>
                <c:pt idx="4177">
                  <c:v>31.51005549908372</c:v>
                </c:pt>
                <c:pt idx="4178">
                  <c:v>31.51797085696053</c:v>
                </c:pt>
                <c:pt idx="4179">
                  <c:v>31.52588252034631</c:v>
                </c:pt>
                <c:pt idx="4180">
                  <c:v>31.53379048688751</c:v>
                </c:pt>
                <c:pt idx="4181">
                  <c:v>31.54169475423168</c:v>
                </c:pt>
                <c:pt idx="4182">
                  <c:v>31.54959532002749</c:v>
                </c:pt>
                <c:pt idx="4183">
                  <c:v>31.55749218192467</c:v>
                </c:pt>
                <c:pt idx="4184">
                  <c:v>31.56538533757409</c:v>
                </c:pt>
                <c:pt idx="4185">
                  <c:v>31.57327478462772</c:v>
                </c:pt>
                <c:pt idx="4186">
                  <c:v>31.58116052073861</c:v>
                </c:pt>
                <c:pt idx="4187">
                  <c:v>31.58904254356093</c:v>
                </c:pt>
                <c:pt idx="4188">
                  <c:v>31.59692085074996</c:v>
                </c:pt>
                <c:pt idx="4189">
                  <c:v>31.60479543996207</c:v>
                </c:pt>
                <c:pt idx="4190">
                  <c:v>31.61266630885476</c:v>
                </c:pt>
                <c:pt idx="4191">
                  <c:v>31.62053345508659</c:v>
                </c:pt>
                <c:pt idx="4192">
                  <c:v>31.62839687631726</c:v>
                </c:pt>
                <c:pt idx="4193">
                  <c:v>31.63625657020761</c:v>
                </c:pt>
                <c:pt idx="4194">
                  <c:v>31.64411253441953</c:v>
                </c:pt>
                <c:pt idx="4195">
                  <c:v>31.65196476661605</c:v>
                </c:pt>
                <c:pt idx="4196">
                  <c:v>31.65981326446129</c:v>
                </c:pt>
                <c:pt idx="4197">
                  <c:v>31.66765802562051</c:v>
                </c:pt>
                <c:pt idx="4198">
                  <c:v>31.67549904776006</c:v>
                </c:pt>
                <c:pt idx="4199">
                  <c:v>31.68333632854742</c:v>
                </c:pt>
                <c:pt idx="4200">
                  <c:v>31.69116986565117</c:v>
                </c:pt>
                <c:pt idx="4201">
                  <c:v>31.69899965674098</c:v>
                </c:pt>
                <c:pt idx="4202">
                  <c:v>31.7068256994877</c:v>
                </c:pt>
                <c:pt idx="4203">
                  <c:v>31.71464799156321</c:v>
                </c:pt>
                <c:pt idx="4204">
                  <c:v>31.72246653064059</c:v>
                </c:pt>
                <c:pt idx="4205">
                  <c:v>31.73028131439398</c:v>
                </c:pt>
                <c:pt idx="4206">
                  <c:v>31.73809234049866</c:v>
                </c:pt>
                <c:pt idx="4207">
                  <c:v>31.74589960663101</c:v>
                </c:pt>
                <c:pt idx="4208">
                  <c:v>31.75370311046855</c:v>
                </c:pt>
                <c:pt idx="4209">
                  <c:v>31.76150284968991</c:v>
                </c:pt>
                <c:pt idx="4210">
                  <c:v>31.76929882197484</c:v>
                </c:pt>
                <c:pt idx="4211">
                  <c:v>31.77709102500421</c:v>
                </c:pt>
                <c:pt idx="4212">
                  <c:v>31.78487945646001</c:v>
                </c:pt>
                <c:pt idx="4213">
                  <c:v>31.79266411402534</c:v>
                </c:pt>
                <c:pt idx="4214">
                  <c:v>31.80044499538446</c:v>
                </c:pt>
                <c:pt idx="4215">
                  <c:v>31.80822209822272</c:v>
                </c:pt>
                <c:pt idx="4216">
                  <c:v>31.8159954202266</c:v>
                </c:pt>
                <c:pt idx="4217">
                  <c:v>31.82376495908371</c:v>
                </c:pt>
                <c:pt idx="4218">
                  <c:v>31.83153071248278</c:v>
                </c:pt>
                <c:pt idx="4219">
                  <c:v>31.83929267811368</c:v>
                </c:pt>
                <c:pt idx="4220">
                  <c:v>31.84705085366738</c:v>
                </c:pt>
                <c:pt idx="4221">
                  <c:v>31.85480523683602</c:v>
                </c:pt>
                <c:pt idx="4222">
                  <c:v>31.86255582531281</c:v>
                </c:pt>
                <c:pt idx="4223">
                  <c:v>31.87030261679214</c:v>
                </c:pt>
                <c:pt idx="4224">
                  <c:v>31.87804560896951</c:v>
                </c:pt>
                <c:pt idx="4225">
                  <c:v>31.88578479954155</c:v>
                </c:pt>
                <c:pt idx="4226">
                  <c:v>31.89352018620603</c:v>
                </c:pt>
                <c:pt idx="4227">
                  <c:v>31.90125176666182</c:v>
                </c:pt>
                <c:pt idx="4228">
                  <c:v>31.90897953860895</c:v>
                </c:pt>
                <c:pt idx="4229">
                  <c:v>31.91670349974859</c:v>
                </c:pt>
                <c:pt idx="4230">
                  <c:v>31.92442364778303</c:v>
                </c:pt>
                <c:pt idx="4231">
                  <c:v>31.93213998041569</c:v>
                </c:pt>
                <c:pt idx="4232">
                  <c:v>31.93985249535115</c:v>
                </c:pt>
                <c:pt idx="4233">
                  <c:v>31.9475611902951</c:v>
                </c:pt>
                <c:pt idx="4234">
                  <c:v>31.95526606295433</c:v>
                </c:pt>
                <c:pt idx="4235">
                  <c:v>31.96296711103687</c:v>
                </c:pt>
                <c:pt idx="4236">
                  <c:v>31.9706643322518</c:v>
                </c:pt>
                <c:pt idx="4237">
                  <c:v>31.97835772430938</c:v>
                </c:pt>
                <c:pt idx="4238">
                  <c:v>31.98604728492096</c:v>
                </c:pt>
                <c:pt idx="4239">
                  <c:v>31.99373301179912</c:v>
                </c:pt>
                <c:pt idx="4240">
                  <c:v>32.00141490265749</c:v>
                </c:pt>
                <c:pt idx="4241">
                  <c:v>32.00909295521088</c:v>
                </c:pt>
                <c:pt idx="4242">
                  <c:v>32.01676716717525</c:v>
                </c:pt>
                <c:pt idx="4243">
                  <c:v>32.02443753626767</c:v>
                </c:pt>
                <c:pt idx="4244">
                  <c:v>32.03210406020641</c:v>
                </c:pt>
                <c:pt idx="4245">
                  <c:v>32.03976673671082</c:v>
                </c:pt>
                <c:pt idx="4246">
                  <c:v>32.04742556350141</c:v>
                </c:pt>
                <c:pt idx="4247">
                  <c:v>32.0550805382999</c:v>
                </c:pt>
                <c:pt idx="4248">
                  <c:v>32.06273165882905</c:v>
                </c:pt>
                <c:pt idx="4249">
                  <c:v>32.07037892281284</c:v>
                </c:pt>
                <c:pt idx="4250">
                  <c:v>32.0780223279764</c:v>
                </c:pt>
                <c:pt idx="4251">
                  <c:v>32.08566187204593</c:v>
                </c:pt>
                <c:pt idx="4252">
                  <c:v>32.09329755274889</c:v>
                </c:pt>
                <c:pt idx="4253">
                  <c:v>32.10092936781383</c:v>
                </c:pt>
                <c:pt idx="4254">
                  <c:v>32.10855731497042</c:v>
                </c:pt>
                <c:pt idx="4255">
                  <c:v>32.11618139194952</c:v>
                </c:pt>
                <c:pt idx="4256">
                  <c:v>32.12380159648316</c:v>
                </c:pt>
                <c:pt idx="4257">
                  <c:v>32.13141792630449</c:v>
                </c:pt>
                <c:pt idx="4258">
                  <c:v>32.1390303791478</c:v>
                </c:pt>
                <c:pt idx="4259">
                  <c:v>32.14663895274855</c:v>
                </c:pt>
                <c:pt idx="4260">
                  <c:v>32.15424364484339</c:v>
                </c:pt>
                <c:pt idx="4261">
                  <c:v>32.16184445317007</c:v>
                </c:pt>
                <c:pt idx="4262">
                  <c:v>32.16944137546754</c:v>
                </c:pt>
                <c:pt idx="4263">
                  <c:v>32.17703440947585</c:v>
                </c:pt>
                <c:pt idx="4264">
                  <c:v>32.18462355293624</c:v>
                </c:pt>
                <c:pt idx="4265">
                  <c:v>32.19220880359116</c:v>
                </c:pt>
                <c:pt idx="4266">
                  <c:v>32.19979015918411</c:v>
                </c:pt>
                <c:pt idx="4267">
                  <c:v>32.20736761745981</c:v>
                </c:pt>
                <c:pt idx="4268">
                  <c:v>32.21494117616415</c:v>
                </c:pt>
                <c:pt idx="4269">
                  <c:v>32.22251083304416</c:v>
                </c:pt>
                <c:pt idx="4270">
                  <c:v>32.23007658584802</c:v>
                </c:pt>
                <c:pt idx="4271">
                  <c:v>32.23763843232512</c:v>
                </c:pt>
                <c:pt idx="4272">
                  <c:v>32.24519637022596</c:v>
                </c:pt>
                <c:pt idx="4273">
                  <c:v>32.25275039730219</c:v>
                </c:pt>
                <c:pt idx="4274">
                  <c:v>32.26030051130668</c:v>
                </c:pt>
                <c:pt idx="4275">
                  <c:v>32.26784670999345</c:v>
                </c:pt>
                <c:pt idx="4276">
                  <c:v>32.27538899111767</c:v>
                </c:pt>
                <c:pt idx="4277">
                  <c:v>32.28292735243565</c:v>
                </c:pt>
                <c:pt idx="4278">
                  <c:v>32.29046179170491</c:v>
                </c:pt>
                <c:pt idx="4279">
                  <c:v>32.29799230668413</c:v>
                </c:pt>
                <c:pt idx="4280">
                  <c:v>32.30551889513313</c:v>
                </c:pt>
                <c:pt idx="4281">
                  <c:v>32.31304155481291</c:v>
                </c:pt>
                <c:pt idx="4282">
                  <c:v>32.32056028348571</c:v>
                </c:pt>
                <c:pt idx="4283">
                  <c:v>32.3280750789148</c:v>
                </c:pt>
                <c:pt idx="4284">
                  <c:v>32.3355859388647</c:v>
                </c:pt>
                <c:pt idx="4285">
                  <c:v>32.34309286110112</c:v>
                </c:pt>
                <c:pt idx="4286">
                  <c:v>32.35059584339091</c:v>
                </c:pt>
                <c:pt idx="4287">
                  <c:v>32.35809488350209</c:v>
                </c:pt>
                <c:pt idx="4288">
                  <c:v>32.36558997920388</c:v>
                </c:pt>
                <c:pt idx="4289">
                  <c:v>32.37308112826663</c:v>
                </c:pt>
                <c:pt idx="4290">
                  <c:v>32.38056832846192</c:v>
                </c:pt>
                <c:pt idx="4291">
                  <c:v>32.38805157756243</c:v>
                </c:pt>
                <c:pt idx="4292">
                  <c:v>32.3955308733421</c:v>
                </c:pt>
                <c:pt idx="4293">
                  <c:v>32.403006213576</c:v>
                </c:pt>
                <c:pt idx="4294">
                  <c:v>32.41047759604034</c:v>
                </c:pt>
                <c:pt idx="4295">
                  <c:v>32.41794501851258</c:v>
                </c:pt>
                <c:pt idx="4296">
                  <c:v>32.42540847877134</c:v>
                </c:pt>
                <c:pt idx="4297">
                  <c:v>32.43286797459637</c:v>
                </c:pt>
                <c:pt idx="4298">
                  <c:v>32.44032350376865</c:v>
                </c:pt>
                <c:pt idx="4299">
                  <c:v>32.44777506407036</c:v>
                </c:pt>
                <c:pt idx="4300">
                  <c:v>32.45522265328476</c:v>
                </c:pt>
                <c:pt idx="4301">
                  <c:v>32.4626662691964</c:v>
                </c:pt>
                <c:pt idx="4302">
                  <c:v>32.47010590959097</c:v>
                </c:pt>
                <c:pt idx="4303">
                  <c:v>32.4775415722553</c:v>
                </c:pt>
                <c:pt idx="4304">
                  <c:v>32.4849732549775</c:v>
                </c:pt>
                <c:pt idx="4305">
                  <c:v>32.49240095554678</c:v>
                </c:pt>
                <c:pt idx="4306">
                  <c:v>32.49982467175354</c:v>
                </c:pt>
                <c:pt idx="4307">
                  <c:v>32.50724440138944</c:v>
                </c:pt>
                <c:pt idx="4308">
                  <c:v>32.51466014224724</c:v>
                </c:pt>
                <c:pt idx="4309">
                  <c:v>32.52207189212094</c:v>
                </c:pt>
                <c:pt idx="4310">
                  <c:v>32.52947964880566</c:v>
                </c:pt>
                <c:pt idx="4311">
                  <c:v>32.5368834100978</c:v>
                </c:pt>
                <c:pt idx="4312">
                  <c:v>32.54428317379489</c:v>
                </c:pt>
                <c:pt idx="4313">
                  <c:v>32.5516789376957</c:v>
                </c:pt>
                <c:pt idx="4314">
                  <c:v>32.5590706996001</c:v>
                </c:pt>
                <c:pt idx="4315">
                  <c:v>32.56645845730925</c:v>
                </c:pt>
                <c:pt idx="4316">
                  <c:v>32.57384220862541</c:v>
                </c:pt>
                <c:pt idx="4317">
                  <c:v>32.58122195135208</c:v>
                </c:pt>
                <c:pt idx="4318">
                  <c:v>32.588597683294</c:v>
                </c:pt>
                <c:pt idx="4319">
                  <c:v>32.595969402257</c:v>
                </c:pt>
                <c:pt idx="4320">
                  <c:v>32.6033371060482</c:v>
                </c:pt>
                <c:pt idx="4321">
                  <c:v>32.61070079247583</c:v>
                </c:pt>
                <c:pt idx="4322">
                  <c:v>32.61806045934935</c:v>
                </c:pt>
                <c:pt idx="4323">
                  <c:v>32.6254161044795</c:v>
                </c:pt>
                <c:pt idx="4324">
                  <c:v>32.63276772567804</c:v>
                </c:pt>
                <c:pt idx="4325">
                  <c:v>32.64011532075808</c:v>
                </c:pt>
                <c:pt idx="4326">
                  <c:v>32.64745888753385</c:v>
                </c:pt>
                <c:pt idx="4327">
                  <c:v>32.65479842382081</c:v>
                </c:pt>
                <c:pt idx="4328">
                  <c:v>32.66213392743561</c:v>
                </c:pt>
                <c:pt idx="4329">
                  <c:v>32.66946539619611</c:v>
                </c:pt>
                <c:pt idx="4330">
                  <c:v>32.67679282792134</c:v>
                </c:pt>
                <c:pt idx="4331">
                  <c:v>32.68411622043156</c:v>
                </c:pt>
                <c:pt idx="4332">
                  <c:v>32.69143557154823</c:v>
                </c:pt>
                <c:pt idx="4333">
                  <c:v>32.698750879094</c:v>
                </c:pt>
                <c:pt idx="4334">
                  <c:v>32.70606214089271</c:v>
                </c:pt>
                <c:pt idx="4335">
                  <c:v>32.71336935476943</c:v>
                </c:pt>
                <c:pt idx="4336">
                  <c:v>32.72067251855045</c:v>
                </c:pt>
                <c:pt idx="4337">
                  <c:v>32.7279716300632</c:v>
                </c:pt>
                <c:pt idx="4338">
                  <c:v>32.73526668713638</c:v>
                </c:pt>
                <c:pt idx="4339">
                  <c:v>32.74255768759988</c:v>
                </c:pt>
                <c:pt idx="4340">
                  <c:v>32.74984462928476</c:v>
                </c:pt>
                <c:pt idx="4341">
                  <c:v>32.75712751002334</c:v>
                </c:pt>
                <c:pt idx="4342">
                  <c:v>32.76440632764912</c:v>
                </c:pt>
                <c:pt idx="4343">
                  <c:v>32.77168107999679</c:v>
                </c:pt>
                <c:pt idx="4344">
                  <c:v>32.7789517649023</c:v>
                </c:pt>
                <c:pt idx="4345">
                  <c:v>32.78621838020277</c:v>
                </c:pt>
                <c:pt idx="4346">
                  <c:v>32.79348092373653</c:v>
                </c:pt>
                <c:pt idx="4347">
                  <c:v>32.80073939334316</c:v>
                </c:pt>
                <c:pt idx="4348">
                  <c:v>32.8079937868634</c:v>
                </c:pt>
                <c:pt idx="4349">
                  <c:v>32.81524410213925</c:v>
                </c:pt>
                <c:pt idx="4350">
                  <c:v>32.82249033701388</c:v>
                </c:pt>
                <c:pt idx="4351">
                  <c:v>32.82973248933171</c:v>
                </c:pt>
                <c:pt idx="4352">
                  <c:v>32.83697055693835</c:v>
                </c:pt>
                <c:pt idx="4353">
                  <c:v>32.84420453768062</c:v>
                </c:pt>
                <c:pt idx="4354">
                  <c:v>32.85143442940661</c:v>
                </c:pt>
                <c:pt idx="4355">
                  <c:v>32.85866022996558</c:v>
                </c:pt>
                <c:pt idx="4356">
                  <c:v>32.86588193720798</c:v>
                </c:pt>
                <c:pt idx="4357">
                  <c:v>32.87309954898554</c:v>
                </c:pt>
                <c:pt idx="4358">
                  <c:v>32.88031306315117</c:v>
                </c:pt>
                <c:pt idx="4359">
                  <c:v>32.887522477559</c:v>
                </c:pt>
                <c:pt idx="4360">
                  <c:v>32.8947277900644</c:v>
                </c:pt>
                <c:pt idx="4361">
                  <c:v>32.90192899852396</c:v>
                </c:pt>
                <c:pt idx="4362">
                  <c:v>32.90912610079545</c:v>
                </c:pt>
                <c:pt idx="4363">
                  <c:v>32.91631909473791</c:v>
                </c:pt>
                <c:pt idx="4364">
                  <c:v>32.92350797821157</c:v>
                </c:pt>
                <c:pt idx="4365">
                  <c:v>32.93069274907792</c:v>
                </c:pt>
                <c:pt idx="4366">
                  <c:v>32.93787340519962</c:v>
                </c:pt>
                <c:pt idx="4367">
                  <c:v>32.94504994444061</c:v>
                </c:pt>
                <c:pt idx="4368">
                  <c:v>32.95222236466601</c:v>
                </c:pt>
                <c:pt idx="4369">
                  <c:v>32.95939066374218</c:v>
                </c:pt>
                <c:pt idx="4370">
                  <c:v>32.96655483953675</c:v>
                </c:pt>
                <c:pt idx="4371">
                  <c:v>32.97371488991848</c:v>
                </c:pt>
                <c:pt idx="4372">
                  <c:v>32.98087081275742</c:v>
                </c:pt>
                <c:pt idx="4373">
                  <c:v>32.98802260592488</c:v>
                </c:pt>
                <c:pt idx="4374">
                  <c:v>32.99517026729333</c:v>
                </c:pt>
                <c:pt idx="4375">
                  <c:v>33.00231379473651</c:v>
                </c:pt>
                <c:pt idx="4376">
                  <c:v>33.00945318612936</c:v>
                </c:pt>
                <c:pt idx="4377">
                  <c:v>33.01658843934808</c:v>
                </c:pt>
                <c:pt idx="4378">
                  <c:v>33.02371955227011</c:v>
                </c:pt>
                <c:pt idx="4379">
                  <c:v>33.03084652277407</c:v>
                </c:pt>
                <c:pt idx="4380">
                  <c:v>33.03796934873986</c:v>
                </c:pt>
                <c:pt idx="4381">
                  <c:v>33.04508802804858</c:v>
                </c:pt>
                <c:pt idx="4382">
                  <c:v>33.0522025585826</c:v>
                </c:pt>
                <c:pt idx="4383">
                  <c:v>33.0593129382255</c:v>
                </c:pt>
                <c:pt idx="4384">
                  <c:v>33.0664191648621</c:v>
                </c:pt>
                <c:pt idx="4385">
                  <c:v>33.07352123637844</c:v>
                </c:pt>
                <c:pt idx="4386">
                  <c:v>33.08061915066182</c:v>
                </c:pt>
                <c:pt idx="4387">
                  <c:v>33.08771290560078</c:v>
                </c:pt>
                <c:pt idx="4388">
                  <c:v>33.09480249908506</c:v>
                </c:pt>
                <c:pt idx="4389">
                  <c:v>33.10188792900566</c:v>
                </c:pt>
                <c:pt idx="4390">
                  <c:v>33.10896919325486</c:v>
                </c:pt>
                <c:pt idx="4391">
                  <c:v>33.11604628972609</c:v>
                </c:pt>
                <c:pt idx="4392">
                  <c:v>33.12311921631412</c:v>
                </c:pt>
                <c:pt idx="4393">
                  <c:v>33.13018797091487</c:v>
                </c:pt>
                <c:pt idx="4394">
                  <c:v>33.13725255142555</c:v>
                </c:pt>
                <c:pt idx="4395">
                  <c:v>33.14431295574462</c:v>
                </c:pt>
                <c:pt idx="4396">
                  <c:v>33.15136918177176</c:v>
                </c:pt>
                <c:pt idx="4397">
                  <c:v>33.15842122740788</c:v>
                </c:pt>
                <c:pt idx="4398">
                  <c:v>33.16546909055517</c:v>
                </c:pt>
                <c:pt idx="4399">
                  <c:v>33.17251276911704</c:v>
                </c:pt>
                <c:pt idx="4400">
                  <c:v>33.17955226099816</c:v>
                </c:pt>
                <c:pt idx="4401">
                  <c:v>33.18658756410441</c:v>
                </c:pt>
                <c:pt idx="4402">
                  <c:v>33.19361867634299</c:v>
                </c:pt>
                <c:pt idx="4403">
                  <c:v>33.20064559562224</c:v>
                </c:pt>
                <c:pt idx="4404">
                  <c:v>33.20766831985186</c:v>
                </c:pt>
                <c:pt idx="4405">
                  <c:v>33.21468684694271</c:v>
                </c:pt>
                <c:pt idx="4406">
                  <c:v>33.22170117480696</c:v>
                </c:pt>
                <c:pt idx="4407">
                  <c:v>33.22871130135798</c:v>
                </c:pt>
                <c:pt idx="4408">
                  <c:v>33.23571722451041</c:v>
                </c:pt>
                <c:pt idx="4409">
                  <c:v>33.24271894218017</c:v>
                </c:pt>
                <c:pt idx="4410">
                  <c:v>33.24971645228435</c:v>
                </c:pt>
                <c:pt idx="4411">
                  <c:v>33.25670975274139</c:v>
                </c:pt>
                <c:pt idx="4412">
                  <c:v>33.26369884147096</c:v>
                </c:pt>
                <c:pt idx="4413">
                  <c:v>33.27068371639389</c:v>
                </c:pt>
                <c:pt idx="4414">
                  <c:v>33.27766437543237</c:v>
                </c:pt>
                <c:pt idx="4415">
                  <c:v>33.28464081650984</c:v>
                </c:pt>
                <c:pt idx="4416">
                  <c:v>33.29161303755092</c:v>
                </c:pt>
                <c:pt idx="4417">
                  <c:v>33.29858103648154</c:v>
                </c:pt>
                <c:pt idx="4418">
                  <c:v>33.30554481122886</c:v>
                </c:pt>
                <c:pt idx="4419">
                  <c:v>33.31250435972133</c:v>
                </c:pt>
                <c:pt idx="4420">
                  <c:v>33.31945967988864</c:v>
                </c:pt>
                <c:pt idx="4421">
                  <c:v>33.32641076966173</c:v>
                </c:pt>
                <c:pt idx="4422">
                  <c:v>33.3333576269728</c:v>
                </c:pt>
                <c:pt idx="4423">
                  <c:v>33.3403002497553</c:v>
                </c:pt>
                <c:pt idx="4424">
                  <c:v>33.34723863594397</c:v>
                </c:pt>
                <c:pt idx="4425">
                  <c:v>33.35417278347482</c:v>
                </c:pt>
                <c:pt idx="4426">
                  <c:v>33.36110269028505</c:v>
                </c:pt>
                <c:pt idx="4427">
                  <c:v>33.36802835431317</c:v>
                </c:pt>
                <c:pt idx="4428">
                  <c:v>33.37494977349895</c:v>
                </c:pt>
                <c:pt idx="4429">
                  <c:v>33.38186694578345</c:v>
                </c:pt>
                <c:pt idx="4430">
                  <c:v>33.38877986910895</c:v>
                </c:pt>
                <c:pt idx="4431">
                  <c:v>33.395688541419</c:v>
                </c:pt>
                <c:pt idx="4432">
                  <c:v>33.4025929606584</c:v>
                </c:pt>
                <c:pt idx="4433">
                  <c:v>33.40949312477328</c:v>
                </c:pt>
                <c:pt idx="4434">
                  <c:v>33.41638903171095</c:v>
                </c:pt>
                <c:pt idx="4435">
                  <c:v>33.42328067942008</c:v>
                </c:pt>
                <c:pt idx="4436">
                  <c:v>33.43016806585052</c:v>
                </c:pt>
                <c:pt idx="4437">
                  <c:v>33.43705118895345</c:v>
                </c:pt>
                <c:pt idx="4438">
                  <c:v>33.44393004668126</c:v>
                </c:pt>
                <c:pt idx="4439">
                  <c:v>33.45080463698765</c:v>
                </c:pt>
                <c:pt idx="4440">
                  <c:v>33.45767495782761</c:v>
                </c:pt>
                <c:pt idx="4441">
                  <c:v>33.46454100715735</c:v>
                </c:pt>
                <c:pt idx="4442">
                  <c:v>33.47140278293438</c:v>
                </c:pt>
                <c:pt idx="4443">
                  <c:v>33.47826028311745</c:v>
                </c:pt>
                <c:pt idx="4444">
                  <c:v>33.48511350566663</c:v>
                </c:pt>
                <c:pt idx="4445">
                  <c:v>33.49196244854324</c:v>
                </c:pt>
                <c:pt idx="4446">
                  <c:v>33.49880710970985</c:v>
                </c:pt>
                <c:pt idx="4447">
                  <c:v>33.50564748713032</c:v>
                </c:pt>
                <c:pt idx="4448">
                  <c:v>33.51248357876982</c:v>
                </c:pt>
                <c:pt idx="4449">
                  <c:v>33.51931538259476</c:v>
                </c:pt>
                <c:pt idx="4450">
                  <c:v>33.5261428965728</c:v>
                </c:pt>
                <c:pt idx="4451">
                  <c:v>33.5329661186729</c:v>
                </c:pt>
                <c:pt idx="4452">
                  <c:v>33.53978504686534</c:v>
                </c:pt>
                <c:pt idx="4453">
                  <c:v>33.54659967912162</c:v>
                </c:pt>
                <c:pt idx="4454">
                  <c:v>33.55341001341453</c:v>
                </c:pt>
                <c:pt idx="4455">
                  <c:v>33.56021604771816</c:v>
                </c:pt>
                <c:pt idx="4456">
                  <c:v>33.56701778000787</c:v>
                </c:pt>
                <c:pt idx="4457">
                  <c:v>33.57381520826027</c:v>
                </c:pt>
                <c:pt idx="4458">
                  <c:v>33.5806083304533</c:v>
                </c:pt>
                <c:pt idx="4459">
                  <c:v>33.58739714456613</c:v>
                </c:pt>
                <c:pt idx="4460">
                  <c:v>33.59418164857927</c:v>
                </c:pt>
                <c:pt idx="4461">
                  <c:v>33.60096184047445</c:v>
                </c:pt>
                <c:pt idx="4462">
                  <c:v>33.60773771823473</c:v>
                </c:pt>
                <c:pt idx="4463">
                  <c:v>33.61450927984443</c:v>
                </c:pt>
                <c:pt idx="4464">
                  <c:v>33.62127652328916</c:v>
                </c:pt>
                <c:pt idx="4465">
                  <c:v>33.62803944655584</c:v>
                </c:pt>
                <c:pt idx="4466">
                  <c:v>33.63479804763258</c:v>
                </c:pt>
                <c:pt idx="4467">
                  <c:v>33.64155232450892</c:v>
                </c:pt>
                <c:pt idx="4468">
                  <c:v>33.64830227517557</c:v>
                </c:pt>
                <c:pt idx="4469">
                  <c:v>33.65504789762457</c:v>
                </c:pt>
                <c:pt idx="4470">
                  <c:v>33.66178918984927</c:v>
                </c:pt>
                <c:pt idx="4471">
                  <c:v>33.66852614984427</c:v>
                </c:pt>
                <c:pt idx="4472">
                  <c:v>33.67525877560547</c:v>
                </c:pt>
                <c:pt idx="4473">
                  <c:v>33.68198706513005</c:v>
                </c:pt>
                <c:pt idx="4474">
                  <c:v>33.68871101641654</c:v>
                </c:pt>
                <c:pt idx="4475">
                  <c:v>33.69543062746467</c:v>
                </c:pt>
                <c:pt idx="4476">
                  <c:v>33.7021458962755</c:v>
                </c:pt>
                <c:pt idx="4477">
                  <c:v>33.70885682085142</c:v>
                </c:pt>
                <c:pt idx="4478">
                  <c:v>33.71556339919604</c:v>
                </c:pt>
                <c:pt idx="4479">
                  <c:v>33.72226562931433</c:v>
                </c:pt>
                <c:pt idx="4480">
                  <c:v>33.7289635092125</c:v>
                </c:pt>
                <c:pt idx="4481">
                  <c:v>33.73565703689812</c:v>
                </c:pt>
                <c:pt idx="4482">
                  <c:v>33.74234621037997</c:v>
                </c:pt>
                <c:pt idx="4483">
                  <c:v>33.74903102766817</c:v>
                </c:pt>
                <c:pt idx="4484">
                  <c:v>33.75571148677416</c:v>
                </c:pt>
                <c:pt idx="4485">
                  <c:v>33.76238758571063</c:v>
                </c:pt>
                <c:pt idx="4486">
                  <c:v>33.76905932249162</c:v>
                </c:pt>
                <c:pt idx="4487">
                  <c:v>33.7757266951324</c:v>
                </c:pt>
                <c:pt idx="4488">
                  <c:v>33.78238970164956</c:v>
                </c:pt>
                <c:pt idx="4489">
                  <c:v>33.78904834006107</c:v>
                </c:pt>
                <c:pt idx="4490">
                  <c:v>33.79570260838607</c:v>
                </c:pt>
                <c:pt idx="4491">
                  <c:v>33.80235250464508</c:v>
                </c:pt>
                <c:pt idx="4492">
                  <c:v>33.80899802685991</c:v>
                </c:pt>
                <c:pt idx="4493">
                  <c:v>33.81563917305364</c:v>
                </c:pt>
                <c:pt idx="4494">
                  <c:v>33.82227594125072</c:v>
                </c:pt>
                <c:pt idx="4495">
                  <c:v>33.82890832947682</c:v>
                </c:pt>
                <c:pt idx="4496">
                  <c:v>33.83553633575896</c:v>
                </c:pt>
                <c:pt idx="4497">
                  <c:v>33.84215995812547</c:v>
                </c:pt>
                <c:pt idx="4498">
                  <c:v>33.84877919460594</c:v>
                </c:pt>
                <c:pt idx="4499">
                  <c:v>33.85539404323131</c:v>
                </c:pt>
                <c:pt idx="4500">
                  <c:v>33.86200450203382</c:v>
                </c:pt>
                <c:pt idx="4501">
                  <c:v>33.86861056904698</c:v>
                </c:pt>
                <c:pt idx="4502">
                  <c:v>33.87521224230565</c:v>
                </c:pt>
                <c:pt idx="4503">
                  <c:v>33.88180951984595</c:v>
                </c:pt>
                <c:pt idx="4504">
                  <c:v>33.8884023997054</c:v>
                </c:pt>
                <c:pt idx="4505">
                  <c:v>33.89499087992267</c:v>
                </c:pt>
                <c:pt idx="4506">
                  <c:v>33.90157495853791</c:v>
                </c:pt>
                <c:pt idx="4507">
                  <c:v>33.90815463359247</c:v>
                </c:pt>
                <c:pt idx="4508">
                  <c:v>33.91472990312904</c:v>
                </c:pt>
                <c:pt idx="4509">
                  <c:v>33.92130076519162</c:v>
                </c:pt>
                <c:pt idx="4510">
                  <c:v>33.92786721782554</c:v>
                </c:pt>
                <c:pt idx="4511">
                  <c:v>33.93442925907742</c:v>
                </c:pt>
                <c:pt idx="4512">
                  <c:v>33.9409868869952</c:v>
                </c:pt>
                <c:pt idx="4513">
                  <c:v>33.94754009962811</c:v>
                </c:pt>
                <c:pt idx="4514">
                  <c:v>33.95408889502673</c:v>
                </c:pt>
                <c:pt idx="4515">
                  <c:v>33.96063327124294</c:v>
                </c:pt>
                <c:pt idx="4516">
                  <c:v>33.96717322632994</c:v>
                </c:pt>
                <c:pt idx="4517">
                  <c:v>33.9737087583422</c:v>
                </c:pt>
                <c:pt idx="4518">
                  <c:v>33.98023986533558</c:v>
                </c:pt>
                <c:pt idx="4519">
                  <c:v>33.98676654536722</c:v>
                </c:pt>
                <c:pt idx="4520">
                  <c:v>33.99328879649556</c:v>
                </c:pt>
                <c:pt idx="4521">
                  <c:v>33.99980661678038</c:v>
                </c:pt>
                <c:pt idx="4522">
                  <c:v>34.00632000428277</c:v>
                </c:pt>
                <c:pt idx="4523">
                  <c:v>34.01282895706513</c:v>
                </c:pt>
                <c:pt idx="4524">
                  <c:v>34.01933347319122</c:v>
                </c:pt>
                <c:pt idx="4525">
                  <c:v>34.02583355072607</c:v>
                </c:pt>
                <c:pt idx="4526">
                  <c:v>34.03232918773605</c:v>
                </c:pt>
                <c:pt idx="4527">
                  <c:v>34.03882038228886</c:v>
                </c:pt>
                <c:pt idx="4528">
                  <c:v>34.0453071324535</c:v>
                </c:pt>
                <c:pt idx="4529">
                  <c:v>34.0517894363003</c:v>
                </c:pt>
                <c:pt idx="4530">
                  <c:v>34.05826729190095</c:v>
                </c:pt>
                <c:pt idx="4531">
                  <c:v>34.06474069732841</c:v>
                </c:pt>
                <c:pt idx="4532">
                  <c:v>34.07120965065698</c:v>
                </c:pt>
                <c:pt idx="4533">
                  <c:v>34.0776741499623</c:v>
                </c:pt>
                <c:pt idx="4534">
                  <c:v>34.08413419332131</c:v>
                </c:pt>
                <c:pt idx="4535">
                  <c:v>34.0905897788123</c:v>
                </c:pt>
                <c:pt idx="4536">
                  <c:v>34.0970409045149</c:v>
                </c:pt>
                <c:pt idx="4537">
                  <c:v>34.10348756850998</c:v>
                </c:pt>
                <c:pt idx="4538">
                  <c:v>34.10992976887985</c:v>
                </c:pt>
                <c:pt idx="4539">
                  <c:v>34.11636750370807</c:v>
                </c:pt>
                <c:pt idx="4540">
                  <c:v>34.12280077107959</c:v>
                </c:pt>
                <c:pt idx="4541">
                  <c:v>34.12922956908062</c:v>
                </c:pt>
                <c:pt idx="4542">
                  <c:v>34.13565389579876</c:v>
                </c:pt>
                <c:pt idx="4543">
                  <c:v>34.1420737493229</c:v>
                </c:pt>
                <c:pt idx="4544">
                  <c:v>34.14848912774327</c:v>
                </c:pt>
                <c:pt idx="4545">
                  <c:v>34.15490002915146</c:v>
                </c:pt>
                <c:pt idx="4546">
                  <c:v>34.16130645164033</c:v>
                </c:pt>
                <c:pt idx="4547">
                  <c:v>34.16770839330416</c:v>
                </c:pt>
                <c:pt idx="4548">
                  <c:v>34.17410585223848</c:v>
                </c:pt>
                <c:pt idx="4549">
                  <c:v>34.18049882654019</c:v>
                </c:pt>
                <c:pt idx="4550">
                  <c:v>34.18688731430752</c:v>
                </c:pt>
                <c:pt idx="4551">
                  <c:v>34.19327131364005</c:v>
                </c:pt>
                <c:pt idx="4552">
                  <c:v>34.19965082263868</c:v>
                </c:pt>
                <c:pt idx="4553">
                  <c:v>34.20602583940562</c:v>
                </c:pt>
                <c:pt idx="4554">
                  <c:v>34.21239636204447</c:v>
                </c:pt>
                <c:pt idx="4555">
                  <c:v>34.21876238866014</c:v>
                </c:pt>
                <c:pt idx="4556">
                  <c:v>34.22512391735887</c:v>
                </c:pt>
                <c:pt idx="4557">
                  <c:v>34.23148094624823</c:v>
                </c:pt>
                <c:pt idx="4558">
                  <c:v>34.23783347343716</c:v>
                </c:pt>
                <c:pt idx="4559">
                  <c:v>34.24418149703593</c:v>
                </c:pt>
                <c:pt idx="4560">
                  <c:v>34.25052501515614</c:v>
                </c:pt>
                <c:pt idx="4561">
                  <c:v>34.25686402591072</c:v>
                </c:pt>
                <c:pt idx="4562">
                  <c:v>34.26319852741398</c:v>
                </c:pt>
                <c:pt idx="4563">
                  <c:v>34.26952851778152</c:v>
                </c:pt>
                <c:pt idx="4564">
                  <c:v>34.27585399513031</c:v>
                </c:pt>
                <c:pt idx="4565">
                  <c:v>34.28217495757868</c:v>
                </c:pt>
                <c:pt idx="4566">
                  <c:v>34.28849140324624</c:v>
                </c:pt>
                <c:pt idx="4567">
                  <c:v>34.29480333025405</c:v>
                </c:pt>
                <c:pt idx="4568">
                  <c:v>34.30111073672441</c:v>
                </c:pt>
                <c:pt idx="4569">
                  <c:v>34.307413620781</c:v>
                </c:pt>
                <c:pt idx="4570">
                  <c:v>34.31371198054887</c:v>
                </c:pt>
                <c:pt idx="4571">
                  <c:v>34.3200058141544</c:v>
                </c:pt>
                <c:pt idx="4572">
                  <c:v>34.32629511972528</c:v>
                </c:pt>
                <c:pt idx="4573">
                  <c:v>34.33257989539062</c:v>
                </c:pt>
                <c:pt idx="4574">
                  <c:v>34.33886013928083</c:v>
                </c:pt>
                <c:pt idx="4575">
                  <c:v>34.34513584952766</c:v>
                </c:pt>
                <c:pt idx="4576">
                  <c:v>34.35140702426421</c:v>
                </c:pt>
                <c:pt idx="4577">
                  <c:v>34.357673661625</c:v>
                </c:pt>
                <c:pt idx="4578">
                  <c:v>34.36393575974581</c:v>
                </c:pt>
                <c:pt idx="4579">
                  <c:v>34.3701933167638</c:v>
                </c:pt>
                <c:pt idx="4580">
                  <c:v>34.37644633081747</c:v>
                </c:pt>
                <c:pt idx="4581">
                  <c:v>34.38269480004672</c:v>
                </c:pt>
                <c:pt idx="4582">
                  <c:v>34.38893872259276</c:v>
                </c:pt>
                <c:pt idx="4583">
                  <c:v>34.39517809659815</c:v>
                </c:pt>
                <c:pt idx="4584">
                  <c:v>34.40141292020682</c:v>
                </c:pt>
                <c:pt idx="4585">
                  <c:v>34.40764319156403</c:v>
                </c:pt>
                <c:pt idx="4586">
                  <c:v>34.41386890881645</c:v>
                </c:pt>
                <c:pt idx="4587">
                  <c:v>34.42009007011203</c:v>
                </c:pt>
                <c:pt idx="4588">
                  <c:v>34.42630667360013</c:v>
                </c:pt>
                <c:pt idx="4589">
                  <c:v>34.43251871743145</c:v>
                </c:pt>
                <c:pt idx="4590">
                  <c:v>34.43872619975803</c:v>
                </c:pt>
                <c:pt idx="4591">
                  <c:v>34.44492911873328</c:v>
                </c:pt>
                <c:pt idx="4592">
                  <c:v>34.45112747251198</c:v>
                </c:pt>
                <c:pt idx="4593">
                  <c:v>34.45732125925026</c:v>
                </c:pt>
                <c:pt idx="4594">
                  <c:v>34.46351047710561</c:v>
                </c:pt>
                <c:pt idx="4595">
                  <c:v>34.46969512423685</c:v>
                </c:pt>
                <c:pt idx="4596">
                  <c:v>34.4758751988042</c:v>
                </c:pt>
                <c:pt idx="4597">
                  <c:v>34.48205069896921</c:v>
                </c:pt>
                <c:pt idx="4598">
                  <c:v>34.48822162289482</c:v>
                </c:pt>
                <c:pt idx="4599">
                  <c:v>34.49438796874531</c:v>
                </c:pt>
                <c:pt idx="4600">
                  <c:v>34.50054973468633</c:v>
                </c:pt>
                <c:pt idx="4601">
                  <c:v>34.5067069188849</c:v>
                </c:pt>
                <c:pt idx="4602">
                  <c:v>34.51285951950938</c:v>
                </c:pt>
                <c:pt idx="4603">
                  <c:v>34.5190075347295</c:v>
                </c:pt>
                <c:pt idx="4604">
                  <c:v>34.52515096271638</c:v>
                </c:pt>
                <c:pt idx="4605">
                  <c:v>34.53128980164246</c:v>
                </c:pt>
                <c:pt idx="4606">
                  <c:v>34.53742404968162</c:v>
                </c:pt>
                <c:pt idx="4607">
                  <c:v>34.54355370500902</c:v>
                </c:pt>
                <c:pt idx="4608">
                  <c:v>34.54967876580121</c:v>
                </c:pt>
                <c:pt idx="4609">
                  <c:v>34.55579923023615</c:v>
                </c:pt>
                <c:pt idx="4610">
                  <c:v>34.56191509649313</c:v>
                </c:pt>
                <c:pt idx="4611">
                  <c:v>34.5680263627528</c:v>
                </c:pt>
                <c:pt idx="4612">
                  <c:v>34.5741330271972</c:v>
                </c:pt>
                <c:pt idx="4613">
                  <c:v>34.58023508800974</c:v>
                </c:pt>
                <c:pt idx="4614">
                  <c:v>34.58633254337518</c:v>
                </c:pt>
                <c:pt idx="4615">
                  <c:v>34.59242539147967</c:v>
                </c:pt>
                <c:pt idx="4616">
                  <c:v>34.59851363051073</c:v>
                </c:pt>
                <c:pt idx="4617">
                  <c:v>34.6045972586572</c:v>
                </c:pt>
                <c:pt idx="4618">
                  <c:v>34.6106762741094</c:v>
                </c:pt>
                <c:pt idx="4619">
                  <c:v>34.61675067505891</c:v>
                </c:pt>
                <c:pt idx="4620">
                  <c:v>34.62282045969874</c:v>
                </c:pt>
                <c:pt idx="4621">
                  <c:v>34.62888562622328</c:v>
                </c:pt>
                <c:pt idx="4622">
                  <c:v>34.63494617282826</c:v>
                </c:pt>
                <c:pt idx="4623">
                  <c:v>34.6410020977108</c:v>
                </c:pt>
                <c:pt idx="4624">
                  <c:v>34.6470533990694</c:v>
                </c:pt>
                <c:pt idx="4625">
                  <c:v>34.65310007510394</c:v>
                </c:pt>
                <c:pt idx="4626">
                  <c:v>34.65914212401565</c:v>
                </c:pt>
                <c:pt idx="4627">
                  <c:v>34.66517954400716</c:v>
                </c:pt>
                <c:pt idx="4628">
                  <c:v>34.67121233328248</c:v>
                </c:pt>
                <c:pt idx="4629">
                  <c:v>34.67724049004697</c:v>
                </c:pt>
                <c:pt idx="4630">
                  <c:v>34.68326401250741</c:v>
                </c:pt>
                <c:pt idx="4631">
                  <c:v>34.68928289887193</c:v>
                </c:pt>
                <c:pt idx="4632">
                  <c:v>34.69529714735003</c:v>
                </c:pt>
                <c:pt idx="4633">
                  <c:v>34.7013067561526</c:v>
                </c:pt>
                <c:pt idx="4634">
                  <c:v>34.70731172349195</c:v>
                </c:pt>
                <c:pt idx="4635">
                  <c:v>34.7133120475817</c:v>
                </c:pt>
                <c:pt idx="4636">
                  <c:v>34.71930772663688</c:v>
                </c:pt>
                <c:pt idx="4637">
                  <c:v>34.72529875887395</c:v>
                </c:pt>
                <c:pt idx="4638">
                  <c:v>34.73128514251066</c:v>
                </c:pt>
                <c:pt idx="4639">
                  <c:v>34.73726687576622</c:v>
                </c:pt>
                <c:pt idx="4640">
                  <c:v>34.7432439568612</c:v>
                </c:pt>
                <c:pt idx="4641">
                  <c:v>34.74921638401755</c:v>
                </c:pt>
                <c:pt idx="4642">
                  <c:v>34.75518415545857</c:v>
                </c:pt>
                <c:pt idx="4643">
                  <c:v>34.76114726940904</c:v>
                </c:pt>
                <c:pt idx="4644">
                  <c:v>34.76710572409502</c:v>
                </c:pt>
                <c:pt idx="4645">
                  <c:v>34.773059517744</c:v>
                </c:pt>
                <c:pt idx="4646">
                  <c:v>34.7790086485849</c:v>
                </c:pt>
                <c:pt idx="4647">
                  <c:v>34.78495311484793</c:v>
                </c:pt>
                <c:pt idx="4648">
                  <c:v>34.79089291476478</c:v>
                </c:pt>
                <c:pt idx="4649">
                  <c:v>34.79682804656847</c:v>
                </c:pt>
                <c:pt idx="4650">
                  <c:v>34.80275850849345</c:v>
                </c:pt>
                <c:pt idx="4651">
                  <c:v>34.80868429877551</c:v>
                </c:pt>
                <c:pt idx="4652">
                  <c:v>34.81460541565188</c:v>
                </c:pt>
                <c:pt idx="4653">
                  <c:v>34.82052185736116</c:v>
                </c:pt>
                <c:pt idx="4654">
                  <c:v>34.82643362214334</c:v>
                </c:pt>
                <c:pt idx="4655">
                  <c:v>34.8323407082398</c:v>
                </c:pt>
                <c:pt idx="4656">
                  <c:v>34.83824311389326</c:v>
                </c:pt>
                <c:pt idx="4657">
                  <c:v>34.84414083734796</c:v>
                </c:pt>
                <c:pt idx="4658">
                  <c:v>34.85003387684942</c:v>
                </c:pt>
                <c:pt idx="4659">
                  <c:v>34.8559222306446</c:v>
                </c:pt>
                <c:pt idx="4660">
                  <c:v>34.86180589698185</c:v>
                </c:pt>
                <c:pt idx="4661">
                  <c:v>34.86768487411089</c:v>
                </c:pt>
                <c:pt idx="4662">
                  <c:v>34.87355916028287</c:v>
                </c:pt>
                <c:pt idx="4663">
                  <c:v>34.8794287537503</c:v>
                </c:pt>
                <c:pt idx="4664">
                  <c:v>34.88529365276714</c:v>
                </c:pt>
                <c:pt idx="4665">
                  <c:v>34.8911538555887</c:v>
                </c:pt>
                <c:pt idx="4666">
                  <c:v>34.89700936047167</c:v>
                </c:pt>
                <c:pt idx="4667">
                  <c:v>34.90286016567418</c:v>
                </c:pt>
                <c:pt idx="4668">
                  <c:v>34.90870626945578</c:v>
                </c:pt>
                <c:pt idx="4669">
                  <c:v>34.91454767007733</c:v>
                </c:pt>
                <c:pt idx="4670">
                  <c:v>34.9203843658012</c:v>
                </c:pt>
                <c:pt idx="4671">
                  <c:v>34.92621635489104</c:v>
                </c:pt>
                <c:pt idx="4672">
                  <c:v>34.932043635612</c:v>
                </c:pt>
                <c:pt idx="4673">
                  <c:v>34.93786620623057</c:v>
                </c:pt>
                <c:pt idx="4674">
                  <c:v>34.94368406501469</c:v>
                </c:pt>
                <c:pt idx="4675">
                  <c:v>34.94949721023366</c:v>
                </c:pt>
                <c:pt idx="4676">
                  <c:v>34.95530564015822</c:v>
                </c:pt>
                <c:pt idx="4677">
                  <c:v>34.96110935306044</c:v>
                </c:pt>
                <c:pt idx="4678">
                  <c:v>34.96690834721389</c:v>
                </c:pt>
                <c:pt idx="4679">
                  <c:v>34.97270262089347</c:v>
                </c:pt>
                <c:pt idx="4680">
                  <c:v>34.97849217237553</c:v>
                </c:pt>
                <c:pt idx="4681">
                  <c:v>34.9842769999378</c:v>
                </c:pt>
                <c:pt idx="4682">
                  <c:v>34.99005710185941</c:v>
                </c:pt>
                <c:pt idx="4683">
                  <c:v>34.99583247642092</c:v>
                </c:pt>
                <c:pt idx="4684">
                  <c:v>35.00160312190427</c:v>
                </c:pt>
                <c:pt idx="4685">
                  <c:v>35.00736903659284</c:v>
                </c:pt>
                <c:pt idx="4686">
                  <c:v>35.0131302187714</c:v>
                </c:pt>
                <c:pt idx="4687">
                  <c:v>35.01888666672608</c:v>
                </c:pt>
                <c:pt idx="4688">
                  <c:v>35.02463837874453</c:v>
                </c:pt>
                <c:pt idx="4689">
                  <c:v>35.0303853531157</c:v>
                </c:pt>
                <c:pt idx="4690">
                  <c:v>35.03612758813</c:v>
                </c:pt>
                <c:pt idx="4691">
                  <c:v>35.04186508207924</c:v>
                </c:pt>
                <c:pt idx="4692">
                  <c:v>35.04759783325664</c:v>
                </c:pt>
                <c:pt idx="4693">
                  <c:v>35.05332583995686</c:v>
                </c:pt>
                <c:pt idx="4694">
                  <c:v>35.05904910047591</c:v>
                </c:pt>
                <c:pt idx="4695">
                  <c:v>35.06476761311125</c:v>
                </c:pt>
                <c:pt idx="4696">
                  <c:v>35.07048137616177</c:v>
                </c:pt>
                <c:pt idx="4697">
                  <c:v>35.07619038792774</c:v>
                </c:pt>
                <c:pt idx="4698">
                  <c:v>35.08189464671084</c:v>
                </c:pt>
                <c:pt idx="4699">
                  <c:v>35.0875941508142</c:v>
                </c:pt>
                <c:pt idx="4700">
                  <c:v>35.09328889854235</c:v>
                </c:pt>
                <c:pt idx="4701">
                  <c:v>35.09897888820121</c:v>
                </c:pt>
                <c:pt idx="4702">
                  <c:v>35.10466411809812</c:v>
                </c:pt>
                <c:pt idx="4703">
                  <c:v>35.11034458654188</c:v>
                </c:pt>
                <c:pt idx="4704">
                  <c:v>35.11602029184265</c:v>
                </c:pt>
                <c:pt idx="4705">
                  <c:v>35.12169123231207</c:v>
                </c:pt>
                <c:pt idx="4706">
                  <c:v>35.12735740626312</c:v>
                </c:pt>
                <c:pt idx="4707">
                  <c:v>35.13301881201027</c:v>
                </c:pt>
                <c:pt idx="4708">
                  <c:v>35.13867544786935</c:v>
                </c:pt>
                <c:pt idx="4709">
                  <c:v>35.14432731215765</c:v>
                </c:pt>
                <c:pt idx="4710">
                  <c:v>35.14997440319385</c:v>
                </c:pt>
                <c:pt idx="4711">
                  <c:v>35.1556167192981</c:v>
                </c:pt>
                <c:pt idx="4712">
                  <c:v>35.1612542587919</c:v>
                </c:pt>
                <c:pt idx="4713">
                  <c:v>35.16688701999821</c:v>
                </c:pt>
                <c:pt idx="4714">
                  <c:v>35.17251500124144</c:v>
                </c:pt>
                <c:pt idx="4715">
                  <c:v>35.17813820084735</c:v>
                </c:pt>
                <c:pt idx="4716">
                  <c:v>35.18375661714317</c:v>
                </c:pt>
                <c:pt idx="4717">
                  <c:v>35.18937024845758</c:v>
                </c:pt>
                <c:pt idx="4718">
                  <c:v>35.19497909312061</c:v>
                </c:pt>
                <c:pt idx="4719">
                  <c:v>35.20058314946376</c:v>
                </c:pt>
                <c:pt idx="4720">
                  <c:v>35.20618241581995</c:v>
                </c:pt>
                <c:pt idx="4721">
                  <c:v>35.21177689052353</c:v>
                </c:pt>
                <c:pt idx="4722">
                  <c:v>35.21736657191025</c:v>
                </c:pt>
                <c:pt idx="4723">
                  <c:v>35.22295145831733</c:v>
                </c:pt>
                <c:pt idx="4724">
                  <c:v>35.22853154808337</c:v>
                </c:pt>
                <c:pt idx="4725">
                  <c:v>35.23410683954841</c:v>
                </c:pt>
                <c:pt idx="4726">
                  <c:v>35.23967733105394</c:v>
                </c:pt>
                <c:pt idx="4727">
                  <c:v>35.24524302094285</c:v>
                </c:pt>
                <c:pt idx="4728">
                  <c:v>35.25080390755948</c:v>
                </c:pt>
                <c:pt idx="4729">
                  <c:v>35.25635998924957</c:v>
                </c:pt>
                <c:pt idx="4730">
                  <c:v>35.26191126436034</c:v>
                </c:pt>
                <c:pt idx="4731">
                  <c:v>35.26745773124038</c:v>
                </c:pt>
                <c:pt idx="4732">
                  <c:v>35.27299938823976</c:v>
                </c:pt>
                <c:pt idx="4733">
                  <c:v>35.27853623370994</c:v>
                </c:pt>
                <c:pt idx="4734">
                  <c:v>35.28406826600384</c:v>
                </c:pt>
                <c:pt idx="4735">
                  <c:v>35.2895954834758</c:v>
                </c:pt>
                <c:pt idx="4736">
                  <c:v>35.2951178844816</c:v>
                </c:pt>
                <c:pt idx="4737">
                  <c:v>35.30063546737842</c:v>
                </c:pt>
                <c:pt idx="4738">
                  <c:v>35.30614823052496</c:v>
                </c:pt>
                <c:pt idx="4739">
                  <c:v>35.31165617228122</c:v>
                </c:pt>
                <c:pt idx="4740">
                  <c:v>35.31715929100878</c:v>
                </c:pt>
                <c:pt idx="4741">
                  <c:v>35.32265758507053</c:v>
                </c:pt>
                <c:pt idx="4742">
                  <c:v>35.3281510528309</c:v>
                </c:pt>
                <c:pt idx="4743">
                  <c:v>35.33363969265564</c:v>
                </c:pt>
                <c:pt idx="4744">
                  <c:v>35.33912350291205</c:v>
                </c:pt>
                <c:pt idx="4745">
                  <c:v>35.3446024819688</c:v>
                </c:pt>
                <c:pt idx="4746">
                  <c:v>35.35007662819602</c:v>
                </c:pt>
                <c:pt idx="4747">
                  <c:v>35.35554593996528</c:v>
                </c:pt>
                <c:pt idx="4748">
                  <c:v>35.36101041564954</c:v>
                </c:pt>
                <c:pt idx="4749">
                  <c:v>35.36647005362329</c:v>
                </c:pt>
                <c:pt idx="4750">
                  <c:v>35.37192485226238</c:v>
                </c:pt>
                <c:pt idx="4751">
                  <c:v>35.37737480994415</c:v>
                </c:pt>
                <c:pt idx="4752">
                  <c:v>35.38281992504733</c:v>
                </c:pt>
                <c:pt idx="4753">
                  <c:v>35.38826019595213</c:v>
                </c:pt>
                <c:pt idx="4754">
                  <c:v>35.39369562104019</c:v>
                </c:pt>
                <c:pt idx="4755">
                  <c:v>35.3991261986946</c:v>
                </c:pt>
                <c:pt idx="4756">
                  <c:v>35.40455192729986</c:v>
                </c:pt>
                <c:pt idx="4757">
                  <c:v>35.40997280524196</c:v>
                </c:pt>
                <c:pt idx="4758">
                  <c:v>35.4153888309083</c:v>
                </c:pt>
                <c:pt idx="4759">
                  <c:v>35.42080000268771</c:v>
                </c:pt>
                <c:pt idx="4760">
                  <c:v>35.42620631897052</c:v>
                </c:pt>
                <c:pt idx="4761">
                  <c:v>35.43160777814845</c:v>
                </c:pt>
                <c:pt idx="4762">
                  <c:v>35.4370043786147</c:v>
                </c:pt>
                <c:pt idx="4763">
                  <c:v>35.44239611876389</c:v>
                </c:pt>
                <c:pt idx="4764">
                  <c:v>35.4477829969921</c:v>
                </c:pt>
                <c:pt idx="4765">
                  <c:v>35.45316501169683</c:v>
                </c:pt>
                <c:pt idx="4766">
                  <c:v>35.45854216127709</c:v>
                </c:pt>
                <c:pt idx="4767">
                  <c:v>35.46391444413327</c:v>
                </c:pt>
                <c:pt idx="4768">
                  <c:v>35.46928185866724</c:v>
                </c:pt>
                <c:pt idx="4769">
                  <c:v>35.47464440328229</c:v>
                </c:pt>
                <c:pt idx="4770">
                  <c:v>35.48000207638325</c:v>
                </c:pt>
                <c:pt idx="4771">
                  <c:v>35.48535487637627</c:v>
                </c:pt>
                <c:pt idx="4772">
                  <c:v>35.49070280166902</c:v>
                </c:pt>
                <c:pt idx="4773">
                  <c:v>35.4960458506706</c:v>
                </c:pt>
                <c:pt idx="4774">
                  <c:v>35.50138402179159</c:v>
                </c:pt>
                <c:pt idx="4775">
                  <c:v>35.50671731344401</c:v>
                </c:pt>
                <c:pt idx="4776">
                  <c:v>35.51204572404131</c:v>
                </c:pt>
                <c:pt idx="4777">
                  <c:v>35.51736925199839</c:v>
                </c:pt>
                <c:pt idx="4778">
                  <c:v>35.52268789573164</c:v>
                </c:pt>
                <c:pt idx="4779">
                  <c:v>35.5280016536589</c:v>
                </c:pt>
                <c:pt idx="4780">
                  <c:v>35.5333105241994</c:v>
                </c:pt>
                <c:pt idx="4781">
                  <c:v>35.53861450577387</c:v>
                </c:pt>
                <c:pt idx="4782">
                  <c:v>35.54391359680453</c:v>
                </c:pt>
                <c:pt idx="4783">
                  <c:v>35.54920779571498</c:v>
                </c:pt>
                <c:pt idx="4784">
                  <c:v>35.55449710093035</c:v>
                </c:pt>
                <c:pt idx="4785">
                  <c:v>35.55978151087716</c:v>
                </c:pt>
                <c:pt idx="4786">
                  <c:v>35.56506102398343</c:v>
                </c:pt>
                <c:pt idx="4787">
                  <c:v>35.57033563867861</c:v>
                </c:pt>
                <c:pt idx="4788">
                  <c:v>35.57560535339361</c:v>
                </c:pt>
                <c:pt idx="4789">
                  <c:v>35.58087016656084</c:v>
                </c:pt>
                <c:pt idx="4790">
                  <c:v>35.5861300766141</c:v>
                </c:pt>
                <c:pt idx="4791">
                  <c:v>35.5913850819887</c:v>
                </c:pt>
                <c:pt idx="4792">
                  <c:v>35.59663518112137</c:v>
                </c:pt>
                <c:pt idx="4793">
                  <c:v>35.60188037245035</c:v>
                </c:pt>
                <c:pt idx="4794">
                  <c:v>35.6071206544153</c:v>
                </c:pt>
                <c:pt idx="4795">
                  <c:v>35.61235602545736</c:v>
                </c:pt>
                <c:pt idx="4796">
                  <c:v>35.6175864840191</c:v>
                </c:pt>
                <c:pt idx="4797">
                  <c:v>35.6228120285446</c:v>
                </c:pt>
                <c:pt idx="4798">
                  <c:v>35.62803265747936</c:v>
                </c:pt>
                <c:pt idx="4799">
                  <c:v>35.63324836927035</c:v>
                </c:pt>
                <c:pt idx="4800">
                  <c:v>35.63845916236605</c:v>
                </c:pt>
                <c:pt idx="4801">
                  <c:v>35.64366503521631</c:v>
                </c:pt>
                <c:pt idx="4802">
                  <c:v>35.64886598627255</c:v>
                </c:pt>
                <c:pt idx="4803">
                  <c:v>35.65406201398755</c:v>
                </c:pt>
                <c:pt idx="4804">
                  <c:v>35.65925311681566</c:v>
                </c:pt>
                <c:pt idx="4805">
                  <c:v>35.66443929321259</c:v>
                </c:pt>
                <c:pt idx="4806">
                  <c:v>35.6696205416356</c:v>
                </c:pt>
                <c:pt idx="4807">
                  <c:v>35.67479686054337</c:v>
                </c:pt>
                <c:pt idx="4808">
                  <c:v>35.67996824839608</c:v>
                </c:pt>
                <c:pt idx="4809">
                  <c:v>35.68513470365533</c:v>
                </c:pt>
                <c:pt idx="4810">
                  <c:v>35.69029622478422</c:v>
                </c:pt>
                <c:pt idx="4811">
                  <c:v>35.69545281024732</c:v>
                </c:pt>
                <c:pt idx="4812">
                  <c:v>35.70060445851064</c:v>
                </c:pt>
                <c:pt idx="4813">
                  <c:v>35.70575116804171</c:v>
                </c:pt>
                <c:pt idx="4814">
                  <c:v>35.71089293730947</c:v>
                </c:pt>
                <c:pt idx="4815">
                  <c:v>35.71602976478436</c:v>
                </c:pt>
                <c:pt idx="4816">
                  <c:v>35.72116164893831</c:v>
                </c:pt>
                <c:pt idx="4817">
                  <c:v>35.72628858824466</c:v>
                </c:pt>
                <c:pt idx="4818">
                  <c:v>35.7314105811783</c:v>
                </c:pt>
                <c:pt idx="4819">
                  <c:v>35.73652762621553</c:v>
                </c:pt>
                <c:pt idx="4820">
                  <c:v>35.74163972183413</c:v>
                </c:pt>
                <c:pt idx="4821">
                  <c:v>35.74674686651338</c:v>
                </c:pt>
                <c:pt idx="4822">
                  <c:v>35.751849058734</c:v>
                </c:pt>
                <c:pt idx="4823">
                  <c:v>35.75694629697824</c:v>
                </c:pt>
                <c:pt idx="4824">
                  <c:v>35.76203857972976</c:v>
                </c:pt>
                <c:pt idx="4825">
                  <c:v>35.7671259054737</c:v>
                </c:pt>
                <c:pt idx="4826">
                  <c:v>35.7722082726967</c:v>
                </c:pt>
                <c:pt idx="4827">
                  <c:v>35.77728567988688</c:v>
                </c:pt>
                <c:pt idx="4828">
                  <c:v>35.78235812553385</c:v>
                </c:pt>
                <c:pt idx="4829">
                  <c:v>35.78742560812861</c:v>
                </c:pt>
                <c:pt idx="4830">
                  <c:v>35.79248812616373</c:v>
                </c:pt>
                <c:pt idx="4831">
                  <c:v>35.79754567813323</c:v>
                </c:pt>
                <c:pt idx="4832">
                  <c:v>35.80259826253258</c:v>
                </c:pt>
                <c:pt idx="4833">
                  <c:v>35.80764587785875</c:v>
                </c:pt>
                <c:pt idx="4834">
                  <c:v>35.81268852261019</c:v>
                </c:pt>
                <c:pt idx="4835">
                  <c:v>35.81772619528684</c:v>
                </c:pt>
                <c:pt idx="4836">
                  <c:v>35.8227588943901</c:v>
                </c:pt>
                <c:pt idx="4837">
                  <c:v>35.82778661842281</c:v>
                </c:pt>
                <c:pt idx="4838">
                  <c:v>35.83280936588937</c:v>
                </c:pt>
                <c:pt idx="4839">
                  <c:v>35.83782713529561</c:v>
                </c:pt>
                <c:pt idx="4840">
                  <c:v>35.8428399251489</c:v>
                </c:pt>
                <c:pt idx="4841">
                  <c:v>35.84784773395798</c:v>
                </c:pt>
                <c:pt idx="4842">
                  <c:v>35.85285056023317</c:v>
                </c:pt>
                <c:pt idx="4843">
                  <c:v>35.85784840248624</c:v>
                </c:pt>
                <c:pt idx="4844">
                  <c:v>35.86284125923044</c:v>
                </c:pt>
                <c:pt idx="4845">
                  <c:v>35.8678291289805</c:v>
                </c:pt>
                <c:pt idx="4846">
                  <c:v>35.87281201025264</c:v>
                </c:pt>
                <c:pt idx="4847">
                  <c:v>35.87778990156457</c:v>
                </c:pt>
                <c:pt idx="4848">
                  <c:v>35.88276280143546</c:v>
                </c:pt>
                <c:pt idx="4849">
                  <c:v>35.887730708386</c:v>
                </c:pt>
                <c:pt idx="4850">
                  <c:v>35.89269362093835</c:v>
                </c:pt>
                <c:pt idx="4851">
                  <c:v>35.89765153761611</c:v>
                </c:pt>
                <c:pt idx="4852">
                  <c:v>35.90260445694447</c:v>
                </c:pt>
                <c:pt idx="4853">
                  <c:v>35.90755237745003</c:v>
                </c:pt>
                <c:pt idx="4854">
                  <c:v>35.91249529766085</c:v>
                </c:pt>
                <c:pt idx="4855">
                  <c:v>35.91743321610657</c:v>
                </c:pt>
                <c:pt idx="4856">
                  <c:v>35.92236613131826</c:v>
                </c:pt>
                <c:pt idx="4857">
                  <c:v>35.92729404182845</c:v>
                </c:pt>
                <c:pt idx="4858">
                  <c:v>35.93221694617126</c:v>
                </c:pt>
                <c:pt idx="4859">
                  <c:v>35.93713484288216</c:v>
                </c:pt>
                <c:pt idx="4860">
                  <c:v>35.94204773049822</c:v>
                </c:pt>
                <c:pt idx="4861">
                  <c:v>35.94695560755799</c:v>
                </c:pt>
                <c:pt idx="4862">
                  <c:v>35.95185847260144</c:v>
                </c:pt>
                <c:pt idx="4863">
                  <c:v>35.95675632417011</c:v>
                </c:pt>
                <c:pt idx="4864">
                  <c:v>35.96164916080696</c:v>
                </c:pt>
                <c:pt idx="4865">
                  <c:v>35.96653698105653</c:v>
                </c:pt>
                <c:pt idx="4866">
                  <c:v>35.97141978346475</c:v>
                </c:pt>
                <c:pt idx="4867">
                  <c:v>35.97629756657913</c:v>
                </c:pt>
                <c:pt idx="4868">
                  <c:v>35.98117032894861</c:v>
                </c:pt>
                <c:pt idx="4869">
                  <c:v>35.98603806912367</c:v>
                </c:pt>
                <c:pt idx="4870">
                  <c:v>35.99090078565627</c:v>
                </c:pt>
                <c:pt idx="4871">
                  <c:v>35.99575847709984</c:v>
                </c:pt>
                <c:pt idx="4872">
                  <c:v>36.00061114200933</c:v>
                </c:pt>
                <c:pt idx="4873">
                  <c:v>36.0054587789412</c:v>
                </c:pt>
                <c:pt idx="4874">
                  <c:v>36.01030138645334</c:v>
                </c:pt>
                <c:pt idx="4875">
                  <c:v>36.01513896310522</c:v>
                </c:pt>
                <c:pt idx="4876">
                  <c:v>36.01997150745775</c:v>
                </c:pt>
                <c:pt idx="4877">
                  <c:v>36.02479901807337</c:v>
                </c:pt>
                <c:pt idx="4878">
                  <c:v>36.02962149351598</c:v>
                </c:pt>
                <c:pt idx="4879">
                  <c:v>36.03443893235102</c:v>
                </c:pt>
                <c:pt idx="4880">
                  <c:v>36.0392513331454</c:v>
                </c:pt>
                <c:pt idx="4881">
                  <c:v>36.04405869446753</c:v>
                </c:pt>
                <c:pt idx="4882">
                  <c:v>36.04886101488734</c:v>
                </c:pt>
                <c:pt idx="4883">
                  <c:v>36.05365829297625</c:v>
                </c:pt>
                <c:pt idx="4884">
                  <c:v>36.05845052730714</c:v>
                </c:pt>
                <c:pt idx="4885">
                  <c:v>36.06323771645447</c:v>
                </c:pt>
                <c:pt idx="4886">
                  <c:v>36.06801985899413</c:v>
                </c:pt>
                <c:pt idx="4887">
                  <c:v>36.07279695350354</c:v>
                </c:pt>
                <c:pt idx="4888">
                  <c:v>36.07756899856163</c:v>
                </c:pt>
                <c:pt idx="4889">
                  <c:v>36.08233599274882</c:v>
                </c:pt>
                <c:pt idx="4890">
                  <c:v>36.08709793464702</c:v>
                </c:pt>
                <c:pt idx="4891">
                  <c:v>36.09185482283969</c:v>
                </c:pt>
                <c:pt idx="4892">
                  <c:v>36.09660665591172</c:v>
                </c:pt>
                <c:pt idx="4893">
                  <c:v>36.10135343244957</c:v>
                </c:pt>
                <c:pt idx="4894">
                  <c:v>36.10609515104117</c:v>
                </c:pt>
                <c:pt idx="4895">
                  <c:v>36.11083181027598</c:v>
                </c:pt>
                <c:pt idx="4896">
                  <c:v>36.11556340874491</c:v>
                </c:pt>
                <c:pt idx="4897">
                  <c:v>36.12028994504045</c:v>
                </c:pt>
                <c:pt idx="4898">
                  <c:v>36.12501141775655</c:v>
                </c:pt>
                <c:pt idx="4899">
                  <c:v>36.12972782548869</c:v>
                </c:pt>
                <c:pt idx="4900">
                  <c:v>36.13443916683381</c:v>
                </c:pt>
                <c:pt idx="4901">
                  <c:v>36.1391454403904</c:v>
                </c:pt>
                <c:pt idx="4902">
                  <c:v>36.14384664475845</c:v>
                </c:pt>
                <c:pt idx="4903">
                  <c:v>36.14854277853948</c:v>
                </c:pt>
                <c:pt idx="4904">
                  <c:v>36.15323384033645</c:v>
                </c:pt>
                <c:pt idx="4905">
                  <c:v>36.15791982875392</c:v>
                </c:pt>
                <c:pt idx="4906">
                  <c:v>36.16260074239787</c:v>
                </c:pt>
                <c:pt idx="4907">
                  <c:v>36.16727657987585</c:v>
                </c:pt>
                <c:pt idx="4908">
                  <c:v>36.1719473397969</c:v>
                </c:pt>
                <c:pt idx="4909">
                  <c:v>36.17661302077158</c:v>
                </c:pt>
                <c:pt idx="4910">
                  <c:v>36.18127362141195</c:v>
                </c:pt>
                <c:pt idx="4911">
                  <c:v>36.18592914033157</c:v>
                </c:pt>
                <c:pt idx="4912">
                  <c:v>36.19057957614553</c:v>
                </c:pt>
                <c:pt idx="4913">
                  <c:v>36.19522492747044</c:v>
                </c:pt>
                <c:pt idx="4914">
                  <c:v>36.19986519292441</c:v>
                </c:pt>
                <c:pt idx="4915">
                  <c:v>36.20450037112705</c:v>
                </c:pt>
                <c:pt idx="4916">
                  <c:v>36.2091304606995</c:v>
                </c:pt>
                <c:pt idx="4917">
                  <c:v>36.21375546026441</c:v>
                </c:pt>
                <c:pt idx="4918">
                  <c:v>36.21837536844596</c:v>
                </c:pt>
                <c:pt idx="4919">
                  <c:v>36.22299018386982</c:v>
                </c:pt>
                <c:pt idx="4920">
                  <c:v>36.22759990516318</c:v>
                </c:pt>
                <c:pt idx="4921">
                  <c:v>36.23220453095474</c:v>
                </c:pt>
                <c:pt idx="4922">
                  <c:v>36.23680405987474</c:v>
                </c:pt>
                <c:pt idx="4923">
                  <c:v>36.24139849055493</c:v>
                </c:pt>
                <c:pt idx="4924">
                  <c:v>36.24598782162855</c:v>
                </c:pt>
                <c:pt idx="4925">
                  <c:v>36.25057205173037</c:v>
                </c:pt>
                <c:pt idx="4926">
                  <c:v>36.25515117949671</c:v>
                </c:pt>
                <c:pt idx="4927">
                  <c:v>36.25972520356537</c:v>
                </c:pt>
                <c:pt idx="4928">
                  <c:v>36.26429412257566</c:v>
                </c:pt>
                <c:pt idx="4929">
                  <c:v>36.26885793516845</c:v>
                </c:pt>
                <c:pt idx="4930">
                  <c:v>36.2734166399861</c:v>
                </c:pt>
                <c:pt idx="4931">
                  <c:v>36.27797023567248</c:v>
                </c:pt>
                <c:pt idx="4932">
                  <c:v>36.28251872087303</c:v>
                </c:pt>
                <c:pt idx="4933">
                  <c:v>36.28706209423463</c:v>
                </c:pt>
                <c:pt idx="4934">
                  <c:v>36.29160035440578</c:v>
                </c:pt>
                <c:pt idx="4935">
                  <c:v>36.2961335000364</c:v>
                </c:pt>
                <c:pt idx="4936">
                  <c:v>36.300661529778</c:v>
                </c:pt>
                <c:pt idx="4937">
                  <c:v>36.3051844422836</c:v>
                </c:pt>
                <c:pt idx="4938">
                  <c:v>36.30970223620773</c:v>
                </c:pt>
                <c:pt idx="4939">
                  <c:v>36.31421491020642</c:v>
                </c:pt>
                <c:pt idx="4940">
                  <c:v>36.31872246293727</c:v>
                </c:pt>
                <c:pt idx="4941">
                  <c:v>36.3232248930594</c:v>
                </c:pt>
                <c:pt idx="4942">
                  <c:v>36.32772219923339</c:v>
                </c:pt>
                <c:pt idx="4943">
                  <c:v>36.33221438012144</c:v>
                </c:pt>
                <c:pt idx="4944">
                  <c:v>36.33670143438719</c:v>
                </c:pt>
                <c:pt idx="4945">
                  <c:v>36.34118336069587</c:v>
                </c:pt>
                <c:pt idx="4946">
                  <c:v>36.34566015771416</c:v>
                </c:pt>
                <c:pt idx="4947">
                  <c:v>36.35013182411038</c:v>
                </c:pt>
                <c:pt idx="4948">
                  <c:v>36.35459835855425</c:v>
                </c:pt>
                <c:pt idx="4949">
                  <c:v>36.35905975971708</c:v>
                </c:pt>
                <c:pt idx="4950">
                  <c:v>36.36351602627174</c:v>
                </c:pt>
                <c:pt idx="4951">
                  <c:v>36.36796715689253</c:v>
                </c:pt>
                <c:pt idx="4952">
                  <c:v>36.3724131502554</c:v>
                </c:pt>
                <c:pt idx="4953">
                  <c:v>36.37685400503774</c:v>
                </c:pt>
                <c:pt idx="4954">
                  <c:v>36.38128971991846</c:v>
                </c:pt>
                <c:pt idx="4955">
                  <c:v>36.3857202935781</c:v>
                </c:pt>
                <c:pt idx="4956">
                  <c:v>36.3901457246986</c:v>
                </c:pt>
                <c:pt idx="4957">
                  <c:v>36.3945660119635</c:v>
                </c:pt>
                <c:pt idx="4958">
                  <c:v>36.39898115405791</c:v>
                </c:pt>
                <c:pt idx="4959">
                  <c:v>36.40339114966837</c:v>
                </c:pt>
                <c:pt idx="4960">
                  <c:v>36.40779599748304</c:v>
                </c:pt>
                <c:pt idx="4961">
                  <c:v>36.41219569619155</c:v>
                </c:pt>
                <c:pt idx="4962">
                  <c:v>36.4165902444851</c:v>
                </c:pt>
                <c:pt idx="4963">
                  <c:v>36.42097964105641</c:v>
                </c:pt>
                <c:pt idx="4964">
                  <c:v>36.42536388459971</c:v>
                </c:pt>
                <c:pt idx="4965">
                  <c:v>36.42974297381081</c:v>
                </c:pt>
                <c:pt idx="4966">
                  <c:v>36.43411690738701</c:v>
                </c:pt>
                <c:pt idx="4967">
                  <c:v>36.43848568402718</c:v>
                </c:pt>
                <c:pt idx="4968">
                  <c:v>36.44284930243168</c:v>
                </c:pt>
                <c:pt idx="4969">
                  <c:v>36.44720776130244</c:v>
                </c:pt>
                <c:pt idx="4970">
                  <c:v>36.45156105934294</c:v>
                </c:pt>
                <c:pt idx="4971">
                  <c:v>36.45590919525815</c:v>
                </c:pt>
                <c:pt idx="4972">
                  <c:v>36.4602521677546</c:v>
                </c:pt>
                <c:pt idx="4973">
                  <c:v>36.46458997554032</c:v>
                </c:pt>
                <c:pt idx="4974">
                  <c:v>36.46892261732496</c:v>
                </c:pt>
                <c:pt idx="4975">
                  <c:v>36.4732500918196</c:v>
                </c:pt>
                <c:pt idx="4976">
                  <c:v>36.47757239773696</c:v>
                </c:pt>
                <c:pt idx="4977">
                  <c:v>36.48188953379121</c:v>
                </c:pt>
                <c:pt idx="4978">
                  <c:v>36.48620149869814</c:v>
                </c:pt>
                <c:pt idx="4979">
                  <c:v>36.49050829117501</c:v>
                </c:pt>
                <c:pt idx="4980">
                  <c:v>36.49480990994063</c:v>
                </c:pt>
                <c:pt idx="4981">
                  <c:v>36.4991063537154</c:v>
                </c:pt>
                <c:pt idx="4982">
                  <c:v>36.50339762122118</c:v>
                </c:pt>
                <c:pt idx="4983">
                  <c:v>36.50768371118144</c:v>
                </c:pt>
                <c:pt idx="4984">
                  <c:v>36.51196462232117</c:v>
                </c:pt>
                <c:pt idx="4985">
                  <c:v>36.51624035336687</c:v>
                </c:pt>
                <c:pt idx="4986">
                  <c:v>36.52051090304663</c:v>
                </c:pt>
                <c:pt idx="4987">
                  <c:v>36.52477627009003</c:v>
                </c:pt>
                <c:pt idx="4988">
                  <c:v>36.52903645322822</c:v>
                </c:pt>
                <c:pt idx="4989">
                  <c:v>36.5332914511939</c:v>
                </c:pt>
                <c:pt idx="4990">
                  <c:v>36.53754126272133</c:v>
                </c:pt>
                <c:pt idx="4991">
                  <c:v>36.54178588654622</c:v>
                </c:pt>
                <c:pt idx="4992">
                  <c:v>36.54602532140595</c:v>
                </c:pt>
                <c:pt idx="4993">
                  <c:v>36.55025956603934</c:v>
                </c:pt>
                <c:pt idx="4994">
                  <c:v>36.5544886191868</c:v>
                </c:pt>
                <c:pt idx="4995">
                  <c:v>36.55871247959031</c:v>
                </c:pt>
                <c:pt idx="4996">
                  <c:v>36.56293114599334</c:v>
                </c:pt>
                <c:pt idx="4997">
                  <c:v>36.56714461714093</c:v>
                </c:pt>
                <c:pt idx="4998">
                  <c:v>36.57135289177968</c:v>
                </c:pt>
                <c:pt idx="4999">
                  <c:v>36.5755559686577</c:v>
                </c:pt>
                <c:pt idx="5000">
                  <c:v>36.57975384652468</c:v>
                </c:pt>
                <c:pt idx="5001">
                  <c:v>36.58394652413184</c:v>
                </c:pt>
                <c:pt idx="5002">
                  <c:v>36.58813400023195</c:v>
                </c:pt>
                <c:pt idx="5003">
                  <c:v>36.59231627357935</c:v>
                </c:pt>
                <c:pt idx="5004">
                  <c:v>36.59649334292988</c:v>
                </c:pt>
                <c:pt idx="5005">
                  <c:v>36.60066520704095</c:v>
                </c:pt>
                <c:pt idx="5006">
                  <c:v>36.60483186467153</c:v>
                </c:pt>
                <c:pt idx="5007">
                  <c:v>36.60899331458216</c:v>
                </c:pt>
                <c:pt idx="5008">
                  <c:v>36.61314955553485</c:v>
                </c:pt>
                <c:pt idx="5009">
                  <c:v>36.61730058629325</c:v>
                </c:pt>
                <c:pt idx="5010">
                  <c:v>36.6214464056225</c:v>
                </c:pt>
                <c:pt idx="5011">
                  <c:v>36.62558701228933</c:v>
                </c:pt>
                <c:pt idx="5012">
                  <c:v>36.62972240506198</c:v>
                </c:pt>
                <c:pt idx="5013">
                  <c:v>36.63385258271025</c:v>
                </c:pt>
                <c:pt idx="5014">
                  <c:v>36.63797754400555</c:v>
                </c:pt>
                <c:pt idx="5015">
                  <c:v>36.64209728772075</c:v>
                </c:pt>
                <c:pt idx="5016">
                  <c:v>36.64621181263033</c:v>
                </c:pt>
                <c:pt idx="5017">
                  <c:v>36.65032111751032</c:v>
                </c:pt>
                <c:pt idx="5018">
                  <c:v>36.65442520113828</c:v>
                </c:pt>
                <c:pt idx="5019">
                  <c:v>36.65852406229334</c:v>
                </c:pt>
                <c:pt idx="5020">
                  <c:v>36.6626176997562</c:v>
                </c:pt>
                <c:pt idx="5021">
                  <c:v>36.66670611230906</c:v>
                </c:pt>
                <c:pt idx="5022">
                  <c:v>36.67078929873572</c:v>
                </c:pt>
                <c:pt idx="5023">
                  <c:v>36.67486725782152</c:v>
                </c:pt>
                <c:pt idx="5024">
                  <c:v>36.67893998835337</c:v>
                </c:pt>
                <c:pt idx="5025">
                  <c:v>36.6830074891197</c:v>
                </c:pt>
                <c:pt idx="5026">
                  <c:v>36.68706975891054</c:v>
                </c:pt>
                <c:pt idx="5027">
                  <c:v>36.69112679651746</c:v>
                </c:pt>
                <c:pt idx="5028">
                  <c:v>36.69517860073356</c:v>
                </c:pt>
                <c:pt idx="5029">
                  <c:v>36.69922517035351</c:v>
                </c:pt>
                <c:pt idx="5030">
                  <c:v>36.70326650417357</c:v>
                </c:pt>
                <c:pt idx="5031">
                  <c:v>36.70730260099152</c:v>
                </c:pt>
                <c:pt idx="5032">
                  <c:v>36.7113334596067</c:v>
                </c:pt>
                <c:pt idx="5033">
                  <c:v>36.71535907882005</c:v>
                </c:pt>
                <c:pt idx="5034">
                  <c:v>36.71937945743399</c:v>
                </c:pt>
                <c:pt idx="5035">
                  <c:v>36.7233945942526</c:v>
                </c:pt>
                <c:pt idx="5036">
                  <c:v>36.72740448808143</c:v>
                </c:pt>
                <c:pt idx="5037">
                  <c:v>36.73140913772763</c:v>
                </c:pt>
                <c:pt idx="5038">
                  <c:v>36.73540854199992</c:v>
                </c:pt>
                <c:pt idx="5039">
                  <c:v>36.73940269970854</c:v>
                </c:pt>
                <c:pt idx="5040">
                  <c:v>36.74339160966533</c:v>
                </c:pt>
                <c:pt idx="5041">
                  <c:v>36.7473752706837</c:v>
                </c:pt>
                <c:pt idx="5042">
                  <c:v>36.75135368157855</c:v>
                </c:pt>
                <c:pt idx="5043">
                  <c:v>36.75532684116643</c:v>
                </c:pt>
                <c:pt idx="5044">
                  <c:v>36.7592947482654</c:v>
                </c:pt>
                <c:pt idx="5045">
                  <c:v>36.76325740169508</c:v>
                </c:pt>
                <c:pt idx="5046">
                  <c:v>36.7672148002767</c:v>
                </c:pt>
                <c:pt idx="5047">
                  <c:v>36.771166942833</c:v>
                </c:pt>
                <c:pt idx="5048">
                  <c:v>36.7751138281883</c:v>
                </c:pt>
                <c:pt idx="5049">
                  <c:v>36.7790554551685</c:v>
                </c:pt>
                <c:pt idx="5050">
                  <c:v>36.78299182260105</c:v>
                </c:pt>
                <c:pt idx="5051">
                  <c:v>36.78692292931497</c:v>
                </c:pt>
                <c:pt idx="5052">
                  <c:v>36.79084877414084</c:v>
                </c:pt>
                <c:pt idx="5053">
                  <c:v>36.79476935591081</c:v>
                </c:pt>
                <c:pt idx="5054">
                  <c:v>36.79868467345858</c:v>
                </c:pt>
                <c:pt idx="5055">
                  <c:v>36.80259472561945</c:v>
                </c:pt>
                <c:pt idx="5056">
                  <c:v>36.80649951123025</c:v>
                </c:pt>
                <c:pt idx="5057">
                  <c:v>36.81039902912942</c:v>
                </c:pt>
                <c:pt idx="5058">
                  <c:v>36.8142932781569</c:v>
                </c:pt>
                <c:pt idx="5059">
                  <c:v>36.81818225715426</c:v>
                </c:pt>
                <c:pt idx="5060">
                  <c:v>36.82206596496461</c:v>
                </c:pt>
                <c:pt idx="5061">
                  <c:v>36.82594440043262</c:v>
                </c:pt>
                <c:pt idx="5062">
                  <c:v>36.82981756240457</c:v>
                </c:pt>
                <c:pt idx="5063">
                  <c:v>36.83368544972826</c:v>
                </c:pt>
                <c:pt idx="5064">
                  <c:v>36.83754806125307</c:v>
                </c:pt>
                <c:pt idx="5065">
                  <c:v>36.84140539582999</c:v>
                </c:pt>
                <c:pt idx="5066">
                  <c:v>36.8452574523115</c:v>
                </c:pt>
                <c:pt idx="5067">
                  <c:v>36.84910422955176</c:v>
                </c:pt>
                <c:pt idx="5068">
                  <c:v>36.85294572640638</c:v>
                </c:pt>
                <c:pt idx="5069">
                  <c:v>36.85678194173262</c:v>
                </c:pt>
                <c:pt idx="5070">
                  <c:v>36.86061287438933</c:v>
                </c:pt>
                <c:pt idx="5071">
                  <c:v>36.86443852323682</c:v>
                </c:pt>
                <c:pt idx="5072">
                  <c:v>36.8682588871371</c:v>
                </c:pt>
                <c:pt idx="5073">
                  <c:v>36.87207396495368</c:v>
                </c:pt>
                <c:pt idx="5074">
                  <c:v>36.87588375555164</c:v>
                </c:pt>
                <c:pt idx="5075">
                  <c:v>36.87968825779766</c:v>
                </c:pt>
                <c:pt idx="5076">
                  <c:v>36.88348747056001</c:v>
                </c:pt>
                <c:pt idx="5077">
                  <c:v>36.88728139270849</c:v>
                </c:pt>
                <c:pt idx="5078">
                  <c:v>36.89107002311449</c:v>
                </c:pt>
                <c:pt idx="5079">
                  <c:v>36.89485336065098</c:v>
                </c:pt>
                <c:pt idx="5080">
                  <c:v>36.89863140419249</c:v>
                </c:pt>
                <c:pt idx="5081">
                  <c:v>36.90240415261515</c:v>
                </c:pt>
                <c:pt idx="5082">
                  <c:v>36.90617160479664</c:v>
                </c:pt>
                <c:pt idx="5083">
                  <c:v>36.90993375961622</c:v>
                </c:pt>
                <c:pt idx="5084">
                  <c:v>36.91369061595477</c:v>
                </c:pt>
                <c:pt idx="5085">
                  <c:v>36.91744217269464</c:v>
                </c:pt>
                <c:pt idx="5086">
                  <c:v>36.92118842871991</c:v>
                </c:pt>
                <c:pt idx="5087">
                  <c:v>36.92492938291608</c:v>
                </c:pt>
                <c:pt idx="5088">
                  <c:v>36.92866503417032</c:v>
                </c:pt>
                <c:pt idx="5089">
                  <c:v>36.93239538137137</c:v>
                </c:pt>
                <c:pt idx="5090">
                  <c:v>36.93612042340952</c:v>
                </c:pt>
                <c:pt idx="5091">
                  <c:v>36.93984015917665</c:v>
                </c:pt>
                <c:pt idx="5092">
                  <c:v>36.94355458756623</c:v>
                </c:pt>
                <c:pt idx="5093">
                  <c:v>36.9472637074733</c:v>
                </c:pt>
                <c:pt idx="5094">
                  <c:v>36.95096751779447</c:v>
                </c:pt>
                <c:pt idx="5095">
                  <c:v>36.95466601742795</c:v>
                </c:pt>
                <c:pt idx="5096">
                  <c:v>36.95835920527352</c:v>
                </c:pt>
                <c:pt idx="5097">
                  <c:v>36.96204708023252</c:v>
                </c:pt>
                <c:pt idx="5098">
                  <c:v>36.96572964120792</c:v>
                </c:pt>
                <c:pt idx="5099">
                  <c:v>36.9694068871042</c:v>
                </c:pt>
                <c:pt idx="5100">
                  <c:v>36.97307881682748</c:v>
                </c:pt>
                <c:pt idx="5101">
                  <c:v>36.97674542928542</c:v>
                </c:pt>
                <c:pt idx="5102">
                  <c:v>36.98040672338732</c:v>
                </c:pt>
                <c:pt idx="5103">
                  <c:v>36.98406269804401</c:v>
                </c:pt>
                <c:pt idx="5104">
                  <c:v>36.98771335216793</c:v>
                </c:pt>
                <c:pt idx="5105">
                  <c:v>36.99135868467307</c:v>
                </c:pt>
                <c:pt idx="5106">
                  <c:v>36.99499869447503</c:v>
                </c:pt>
                <c:pt idx="5107">
                  <c:v>36.998633380491</c:v>
                </c:pt>
                <c:pt idx="5108">
                  <c:v>37.00226274163971</c:v>
                </c:pt>
                <c:pt idx="5109">
                  <c:v>37.00588677684153</c:v>
                </c:pt>
                <c:pt idx="5110">
                  <c:v>37.00950548501839</c:v>
                </c:pt>
                <c:pt idx="5111">
                  <c:v>37.01311886509382</c:v>
                </c:pt>
                <c:pt idx="5112">
                  <c:v>37.01672691599288</c:v>
                </c:pt>
                <c:pt idx="5113">
                  <c:v>37.02032963664227</c:v>
                </c:pt>
                <c:pt idx="5114">
                  <c:v>37.02392702597028</c:v>
                </c:pt>
                <c:pt idx="5115">
                  <c:v>37.02751908290674</c:v>
                </c:pt>
                <c:pt idx="5116">
                  <c:v>37.0311058063831</c:v>
                </c:pt>
                <c:pt idx="5117">
                  <c:v>37.03468719533237</c:v>
                </c:pt>
                <c:pt idx="5118">
                  <c:v>37.03826324868923</c:v>
                </c:pt>
                <c:pt idx="5119">
                  <c:v>37.04183396538981</c:v>
                </c:pt>
                <c:pt idx="5120">
                  <c:v>37.04539934437195</c:v>
                </c:pt>
                <c:pt idx="5121">
                  <c:v>37.048959384575</c:v>
                </c:pt>
                <c:pt idx="5122">
                  <c:v>37.05251408493992</c:v>
                </c:pt>
                <c:pt idx="5123">
                  <c:v>37.05606344440928</c:v>
                </c:pt>
                <c:pt idx="5124">
                  <c:v>37.05960746192722</c:v>
                </c:pt>
                <c:pt idx="5125">
                  <c:v>37.06314613643951</c:v>
                </c:pt>
                <c:pt idx="5126">
                  <c:v>37.0666794668934</c:v>
                </c:pt>
                <c:pt idx="5127">
                  <c:v>37.07020745223787</c:v>
                </c:pt>
                <c:pt idx="5128">
                  <c:v>37.0737300914234</c:v>
                </c:pt>
                <c:pt idx="5129">
                  <c:v>37.07724738340205</c:v>
                </c:pt>
                <c:pt idx="5130">
                  <c:v>37.08075932712755</c:v>
                </c:pt>
                <c:pt idx="5131">
                  <c:v>37.08426592155515</c:v>
                </c:pt>
                <c:pt idx="5132">
                  <c:v>37.0877671656417</c:v>
                </c:pt>
                <c:pt idx="5133">
                  <c:v>37.0912630583457</c:v>
                </c:pt>
                <c:pt idx="5134">
                  <c:v>37.09475359862717</c:v>
                </c:pt>
                <c:pt idx="5135">
                  <c:v>37.09823878544776</c:v>
                </c:pt>
                <c:pt idx="5136">
                  <c:v>37.10171861777069</c:v>
                </c:pt>
                <c:pt idx="5137">
                  <c:v>37.1051930945608</c:v>
                </c:pt>
                <c:pt idx="5138">
                  <c:v>37.1086622147845</c:v>
                </c:pt>
                <c:pt idx="5139">
                  <c:v>37.11212597740982</c:v>
                </c:pt>
                <c:pt idx="5140">
                  <c:v>37.11558438140634</c:v>
                </c:pt>
                <c:pt idx="5141">
                  <c:v>37.1190374257453</c:v>
                </c:pt>
                <c:pt idx="5142">
                  <c:v>37.12248510939947</c:v>
                </c:pt>
                <c:pt idx="5143">
                  <c:v>37.12592743134323</c:v>
                </c:pt>
                <c:pt idx="5144">
                  <c:v>37.1293643905526</c:v>
                </c:pt>
                <c:pt idx="5145">
                  <c:v>37.13279598600513</c:v>
                </c:pt>
                <c:pt idx="5146">
                  <c:v>37.13622221668001</c:v>
                </c:pt>
                <c:pt idx="5147">
                  <c:v>37.13964308155798</c:v>
                </c:pt>
                <c:pt idx="5148">
                  <c:v>37.14305857962145</c:v>
                </c:pt>
                <c:pt idx="5149">
                  <c:v>37.14646870985438</c:v>
                </c:pt>
                <c:pt idx="5150">
                  <c:v>37.14987347124231</c:v>
                </c:pt>
                <c:pt idx="5151">
                  <c:v>37.15327286277244</c:v>
                </c:pt>
                <c:pt idx="5152">
                  <c:v>37.15666688343346</c:v>
                </c:pt>
                <c:pt idx="5153">
                  <c:v>37.1600555322158</c:v>
                </c:pt>
                <c:pt idx="5154">
                  <c:v>37.16343880811133</c:v>
                </c:pt>
                <c:pt idx="5155">
                  <c:v>37.16681671011366</c:v>
                </c:pt>
                <c:pt idx="5156">
                  <c:v>37.17018923721791</c:v>
                </c:pt>
                <c:pt idx="5157">
                  <c:v>37.17355638842087</c:v>
                </c:pt>
                <c:pt idx="5158">
                  <c:v>37.17691816272082</c:v>
                </c:pt>
                <c:pt idx="5159">
                  <c:v>37.18027455911774</c:v>
                </c:pt>
                <c:pt idx="5160">
                  <c:v>37.18362557661319</c:v>
                </c:pt>
                <c:pt idx="5161">
                  <c:v>37.1869712142103</c:v>
                </c:pt>
                <c:pt idx="5162">
                  <c:v>37.19031147091384</c:v>
                </c:pt>
                <c:pt idx="5163">
                  <c:v>37.19364634573012</c:v>
                </c:pt>
                <c:pt idx="5164">
                  <c:v>37.19697583766711</c:v>
                </c:pt>
                <c:pt idx="5165">
                  <c:v>37.20029994573435</c:v>
                </c:pt>
                <c:pt idx="5166">
                  <c:v>37.203618668943</c:v>
                </c:pt>
                <c:pt idx="5167">
                  <c:v>37.20693200630581</c:v>
                </c:pt>
                <c:pt idx="5168">
                  <c:v>37.21023995683713</c:v>
                </c:pt>
                <c:pt idx="5169">
                  <c:v>37.21354251955293</c:v>
                </c:pt>
                <c:pt idx="5170">
                  <c:v>37.21683969347075</c:v>
                </c:pt>
                <c:pt idx="5171">
                  <c:v>37.22013147760978</c:v>
                </c:pt>
                <c:pt idx="5172">
                  <c:v>37.22341787099077</c:v>
                </c:pt>
                <c:pt idx="5173">
                  <c:v>37.22669887263608</c:v>
                </c:pt>
                <c:pt idx="5174">
                  <c:v>37.22997448156971</c:v>
                </c:pt>
                <c:pt idx="5175">
                  <c:v>37.23324469681722</c:v>
                </c:pt>
                <c:pt idx="5176">
                  <c:v>37.23650951740582</c:v>
                </c:pt>
                <c:pt idx="5177">
                  <c:v>37.23976894236426</c:v>
                </c:pt>
                <c:pt idx="5178">
                  <c:v>37.24302297072296</c:v>
                </c:pt>
                <c:pt idx="5179">
                  <c:v>37.2462716015139</c:v>
                </c:pt>
                <c:pt idx="5180">
                  <c:v>37.2495148337707</c:v>
                </c:pt>
                <c:pt idx="5181">
                  <c:v>37.25275266652856</c:v>
                </c:pt>
                <c:pt idx="5182">
                  <c:v>37.2559850988243</c:v>
                </c:pt>
                <c:pt idx="5183">
                  <c:v>37.25921212969633</c:v>
                </c:pt>
                <c:pt idx="5184">
                  <c:v>37.26243375818472</c:v>
                </c:pt>
                <c:pt idx="5185">
                  <c:v>37.26564998333105</c:v>
                </c:pt>
                <c:pt idx="5186">
                  <c:v>37.2688608041786</c:v>
                </c:pt>
                <c:pt idx="5187">
                  <c:v>37.27206621977221</c:v>
                </c:pt>
                <c:pt idx="5188">
                  <c:v>37.27526622915835</c:v>
                </c:pt>
                <c:pt idx="5189">
                  <c:v>37.27846083138508</c:v>
                </c:pt>
                <c:pt idx="5190">
                  <c:v>37.28165002550207</c:v>
                </c:pt>
                <c:pt idx="5191">
                  <c:v>37.28483381056062</c:v>
                </c:pt>
                <c:pt idx="5192">
                  <c:v>37.28801218561361</c:v>
                </c:pt>
                <c:pt idx="5193">
                  <c:v>37.29118514971556</c:v>
                </c:pt>
                <c:pt idx="5194">
                  <c:v>37.29435270192257</c:v>
                </c:pt>
                <c:pt idx="5195">
                  <c:v>37.29751484129235</c:v>
                </c:pt>
                <c:pt idx="5196">
                  <c:v>37.30067156688427</c:v>
                </c:pt>
                <c:pt idx="5197">
                  <c:v>37.30382287775925</c:v>
                </c:pt>
                <c:pt idx="5198">
                  <c:v>37.30696877297985</c:v>
                </c:pt>
                <c:pt idx="5199">
                  <c:v>37.31010925161021</c:v>
                </c:pt>
                <c:pt idx="5200">
                  <c:v>37.31324431271615</c:v>
                </c:pt>
                <c:pt idx="5201">
                  <c:v>37.31637395536504</c:v>
                </c:pt>
                <c:pt idx="5202">
                  <c:v>37.3194981786259</c:v>
                </c:pt>
                <c:pt idx="5203">
                  <c:v>37.3226169815693</c:v>
                </c:pt>
                <c:pt idx="5204">
                  <c:v>37.32573036326747</c:v>
                </c:pt>
                <c:pt idx="5205">
                  <c:v>37.32883832279428</c:v>
                </c:pt>
                <c:pt idx="5206">
                  <c:v>37.33194085922516</c:v>
                </c:pt>
                <c:pt idx="5207">
                  <c:v>37.33503797163718</c:v>
                </c:pt>
                <c:pt idx="5208">
                  <c:v>37.33812965910903</c:v>
                </c:pt>
                <c:pt idx="5209">
                  <c:v>37.34121592072098</c:v>
                </c:pt>
                <c:pt idx="5210">
                  <c:v>37.34429675555493</c:v>
                </c:pt>
                <c:pt idx="5211">
                  <c:v>37.34737216269442</c:v>
                </c:pt>
                <c:pt idx="5212">
                  <c:v>37.35044214122457</c:v>
                </c:pt>
                <c:pt idx="5213">
                  <c:v>37.35350669023214</c:v>
                </c:pt>
                <c:pt idx="5214">
                  <c:v>37.35656580880551</c:v>
                </c:pt>
                <c:pt idx="5215">
                  <c:v>37.35961949603462</c:v>
                </c:pt>
                <c:pt idx="5216">
                  <c:v>37.36266775101107</c:v>
                </c:pt>
                <c:pt idx="5217">
                  <c:v>37.36571057282812</c:v>
                </c:pt>
                <c:pt idx="5218">
                  <c:v>37.36874796058055</c:v>
                </c:pt>
                <c:pt idx="5219">
                  <c:v>37.3717799133648</c:v>
                </c:pt>
                <c:pt idx="5220">
                  <c:v>37.37480643027897</c:v>
                </c:pt>
                <c:pt idx="5221">
                  <c:v>37.3778275104227</c:v>
                </c:pt>
                <c:pt idx="5222">
                  <c:v>37.38084315289731</c:v>
                </c:pt>
                <c:pt idx="5223">
                  <c:v>37.38385335680572</c:v>
                </c:pt>
                <c:pt idx="5224">
                  <c:v>37.38685812125242</c:v>
                </c:pt>
                <c:pt idx="5225">
                  <c:v>37.38985744534359</c:v>
                </c:pt>
                <c:pt idx="5226">
                  <c:v>37.39285132818702</c:v>
                </c:pt>
                <c:pt idx="5227">
                  <c:v>37.39583976889203</c:v>
                </c:pt>
                <c:pt idx="5228">
                  <c:v>37.39882276656969</c:v>
                </c:pt>
                <c:pt idx="5229">
                  <c:v>37.40180032033257</c:v>
                </c:pt>
                <c:pt idx="5230">
                  <c:v>37.40477242929497</c:v>
                </c:pt>
                <c:pt idx="5231">
                  <c:v>37.40773909257271</c:v>
                </c:pt>
                <c:pt idx="5232">
                  <c:v>37.41070030928328</c:v>
                </c:pt>
                <c:pt idx="5233">
                  <c:v>37.4136560785458</c:v>
                </c:pt>
                <c:pt idx="5234">
                  <c:v>37.41660639948098</c:v>
                </c:pt>
                <c:pt idx="5235">
                  <c:v>37.41955127121115</c:v>
                </c:pt>
                <c:pt idx="5236">
                  <c:v>37.42249069286032</c:v>
                </c:pt>
                <c:pt idx="5237">
                  <c:v>37.42542466355404</c:v>
                </c:pt>
                <c:pt idx="5238">
                  <c:v>37.42835318241953</c:v>
                </c:pt>
                <c:pt idx="5239">
                  <c:v>37.43127624858562</c:v>
                </c:pt>
                <c:pt idx="5240">
                  <c:v>37.43419386118276</c:v>
                </c:pt>
                <c:pt idx="5241">
                  <c:v>37.43710601934301</c:v>
                </c:pt>
                <c:pt idx="5242">
                  <c:v>37.44001272220011</c:v>
                </c:pt>
                <c:pt idx="5243">
                  <c:v>37.44291396888934</c:v>
                </c:pt>
                <c:pt idx="5244">
                  <c:v>37.44580975854765</c:v>
                </c:pt>
                <c:pt idx="5245">
                  <c:v>37.44870009031363</c:v>
                </c:pt>
                <c:pt idx="5246">
                  <c:v>37.45158496332743</c:v>
                </c:pt>
                <c:pt idx="5247">
                  <c:v>37.4544643767309</c:v>
                </c:pt>
                <c:pt idx="5248">
                  <c:v>37.45733832966748</c:v>
                </c:pt>
                <c:pt idx="5249">
                  <c:v>37.4602068212822</c:v>
                </c:pt>
                <c:pt idx="5250">
                  <c:v>37.46306985072178</c:v>
                </c:pt>
                <c:pt idx="5251">
                  <c:v>37.46592741713449</c:v>
                </c:pt>
                <c:pt idx="5252">
                  <c:v>37.46877951967032</c:v>
                </c:pt>
                <c:pt idx="5253">
                  <c:v>37.47162615748078</c:v>
                </c:pt>
                <c:pt idx="5254">
                  <c:v>37.4744673297191</c:v>
                </c:pt>
                <c:pt idx="5255">
                  <c:v>37.47730303554008</c:v>
                </c:pt>
                <c:pt idx="5256">
                  <c:v>37.48013327410016</c:v>
                </c:pt>
                <c:pt idx="5257">
                  <c:v>37.4829580445574</c:v>
                </c:pt>
                <c:pt idx="5258">
                  <c:v>37.4857773460715</c:v>
                </c:pt>
                <c:pt idx="5259">
                  <c:v>37.48859117780376</c:v>
                </c:pt>
                <c:pt idx="5260">
                  <c:v>37.49139953891716</c:v>
                </c:pt>
                <c:pt idx="5261">
                  <c:v>37.49420242857625</c:v>
                </c:pt>
                <c:pt idx="5262">
                  <c:v>37.49699984594725</c:v>
                </c:pt>
                <c:pt idx="5263">
                  <c:v>37.49979179019798</c:v>
                </c:pt>
                <c:pt idx="5264">
                  <c:v>37.5025782604979</c:v>
                </c:pt>
                <c:pt idx="5265">
                  <c:v>37.50535925601808</c:v>
                </c:pt>
                <c:pt idx="5266">
                  <c:v>37.50813477593127</c:v>
                </c:pt>
                <c:pt idx="5267">
                  <c:v>37.51090481941178</c:v>
                </c:pt>
                <c:pt idx="5268">
                  <c:v>37.51366938563559</c:v>
                </c:pt>
                <c:pt idx="5269">
                  <c:v>37.51642847378034</c:v>
                </c:pt>
                <c:pt idx="5270">
                  <c:v>37.51918208302522</c:v>
                </c:pt>
                <c:pt idx="5271">
                  <c:v>37.52193021255111</c:v>
                </c:pt>
                <c:pt idx="5272">
                  <c:v>37.52467286154048</c:v>
                </c:pt>
                <c:pt idx="5273">
                  <c:v>37.52741002917749</c:v>
                </c:pt>
                <c:pt idx="5274">
                  <c:v>37.53014171464785</c:v>
                </c:pt>
                <c:pt idx="5275">
                  <c:v>37.532867917139</c:v>
                </c:pt>
                <c:pt idx="5276">
                  <c:v>37.5355886358399</c:v>
                </c:pt>
                <c:pt idx="5277">
                  <c:v>37.53830386994121</c:v>
                </c:pt>
                <c:pt idx="5278">
                  <c:v>37.54101361863523</c:v>
                </c:pt>
                <c:pt idx="5279">
                  <c:v>37.54371788111585</c:v>
                </c:pt>
                <c:pt idx="5280">
                  <c:v>37.54641665657861</c:v>
                </c:pt>
                <c:pt idx="5281">
                  <c:v>37.5491099442207</c:v>
                </c:pt>
                <c:pt idx="5282">
                  <c:v>37.5517977432409</c:v>
                </c:pt>
                <c:pt idx="5283">
                  <c:v>37.55448005283966</c:v>
                </c:pt>
                <c:pt idx="5284">
                  <c:v>37.5571568722191</c:v>
                </c:pt>
                <c:pt idx="5285">
                  <c:v>37.55982820058286</c:v>
                </c:pt>
                <c:pt idx="5286">
                  <c:v>37.5624940371363</c:v>
                </c:pt>
                <c:pt idx="5287">
                  <c:v>37.56515438108639</c:v>
                </c:pt>
                <c:pt idx="5288">
                  <c:v>37.56780923164173</c:v>
                </c:pt>
                <c:pt idx="5289">
                  <c:v>37.57045858801258</c:v>
                </c:pt>
                <c:pt idx="5290">
                  <c:v>37.57310244941082</c:v>
                </c:pt>
                <c:pt idx="5291">
                  <c:v>37.57574081504993</c:v>
                </c:pt>
                <c:pt idx="5292">
                  <c:v>37.57837368414508</c:v>
                </c:pt>
                <c:pt idx="5293">
                  <c:v>37.58100105591302</c:v>
                </c:pt>
                <c:pt idx="5294">
                  <c:v>37.58362292957221</c:v>
                </c:pt>
                <c:pt idx="5295">
                  <c:v>37.58623930434266</c:v>
                </c:pt>
                <c:pt idx="5296">
                  <c:v>37.58885017944608</c:v>
                </c:pt>
                <c:pt idx="5297">
                  <c:v>37.59145555410578</c:v>
                </c:pt>
                <c:pt idx="5298">
                  <c:v>37.59405542754671</c:v>
                </c:pt>
                <c:pt idx="5299">
                  <c:v>37.59664979899549</c:v>
                </c:pt>
                <c:pt idx="5300">
                  <c:v>37.59923866768032</c:v>
                </c:pt>
                <c:pt idx="5301">
                  <c:v>37.60182203283111</c:v>
                </c:pt>
                <c:pt idx="5302">
                  <c:v>37.60439989367933</c:v>
                </c:pt>
                <c:pt idx="5303">
                  <c:v>37.60697224945814</c:v>
                </c:pt>
                <c:pt idx="5304">
                  <c:v>37.6095390994023</c:v>
                </c:pt>
                <c:pt idx="5305">
                  <c:v>37.61210044274827</c:v>
                </c:pt>
                <c:pt idx="5306">
                  <c:v>37.61465627873407</c:v>
                </c:pt>
                <c:pt idx="5307">
                  <c:v>37.61720660659941</c:v>
                </c:pt>
                <c:pt idx="5308">
                  <c:v>37.61975142558563</c:v>
                </c:pt>
                <c:pt idx="5309">
                  <c:v>37.6222907349357</c:v>
                </c:pt>
                <c:pt idx="5310">
                  <c:v>37.62482453389419</c:v>
                </c:pt>
                <c:pt idx="5311">
                  <c:v>37.62735282170742</c:v>
                </c:pt>
                <c:pt idx="5312">
                  <c:v>37.62987559762323</c:v>
                </c:pt>
                <c:pt idx="5313">
                  <c:v>37.63239286089117</c:v>
                </c:pt>
                <c:pt idx="5314">
                  <c:v>37.6349046107624</c:v>
                </c:pt>
                <c:pt idx="5315">
                  <c:v>37.63741084648977</c:v>
                </c:pt>
                <c:pt idx="5316">
                  <c:v>37.63991156732765</c:v>
                </c:pt>
                <c:pt idx="5317">
                  <c:v>37.6424067725322</c:v>
                </c:pt>
                <c:pt idx="5318">
                  <c:v>37.64489646136111</c:v>
                </c:pt>
                <c:pt idx="5319">
                  <c:v>37.6473806330738</c:v>
                </c:pt>
                <c:pt idx="5320">
                  <c:v>37.64985928693124</c:v>
                </c:pt>
                <c:pt idx="5321">
                  <c:v>37.6523324221961</c:v>
                </c:pt>
                <c:pt idx="5322">
                  <c:v>37.65480003813266</c:v>
                </c:pt>
                <c:pt idx="5323">
                  <c:v>37.6572621340069</c:v>
                </c:pt>
                <c:pt idx="5324">
                  <c:v>37.65971870908636</c:v>
                </c:pt>
                <c:pt idx="5325">
                  <c:v>37.66216976264027</c:v>
                </c:pt>
                <c:pt idx="5326">
                  <c:v>37.66461529393953</c:v>
                </c:pt>
                <c:pt idx="5327">
                  <c:v>37.66705530225661</c:v>
                </c:pt>
                <c:pt idx="5328">
                  <c:v>37.66948978686566</c:v>
                </c:pt>
                <c:pt idx="5329">
                  <c:v>37.6719187470425</c:v>
                </c:pt>
                <c:pt idx="5330">
                  <c:v>37.67434218206457</c:v>
                </c:pt>
                <c:pt idx="5331">
                  <c:v>37.67676009121092</c:v>
                </c:pt>
                <c:pt idx="5332">
                  <c:v>37.67917247376231</c:v>
                </c:pt>
                <c:pt idx="5333">
                  <c:v>37.68157932900109</c:v>
                </c:pt>
                <c:pt idx="5334">
                  <c:v>37.68398065621125</c:v>
                </c:pt>
                <c:pt idx="5335">
                  <c:v>37.68637645467851</c:v>
                </c:pt>
                <c:pt idx="5336">
                  <c:v>37.68876672369012</c:v>
                </c:pt>
                <c:pt idx="5337">
                  <c:v>37.69115146253505</c:v>
                </c:pt>
                <c:pt idx="5338">
                  <c:v>37.6935306705039</c:v>
                </c:pt>
                <c:pt idx="5339">
                  <c:v>37.6959043468889</c:v>
                </c:pt>
                <c:pt idx="5340">
                  <c:v>37.69827249098388</c:v>
                </c:pt>
                <c:pt idx="5341">
                  <c:v>37.70063510208446</c:v>
                </c:pt>
                <c:pt idx="5342">
                  <c:v>37.70299217948776</c:v>
                </c:pt>
                <c:pt idx="5343">
                  <c:v>37.70534372249262</c:v>
                </c:pt>
                <c:pt idx="5344">
                  <c:v>37.7076897303995</c:v>
                </c:pt>
                <c:pt idx="5345">
                  <c:v>37.71003020251053</c:v>
                </c:pt>
                <c:pt idx="5346">
                  <c:v>37.71236513812946</c:v>
                </c:pt>
                <c:pt idx="5347">
                  <c:v>37.71469453656167</c:v>
                </c:pt>
                <c:pt idx="5348">
                  <c:v>37.71701839711427</c:v>
                </c:pt>
                <c:pt idx="5349">
                  <c:v>37.71933671909593</c:v>
                </c:pt>
                <c:pt idx="5350">
                  <c:v>37.72164950181699</c:v>
                </c:pt>
                <c:pt idx="5351">
                  <c:v>37.7239567445895</c:v>
                </c:pt>
                <c:pt idx="5352">
                  <c:v>37.72625844672704</c:v>
                </c:pt>
                <c:pt idx="5353">
                  <c:v>37.72855460754495</c:v>
                </c:pt>
                <c:pt idx="5354">
                  <c:v>37.73084522636015</c:v>
                </c:pt>
                <c:pt idx="5355">
                  <c:v>37.73313030249124</c:v>
                </c:pt>
                <c:pt idx="5356">
                  <c:v>37.73540983525845</c:v>
                </c:pt>
                <c:pt idx="5357">
                  <c:v>37.73768382398368</c:v>
                </c:pt>
                <c:pt idx="5358">
                  <c:v>37.73995226799048</c:v>
                </c:pt>
                <c:pt idx="5359">
                  <c:v>37.74221516660402</c:v>
                </c:pt>
                <c:pt idx="5360">
                  <c:v>37.74447251915114</c:v>
                </c:pt>
                <c:pt idx="5361">
                  <c:v>37.74672432496033</c:v>
                </c:pt>
                <c:pt idx="5362">
                  <c:v>37.74897058336173</c:v>
                </c:pt>
                <c:pt idx="5363">
                  <c:v>37.75121129368711</c:v>
                </c:pt>
                <c:pt idx="5364">
                  <c:v>37.75344645526994</c:v>
                </c:pt>
                <c:pt idx="5365">
                  <c:v>37.75567606744529</c:v>
                </c:pt>
                <c:pt idx="5366">
                  <c:v>37.7579001295499</c:v>
                </c:pt>
                <c:pt idx="5367">
                  <c:v>37.76011864092217</c:v>
                </c:pt>
                <c:pt idx="5368">
                  <c:v>37.76233160090212</c:v>
                </c:pt>
                <c:pt idx="5369">
                  <c:v>37.76453900883146</c:v>
                </c:pt>
                <c:pt idx="5370">
                  <c:v>37.76674086405354</c:v>
                </c:pt>
                <c:pt idx="5371">
                  <c:v>37.76893716591334</c:v>
                </c:pt>
                <c:pt idx="5372">
                  <c:v>37.77112791375752</c:v>
                </c:pt>
                <c:pt idx="5373">
                  <c:v>37.77331310693438</c:v>
                </c:pt>
                <c:pt idx="5374">
                  <c:v>37.77549274479387</c:v>
                </c:pt>
                <c:pt idx="5375">
                  <c:v>37.77766682668759</c:v>
                </c:pt>
                <c:pt idx="5376">
                  <c:v>37.77983535196882</c:v>
                </c:pt>
                <c:pt idx="5377">
                  <c:v>37.78199831999245</c:v>
                </c:pt>
                <c:pt idx="5378">
                  <c:v>37.78415573011506</c:v>
                </c:pt>
                <c:pt idx="5379">
                  <c:v>37.78630758169483</c:v>
                </c:pt>
                <c:pt idx="5380">
                  <c:v>37.78845387409169</c:v>
                </c:pt>
                <c:pt idx="5381">
                  <c:v>37.79059460666713</c:v>
                </c:pt>
                <c:pt idx="5382">
                  <c:v>37.79272977878434</c:v>
                </c:pt>
                <c:pt idx="5383">
                  <c:v>37.79485938980814</c:v>
                </c:pt>
                <c:pt idx="5384">
                  <c:v>37.79698343910503</c:v>
                </c:pt>
                <c:pt idx="5385">
                  <c:v>37.79910192604315</c:v>
                </c:pt>
                <c:pt idx="5386">
                  <c:v>37.80121484999229</c:v>
                </c:pt>
                <c:pt idx="5387">
                  <c:v>37.80332221032393</c:v>
                </c:pt>
                <c:pt idx="5388">
                  <c:v>37.80542400641113</c:v>
                </c:pt>
                <c:pt idx="5389">
                  <c:v>37.80752023762869</c:v>
                </c:pt>
                <c:pt idx="5390">
                  <c:v>37.80961090335301</c:v>
                </c:pt>
                <c:pt idx="5391">
                  <c:v>37.81169600296217</c:v>
                </c:pt>
                <c:pt idx="5392">
                  <c:v>37.8137755358359</c:v>
                </c:pt>
                <c:pt idx="5393">
                  <c:v>37.81584950135557</c:v>
                </c:pt>
                <c:pt idx="5394">
                  <c:v>37.81791789890425</c:v>
                </c:pt>
                <c:pt idx="5395">
                  <c:v>37.81998072786659</c:v>
                </c:pt>
                <c:pt idx="5396">
                  <c:v>37.82203798762901</c:v>
                </c:pt>
                <c:pt idx="5397">
                  <c:v>37.82408967757946</c:v>
                </c:pt>
                <c:pt idx="5398">
                  <c:v>37.82613579710764</c:v>
                </c:pt>
                <c:pt idx="5399">
                  <c:v>37.82817634560486</c:v>
                </c:pt>
                <c:pt idx="5400">
                  <c:v>37.83021132246411</c:v>
                </c:pt>
                <c:pt idx="5401">
                  <c:v>37.83224072708003</c:v>
                </c:pt>
                <c:pt idx="5402">
                  <c:v>37.83426455884889</c:v>
                </c:pt>
                <c:pt idx="5403">
                  <c:v>37.83628281716871</c:v>
                </c:pt>
                <c:pt idx="5404">
                  <c:v>37.83829550143904</c:v>
                </c:pt>
                <c:pt idx="5405">
                  <c:v>37.84030261106118</c:v>
                </c:pt>
                <c:pt idx="5406">
                  <c:v>37.84230414543804</c:v>
                </c:pt>
                <c:pt idx="5407">
                  <c:v>37.84430010397423</c:v>
                </c:pt>
                <c:pt idx="5408">
                  <c:v>37.84629048607598</c:v>
                </c:pt>
                <c:pt idx="5409">
                  <c:v>37.84827529115121</c:v>
                </c:pt>
                <c:pt idx="5410">
                  <c:v>37.85025451860945</c:v>
                </c:pt>
                <c:pt idx="5411">
                  <c:v>37.85222816786197</c:v>
                </c:pt>
                <c:pt idx="5412">
                  <c:v>37.85419623832163</c:v>
                </c:pt>
                <c:pt idx="5413">
                  <c:v>37.85615872940297</c:v>
                </c:pt>
                <c:pt idx="5414">
                  <c:v>37.8581156405222</c:v>
                </c:pt>
                <c:pt idx="5415">
                  <c:v>37.86006697109715</c:v>
                </c:pt>
                <c:pt idx="5416">
                  <c:v>37.86201272054741</c:v>
                </c:pt>
                <c:pt idx="5417">
                  <c:v>37.86395288829411</c:v>
                </c:pt>
                <c:pt idx="5418">
                  <c:v>37.86588747376009</c:v>
                </c:pt>
                <c:pt idx="5419">
                  <c:v>37.8678164763699</c:v>
                </c:pt>
                <c:pt idx="5420">
                  <c:v>37.86973989554965</c:v>
                </c:pt>
                <c:pt idx="5421">
                  <c:v>37.87165773072719</c:v>
                </c:pt>
                <c:pt idx="5422">
                  <c:v>37.873569981332</c:v>
                </c:pt>
                <c:pt idx="5423">
                  <c:v>37.87547664679525</c:v>
                </c:pt>
                <c:pt idx="5424">
                  <c:v>37.87737772654973</c:v>
                </c:pt>
                <c:pt idx="5425">
                  <c:v>37.8792732200299</c:v>
                </c:pt>
                <c:pt idx="5426">
                  <c:v>37.88116312667191</c:v>
                </c:pt>
                <c:pt idx="5427">
                  <c:v>37.88304744591354</c:v>
                </c:pt>
                <c:pt idx="5428">
                  <c:v>37.88492617719427</c:v>
                </c:pt>
                <c:pt idx="5429">
                  <c:v>37.88679931995521</c:v>
                </c:pt>
                <c:pt idx="5430">
                  <c:v>37.88866687363912</c:v>
                </c:pt>
                <c:pt idx="5431">
                  <c:v>37.89052883769047</c:v>
                </c:pt>
                <c:pt idx="5432">
                  <c:v>37.89238521155536</c:v>
                </c:pt>
                <c:pt idx="5433">
                  <c:v>37.89423599468155</c:v>
                </c:pt>
                <c:pt idx="5434">
                  <c:v>37.89608118651847</c:v>
                </c:pt>
                <c:pt idx="5435">
                  <c:v>37.89792078651725</c:v>
                </c:pt>
                <c:pt idx="5436">
                  <c:v>37.89975479413061</c:v>
                </c:pt>
                <c:pt idx="5437">
                  <c:v>37.90158320881298</c:v>
                </c:pt>
                <c:pt idx="5438">
                  <c:v>37.90340603002047</c:v>
                </c:pt>
                <c:pt idx="5439">
                  <c:v>37.90522325721081</c:v>
                </c:pt>
                <c:pt idx="5440">
                  <c:v>37.90703488984341</c:v>
                </c:pt>
                <c:pt idx="5441">
                  <c:v>37.90884092737939</c:v>
                </c:pt>
                <c:pt idx="5442">
                  <c:v>37.91064136928143</c:v>
                </c:pt>
                <c:pt idx="5443">
                  <c:v>37.912436215014</c:v>
                </c:pt>
                <c:pt idx="5444">
                  <c:v>37.91422546404313</c:v>
                </c:pt>
                <c:pt idx="5445">
                  <c:v>37.91600911583657</c:v>
                </c:pt>
                <c:pt idx="5446">
                  <c:v>37.91778716986374</c:v>
                </c:pt>
                <c:pt idx="5447">
                  <c:v>37.9195596255957</c:v>
                </c:pt>
                <c:pt idx="5448">
                  <c:v>37.92132648250517</c:v>
                </c:pt>
                <c:pt idx="5449">
                  <c:v>37.92308774006655</c:v>
                </c:pt>
                <c:pt idx="5450">
                  <c:v>37.92484339775592</c:v>
                </c:pt>
                <c:pt idx="5451">
                  <c:v>37.926593455051</c:v>
                </c:pt>
                <c:pt idx="5452">
                  <c:v>37.9283379114312</c:v>
                </c:pt>
                <c:pt idx="5453">
                  <c:v>37.93007676637755</c:v>
                </c:pt>
                <c:pt idx="5454">
                  <c:v>37.9318100193728</c:v>
                </c:pt>
                <c:pt idx="5455">
                  <c:v>37.93353766990136</c:v>
                </c:pt>
                <c:pt idx="5456">
                  <c:v>37.93525971744928</c:v>
                </c:pt>
                <c:pt idx="5457">
                  <c:v>37.93697616150428</c:v>
                </c:pt>
                <c:pt idx="5458">
                  <c:v>37.93868700155576</c:v>
                </c:pt>
                <c:pt idx="5459">
                  <c:v>37.9403922370948</c:v>
                </c:pt>
                <c:pt idx="5460">
                  <c:v>37.94209186761407</c:v>
                </c:pt>
                <c:pt idx="5461">
                  <c:v>37.94378589260806</c:v>
                </c:pt>
                <c:pt idx="5462">
                  <c:v>37.94547431157279</c:v>
                </c:pt>
                <c:pt idx="5463">
                  <c:v>37.94715712400598</c:v>
                </c:pt>
                <c:pt idx="5464">
                  <c:v>37.94883432940703</c:v>
                </c:pt>
                <c:pt idx="5465">
                  <c:v>37.95050592727703</c:v>
                </c:pt>
                <c:pt idx="5466">
                  <c:v>37.9521719171187</c:v>
                </c:pt>
                <c:pt idx="5467">
                  <c:v>37.95383229843645</c:v>
                </c:pt>
                <c:pt idx="5468">
                  <c:v>37.95548707073634</c:v>
                </c:pt>
                <c:pt idx="5469">
                  <c:v>37.95713623352616</c:v>
                </c:pt>
                <c:pt idx="5470">
                  <c:v>37.95877978631526</c:v>
                </c:pt>
                <c:pt idx="5471">
                  <c:v>37.96041772861476</c:v>
                </c:pt>
                <c:pt idx="5472">
                  <c:v>37.96205005993739</c:v>
                </c:pt>
                <c:pt idx="5473">
                  <c:v>37.96367677979755</c:v>
                </c:pt>
                <c:pt idx="5474">
                  <c:v>37.96529788771137</c:v>
                </c:pt>
                <c:pt idx="5475">
                  <c:v>37.9669133831966</c:v>
                </c:pt>
                <c:pt idx="5476">
                  <c:v>37.96852326577261</c:v>
                </c:pt>
                <c:pt idx="5477">
                  <c:v>37.97012753496055</c:v>
                </c:pt>
                <c:pt idx="5478">
                  <c:v>37.97172619028318</c:v>
                </c:pt>
                <c:pt idx="5479">
                  <c:v>37.97331923126493</c:v>
                </c:pt>
                <c:pt idx="5480">
                  <c:v>37.97490665743188</c:v>
                </c:pt>
                <c:pt idx="5481">
                  <c:v>37.97648846831184</c:v>
                </c:pt>
                <c:pt idx="5482">
                  <c:v>37.97806466343424</c:v>
                </c:pt>
                <c:pt idx="5483">
                  <c:v>37.97963524233021</c:v>
                </c:pt>
                <c:pt idx="5484">
                  <c:v>37.9812002045325</c:v>
                </c:pt>
                <c:pt idx="5485">
                  <c:v>37.98275954957563</c:v>
                </c:pt>
                <c:pt idx="5486">
                  <c:v>37.98431327699567</c:v>
                </c:pt>
                <c:pt idx="5487">
                  <c:v>37.98586138633045</c:v>
                </c:pt>
                <c:pt idx="5488">
                  <c:v>37.98740387711944</c:v>
                </c:pt>
                <c:pt idx="5489">
                  <c:v>37.9889407489038</c:v>
                </c:pt>
                <c:pt idx="5490">
                  <c:v>37.99047200122628</c:v>
                </c:pt>
                <c:pt idx="5491">
                  <c:v>37.99199763363143</c:v>
                </c:pt>
                <c:pt idx="5492">
                  <c:v>37.99351764566541</c:v>
                </c:pt>
                <c:pt idx="5493">
                  <c:v>37.99503203687601</c:v>
                </c:pt>
                <c:pt idx="5494">
                  <c:v>37.99654080681275</c:v>
                </c:pt>
                <c:pt idx="5495">
                  <c:v>37.9980439550268</c:v>
                </c:pt>
                <c:pt idx="5496">
                  <c:v>37.99954148107102</c:v>
                </c:pt>
                <c:pt idx="5497">
                  <c:v>38.00103338449992</c:v>
                </c:pt>
                <c:pt idx="5498">
                  <c:v>38.00251966486969</c:v>
                </c:pt>
                <c:pt idx="5499">
                  <c:v>38.0040003217382</c:v>
                </c:pt>
                <c:pt idx="5500">
                  <c:v>38.00547535466498</c:v>
                </c:pt>
                <c:pt idx="5501">
                  <c:v>38.00694476321122</c:v>
                </c:pt>
                <c:pt idx="5502">
                  <c:v>38.00840854693987</c:v>
                </c:pt>
                <c:pt idx="5503">
                  <c:v>38.00986670541542</c:v>
                </c:pt>
                <c:pt idx="5504">
                  <c:v>38.01131923820413</c:v>
                </c:pt>
                <c:pt idx="5505">
                  <c:v>38.0127661448739</c:v>
                </c:pt>
                <c:pt idx="5506">
                  <c:v>38.01420742499429</c:v>
                </c:pt>
                <c:pt idx="5507">
                  <c:v>38.01564307813658</c:v>
                </c:pt>
                <c:pt idx="5508">
                  <c:v>38.01707310387367</c:v>
                </c:pt>
                <c:pt idx="5509">
                  <c:v>38.01849750178017</c:v>
                </c:pt>
                <c:pt idx="5510">
                  <c:v>38.01991627143236</c:v>
                </c:pt>
                <c:pt idx="5511">
                  <c:v>38.02132941240819</c:v>
                </c:pt>
                <c:pt idx="5512">
                  <c:v>38.02273692428725</c:v>
                </c:pt>
                <c:pt idx="5513">
                  <c:v>38.02413880665087</c:v>
                </c:pt>
                <c:pt idx="5514">
                  <c:v>38.025535059082</c:v>
                </c:pt>
                <c:pt idx="5515">
                  <c:v>38.0269256811653</c:v>
                </c:pt>
                <c:pt idx="5516">
                  <c:v>38.0283106724871</c:v>
                </c:pt>
                <c:pt idx="5517">
                  <c:v>38.02969003263535</c:v>
                </c:pt>
                <c:pt idx="5518">
                  <c:v>38.03106376119976</c:v>
                </c:pt>
                <c:pt idx="5519">
                  <c:v>38.03243185777168</c:v>
                </c:pt>
                <c:pt idx="5520">
                  <c:v>38.03379432194411</c:v>
                </c:pt>
                <c:pt idx="5521">
                  <c:v>38.03515115331175</c:v>
                </c:pt>
                <c:pt idx="5522">
                  <c:v>38.036502351471</c:v>
                </c:pt>
                <c:pt idx="5523">
                  <c:v>38.03784791601986</c:v>
                </c:pt>
                <c:pt idx="5524">
                  <c:v>38.0391878465581</c:v>
                </c:pt>
                <c:pt idx="5525">
                  <c:v>38.04052214268708</c:v>
                </c:pt>
                <c:pt idx="5526">
                  <c:v>38.04185080400991</c:v>
                </c:pt>
                <c:pt idx="5527">
                  <c:v>38.04317383013133</c:v>
                </c:pt>
                <c:pt idx="5528">
                  <c:v>38.04449122065776</c:v>
                </c:pt>
                <c:pt idx="5529">
                  <c:v>38.04580297519733</c:v>
                </c:pt>
                <c:pt idx="5530">
                  <c:v>38.0471090933598</c:v>
                </c:pt>
                <c:pt idx="5531">
                  <c:v>38.04840957475662</c:v>
                </c:pt>
                <c:pt idx="5532">
                  <c:v>38.04970441900096</c:v>
                </c:pt>
                <c:pt idx="5533">
                  <c:v>38.0509936257076</c:v>
                </c:pt>
                <c:pt idx="5534">
                  <c:v>38.05227719449306</c:v>
                </c:pt>
                <c:pt idx="5535">
                  <c:v>38.05355512497548</c:v>
                </c:pt>
                <c:pt idx="5536">
                  <c:v>38.05482741677471</c:v>
                </c:pt>
                <c:pt idx="5537">
                  <c:v>38.05609406951226</c:v>
                </c:pt>
                <c:pt idx="5538">
                  <c:v>38.05735508281138</c:v>
                </c:pt>
                <c:pt idx="5539">
                  <c:v>38.05861045629687</c:v>
                </c:pt>
                <c:pt idx="5540">
                  <c:v>38.05986018959535</c:v>
                </c:pt>
                <c:pt idx="5541">
                  <c:v>38.06110428233502</c:v>
                </c:pt>
                <c:pt idx="5542">
                  <c:v>38.0623427341458</c:v>
                </c:pt>
                <c:pt idx="5543">
                  <c:v>38.06357554465926</c:v>
                </c:pt>
                <c:pt idx="5544">
                  <c:v>38.06480271350868</c:v>
                </c:pt>
                <c:pt idx="5545">
                  <c:v>38.06602424032901</c:v>
                </c:pt>
                <c:pt idx="5546">
                  <c:v>38.06724012475686</c:v>
                </c:pt>
                <c:pt idx="5547">
                  <c:v>38.06845036643053</c:v>
                </c:pt>
                <c:pt idx="5548">
                  <c:v>38.06965496499001</c:v>
                </c:pt>
                <c:pt idx="5549">
                  <c:v>38.07085392007697</c:v>
                </c:pt>
                <c:pt idx="5550">
                  <c:v>38.07204723133471</c:v>
                </c:pt>
                <c:pt idx="5551">
                  <c:v>38.07323489840829</c:v>
                </c:pt>
                <c:pt idx="5552">
                  <c:v>38.07441692094437</c:v>
                </c:pt>
                <c:pt idx="5553">
                  <c:v>38.07559329859135</c:v>
                </c:pt>
                <c:pt idx="5554">
                  <c:v>38.07676403099926</c:v>
                </c:pt>
                <c:pt idx="5555">
                  <c:v>38.07792911781986</c:v>
                </c:pt>
                <c:pt idx="5556">
                  <c:v>38.07908855870652</c:v>
                </c:pt>
                <c:pt idx="5557">
                  <c:v>38.08024235331439</c:v>
                </c:pt>
                <c:pt idx="5558">
                  <c:v>38.0813905013002</c:v>
                </c:pt>
                <c:pt idx="5559">
                  <c:v>38.08253300232242</c:v>
                </c:pt>
                <c:pt idx="5560">
                  <c:v>38.08366985604115</c:v>
                </c:pt>
                <c:pt idx="5561">
                  <c:v>38.08480106211825</c:v>
                </c:pt>
                <c:pt idx="5562">
                  <c:v>38.08592662021718</c:v>
                </c:pt>
                <c:pt idx="5563">
                  <c:v>38.08704653000311</c:v>
                </c:pt>
                <c:pt idx="5564">
                  <c:v>38.0881607911429</c:v>
                </c:pt>
                <c:pt idx="5565">
                  <c:v>38.08926940330509</c:v>
                </c:pt>
                <c:pt idx="5566">
                  <c:v>38.0903723661599</c:v>
                </c:pt>
                <c:pt idx="5567">
                  <c:v>38.09146967937916</c:v>
                </c:pt>
                <c:pt idx="5568">
                  <c:v>38.09256134263651</c:v>
                </c:pt>
                <c:pt idx="5569">
                  <c:v>38.09364735560717</c:v>
                </c:pt>
                <c:pt idx="5570">
                  <c:v>38.09472771796811</c:v>
                </c:pt>
                <c:pt idx="5571">
                  <c:v>38.09580242939793</c:v>
                </c:pt>
                <c:pt idx="5572">
                  <c:v>38.09687148957691</c:v>
                </c:pt>
                <c:pt idx="5573">
                  <c:v>38.09793489818704</c:v>
                </c:pt>
                <c:pt idx="5574">
                  <c:v>38.09899265491197</c:v>
                </c:pt>
                <c:pt idx="5575">
                  <c:v>38.10004475943705</c:v>
                </c:pt>
                <c:pt idx="5576">
                  <c:v>38.10109121144931</c:v>
                </c:pt>
                <c:pt idx="5577">
                  <c:v>38.10213201063745</c:v>
                </c:pt>
                <c:pt idx="5578">
                  <c:v>38.10316715669183</c:v>
                </c:pt>
                <c:pt idx="5579">
                  <c:v>38.10419664930455</c:v>
                </c:pt>
                <c:pt idx="5580">
                  <c:v>38.10522048816936</c:v>
                </c:pt>
                <c:pt idx="5581">
                  <c:v>38.10623867298166</c:v>
                </c:pt>
                <c:pt idx="5582">
                  <c:v>38.10725120343858</c:v>
                </c:pt>
                <c:pt idx="5583">
                  <c:v>38.10825807923892</c:v>
                </c:pt>
                <c:pt idx="5584">
                  <c:v>38.10925930008315</c:v>
                </c:pt>
                <c:pt idx="5585">
                  <c:v>38.11025486567342</c:v>
                </c:pt>
                <c:pt idx="5586">
                  <c:v>38.11124477571358</c:v>
                </c:pt>
                <c:pt idx="5587">
                  <c:v>38.11222902990918</c:v>
                </c:pt>
                <c:pt idx="5588">
                  <c:v>38.11320762796738</c:v>
                </c:pt>
                <c:pt idx="5589">
                  <c:v>38.11418056959709</c:v>
                </c:pt>
                <c:pt idx="5590">
                  <c:v>38.1151478545089</c:v>
                </c:pt>
                <c:pt idx="5591">
                  <c:v>38.11610948241502</c:v>
                </c:pt>
                <c:pt idx="5592">
                  <c:v>38.1170654530294</c:v>
                </c:pt>
                <c:pt idx="5593">
                  <c:v>38.11801576606771</c:v>
                </c:pt>
                <c:pt idx="5594">
                  <c:v>38.11896042124717</c:v>
                </c:pt>
                <c:pt idx="5595">
                  <c:v>38.11989941828684</c:v>
                </c:pt>
                <c:pt idx="5596">
                  <c:v>38.12083275690736</c:v>
                </c:pt>
                <c:pt idx="5597">
                  <c:v>38.12176043683108</c:v>
                </c:pt>
                <c:pt idx="5598">
                  <c:v>38.12268245778202</c:v>
                </c:pt>
                <c:pt idx="5599">
                  <c:v>38.12359881948594</c:v>
                </c:pt>
                <c:pt idx="5600">
                  <c:v>38.1245095216702</c:v>
                </c:pt>
                <c:pt idx="5601">
                  <c:v>38.12541456406391</c:v>
                </c:pt>
                <c:pt idx="5602">
                  <c:v>38.12631394639785</c:v>
                </c:pt>
                <c:pt idx="5603">
                  <c:v>38.12720766840442</c:v>
                </c:pt>
                <c:pt idx="5604">
                  <c:v>38.12809572981783</c:v>
                </c:pt>
                <c:pt idx="5605">
                  <c:v>38.12897813037386</c:v>
                </c:pt>
                <c:pt idx="5606">
                  <c:v>38.12985486981</c:v>
                </c:pt>
                <c:pt idx="5607">
                  <c:v>38.1307259478655</c:v>
                </c:pt>
                <c:pt idx="5608">
                  <c:v>38.13159136428116</c:v>
                </c:pt>
                <c:pt idx="5609">
                  <c:v>38.1324511187996</c:v>
                </c:pt>
                <c:pt idx="5610">
                  <c:v>38.13330521116502</c:v>
                </c:pt>
                <c:pt idx="5611">
                  <c:v>38.13415364112336</c:v>
                </c:pt>
                <c:pt idx="5612">
                  <c:v>38.13499640842223</c:v>
                </c:pt>
                <c:pt idx="5613">
                  <c:v>38.13583351281094</c:v>
                </c:pt>
                <c:pt idx="5614">
                  <c:v>38.13666495404044</c:v>
                </c:pt>
                <c:pt idx="5615">
                  <c:v>38.13749073186342</c:v>
                </c:pt>
                <c:pt idx="5616">
                  <c:v>38.13831084603424</c:v>
                </c:pt>
                <c:pt idx="5617">
                  <c:v>38.1391252963089</c:v>
                </c:pt>
                <c:pt idx="5618">
                  <c:v>38.13993408244512</c:v>
                </c:pt>
                <c:pt idx="5619">
                  <c:v>38.14073720420232</c:v>
                </c:pt>
                <c:pt idx="5620">
                  <c:v>38.14153466134159</c:v>
                </c:pt>
                <c:pt idx="5621">
                  <c:v>38.14232645362573</c:v>
                </c:pt>
                <c:pt idx="5622">
                  <c:v>38.14311258081915</c:v>
                </c:pt>
                <c:pt idx="5623">
                  <c:v>38.14389304268801</c:v>
                </c:pt>
                <c:pt idx="5624">
                  <c:v>38.14466783900015</c:v>
                </c:pt>
                <c:pt idx="5625">
                  <c:v>38.1454369695251</c:v>
                </c:pt>
                <c:pt idx="5626">
                  <c:v>38.14620043403401</c:v>
                </c:pt>
                <c:pt idx="5627">
                  <c:v>38.1469582322998</c:v>
                </c:pt>
                <c:pt idx="5628">
                  <c:v>38.14771036409705</c:v>
                </c:pt>
                <c:pt idx="5629">
                  <c:v>38.148456829202</c:v>
                </c:pt>
                <c:pt idx="5630">
                  <c:v>38.14919762739259</c:v>
                </c:pt>
                <c:pt idx="5631">
                  <c:v>38.14993275844849</c:v>
                </c:pt>
                <c:pt idx="5632">
                  <c:v>38.15066222215096</c:v>
                </c:pt>
                <c:pt idx="5633">
                  <c:v>38.15138601828301</c:v>
                </c:pt>
                <c:pt idx="5634">
                  <c:v>38.15210414662936</c:v>
                </c:pt>
                <c:pt idx="5635">
                  <c:v>38.15281660697636</c:v>
                </c:pt>
                <c:pt idx="5636">
                  <c:v>38.15352339911206</c:v>
                </c:pt>
                <c:pt idx="5637">
                  <c:v>38.15422452282622</c:v>
                </c:pt>
                <c:pt idx="5638">
                  <c:v>38.15491997791028</c:v>
                </c:pt>
                <c:pt idx="5639">
                  <c:v>38.15560976415735</c:v>
                </c:pt>
                <c:pt idx="5640">
                  <c:v>38.1562938813622</c:v>
                </c:pt>
                <c:pt idx="5641">
                  <c:v>38.1569723293214</c:v>
                </c:pt>
                <c:pt idx="5642">
                  <c:v>38.15764510783302</c:v>
                </c:pt>
                <c:pt idx="5643">
                  <c:v>38.15831221669701</c:v>
                </c:pt>
                <c:pt idx="5644">
                  <c:v>38.15897365571487</c:v>
                </c:pt>
                <c:pt idx="5645">
                  <c:v>38.15962942468986</c:v>
                </c:pt>
                <c:pt idx="5646">
                  <c:v>38.16027952342691</c:v>
                </c:pt>
                <c:pt idx="5647">
                  <c:v>38.1609239517326</c:v>
                </c:pt>
                <c:pt idx="5648">
                  <c:v>38.16156270941527</c:v>
                </c:pt>
                <c:pt idx="5649">
                  <c:v>38.16219579628488</c:v>
                </c:pt>
                <c:pt idx="5650">
                  <c:v>38.16282321215307</c:v>
                </c:pt>
                <c:pt idx="5651">
                  <c:v>38.16344495683325</c:v>
                </c:pt>
                <c:pt idx="5652">
                  <c:v>38.16406103014042</c:v>
                </c:pt>
                <c:pt idx="5653">
                  <c:v>38.16467143189135</c:v>
                </c:pt>
                <c:pt idx="5654">
                  <c:v>38.16527616190445</c:v>
                </c:pt>
                <c:pt idx="5655">
                  <c:v>38.16587521999981</c:v>
                </c:pt>
                <c:pt idx="5656">
                  <c:v>38.16646860599923</c:v>
                </c:pt>
                <c:pt idx="5657">
                  <c:v>38.1670563197262</c:v>
                </c:pt>
                <c:pt idx="5658">
                  <c:v>38.16763836100587</c:v>
                </c:pt>
                <c:pt idx="5659">
                  <c:v>38.16821472966511</c:v>
                </c:pt>
                <c:pt idx="5660">
                  <c:v>38.16878542553246</c:v>
                </c:pt>
                <c:pt idx="5661">
                  <c:v>38.16935044843815</c:v>
                </c:pt>
                <c:pt idx="5662">
                  <c:v>38.1699097982141</c:v>
                </c:pt>
                <c:pt idx="5663">
                  <c:v>38.1704634746939</c:v>
                </c:pt>
                <c:pt idx="5664">
                  <c:v>38.17101147771287</c:v>
                </c:pt>
                <c:pt idx="5665">
                  <c:v>38.171553807108</c:v>
                </c:pt>
                <c:pt idx="5666">
                  <c:v>38.1720904627179</c:v>
                </c:pt>
                <c:pt idx="5667">
                  <c:v>38.172621444383</c:v>
                </c:pt>
                <c:pt idx="5668">
                  <c:v>38.17314675194527</c:v>
                </c:pt>
                <c:pt idx="5669">
                  <c:v>38.1736663852485</c:v>
                </c:pt>
                <c:pt idx="5670">
                  <c:v>38.17418034413811</c:v>
                </c:pt>
                <c:pt idx="5671">
                  <c:v>38.17468862846118</c:v>
                </c:pt>
                <c:pt idx="5672">
                  <c:v>38.17519123806651</c:v>
                </c:pt>
                <c:pt idx="5673">
                  <c:v>38.1756881728046</c:v>
                </c:pt>
                <c:pt idx="5674">
                  <c:v>38.17617943252761</c:v>
                </c:pt>
                <c:pt idx="5675">
                  <c:v>38.17666501708941</c:v>
                </c:pt>
                <c:pt idx="5676">
                  <c:v>38.17714492634554</c:v>
                </c:pt>
                <c:pt idx="5677">
                  <c:v>38.17761916015325</c:v>
                </c:pt>
                <c:pt idx="5678">
                  <c:v>38.17808771837145</c:v>
                </c:pt>
                <c:pt idx="5679">
                  <c:v>38.17855060086077</c:v>
                </c:pt>
                <c:pt idx="5680">
                  <c:v>38.17900780748349</c:v>
                </c:pt>
                <c:pt idx="5681">
                  <c:v>38.17945933810364</c:v>
                </c:pt>
                <c:pt idx="5682">
                  <c:v>38.17990519258687</c:v>
                </c:pt>
                <c:pt idx="5683">
                  <c:v>38.18034537080055</c:v>
                </c:pt>
                <c:pt idx="5684">
                  <c:v>38.18077987261374</c:v>
                </c:pt>
                <c:pt idx="5685">
                  <c:v>38.18120869789718</c:v>
                </c:pt>
                <c:pt idx="5686">
                  <c:v>38.18163184652333</c:v>
                </c:pt>
                <c:pt idx="5687">
                  <c:v>38.18204931836627</c:v>
                </c:pt>
                <c:pt idx="5688">
                  <c:v>38.18246111330185</c:v>
                </c:pt>
                <c:pt idx="5689">
                  <c:v>38.18286723120755</c:v>
                </c:pt>
                <c:pt idx="5690">
                  <c:v>38.18326767196256</c:v>
                </c:pt>
                <c:pt idx="5691">
                  <c:v>38.18366243544779</c:v>
                </c:pt>
                <c:pt idx="5692">
                  <c:v>38.18405152154575</c:v>
                </c:pt>
                <c:pt idx="5693">
                  <c:v>38.18443493014074</c:v>
                </c:pt>
                <c:pt idx="5694">
                  <c:v>38.18481266111867</c:v>
                </c:pt>
                <c:pt idx="5695">
                  <c:v>38.1851847143672</c:v>
                </c:pt>
                <c:pt idx="5696">
                  <c:v>38.18555108977564</c:v>
                </c:pt>
                <c:pt idx="5697">
                  <c:v>38.18591178723501</c:v>
                </c:pt>
                <c:pt idx="5698">
                  <c:v>38.186266806638</c:v>
                </c:pt>
                <c:pt idx="5699">
                  <c:v>38.186616147879</c:v>
                </c:pt>
                <c:pt idx="5700">
                  <c:v>38.1869598108541</c:v>
                </c:pt>
                <c:pt idx="5701">
                  <c:v>38.18729779546105</c:v>
                </c:pt>
                <c:pt idx="5702">
                  <c:v>38.18763010159935</c:v>
                </c:pt>
                <c:pt idx="5703">
                  <c:v>38.18795672917009</c:v>
                </c:pt>
                <c:pt idx="5704">
                  <c:v>38.18827767807613</c:v>
                </c:pt>
                <c:pt idx="5705">
                  <c:v>38.188592948222</c:v>
                </c:pt>
                <c:pt idx="5706">
                  <c:v>38.18890253951391</c:v>
                </c:pt>
                <c:pt idx="5707">
                  <c:v>38.18920645185975</c:v>
                </c:pt>
                <c:pt idx="5708">
                  <c:v>38.18950468516915</c:v>
                </c:pt>
                <c:pt idx="5709">
                  <c:v>38.18979723935335</c:v>
                </c:pt>
                <c:pt idx="5710">
                  <c:v>38.19008411432535</c:v>
                </c:pt>
                <c:pt idx="5711">
                  <c:v>38.1903653099998</c:v>
                </c:pt>
                <c:pt idx="5712">
                  <c:v>38.19064082629303</c:v>
                </c:pt>
                <c:pt idx="5713">
                  <c:v>38.19091066312312</c:v>
                </c:pt>
                <c:pt idx="5714">
                  <c:v>38.1911748204098</c:v>
                </c:pt>
                <c:pt idx="5715">
                  <c:v>38.19143329807442</c:v>
                </c:pt>
                <c:pt idx="5716">
                  <c:v>38.19168609604016</c:v>
                </c:pt>
                <c:pt idx="5717">
                  <c:v>38.1919332142318</c:v>
                </c:pt>
                <c:pt idx="5718">
                  <c:v>38.19217465257583</c:v>
                </c:pt>
                <c:pt idx="5719">
                  <c:v>38.1924104110004</c:v>
                </c:pt>
                <c:pt idx="5720">
                  <c:v>38.1926404894354</c:v>
                </c:pt>
                <c:pt idx="5721">
                  <c:v>38.1928648878124</c:v>
                </c:pt>
                <c:pt idx="5722">
                  <c:v>38.19308360606463</c:v>
                </c:pt>
                <c:pt idx="5723">
                  <c:v>38.19329664412703</c:v>
                </c:pt>
                <c:pt idx="5724">
                  <c:v>38.1935040019362</c:v>
                </c:pt>
                <c:pt idx="5725">
                  <c:v>38.19370567943051</c:v>
                </c:pt>
                <c:pt idx="5726">
                  <c:v>38.19390167654992</c:v>
                </c:pt>
                <c:pt idx="5727">
                  <c:v>38.19409199323614</c:v>
                </c:pt>
                <c:pt idx="5728">
                  <c:v>38.19427662943255</c:v>
                </c:pt>
                <c:pt idx="5729">
                  <c:v>38.19445558508424</c:v>
                </c:pt>
                <c:pt idx="5730">
                  <c:v>38.19462886013796</c:v>
                </c:pt>
                <c:pt idx="5731">
                  <c:v>38.19479645454216</c:v>
                </c:pt>
                <c:pt idx="5732">
                  <c:v>38.194958368247</c:v>
                </c:pt>
                <c:pt idx="5733">
                  <c:v>38.1951146012043</c:v>
                </c:pt>
                <c:pt idx="5734">
                  <c:v>38.19526515336759</c:v>
                </c:pt>
                <c:pt idx="5735">
                  <c:v>38.1954100246921</c:v>
                </c:pt>
                <c:pt idx="5736">
                  <c:v>38.19554921513471</c:v>
                </c:pt>
                <c:pt idx="5737">
                  <c:v>38.19568272465403</c:v>
                </c:pt>
                <c:pt idx="5738">
                  <c:v>38.19581055321032</c:v>
                </c:pt>
                <c:pt idx="5739">
                  <c:v>38.1959327007656</c:v>
                </c:pt>
                <c:pt idx="5740">
                  <c:v>38.19604916728347</c:v>
                </c:pt>
                <c:pt idx="5741">
                  <c:v>38.19615995272934</c:v>
                </c:pt>
                <c:pt idx="5742">
                  <c:v>38.19626505707023</c:v>
                </c:pt>
                <c:pt idx="5743">
                  <c:v>38.19636448027487</c:v>
                </c:pt>
                <c:pt idx="5744">
                  <c:v>38.1964582223137</c:v>
                </c:pt>
                <c:pt idx="5745">
                  <c:v>38.19654628315881</c:v>
                </c:pt>
                <c:pt idx="5746">
                  <c:v>38.19662866278402</c:v>
                </c:pt>
                <c:pt idx="5747">
                  <c:v>38.19670536116483</c:v>
                </c:pt>
                <c:pt idx="5748">
                  <c:v>38.19677637827841</c:v>
                </c:pt>
                <c:pt idx="5749">
                  <c:v>38.19684171410363</c:v>
                </c:pt>
                <c:pt idx="5750">
                  <c:v>38.19690136862108</c:v>
                </c:pt>
                <c:pt idx="5751">
                  <c:v>38.196955341813</c:v>
                </c:pt>
                <c:pt idx="5752">
                  <c:v>38.1970036336633</c:v>
                </c:pt>
                <c:pt idx="5753">
                  <c:v>38.19704624415768</c:v>
                </c:pt>
                <c:pt idx="5754">
                  <c:v>38.1970831732834</c:v>
                </c:pt>
                <c:pt idx="5755">
                  <c:v>38.19711442102953</c:v>
                </c:pt>
                <c:pt idx="5756">
                  <c:v>38.19713998738674</c:v>
                </c:pt>
                <c:pt idx="5757">
                  <c:v>38.19715987234743</c:v>
                </c:pt>
                <c:pt idx="5758">
                  <c:v>38.1971740759057</c:v>
                </c:pt>
                <c:pt idx="5759">
                  <c:v>38.1971825980573</c:v>
                </c:pt>
                <c:pt idx="5760">
                  <c:v>38.19718543879971</c:v>
                </c:pt>
                <c:pt idx="5761">
                  <c:v>38.19718259813208</c:v>
                </c:pt>
                <c:pt idx="5762">
                  <c:v>38.19717407605526</c:v>
                </c:pt>
                <c:pt idx="5763">
                  <c:v>38.1971598725718</c:v>
                </c:pt>
                <c:pt idx="5764">
                  <c:v>38.19713998768588</c:v>
                </c:pt>
                <c:pt idx="5765">
                  <c:v>38.19711442140346</c:v>
                </c:pt>
                <c:pt idx="5766">
                  <c:v>38.1970831737321</c:v>
                </c:pt>
                <c:pt idx="5767">
                  <c:v>38.19704624468117</c:v>
                </c:pt>
                <c:pt idx="5768">
                  <c:v>38.1970036342616</c:v>
                </c:pt>
                <c:pt idx="5769">
                  <c:v>38.19695534248607</c:v>
                </c:pt>
                <c:pt idx="5770">
                  <c:v>38.19690136936893</c:v>
                </c:pt>
                <c:pt idx="5771">
                  <c:v>38.19684171492627</c:v>
                </c:pt>
                <c:pt idx="5772">
                  <c:v>38.19677637917584</c:v>
                </c:pt>
                <c:pt idx="5773">
                  <c:v>38.19670536213704</c:v>
                </c:pt>
                <c:pt idx="5774">
                  <c:v>38.19662866383102</c:v>
                </c:pt>
                <c:pt idx="5775">
                  <c:v>38.1965462842806</c:v>
                </c:pt>
                <c:pt idx="5776">
                  <c:v>38.19645822351026</c:v>
                </c:pt>
                <c:pt idx="5777">
                  <c:v>38.19636448154622</c:v>
                </c:pt>
                <c:pt idx="5778">
                  <c:v>38.19626505841636</c:v>
                </c:pt>
                <c:pt idx="5779">
                  <c:v>38.19615995415026</c:v>
                </c:pt>
                <c:pt idx="5780">
                  <c:v>38.19604916877918</c:v>
                </c:pt>
                <c:pt idx="5781">
                  <c:v>38.19593270233607</c:v>
                </c:pt>
                <c:pt idx="5782">
                  <c:v>38.1958105548556</c:v>
                </c:pt>
                <c:pt idx="5783">
                  <c:v>38.19568272637408</c:v>
                </c:pt>
                <c:pt idx="5784">
                  <c:v>38.19554921692955</c:v>
                </c:pt>
                <c:pt idx="5785">
                  <c:v>38.19541002656172</c:v>
                </c:pt>
                <c:pt idx="5786">
                  <c:v>38.19526515531199</c:v>
                </c:pt>
                <c:pt idx="5787">
                  <c:v>38.19511460322347</c:v>
                </c:pt>
                <c:pt idx="5788">
                  <c:v>38.19495837034094</c:v>
                </c:pt>
                <c:pt idx="5789">
                  <c:v>38.19479645671088</c:v>
                </c:pt>
                <c:pt idx="5790">
                  <c:v>38.19462886238146</c:v>
                </c:pt>
                <c:pt idx="5791">
                  <c:v>38.19445558740251</c:v>
                </c:pt>
                <c:pt idx="5792">
                  <c:v>38.19427663182561</c:v>
                </c:pt>
                <c:pt idx="5793">
                  <c:v>38.19409199570397</c:v>
                </c:pt>
                <c:pt idx="5794">
                  <c:v>38.19390167909252</c:v>
                </c:pt>
                <c:pt idx="5795">
                  <c:v>38.1937056820479</c:v>
                </c:pt>
                <c:pt idx="5796">
                  <c:v>38.19350400462837</c:v>
                </c:pt>
                <c:pt idx="5797">
                  <c:v>38.19329664689396</c:v>
                </c:pt>
                <c:pt idx="5798">
                  <c:v>38.19308360890633</c:v>
                </c:pt>
                <c:pt idx="5799">
                  <c:v>38.19286489072888</c:v>
                </c:pt>
                <c:pt idx="5800">
                  <c:v>38.19264049242665</c:v>
                </c:pt>
                <c:pt idx="5801">
                  <c:v>38.19241041406642</c:v>
                </c:pt>
                <c:pt idx="5802">
                  <c:v>38.19217465571659</c:v>
                </c:pt>
                <c:pt idx="5803">
                  <c:v>38.19193321744734</c:v>
                </c:pt>
                <c:pt idx="5804">
                  <c:v>38.19168609933047</c:v>
                </c:pt>
                <c:pt idx="5805">
                  <c:v>38.1914333014395</c:v>
                </c:pt>
                <c:pt idx="5806">
                  <c:v>38.19117482384962</c:v>
                </c:pt>
                <c:pt idx="5807">
                  <c:v>38.19091066663773</c:v>
                </c:pt>
                <c:pt idx="5808">
                  <c:v>38.1906408298824</c:v>
                </c:pt>
                <c:pt idx="5809">
                  <c:v>38.19036531366393</c:v>
                </c:pt>
                <c:pt idx="5810">
                  <c:v>38.19008411806424</c:v>
                </c:pt>
                <c:pt idx="5811">
                  <c:v>38.18979724316701</c:v>
                </c:pt>
                <c:pt idx="5812">
                  <c:v>38.18950468905755</c:v>
                </c:pt>
                <c:pt idx="5813">
                  <c:v>38.18920645582292</c:v>
                </c:pt>
                <c:pt idx="5814">
                  <c:v>38.18890254355184</c:v>
                </c:pt>
                <c:pt idx="5815">
                  <c:v>38.18859295233468</c:v>
                </c:pt>
                <c:pt idx="5816">
                  <c:v>38.18827768226355</c:v>
                </c:pt>
                <c:pt idx="5817">
                  <c:v>38.18795673343226</c:v>
                </c:pt>
                <c:pt idx="5818">
                  <c:v>38.18763010593626</c:v>
                </c:pt>
                <c:pt idx="5819">
                  <c:v>38.18729779987273</c:v>
                </c:pt>
                <c:pt idx="5820">
                  <c:v>38.18695981534051</c:v>
                </c:pt>
                <c:pt idx="5821">
                  <c:v>38.18661615244016</c:v>
                </c:pt>
                <c:pt idx="5822">
                  <c:v>38.1862668112739</c:v>
                </c:pt>
                <c:pt idx="5823">
                  <c:v>38.18591179194566</c:v>
                </c:pt>
                <c:pt idx="5824">
                  <c:v>38.18555109456104</c:v>
                </c:pt>
                <c:pt idx="5825">
                  <c:v>38.18518471922733</c:v>
                </c:pt>
                <c:pt idx="5826">
                  <c:v>38.18481266605355</c:v>
                </c:pt>
                <c:pt idx="5827">
                  <c:v>38.18443493515035</c:v>
                </c:pt>
                <c:pt idx="5828">
                  <c:v>38.1840515266301</c:v>
                </c:pt>
                <c:pt idx="5829">
                  <c:v>38.18366244060687</c:v>
                </c:pt>
                <c:pt idx="5830">
                  <c:v>38.18326767719638</c:v>
                </c:pt>
                <c:pt idx="5831">
                  <c:v>38.1828672365161</c:v>
                </c:pt>
                <c:pt idx="5832">
                  <c:v>38.18246111868514</c:v>
                </c:pt>
                <c:pt idx="5833">
                  <c:v>38.18204932382429</c:v>
                </c:pt>
                <c:pt idx="5834">
                  <c:v>38.18163185205606</c:v>
                </c:pt>
                <c:pt idx="5835">
                  <c:v>38.18120870350464</c:v>
                </c:pt>
                <c:pt idx="5836">
                  <c:v>38.18077987829592</c:v>
                </c:pt>
                <c:pt idx="5837">
                  <c:v>38.18034537655746</c:v>
                </c:pt>
                <c:pt idx="5838">
                  <c:v>38.1799051984185</c:v>
                </c:pt>
                <c:pt idx="5839">
                  <c:v>38.17945934401</c:v>
                </c:pt>
                <c:pt idx="5840">
                  <c:v>38.17900781346455</c:v>
                </c:pt>
                <c:pt idx="5841">
                  <c:v>38.17855060691654</c:v>
                </c:pt>
                <c:pt idx="5842">
                  <c:v>38.17808772450194</c:v>
                </c:pt>
                <c:pt idx="5843">
                  <c:v>38.17761916635844</c:v>
                </c:pt>
                <c:pt idx="5844">
                  <c:v>38.17714493262545</c:v>
                </c:pt>
                <c:pt idx="5845">
                  <c:v>38.17666502344402</c:v>
                </c:pt>
                <c:pt idx="5846">
                  <c:v>38.17617943895694</c:v>
                </c:pt>
                <c:pt idx="5847">
                  <c:v>38.17568817930862</c:v>
                </c:pt>
                <c:pt idx="5848">
                  <c:v>38.17519124464525</c:v>
                </c:pt>
                <c:pt idx="5849">
                  <c:v>38.1746886351146</c:v>
                </c:pt>
                <c:pt idx="5850">
                  <c:v>38.17418035086624</c:v>
                </c:pt>
                <c:pt idx="5851">
                  <c:v>38.17366639205135</c:v>
                </c:pt>
                <c:pt idx="5852">
                  <c:v>38.17314675882281</c:v>
                </c:pt>
                <c:pt idx="5853">
                  <c:v>38.1726214513352</c:v>
                </c:pt>
                <c:pt idx="5854">
                  <c:v>38.17209046974481</c:v>
                </c:pt>
                <c:pt idx="5855">
                  <c:v>38.17155381420959</c:v>
                </c:pt>
                <c:pt idx="5856">
                  <c:v>38.17101148488916</c:v>
                </c:pt>
                <c:pt idx="5857">
                  <c:v>38.17046348194487</c:v>
                </c:pt>
                <c:pt idx="5858">
                  <c:v>38.16990980553975</c:v>
                </c:pt>
                <c:pt idx="5859">
                  <c:v>38.16935045583848</c:v>
                </c:pt>
                <c:pt idx="5860">
                  <c:v>38.16878543300746</c:v>
                </c:pt>
                <c:pt idx="5861">
                  <c:v>38.1682147372148</c:v>
                </c:pt>
                <c:pt idx="5862">
                  <c:v>38.16763836863022</c:v>
                </c:pt>
                <c:pt idx="5863">
                  <c:v>38.16705632742522</c:v>
                </c:pt>
                <c:pt idx="5864">
                  <c:v>38.16646861377292</c:v>
                </c:pt>
                <c:pt idx="5865">
                  <c:v>38.16587522784817</c:v>
                </c:pt>
                <c:pt idx="5866">
                  <c:v>38.16527616982747</c:v>
                </c:pt>
                <c:pt idx="5867">
                  <c:v>38.16467143988904</c:v>
                </c:pt>
                <c:pt idx="5868">
                  <c:v>38.16406103821276</c:v>
                </c:pt>
                <c:pt idx="5869">
                  <c:v>38.16344496498024</c:v>
                </c:pt>
                <c:pt idx="5870">
                  <c:v>38.16282322037474</c:v>
                </c:pt>
                <c:pt idx="5871">
                  <c:v>38.1621958045812</c:v>
                </c:pt>
                <c:pt idx="5872">
                  <c:v>38.16156271778623</c:v>
                </c:pt>
                <c:pt idx="5873">
                  <c:v>38.16092396017822</c:v>
                </c:pt>
                <c:pt idx="5874">
                  <c:v>38.16027953194715</c:v>
                </c:pt>
                <c:pt idx="5875">
                  <c:v>38.15962943328475</c:v>
                </c:pt>
                <c:pt idx="5876">
                  <c:v>38.1589736643844</c:v>
                </c:pt>
                <c:pt idx="5877">
                  <c:v>38.15831222544117</c:v>
                </c:pt>
                <c:pt idx="5878">
                  <c:v>38.15764511665182</c:v>
                </c:pt>
                <c:pt idx="5879">
                  <c:v>38.15697233821481</c:v>
                </c:pt>
                <c:pt idx="5880">
                  <c:v>38.15629389033026</c:v>
                </c:pt>
                <c:pt idx="5881">
                  <c:v>38.15560977320002</c:v>
                </c:pt>
                <c:pt idx="5882">
                  <c:v>38.15491998702759</c:v>
                </c:pt>
                <c:pt idx="5883">
                  <c:v>38.15422453201815</c:v>
                </c:pt>
                <c:pt idx="5884">
                  <c:v>38.1535234083786</c:v>
                </c:pt>
                <c:pt idx="5885">
                  <c:v>38.1528166163175</c:v>
                </c:pt>
                <c:pt idx="5886">
                  <c:v>38.15210415604512</c:v>
                </c:pt>
                <c:pt idx="5887">
                  <c:v>38.15138602777338</c:v>
                </c:pt>
                <c:pt idx="5888">
                  <c:v>38.15066223171593</c:v>
                </c:pt>
                <c:pt idx="5889">
                  <c:v>38.14993276808806</c:v>
                </c:pt>
                <c:pt idx="5890">
                  <c:v>38.14919763710678</c:v>
                </c:pt>
                <c:pt idx="5891">
                  <c:v>38.14845683899078</c:v>
                </c:pt>
                <c:pt idx="5892">
                  <c:v>38.14771037396041</c:v>
                </c:pt>
                <c:pt idx="5893">
                  <c:v>38.14695824223776</c:v>
                </c:pt>
                <c:pt idx="5894">
                  <c:v>38.14620044404654</c:v>
                </c:pt>
                <c:pt idx="5895">
                  <c:v>38.14543697961221</c:v>
                </c:pt>
                <c:pt idx="5896">
                  <c:v>38.14466784916187</c:v>
                </c:pt>
                <c:pt idx="5897">
                  <c:v>38.14389305292431</c:v>
                </c:pt>
                <c:pt idx="5898">
                  <c:v>38.14311259113003</c:v>
                </c:pt>
                <c:pt idx="5899">
                  <c:v>38.14232646401118</c:v>
                </c:pt>
                <c:pt idx="5900">
                  <c:v>38.14153467180163</c:v>
                </c:pt>
                <c:pt idx="5901">
                  <c:v>38.14073721473692</c:v>
                </c:pt>
                <c:pt idx="5902">
                  <c:v>38.13993409305428</c:v>
                </c:pt>
                <c:pt idx="5903">
                  <c:v>38.13912530699261</c:v>
                </c:pt>
                <c:pt idx="5904">
                  <c:v>38.13831085679251</c:v>
                </c:pt>
                <c:pt idx="5905">
                  <c:v>38.13749074269625</c:v>
                </c:pt>
                <c:pt idx="5906">
                  <c:v>38.13666496494783</c:v>
                </c:pt>
                <c:pt idx="5907">
                  <c:v>38.13583352379286</c:v>
                </c:pt>
                <c:pt idx="5908">
                  <c:v>38.13499641947871</c:v>
                </c:pt>
                <c:pt idx="5909">
                  <c:v>38.13415365225438</c:v>
                </c:pt>
                <c:pt idx="5910">
                  <c:v>38.13330522237058</c:v>
                </c:pt>
                <c:pt idx="5911">
                  <c:v>38.1324511300797</c:v>
                </c:pt>
                <c:pt idx="5912">
                  <c:v>38.1315913756358</c:v>
                </c:pt>
                <c:pt idx="5913">
                  <c:v>38.13072595929464</c:v>
                </c:pt>
                <c:pt idx="5914">
                  <c:v>38.12985488131369</c:v>
                </c:pt>
                <c:pt idx="5915">
                  <c:v>38.12897814195206</c:v>
                </c:pt>
                <c:pt idx="5916">
                  <c:v>38.12809574147055</c:v>
                </c:pt>
                <c:pt idx="5917">
                  <c:v>38.12720768013166</c:v>
                </c:pt>
                <c:pt idx="5918">
                  <c:v>38.1263139581996</c:v>
                </c:pt>
                <c:pt idx="5919">
                  <c:v>38.12541457594016</c:v>
                </c:pt>
                <c:pt idx="5920">
                  <c:v>38.12450953362097</c:v>
                </c:pt>
                <c:pt idx="5921">
                  <c:v>38.1235988315112</c:v>
                </c:pt>
                <c:pt idx="5922">
                  <c:v>38.1226824698818</c:v>
                </c:pt>
                <c:pt idx="5923">
                  <c:v>38.12176044900534</c:v>
                </c:pt>
                <c:pt idx="5924">
                  <c:v>38.12083276915612</c:v>
                </c:pt>
                <c:pt idx="5925">
                  <c:v>38.11989943061008</c:v>
                </c:pt>
                <c:pt idx="5926">
                  <c:v>38.1189604336449</c:v>
                </c:pt>
                <c:pt idx="5927">
                  <c:v>38.11801577853992</c:v>
                </c:pt>
                <c:pt idx="5928">
                  <c:v>38.11706546557608</c:v>
                </c:pt>
                <c:pt idx="5929">
                  <c:v>38.11610949503615</c:v>
                </c:pt>
                <c:pt idx="5930">
                  <c:v>38.1151478672045</c:v>
                </c:pt>
                <c:pt idx="5931">
                  <c:v>38.11418058236717</c:v>
                </c:pt>
                <c:pt idx="5932">
                  <c:v>38.11320764081192</c:v>
                </c:pt>
                <c:pt idx="5933">
                  <c:v>38.11222904282818</c:v>
                </c:pt>
                <c:pt idx="5934">
                  <c:v>38.11124478870704</c:v>
                </c:pt>
                <c:pt idx="5935">
                  <c:v>38.11025487874132</c:v>
                </c:pt>
                <c:pt idx="5936">
                  <c:v>38.1092593132255</c:v>
                </c:pt>
                <c:pt idx="5937">
                  <c:v>38.10825809245572</c:v>
                </c:pt>
                <c:pt idx="5938">
                  <c:v>38.10725121672982</c:v>
                </c:pt>
                <c:pt idx="5939">
                  <c:v>38.10623868634733</c:v>
                </c:pt>
                <c:pt idx="5940">
                  <c:v>38.10522050160944</c:v>
                </c:pt>
                <c:pt idx="5941">
                  <c:v>38.10419666281908</c:v>
                </c:pt>
                <c:pt idx="5942">
                  <c:v>38.10316717028078</c:v>
                </c:pt>
                <c:pt idx="5943">
                  <c:v>38.1021320243008</c:v>
                </c:pt>
                <c:pt idx="5944">
                  <c:v>38.10109122518708</c:v>
                </c:pt>
                <c:pt idx="5945">
                  <c:v>38.10004477324922</c:v>
                </c:pt>
                <c:pt idx="5946">
                  <c:v>38.09899266879856</c:v>
                </c:pt>
                <c:pt idx="5947">
                  <c:v>38.09793491214803</c:v>
                </c:pt>
                <c:pt idx="5948">
                  <c:v>38.09687150361228</c:v>
                </c:pt>
                <c:pt idx="5949">
                  <c:v>38.09580244350772</c:v>
                </c:pt>
                <c:pt idx="5950">
                  <c:v>38.0947277321523</c:v>
                </c:pt>
                <c:pt idx="5951">
                  <c:v>38.09364736986576</c:v>
                </c:pt>
                <c:pt idx="5952">
                  <c:v>38.09256135696946</c:v>
                </c:pt>
                <c:pt idx="5953">
                  <c:v>38.09146969378647</c:v>
                </c:pt>
                <c:pt idx="5954">
                  <c:v>38.09037238064158</c:v>
                </c:pt>
                <c:pt idx="5955">
                  <c:v>38.08926941786115</c:v>
                </c:pt>
                <c:pt idx="5956">
                  <c:v>38.08816080577334</c:v>
                </c:pt>
                <c:pt idx="5957">
                  <c:v>38.0870465447079</c:v>
                </c:pt>
                <c:pt idx="5958">
                  <c:v>38.08592663499633</c:v>
                </c:pt>
                <c:pt idx="5959">
                  <c:v>38.08480107697176</c:v>
                </c:pt>
                <c:pt idx="5960">
                  <c:v>38.083669870969</c:v>
                </c:pt>
                <c:pt idx="5961">
                  <c:v>38.08253301732461</c:v>
                </c:pt>
                <c:pt idx="5962">
                  <c:v>38.08139051637673</c:v>
                </c:pt>
                <c:pt idx="5963">
                  <c:v>38.08024236846525</c:v>
                </c:pt>
                <c:pt idx="5964">
                  <c:v>38.07908857393172</c:v>
                </c:pt>
                <c:pt idx="5965">
                  <c:v>38.07792913311935</c:v>
                </c:pt>
                <c:pt idx="5966">
                  <c:v>38.07676404637309</c:v>
                </c:pt>
                <c:pt idx="5967">
                  <c:v>38.07559331403948</c:v>
                </c:pt>
                <c:pt idx="5968">
                  <c:v>38.07441693646681</c:v>
                </c:pt>
                <c:pt idx="5969">
                  <c:v>38.07323491400503</c:v>
                </c:pt>
                <c:pt idx="5970">
                  <c:v>38.07204724700576</c:v>
                </c:pt>
                <c:pt idx="5971">
                  <c:v>38.0708539358223</c:v>
                </c:pt>
                <c:pt idx="5972">
                  <c:v>38.06965498080964</c:v>
                </c:pt>
                <c:pt idx="5973">
                  <c:v>38.06845038232444</c:v>
                </c:pt>
                <c:pt idx="5974">
                  <c:v>38.06724014072504</c:v>
                </c:pt>
                <c:pt idx="5975">
                  <c:v>38.06602425637146</c:v>
                </c:pt>
                <c:pt idx="5976">
                  <c:v>38.06480272962541</c:v>
                </c:pt>
                <c:pt idx="5977">
                  <c:v>38.06357556085026</c:v>
                </c:pt>
                <c:pt idx="5978">
                  <c:v>38.06234275041106</c:v>
                </c:pt>
                <c:pt idx="5979">
                  <c:v>38.06110429867455</c:v>
                </c:pt>
                <c:pt idx="5980">
                  <c:v>38.05986020600913</c:v>
                </c:pt>
                <c:pt idx="5981">
                  <c:v>38.05861047278491</c:v>
                </c:pt>
                <c:pt idx="5982">
                  <c:v>38.05735509937364</c:v>
                </c:pt>
                <c:pt idx="5983">
                  <c:v>38.05609408614878</c:v>
                </c:pt>
                <c:pt idx="5984">
                  <c:v>38.05482743348544</c:v>
                </c:pt>
                <c:pt idx="5985">
                  <c:v>38.05355514176046</c:v>
                </c:pt>
                <c:pt idx="5986">
                  <c:v>38.05227721135225</c:v>
                </c:pt>
                <c:pt idx="5987">
                  <c:v>38.05099364264102</c:v>
                </c:pt>
                <c:pt idx="5988">
                  <c:v>38.0497044360086</c:v>
                </c:pt>
                <c:pt idx="5989">
                  <c:v>38.04840959183846</c:v>
                </c:pt>
                <c:pt idx="5990">
                  <c:v>38.04710911051584</c:v>
                </c:pt>
                <c:pt idx="5991">
                  <c:v>38.04580299242757</c:v>
                </c:pt>
                <c:pt idx="5992">
                  <c:v>38.04449123796219</c:v>
                </c:pt>
                <c:pt idx="5993">
                  <c:v>38.04317384750996</c:v>
                </c:pt>
                <c:pt idx="5994">
                  <c:v>38.0418508214627</c:v>
                </c:pt>
                <c:pt idx="5995">
                  <c:v>38.04052216021405</c:v>
                </c:pt>
                <c:pt idx="5996">
                  <c:v>38.03918786415923</c:v>
                </c:pt>
                <c:pt idx="5997">
                  <c:v>38.03784793369515</c:v>
                </c:pt>
                <c:pt idx="5998">
                  <c:v>38.03650236922046</c:v>
                </c:pt>
                <c:pt idx="5999">
                  <c:v>38.03515117113538</c:v>
                </c:pt>
                <c:pt idx="6000">
                  <c:v>38.03379433984188</c:v>
                </c:pt>
                <c:pt idx="6001">
                  <c:v>38.03243187574358</c:v>
                </c:pt>
                <c:pt idx="6002">
                  <c:v>38.03106377924581</c:v>
                </c:pt>
                <c:pt idx="6003">
                  <c:v>38.02969005075554</c:v>
                </c:pt>
                <c:pt idx="6004">
                  <c:v>38.02831069068141</c:v>
                </c:pt>
                <c:pt idx="6005">
                  <c:v>38.02692569943375</c:v>
                </c:pt>
                <c:pt idx="6006">
                  <c:v>38.02553507742457</c:v>
                </c:pt>
                <c:pt idx="6007">
                  <c:v>38.02413882506755</c:v>
                </c:pt>
                <c:pt idx="6008">
                  <c:v>38.02273694277805</c:v>
                </c:pt>
                <c:pt idx="6009">
                  <c:v>38.02132943097308</c:v>
                </c:pt>
                <c:pt idx="6010">
                  <c:v>38.01991629007136</c:v>
                </c:pt>
                <c:pt idx="6011">
                  <c:v>38.01849752049325</c:v>
                </c:pt>
                <c:pt idx="6012">
                  <c:v>38.01707312266084</c:v>
                </c:pt>
                <c:pt idx="6013">
                  <c:v>38.01564309699782</c:v>
                </c:pt>
                <c:pt idx="6014">
                  <c:v>38.0142074439296</c:v>
                </c:pt>
                <c:pt idx="6015">
                  <c:v>38.01276616388327</c:v>
                </c:pt>
                <c:pt idx="6016">
                  <c:v>38.01131925728757</c:v>
                </c:pt>
                <c:pt idx="6017">
                  <c:v>38.00986672457292</c:v>
                </c:pt>
                <c:pt idx="6018">
                  <c:v>38.00840856617142</c:v>
                </c:pt>
                <c:pt idx="6019">
                  <c:v>38.00694478251683</c:v>
                </c:pt>
                <c:pt idx="6020">
                  <c:v>38.00547537404461</c:v>
                </c:pt>
                <c:pt idx="6021">
                  <c:v>38.00400034119186</c:v>
                </c:pt>
                <c:pt idx="6022">
                  <c:v>38.00251968439738</c:v>
                </c:pt>
                <c:pt idx="6023">
                  <c:v>38.00103340410163</c:v>
                </c:pt>
                <c:pt idx="6024">
                  <c:v>37.99954150074674</c:v>
                </c:pt>
                <c:pt idx="6025">
                  <c:v>37.99804397477654</c:v>
                </c:pt>
                <c:pt idx="6026">
                  <c:v>37.9965408266365</c:v>
                </c:pt>
                <c:pt idx="6027">
                  <c:v>37.99503205677375</c:v>
                </c:pt>
                <c:pt idx="6028">
                  <c:v>37.99351766563713</c:v>
                </c:pt>
                <c:pt idx="6029">
                  <c:v>37.99199765367715</c:v>
                </c:pt>
                <c:pt idx="6030">
                  <c:v>37.99047202134599</c:v>
                </c:pt>
                <c:pt idx="6031">
                  <c:v>37.98894076909745</c:v>
                </c:pt>
                <c:pt idx="6032">
                  <c:v>37.98740389738708</c:v>
                </c:pt>
                <c:pt idx="6033">
                  <c:v>37.98586140667205</c:v>
                </c:pt>
                <c:pt idx="6034">
                  <c:v>37.98431329741124</c:v>
                </c:pt>
                <c:pt idx="6035">
                  <c:v>37.98275957006514</c:v>
                </c:pt>
                <c:pt idx="6036">
                  <c:v>37.98120022509598</c:v>
                </c:pt>
                <c:pt idx="6037">
                  <c:v>37.97963526296761</c:v>
                </c:pt>
                <c:pt idx="6038">
                  <c:v>37.97806468414557</c:v>
                </c:pt>
                <c:pt idx="6039">
                  <c:v>37.97648848909709</c:v>
                </c:pt>
                <c:pt idx="6040">
                  <c:v>37.97490667829106</c:v>
                </c:pt>
                <c:pt idx="6041">
                  <c:v>37.97331925219803</c:v>
                </c:pt>
                <c:pt idx="6042">
                  <c:v>37.97172621129017</c:v>
                </c:pt>
                <c:pt idx="6043">
                  <c:v>37.97012755604145</c:v>
                </c:pt>
                <c:pt idx="6044">
                  <c:v>37.96852328692742</c:v>
                </c:pt>
                <c:pt idx="6045">
                  <c:v>37.9669134044253</c:v>
                </c:pt>
                <c:pt idx="6046">
                  <c:v>37.96529790901396</c:v>
                </c:pt>
                <c:pt idx="6047">
                  <c:v>37.96367680117402</c:v>
                </c:pt>
                <c:pt idx="6048">
                  <c:v>37.96205008138771</c:v>
                </c:pt>
                <c:pt idx="6049">
                  <c:v>37.96041775013895</c:v>
                </c:pt>
                <c:pt idx="6050">
                  <c:v>37.9587798079133</c:v>
                </c:pt>
                <c:pt idx="6051">
                  <c:v>37.95713625519804</c:v>
                </c:pt>
                <c:pt idx="6052">
                  <c:v>37.95548709248209</c:v>
                </c:pt>
                <c:pt idx="6053">
                  <c:v>37.95383232025603</c:v>
                </c:pt>
                <c:pt idx="6054">
                  <c:v>37.9521719390121</c:v>
                </c:pt>
                <c:pt idx="6055">
                  <c:v>37.95050594924425</c:v>
                </c:pt>
                <c:pt idx="6056">
                  <c:v>37.94883435144808</c:v>
                </c:pt>
                <c:pt idx="6057">
                  <c:v>37.94715714612084</c:v>
                </c:pt>
                <c:pt idx="6058">
                  <c:v>37.94547433376145</c:v>
                </c:pt>
                <c:pt idx="6059">
                  <c:v>37.94378591487054</c:v>
                </c:pt>
                <c:pt idx="6060">
                  <c:v>37.94209188995035</c:v>
                </c:pt>
                <c:pt idx="6061">
                  <c:v>37.94039225950483</c:v>
                </c:pt>
                <c:pt idx="6062">
                  <c:v>37.93868702403957</c:v>
                </c:pt>
                <c:pt idx="6063">
                  <c:v>37.93697618406187</c:v>
                </c:pt>
                <c:pt idx="6064">
                  <c:v>37.93525974008063</c:v>
                </c:pt>
                <c:pt idx="6065">
                  <c:v>37.93353769260647</c:v>
                </c:pt>
                <c:pt idx="6066">
                  <c:v>37.93181004215168</c:v>
                </c:pt>
                <c:pt idx="6067">
                  <c:v>37.93007678923016</c:v>
                </c:pt>
                <c:pt idx="6068">
                  <c:v>37.92833793435755</c:v>
                </c:pt>
                <c:pt idx="6069">
                  <c:v>37.92659347805109</c:v>
                </c:pt>
                <c:pt idx="6070">
                  <c:v>37.92484342082974</c:v>
                </c:pt>
                <c:pt idx="6071">
                  <c:v>37.92308776321408</c:v>
                </c:pt>
                <c:pt idx="6072">
                  <c:v>37.92132650572641</c:v>
                </c:pt>
                <c:pt idx="6073">
                  <c:v>37.91955964889065</c:v>
                </c:pt>
                <c:pt idx="6074">
                  <c:v>37.91778719323238</c:v>
                </c:pt>
                <c:pt idx="6075">
                  <c:v>37.91600913927893</c:v>
                </c:pt>
                <c:pt idx="6076">
                  <c:v>37.91422548755915</c:v>
                </c:pt>
                <c:pt idx="6077">
                  <c:v>37.9124362386037</c:v>
                </c:pt>
                <c:pt idx="6078">
                  <c:v>37.9106413929448</c:v>
                </c:pt>
                <c:pt idx="6079">
                  <c:v>37.9088409511164</c:v>
                </c:pt>
                <c:pt idx="6080">
                  <c:v>37.90703491365409</c:v>
                </c:pt>
                <c:pt idx="6081">
                  <c:v>37.90522328109513</c:v>
                </c:pt>
                <c:pt idx="6082">
                  <c:v>37.90340605397843</c:v>
                </c:pt>
                <c:pt idx="6083">
                  <c:v>37.90158323284458</c:v>
                </c:pt>
                <c:pt idx="6084">
                  <c:v>37.89975481823584</c:v>
                </c:pt>
                <c:pt idx="6085">
                  <c:v>37.89792081069609</c:v>
                </c:pt>
                <c:pt idx="6086">
                  <c:v>37.89608121077094</c:v>
                </c:pt>
                <c:pt idx="6087">
                  <c:v>37.89423601900761</c:v>
                </c:pt>
                <c:pt idx="6088">
                  <c:v>37.89238523595502</c:v>
                </c:pt>
                <c:pt idx="6089">
                  <c:v>37.89052886216373</c:v>
                </c:pt>
                <c:pt idx="6090">
                  <c:v>37.88866689818596</c:v>
                </c:pt>
                <c:pt idx="6091">
                  <c:v>37.88679934457562</c:v>
                </c:pt>
                <c:pt idx="6092">
                  <c:v>37.88492620188825</c:v>
                </c:pt>
                <c:pt idx="6093">
                  <c:v>37.88304747068108</c:v>
                </c:pt>
                <c:pt idx="6094">
                  <c:v>37.88116315151299</c:v>
                </c:pt>
                <c:pt idx="6095">
                  <c:v>37.87927324494454</c:v>
                </c:pt>
                <c:pt idx="6096">
                  <c:v>37.8773777515379</c:v>
                </c:pt>
                <c:pt idx="6097">
                  <c:v>37.87547667185696</c:v>
                </c:pt>
                <c:pt idx="6098">
                  <c:v>37.87357000646725</c:v>
                </c:pt>
                <c:pt idx="6099">
                  <c:v>37.87165775593594</c:v>
                </c:pt>
                <c:pt idx="6100">
                  <c:v>37.86973992083191</c:v>
                </c:pt>
                <c:pt idx="6101">
                  <c:v>37.86781650172564</c:v>
                </c:pt>
                <c:pt idx="6102">
                  <c:v>37.86588749918934</c:v>
                </c:pt>
                <c:pt idx="6103">
                  <c:v>37.86395291379685</c:v>
                </c:pt>
                <c:pt idx="6104">
                  <c:v>37.86201274612363</c:v>
                </c:pt>
                <c:pt idx="6105">
                  <c:v>37.86006699674684</c:v>
                </c:pt>
                <c:pt idx="6106">
                  <c:v>37.85811566624534</c:v>
                </c:pt>
                <c:pt idx="6107">
                  <c:v>37.85615875519956</c:v>
                </c:pt>
                <c:pt idx="6108">
                  <c:v>37.85419626419166</c:v>
                </c:pt>
                <c:pt idx="6109">
                  <c:v>37.85222819380544</c:v>
                </c:pt>
                <c:pt idx="6110">
                  <c:v>37.85025454462635</c:v>
                </c:pt>
                <c:pt idx="6111">
                  <c:v>37.84827531724153</c:v>
                </c:pt>
                <c:pt idx="6112">
                  <c:v>37.84629051223973</c:v>
                </c:pt>
                <c:pt idx="6113">
                  <c:v>37.84430013021139</c:v>
                </c:pt>
                <c:pt idx="6114">
                  <c:v>37.84230417174859</c:v>
                </c:pt>
                <c:pt idx="6115">
                  <c:v>37.84030263744513</c:v>
                </c:pt>
                <c:pt idx="6116">
                  <c:v>37.83829552789638</c:v>
                </c:pt>
                <c:pt idx="6117">
                  <c:v>37.83628284369942</c:v>
                </c:pt>
                <c:pt idx="6118">
                  <c:v>37.83426458545298</c:v>
                </c:pt>
                <c:pt idx="6119">
                  <c:v>37.83224075375747</c:v>
                </c:pt>
                <c:pt idx="6120">
                  <c:v>37.83021134921492</c:v>
                </c:pt>
                <c:pt idx="6121">
                  <c:v>37.82817637242902</c:v>
                </c:pt>
                <c:pt idx="6122">
                  <c:v>37.82613582400514</c:v>
                </c:pt>
                <c:pt idx="6123">
                  <c:v>37.82408970455027</c:v>
                </c:pt>
                <c:pt idx="6124">
                  <c:v>37.82203801467315</c:v>
                </c:pt>
                <c:pt idx="6125">
                  <c:v>37.81998075498405</c:v>
                </c:pt>
                <c:pt idx="6126">
                  <c:v>37.81791792609501</c:v>
                </c:pt>
                <c:pt idx="6127">
                  <c:v>37.81584952861962</c:v>
                </c:pt>
                <c:pt idx="6128">
                  <c:v>37.81377556317324</c:v>
                </c:pt>
                <c:pt idx="6129">
                  <c:v>37.8116960303728</c:v>
                </c:pt>
                <c:pt idx="6130">
                  <c:v>37.80961093083693</c:v>
                </c:pt>
                <c:pt idx="6131">
                  <c:v>37.80752026518587</c:v>
                </c:pt>
                <c:pt idx="6132">
                  <c:v>37.80542403404156</c:v>
                </c:pt>
                <c:pt idx="6133">
                  <c:v>37.80332223802761</c:v>
                </c:pt>
                <c:pt idx="6134">
                  <c:v>37.80121487776922</c:v>
                </c:pt>
                <c:pt idx="6135">
                  <c:v>37.79910195389331</c:v>
                </c:pt>
                <c:pt idx="6136">
                  <c:v>37.79698346702841</c:v>
                </c:pt>
                <c:pt idx="6137">
                  <c:v>37.79485941780475</c:v>
                </c:pt>
                <c:pt idx="6138">
                  <c:v>37.79272980685416</c:v>
                </c:pt>
                <c:pt idx="6139">
                  <c:v>37.79059463481014</c:v>
                </c:pt>
                <c:pt idx="6140">
                  <c:v>37.7884539023079</c:v>
                </c:pt>
                <c:pt idx="6141">
                  <c:v>37.78630760998423</c:v>
                </c:pt>
                <c:pt idx="6142">
                  <c:v>37.78415575847761</c:v>
                </c:pt>
                <c:pt idx="6143">
                  <c:v>37.78199834842818</c:v>
                </c:pt>
                <c:pt idx="6144">
                  <c:v>37.77983538047772</c:v>
                </c:pt>
                <c:pt idx="6145">
                  <c:v>37.77766685526962</c:v>
                </c:pt>
                <c:pt idx="6146">
                  <c:v>37.77549277344905</c:v>
                </c:pt>
                <c:pt idx="6147">
                  <c:v>37.7733131356627</c:v>
                </c:pt>
                <c:pt idx="6148">
                  <c:v>37.77112794255896</c:v>
                </c:pt>
                <c:pt idx="6149">
                  <c:v>37.7689371947879</c:v>
                </c:pt>
                <c:pt idx="6150">
                  <c:v>37.7667408930012</c:v>
                </c:pt>
                <c:pt idx="6151">
                  <c:v>37.76453903785223</c:v>
                </c:pt>
                <c:pt idx="6152">
                  <c:v>37.76233162999598</c:v>
                </c:pt>
                <c:pt idx="6153">
                  <c:v>37.7601186700891</c:v>
                </c:pt>
                <c:pt idx="6154">
                  <c:v>37.7579001587899</c:v>
                </c:pt>
                <c:pt idx="6155">
                  <c:v>37.75567609675836</c:v>
                </c:pt>
                <c:pt idx="6156">
                  <c:v>37.75344648465605</c:v>
                </c:pt>
                <c:pt idx="6157">
                  <c:v>37.75121132314628</c:v>
                </c:pt>
                <c:pt idx="6158">
                  <c:v>37.74897061289393</c:v>
                </c:pt>
                <c:pt idx="6159">
                  <c:v>37.74672435456556</c:v>
                </c:pt>
                <c:pt idx="6160">
                  <c:v>37.7444725488294</c:v>
                </c:pt>
                <c:pt idx="6161">
                  <c:v>37.74221519635528</c:v>
                </c:pt>
                <c:pt idx="6162">
                  <c:v>37.73995229781474</c:v>
                </c:pt>
                <c:pt idx="6163">
                  <c:v>37.73768385388093</c:v>
                </c:pt>
                <c:pt idx="6164">
                  <c:v>37.73540986522868</c:v>
                </c:pt>
                <c:pt idx="6165">
                  <c:v>37.73313033253445</c:v>
                </c:pt>
                <c:pt idx="6166">
                  <c:v>37.73084525647631</c:v>
                </c:pt>
                <c:pt idx="6167">
                  <c:v>37.72855463773407</c:v>
                </c:pt>
                <c:pt idx="6168">
                  <c:v>37.72625847698912</c:v>
                </c:pt>
                <c:pt idx="6169">
                  <c:v>37.72395677492451</c:v>
                </c:pt>
                <c:pt idx="6170">
                  <c:v>37.72164953222495</c:v>
                </c:pt>
                <c:pt idx="6171">
                  <c:v>37.7193367495768</c:v>
                </c:pt>
                <c:pt idx="6172">
                  <c:v>37.71701842766804</c:v>
                </c:pt>
                <c:pt idx="6173">
                  <c:v>37.71469456718835</c:v>
                </c:pt>
                <c:pt idx="6174">
                  <c:v>37.71236516882903</c:v>
                </c:pt>
                <c:pt idx="6175">
                  <c:v>37.71003023328299</c:v>
                </c:pt>
                <c:pt idx="6176">
                  <c:v>37.70768976124482</c:v>
                </c:pt>
                <c:pt idx="6177">
                  <c:v>37.70534375341082</c:v>
                </c:pt>
                <c:pt idx="6178">
                  <c:v>37.70299221047882</c:v>
                </c:pt>
                <c:pt idx="6179">
                  <c:v>37.70063513314835</c:v>
                </c:pt>
                <c:pt idx="6180">
                  <c:v>37.69827252212062</c:v>
                </c:pt>
                <c:pt idx="6181">
                  <c:v>37.69590437809843</c:v>
                </c:pt>
                <c:pt idx="6182">
                  <c:v>37.69353070178627</c:v>
                </c:pt>
                <c:pt idx="6183">
                  <c:v>37.69115149389025</c:v>
                </c:pt>
                <c:pt idx="6184">
                  <c:v>37.68876675511811</c:v>
                </c:pt>
                <c:pt idx="6185">
                  <c:v>37.6863764861793</c:v>
                </c:pt>
                <c:pt idx="6186">
                  <c:v>37.68398068778483</c:v>
                </c:pt>
                <c:pt idx="6187">
                  <c:v>37.68157936064742</c:v>
                </c:pt>
                <c:pt idx="6188">
                  <c:v>37.67917250548143</c:v>
                </c:pt>
                <c:pt idx="6189">
                  <c:v>37.6767601230028</c:v>
                </c:pt>
                <c:pt idx="6190">
                  <c:v>37.6743422139292</c:v>
                </c:pt>
                <c:pt idx="6191">
                  <c:v>37.67191877897987</c:v>
                </c:pt>
                <c:pt idx="6192">
                  <c:v>37.66948981887576</c:v>
                </c:pt>
                <c:pt idx="6193">
                  <c:v>37.6670553343394</c:v>
                </c:pt>
                <c:pt idx="6194">
                  <c:v>37.66461532609503</c:v>
                </c:pt>
                <c:pt idx="6195">
                  <c:v>37.66216979486848</c:v>
                </c:pt>
                <c:pt idx="6196">
                  <c:v>37.65971874138725</c:v>
                </c:pt>
                <c:pt idx="6197">
                  <c:v>37.65726216638045</c:v>
                </c:pt>
                <c:pt idx="6198">
                  <c:v>37.6548000705789</c:v>
                </c:pt>
                <c:pt idx="6199">
                  <c:v>37.65233245471498</c:v>
                </c:pt>
                <c:pt idx="6200">
                  <c:v>37.64985931952277</c:v>
                </c:pt>
                <c:pt idx="6201">
                  <c:v>37.64738066573796</c:v>
                </c:pt>
                <c:pt idx="6202">
                  <c:v>37.64489649409792</c:v>
                </c:pt>
                <c:pt idx="6203">
                  <c:v>37.64240680534161</c:v>
                </c:pt>
                <c:pt idx="6204">
                  <c:v>37.63991160020969</c:v>
                </c:pt>
                <c:pt idx="6205">
                  <c:v>37.63741087944438</c:v>
                </c:pt>
                <c:pt idx="6206">
                  <c:v>37.63490464378963</c:v>
                </c:pt>
                <c:pt idx="6207">
                  <c:v>37.63239289399098</c:v>
                </c:pt>
                <c:pt idx="6208">
                  <c:v>37.62987563079561</c:v>
                </c:pt>
                <c:pt idx="6209">
                  <c:v>37.62735285495236</c:v>
                </c:pt>
                <c:pt idx="6210">
                  <c:v>37.62482456721167</c:v>
                </c:pt>
                <c:pt idx="6211">
                  <c:v>37.62229076832572</c:v>
                </c:pt>
                <c:pt idx="6212">
                  <c:v>37.61975145904819</c:v>
                </c:pt>
                <c:pt idx="6213">
                  <c:v>37.6172066401345</c:v>
                </c:pt>
                <c:pt idx="6214">
                  <c:v>37.61465631234167</c:v>
                </c:pt>
                <c:pt idx="6215">
                  <c:v>37.61210047642837</c:v>
                </c:pt>
                <c:pt idx="6216">
                  <c:v>37.6095391331549</c:v>
                </c:pt>
                <c:pt idx="6217">
                  <c:v>37.60697228328321</c:v>
                </c:pt>
                <c:pt idx="6218">
                  <c:v>37.60439992757687</c:v>
                </c:pt>
                <c:pt idx="6219">
                  <c:v>37.60182206680111</c:v>
                </c:pt>
                <c:pt idx="6220">
                  <c:v>37.59923870172278</c:v>
                </c:pt>
                <c:pt idx="6221">
                  <c:v>37.59664983311038</c:v>
                </c:pt>
                <c:pt idx="6222">
                  <c:v>37.59405546173403</c:v>
                </c:pt>
                <c:pt idx="6223">
                  <c:v>37.59145558836552</c:v>
                </c:pt>
                <c:pt idx="6224">
                  <c:v>37.58885021377824</c:v>
                </c:pt>
                <c:pt idx="6225">
                  <c:v>37.58623933874723</c:v>
                </c:pt>
                <c:pt idx="6226">
                  <c:v>37.58362296404916</c:v>
                </c:pt>
                <c:pt idx="6227">
                  <c:v>37.58100109046235</c:v>
                </c:pt>
                <c:pt idx="6228">
                  <c:v>37.5783737187668</c:v>
                </c:pt>
                <c:pt idx="6229">
                  <c:v>37.575740849744</c:v>
                </c:pt>
                <c:pt idx="6230">
                  <c:v>37.57310248417724</c:v>
                </c:pt>
                <c:pt idx="6231">
                  <c:v>37.57045862285134</c:v>
                </c:pt>
                <c:pt idx="6232">
                  <c:v>37.56780926655281</c:v>
                </c:pt>
                <c:pt idx="6233">
                  <c:v>37.56515441606978</c:v>
                </c:pt>
                <c:pt idx="6234">
                  <c:v>37.562494072192</c:v>
                </c:pt>
                <c:pt idx="6235">
                  <c:v>37.55982823571085</c:v>
                </c:pt>
                <c:pt idx="6236">
                  <c:v>37.55715690741938</c:v>
                </c:pt>
                <c:pt idx="6237">
                  <c:v>37.55448008811223</c:v>
                </c:pt>
                <c:pt idx="6238">
                  <c:v>37.55179777858573</c:v>
                </c:pt>
                <c:pt idx="6239">
                  <c:v>37.54910997963778</c:v>
                </c:pt>
                <c:pt idx="6240">
                  <c:v>37.54641669206794</c:v>
                </c:pt>
                <c:pt idx="6241">
                  <c:v>37.5437179166774</c:v>
                </c:pt>
                <c:pt idx="6242">
                  <c:v>37.541013654269</c:v>
                </c:pt>
                <c:pt idx="6243">
                  <c:v>37.5383039056472</c:v>
                </c:pt>
                <c:pt idx="6244">
                  <c:v>37.53558867161808</c:v>
                </c:pt>
                <c:pt idx="6245">
                  <c:v>37.53286795298938</c:v>
                </c:pt>
                <c:pt idx="6246">
                  <c:v>37.53014175057043</c:v>
                </c:pt>
                <c:pt idx="6247">
                  <c:v>37.52741006517223</c:v>
                </c:pt>
                <c:pt idx="6248">
                  <c:v>37.52467289760737</c:v>
                </c:pt>
                <c:pt idx="6249">
                  <c:v>37.52193024869015</c:v>
                </c:pt>
                <c:pt idx="6250">
                  <c:v>37.51918211923639</c:v>
                </c:pt>
                <c:pt idx="6251">
                  <c:v>37.51642851006363</c:v>
                </c:pt>
                <c:pt idx="6252">
                  <c:v>37.513669421991</c:v>
                </c:pt>
                <c:pt idx="6253">
                  <c:v>37.51090485583929</c:v>
                </c:pt>
                <c:pt idx="6254">
                  <c:v>37.50813481243088</c:v>
                </c:pt>
                <c:pt idx="6255">
                  <c:v>37.50535929258978</c:v>
                </c:pt>
                <c:pt idx="6256">
                  <c:v>37.50257829714165</c:v>
                </c:pt>
                <c:pt idx="6257">
                  <c:v>37.4997918269138</c:v>
                </c:pt>
                <c:pt idx="6258">
                  <c:v>37.49699988273513</c:v>
                </c:pt>
                <c:pt idx="6259">
                  <c:v>37.49420246543615</c:v>
                </c:pt>
                <c:pt idx="6260">
                  <c:v>37.49139957584909</c:v>
                </c:pt>
                <c:pt idx="6261">
                  <c:v>37.48859121480772</c:v>
                </c:pt>
                <c:pt idx="6262">
                  <c:v>37.48577738314745</c:v>
                </c:pt>
                <c:pt idx="6263">
                  <c:v>37.48295808170536</c:v>
                </c:pt>
                <c:pt idx="6264">
                  <c:v>37.48013331132011</c:v>
                </c:pt>
                <c:pt idx="6265">
                  <c:v>37.477303072832</c:v>
                </c:pt>
                <c:pt idx="6266">
                  <c:v>37.47446736708299</c:v>
                </c:pt>
                <c:pt idx="6267">
                  <c:v>37.47162619491662</c:v>
                </c:pt>
                <c:pt idx="6268">
                  <c:v>37.4687795571781</c:v>
                </c:pt>
                <c:pt idx="6269">
                  <c:v>37.4659274547142</c:v>
                </c:pt>
                <c:pt idx="6270">
                  <c:v>37.4630698883734</c:v>
                </c:pt>
                <c:pt idx="6271">
                  <c:v>37.46020685900574</c:v>
                </c:pt>
                <c:pt idx="6272">
                  <c:v>37.4573383674629</c:v>
                </c:pt>
                <c:pt idx="6273">
                  <c:v>37.45446441459821</c:v>
                </c:pt>
                <c:pt idx="6274">
                  <c:v>37.45158500126661</c:v>
                </c:pt>
                <c:pt idx="6275">
                  <c:v>37.44870012832468</c:v>
                </c:pt>
                <c:pt idx="6276">
                  <c:v>37.44580979663055</c:v>
                </c:pt>
                <c:pt idx="6277">
                  <c:v>37.44291400704407</c:v>
                </c:pt>
                <c:pt idx="6278">
                  <c:v>37.44001276042666</c:v>
                </c:pt>
                <c:pt idx="6279">
                  <c:v>37.43710605764139</c:v>
                </c:pt>
                <c:pt idx="6280">
                  <c:v>37.43419389955293</c:v>
                </c:pt>
                <c:pt idx="6281">
                  <c:v>37.43127628702758</c:v>
                </c:pt>
                <c:pt idx="6282">
                  <c:v>37.42835322093328</c:v>
                </c:pt>
                <c:pt idx="6283">
                  <c:v>37.42542470213957</c:v>
                </c:pt>
                <c:pt idx="6284">
                  <c:v>37.42249073151761</c:v>
                </c:pt>
                <c:pt idx="6285">
                  <c:v>37.4195513099402</c:v>
                </c:pt>
                <c:pt idx="6286">
                  <c:v>37.41660643828175</c:v>
                </c:pt>
                <c:pt idx="6287">
                  <c:v>37.41365611741828</c:v>
                </c:pt>
                <c:pt idx="6288">
                  <c:v>37.4107003482275</c:v>
                </c:pt>
                <c:pt idx="6289">
                  <c:v>37.40773913158862</c:v>
                </c:pt>
                <c:pt idx="6290">
                  <c:v>37.40477246838257</c:v>
                </c:pt>
                <c:pt idx="6291">
                  <c:v>37.40180035949186</c:v>
                </c:pt>
                <c:pt idx="6292">
                  <c:v>37.39882280580063</c:v>
                </c:pt>
                <c:pt idx="6293">
                  <c:v>37.39583980819464</c:v>
                </c:pt>
                <c:pt idx="6294">
                  <c:v>37.39285136756126</c:v>
                </c:pt>
                <c:pt idx="6295">
                  <c:v>37.38985748478947</c:v>
                </c:pt>
                <c:pt idx="6296">
                  <c:v>37.38685816076993</c:v>
                </c:pt>
                <c:pt idx="6297">
                  <c:v>37.38385339639481</c:v>
                </c:pt>
                <c:pt idx="6298">
                  <c:v>37.38084319255801</c:v>
                </c:pt>
                <c:pt idx="6299">
                  <c:v>37.37782755015498</c:v>
                </c:pt>
                <c:pt idx="6300">
                  <c:v>37.37480647008282</c:v>
                </c:pt>
                <c:pt idx="6301">
                  <c:v>37.37177995324021</c:v>
                </c:pt>
                <c:pt idx="6302">
                  <c:v>37.3687480005275</c:v>
                </c:pt>
                <c:pt idx="6303">
                  <c:v>37.36571061284661</c:v>
                </c:pt>
                <c:pt idx="6304">
                  <c:v>37.3626677911011</c:v>
                </c:pt>
                <c:pt idx="6305">
                  <c:v>37.35961953619614</c:v>
                </c:pt>
                <c:pt idx="6306">
                  <c:v>37.35656584903853</c:v>
                </c:pt>
                <c:pt idx="6307">
                  <c:v>37.35350673053667</c:v>
                </c:pt>
                <c:pt idx="6308">
                  <c:v>37.35044218160057</c:v>
                </c:pt>
                <c:pt idx="6309">
                  <c:v>37.3473722031419</c:v>
                </c:pt>
                <c:pt idx="6310">
                  <c:v>37.34429679607386</c:v>
                </c:pt>
                <c:pt idx="6311">
                  <c:v>37.34121596131133</c:v>
                </c:pt>
                <c:pt idx="6312">
                  <c:v>37.33812969977083</c:v>
                </c:pt>
                <c:pt idx="6313">
                  <c:v>37.33503801237041</c:v>
                </c:pt>
                <c:pt idx="6314">
                  <c:v>37.3319409000298</c:v>
                </c:pt>
                <c:pt idx="6315">
                  <c:v>37.3288383636703</c:v>
                </c:pt>
                <c:pt idx="6316">
                  <c:v>37.32573040421487</c:v>
                </c:pt>
                <c:pt idx="6317">
                  <c:v>37.32261702258805</c:v>
                </c:pt>
                <c:pt idx="6318">
                  <c:v>37.31949821971599</c:v>
                </c:pt>
                <c:pt idx="6319">
                  <c:v>37.31637399652651</c:v>
                </c:pt>
                <c:pt idx="6320">
                  <c:v>37.31324435394894</c:v>
                </c:pt>
                <c:pt idx="6321">
                  <c:v>37.31010929291433</c:v>
                </c:pt>
                <c:pt idx="6322">
                  <c:v>37.30696881435527</c:v>
                </c:pt>
                <c:pt idx="6323">
                  <c:v>37.30382291920596</c:v>
                </c:pt>
                <c:pt idx="6324">
                  <c:v>37.30067160840225</c:v>
                </c:pt>
                <c:pt idx="6325">
                  <c:v>37.29751488288162</c:v>
                </c:pt>
                <c:pt idx="6326">
                  <c:v>37.2943527435831</c:v>
                </c:pt>
                <c:pt idx="6327">
                  <c:v>37.29118519144731</c:v>
                </c:pt>
                <c:pt idx="6328">
                  <c:v>37.28801222741661</c:v>
                </c:pt>
                <c:pt idx="6329">
                  <c:v>37.28483385243484</c:v>
                </c:pt>
                <c:pt idx="6330">
                  <c:v>37.28165006744749</c:v>
                </c:pt>
                <c:pt idx="6331">
                  <c:v>37.2784608734017</c:v>
                </c:pt>
                <c:pt idx="6332">
                  <c:v>37.27526627124614</c:v>
                </c:pt>
                <c:pt idx="6333">
                  <c:v>37.27206626193118</c:v>
                </c:pt>
                <c:pt idx="6334">
                  <c:v>37.26886084640873</c:v>
                </c:pt>
                <c:pt idx="6335">
                  <c:v>37.2656500256323</c:v>
                </c:pt>
                <c:pt idx="6336">
                  <c:v>37.26243380055711</c:v>
                </c:pt>
                <c:pt idx="6337">
                  <c:v>37.25921217213986</c:v>
                </c:pt>
                <c:pt idx="6338">
                  <c:v>37.25598514133892</c:v>
                </c:pt>
                <c:pt idx="6339">
                  <c:v>37.25275270911428</c:v>
                </c:pt>
                <c:pt idx="6340">
                  <c:v>37.2495148764275</c:v>
                </c:pt>
                <c:pt idx="6341">
                  <c:v>37.24627164424177</c:v>
                </c:pt>
                <c:pt idx="6342">
                  <c:v>37.2430230135219</c:v>
                </c:pt>
                <c:pt idx="6343">
                  <c:v>37.23976898523424</c:v>
                </c:pt>
                <c:pt idx="6344">
                  <c:v>37.23650956034682</c:v>
                </c:pt>
                <c:pt idx="6345">
                  <c:v>37.23324473982926</c:v>
                </c:pt>
                <c:pt idx="6346">
                  <c:v>37.22997452465275</c:v>
                </c:pt>
                <c:pt idx="6347">
                  <c:v>37.22669891579011</c:v>
                </c:pt>
                <c:pt idx="6348">
                  <c:v>37.22341791421577</c:v>
                </c:pt>
                <c:pt idx="6349">
                  <c:v>37.22013152090576</c:v>
                </c:pt>
                <c:pt idx="6350">
                  <c:v>37.21683973683768</c:v>
                </c:pt>
                <c:pt idx="6351">
                  <c:v>37.21354256299079</c:v>
                </c:pt>
                <c:pt idx="6352">
                  <c:v>37.21024000034591</c:v>
                </c:pt>
                <c:pt idx="6353">
                  <c:v>37.20693204988551</c:v>
                </c:pt>
                <c:pt idx="6354">
                  <c:v>37.2036187125936</c:v>
                </c:pt>
                <c:pt idx="6355">
                  <c:v>37.20029998945584</c:v>
                </c:pt>
                <c:pt idx="6356">
                  <c:v>37.19697588145948</c:v>
                </c:pt>
                <c:pt idx="6357">
                  <c:v>37.19364638959335</c:v>
                </c:pt>
                <c:pt idx="6358">
                  <c:v>37.19031151484793</c:v>
                </c:pt>
                <c:pt idx="6359">
                  <c:v>37.18697125821524</c:v>
                </c:pt>
                <c:pt idx="6360">
                  <c:v>37.18362562068896</c:v>
                </c:pt>
                <c:pt idx="6361">
                  <c:v>37.1802746032643</c:v>
                </c:pt>
                <c:pt idx="6362">
                  <c:v>37.17691820693818</c:v>
                </c:pt>
                <c:pt idx="6363">
                  <c:v>37.17355643270901</c:v>
                </c:pt>
                <c:pt idx="6364">
                  <c:v>37.17018928157684</c:v>
                </c:pt>
                <c:pt idx="6365">
                  <c:v>37.16681675454334</c:v>
                </c:pt>
                <c:pt idx="6366">
                  <c:v>37.16343885261176</c:v>
                </c:pt>
                <c:pt idx="6367">
                  <c:v>37.16005557678695</c:v>
                </c:pt>
                <c:pt idx="6368">
                  <c:v>37.15666692807535</c:v>
                </c:pt>
                <c:pt idx="6369">
                  <c:v>37.15327290748503</c:v>
                </c:pt>
                <c:pt idx="6370">
                  <c:v>37.14987351602561</c:v>
                </c:pt>
                <c:pt idx="6371">
                  <c:v>37.14646875470834</c:v>
                </c:pt>
                <c:pt idx="6372">
                  <c:v>37.1430586245461</c:v>
                </c:pt>
                <c:pt idx="6373">
                  <c:v>37.13964312655327</c:v>
                </c:pt>
                <c:pt idx="6374">
                  <c:v>37.13622226174591</c:v>
                </c:pt>
                <c:pt idx="6375">
                  <c:v>37.13279603114167</c:v>
                </c:pt>
                <c:pt idx="6376">
                  <c:v>37.12936443575976</c:v>
                </c:pt>
                <c:pt idx="6377">
                  <c:v>37.125927476621</c:v>
                </c:pt>
                <c:pt idx="6378">
                  <c:v>37.12248515474781</c:v>
                </c:pt>
                <c:pt idx="6379">
                  <c:v>37.11903747116421</c:v>
                </c:pt>
                <c:pt idx="6380">
                  <c:v>37.11558442689583</c:v>
                </c:pt>
                <c:pt idx="6381">
                  <c:v>37.11212602296984</c:v>
                </c:pt>
                <c:pt idx="6382">
                  <c:v>37.10866226041505</c:v>
                </c:pt>
                <c:pt idx="6383">
                  <c:v>37.10519314026186</c:v>
                </c:pt>
                <c:pt idx="6384">
                  <c:v>37.10171866354225</c:v>
                </c:pt>
                <c:pt idx="6385">
                  <c:v>37.09823883128981</c:v>
                </c:pt>
                <c:pt idx="6386">
                  <c:v>37.09475364453972</c:v>
                </c:pt>
                <c:pt idx="6387">
                  <c:v>37.09126310432871</c:v>
                </c:pt>
                <c:pt idx="6388">
                  <c:v>37.08776721169515</c:v>
                </c:pt>
                <c:pt idx="6389">
                  <c:v>37.08426596767903</c:v>
                </c:pt>
                <c:pt idx="6390">
                  <c:v>37.08075937332187</c:v>
                </c:pt>
                <c:pt idx="6391">
                  <c:v>37.07724742966677</c:v>
                </c:pt>
                <c:pt idx="6392">
                  <c:v>37.07373013775852</c:v>
                </c:pt>
                <c:pt idx="6393">
                  <c:v>37.07020749864337</c:v>
                </c:pt>
                <c:pt idx="6394">
                  <c:v>37.06667951336928</c:v>
                </c:pt>
                <c:pt idx="6395">
                  <c:v>37.06314618298574</c:v>
                </c:pt>
                <c:pt idx="6396">
                  <c:v>37.05960750854379</c:v>
                </c:pt>
                <c:pt idx="6397">
                  <c:v>37.05606349109615</c:v>
                </c:pt>
                <c:pt idx="6398">
                  <c:v>37.0525141316971</c:v>
                </c:pt>
                <c:pt idx="6399">
                  <c:v>37.04895943140247</c:v>
                </c:pt>
                <c:pt idx="6400">
                  <c:v>37.04539939126971</c:v>
                </c:pt>
                <c:pt idx="6401">
                  <c:v>37.04183401235785</c:v>
                </c:pt>
                <c:pt idx="6402">
                  <c:v>37.03826329572752</c:v>
                </c:pt>
                <c:pt idx="6403">
                  <c:v>37.03468724244092</c:v>
                </c:pt>
                <c:pt idx="6404">
                  <c:v>37.03110585356187</c:v>
                </c:pt>
                <c:pt idx="6405">
                  <c:v>37.02751913015574</c:v>
                </c:pt>
                <c:pt idx="6406">
                  <c:v>37.02392707328946</c:v>
                </c:pt>
                <c:pt idx="6407">
                  <c:v>37.02032968403165</c:v>
                </c:pt>
                <c:pt idx="6408">
                  <c:v>37.01672696345242</c:v>
                </c:pt>
                <c:pt idx="6409">
                  <c:v>37.01311891262353</c:v>
                </c:pt>
                <c:pt idx="6410">
                  <c:v>37.00950553261826</c:v>
                </c:pt>
                <c:pt idx="6411">
                  <c:v>37.00588682451152</c:v>
                </c:pt>
                <c:pt idx="6412">
                  <c:v>37.00226278937981</c:v>
                </c:pt>
                <c:pt idx="6413">
                  <c:v>36.99863342830118</c:v>
                </c:pt>
                <c:pt idx="6414">
                  <c:v>36.99499874235531</c:v>
                </c:pt>
                <c:pt idx="6415">
                  <c:v>36.99135873262342</c:v>
                </c:pt>
                <c:pt idx="6416">
                  <c:v>36.98771340018834</c:v>
                </c:pt>
                <c:pt idx="6417">
                  <c:v>36.98406274613448</c:v>
                </c:pt>
                <c:pt idx="6418">
                  <c:v>36.9804067715478</c:v>
                </c:pt>
                <c:pt idx="6419">
                  <c:v>36.97674547751593</c:v>
                </c:pt>
                <c:pt idx="6420">
                  <c:v>36.97307886512797</c:v>
                </c:pt>
                <c:pt idx="6421">
                  <c:v>36.96940693547467</c:v>
                </c:pt>
                <c:pt idx="6422">
                  <c:v>36.96572968964835</c:v>
                </c:pt>
                <c:pt idx="6423">
                  <c:v>36.96204712874293</c:v>
                </c:pt>
                <c:pt idx="6424">
                  <c:v>36.95835925385388</c:v>
                </c:pt>
                <c:pt idx="6425">
                  <c:v>36.95466606607824</c:v>
                </c:pt>
                <c:pt idx="6426">
                  <c:v>36.95096756651466</c:v>
                </c:pt>
                <c:pt idx="6427">
                  <c:v>36.94726375626338</c:v>
                </c:pt>
                <c:pt idx="6428">
                  <c:v>36.94355463642621</c:v>
                </c:pt>
                <c:pt idx="6429">
                  <c:v>36.93984020810648</c:v>
                </c:pt>
                <c:pt idx="6430">
                  <c:v>36.93612047240921</c:v>
                </c:pt>
                <c:pt idx="6431">
                  <c:v>36.9323954304409</c:v>
                </c:pt>
                <c:pt idx="6432">
                  <c:v>36.92866508330967</c:v>
                </c:pt>
                <c:pt idx="6433">
                  <c:v>36.92492943212525</c:v>
                </c:pt>
                <c:pt idx="6434">
                  <c:v>36.92118847799888</c:v>
                </c:pt>
                <c:pt idx="6435">
                  <c:v>36.9174422220434</c:v>
                </c:pt>
                <c:pt idx="6436">
                  <c:v>36.91369066537327</c:v>
                </c:pt>
                <c:pt idx="6437">
                  <c:v>36.90993380910451</c:v>
                </c:pt>
                <c:pt idx="6438">
                  <c:v>36.90617165435465</c:v>
                </c:pt>
                <c:pt idx="6439">
                  <c:v>36.90240420224288</c:v>
                </c:pt>
                <c:pt idx="6440">
                  <c:v>36.89863145388995</c:v>
                </c:pt>
                <c:pt idx="6441">
                  <c:v>36.89485341041812</c:v>
                </c:pt>
                <c:pt idx="6442">
                  <c:v>36.89107007295132</c:v>
                </c:pt>
                <c:pt idx="6443">
                  <c:v>36.88728144261498</c:v>
                </c:pt>
                <c:pt idx="6444">
                  <c:v>36.88348752053615</c:v>
                </c:pt>
                <c:pt idx="6445">
                  <c:v>36.87968830784344</c:v>
                </c:pt>
                <c:pt idx="6446">
                  <c:v>36.87588380566702</c:v>
                </c:pt>
                <c:pt idx="6447">
                  <c:v>36.87207401513866</c:v>
                </c:pt>
                <c:pt idx="6448">
                  <c:v>36.86825893739169</c:v>
                </c:pt>
                <c:pt idx="6449">
                  <c:v>36.86443857356098</c:v>
                </c:pt>
                <c:pt idx="6450">
                  <c:v>36.86061292478304</c:v>
                </c:pt>
                <c:pt idx="6451">
                  <c:v>36.8567819921959</c:v>
                </c:pt>
                <c:pt idx="6452">
                  <c:v>36.85294577693917</c:v>
                </c:pt>
                <c:pt idx="6453">
                  <c:v>36.84910428015406</c:v>
                </c:pt>
                <c:pt idx="6454">
                  <c:v>36.84525750298331</c:v>
                </c:pt>
                <c:pt idx="6455">
                  <c:v>36.84140544657127</c:v>
                </c:pt>
                <c:pt idx="6456">
                  <c:v>36.83754811206384</c:v>
                </c:pt>
                <c:pt idx="6457">
                  <c:v>36.83368550060847</c:v>
                </c:pt>
                <c:pt idx="6458">
                  <c:v>36.82981761335422</c:v>
                </c:pt>
                <c:pt idx="6459">
                  <c:v>36.8259444514517</c:v>
                </c:pt>
                <c:pt idx="6460">
                  <c:v>36.8220660160531</c:v>
                </c:pt>
                <c:pt idx="6461">
                  <c:v>36.81818230831215</c:v>
                </c:pt>
                <c:pt idx="6462">
                  <c:v>36.81429332938416</c:v>
                </c:pt>
                <c:pt idx="6463">
                  <c:v>36.81039908042604</c:v>
                </c:pt>
                <c:pt idx="6464">
                  <c:v>36.80649956259622</c:v>
                </c:pt>
                <c:pt idx="6465">
                  <c:v>36.80259477705476</c:v>
                </c:pt>
                <c:pt idx="6466">
                  <c:v>36.79868472496322</c:v>
                </c:pt>
                <c:pt idx="6467">
                  <c:v>36.79476940748474</c:v>
                </c:pt>
                <c:pt idx="6468">
                  <c:v>36.79084882578406</c:v>
                </c:pt>
                <c:pt idx="6469">
                  <c:v>36.78692298102747</c:v>
                </c:pt>
                <c:pt idx="6470">
                  <c:v>36.7829918743828</c:v>
                </c:pt>
                <c:pt idx="6471">
                  <c:v>36.7790555070195</c:v>
                </c:pt>
                <c:pt idx="6472">
                  <c:v>36.77511388010853</c:v>
                </c:pt>
                <c:pt idx="6473">
                  <c:v>36.77116699482243</c:v>
                </c:pt>
                <c:pt idx="6474">
                  <c:v>36.76721485233533</c:v>
                </c:pt>
                <c:pt idx="6475">
                  <c:v>36.7632574538229</c:v>
                </c:pt>
                <c:pt idx="6476">
                  <c:v>36.75929480046236</c:v>
                </c:pt>
                <c:pt idx="6477">
                  <c:v>36.75532689343255</c:v>
                </c:pt>
                <c:pt idx="6478">
                  <c:v>36.75135373391381</c:v>
                </c:pt>
                <c:pt idx="6479">
                  <c:v>36.74737532308807</c:v>
                </c:pt>
                <c:pt idx="6480">
                  <c:v>36.74339166213882</c:v>
                </c:pt>
                <c:pt idx="6481">
                  <c:v>36.73940275225111</c:v>
                </c:pt>
                <c:pt idx="6482">
                  <c:v>36.73540859461156</c:v>
                </c:pt>
                <c:pt idx="6483">
                  <c:v>36.73140919040833</c:v>
                </c:pt>
                <c:pt idx="6484">
                  <c:v>36.72740454083117</c:v>
                </c:pt>
                <c:pt idx="6485">
                  <c:v>36.72339464707136</c:v>
                </c:pt>
                <c:pt idx="6486">
                  <c:v>36.71937951032177</c:v>
                </c:pt>
                <c:pt idx="6487">
                  <c:v>36.7153591317768</c:v>
                </c:pt>
                <c:pt idx="6488">
                  <c:v>36.71133351263243</c:v>
                </c:pt>
                <c:pt idx="6489">
                  <c:v>36.70730265408621</c:v>
                </c:pt>
                <c:pt idx="6490">
                  <c:v>36.70326655733719</c:v>
                </c:pt>
                <c:pt idx="6491">
                  <c:v>36.69922522358608</c:v>
                </c:pt>
                <c:pt idx="6492">
                  <c:v>36.69517865403503</c:v>
                </c:pt>
                <c:pt idx="6493">
                  <c:v>36.69112684988784</c:v>
                </c:pt>
                <c:pt idx="6494">
                  <c:v>36.6870698123498</c:v>
                </c:pt>
                <c:pt idx="6495">
                  <c:v>36.68300754262783</c:v>
                </c:pt>
                <c:pt idx="6496">
                  <c:v>36.67894004193035</c:v>
                </c:pt>
                <c:pt idx="6497">
                  <c:v>36.67486731146732</c:v>
                </c:pt>
                <c:pt idx="6498">
                  <c:v>36.67078935245034</c:v>
                </c:pt>
                <c:pt idx="6499">
                  <c:v>36.66670616609247</c:v>
                </c:pt>
                <c:pt idx="6500">
                  <c:v>36.6626177536084</c:v>
                </c:pt>
                <c:pt idx="6501">
                  <c:v>36.65852411621432</c:v>
                </c:pt>
                <c:pt idx="6502">
                  <c:v>36.65442525512801</c:v>
                </c:pt>
                <c:pt idx="6503">
                  <c:v>36.6503211715688</c:v>
                </c:pt>
                <c:pt idx="6504">
                  <c:v>36.64621186675753</c:v>
                </c:pt>
                <c:pt idx="6505">
                  <c:v>36.64209734191665</c:v>
                </c:pt>
                <c:pt idx="6506">
                  <c:v>36.63797759827013</c:v>
                </c:pt>
                <c:pt idx="6507">
                  <c:v>36.63385263704352</c:v>
                </c:pt>
                <c:pt idx="6508">
                  <c:v>36.6297224594639</c:v>
                </c:pt>
                <c:pt idx="6509">
                  <c:v>36.6255870667599</c:v>
                </c:pt>
                <c:pt idx="6510">
                  <c:v>36.62144646016171</c:v>
                </c:pt>
                <c:pt idx="6511">
                  <c:v>36.61730064090107</c:v>
                </c:pt>
                <c:pt idx="6512">
                  <c:v>36.61314961021125</c:v>
                </c:pt>
                <c:pt idx="6513">
                  <c:v>36.60899336932713</c:v>
                </c:pt>
                <c:pt idx="6514">
                  <c:v>36.60483191948507</c:v>
                </c:pt>
                <c:pt idx="6515">
                  <c:v>36.60066526192303</c:v>
                </c:pt>
                <c:pt idx="6516">
                  <c:v>36.59649339788048</c:v>
                </c:pt>
                <c:pt idx="6517">
                  <c:v>36.59231632859847</c:v>
                </c:pt>
                <c:pt idx="6518">
                  <c:v>36.58813405531956</c:v>
                </c:pt>
                <c:pt idx="6519">
                  <c:v>36.58394657928792</c:v>
                </c:pt>
                <c:pt idx="6520">
                  <c:v>36.57975390174923</c:v>
                </c:pt>
                <c:pt idx="6521">
                  <c:v>36.5755560239507</c:v>
                </c:pt>
                <c:pt idx="6522">
                  <c:v>36.5713529471411</c:v>
                </c:pt>
                <c:pt idx="6523">
                  <c:v>36.56714467257077</c:v>
                </c:pt>
                <c:pt idx="6524">
                  <c:v>36.56293120149157</c:v>
                </c:pt>
                <c:pt idx="6525">
                  <c:v>36.55871253515693</c:v>
                </c:pt>
                <c:pt idx="6526">
                  <c:v>36.5544886748218</c:v>
                </c:pt>
                <c:pt idx="6527">
                  <c:v>36.55025962174265</c:v>
                </c:pt>
                <c:pt idx="6528">
                  <c:v>36.54602537717761</c:v>
                </c:pt>
                <c:pt idx="6529">
                  <c:v>36.54178594238621</c:v>
                </c:pt>
                <c:pt idx="6530">
                  <c:v>36.5375413186296</c:v>
                </c:pt>
                <c:pt idx="6531">
                  <c:v>36.53329150717047</c:v>
                </c:pt>
                <c:pt idx="6532">
                  <c:v>36.52903650927305</c:v>
                </c:pt>
                <c:pt idx="6533">
                  <c:v>36.5247763262031</c:v>
                </c:pt>
                <c:pt idx="6534">
                  <c:v>36.52051095922793</c:v>
                </c:pt>
                <c:pt idx="6535">
                  <c:v>36.51624040961637</c:v>
                </c:pt>
                <c:pt idx="6536">
                  <c:v>36.51196467863887</c:v>
                </c:pt>
                <c:pt idx="6537">
                  <c:v>36.50768376756731</c:v>
                </c:pt>
                <c:pt idx="6538">
                  <c:v>36.50339767767522</c:v>
                </c:pt>
                <c:pt idx="6539">
                  <c:v>36.49910641023757</c:v>
                </c:pt>
                <c:pt idx="6540">
                  <c:v>36.49480996653095</c:v>
                </c:pt>
                <c:pt idx="6541">
                  <c:v>36.49050834783343</c:v>
                </c:pt>
                <c:pt idx="6542">
                  <c:v>36.48620155542465</c:v>
                </c:pt>
                <c:pt idx="6543">
                  <c:v>36.48188959058582</c:v>
                </c:pt>
                <c:pt idx="6544">
                  <c:v>36.47757245459962</c:v>
                </c:pt>
                <c:pt idx="6545">
                  <c:v>36.47325014875032</c:v>
                </c:pt>
                <c:pt idx="6546">
                  <c:v>36.4689226743237</c:v>
                </c:pt>
                <c:pt idx="6547">
                  <c:v>36.46459003260708</c:v>
                </c:pt>
                <c:pt idx="6548">
                  <c:v>36.46025222488934</c:v>
                </c:pt>
                <c:pt idx="6549">
                  <c:v>36.45590925246088</c:v>
                </c:pt>
                <c:pt idx="6550">
                  <c:v>36.45156111661361</c:v>
                </c:pt>
                <c:pt idx="6551">
                  <c:v>36.44720781864107</c:v>
                </c:pt>
                <c:pt idx="6552">
                  <c:v>36.44284935983823</c:v>
                </c:pt>
                <c:pt idx="6553">
                  <c:v>36.43848574150163</c:v>
                </c:pt>
                <c:pt idx="6554">
                  <c:v>36.43411696492936</c:v>
                </c:pt>
                <c:pt idx="6555">
                  <c:v>36.42974303142103</c:v>
                </c:pt>
                <c:pt idx="6556">
                  <c:v>36.4253639422778</c:v>
                </c:pt>
                <c:pt idx="6557">
                  <c:v>36.42097969880231</c:v>
                </c:pt>
                <c:pt idx="6558">
                  <c:v>36.41659030229884</c:v>
                </c:pt>
                <c:pt idx="6559">
                  <c:v>36.4121957540731</c:v>
                </c:pt>
                <c:pt idx="6560">
                  <c:v>36.40779605543236</c:v>
                </c:pt>
                <c:pt idx="6561">
                  <c:v>36.40339120768547</c:v>
                </c:pt>
                <c:pt idx="6562">
                  <c:v>36.39898121214276</c:v>
                </c:pt>
                <c:pt idx="6563">
                  <c:v>36.3945660701161</c:v>
                </c:pt>
                <c:pt idx="6564">
                  <c:v>36.39014578291891</c:v>
                </c:pt>
                <c:pt idx="6565">
                  <c:v>36.3857203518661</c:v>
                </c:pt>
                <c:pt idx="6566">
                  <c:v>36.38128977827416</c:v>
                </c:pt>
                <c:pt idx="6567">
                  <c:v>36.37685406346109</c:v>
                </c:pt>
                <c:pt idx="6568">
                  <c:v>36.37241320874642</c:v>
                </c:pt>
                <c:pt idx="6569">
                  <c:v>36.36796721545119</c:v>
                </c:pt>
                <c:pt idx="6570">
                  <c:v>36.363516084898</c:v>
                </c:pt>
                <c:pt idx="6571">
                  <c:v>36.35905981841096</c:v>
                </c:pt>
                <c:pt idx="6572">
                  <c:v>36.35459841731568</c:v>
                </c:pt>
                <c:pt idx="6573">
                  <c:v>36.35013188293939</c:v>
                </c:pt>
                <c:pt idx="6574">
                  <c:v>36.34566021661072</c:v>
                </c:pt>
                <c:pt idx="6575">
                  <c:v>36.34118341965994</c:v>
                </c:pt>
                <c:pt idx="6576">
                  <c:v>36.33670149341878</c:v>
                </c:pt>
                <c:pt idx="6577">
                  <c:v>36.33221443922051</c:v>
                </c:pt>
                <c:pt idx="6578">
                  <c:v>36.32772225839995</c:v>
                </c:pt>
                <c:pt idx="6579">
                  <c:v>36.32322495229339</c:v>
                </c:pt>
                <c:pt idx="6580">
                  <c:v>36.31872252223872</c:v>
                </c:pt>
                <c:pt idx="6581">
                  <c:v>36.31421496957528</c:v>
                </c:pt>
                <c:pt idx="6582">
                  <c:v>36.30970229564399</c:v>
                </c:pt>
                <c:pt idx="6583">
                  <c:v>36.30518450178725</c:v>
                </c:pt>
                <c:pt idx="6584">
                  <c:v>36.30066158934901</c:v>
                </c:pt>
                <c:pt idx="6585">
                  <c:v>36.29613355967478</c:v>
                </c:pt>
                <c:pt idx="6586">
                  <c:v>36.29160041411149</c:v>
                </c:pt>
                <c:pt idx="6587">
                  <c:v>36.28706215400766</c:v>
                </c:pt>
                <c:pt idx="6588">
                  <c:v>36.28251878071335</c:v>
                </c:pt>
                <c:pt idx="6589">
                  <c:v>36.2779702955801</c:v>
                </c:pt>
                <c:pt idx="6590">
                  <c:v>36.27341669996096</c:v>
                </c:pt>
                <c:pt idx="6591">
                  <c:v>36.26885799521055</c:v>
                </c:pt>
                <c:pt idx="6592">
                  <c:v>36.264294182685</c:v>
                </c:pt>
                <c:pt idx="6593">
                  <c:v>36.25972526374191</c:v>
                </c:pt>
                <c:pt idx="6594">
                  <c:v>36.25515123974045</c:v>
                </c:pt>
                <c:pt idx="6595">
                  <c:v>36.25057211204128</c:v>
                </c:pt>
                <c:pt idx="6596">
                  <c:v>36.2459878820066</c:v>
                </c:pt>
                <c:pt idx="6597">
                  <c:v>36.24139855100012</c:v>
                </c:pt>
                <c:pt idx="6598">
                  <c:v>36.23680412038706</c:v>
                </c:pt>
                <c:pt idx="6599">
                  <c:v>36.23220459153416</c:v>
                </c:pt>
                <c:pt idx="6600">
                  <c:v>36.22759996580968</c:v>
                </c:pt>
                <c:pt idx="6601">
                  <c:v>36.2229902445834</c:v>
                </c:pt>
                <c:pt idx="6602">
                  <c:v>36.2183754292266</c:v>
                </c:pt>
                <c:pt idx="6603">
                  <c:v>36.21375552111208</c:v>
                </c:pt>
                <c:pt idx="6604">
                  <c:v>36.20913052161417</c:v>
                </c:pt>
                <c:pt idx="6605">
                  <c:v>36.20450043210871</c:v>
                </c:pt>
                <c:pt idx="6606">
                  <c:v>36.19986525397305</c:v>
                </c:pt>
                <c:pt idx="6607">
                  <c:v>36.19522498858604</c:v>
                </c:pt>
                <c:pt idx="6608">
                  <c:v>36.19057963732807</c:v>
                </c:pt>
                <c:pt idx="6609">
                  <c:v>36.18592920158103</c:v>
                </c:pt>
                <c:pt idx="6610">
                  <c:v>36.1812736827283</c:v>
                </c:pt>
                <c:pt idx="6611">
                  <c:v>36.17661308215483</c:v>
                </c:pt>
                <c:pt idx="6612">
                  <c:v>36.171947401247</c:v>
                </c:pt>
                <c:pt idx="6613">
                  <c:v>36.1672766413928</c:v>
                </c:pt>
                <c:pt idx="6614">
                  <c:v>36.16260080398166</c:v>
                </c:pt>
                <c:pt idx="6615">
                  <c:v>36.15791989040451</c:v>
                </c:pt>
                <c:pt idx="6616">
                  <c:v>36.15323390205384</c:v>
                </c:pt>
                <c:pt idx="6617">
                  <c:v>36.14854284032364</c:v>
                </c:pt>
                <c:pt idx="6618">
                  <c:v>36.14384670660937</c:v>
                </c:pt>
                <c:pt idx="6619">
                  <c:v>36.13914550230806</c:v>
                </c:pt>
                <c:pt idx="6620">
                  <c:v>36.13443922881818</c:v>
                </c:pt>
                <c:pt idx="6621">
                  <c:v>36.12972788753977</c:v>
                </c:pt>
                <c:pt idx="6622">
                  <c:v>36.12501147987433</c:v>
                </c:pt>
                <c:pt idx="6623">
                  <c:v>36.12029000722489</c:v>
                </c:pt>
                <c:pt idx="6624">
                  <c:v>36.115563470996</c:v>
                </c:pt>
                <c:pt idx="6625">
                  <c:v>36.11083187259367</c:v>
                </c:pt>
                <c:pt idx="6626">
                  <c:v>36.1060952134255</c:v>
                </c:pt>
                <c:pt idx="6627">
                  <c:v>36.10135349490048</c:v>
                </c:pt>
                <c:pt idx="6628">
                  <c:v>36.0966067184292</c:v>
                </c:pt>
                <c:pt idx="6629">
                  <c:v>36.09185488542371</c:v>
                </c:pt>
                <c:pt idx="6630">
                  <c:v>36.08709799729758</c:v>
                </c:pt>
                <c:pt idx="6631">
                  <c:v>36.0823360554659</c:v>
                </c:pt>
                <c:pt idx="6632">
                  <c:v>36.07756906134519</c:v>
                </c:pt>
                <c:pt idx="6633">
                  <c:v>36.0727970163536</c:v>
                </c:pt>
                <c:pt idx="6634">
                  <c:v>36.06801992191063</c:v>
                </c:pt>
                <c:pt idx="6635">
                  <c:v>36.06323777943741</c:v>
                </c:pt>
                <c:pt idx="6636">
                  <c:v>36.05845059035651</c:v>
                </c:pt>
                <c:pt idx="6637">
                  <c:v>36.05365835609201</c:v>
                </c:pt>
                <c:pt idx="6638">
                  <c:v>36.04886107806949</c:v>
                </c:pt>
                <c:pt idx="6639">
                  <c:v>36.04405875771604</c:v>
                </c:pt>
                <c:pt idx="6640">
                  <c:v>36.03925139646027</c:v>
                </c:pt>
                <c:pt idx="6641">
                  <c:v>36.03443899573221</c:v>
                </c:pt>
                <c:pt idx="6642">
                  <c:v>36.02962155696348</c:v>
                </c:pt>
                <c:pt idx="6643">
                  <c:v>36.02479908158715</c:v>
                </c:pt>
                <c:pt idx="6644">
                  <c:v>36.01997157103781</c:v>
                </c:pt>
                <c:pt idx="6645">
                  <c:v>36.01513902675154</c:v>
                </c:pt>
                <c:pt idx="6646">
                  <c:v>36.0103014501659</c:v>
                </c:pt>
                <c:pt idx="6647">
                  <c:v>36.00545884271996</c:v>
                </c:pt>
                <c:pt idx="6648">
                  <c:v>36.0006112058543</c:v>
                </c:pt>
                <c:pt idx="6649">
                  <c:v>35.99575854101097</c:v>
                </c:pt>
                <c:pt idx="6650">
                  <c:v>35.99090084963355</c:v>
                </c:pt>
                <c:pt idx="6651">
                  <c:v>35.9860381331671</c:v>
                </c:pt>
                <c:pt idx="6652">
                  <c:v>35.98117039305816</c:v>
                </c:pt>
                <c:pt idx="6653">
                  <c:v>35.97629763075477</c:v>
                </c:pt>
                <c:pt idx="6654">
                  <c:v>35.97141984770647</c:v>
                </c:pt>
                <c:pt idx="6655">
                  <c:v>35.9665370453643</c:v>
                </c:pt>
                <c:pt idx="6656">
                  <c:v>35.9616492251808</c:v>
                </c:pt>
                <c:pt idx="6657">
                  <c:v>35.95675638860996</c:v>
                </c:pt>
                <c:pt idx="6658">
                  <c:v>35.9518585371073</c:v>
                </c:pt>
                <c:pt idx="6659">
                  <c:v>35.94695567212984</c:v>
                </c:pt>
                <c:pt idx="6660">
                  <c:v>35.94204779513604</c:v>
                </c:pt>
                <c:pt idx="6661">
                  <c:v>35.93713490758592</c:v>
                </c:pt>
                <c:pt idx="6662">
                  <c:v>35.93221701094094</c:v>
                </c:pt>
                <c:pt idx="6663">
                  <c:v>35.92729410666406</c:v>
                </c:pt>
                <c:pt idx="6664">
                  <c:v>35.92236619621975</c:v>
                </c:pt>
                <c:pt idx="6665">
                  <c:v>35.91743328107394</c:v>
                </c:pt>
                <c:pt idx="6666">
                  <c:v>35.91249536269407</c:v>
                </c:pt>
                <c:pt idx="6667">
                  <c:v>35.90755244254907</c:v>
                </c:pt>
                <c:pt idx="6668">
                  <c:v>35.90260452210934</c:v>
                </c:pt>
                <c:pt idx="6669">
                  <c:v>35.89765160284676</c:v>
                </c:pt>
                <c:pt idx="6670">
                  <c:v>35.89269368623476</c:v>
                </c:pt>
                <c:pt idx="6671">
                  <c:v>35.88773077374817</c:v>
                </c:pt>
                <c:pt idx="6672">
                  <c:v>35.88276286686337</c:v>
                </c:pt>
                <c:pt idx="6673">
                  <c:v>35.87778996705818</c:v>
                </c:pt>
                <c:pt idx="6674">
                  <c:v>35.87281207581196</c:v>
                </c:pt>
                <c:pt idx="6675">
                  <c:v>35.86782919460549</c:v>
                </c:pt>
                <c:pt idx="6676">
                  <c:v>35.8628413249211</c:v>
                </c:pt>
                <c:pt idx="6677">
                  <c:v>35.85784846824251</c:v>
                </c:pt>
                <c:pt idx="6678">
                  <c:v>35.85285062605509</c:v>
                </c:pt>
                <c:pt idx="6679">
                  <c:v>35.84784779984547</c:v>
                </c:pt>
                <c:pt idx="6680">
                  <c:v>35.84283999110198</c:v>
                </c:pt>
                <c:pt idx="6681">
                  <c:v>35.83782720131425</c:v>
                </c:pt>
                <c:pt idx="6682">
                  <c:v>35.83280943197354</c:v>
                </c:pt>
                <c:pt idx="6683">
                  <c:v>35.82778668457249</c:v>
                </c:pt>
                <c:pt idx="6684">
                  <c:v>35.82275896060528</c:v>
                </c:pt>
                <c:pt idx="6685">
                  <c:v>35.8177262615675</c:v>
                </c:pt>
                <c:pt idx="6686">
                  <c:v>35.81268858895633</c:v>
                </c:pt>
                <c:pt idx="6687">
                  <c:v>35.80764594427033</c:v>
                </c:pt>
                <c:pt idx="6688">
                  <c:v>35.80259832900957</c:v>
                </c:pt>
                <c:pt idx="6689">
                  <c:v>35.79754574467563</c:v>
                </c:pt>
                <c:pt idx="6690">
                  <c:v>35.79248819277152</c:v>
                </c:pt>
                <c:pt idx="6691">
                  <c:v>35.78742567480175</c:v>
                </c:pt>
                <c:pt idx="6692">
                  <c:v>35.78235819227233</c:v>
                </c:pt>
                <c:pt idx="6693">
                  <c:v>35.7772857466907</c:v>
                </c:pt>
                <c:pt idx="6694">
                  <c:v>35.77220833956582</c:v>
                </c:pt>
                <c:pt idx="6695">
                  <c:v>35.76712597240808</c:v>
                </c:pt>
                <c:pt idx="6696">
                  <c:v>35.7620386467294</c:v>
                </c:pt>
                <c:pt idx="6697">
                  <c:v>35.75694636404313</c:v>
                </c:pt>
                <c:pt idx="6698">
                  <c:v>35.75184912586412</c:v>
                </c:pt>
                <c:pt idx="6699">
                  <c:v>35.7467469337087</c:v>
                </c:pt>
                <c:pt idx="6700">
                  <c:v>35.74163978909462</c:v>
                </c:pt>
                <c:pt idx="6701">
                  <c:v>35.73652769354118</c:v>
                </c:pt>
                <c:pt idx="6702">
                  <c:v>35.7314106485691</c:v>
                </c:pt>
                <c:pt idx="6703">
                  <c:v>35.72628865570059</c:v>
                </c:pt>
                <c:pt idx="6704">
                  <c:v>35.72116171645934</c:v>
                </c:pt>
                <c:pt idx="6705">
                  <c:v>35.71602983237048</c:v>
                </c:pt>
                <c:pt idx="6706">
                  <c:v>35.71089300496063</c:v>
                </c:pt>
                <c:pt idx="6707">
                  <c:v>35.70575123575792</c:v>
                </c:pt>
                <c:pt idx="6708">
                  <c:v>35.70060452629188</c:v>
                </c:pt>
                <c:pt idx="6709">
                  <c:v>35.69545287809356</c:v>
                </c:pt>
                <c:pt idx="6710">
                  <c:v>35.69029629269544</c:v>
                </c:pt>
                <c:pt idx="6711">
                  <c:v>35.6851347716315</c:v>
                </c:pt>
                <c:pt idx="6712">
                  <c:v>35.67996831643721</c:v>
                </c:pt>
                <c:pt idx="6713">
                  <c:v>35.67479692864943</c:v>
                </c:pt>
                <c:pt idx="6714">
                  <c:v>35.66962060980654</c:v>
                </c:pt>
                <c:pt idx="6715">
                  <c:v>35.66443936144841</c:v>
                </c:pt>
                <c:pt idx="6716">
                  <c:v>35.65925318511633</c:v>
                </c:pt>
                <c:pt idx="6717">
                  <c:v>35.65406208235307</c:v>
                </c:pt>
                <c:pt idx="6718">
                  <c:v>35.64886605470288</c:v>
                </c:pt>
                <c:pt idx="6719">
                  <c:v>35.64366510371145</c:v>
                </c:pt>
                <c:pt idx="6720">
                  <c:v>35.63845923092597</c:v>
                </c:pt>
                <c:pt idx="6721">
                  <c:v>35.63324843789503</c:v>
                </c:pt>
                <c:pt idx="6722">
                  <c:v>35.62803272616878</c:v>
                </c:pt>
                <c:pt idx="6723">
                  <c:v>35.62281209729873</c:v>
                </c:pt>
                <c:pt idx="6724">
                  <c:v>35.61758655283792</c:v>
                </c:pt>
                <c:pt idx="6725">
                  <c:v>35.61235609434085</c:v>
                </c:pt>
                <c:pt idx="6726">
                  <c:v>35.60712072336345</c:v>
                </c:pt>
                <c:pt idx="6727">
                  <c:v>35.60188044146312</c:v>
                </c:pt>
                <c:pt idx="6728">
                  <c:v>35.59663525019877</c:v>
                </c:pt>
                <c:pt idx="6729">
                  <c:v>35.59138515113067</c:v>
                </c:pt>
                <c:pt idx="6730">
                  <c:v>35.58613014582066</c:v>
                </c:pt>
                <c:pt idx="6731">
                  <c:v>35.58087023583195</c:v>
                </c:pt>
                <c:pt idx="6732">
                  <c:v>35.57560542272926</c:v>
                </c:pt>
                <c:pt idx="6733">
                  <c:v>35.57033570807877</c:v>
                </c:pt>
                <c:pt idx="6734">
                  <c:v>35.56506109344807</c:v>
                </c:pt>
                <c:pt idx="6735">
                  <c:v>35.55978158040627</c:v>
                </c:pt>
                <c:pt idx="6736">
                  <c:v>35.55449717052392</c:v>
                </c:pt>
                <c:pt idx="6737">
                  <c:v>35.54920786537298</c:v>
                </c:pt>
                <c:pt idx="6738">
                  <c:v>35.54391366652694</c:v>
                </c:pt>
                <c:pt idx="6739">
                  <c:v>35.53861457556066</c:v>
                </c:pt>
                <c:pt idx="6740">
                  <c:v>35.53331059405056</c:v>
                </c:pt>
                <c:pt idx="6741">
                  <c:v>35.5280017235744</c:v>
                </c:pt>
                <c:pt idx="6742">
                  <c:v>35.52268796571148</c:v>
                </c:pt>
                <c:pt idx="6743">
                  <c:v>35.51736932204252</c:v>
                </c:pt>
                <c:pt idx="6744">
                  <c:v>35.51204579414973</c:v>
                </c:pt>
                <c:pt idx="6745">
                  <c:v>35.50671738361669</c:v>
                </c:pt>
                <c:pt idx="6746">
                  <c:v>35.50138409202852</c:v>
                </c:pt>
                <c:pt idx="6747">
                  <c:v>35.49604592097176</c:v>
                </c:pt>
                <c:pt idx="6748">
                  <c:v>35.49070287203436</c:v>
                </c:pt>
                <c:pt idx="6749">
                  <c:v>35.4853549468058</c:v>
                </c:pt>
                <c:pt idx="6750">
                  <c:v>35.48000214687694</c:v>
                </c:pt>
                <c:pt idx="6751">
                  <c:v>35.47464447384012</c:v>
                </c:pt>
                <c:pt idx="6752">
                  <c:v>35.46928192928917</c:v>
                </c:pt>
                <c:pt idx="6753">
                  <c:v>35.46391451481931</c:v>
                </c:pt>
                <c:pt idx="6754">
                  <c:v>35.4585422320272</c:v>
                </c:pt>
                <c:pt idx="6755">
                  <c:v>35.453165082511</c:v>
                </c:pt>
                <c:pt idx="6756">
                  <c:v>35.44778306787027</c:v>
                </c:pt>
                <c:pt idx="6757">
                  <c:v>35.44239618970608</c:v>
                </c:pt>
                <c:pt idx="6758">
                  <c:v>35.43700444962089</c:v>
                </c:pt>
                <c:pt idx="6759">
                  <c:v>35.4316078492186</c:v>
                </c:pt>
                <c:pt idx="6760">
                  <c:v>35.42620639010463</c:v>
                </c:pt>
                <c:pt idx="6761">
                  <c:v>35.42080007388575</c:v>
                </c:pt>
                <c:pt idx="6762">
                  <c:v>35.41538890217022</c:v>
                </c:pt>
                <c:pt idx="6763">
                  <c:v>35.40997287656777</c:v>
                </c:pt>
                <c:pt idx="6764">
                  <c:v>35.40455199868953</c:v>
                </c:pt>
                <c:pt idx="6765">
                  <c:v>35.39912627014811</c:v>
                </c:pt>
                <c:pt idx="6766">
                  <c:v>35.39369569255753</c:v>
                </c:pt>
                <c:pt idx="6767">
                  <c:v>35.38826026753325</c:v>
                </c:pt>
                <c:pt idx="6768">
                  <c:v>35.38281999669223</c:v>
                </c:pt>
                <c:pt idx="6769">
                  <c:v>35.37737488165281</c:v>
                </c:pt>
                <c:pt idx="6770">
                  <c:v>35.3719249240348</c:v>
                </c:pt>
                <c:pt idx="6771">
                  <c:v>35.36647012545941</c:v>
                </c:pt>
                <c:pt idx="6772">
                  <c:v>35.36101048754935</c:v>
                </c:pt>
                <c:pt idx="6773">
                  <c:v>35.35554601192875</c:v>
                </c:pt>
                <c:pt idx="6774">
                  <c:v>35.35007670022315</c:v>
                </c:pt>
                <c:pt idx="6775">
                  <c:v>35.34460255405955</c:v>
                </c:pt>
                <c:pt idx="6776">
                  <c:v>35.3391235750664</c:v>
                </c:pt>
                <c:pt idx="6777">
                  <c:v>35.3336397648736</c:v>
                </c:pt>
                <c:pt idx="6778">
                  <c:v>35.32815112511241</c:v>
                </c:pt>
                <c:pt idx="6779">
                  <c:v>35.32265765741559</c:v>
                </c:pt>
                <c:pt idx="6780">
                  <c:v>35.31715936341735</c:v>
                </c:pt>
                <c:pt idx="6781">
                  <c:v>35.3116562447533</c:v>
                </c:pt>
                <c:pt idx="6782">
                  <c:v>35.3061483030605</c:v>
                </c:pt>
                <c:pt idx="6783">
                  <c:v>35.30063553997743</c:v>
                </c:pt>
                <c:pt idx="6784">
                  <c:v>35.29511795714403</c:v>
                </c:pt>
                <c:pt idx="6785">
                  <c:v>35.28959555620165</c:v>
                </c:pt>
                <c:pt idx="6786">
                  <c:v>35.28406833879308</c:v>
                </c:pt>
                <c:pt idx="6787">
                  <c:v>35.27853630656255</c:v>
                </c:pt>
                <c:pt idx="6788">
                  <c:v>35.27299946115571</c:v>
                </c:pt>
                <c:pt idx="6789">
                  <c:v>35.26745780421966</c:v>
                </c:pt>
                <c:pt idx="6790">
                  <c:v>35.26191133740293</c:v>
                </c:pt>
                <c:pt idx="6791">
                  <c:v>35.25636006235545</c:v>
                </c:pt>
                <c:pt idx="6792">
                  <c:v>35.25080398072861</c:v>
                </c:pt>
                <c:pt idx="6793">
                  <c:v>35.24524309417522</c:v>
                </c:pt>
                <c:pt idx="6794">
                  <c:v>35.23967740434951</c:v>
                </c:pt>
                <c:pt idx="6795">
                  <c:v>35.2341069129072</c:v>
                </c:pt>
                <c:pt idx="6796">
                  <c:v>35.22853162150532</c:v>
                </c:pt>
                <c:pt idx="6797">
                  <c:v>35.22295153180244</c:v>
                </c:pt>
                <c:pt idx="6798">
                  <c:v>35.2173666454585</c:v>
                </c:pt>
                <c:pt idx="6799">
                  <c:v>35.21177696413488</c:v>
                </c:pt>
                <c:pt idx="6800">
                  <c:v>35.20618248949438</c:v>
                </c:pt>
                <c:pt idx="6801">
                  <c:v>35.20058322320126</c:v>
                </c:pt>
                <c:pt idx="6802">
                  <c:v>35.19497916692115</c:v>
                </c:pt>
                <c:pt idx="6803">
                  <c:v>35.18937032232114</c:v>
                </c:pt>
                <c:pt idx="6804">
                  <c:v>35.18375669106974</c:v>
                </c:pt>
                <c:pt idx="6805">
                  <c:v>35.17813827483688</c:v>
                </c:pt>
                <c:pt idx="6806">
                  <c:v>35.17251507529392</c:v>
                </c:pt>
                <c:pt idx="6807">
                  <c:v>35.16688709411363</c:v>
                </c:pt>
                <c:pt idx="6808">
                  <c:v>35.16125433297023</c:v>
                </c:pt>
                <c:pt idx="6809">
                  <c:v>35.15561679353932</c:v>
                </c:pt>
                <c:pt idx="6810">
                  <c:v>35.14997447749793</c:v>
                </c:pt>
                <c:pt idx="6811">
                  <c:v>35.14432738652457</c:v>
                </c:pt>
                <c:pt idx="6812">
                  <c:v>35.1386755222991</c:v>
                </c:pt>
                <c:pt idx="6813">
                  <c:v>35.13301888650281</c:v>
                </c:pt>
                <c:pt idx="6814">
                  <c:v>35.12735748081845</c:v>
                </c:pt>
                <c:pt idx="6815">
                  <c:v>35.12169130693015</c:v>
                </c:pt>
                <c:pt idx="6816">
                  <c:v>35.11602036652347</c:v>
                </c:pt>
                <c:pt idx="6817">
                  <c:v>35.11034466128539</c:v>
                </c:pt>
                <c:pt idx="6818">
                  <c:v>35.10466419290432</c:v>
                </c:pt>
                <c:pt idx="6819">
                  <c:v>35.09897896307008</c:v>
                </c:pt>
                <c:pt idx="6820">
                  <c:v>35.09328897347387</c:v>
                </c:pt>
                <c:pt idx="6821">
                  <c:v>35.08759422580835</c:v>
                </c:pt>
                <c:pt idx="6822">
                  <c:v>35.08189472176758</c:v>
                </c:pt>
                <c:pt idx="6823">
                  <c:v>35.07619046304705</c:v>
                </c:pt>
                <c:pt idx="6824">
                  <c:v>35.07048145134362</c:v>
                </c:pt>
                <c:pt idx="6825">
                  <c:v>35.06476768835565</c:v>
                </c:pt>
                <c:pt idx="6826">
                  <c:v>35.0590491757828</c:v>
                </c:pt>
                <c:pt idx="6827">
                  <c:v>35.05332591532625</c:v>
                </c:pt>
                <c:pt idx="6828">
                  <c:v>35.04759790868851</c:v>
                </c:pt>
                <c:pt idx="6829">
                  <c:v>35.04186515757354</c:v>
                </c:pt>
                <c:pt idx="6830">
                  <c:v>35.03612766368671</c:v>
                </c:pt>
                <c:pt idx="6831">
                  <c:v>35.03038542873482</c:v>
                </c:pt>
                <c:pt idx="6832">
                  <c:v>35.02463845442603</c:v>
                </c:pt>
                <c:pt idx="6833">
                  <c:v>35.01888674246994</c:v>
                </c:pt>
                <c:pt idx="6834">
                  <c:v>35.01313029457757</c:v>
                </c:pt>
                <c:pt idx="6835">
                  <c:v>35.00736911246133</c:v>
                </c:pt>
                <c:pt idx="6836">
                  <c:v>35.00160319783503</c:v>
                </c:pt>
                <c:pt idx="6837">
                  <c:v>34.99583255241395</c:v>
                </c:pt>
                <c:pt idx="6838">
                  <c:v>34.99005717791466</c:v>
                </c:pt>
                <c:pt idx="6839">
                  <c:v>34.98427707605527</c:v>
                </c:pt>
                <c:pt idx="6840">
                  <c:v>34.97849224855522</c:v>
                </c:pt>
                <c:pt idx="6841">
                  <c:v>34.97270269713533</c:v>
                </c:pt>
                <c:pt idx="6842">
                  <c:v>34.9669084235179</c:v>
                </c:pt>
                <c:pt idx="6843">
                  <c:v>34.96110942942658</c:v>
                </c:pt>
                <c:pt idx="6844">
                  <c:v>34.95530571658646</c:v>
                </c:pt>
                <c:pt idx="6845">
                  <c:v>34.949497286724</c:v>
                </c:pt>
                <c:pt idx="6846">
                  <c:v>34.94368414156708</c:v>
                </c:pt>
                <c:pt idx="6847">
                  <c:v>34.937866282845</c:v>
                </c:pt>
                <c:pt idx="6848">
                  <c:v>34.93204371228844</c:v>
                </c:pt>
                <c:pt idx="6849">
                  <c:v>34.92621643162947</c:v>
                </c:pt>
                <c:pt idx="6850">
                  <c:v>34.92038444260158</c:v>
                </c:pt>
                <c:pt idx="6851">
                  <c:v>34.91454774693968</c:v>
                </c:pt>
                <c:pt idx="6852">
                  <c:v>34.90870634638005</c:v>
                </c:pt>
                <c:pt idx="6853">
                  <c:v>34.90286024266035</c:v>
                </c:pt>
                <c:pt idx="6854">
                  <c:v>34.89700943751971</c:v>
                </c:pt>
                <c:pt idx="6855">
                  <c:v>34.8911539326986</c:v>
                </c:pt>
                <c:pt idx="6856">
                  <c:v>34.88529372993888</c:v>
                </c:pt>
                <c:pt idx="6857">
                  <c:v>34.87942883098386</c:v>
                </c:pt>
                <c:pt idx="6858">
                  <c:v>34.8735592375782</c:v>
                </c:pt>
                <c:pt idx="6859">
                  <c:v>34.86768495146796</c:v>
                </c:pt>
                <c:pt idx="6860">
                  <c:v>34.86180597440066</c:v>
                </c:pt>
                <c:pt idx="6861">
                  <c:v>34.85592230812514</c:v>
                </c:pt>
                <c:pt idx="6862">
                  <c:v>34.85003395439164</c:v>
                </c:pt>
                <c:pt idx="6863">
                  <c:v>34.84414091495185</c:v>
                </c:pt>
                <c:pt idx="6864">
                  <c:v>34.8382431915588</c:v>
                </c:pt>
                <c:pt idx="6865">
                  <c:v>34.83234078596693</c:v>
                </c:pt>
                <c:pt idx="6866">
                  <c:v>34.82643369993207</c:v>
                </c:pt>
                <c:pt idx="6867">
                  <c:v>34.82052193521148</c:v>
                </c:pt>
                <c:pt idx="6868">
                  <c:v>34.81460549356375</c:v>
                </c:pt>
                <c:pt idx="6869">
                  <c:v>34.80868437674891</c:v>
                </c:pt>
                <c:pt idx="6870">
                  <c:v>34.80275858652835</c:v>
                </c:pt>
                <c:pt idx="6871">
                  <c:v>34.79682812466486</c:v>
                </c:pt>
                <c:pt idx="6872">
                  <c:v>34.79089299292262</c:v>
                </c:pt>
                <c:pt idx="6873">
                  <c:v>34.7849531930672</c:v>
                </c:pt>
                <c:pt idx="6874">
                  <c:v>34.7790087268656</c:v>
                </c:pt>
                <c:pt idx="6875">
                  <c:v>34.7730595960861</c:v>
                </c:pt>
                <c:pt idx="6876">
                  <c:v>34.76710580249847</c:v>
                </c:pt>
                <c:pt idx="6877">
                  <c:v>34.76114734787384</c:v>
                </c:pt>
                <c:pt idx="6878">
                  <c:v>34.7551842339847</c:v>
                </c:pt>
                <c:pt idx="6879">
                  <c:v>34.74921646260496</c:v>
                </c:pt>
                <c:pt idx="6880">
                  <c:v>34.74324403550989</c:v>
                </c:pt>
                <c:pt idx="6881">
                  <c:v>34.73726695447615</c:v>
                </c:pt>
                <c:pt idx="6882">
                  <c:v>34.73128522128182</c:v>
                </c:pt>
                <c:pt idx="6883">
                  <c:v>34.72529883770631</c:v>
                </c:pt>
                <c:pt idx="6884">
                  <c:v>34.71930780553043</c:v>
                </c:pt>
                <c:pt idx="6885">
                  <c:v>34.7133121265364</c:v>
                </c:pt>
                <c:pt idx="6886">
                  <c:v>34.70731180250778</c:v>
                </c:pt>
                <c:pt idx="6887">
                  <c:v>34.70130683522955</c:v>
                </c:pt>
                <c:pt idx="6888">
                  <c:v>34.69529722648806</c:v>
                </c:pt>
                <c:pt idx="6889">
                  <c:v>34.68928297807102</c:v>
                </c:pt>
                <c:pt idx="6890">
                  <c:v>34.68326409176753</c:v>
                </c:pt>
                <c:pt idx="6891">
                  <c:v>34.67724056936812</c:v>
                </c:pt>
                <c:pt idx="6892">
                  <c:v>34.67121241266461</c:v>
                </c:pt>
                <c:pt idx="6893">
                  <c:v>34.66517962345027</c:v>
                </c:pt>
                <c:pt idx="6894">
                  <c:v>34.6591422035197</c:v>
                </c:pt>
                <c:pt idx="6895">
                  <c:v>34.6531001546689</c:v>
                </c:pt>
                <c:pt idx="6896">
                  <c:v>34.64705347869525</c:v>
                </c:pt>
                <c:pt idx="6897">
                  <c:v>34.64100217739752</c:v>
                </c:pt>
                <c:pt idx="6898">
                  <c:v>34.63494625257585</c:v>
                </c:pt>
                <c:pt idx="6899">
                  <c:v>34.6288857060317</c:v>
                </c:pt>
                <c:pt idx="6900">
                  <c:v>34.62282053956797</c:v>
                </c:pt>
                <c:pt idx="6901">
                  <c:v>34.61675075498892</c:v>
                </c:pt>
                <c:pt idx="6902">
                  <c:v>34.61067635410016</c:v>
                </c:pt>
                <c:pt idx="6903">
                  <c:v>34.6045973387087</c:v>
                </c:pt>
                <c:pt idx="6904">
                  <c:v>34.59851371062292</c:v>
                </c:pt>
                <c:pt idx="6905">
                  <c:v>34.59242547165255</c:v>
                </c:pt>
                <c:pt idx="6906">
                  <c:v>34.58633262360873</c:v>
                </c:pt>
                <c:pt idx="6907">
                  <c:v>34.58023516830392</c:v>
                </c:pt>
                <c:pt idx="6908">
                  <c:v>34.574133107552</c:v>
                </c:pt>
                <c:pt idx="6909">
                  <c:v>34.56802644316819</c:v>
                </c:pt>
                <c:pt idx="6910">
                  <c:v>34.56191517696908</c:v>
                </c:pt>
                <c:pt idx="6911">
                  <c:v>34.55579931077265</c:v>
                </c:pt>
                <c:pt idx="6912">
                  <c:v>34.54967884639823</c:v>
                </c:pt>
                <c:pt idx="6913">
                  <c:v>34.54355378566652</c:v>
                </c:pt>
                <c:pt idx="6914">
                  <c:v>34.53742413039959</c:v>
                </c:pt>
                <c:pt idx="6915">
                  <c:v>34.5312898824209</c:v>
                </c:pt>
                <c:pt idx="6916">
                  <c:v>34.52515104355522</c:v>
                </c:pt>
                <c:pt idx="6917">
                  <c:v>34.51900761562873</c:v>
                </c:pt>
                <c:pt idx="6918">
                  <c:v>34.51285960046898</c:v>
                </c:pt>
                <c:pt idx="6919">
                  <c:v>34.50670699990485</c:v>
                </c:pt>
                <c:pt idx="6920">
                  <c:v>34.5005498157666</c:v>
                </c:pt>
                <c:pt idx="6921">
                  <c:v>34.4943880498859</c:v>
                </c:pt>
                <c:pt idx="6922">
                  <c:v>34.48822170409566</c:v>
                </c:pt>
                <c:pt idx="6923">
                  <c:v>34.4820507802303</c:v>
                </c:pt>
                <c:pt idx="6924">
                  <c:v>34.47587528012552</c:v>
                </c:pt>
                <c:pt idx="6925">
                  <c:v>34.46969520561836</c:v>
                </c:pt>
                <c:pt idx="6926">
                  <c:v>34.46351055854731</c:v>
                </c:pt>
                <c:pt idx="6927">
                  <c:v>34.45732134075212</c:v>
                </c:pt>
                <c:pt idx="6928">
                  <c:v>34.45112755407398</c:v>
                </c:pt>
                <c:pt idx="6929">
                  <c:v>34.44492920035538</c:v>
                </c:pt>
                <c:pt idx="6930">
                  <c:v>34.4387262814402</c:v>
                </c:pt>
                <c:pt idx="6931">
                  <c:v>34.43251879917368</c:v>
                </c:pt>
                <c:pt idx="6932">
                  <c:v>34.42630675540239</c:v>
                </c:pt>
                <c:pt idx="6933">
                  <c:v>34.42009015197431</c:v>
                </c:pt>
                <c:pt idx="6934">
                  <c:v>34.41386899073871</c:v>
                </c:pt>
                <c:pt idx="6935">
                  <c:v>34.40764327354624</c:v>
                </c:pt>
                <c:pt idx="6936">
                  <c:v>34.40141300224897</c:v>
                </c:pt>
                <c:pt idx="6937">
                  <c:v>34.39517817870022</c:v>
                </c:pt>
                <c:pt idx="6938">
                  <c:v>34.38893880475472</c:v>
                </c:pt>
                <c:pt idx="6939">
                  <c:v>34.38269488226854</c:v>
                </c:pt>
                <c:pt idx="6940">
                  <c:v>34.37644641309912</c:v>
                </c:pt>
                <c:pt idx="6941">
                  <c:v>34.37019339910527</c:v>
                </c:pt>
                <c:pt idx="6942">
                  <c:v>34.36393584214707</c:v>
                </c:pt>
                <c:pt idx="6943">
                  <c:v>34.35767374408603</c:v>
                </c:pt>
                <c:pt idx="6944">
                  <c:v>34.35140710678499</c:v>
                </c:pt>
                <c:pt idx="6945">
                  <c:v>34.34513593210814</c:v>
                </c:pt>
                <c:pt idx="6946">
                  <c:v>34.338860221921</c:v>
                </c:pt>
                <c:pt idx="6947">
                  <c:v>34.33257997809046</c:v>
                </c:pt>
                <c:pt idx="6948">
                  <c:v>34.32629520248476</c:v>
                </c:pt>
                <c:pt idx="6949">
                  <c:v>34.32000589697348</c:v>
                </c:pt>
                <c:pt idx="6950">
                  <c:v>34.31371206342754</c:v>
                </c:pt>
                <c:pt idx="6951">
                  <c:v>34.30741370371923</c:v>
                </c:pt>
                <c:pt idx="6952">
                  <c:v>34.3011108197222</c:v>
                </c:pt>
                <c:pt idx="6953">
                  <c:v>34.29480341331135</c:v>
                </c:pt>
                <c:pt idx="6954">
                  <c:v>34.28849148636305</c:v>
                </c:pt>
                <c:pt idx="6955">
                  <c:v>34.28217504075495</c:v>
                </c:pt>
                <c:pt idx="6956">
                  <c:v>34.27585407836602</c:v>
                </c:pt>
                <c:pt idx="6957">
                  <c:v>34.26952860107665</c:v>
                </c:pt>
                <c:pt idx="6958">
                  <c:v>34.26319861076851</c:v>
                </c:pt>
                <c:pt idx="6959">
                  <c:v>34.25686410932462</c:v>
                </c:pt>
                <c:pt idx="6960">
                  <c:v>34.25052509862938</c:v>
                </c:pt>
                <c:pt idx="6961">
                  <c:v>34.24418158056849</c:v>
                </c:pt>
                <c:pt idx="6962">
                  <c:v>34.23783355702902</c:v>
                </c:pt>
                <c:pt idx="6963">
                  <c:v>34.23148102989934</c:v>
                </c:pt>
                <c:pt idx="6964">
                  <c:v>34.22512400106923</c:v>
                </c:pt>
                <c:pt idx="6965">
                  <c:v>34.21876247242973</c:v>
                </c:pt>
                <c:pt idx="6966">
                  <c:v>34.21239644587325</c:v>
                </c:pt>
                <c:pt idx="6967">
                  <c:v>34.20602592329357</c:v>
                </c:pt>
                <c:pt idx="6968">
                  <c:v>34.1996509065858</c:v>
                </c:pt>
                <c:pt idx="6969">
                  <c:v>34.19327139764627</c:v>
                </c:pt>
                <c:pt idx="6970">
                  <c:v>34.18688739837285</c:v>
                </c:pt>
                <c:pt idx="6971">
                  <c:v>34.18049891066457</c:v>
                </c:pt>
                <c:pt idx="6972">
                  <c:v>34.17410593642193</c:v>
                </c:pt>
                <c:pt idx="6973">
                  <c:v>34.1677084775466</c:v>
                </c:pt>
                <c:pt idx="6974">
                  <c:v>34.1613065359418</c:v>
                </c:pt>
                <c:pt idx="6975">
                  <c:v>34.15490011351189</c:v>
                </c:pt>
                <c:pt idx="6976">
                  <c:v>34.14848921216264</c:v>
                </c:pt>
                <c:pt idx="6977">
                  <c:v>34.1420738338012</c:v>
                </c:pt>
                <c:pt idx="6978">
                  <c:v>34.13565398033595</c:v>
                </c:pt>
                <c:pt idx="6979">
                  <c:v>34.12922965367667</c:v>
                </c:pt>
                <c:pt idx="6980">
                  <c:v>34.12280085573448</c:v>
                </c:pt>
                <c:pt idx="6981">
                  <c:v>34.1163675884218</c:v>
                </c:pt>
                <c:pt idx="6982">
                  <c:v>34.10992985365234</c:v>
                </c:pt>
                <c:pt idx="6983">
                  <c:v>34.10348765334124</c:v>
                </c:pt>
                <c:pt idx="6984">
                  <c:v>34.0970409894049</c:v>
                </c:pt>
                <c:pt idx="6985">
                  <c:v>34.09058986376105</c:v>
                </c:pt>
                <c:pt idx="6986">
                  <c:v>34.08413427832875</c:v>
                </c:pt>
                <c:pt idx="6987">
                  <c:v>34.0776742350284</c:v>
                </c:pt>
                <c:pt idx="6988">
                  <c:v>34.07120973578173</c:v>
                </c:pt>
                <c:pt idx="6989">
                  <c:v>34.06474078251178</c:v>
                </c:pt>
                <c:pt idx="6990">
                  <c:v>34.0582673771429</c:v>
                </c:pt>
                <c:pt idx="6991">
                  <c:v>34.05178952160082</c:v>
                </c:pt>
                <c:pt idx="6992">
                  <c:v>34.04530721781255</c:v>
                </c:pt>
                <c:pt idx="6993">
                  <c:v>34.03882046770642</c:v>
                </c:pt>
                <c:pt idx="6994">
                  <c:v>34.0323292732121</c:v>
                </c:pt>
                <c:pt idx="6995">
                  <c:v>34.0258336362606</c:v>
                </c:pt>
                <c:pt idx="6996">
                  <c:v>34.0193335587842</c:v>
                </c:pt>
                <c:pt idx="6997">
                  <c:v>34.0128290427165</c:v>
                </c:pt>
                <c:pt idx="6998">
                  <c:v>34.00632008999253</c:v>
                </c:pt>
                <c:pt idx="6999">
                  <c:v>33.9998067025485</c:v>
                </c:pt>
                <c:pt idx="7000">
                  <c:v>33.99328888232203</c:v>
                </c:pt>
                <c:pt idx="7001">
                  <c:v>33.986766631252</c:v>
                </c:pt>
                <c:pt idx="7002">
                  <c:v>33.98023995127866</c:v>
                </c:pt>
                <c:pt idx="7003">
                  <c:v>33.97370884434355</c:v>
                </c:pt>
                <c:pt idx="7004">
                  <c:v>33.96717331238951</c:v>
                </c:pt>
                <c:pt idx="7005">
                  <c:v>33.96063335736073</c:v>
                </c:pt>
                <c:pt idx="7006">
                  <c:v>33.95408898120269</c:v>
                </c:pt>
                <c:pt idx="7007">
                  <c:v>33.94754018586224</c:v>
                </c:pt>
                <c:pt idx="7008">
                  <c:v>33.94098697328745</c:v>
                </c:pt>
                <c:pt idx="7009">
                  <c:v>33.9344293454278</c:v>
                </c:pt>
                <c:pt idx="7010">
                  <c:v>33.927867304234</c:v>
                </c:pt>
                <c:pt idx="7011">
                  <c:v>33.92130085165813</c:v>
                </c:pt>
                <c:pt idx="7012">
                  <c:v>33.91472998965357</c:v>
                </c:pt>
                <c:pt idx="7013">
                  <c:v>33.90815472017501</c:v>
                </c:pt>
                <c:pt idx="7014">
                  <c:v>33.90157504517843</c:v>
                </c:pt>
                <c:pt idx="7015">
                  <c:v>33.89499096662115</c:v>
                </c:pt>
                <c:pt idx="7016">
                  <c:v>33.88840248646179</c:v>
                </c:pt>
                <c:pt idx="7017">
                  <c:v>33.88180960666024</c:v>
                </c:pt>
                <c:pt idx="7018">
                  <c:v>33.87521232917783</c:v>
                </c:pt>
                <c:pt idx="7019">
                  <c:v>33.868610655977</c:v>
                </c:pt>
                <c:pt idx="7020">
                  <c:v>33.86200458902165</c:v>
                </c:pt>
                <c:pt idx="7021">
                  <c:v>33.85539413027696</c:v>
                </c:pt>
                <c:pt idx="7022">
                  <c:v>33.84877928170935</c:v>
                </c:pt>
                <c:pt idx="7023">
                  <c:v>33.84216004528662</c:v>
                </c:pt>
                <c:pt idx="7024">
                  <c:v>33.83553642297786</c:v>
                </c:pt>
                <c:pt idx="7025">
                  <c:v>33.8289084167534</c:v>
                </c:pt>
                <c:pt idx="7026">
                  <c:v>33.82227602858496</c:v>
                </c:pt>
                <c:pt idx="7027">
                  <c:v>33.81563926044552</c:v>
                </c:pt>
                <c:pt idx="7028">
                  <c:v>33.8089981143094</c:v>
                </c:pt>
                <c:pt idx="7029">
                  <c:v>33.80235259215216</c:v>
                </c:pt>
                <c:pt idx="7030">
                  <c:v>33.79570269595072</c:v>
                </c:pt>
                <c:pt idx="7031">
                  <c:v>33.78904842768324</c:v>
                </c:pt>
                <c:pt idx="7032">
                  <c:v>33.78238978932927</c:v>
                </c:pt>
                <c:pt idx="7033">
                  <c:v>33.77572678286958</c:v>
                </c:pt>
                <c:pt idx="7034">
                  <c:v>33.76905941028625</c:v>
                </c:pt>
                <c:pt idx="7035">
                  <c:v>33.76238767356272</c:v>
                </c:pt>
                <c:pt idx="7036">
                  <c:v>33.75571157468364</c:v>
                </c:pt>
                <c:pt idx="7037">
                  <c:v>33.74903111563504</c:v>
                </c:pt>
                <c:pt idx="7038">
                  <c:v>33.7423462984042</c:v>
                </c:pt>
                <c:pt idx="7039">
                  <c:v>33.73565712497967</c:v>
                </c:pt>
                <c:pt idx="7040">
                  <c:v>33.72896359735137</c:v>
                </c:pt>
                <c:pt idx="7041">
                  <c:v>33.72226571751046</c:v>
                </c:pt>
                <c:pt idx="7042">
                  <c:v>33.71556348744942</c:v>
                </c:pt>
                <c:pt idx="7043">
                  <c:v>33.70885690916202</c:v>
                </c:pt>
                <c:pt idx="7044">
                  <c:v>33.70214598464331</c:v>
                </c:pt>
                <c:pt idx="7045">
                  <c:v>33.69543071588964</c:v>
                </c:pt>
                <c:pt idx="7046">
                  <c:v>33.68871110489867</c:v>
                </c:pt>
                <c:pt idx="7047">
                  <c:v>33.68198715366929</c:v>
                </c:pt>
                <c:pt idx="7048">
                  <c:v>33.67525886420181</c:v>
                </c:pt>
                <c:pt idx="7049">
                  <c:v>33.66852623849768</c:v>
                </c:pt>
                <c:pt idx="7050">
                  <c:v>33.66178927855973</c:v>
                </c:pt>
                <c:pt idx="7051">
                  <c:v>33.65504798639203</c:v>
                </c:pt>
                <c:pt idx="7052">
                  <c:v>33.64830236400002</c:v>
                </c:pt>
                <c:pt idx="7053">
                  <c:v>33.64155241339032</c:v>
                </c:pt>
                <c:pt idx="7054">
                  <c:v>33.63479813657094</c:v>
                </c:pt>
                <c:pt idx="7055">
                  <c:v>33.62803953555108</c:v>
                </c:pt>
                <c:pt idx="7056">
                  <c:v>33.6212766123413</c:v>
                </c:pt>
                <c:pt idx="7057">
                  <c:v>33.61450936895343</c:v>
                </c:pt>
                <c:pt idx="7058">
                  <c:v>33.60773780740055</c:v>
                </c:pt>
                <c:pt idx="7059">
                  <c:v>33.60096192969707</c:v>
                </c:pt>
                <c:pt idx="7060">
                  <c:v>33.59418173785866</c:v>
                </c:pt>
                <c:pt idx="7061">
                  <c:v>33.58739723390228</c:v>
                </c:pt>
                <c:pt idx="7062">
                  <c:v>33.58060841984616</c:v>
                </c:pt>
                <c:pt idx="7063">
                  <c:v>33.57381529770984</c:v>
                </c:pt>
                <c:pt idx="7064">
                  <c:v>33.5670178695141</c:v>
                </c:pt>
                <c:pt idx="7065">
                  <c:v>33.56021613728105</c:v>
                </c:pt>
                <c:pt idx="7066">
                  <c:v>33.55341010303403</c:v>
                </c:pt>
                <c:pt idx="7067">
                  <c:v>33.54659976879771</c:v>
                </c:pt>
                <c:pt idx="7068">
                  <c:v>33.539785136598</c:v>
                </c:pt>
                <c:pt idx="7069">
                  <c:v>33.5329662084621</c:v>
                </c:pt>
                <c:pt idx="7070">
                  <c:v>33.5261429864185</c:v>
                </c:pt>
                <c:pt idx="7071">
                  <c:v>33.51931547249693</c:v>
                </c:pt>
                <c:pt idx="7072">
                  <c:v>33.51248366872846</c:v>
                </c:pt>
                <c:pt idx="7073">
                  <c:v>33.50564757714539</c:v>
                </c:pt>
                <c:pt idx="7074">
                  <c:v>33.49880719978132</c:v>
                </c:pt>
                <c:pt idx="7075">
                  <c:v>33.4919625386711</c:v>
                </c:pt>
                <c:pt idx="7076">
                  <c:v>33.48511359585085</c:v>
                </c:pt>
                <c:pt idx="7077">
                  <c:v>33.478260373358</c:v>
                </c:pt>
                <c:pt idx="7078">
                  <c:v>33.4714028732312</c:v>
                </c:pt>
                <c:pt idx="7079">
                  <c:v>33.46454109751045</c:v>
                </c:pt>
                <c:pt idx="7080">
                  <c:v>33.45767504823695</c:v>
                </c:pt>
                <c:pt idx="7081">
                  <c:v>33.4508047274532</c:v>
                </c:pt>
                <c:pt idx="7082">
                  <c:v>33.443930137203</c:v>
                </c:pt>
                <c:pt idx="7083">
                  <c:v>33.43705127953133</c:v>
                </c:pt>
                <c:pt idx="7084">
                  <c:v>33.43016815648456</c:v>
                </c:pt>
                <c:pt idx="7085">
                  <c:v>33.42328077011021</c:v>
                </c:pt>
                <c:pt idx="7086">
                  <c:v>33.41638912245718</c:v>
                </c:pt>
                <c:pt idx="7087">
                  <c:v>33.40949321557554</c:v>
                </c:pt>
                <c:pt idx="7088">
                  <c:v>33.40259305151667</c:v>
                </c:pt>
                <c:pt idx="7089">
                  <c:v>33.39568863233328</c:v>
                </c:pt>
                <c:pt idx="7090">
                  <c:v>33.38877996007921</c:v>
                </c:pt>
                <c:pt idx="7091">
                  <c:v>33.38186703680964</c:v>
                </c:pt>
                <c:pt idx="7092">
                  <c:v>33.37494986458108</c:v>
                </c:pt>
                <c:pt idx="7093">
                  <c:v>33.36802844545118</c:v>
                </c:pt>
                <c:pt idx="7094">
                  <c:v>33.36110278147892</c:v>
                </c:pt>
                <c:pt idx="7095">
                  <c:v>33.35417287472453</c:v>
                </c:pt>
                <c:pt idx="7096">
                  <c:v>33.3472387272495</c:v>
                </c:pt>
                <c:pt idx="7097">
                  <c:v>33.3403003411166</c:v>
                </c:pt>
                <c:pt idx="7098">
                  <c:v>33.33335771838985</c:v>
                </c:pt>
                <c:pt idx="7099">
                  <c:v>33.32641086113451</c:v>
                </c:pt>
                <c:pt idx="7100">
                  <c:v>33.31945977141712</c:v>
                </c:pt>
                <c:pt idx="7101">
                  <c:v>33.31250445130548</c:v>
                </c:pt>
                <c:pt idx="7102">
                  <c:v>33.30554490286866</c:v>
                </c:pt>
                <c:pt idx="7103">
                  <c:v>33.29858112817696</c:v>
                </c:pt>
                <c:pt idx="7104">
                  <c:v>33.29161312930193</c:v>
                </c:pt>
                <c:pt idx="7105">
                  <c:v>33.2846409083164</c:v>
                </c:pt>
                <c:pt idx="7106">
                  <c:v>33.27766446729448</c:v>
                </c:pt>
                <c:pt idx="7107">
                  <c:v>33.27068380831151</c:v>
                </c:pt>
                <c:pt idx="7108">
                  <c:v>33.26369893344406</c:v>
                </c:pt>
                <c:pt idx="7109">
                  <c:v>33.25670984476997</c:v>
                </c:pt>
                <c:pt idx="7110">
                  <c:v>33.24971654436834</c:v>
                </c:pt>
                <c:pt idx="7111">
                  <c:v>33.24271903431954</c:v>
                </c:pt>
                <c:pt idx="7112">
                  <c:v>33.23571731670518</c:v>
                </c:pt>
                <c:pt idx="7113">
                  <c:v>33.22871139360808</c:v>
                </c:pt>
                <c:pt idx="7114">
                  <c:v>33.22170126711237</c:v>
                </c:pt>
                <c:pt idx="7115">
                  <c:v>33.21468693930343</c:v>
                </c:pt>
                <c:pt idx="7116">
                  <c:v>33.20766841226784</c:v>
                </c:pt>
                <c:pt idx="7117">
                  <c:v>33.20064568809346</c:v>
                </c:pt>
                <c:pt idx="7118">
                  <c:v>33.19361876886941</c:v>
                </c:pt>
                <c:pt idx="7119">
                  <c:v>33.18658765668601</c:v>
                </c:pt>
                <c:pt idx="7120">
                  <c:v>33.17955235363491</c:v>
                </c:pt>
                <c:pt idx="7121">
                  <c:v>33.17251286180892</c:v>
                </c:pt>
                <c:pt idx="7122">
                  <c:v>33.16546918330214</c:v>
                </c:pt>
                <c:pt idx="7123">
                  <c:v>33.15842132020993</c:v>
                </c:pt>
                <c:pt idx="7124">
                  <c:v>33.15136927462884</c:v>
                </c:pt>
                <c:pt idx="7125">
                  <c:v>33.14431304865673</c:v>
                </c:pt>
                <c:pt idx="7126">
                  <c:v>33.13725264439265</c:v>
                </c:pt>
                <c:pt idx="7127">
                  <c:v>33.13018806393692</c:v>
                </c:pt>
                <c:pt idx="7128">
                  <c:v>33.1231193093911</c:v>
                </c:pt>
                <c:pt idx="7129">
                  <c:v>33.11604638285799</c:v>
                </c:pt>
                <c:pt idx="7130">
                  <c:v>33.10896928644162</c:v>
                </c:pt>
                <c:pt idx="7131">
                  <c:v>33.10188802224727</c:v>
                </c:pt>
                <c:pt idx="7132">
                  <c:v>33.0948025923815</c:v>
                </c:pt>
                <c:pt idx="7133">
                  <c:v>33.08771299895201</c:v>
                </c:pt>
                <c:pt idx="7134">
                  <c:v>33.08061924406783</c:v>
                </c:pt>
                <c:pt idx="7135">
                  <c:v>33.07352132983918</c:v>
                </c:pt>
                <c:pt idx="7136">
                  <c:v>33.06641925837755</c:v>
                </c:pt>
                <c:pt idx="7137">
                  <c:v>33.05931303179563</c:v>
                </c:pt>
                <c:pt idx="7138">
                  <c:v>33.05220265220739</c:v>
                </c:pt>
                <c:pt idx="7139">
                  <c:v>33.04508812172801</c:v>
                </c:pt>
                <c:pt idx="7140">
                  <c:v>33.03796944247387</c:v>
                </c:pt>
                <c:pt idx="7141">
                  <c:v>33.03084661656265</c:v>
                </c:pt>
                <c:pt idx="7142">
                  <c:v>33.02371964611324</c:v>
                </c:pt>
                <c:pt idx="7143">
                  <c:v>33.01658853324572</c:v>
                </c:pt>
                <c:pt idx="7144">
                  <c:v>33.00945328008149</c:v>
                </c:pt>
                <c:pt idx="7145">
                  <c:v>33.00231388874309</c:v>
                </c:pt>
                <c:pt idx="7146">
                  <c:v>32.99517036135435</c:v>
                </c:pt>
                <c:pt idx="7147">
                  <c:v>32.9880227000403</c:v>
                </c:pt>
                <c:pt idx="7148">
                  <c:v>32.98087090692722</c:v>
                </c:pt>
                <c:pt idx="7149">
                  <c:v>32.9737149841426</c:v>
                </c:pt>
                <c:pt idx="7150">
                  <c:v>32.9665549338152</c:v>
                </c:pt>
                <c:pt idx="7151">
                  <c:v>32.95939075807494</c:v>
                </c:pt>
                <c:pt idx="7152">
                  <c:v>32.95222245905302</c:v>
                </c:pt>
                <c:pt idx="7153">
                  <c:v>32.94505003888186</c:v>
                </c:pt>
                <c:pt idx="7154">
                  <c:v>32.93787349969507</c:v>
                </c:pt>
                <c:pt idx="7155">
                  <c:v>32.93069284362755</c:v>
                </c:pt>
                <c:pt idx="7156">
                  <c:v>32.92350807281535</c:v>
                </c:pt>
                <c:pt idx="7157">
                  <c:v>32.91631918939581</c:v>
                </c:pt>
                <c:pt idx="7158">
                  <c:v>32.90912619550744</c:v>
                </c:pt>
                <c:pt idx="7159">
                  <c:v>32.90192909329</c:v>
                </c:pt>
                <c:pt idx="7160">
                  <c:v>32.8947278848845</c:v>
                </c:pt>
                <c:pt idx="7161">
                  <c:v>32.8875225724331</c:v>
                </c:pt>
                <c:pt idx="7162">
                  <c:v>32.88031315807926</c:v>
                </c:pt>
                <c:pt idx="7163">
                  <c:v>32.87309964396758</c:v>
                </c:pt>
                <c:pt idx="7164">
                  <c:v>32.86588203224395</c:v>
                </c:pt>
                <c:pt idx="7165">
                  <c:v>32.85866032505545</c:v>
                </c:pt>
                <c:pt idx="7166">
                  <c:v>32.85143452455035</c:v>
                </c:pt>
                <c:pt idx="7167">
                  <c:v>32.8442046328782</c:v>
                </c:pt>
                <c:pt idx="7168">
                  <c:v>32.83697065218974</c:v>
                </c:pt>
                <c:pt idx="7169">
                  <c:v>32.82973258463688</c:v>
                </c:pt>
                <c:pt idx="7170">
                  <c:v>32.82249043237281</c:v>
                </c:pt>
                <c:pt idx="7171">
                  <c:v>32.81524419755191</c:v>
                </c:pt>
                <c:pt idx="7172">
                  <c:v>32.80799388232976</c:v>
                </c:pt>
                <c:pt idx="7173">
                  <c:v>32.80073948886318</c:v>
                </c:pt>
                <c:pt idx="7174">
                  <c:v>32.7934810193102</c:v>
                </c:pt>
                <c:pt idx="7175">
                  <c:v>32.78621847583005</c:v>
                </c:pt>
                <c:pt idx="7176">
                  <c:v>32.77895186058317</c:v>
                </c:pt>
                <c:pt idx="7177">
                  <c:v>32.7716811757312</c:v>
                </c:pt>
                <c:pt idx="7178">
                  <c:v>32.76440642343706</c:v>
                </c:pt>
                <c:pt idx="7179">
                  <c:v>32.7571276058648</c:v>
                </c:pt>
                <c:pt idx="7180">
                  <c:v>32.7498447251797</c:v>
                </c:pt>
                <c:pt idx="7181">
                  <c:v>32.74255778354825</c:v>
                </c:pt>
                <c:pt idx="7182">
                  <c:v>32.73526678313817</c:v>
                </c:pt>
                <c:pt idx="7183">
                  <c:v>32.72797172611837</c:v>
                </c:pt>
                <c:pt idx="7184">
                  <c:v>32.72067261465897</c:v>
                </c:pt>
                <c:pt idx="7185">
                  <c:v>32.71336945093127</c:v>
                </c:pt>
                <c:pt idx="7186">
                  <c:v>32.70606223710785</c:v>
                </c:pt>
                <c:pt idx="7187">
                  <c:v>32.69875097536241</c:v>
                </c:pt>
                <c:pt idx="7188">
                  <c:v>32.69143566786989</c:v>
                </c:pt>
                <c:pt idx="7189">
                  <c:v>32.68411631680644</c:v>
                </c:pt>
                <c:pt idx="7190">
                  <c:v>32.6767929243494</c:v>
                </c:pt>
                <c:pt idx="7191">
                  <c:v>32.66946549267733</c:v>
                </c:pt>
                <c:pt idx="7192">
                  <c:v>32.66213402396996</c:v>
                </c:pt>
                <c:pt idx="7193">
                  <c:v>32.65479852040825</c:v>
                </c:pt>
                <c:pt idx="7194">
                  <c:v>32.64745898417436</c:v>
                </c:pt>
                <c:pt idx="7195">
                  <c:v>32.64011541745163</c:v>
                </c:pt>
                <c:pt idx="7196">
                  <c:v>32.63276782242461</c:v>
                </c:pt>
                <c:pt idx="7197">
                  <c:v>32.62541620127904</c:v>
                </c:pt>
                <c:pt idx="7198">
                  <c:v>32.61806055620188</c:v>
                </c:pt>
                <c:pt idx="7199">
                  <c:v>32.61070088938126</c:v>
                </c:pt>
                <c:pt idx="7200">
                  <c:v>32.60333720300653</c:v>
                </c:pt>
                <c:pt idx="7201">
                  <c:v>32.5959694992682</c:v>
                </c:pt>
                <c:pt idx="7202">
                  <c:v>32.58859778035804</c:v>
                </c:pt>
                <c:pt idx="7203">
                  <c:v>32.58122204846894</c:v>
                </c:pt>
                <c:pt idx="7204">
                  <c:v>32.57384230579503</c:v>
                </c:pt>
                <c:pt idx="7205">
                  <c:v>32.56645855453161</c:v>
                </c:pt>
                <c:pt idx="7206">
                  <c:v>32.55907079687521</c:v>
                </c:pt>
                <c:pt idx="7207">
                  <c:v>32.55167903502348</c:v>
                </c:pt>
                <c:pt idx="7208">
                  <c:v>32.54428327117535</c:v>
                </c:pt>
                <c:pt idx="7209">
                  <c:v>32.5368835075309</c:v>
                </c:pt>
                <c:pt idx="7210">
                  <c:v>32.52947974629135</c:v>
                </c:pt>
                <c:pt idx="7211">
                  <c:v>32.52207198965919</c:v>
                </c:pt>
                <c:pt idx="7212">
                  <c:v>32.51466023983805</c:v>
                </c:pt>
                <c:pt idx="7213">
                  <c:v>32.50724449903277</c:v>
                </c:pt>
                <c:pt idx="7214">
                  <c:v>32.49982476944938</c:v>
                </c:pt>
                <c:pt idx="7215">
                  <c:v>32.49240105329507</c:v>
                </c:pt>
                <c:pt idx="7216">
                  <c:v>32.48497335277824</c:v>
                </c:pt>
                <c:pt idx="7217">
                  <c:v>32.47754167010844</c:v>
                </c:pt>
                <c:pt idx="7218">
                  <c:v>32.47010600749647</c:v>
                </c:pt>
                <c:pt idx="7219">
                  <c:v>32.46266636715426</c:v>
                </c:pt>
                <c:pt idx="7220">
                  <c:v>32.45522275129493</c:v>
                </c:pt>
                <c:pt idx="7221">
                  <c:v>32.44777516213281</c:v>
                </c:pt>
                <c:pt idx="7222">
                  <c:v>32.44032360188338</c:v>
                </c:pt>
                <c:pt idx="7223">
                  <c:v>32.43286807276331</c:v>
                </c:pt>
                <c:pt idx="7224">
                  <c:v>32.42540857699048</c:v>
                </c:pt>
                <c:pt idx="7225">
                  <c:v>32.4179451167839</c:v>
                </c:pt>
                <c:pt idx="7226">
                  <c:v>32.41047769436379</c:v>
                </c:pt>
                <c:pt idx="7227">
                  <c:v>32.40300631195156</c:v>
                </c:pt>
                <c:pt idx="7228">
                  <c:v>32.39553097176976</c:v>
                </c:pt>
                <c:pt idx="7229">
                  <c:v>32.38805167604214</c:v>
                </c:pt>
                <c:pt idx="7230">
                  <c:v>32.38056842699364</c:v>
                </c:pt>
                <c:pt idx="7231">
                  <c:v>32.37308122685036</c:v>
                </c:pt>
                <c:pt idx="7232">
                  <c:v>32.36559007783958</c:v>
                </c:pt>
                <c:pt idx="7233">
                  <c:v>32.35809498218973</c:v>
                </c:pt>
                <c:pt idx="7234">
                  <c:v>32.35059594213045</c:v>
                </c:pt>
                <c:pt idx="7235">
                  <c:v>32.34309295989252</c:v>
                </c:pt>
                <c:pt idx="7236">
                  <c:v>32.33558603770796</c:v>
                </c:pt>
                <c:pt idx="7237">
                  <c:v>32.32807517780987</c:v>
                </c:pt>
                <c:pt idx="7238">
                  <c:v>32.32056038243257</c:v>
                </c:pt>
                <c:pt idx="7239">
                  <c:v>32.31304165381156</c:v>
                </c:pt>
                <c:pt idx="7240">
                  <c:v>32.30551899418351</c:v>
                </c:pt>
                <c:pt idx="7241">
                  <c:v>32.2979924057862</c:v>
                </c:pt>
                <c:pt idx="7242">
                  <c:v>32.29046189085866</c:v>
                </c:pt>
                <c:pt idx="7243">
                  <c:v>32.28292745164102</c:v>
                </c:pt>
                <c:pt idx="7244">
                  <c:v>32.27538909037467</c:v>
                </c:pt>
                <c:pt idx="7245">
                  <c:v>32.26784680930204</c:v>
                </c:pt>
                <c:pt idx="7246">
                  <c:v>32.26030061066683</c:v>
                </c:pt>
                <c:pt idx="7247">
                  <c:v>32.25275049671386</c:v>
                </c:pt>
                <c:pt idx="7248">
                  <c:v>32.24519646968911</c:v>
                </c:pt>
                <c:pt idx="7249">
                  <c:v>32.23763853183975</c:v>
                </c:pt>
                <c:pt idx="7250">
                  <c:v>32.2300766854141</c:v>
                </c:pt>
                <c:pt idx="7251">
                  <c:v>32.22251093266164</c:v>
                </c:pt>
                <c:pt idx="7252">
                  <c:v>32.21494127583298</c:v>
                </c:pt>
                <c:pt idx="7253">
                  <c:v>32.20736771718001</c:v>
                </c:pt>
                <c:pt idx="7254">
                  <c:v>32.19979025895561</c:v>
                </c:pt>
                <c:pt idx="7255">
                  <c:v>32.19220890341395</c:v>
                </c:pt>
                <c:pt idx="7256">
                  <c:v>32.18462365281029</c:v>
                </c:pt>
                <c:pt idx="7257">
                  <c:v>32.17703450940112</c:v>
                </c:pt>
                <c:pt idx="7258">
                  <c:v>32.169441475444</c:v>
                </c:pt>
                <c:pt idx="7259">
                  <c:v>32.16184455319772</c:v>
                </c:pt>
                <c:pt idx="7260">
                  <c:v>32.15424374492218</c:v>
                </c:pt>
                <c:pt idx="7261">
                  <c:v>32.14663905287846</c:v>
                </c:pt>
                <c:pt idx="7262">
                  <c:v>32.13903047932877</c:v>
                </c:pt>
                <c:pt idx="7263">
                  <c:v>32.13141802653651</c:v>
                </c:pt>
                <c:pt idx="7264">
                  <c:v>32.1238016967662</c:v>
                </c:pt>
                <c:pt idx="7265">
                  <c:v>32.11618149228355</c:v>
                </c:pt>
                <c:pt idx="7266">
                  <c:v>32.10855741535541</c:v>
                </c:pt>
                <c:pt idx="7267">
                  <c:v>32.10092946824975</c:v>
                </c:pt>
                <c:pt idx="7268">
                  <c:v>32.09329765323572</c:v>
                </c:pt>
                <c:pt idx="7269">
                  <c:v>32.08566197258363</c:v>
                </c:pt>
                <c:pt idx="7270">
                  <c:v>32.07802242856493</c:v>
                </c:pt>
                <c:pt idx="7271">
                  <c:v>32.0703790234522</c:v>
                </c:pt>
                <c:pt idx="7272">
                  <c:v>32.06273175951918</c:v>
                </c:pt>
                <c:pt idx="7273">
                  <c:v>32.05508063904077</c:v>
                </c:pt>
                <c:pt idx="7274">
                  <c:v>32.04742566429301</c:v>
                </c:pt>
                <c:pt idx="7275">
                  <c:v>32.03976683755311</c:v>
                </c:pt>
                <c:pt idx="7276">
                  <c:v>32.03210416109936</c:v>
                </c:pt>
                <c:pt idx="7277">
                  <c:v>32.02443763721126</c:v>
                </c:pt>
                <c:pt idx="7278">
                  <c:v>32.01676726816945</c:v>
                </c:pt>
                <c:pt idx="7279">
                  <c:v>32.00909305625564</c:v>
                </c:pt>
                <c:pt idx="7280">
                  <c:v>32.0014150037528</c:v>
                </c:pt>
                <c:pt idx="7281">
                  <c:v>31.99373311294493</c:v>
                </c:pt>
                <c:pt idx="7282">
                  <c:v>31.98604738611726</c:v>
                </c:pt>
                <c:pt idx="7283">
                  <c:v>31.97835782555612</c:v>
                </c:pt>
                <c:pt idx="7284">
                  <c:v>31.97066443354897</c:v>
                </c:pt>
                <c:pt idx="7285">
                  <c:v>31.96296721238443</c:v>
                </c:pt>
                <c:pt idx="7286">
                  <c:v>31.95526616435225</c:v>
                </c:pt>
                <c:pt idx="7287">
                  <c:v>31.94756129174332</c:v>
                </c:pt>
                <c:pt idx="7288">
                  <c:v>31.9398525968497</c:v>
                </c:pt>
                <c:pt idx="7289">
                  <c:v>31.93214008196451</c:v>
                </c:pt>
                <c:pt idx="7290">
                  <c:v>31.92442374938209</c:v>
                </c:pt>
                <c:pt idx="7291">
                  <c:v>31.91670360139785</c:v>
                </c:pt>
                <c:pt idx="7292">
                  <c:v>31.90897964030839</c:v>
                </c:pt>
                <c:pt idx="7293">
                  <c:v>31.90125186841141</c:v>
                </c:pt>
                <c:pt idx="7294">
                  <c:v>31.89352028800573</c:v>
                </c:pt>
                <c:pt idx="7295">
                  <c:v>31.88578490139135</c:v>
                </c:pt>
                <c:pt idx="7296">
                  <c:v>31.87804571086937</c:v>
                </c:pt>
                <c:pt idx="7297">
                  <c:v>31.87030271874203</c:v>
                </c:pt>
                <c:pt idx="7298">
                  <c:v>31.8625559273127</c:v>
                </c:pt>
                <c:pt idx="7299">
                  <c:v>31.85480533888586</c:v>
                </c:pt>
                <c:pt idx="7300">
                  <c:v>31.84705095576717</c:v>
                </c:pt>
                <c:pt idx="7301">
                  <c:v>31.83929278026336</c:v>
                </c:pt>
                <c:pt idx="7302">
                  <c:v>31.83153081468234</c:v>
                </c:pt>
                <c:pt idx="7303">
                  <c:v>31.82376506133312</c:v>
                </c:pt>
                <c:pt idx="7304">
                  <c:v>31.81599552252582</c:v>
                </c:pt>
                <c:pt idx="7305">
                  <c:v>31.80822220057172</c:v>
                </c:pt>
                <c:pt idx="7306">
                  <c:v>31.80044509778322</c:v>
                </c:pt>
                <c:pt idx="7307">
                  <c:v>31.79266421647382</c:v>
                </c:pt>
                <c:pt idx="7308">
                  <c:v>31.78487955895818</c:v>
                </c:pt>
                <c:pt idx="7309">
                  <c:v>31.77709112755205</c:v>
                </c:pt>
                <c:pt idx="7310">
                  <c:v>31.76929892457231</c:v>
                </c:pt>
                <c:pt idx="7311">
                  <c:v>31.76150295233698</c:v>
                </c:pt>
                <c:pt idx="7312">
                  <c:v>31.75370321316519</c:v>
                </c:pt>
                <c:pt idx="7313">
                  <c:v>31.74589970937719</c:v>
                </c:pt>
                <c:pt idx="7314">
                  <c:v>31.73809244329436</c:v>
                </c:pt>
                <c:pt idx="7315">
                  <c:v>31.73028141723916</c:v>
                </c:pt>
                <c:pt idx="7316">
                  <c:v>31.72246663353521</c:v>
                </c:pt>
                <c:pt idx="7317">
                  <c:v>31.71464809450725</c:v>
                </c:pt>
                <c:pt idx="7318">
                  <c:v>31.70682580248112</c:v>
                </c:pt>
                <c:pt idx="7319">
                  <c:v>31.69899975978377</c:v>
                </c:pt>
                <c:pt idx="7320">
                  <c:v>31.69116996874328</c:v>
                </c:pt>
                <c:pt idx="7321">
                  <c:v>31.68333643168883</c:v>
                </c:pt>
                <c:pt idx="7322">
                  <c:v>31.67549915095074</c:v>
                </c:pt>
                <c:pt idx="7323">
                  <c:v>31.66765812886042</c:v>
                </c:pt>
                <c:pt idx="7324">
                  <c:v>31.65981336775041</c:v>
                </c:pt>
                <c:pt idx="7325">
                  <c:v>31.65196486995433</c:v>
                </c:pt>
                <c:pt idx="7326">
                  <c:v>31.64411263780696</c:v>
                </c:pt>
                <c:pt idx="7327">
                  <c:v>31.63625667364415</c:v>
                </c:pt>
                <c:pt idx="7328">
                  <c:v>31.62839697980289</c:v>
                </c:pt>
                <c:pt idx="7329">
                  <c:v>31.62053355862124</c:v>
                </c:pt>
                <c:pt idx="7330">
                  <c:v>31.61266641243844</c:v>
                </c:pt>
                <c:pt idx="7331">
                  <c:v>31.60479554359475</c:v>
                </c:pt>
                <c:pt idx="7332">
                  <c:v>31.59692095443159</c:v>
                </c:pt>
                <c:pt idx="7333">
                  <c:v>31.58904264729149</c:v>
                </c:pt>
                <c:pt idx="7334">
                  <c:v>31.58116062451806</c:v>
                </c:pt>
                <c:pt idx="7335">
                  <c:v>31.57327488845603</c:v>
                </c:pt>
                <c:pt idx="7336">
                  <c:v>31.56538544145124</c:v>
                </c:pt>
                <c:pt idx="7337">
                  <c:v>31.55749228585062</c:v>
                </c:pt>
                <c:pt idx="7338">
                  <c:v>31.54959542400221</c:v>
                </c:pt>
                <c:pt idx="7339">
                  <c:v>31.54169485825514</c:v>
                </c:pt>
                <c:pt idx="7340">
                  <c:v>31.53379059095969</c:v>
                </c:pt>
                <c:pt idx="7341">
                  <c:v>31.52588262446716</c:v>
                </c:pt>
                <c:pt idx="7342">
                  <c:v>31.51797096113004</c:v>
                </c:pt>
                <c:pt idx="7343">
                  <c:v>31.51005560330183</c:v>
                </c:pt>
                <c:pt idx="7344">
                  <c:v>31.5021365533372</c:v>
                </c:pt>
                <c:pt idx="7345">
                  <c:v>31.4942138135919</c:v>
                </c:pt>
                <c:pt idx="7346">
                  <c:v>31.48628738642276</c:v>
                </c:pt>
                <c:pt idx="7347">
                  <c:v>31.47835727418771</c:v>
                </c:pt>
                <c:pt idx="7348">
                  <c:v>31.4704234792458</c:v>
                </c:pt>
                <c:pt idx="7349">
                  <c:v>31.46248600395714</c:v>
                </c:pt>
                <c:pt idx="7350">
                  <c:v>31.45454485068297</c:v>
                </c:pt>
                <c:pt idx="7351">
                  <c:v>31.4466000217856</c:v>
                </c:pt>
                <c:pt idx="7352">
                  <c:v>31.43865151962844</c:v>
                </c:pt>
                <c:pt idx="7353">
                  <c:v>31.43069934657599</c:v>
                </c:pt>
                <c:pt idx="7354">
                  <c:v>31.42274350499386</c:v>
                </c:pt>
                <c:pt idx="7355">
                  <c:v>31.41478399724874</c:v>
                </c:pt>
                <c:pt idx="7356">
                  <c:v>31.40682082570839</c:v>
                </c:pt>
                <c:pt idx="7357">
                  <c:v>31.39885399274169</c:v>
                </c:pt>
                <c:pt idx="7358">
                  <c:v>31.3908835007186</c:v>
                </c:pt>
                <c:pt idx="7359">
                  <c:v>31.38290935201013</c:v>
                </c:pt>
                <c:pt idx="7360">
                  <c:v>31.37493154898847</c:v>
                </c:pt>
                <c:pt idx="7361">
                  <c:v>31.36695009402679</c:v>
                </c:pt>
                <c:pt idx="7362">
                  <c:v>31.35896498949944</c:v>
                </c:pt>
                <c:pt idx="7363">
                  <c:v>31.35097623778178</c:v>
                </c:pt>
                <c:pt idx="7364">
                  <c:v>31.3429838412503</c:v>
                </c:pt>
                <c:pt idx="7365">
                  <c:v>31.33498780228257</c:v>
                </c:pt>
                <c:pt idx="7366">
                  <c:v>31.32698812325722</c:v>
                </c:pt>
                <c:pt idx="7367">
                  <c:v>31.31898480655398</c:v>
                </c:pt>
                <c:pt idx="7368">
                  <c:v>31.31097785455367</c:v>
                </c:pt>
                <c:pt idx="7369">
                  <c:v>31.30296726963817</c:v>
                </c:pt>
                <c:pt idx="7370">
                  <c:v>31.29495305419046</c:v>
                </c:pt>
                <c:pt idx="7371">
                  <c:v>31.28693521059459</c:v>
                </c:pt>
                <c:pt idx="7372">
                  <c:v>31.27891374123569</c:v>
                </c:pt>
                <c:pt idx="7373">
                  <c:v>31.27088864849999</c:v>
                </c:pt>
                <c:pt idx="7374">
                  <c:v>31.26285993477474</c:v>
                </c:pt>
                <c:pt idx="7375">
                  <c:v>31.25482760244833</c:v>
                </c:pt>
                <c:pt idx="7376">
                  <c:v>31.2467916539102</c:v>
                </c:pt>
                <c:pt idx="7377">
                  <c:v>31.23875209155086</c:v>
                </c:pt>
                <c:pt idx="7378">
                  <c:v>31.23070891776192</c:v>
                </c:pt>
                <c:pt idx="7379">
                  <c:v>31.22266213493602</c:v>
                </c:pt>
                <c:pt idx="7380">
                  <c:v>31.21461174546693</c:v>
                </c:pt>
                <c:pt idx="7381">
                  <c:v>31.20655775174943</c:v>
                </c:pt>
                <c:pt idx="7382">
                  <c:v>31.19850015617943</c:v>
                </c:pt>
                <c:pt idx="7383">
                  <c:v>31.19043896115388</c:v>
                </c:pt>
                <c:pt idx="7384">
                  <c:v>31.18237416907081</c:v>
                </c:pt>
                <c:pt idx="7385">
                  <c:v>31.17430578232931</c:v>
                </c:pt>
                <c:pt idx="7386">
                  <c:v>31.16623380332955</c:v>
                </c:pt>
                <c:pt idx="7387">
                  <c:v>31.15815823447279</c:v>
                </c:pt>
                <c:pt idx="7388">
                  <c:v>31.15007907816128</c:v>
                </c:pt>
                <c:pt idx="7389">
                  <c:v>31.14199633679845</c:v>
                </c:pt>
                <c:pt idx="7390">
                  <c:v>31.1339100127887</c:v>
                </c:pt>
                <c:pt idx="7391">
                  <c:v>31.12582010853753</c:v>
                </c:pt>
                <c:pt idx="7392">
                  <c:v>31.11772662645154</c:v>
                </c:pt>
                <c:pt idx="7393">
                  <c:v>31.10962956893832</c:v>
                </c:pt>
                <c:pt idx="7394">
                  <c:v>31.10152893840662</c:v>
                </c:pt>
                <c:pt idx="7395">
                  <c:v>31.09342473726614</c:v>
                </c:pt>
                <c:pt idx="7396">
                  <c:v>31.08531696792774</c:v>
                </c:pt>
                <c:pt idx="7397">
                  <c:v>31.0772056328033</c:v>
                </c:pt>
                <c:pt idx="7398">
                  <c:v>31.06909073430574</c:v>
                </c:pt>
                <c:pt idx="7399">
                  <c:v>31.06097227484909</c:v>
                </c:pt>
                <c:pt idx="7400">
                  <c:v>31.0528502568484</c:v>
                </c:pt>
                <c:pt idx="7401">
                  <c:v>31.04472468271979</c:v>
                </c:pt>
                <c:pt idx="7402">
                  <c:v>31.03659555488044</c:v>
                </c:pt>
                <c:pt idx="7403">
                  <c:v>31.02846287574858</c:v>
                </c:pt>
                <c:pt idx="7404">
                  <c:v>31.02032664774352</c:v>
                </c:pt>
                <c:pt idx="7405">
                  <c:v>31.0121868732856</c:v>
                </c:pt>
                <c:pt idx="7406">
                  <c:v>31.00404355479622</c:v>
                </c:pt>
                <c:pt idx="7407">
                  <c:v>30.99589669469783</c:v>
                </c:pt>
                <c:pt idx="7408">
                  <c:v>30.98774629541396</c:v>
                </c:pt>
                <c:pt idx="7409">
                  <c:v>30.97959235936916</c:v>
                </c:pt>
                <c:pt idx="7410">
                  <c:v>30.97143488898905</c:v>
                </c:pt>
                <c:pt idx="7411">
                  <c:v>30.9632738867003</c:v>
                </c:pt>
                <c:pt idx="7412">
                  <c:v>30.95510935493063</c:v>
                </c:pt>
                <c:pt idx="7413">
                  <c:v>30.9469412961088</c:v>
                </c:pt>
                <c:pt idx="7414">
                  <c:v>30.93876971266464</c:v>
                </c:pt>
                <c:pt idx="7415">
                  <c:v>30.930594607029</c:v>
                </c:pt>
                <c:pt idx="7416">
                  <c:v>30.92241598163379</c:v>
                </c:pt>
                <c:pt idx="7417">
                  <c:v>30.914233838912</c:v>
                </c:pt>
                <c:pt idx="7418">
                  <c:v>30.90604818129762</c:v>
                </c:pt>
                <c:pt idx="7419">
                  <c:v>30.8978590112257</c:v>
                </c:pt>
                <c:pt idx="7420">
                  <c:v>30.88966633113232</c:v>
                </c:pt>
                <c:pt idx="7421">
                  <c:v>30.88147014345466</c:v>
                </c:pt>
                <c:pt idx="7422">
                  <c:v>30.87327045063087</c:v>
                </c:pt>
                <c:pt idx="7423">
                  <c:v>30.8650672551002</c:v>
                </c:pt>
                <c:pt idx="7424">
                  <c:v>30.85686055930292</c:v>
                </c:pt>
                <c:pt idx="7425">
                  <c:v>30.84865036568032</c:v>
                </c:pt>
                <c:pt idx="7426">
                  <c:v>30.84043667667477</c:v>
                </c:pt>
                <c:pt idx="7427">
                  <c:v>30.83221949472966</c:v>
                </c:pt>
                <c:pt idx="7428">
                  <c:v>30.82399882228942</c:v>
                </c:pt>
                <c:pt idx="7429">
                  <c:v>30.81577466179951</c:v>
                </c:pt>
                <c:pt idx="7430">
                  <c:v>30.80754701570644</c:v>
                </c:pt>
                <c:pt idx="7431">
                  <c:v>30.79931588645776</c:v>
                </c:pt>
                <c:pt idx="7432">
                  <c:v>30.79108127650204</c:v>
                </c:pt>
                <c:pt idx="7433">
                  <c:v>30.7828431882889</c:v>
                </c:pt>
                <c:pt idx="7434">
                  <c:v>30.774601624269</c:v>
                </c:pt>
                <c:pt idx="7435">
                  <c:v>30.766356586894</c:v>
                </c:pt>
                <c:pt idx="7436">
                  <c:v>30.75810807861664</c:v>
                </c:pt>
                <c:pt idx="7437">
                  <c:v>30.74985610189066</c:v>
                </c:pt>
                <c:pt idx="7438">
                  <c:v>30.74160065917082</c:v>
                </c:pt>
                <c:pt idx="7439">
                  <c:v>30.73334175291297</c:v>
                </c:pt>
                <c:pt idx="7440">
                  <c:v>30.72507938557392</c:v>
                </c:pt>
                <c:pt idx="7441">
                  <c:v>30.71681355961157</c:v>
                </c:pt>
                <c:pt idx="7442">
                  <c:v>30.70854427748479</c:v>
                </c:pt>
                <c:pt idx="7443">
                  <c:v>30.70027154165354</c:v>
                </c:pt>
                <c:pt idx="7444">
                  <c:v>30.69199535457876</c:v>
                </c:pt>
                <c:pt idx="7445">
                  <c:v>30.68371571872243</c:v>
                </c:pt>
                <c:pt idx="7446">
                  <c:v>30.67543263654757</c:v>
                </c:pt>
                <c:pt idx="7447">
                  <c:v>30.66714611051821</c:v>
                </c:pt>
                <c:pt idx="7448">
                  <c:v>30.6588561430994</c:v>
                </c:pt>
                <c:pt idx="7449">
                  <c:v>30.65056273675723</c:v>
                </c:pt>
                <c:pt idx="7450">
                  <c:v>30.64226589395881</c:v>
                </c:pt>
                <c:pt idx="7451">
                  <c:v>30.63396561717227</c:v>
                </c:pt>
                <c:pt idx="7452">
                  <c:v>30.62566190886674</c:v>
                </c:pt>
                <c:pt idx="7453">
                  <c:v>30.61735477151241</c:v>
                </c:pt>
                <c:pt idx="7454">
                  <c:v>30.60904420758045</c:v>
                </c:pt>
                <c:pt idx="7455">
                  <c:v>30.60073021954309</c:v>
                </c:pt>
                <c:pt idx="7456">
                  <c:v>30.59241280987354</c:v>
                </c:pt>
                <c:pt idx="7457">
                  <c:v>30.58409198104608</c:v>
                </c:pt>
                <c:pt idx="7458">
                  <c:v>30.57576773553592</c:v>
                </c:pt>
                <c:pt idx="7459">
                  <c:v>30.56744007581938</c:v>
                </c:pt>
                <c:pt idx="7460">
                  <c:v>30.55910900437375</c:v>
                </c:pt>
                <c:pt idx="7461">
                  <c:v>30.55077452367733</c:v>
                </c:pt>
                <c:pt idx="7462">
                  <c:v>30.54243663620945</c:v>
                </c:pt>
                <c:pt idx="7463">
                  <c:v>30.53409534445045</c:v>
                </c:pt>
                <c:pt idx="7464">
                  <c:v>30.52575065088166</c:v>
                </c:pt>
                <c:pt idx="7465">
                  <c:v>30.51740255798547</c:v>
                </c:pt>
                <c:pt idx="7466">
                  <c:v>30.50905106824523</c:v>
                </c:pt>
                <c:pt idx="7467">
                  <c:v>30.50069618414533</c:v>
                </c:pt>
                <c:pt idx="7468">
                  <c:v>30.49233790817118</c:v>
                </c:pt>
                <c:pt idx="7469">
                  <c:v>30.48397624280918</c:v>
                </c:pt>
                <c:pt idx="7470">
                  <c:v>30.47561119054673</c:v>
                </c:pt>
                <c:pt idx="7471">
                  <c:v>30.46724275387224</c:v>
                </c:pt>
                <c:pt idx="7472">
                  <c:v>30.45887093527515</c:v>
                </c:pt>
                <c:pt idx="7473">
                  <c:v>30.45049573724589</c:v>
                </c:pt>
                <c:pt idx="7474">
                  <c:v>30.44211716227589</c:v>
                </c:pt>
                <c:pt idx="7475">
                  <c:v>30.4337352128576</c:v>
                </c:pt>
                <c:pt idx="7476">
                  <c:v>30.42534989148445</c:v>
                </c:pt>
                <c:pt idx="7477">
                  <c:v>30.41696120065092</c:v>
                </c:pt>
                <c:pt idx="7478">
                  <c:v>30.40856914285242</c:v>
                </c:pt>
                <c:pt idx="7479">
                  <c:v>30.40017372058543</c:v>
                </c:pt>
                <c:pt idx="7480">
                  <c:v>30.39177493634739</c:v>
                </c:pt>
                <c:pt idx="7481">
                  <c:v>30.38337279263676</c:v>
                </c:pt>
                <c:pt idx="7482">
                  <c:v>30.374967291953</c:v>
                </c:pt>
                <c:pt idx="7483">
                  <c:v>30.36655843679653</c:v>
                </c:pt>
                <c:pt idx="7484">
                  <c:v>30.35814622966883</c:v>
                </c:pt>
                <c:pt idx="7485">
                  <c:v>30.34973067307233</c:v>
                </c:pt>
                <c:pt idx="7486">
                  <c:v>30.3413117695105</c:v>
                </c:pt>
                <c:pt idx="7487">
                  <c:v>30.33288952148773</c:v>
                </c:pt>
                <c:pt idx="7488">
                  <c:v>30.32446393150948</c:v>
                </c:pt>
                <c:pt idx="7489">
                  <c:v>30.3160350020822</c:v>
                </c:pt>
                <c:pt idx="7490">
                  <c:v>30.30760273571326</c:v>
                </c:pt>
                <c:pt idx="7491">
                  <c:v>30.29916713491111</c:v>
                </c:pt>
                <c:pt idx="7492">
                  <c:v>30.29072820218514</c:v>
                </c:pt>
                <c:pt idx="7493">
                  <c:v>30.28228594004577</c:v>
                </c:pt>
                <c:pt idx="7494">
                  <c:v>30.27384035100436</c:v>
                </c:pt>
                <c:pt idx="7495">
                  <c:v>30.26539143757329</c:v>
                </c:pt>
                <c:pt idx="7496">
                  <c:v>30.25693920226593</c:v>
                </c:pt>
                <c:pt idx="7497">
                  <c:v>30.24848364759664</c:v>
                </c:pt>
                <c:pt idx="7498">
                  <c:v>30.24002477608075</c:v>
                </c:pt>
                <c:pt idx="7499">
                  <c:v>30.2315625902346</c:v>
                </c:pt>
                <c:pt idx="7500">
                  <c:v>30.22309709257549</c:v>
                </c:pt>
                <c:pt idx="7501">
                  <c:v>30.21462828562172</c:v>
                </c:pt>
                <c:pt idx="7502">
                  <c:v>30.2061561718926</c:v>
                </c:pt>
                <c:pt idx="7503">
                  <c:v>30.19768075390834</c:v>
                </c:pt>
                <c:pt idx="7504">
                  <c:v>30.18920203419025</c:v>
                </c:pt>
                <c:pt idx="7505">
                  <c:v>30.18072001526053</c:v>
                </c:pt>
                <c:pt idx="7506">
                  <c:v>30.17223469964241</c:v>
                </c:pt>
                <c:pt idx="7507">
                  <c:v>30.16374608986006</c:v>
                </c:pt>
                <c:pt idx="7508">
                  <c:v>30.15525418843868</c:v>
                </c:pt>
                <c:pt idx="7509">
                  <c:v>30.1467589979044</c:v>
                </c:pt>
                <c:pt idx="7510">
                  <c:v>30.13826052078437</c:v>
                </c:pt>
                <c:pt idx="7511">
                  <c:v>30.1297587596067</c:v>
                </c:pt>
                <c:pt idx="7512">
                  <c:v>30.12125371690046</c:v>
                </c:pt>
                <c:pt idx="7513">
                  <c:v>30.11274539519573</c:v>
                </c:pt>
                <c:pt idx="7514">
                  <c:v>30.10423379702354</c:v>
                </c:pt>
                <c:pt idx="7515">
                  <c:v>30.09571892491589</c:v>
                </c:pt>
                <c:pt idx="7516">
                  <c:v>30.08720078140579</c:v>
                </c:pt>
                <c:pt idx="7517">
                  <c:v>30.0786793690272</c:v>
                </c:pt>
                <c:pt idx="7518">
                  <c:v>30.07015469031503</c:v>
                </c:pt>
                <c:pt idx="7519">
                  <c:v>30.0616267478052</c:v>
                </c:pt>
                <c:pt idx="7520">
                  <c:v>30.05309554403458</c:v>
                </c:pt>
                <c:pt idx="7521">
                  <c:v>30.04456108154102</c:v>
                </c:pt>
                <c:pt idx="7522">
                  <c:v>30.03602336286332</c:v>
                </c:pt>
                <c:pt idx="7523">
                  <c:v>30.02748239054128</c:v>
                </c:pt>
                <c:pt idx="7524">
                  <c:v>30.01893816711565</c:v>
                </c:pt>
                <c:pt idx="7525">
                  <c:v>30.01039069512813</c:v>
                </c:pt>
                <c:pt idx="7526">
                  <c:v>30.00183997712141</c:v>
                </c:pt>
                <c:pt idx="7527">
                  <c:v>29.99328601563916</c:v>
                </c:pt>
                <c:pt idx="7528">
                  <c:v>29.98472881322597</c:v>
                </c:pt>
                <c:pt idx="7529">
                  <c:v>29.97616837242744</c:v>
                </c:pt>
                <c:pt idx="7530">
                  <c:v>29.9676046957901</c:v>
                </c:pt>
                <c:pt idx="7531">
                  <c:v>29.95903778586145</c:v>
                </c:pt>
                <c:pt idx="7532">
                  <c:v>29.95046764518997</c:v>
                </c:pt>
                <c:pt idx="7533">
                  <c:v>29.94189427632508</c:v>
                </c:pt>
                <c:pt idx="7534">
                  <c:v>29.93331768181718</c:v>
                </c:pt>
                <c:pt idx="7535">
                  <c:v>29.92473786421759</c:v>
                </c:pt>
                <c:pt idx="7536">
                  <c:v>29.91615482607865</c:v>
                </c:pt>
                <c:pt idx="7537">
                  <c:v>29.9075685699536</c:v>
                </c:pt>
                <c:pt idx="7538">
                  <c:v>29.89897909839667</c:v>
                </c:pt>
                <c:pt idx="7539">
                  <c:v>29.89038641396303</c:v>
                </c:pt>
                <c:pt idx="7540">
                  <c:v>29.88179051920883</c:v>
                </c:pt>
                <c:pt idx="7541">
                  <c:v>29.87319141669116</c:v>
                </c:pt>
                <c:pt idx="7542">
                  <c:v>29.86458910896804</c:v>
                </c:pt>
                <c:pt idx="7543">
                  <c:v>29.8559835985985</c:v>
                </c:pt>
                <c:pt idx="7544">
                  <c:v>29.84737488814245</c:v>
                </c:pt>
                <c:pt idx="7545">
                  <c:v>29.83876298016082</c:v>
                </c:pt>
                <c:pt idx="7546">
                  <c:v>29.83014787721546</c:v>
                </c:pt>
                <c:pt idx="7547">
                  <c:v>29.82152958186915</c:v>
                </c:pt>
                <c:pt idx="7548">
                  <c:v>29.8129080966857</c:v>
                </c:pt>
                <c:pt idx="7549">
                  <c:v>29.80428342422974</c:v>
                </c:pt>
                <c:pt idx="7550">
                  <c:v>29.79565556706696</c:v>
                </c:pt>
                <c:pt idx="7551">
                  <c:v>29.78702452776395</c:v>
                </c:pt>
                <c:pt idx="7552">
                  <c:v>29.77839030888826</c:v>
                </c:pt>
                <c:pt idx="7553">
                  <c:v>29.76975291300836</c:v>
                </c:pt>
                <c:pt idx="7554">
                  <c:v>29.76111234269371</c:v>
                </c:pt>
                <c:pt idx="7555">
                  <c:v>29.75246860051468</c:v>
                </c:pt>
                <c:pt idx="7556">
                  <c:v>29.74382168904259</c:v>
                </c:pt>
                <c:pt idx="7557">
                  <c:v>29.73517161084969</c:v>
                </c:pt>
                <c:pt idx="7558">
                  <c:v>29.72651836850921</c:v>
                </c:pt>
                <c:pt idx="7559">
                  <c:v>29.7178619645953</c:v>
                </c:pt>
                <c:pt idx="7560">
                  <c:v>29.70920240168303</c:v>
                </c:pt>
                <c:pt idx="7561">
                  <c:v>29.70053968234844</c:v>
                </c:pt>
                <c:pt idx="7562">
                  <c:v>29.69187380916851</c:v>
                </c:pt>
                <c:pt idx="7563">
                  <c:v>29.68320478472111</c:v>
                </c:pt>
                <c:pt idx="7564">
                  <c:v>29.67453261158512</c:v>
                </c:pt>
                <c:pt idx="7565">
                  <c:v>29.66585729234032</c:v>
                </c:pt>
                <c:pt idx="7566">
                  <c:v>29.6571788295674</c:v>
                </c:pt>
                <c:pt idx="7567">
                  <c:v>29.64849722584803</c:v>
                </c:pt>
                <c:pt idx="7568">
                  <c:v>29.63981248376478</c:v>
                </c:pt>
                <c:pt idx="7569">
                  <c:v>29.63112460590118</c:v>
                </c:pt>
                <c:pt idx="7570">
                  <c:v>29.62243359484168</c:v>
                </c:pt>
                <c:pt idx="7571">
                  <c:v>29.61373945317168</c:v>
                </c:pt>
                <c:pt idx="7572">
                  <c:v>29.60504218347748</c:v>
                </c:pt>
                <c:pt idx="7573">
                  <c:v>29.59634178834631</c:v>
                </c:pt>
                <c:pt idx="7574">
                  <c:v>29.58763827036637</c:v>
                </c:pt>
                <c:pt idx="7575">
                  <c:v>29.57893163212676</c:v>
                </c:pt>
                <c:pt idx="7576">
                  <c:v>29.57022187621751</c:v>
                </c:pt>
                <c:pt idx="7577">
                  <c:v>29.56150900522958</c:v>
                </c:pt>
                <c:pt idx="7578">
                  <c:v>29.55279302175485</c:v>
                </c:pt>
                <c:pt idx="7579">
                  <c:v>29.54407392838615</c:v>
                </c:pt>
                <c:pt idx="7580">
                  <c:v>29.53535172771721</c:v>
                </c:pt>
                <c:pt idx="7581">
                  <c:v>29.52662642234268</c:v>
                </c:pt>
                <c:pt idx="7582">
                  <c:v>29.51789801485816</c:v>
                </c:pt>
                <c:pt idx="7583">
                  <c:v>29.50916650786014</c:v>
                </c:pt>
                <c:pt idx="7584">
                  <c:v>29.50043190394609</c:v>
                </c:pt>
                <c:pt idx="7585">
                  <c:v>29.49169420571432</c:v>
                </c:pt>
                <c:pt idx="7586">
                  <c:v>29.48295341576413</c:v>
                </c:pt>
                <c:pt idx="7587">
                  <c:v>29.47420953669569</c:v>
                </c:pt>
                <c:pt idx="7588">
                  <c:v>29.46546257111012</c:v>
                </c:pt>
                <c:pt idx="7589">
                  <c:v>29.45671252160947</c:v>
                </c:pt>
                <c:pt idx="7590">
                  <c:v>29.44795939079667</c:v>
                </c:pt>
                <c:pt idx="7591">
                  <c:v>29.43920318127557</c:v>
                </c:pt>
                <c:pt idx="7592">
                  <c:v>29.43044389565096</c:v>
                </c:pt>
                <c:pt idx="7593">
                  <c:v>29.42168153652854</c:v>
                </c:pt>
                <c:pt idx="7594">
                  <c:v>29.41291610651492</c:v>
                </c:pt>
                <c:pt idx="7595">
                  <c:v>29.40414760821761</c:v>
                </c:pt>
                <c:pt idx="7596">
                  <c:v>29.39537604424505</c:v>
                </c:pt>
                <c:pt idx="7597">
                  <c:v>29.3866014172066</c:v>
                </c:pt>
                <c:pt idx="7598">
                  <c:v>29.3778237297125</c:v>
                </c:pt>
                <c:pt idx="7599">
                  <c:v>29.36904298437391</c:v>
                </c:pt>
                <c:pt idx="7600">
                  <c:v>29.36025918380294</c:v>
                </c:pt>
                <c:pt idx="7601">
                  <c:v>29.35147233061256</c:v>
                </c:pt>
                <c:pt idx="7602">
                  <c:v>29.34268242741666</c:v>
                </c:pt>
                <c:pt idx="7603">
                  <c:v>29.33388947683004</c:v>
                </c:pt>
                <c:pt idx="7604">
                  <c:v>29.32509348146842</c:v>
                </c:pt>
                <c:pt idx="7605">
                  <c:v>29.31629444394842</c:v>
                </c:pt>
                <c:pt idx="7606">
                  <c:v>29.30749236688753</c:v>
                </c:pt>
                <c:pt idx="7607">
                  <c:v>29.29868725290421</c:v>
                </c:pt>
                <c:pt idx="7608">
                  <c:v>29.28987910461776</c:v>
                </c:pt>
                <c:pt idx="7609">
                  <c:v>29.28106792464844</c:v>
                </c:pt>
                <c:pt idx="7610">
                  <c:v>29.27225371561733</c:v>
                </c:pt>
                <c:pt idx="7611">
                  <c:v>29.26343648014651</c:v>
                </c:pt>
                <c:pt idx="7612">
                  <c:v>29.25461622085891</c:v>
                </c:pt>
                <c:pt idx="7613">
                  <c:v>29.24579294037833</c:v>
                </c:pt>
                <c:pt idx="7614">
                  <c:v>29.23696664132953</c:v>
                </c:pt>
                <c:pt idx="7615">
                  <c:v>29.22813732633814</c:v>
                </c:pt>
                <c:pt idx="7616">
                  <c:v>29.21930499803067</c:v>
                </c:pt>
                <c:pt idx="7617">
                  <c:v>29.21046965903455</c:v>
                </c:pt>
                <c:pt idx="7618">
                  <c:v>29.2016313119781</c:v>
                </c:pt>
                <c:pt idx="7619">
                  <c:v>29.19278995949053</c:v>
                </c:pt>
                <c:pt idx="7620">
                  <c:v>29.18394560420195</c:v>
                </c:pt>
                <c:pt idx="7621">
                  <c:v>29.17509824874336</c:v>
                </c:pt>
                <c:pt idx="7622">
                  <c:v>29.16624789574665</c:v>
                </c:pt>
                <c:pt idx="7623">
                  <c:v>29.15739454784462</c:v>
                </c:pt>
                <c:pt idx="7624">
                  <c:v>29.14853820767092</c:v>
                </c:pt>
                <c:pt idx="7625">
                  <c:v>29.13967887786014</c:v>
                </c:pt>
                <c:pt idx="7626">
                  <c:v>29.13081656104773</c:v>
                </c:pt>
                <c:pt idx="7627">
                  <c:v>29.12195125987002</c:v>
                </c:pt>
                <c:pt idx="7628">
                  <c:v>29.11308297696424</c:v>
                </c:pt>
                <c:pt idx="7629">
                  <c:v>29.10421171496853</c:v>
                </c:pt>
                <c:pt idx="7630">
                  <c:v>29.09533747652187</c:v>
                </c:pt>
                <c:pt idx="7631">
                  <c:v>29.08646026426418</c:v>
                </c:pt>
                <c:pt idx="7632">
                  <c:v>29.07758008083621</c:v>
                </c:pt>
                <c:pt idx="7633">
                  <c:v>29.06869692887962</c:v>
                </c:pt>
                <c:pt idx="7634">
                  <c:v>29.05981081103698</c:v>
                </c:pt>
                <c:pt idx="7635">
                  <c:v>29.05092172995167</c:v>
                </c:pt>
                <c:pt idx="7636">
                  <c:v>29.04202968826802</c:v>
                </c:pt>
                <c:pt idx="7637">
                  <c:v>29.03313468863123</c:v>
                </c:pt>
                <c:pt idx="7638">
                  <c:v>29.02423673368734</c:v>
                </c:pt>
                <c:pt idx="7639">
                  <c:v>29.01533582608332</c:v>
                </c:pt>
                <c:pt idx="7640">
                  <c:v>29.00643196846696</c:v>
                </c:pt>
                <c:pt idx="7641">
                  <c:v>28.997525163487</c:v>
                </c:pt>
                <c:pt idx="7642">
                  <c:v>28.98861541379297</c:v>
                </c:pt>
                <c:pt idx="7643">
                  <c:v>28.97970272203538</c:v>
                </c:pt>
                <c:pt idx="7644">
                  <c:v>28.97078709086552</c:v>
                </c:pt>
                <c:pt idx="7645">
                  <c:v>28.96186852293561</c:v>
                </c:pt>
                <c:pt idx="7646">
                  <c:v>28.95294702089873</c:v>
                </c:pt>
                <c:pt idx="7647">
                  <c:v>28.94402258740881</c:v>
                </c:pt>
                <c:pt idx="7648">
                  <c:v>28.93509522512069</c:v>
                </c:pt>
                <c:pt idx="7649">
                  <c:v>28.92616493669006</c:v>
                </c:pt>
                <c:pt idx="7650">
                  <c:v>28.91723172477348</c:v>
                </c:pt>
                <c:pt idx="7651">
                  <c:v>28.90829559202838</c:v>
                </c:pt>
                <c:pt idx="7652">
                  <c:v>28.89935654111307</c:v>
                </c:pt>
                <c:pt idx="7653">
                  <c:v>28.89041457468673</c:v>
                </c:pt>
                <c:pt idx="7654">
                  <c:v>28.88146969540937</c:v>
                </c:pt>
                <c:pt idx="7655">
                  <c:v>28.87252190594192</c:v>
                </c:pt>
                <c:pt idx="7656">
                  <c:v>28.86357120894614</c:v>
                </c:pt>
                <c:pt idx="7657">
                  <c:v>28.85461760708467</c:v>
                </c:pt>
                <c:pt idx="7658">
                  <c:v>28.845661103021</c:v>
                </c:pt>
                <c:pt idx="7659">
                  <c:v>28.8367016994195</c:v>
                </c:pt>
                <c:pt idx="7660">
                  <c:v>28.82773939894538</c:v>
                </c:pt>
                <c:pt idx="7661">
                  <c:v>28.81877420426475</c:v>
                </c:pt>
                <c:pt idx="7662">
                  <c:v>28.80980611804455</c:v>
                </c:pt>
                <c:pt idx="7663">
                  <c:v>28.80083514295258</c:v>
                </c:pt>
                <c:pt idx="7664">
                  <c:v>28.7918612816575</c:v>
                </c:pt>
                <c:pt idx="7665">
                  <c:v>28.78288453682885</c:v>
                </c:pt>
                <c:pt idx="7666">
                  <c:v>28.77390491113702</c:v>
                </c:pt>
                <c:pt idx="7667">
                  <c:v>28.76492240725324</c:v>
                </c:pt>
                <c:pt idx="7668">
                  <c:v>28.7559370278496</c:v>
                </c:pt>
                <c:pt idx="7669">
                  <c:v>28.74694877559907</c:v>
                </c:pt>
                <c:pt idx="7670">
                  <c:v>28.73795765317545</c:v>
                </c:pt>
                <c:pt idx="7671">
                  <c:v>28.72896366325338</c:v>
                </c:pt>
                <c:pt idx="7672">
                  <c:v>28.71996680850841</c:v>
                </c:pt>
                <c:pt idx="7673">
                  <c:v>28.71096709161687</c:v>
                </c:pt>
                <c:pt idx="7674">
                  <c:v>28.701964515256</c:v>
                </c:pt>
                <c:pt idx="7675">
                  <c:v>28.69295908210386</c:v>
                </c:pt>
                <c:pt idx="7676">
                  <c:v>28.68395079483938</c:v>
                </c:pt>
                <c:pt idx="7677">
                  <c:v>28.6749396561423</c:v>
                </c:pt>
                <c:pt idx="7678">
                  <c:v>28.66592566869326</c:v>
                </c:pt>
                <c:pt idx="7679">
                  <c:v>28.65690883517371</c:v>
                </c:pt>
                <c:pt idx="7680">
                  <c:v>28.64788915826597</c:v>
                </c:pt>
                <c:pt idx="7681">
                  <c:v>28.63886664065319</c:v>
                </c:pt>
                <c:pt idx="7682">
                  <c:v>28.62984128501936</c:v>
                </c:pt>
                <c:pt idx="7683">
                  <c:v>28.62081309404933</c:v>
                </c:pt>
                <c:pt idx="7684">
                  <c:v>28.61178207042879</c:v>
                </c:pt>
                <c:pt idx="7685">
                  <c:v>28.60274821684428</c:v>
                </c:pt>
                <c:pt idx="7686">
                  <c:v>28.59371153598315</c:v>
                </c:pt>
                <c:pt idx="7687">
                  <c:v>28.58467203053362</c:v>
                </c:pt>
                <c:pt idx="7688">
                  <c:v>28.57562970318477</c:v>
                </c:pt>
                <c:pt idx="7689">
                  <c:v>28.56658455662647</c:v>
                </c:pt>
                <c:pt idx="7690">
                  <c:v>28.55753659354944</c:v>
                </c:pt>
                <c:pt idx="7691">
                  <c:v>28.54848581664526</c:v>
                </c:pt>
                <c:pt idx="7692">
                  <c:v>28.53943222860635</c:v>
                </c:pt>
                <c:pt idx="7693">
                  <c:v>28.53037583212594</c:v>
                </c:pt>
                <c:pt idx="7694">
                  <c:v>28.52131662989812</c:v>
                </c:pt>
                <c:pt idx="7695">
                  <c:v>28.51225462461778</c:v>
                </c:pt>
                <c:pt idx="7696">
                  <c:v>28.50318981898068</c:v>
                </c:pt>
                <c:pt idx="7697">
                  <c:v>28.49412221568339</c:v>
                </c:pt>
                <c:pt idx="7698">
                  <c:v>28.48505181742334</c:v>
                </c:pt>
                <c:pt idx="7699">
                  <c:v>28.47597862689878</c:v>
                </c:pt>
                <c:pt idx="7700">
                  <c:v>28.46690264680875</c:v>
                </c:pt>
                <c:pt idx="7701">
                  <c:v>28.45782387985318</c:v>
                </c:pt>
                <c:pt idx="7702">
                  <c:v>28.44874232873278</c:v>
                </c:pt>
                <c:pt idx="7703">
                  <c:v>28.43965799614915</c:v>
                </c:pt>
                <c:pt idx="7704">
                  <c:v>28.43057088480464</c:v>
                </c:pt>
                <c:pt idx="7705">
                  <c:v>28.4214809974025</c:v>
                </c:pt>
                <c:pt idx="7706">
                  <c:v>28.41238833664673</c:v>
                </c:pt>
                <c:pt idx="7707">
                  <c:v>28.40329290524222</c:v>
                </c:pt>
                <c:pt idx="7708">
                  <c:v>28.39419470589467</c:v>
                </c:pt>
                <c:pt idx="7709">
                  <c:v>28.38509374131057</c:v>
                </c:pt>
                <c:pt idx="7710">
                  <c:v>28.37599001419727</c:v>
                </c:pt>
                <c:pt idx="7711">
                  <c:v>28.36688352726292</c:v>
                </c:pt>
                <c:pt idx="7712">
                  <c:v>28.35777428321651</c:v>
                </c:pt>
                <c:pt idx="7713">
                  <c:v>28.34866228476782</c:v>
                </c:pt>
                <c:pt idx="7714">
                  <c:v>28.33954753462751</c:v>
                </c:pt>
                <c:pt idx="7715">
                  <c:v>28.33043003550697</c:v>
                </c:pt>
                <c:pt idx="7716">
                  <c:v>28.32130979011849</c:v>
                </c:pt>
                <c:pt idx="7717">
                  <c:v>28.31218680117511</c:v>
                </c:pt>
                <c:pt idx="7718">
                  <c:v>28.30306107139074</c:v>
                </c:pt>
                <c:pt idx="7719">
                  <c:v>28.29393260348007</c:v>
                </c:pt>
                <c:pt idx="7720">
                  <c:v>28.28480140015863</c:v>
                </c:pt>
                <c:pt idx="7721">
                  <c:v>28.27566746414274</c:v>
                </c:pt>
                <c:pt idx="7722">
                  <c:v>28.26653079814956</c:v>
                </c:pt>
                <c:pt idx="7723">
                  <c:v>28.25739140489704</c:v>
                </c:pt>
                <c:pt idx="7724">
                  <c:v>28.24824928710392</c:v>
                </c:pt>
                <c:pt idx="7725">
                  <c:v>28.23910444748984</c:v>
                </c:pt>
                <c:pt idx="7726">
                  <c:v>28.22995688877512</c:v>
                </c:pt>
                <c:pt idx="7727">
                  <c:v>28.22080661368102</c:v>
                </c:pt>
                <c:pt idx="7728">
                  <c:v>28.21165362492949</c:v>
                </c:pt>
                <c:pt idx="7729">
                  <c:v>28.20249792524337</c:v>
                </c:pt>
                <c:pt idx="7730">
                  <c:v>28.19333951734628</c:v>
                </c:pt>
                <c:pt idx="7731">
                  <c:v>28.18417840396264</c:v>
                </c:pt>
                <c:pt idx="7732">
                  <c:v>28.17501458781768</c:v>
                </c:pt>
                <c:pt idx="7733">
                  <c:v>28.16584807163742</c:v>
                </c:pt>
                <c:pt idx="7734">
                  <c:v>28.15667885814872</c:v>
                </c:pt>
                <c:pt idx="7735">
                  <c:v>28.1475069500792</c:v>
                </c:pt>
                <c:pt idx="7736">
                  <c:v>28.13833235015731</c:v>
                </c:pt>
                <c:pt idx="7737">
                  <c:v>28.1291550611123</c:v>
                </c:pt>
                <c:pt idx="7738">
                  <c:v>28.11997508567417</c:v>
                </c:pt>
                <c:pt idx="7739">
                  <c:v>28.11079242657381</c:v>
                </c:pt>
                <c:pt idx="7740">
                  <c:v>28.10160708654283</c:v>
                </c:pt>
                <c:pt idx="7741">
                  <c:v>28.09241906831367</c:v>
                </c:pt>
                <c:pt idx="7742">
                  <c:v>28.08322837461958</c:v>
                </c:pt>
                <c:pt idx="7743">
                  <c:v>28.07403500819457</c:v>
                </c:pt>
                <c:pt idx="7744">
                  <c:v>28.06483897177345</c:v>
                </c:pt>
                <c:pt idx="7745">
                  <c:v>28.05564026809188</c:v>
                </c:pt>
                <c:pt idx="7746">
                  <c:v>28.04643889988624</c:v>
                </c:pt>
                <c:pt idx="7747">
                  <c:v>28.03723486989374</c:v>
                </c:pt>
                <c:pt idx="7748">
                  <c:v>28.02802818085238</c:v>
                </c:pt>
                <c:pt idx="7749">
                  <c:v>28.01881883550095</c:v>
                </c:pt>
                <c:pt idx="7750">
                  <c:v>28.00960683657901</c:v>
                </c:pt>
                <c:pt idx="7751">
                  <c:v>28.00039218682695</c:v>
                </c:pt>
                <c:pt idx="7752">
                  <c:v>27.99117488898591</c:v>
                </c:pt>
                <c:pt idx="7753">
                  <c:v>27.98195494579784</c:v>
                </c:pt>
                <c:pt idx="7754">
                  <c:v>27.97273236000546</c:v>
                </c:pt>
                <c:pt idx="7755">
                  <c:v>27.9635071343523</c:v>
                </c:pt>
                <c:pt idx="7756">
                  <c:v>27.95427927158265</c:v>
                </c:pt>
                <c:pt idx="7757">
                  <c:v>27.94504877444159</c:v>
                </c:pt>
                <c:pt idx="7758">
                  <c:v>27.93581564567501</c:v>
                </c:pt>
                <c:pt idx="7759">
                  <c:v>27.92657988802954</c:v>
                </c:pt>
                <c:pt idx="7760">
                  <c:v>27.91734150425263</c:v>
                </c:pt>
                <c:pt idx="7761">
                  <c:v>27.9081004970925</c:v>
                </c:pt>
                <c:pt idx="7762">
                  <c:v>27.89885686929812</c:v>
                </c:pt>
                <c:pt idx="7763">
                  <c:v>27.88961062361928</c:v>
                </c:pt>
                <c:pt idx="7764">
                  <c:v>27.88036176280654</c:v>
                </c:pt>
                <c:pt idx="7765">
                  <c:v>27.87111028961123</c:v>
                </c:pt>
                <c:pt idx="7766">
                  <c:v>27.86185620678545</c:v>
                </c:pt>
                <c:pt idx="7767">
                  <c:v>27.85259951708209</c:v>
                </c:pt>
                <c:pt idx="7768">
                  <c:v>27.84334022325482</c:v>
                </c:pt>
                <c:pt idx="7769">
                  <c:v>27.83407832805807</c:v>
                </c:pt>
                <c:pt idx="7770">
                  <c:v>27.82481383424703</c:v>
                </c:pt>
                <c:pt idx="7771">
                  <c:v>27.81554674457772</c:v>
                </c:pt>
                <c:pt idx="7772">
                  <c:v>27.80627706180688</c:v>
                </c:pt>
                <c:pt idx="7773">
                  <c:v>27.79700478869202</c:v>
                </c:pt>
                <c:pt idx="7774">
                  <c:v>27.78772992799144</c:v>
                </c:pt>
                <c:pt idx="7775">
                  <c:v>27.77845248246422</c:v>
                </c:pt>
                <c:pt idx="7776">
                  <c:v>27.76917245487019</c:v>
                </c:pt>
                <c:pt idx="7777">
                  <c:v>27.75988984796996</c:v>
                </c:pt>
                <c:pt idx="7778">
                  <c:v>27.75060466452489</c:v>
                </c:pt>
                <c:pt idx="7779">
                  <c:v>27.74131690729713</c:v>
                </c:pt>
                <c:pt idx="7780">
                  <c:v>27.73202657904956</c:v>
                </c:pt>
                <c:pt idx="7781">
                  <c:v>27.72273368254587</c:v>
                </c:pt>
                <c:pt idx="7782">
                  <c:v>27.71343822055049</c:v>
                </c:pt>
                <c:pt idx="7783">
                  <c:v>27.7041401958286</c:v>
                </c:pt>
                <c:pt idx="7784">
                  <c:v>27.69483961114616</c:v>
                </c:pt>
                <c:pt idx="7785">
                  <c:v>27.6855364692699</c:v>
                </c:pt>
                <c:pt idx="7786">
                  <c:v>27.67623077296729</c:v>
                </c:pt>
                <c:pt idx="7787">
                  <c:v>27.6669225250066</c:v>
                </c:pt>
                <c:pt idx="7788">
                  <c:v>27.65761172815678</c:v>
                </c:pt>
                <c:pt idx="7789">
                  <c:v>27.6482983851876</c:v>
                </c:pt>
                <c:pt idx="7790">
                  <c:v>27.63898249886959</c:v>
                </c:pt>
                <c:pt idx="7791">
                  <c:v>27.62966407197402</c:v>
                </c:pt>
                <c:pt idx="7792">
                  <c:v>27.6203431072729</c:v>
                </c:pt>
                <c:pt idx="7793">
                  <c:v>27.61101960753903</c:v>
                </c:pt>
                <c:pt idx="7794">
                  <c:v>27.60169357554593</c:v>
                </c:pt>
                <c:pt idx="7795">
                  <c:v>27.5923650140679</c:v>
                </c:pt>
                <c:pt idx="7796">
                  <c:v>27.58303392587997</c:v>
                </c:pt>
                <c:pt idx="7797">
                  <c:v>27.57370031375795</c:v>
                </c:pt>
                <c:pt idx="7798">
                  <c:v>27.56436418047837</c:v>
                </c:pt>
                <c:pt idx="7799">
                  <c:v>27.55502552881854</c:v>
                </c:pt>
                <c:pt idx="7800">
                  <c:v>27.54568436155646</c:v>
                </c:pt>
                <c:pt idx="7801">
                  <c:v>27.53634068147097</c:v>
                </c:pt>
                <c:pt idx="7802">
                  <c:v>27.52699449134159</c:v>
                </c:pt>
                <c:pt idx="7803">
                  <c:v>27.51764579394861</c:v>
                </c:pt>
                <c:pt idx="7804">
                  <c:v>27.50829459207304</c:v>
                </c:pt>
                <c:pt idx="7805">
                  <c:v>27.49894088849668</c:v>
                </c:pt>
                <c:pt idx="7806">
                  <c:v>27.48958468600205</c:v>
                </c:pt>
                <c:pt idx="7807">
                  <c:v>27.4802259873724</c:v>
                </c:pt>
                <c:pt idx="7808">
                  <c:v>27.47086479539175</c:v>
                </c:pt>
                <c:pt idx="7809">
                  <c:v>27.46150111284484</c:v>
                </c:pt>
                <c:pt idx="7810">
                  <c:v>27.45213494251715</c:v>
                </c:pt>
                <c:pt idx="7811">
                  <c:v>27.44276628719493</c:v>
                </c:pt>
                <c:pt idx="7812">
                  <c:v>27.43339514966514</c:v>
                </c:pt>
                <c:pt idx="7813">
                  <c:v>27.42402153271549</c:v>
                </c:pt>
                <c:pt idx="7814">
                  <c:v>27.41464543913441</c:v>
                </c:pt>
                <c:pt idx="7815">
                  <c:v>27.40526687171108</c:v>
                </c:pt>
                <c:pt idx="7816">
                  <c:v>27.39588583323545</c:v>
                </c:pt>
                <c:pt idx="7817">
                  <c:v>27.38650232649813</c:v>
                </c:pt>
                <c:pt idx="7818">
                  <c:v>27.37711635429054</c:v>
                </c:pt>
                <c:pt idx="7819">
                  <c:v>27.36772791940477</c:v>
                </c:pt>
                <c:pt idx="7820">
                  <c:v>27.35833702463369</c:v>
                </c:pt>
                <c:pt idx="7821">
                  <c:v>27.34894367277088</c:v>
                </c:pt>
                <c:pt idx="7822">
                  <c:v>27.33954786661067</c:v>
                </c:pt>
                <c:pt idx="7823">
                  <c:v>27.33014960894808</c:v>
                </c:pt>
                <c:pt idx="7824">
                  <c:v>27.3207489025789</c:v>
                </c:pt>
                <c:pt idx="7825">
                  <c:v>27.31134575029963</c:v>
                </c:pt>
                <c:pt idx="7826">
                  <c:v>27.30194015490749</c:v>
                </c:pt>
                <c:pt idx="7827">
                  <c:v>27.29253211920045</c:v>
                </c:pt>
                <c:pt idx="7828">
                  <c:v>27.28312164597719</c:v>
                </c:pt>
                <c:pt idx="7829">
                  <c:v>27.27370873803713</c:v>
                </c:pt>
                <c:pt idx="7830">
                  <c:v>27.26429339818037</c:v>
                </c:pt>
                <c:pt idx="7831">
                  <c:v>27.2548756292078</c:v>
                </c:pt>
                <c:pt idx="7832">
                  <c:v>27.24545543392097</c:v>
                </c:pt>
                <c:pt idx="7833">
                  <c:v>27.2360328151222</c:v>
                </c:pt>
                <c:pt idx="7834">
                  <c:v>27.22660777561451</c:v>
                </c:pt>
                <c:pt idx="7835">
                  <c:v>27.21718031820164</c:v>
                </c:pt>
                <c:pt idx="7836">
                  <c:v>27.20775044568805</c:v>
                </c:pt>
                <c:pt idx="7837">
                  <c:v>27.19831816087891</c:v>
                </c:pt>
                <c:pt idx="7838">
                  <c:v>27.18888346658012</c:v>
                </c:pt>
                <c:pt idx="7839">
                  <c:v>27.17944636559829</c:v>
                </c:pt>
                <c:pt idx="7840">
                  <c:v>27.17000686074077</c:v>
                </c:pt>
                <c:pt idx="7841">
                  <c:v>27.1605649548156</c:v>
                </c:pt>
                <c:pt idx="7842">
                  <c:v>27.1511206506315</c:v>
                </c:pt>
                <c:pt idx="7843">
                  <c:v>27.14167395099799</c:v>
                </c:pt>
                <c:pt idx="7844">
                  <c:v>27.13222485872522</c:v>
                </c:pt>
                <c:pt idx="7845">
                  <c:v>27.12277337662412</c:v>
                </c:pt>
                <c:pt idx="7846">
                  <c:v>27.11331950750628</c:v>
                </c:pt>
                <c:pt idx="7847">
                  <c:v>27.10386325418402</c:v>
                </c:pt>
                <c:pt idx="7848">
                  <c:v>27.09440461947035</c:v>
                </c:pt>
                <c:pt idx="7849">
                  <c:v>27.08494360617902</c:v>
                </c:pt>
                <c:pt idx="7850">
                  <c:v>27.07548021712449</c:v>
                </c:pt>
                <c:pt idx="7851">
                  <c:v>27.06601445512188</c:v>
                </c:pt>
                <c:pt idx="7852">
                  <c:v>27.05654632298706</c:v>
                </c:pt>
                <c:pt idx="7853">
                  <c:v>27.0470758235366</c:v>
                </c:pt>
                <c:pt idx="7854">
                  <c:v>27.03760295958773</c:v>
                </c:pt>
                <c:pt idx="7855">
                  <c:v>27.02812773395845</c:v>
                </c:pt>
                <c:pt idx="7856">
                  <c:v>27.01865014946742</c:v>
                </c:pt>
                <c:pt idx="7857">
                  <c:v>27.00917020893401</c:v>
                </c:pt>
                <c:pt idx="7858">
                  <c:v>26.9996879151783</c:v>
                </c:pt>
                <c:pt idx="7859">
                  <c:v>26.99020327102105</c:v>
                </c:pt>
                <c:pt idx="7860">
                  <c:v>26.98071627928375</c:v>
                </c:pt>
                <c:pt idx="7861">
                  <c:v>26.97122694278858</c:v>
                </c:pt>
                <c:pt idx="7862">
                  <c:v>26.96173526435837</c:v>
                </c:pt>
                <c:pt idx="7863">
                  <c:v>26.95224124681672</c:v>
                </c:pt>
                <c:pt idx="7864">
                  <c:v>26.94274489298786</c:v>
                </c:pt>
                <c:pt idx="7865">
                  <c:v>26.93324620569679</c:v>
                </c:pt>
                <c:pt idx="7866">
                  <c:v>26.92374518776911</c:v>
                </c:pt>
                <c:pt idx="7867">
                  <c:v>26.9142418420312</c:v>
                </c:pt>
                <c:pt idx="7868">
                  <c:v>26.90473617131007</c:v>
                </c:pt>
                <c:pt idx="7869">
                  <c:v>26.89522817843347</c:v>
                </c:pt>
                <c:pt idx="7870">
                  <c:v>26.88571786622979</c:v>
                </c:pt>
                <c:pt idx="7871">
                  <c:v>26.87620523752817</c:v>
                </c:pt>
                <c:pt idx="7872">
                  <c:v>26.86669029515839</c:v>
                </c:pt>
                <c:pt idx="7873">
                  <c:v>26.85717304195094</c:v>
                </c:pt>
                <c:pt idx="7874">
                  <c:v>26.84765348073699</c:v>
                </c:pt>
                <c:pt idx="7875">
                  <c:v>26.8381316143484</c:v>
                </c:pt>
                <c:pt idx="7876">
                  <c:v>26.82860744561771</c:v>
                </c:pt>
                <c:pt idx="7877">
                  <c:v>26.81908097737816</c:v>
                </c:pt>
                <c:pt idx="7878">
                  <c:v>26.80955221246366</c:v>
                </c:pt>
                <c:pt idx="7879">
                  <c:v>26.80002115370882</c:v>
                </c:pt>
                <c:pt idx="7880">
                  <c:v>26.79048780394888</c:v>
                </c:pt>
                <c:pt idx="7881">
                  <c:v>26.78095216601985</c:v>
                </c:pt>
                <c:pt idx="7882">
                  <c:v>26.77141424275834</c:v>
                </c:pt>
                <c:pt idx="7883">
                  <c:v>26.76187403700169</c:v>
                </c:pt>
                <c:pt idx="7884">
                  <c:v>26.75233155158788</c:v>
                </c:pt>
                <c:pt idx="7885">
                  <c:v>26.74278678935561</c:v>
                </c:pt>
                <c:pt idx="7886">
                  <c:v>26.73323975314422</c:v>
                </c:pt>
                <c:pt idx="7887">
                  <c:v>26.72369044579376</c:v>
                </c:pt>
                <c:pt idx="7888">
                  <c:v>26.71413887014492</c:v>
                </c:pt>
                <c:pt idx="7889">
                  <c:v>26.70458502903911</c:v>
                </c:pt>
                <c:pt idx="7890">
                  <c:v>26.69502892531835</c:v>
                </c:pt>
                <c:pt idx="7891">
                  <c:v>26.68547056182538</c:v>
                </c:pt>
                <c:pt idx="7892">
                  <c:v>26.67590994140363</c:v>
                </c:pt>
                <c:pt idx="7893">
                  <c:v>26.66634706689716</c:v>
                </c:pt>
                <c:pt idx="7894">
                  <c:v>26.6567819411507</c:v>
                </c:pt>
                <c:pt idx="7895">
                  <c:v>26.64721456700967</c:v>
                </c:pt>
                <c:pt idx="7896">
                  <c:v>26.63764494732015</c:v>
                </c:pt>
                <c:pt idx="7897">
                  <c:v>26.62807308492891</c:v>
                </c:pt>
                <c:pt idx="7898">
                  <c:v>26.61849898268335</c:v>
                </c:pt>
                <c:pt idx="7899">
                  <c:v>26.60892264343155</c:v>
                </c:pt>
                <c:pt idx="7900">
                  <c:v>26.59934407002228</c:v>
                </c:pt>
                <c:pt idx="7901">
                  <c:v>26.58976326530494</c:v>
                </c:pt>
                <c:pt idx="7902">
                  <c:v>26.5801802321296</c:v>
                </c:pt>
                <c:pt idx="7903">
                  <c:v>26.57059497334702</c:v>
                </c:pt>
                <c:pt idx="7904">
                  <c:v>26.56100749180861</c:v>
                </c:pt>
                <c:pt idx="7905">
                  <c:v>26.5514177903664</c:v>
                </c:pt>
                <c:pt idx="7906">
                  <c:v>26.54182587187314</c:v>
                </c:pt>
                <c:pt idx="7907">
                  <c:v>26.5322317391822</c:v>
                </c:pt>
                <c:pt idx="7908">
                  <c:v>26.52263539514764</c:v>
                </c:pt>
                <c:pt idx="7909">
                  <c:v>26.51303684262415</c:v>
                </c:pt>
                <c:pt idx="7910">
                  <c:v>26.50343608446708</c:v>
                </c:pt>
                <c:pt idx="7911">
                  <c:v>26.49383312353246</c:v>
                </c:pt>
                <c:pt idx="7912">
                  <c:v>26.48422796267695</c:v>
                </c:pt>
                <c:pt idx="7913">
                  <c:v>26.47462060475788</c:v>
                </c:pt>
                <c:pt idx="7914">
                  <c:v>26.46501105263322</c:v>
                </c:pt>
                <c:pt idx="7915">
                  <c:v>26.45539930916159</c:v>
                </c:pt>
                <c:pt idx="7916">
                  <c:v>26.4457853772023</c:v>
                </c:pt>
                <c:pt idx="7917">
                  <c:v>26.43616925961526</c:v>
                </c:pt>
                <c:pt idx="7918">
                  <c:v>26.42655095926106</c:v>
                </c:pt>
                <c:pt idx="7919">
                  <c:v>26.41693047900093</c:v>
                </c:pt>
                <c:pt idx="7920">
                  <c:v>26.40730782169675</c:v>
                </c:pt>
                <c:pt idx="7921">
                  <c:v>26.39768299021106</c:v>
                </c:pt>
                <c:pt idx="7922">
                  <c:v>26.38805598740702</c:v>
                </c:pt>
                <c:pt idx="7923">
                  <c:v>26.37842681614845</c:v>
                </c:pt>
                <c:pt idx="7924">
                  <c:v>26.36879547929983</c:v>
                </c:pt>
                <c:pt idx="7925">
                  <c:v>26.35916197972626</c:v>
                </c:pt>
                <c:pt idx="7926">
                  <c:v>26.3495263202935</c:v>
                </c:pt>
                <c:pt idx="7927">
                  <c:v>26.33988850386794</c:v>
                </c:pt>
                <c:pt idx="7928">
                  <c:v>26.33024853331662</c:v>
                </c:pt>
                <c:pt idx="7929">
                  <c:v>26.32060641150721</c:v>
                </c:pt>
                <c:pt idx="7930">
                  <c:v>26.31096214130806</c:v>
                </c:pt>
                <c:pt idx="7931">
                  <c:v>26.30131572558809</c:v>
                </c:pt>
                <c:pt idx="7932">
                  <c:v>26.29166716721691</c:v>
                </c:pt>
                <c:pt idx="7933">
                  <c:v>26.28201646906475</c:v>
                </c:pt>
                <c:pt idx="7934">
                  <c:v>26.27236363400249</c:v>
                </c:pt>
                <c:pt idx="7935">
                  <c:v>26.26270866490162</c:v>
                </c:pt>
                <c:pt idx="7936">
                  <c:v>26.2530515646343</c:v>
                </c:pt>
                <c:pt idx="7937">
                  <c:v>26.24339233607328</c:v>
                </c:pt>
                <c:pt idx="7938">
                  <c:v>26.23373098209201</c:v>
                </c:pt>
                <c:pt idx="7939">
                  <c:v>26.22406750556448</c:v>
                </c:pt>
                <c:pt idx="7940">
                  <c:v>26.21440190936539</c:v>
                </c:pt>
                <c:pt idx="7941">
                  <c:v>26.20473419637003</c:v>
                </c:pt>
                <c:pt idx="7942">
                  <c:v>26.19506436945434</c:v>
                </c:pt>
                <c:pt idx="7943">
                  <c:v>26.18539243149487</c:v>
                </c:pt>
                <c:pt idx="7944">
                  <c:v>26.17571838536881</c:v>
                </c:pt>
                <c:pt idx="7945">
                  <c:v>26.16604223395398</c:v>
                </c:pt>
                <c:pt idx="7946">
                  <c:v>26.15636398012883</c:v>
                </c:pt>
                <c:pt idx="7947">
                  <c:v>26.14668362677243</c:v>
                </c:pt>
                <c:pt idx="7948">
                  <c:v>26.13700117676444</c:v>
                </c:pt>
                <c:pt idx="7949">
                  <c:v>26.12731663298518</c:v>
                </c:pt>
                <c:pt idx="7950">
                  <c:v>26.11762999831563</c:v>
                </c:pt>
                <c:pt idx="7951">
                  <c:v>26.10794127563731</c:v>
                </c:pt>
                <c:pt idx="7952">
                  <c:v>26.09825046783242</c:v>
                </c:pt>
                <c:pt idx="7953">
                  <c:v>26.08855757778374</c:v>
                </c:pt>
                <c:pt idx="7954">
                  <c:v>26.07886260837472</c:v>
                </c:pt>
                <c:pt idx="7955">
                  <c:v>26.06916556248939</c:v>
                </c:pt>
                <c:pt idx="7956">
                  <c:v>26.0594664430124</c:v>
                </c:pt>
                <c:pt idx="7957">
                  <c:v>26.04976525282902</c:v>
                </c:pt>
                <c:pt idx="7958">
                  <c:v>26.04006199482515</c:v>
                </c:pt>
                <c:pt idx="7959">
                  <c:v>26.0303566718873</c:v>
                </c:pt>
                <c:pt idx="7960">
                  <c:v>26.02064928690258</c:v>
                </c:pt>
                <c:pt idx="7961">
                  <c:v>26.01093984275872</c:v>
                </c:pt>
                <c:pt idx="7962">
                  <c:v>26.00122834234407</c:v>
                </c:pt>
                <c:pt idx="7963">
                  <c:v>25.99151478854759</c:v>
                </c:pt>
                <c:pt idx="7964">
                  <c:v>25.98179918425885</c:v>
                </c:pt>
                <c:pt idx="7965">
                  <c:v>25.97208153236802</c:v>
                </c:pt>
                <c:pt idx="7966">
                  <c:v>25.96236183576588</c:v>
                </c:pt>
                <c:pt idx="7967">
                  <c:v>25.95264009734385</c:v>
                </c:pt>
                <c:pt idx="7968">
                  <c:v>25.94291631999392</c:v>
                </c:pt>
                <c:pt idx="7969">
                  <c:v>25.9331905066087</c:v>
                </c:pt>
                <c:pt idx="7970">
                  <c:v>25.92346266008139</c:v>
                </c:pt>
                <c:pt idx="7971">
                  <c:v>25.91373278330583</c:v>
                </c:pt>
                <c:pt idx="7972">
                  <c:v>25.90400087917644</c:v>
                </c:pt>
                <c:pt idx="7973">
                  <c:v>25.89426695058824</c:v>
                </c:pt>
                <c:pt idx="7974">
                  <c:v>25.88453100043687</c:v>
                </c:pt>
                <c:pt idx="7975">
                  <c:v>25.87479303161854</c:v>
                </c:pt>
                <c:pt idx="7976">
                  <c:v>25.8650530470301</c:v>
                </c:pt>
                <c:pt idx="7977">
                  <c:v>25.85531104956897</c:v>
                </c:pt>
                <c:pt idx="7978">
                  <c:v>25.84556704213318</c:v>
                </c:pt>
                <c:pt idx="7979">
                  <c:v>25.83582102762137</c:v>
                </c:pt>
                <c:pt idx="7980">
                  <c:v>25.82607300893276</c:v>
                </c:pt>
                <c:pt idx="7981">
                  <c:v>25.81632298896715</c:v>
                </c:pt>
                <c:pt idx="7982">
                  <c:v>25.80657097062498</c:v>
                </c:pt>
                <c:pt idx="7983">
                  <c:v>25.79681695680725</c:v>
                </c:pt>
                <c:pt idx="7984">
                  <c:v>25.78706095041557</c:v>
                </c:pt>
                <c:pt idx="7985">
                  <c:v>25.77730295435213</c:v>
                </c:pt>
                <c:pt idx="7986">
                  <c:v>25.76754297151971</c:v>
                </c:pt>
                <c:pt idx="7987">
                  <c:v>25.75778100482172</c:v>
                </c:pt>
                <c:pt idx="7988">
                  <c:v>25.74801705716209</c:v>
                </c:pt>
                <c:pt idx="7989">
                  <c:v>25.73825113144542</c:v>
                </c:pt>
                <c:pt idx="7990">
                  <c:v>25.72848323057682</c:v>
                </c:pt>
                <c:pt idx="7991">
                  <c:v>25.71871335746205</c:v>
                </c:pt>
                <c:pt idx="7992">
                  <c:v>25.70894151500743</c:v>
                </c:pt>
                <c:pt idx="7993">
                  <c:v>25.69916770611986</c:v>
                </c:pt>
                <c:pt idx="7994">
                  <c:v>25.68939193370682</c:v>
                </c:pt>
                <c:pt idx="7995">
                  <c:v>25.67961420067641</c:v>
                </c:pt>
                <c:pt idx="7996">
                  <c:v>25.66983450993728</c:v>
                </c:pt>
                <c:pt idx="7997">
                  <c:v>25.66005286439868</c:v>
                </c:pt>
                <c:pt idx="7998">
                  <c:v>25.65026926697042</c:v>
                </c:pt>
                <c:pt idx="7999">
                  <c:v>25.6404837205629</c:v>
                </c:pt>
                <c:pt idx="8000">
                  <c:v>25.63069622808712</c:v>
                </c:pt>
                <c:pt idx="8001">
                  <c:v>25.62090679245465</c:v>
                </c:pt>
                <c:pt idx="8002">
                  <c:v>25.61111541657761</c:v>
                </c:pt>
                <c:pt idx="8003">
                  <c:v>25.60132210336873</c:v>
                </c:pt>
                <c:pt idx="8004">
                  <c:v>25.59152685574129</c:v>
                </c:pt>
                <c:pt idx="8005">
                  <c:v>25.58172967660919</c:v>
                </c:pt>
                <c:pt idx="8006">
                  <c:v>25.57193056888685</c:v>
                </c:pt>
                <c:pt idx="8007">
                  <c:v>25.56212953548928</c:v>
                </c:pt>
                <c:pt idx="8008">
                  <c:v>25.55232657933211</c:v>
                </c:pt>
                <c:pt idx="8009">
                  <c:v>25.54252170333148</c:v>
                </c:pt>
                <c:pt idx="8010">
                  <c:v>25.53271491040412</c:v>
                </c:pt>
                <c:pt idx="8011">
                  <c:v>25.52290620346733</c:v>
                </c:pt>
                <c:pt idx="8012">
                  <c:v>25.513095585439</c:v>
                </c:pt>
                <c:pt idx="8013">
                  <c:v>25.50328305923756</c:v>
                </c:pt>
                <c:pt idx="8014">
                  <c:v>25.49346862778203</c:v>
                </c:pt>
                <c:pt idx="8015">
                  <c:v>25.48365229399198</c:v>
                </c:pt>
                <c:pt idx="8016">
                  <c:v>25.47383406078756</c:v>
                </c:pt>
                <c:pt idx="8017">
                  <c:v>25.46401393108946</c:v>
                </c:pt>
                <c:pt idx="8018">
                  <c:v>25.45419190781898</c:v>
                </c:pt>
                <c:pt idx="8019">
                  <c:v>25.44436799389793</c:v>
                </c:pt>
                <c:pt idx="8020">
                  <c:v>25.43454219224872</c:v>
                </c:pt>
                <c:pt idx="8021">
                  <c:v>25.42471450579431</c:v>
                </c:pt>
                <c:pt idx="8022">
                  <c:v>25.41488493745822</c:v>
                </c:pt>
                <c:pt idx="8023">
                  <c:v>25.40505349016452</c:v>
                </c:pt>
                <c:pt idx="8024">
                  <c:v>25.39522016683785</c:v>
                </c:pt>
                <c:pt idx="8025">
                  <c:v>25.38538497040341</c:v>
                </c:pt>
                <c:pt idx="8026">
                  <c:v>25.37554790378697</c:v>
                </c:pt>
                <c:pt idx="8027">
                  <c:v>25.36570896991482</c:v>
                </c:pt>
                <c:pt idx="8028">
                  <c:v>25.35586817171384</c:v>
                </c:pt>
                <c:pt idx="8029">
                  <c:v>25.34602551211143</c:v>
                </c:pt>
                <c:pt idx="8030">
                  <c:v>25.33618099403559</c:v>
                </c:pt>
                <c:pt idx="8031">
                  <c:v>25.32633462041482</c:v>
                </c:pt>
                <c:pt idx="8032">
                  <c:v>25.31648639417822</c:v>
                </c:pt>
                <c:pt idx="8033">
                  <c:v>25.30663631825541</c:v>
                </c:pt>
                <c:pt idx="8034">
                  <c:v>25.29678439557657</c:v>
                </c:pt>
                <c:pt idx="8035">
                  <c:v>25.28693062907243</c:v>
                </c:pt>
                <c:pt idx="8036">
                  <c:v>25.27707502167428</c:v>
                </c:pt>
                <c:pt idx="8037">
                  <c:v>25.26721757631393</c:v>
                </c:pt>
                <c:pt idx="8038">
                  <c:v>25.25735829592375</c:v>
                </c:pt>
                <c:pt idx="8039">
                  <c:v>25.24749718343669</c:v>
                </c:pt>
                <c:pt idx="8040">
                  <c:v>25.23763424178617</c:v>
                </c:pt>
                <c:pt idx="8041">
                  <c:v>25.22776947390623</c:v>
                </c:pt>
                <c:pt idx="8042">
                  <c:v>25.2179028827314</c:v>
                </c:pt>
                <c:pt idx="8043">
                  <c:v>25.20803447119679</c:v>
                </c:pt>
                <c:pt idx="8044">
                  <c:v>25.19816424223803</c:v>
                </c:pt>
                <c:pt idx="8045">
                  <c:v>25.18829219879129</c:v>
                </c:pt>
                <c:pt idx="8046">
                  <c:v>25.17841834379329</c:v>
                </c:pt>
                <c:pt idx="8047">
                  <c:v>25.16854268018127</c:v>
                </c:pt>
                <c:pt idx="8048">
                  <c:v>25.15866521089306</c:v>
                </c:pt>
                <c:pt idx="8049">
                  <c:v>25.14878593886693</c:v>
                </c:pt>
                <c:pt idx="8050">
                  <c:v>25.13890486704181</c:v>
                </c:pt>
                <c:pt idx="8051">
                  <c:v>25.12902199835705</c:v>
                </c:pt>
                <c:pt idx="8052">
                  <c:v>25.1191373357526</c:v>
                </c:pt>
                <c:pt idx="8053">
                  <c:v>25.10925088216894</c:v>
                </c:pt>
                <c:pt idx="8054">
                  <c:v>25.09936264054707</c:v>
                </c:pt>
                <c:pt idx="8055">
                  <c:v>25.08947261382853</c:v>
                </c:pt>
                <c:pt idx="8056">
                  <c:v>25.07958080495536</c:v>
                </c:pt>
                <c:pt idx="8057">
                  <c:v>25.06968721687017</c:v>
                </c:pt>
                <c:pt idx="8058">
                  <c:v>25.05979185251609</c:v>
                </c:pt>
                <c:pt idx="8059">
                  <c:v>25.04989471483676</c:v>
                </c:pt>
                <c:pt idx="8060">
                  <c:v>25.03999580677637</c:v>
                </c:pt>
                <c:pt idx="8061">
                  <c:v>25.03009513127963</c:v>
                </c:pt>
                <c:pt idx="8062">
                  <c:v>25.02019269129175</c:v>
                </c:pt>
                <c:pt idx="8063">
                  <c:v>25.01028848975852</c:v>
                </c:pt>
                <c:pt idx="8064">
                  <c:v>25.00038252962619</c:v>
                </c:pt>
                <c:pt idx="8065">
                  <c:v>24.99047481384159</c:v>
                </c:pt>
                <c:pt idx="8066">
                  <c:v>24.98056534535203</c:v>
                </c:pt>
                <c:pt idx="8067">
                  <c:v>24.97065412710537</c:v>
                </c:pt>
                <c:pt idx="8068">
                  <c:v>24.96074116204996</c:v>
                </c:pt>
                <c:pt idx="8069">
                  <c:v>24.95082645313472</c:v>
                </c:pt>
                <c:pt idx="8070">
                  <c:v>24.94091000330902</c:v>
                </c:pt>
                <c:pt idx="8071">
                  <c:v>24.93099181552282</c:v>
                </c:pt>
                <c:pt idx="8072">
                  <c:v>24.92107189272654</c:v>
                </c:pt>
                <c:pt idx="8073">
                  <c:v>24.91115023787114</c:v>
                </c:pt>
                <c:pt idx="8074">
                  <c:v>24.90122685390811</c:v>
                </c:pt>
                <c:pt idx="8075">
                  <c:v>24.89130174378942</c:v>
                </c:pt>
                <c:pt idx="8076">
                  <c:v>24.88137491046757</c:v>
                </c:pt>
                <c:pt idx="8077">
                  <c:v>24.87144635689559</c:v>
                </c:pt>
                <c:pt idx="8078">
                  <c:v>24.86151608602698</c:v>
                </c:pt>
                <c:pt idx="8079">
                  <c:v>24.85158410081582</c:v>
                </c:pt>
                <c:pt idx="8080">
                  <c:v>24.84165040421661</c:v>
                </c:pt>
                <c:pt idx="8081">
                  <c:v>24.83171499918443</c:v>
                </c:pt>
                <c:pt idx="8082">
                  <c:v>24.82177788867483</c:v>
                </c:pt>
                <c:pt idx="8083">
                  <c:v>24.81183907564391</c:v>
                </c:pt>
                <c:pt idx="8084">
                  <c:v>24.80189856304822</c:v>
                </c:pt>
                <c:pt idx="8085">
                  <c:v>24.79195635384484</c:v>
                </c:pt>
                <c:pt idx="8086">
                  <c:v>24.78201245099137</c:v>
                </c:pt>
                <c:pt idx="8087">
                  <c:v>24.77206685744591</c:v>
                </c:pt>
                <c:pt idx="8088">
                  <c:v>24.76211957616703</c:v>
                </c:pt>
                <c:pt idx="8089">
                  <c:v>24.75217061011386</c:v>
                </c:pt>
                <c:pt idx="8090">
                  <c:v>24.74221996224598</c:v>
                </c:pt>
                <c:pt idx="8091">
                  <c:v>24.73226763552348</c:v>
                </c:pt>
                <c:pt idx="8092">
                  <c:v>24.72231363290696</c:v>
                </c:pt>
                <c:pt idx="8093">
                  <c:v>24.71235795735754</c:v>
                </c:pt>
                <c:pt idx="8094">
                  <c:v>24.70240061183679</c:v>
                </c:pt>
                <c:pt idx="8095">
                  <c:v>24.6924415993068</c:v>
                </c:pt>
                <c:pt idx="8096">
                  <c:v>24.68248092273017</c:v>
                </c:pt>
                <c:pt idx="8097">
                  <c:v>24.67251858506997</c:v>
                </c:pt>
                <c:pt idx="8098">
                  <c:v>24.66255458928978</c:v>
                </c:pt>
                <c:pt idx="8099">
                  <c:v>24.65258893835367</c:v>
                </c:pt>
                <c:pt idx="8100">
                  <c:v>24.6426216352262</c:v>
                </c:pt>
                <c:pt idx="8101">
                  <c:v>24.63265268287243</c:v>
                </c:pt>
                <c:pt idx="8102">
                  <c:v>24.62268208425789</c:v>
                </c:pt>
                <c:pt idx="8103">
                  <c:v>24.61270984234863</c:v>
                </c:pt>
                <c:pt idx="8104">
                  <c:v>24.60273596011115</c:v>
                </c:pt>
                <c:pt idx="8105">
                  <c:v>24.59276044051249</c:v>
                </c:pt>
                <c:pt idx="8106">
                  <c:v>24.5827832865201</c:v>
                </c:pt>
                <c:pt idx="8107">
                  <c:v>24.57280450110202</c:v>
                </c:pt>
                <c:pt idx="8108">
                  <c:v>24.56282408722668</c:v>
                </c:pt>
                <c:pt idx="8109">
                  <c:v>24.55284204786303</c:v>
                </c:pt>
                <c:pt idx="8110">
                  <c:v>24.54285838598054</c:v>
                </c:pt>
                <c:pt idx="8111">
                  <c:v>24.5328731045491</c:v>
                </c:pt>
                <c:pt idx="8112">
                  <c:v>24.52288620653912</c:v>
                </c:pt>
                <c:pt idx="8113">
                  <c:v>24.51289769492149</c:v>
                </c:pt>
                <c:pt idx="8114">
                  <c:v>24.50290757266756</c:v>
                </c:pt>
                <c:pt idx="8115">
                  <c:v>24.49291584274917</c:v>
                </c:pt>
                <c:pt idx="8116">
                  <c:v>24.48292250813865</c:v>
                </c:pt>
                <c:pt idx="8117">
                  <c:v>24.47292757180879</c:v>
                </c:pt>
                <c:pt idx="8118">
                  <c:v>24.46293103673286</c:v>
                </c:pt>
                <c:pt idx="8119">
                  <c:v>24.45293290588462</c:v>
                </c:pt>
                <c:pt idx="8120">
                  <c:v>24.44293318223828</c:v>
                </c:pt>
                <c:pt idx="8121">
                  <c:v>24.43293186876855</c:v>
                </c:pt>
                <c:pt idx="8122">
                  <c:v>24.4229289684506</c:v>
                </c:pt>
                <c:pt idx="8123">
                  <c:v>24.41292448426005</c:v>
                </c:pt>
                <c:pt idx="8124">
                  <c:v>24.40291841917303</c:v>
                </c:pt>
                <c:pt idx="8125">
                  <c:v>24.39291077616613</c:v>
                </c:pt>
                <c:pt idx="8126">
                  <c:v>24.38290155821639</c:v>
                </c:pt>
                <c:pt idx="8127">
                  <c:v>24.37289076830134</c:v>
                </c:pt>
                <c:pt idx="8128">
                  <c:v>24.36287840939897</c:v>
                </c:pt>
                <c:pt idx="8129">
                  <c:v>24.35286448448773</c:v>
                </c:pt>
                <c:pt idx="8130">
                  <c:v>24.34284899654654</c:v>
                </c:pt>
                <c:pt idx="8131">
                  <c:v>24.3328319485548</c:v>
                </c:pt>
                <c:pt idx="8132">
                  <c:v>24.32281334349233</c:v>
                </c:pt>
                <c:pt idx="8133">
                  <c:v>24.31279318433949</c:v>
                </c:pt>
                <c:pt idx="8134">
                  <c:v>24.30277147407702</c:v>
                </c:pt>
                <c:pt idx="8135">
                  <c:v>24.29274821568617</c:v>
                </c:pt>
                <c:pt idx="8136">
                  <c:v>24.28272341214863</c:v>
                </c:pt>
                <c:pt idx="8137">
                  <c:v>24.27269706644659</c:v>
                </c:pt>
                <c:pt idx="8138">
                  <c:v>24.26266918156262</c:v>
                </c:pt>
                <c:pt idx="8139">
                  <c:v>24.25263976047982</c:v>
                </c:pt>
                <c:pt idx="8140">
                  <c:v>24.24260880618172</c:v>
                </c:pt>
                <c:pt idx="8141">
                  <c:v>24.23257632165233</c:v>
                </c:pt>
                <c:pt idx="8142">
                  <c:v>24.22254230987604</c:v>
                </c:pt>
                <c:pt idx="8143">
                  <c:v>24.21250677383779</c:v>
                </c:pt>
                <c:pt idx="8144">
                  <c:v>24.20246971652292</c:v>
                </c:pt>
                <c:pt idx="8145">
                  <c:v>24.19243114091722</c:v>
                </c:pt>
                <c:pt idx="8146">
                  <c:v>24.18239105000696</c:v>
                </c:pt>
                <c:pt idx="8147">
                  <c:v>24.17234944677883</c:v>
                </c:pt>
                <c:pt idx="8148">
                  <c:v>24.16230633422001</c:v>
                </c:pt>
                <c:pt idx="8149">
                  <c:v>24.1522617153181</c:v>
                </c:pt>
                <c:pt idx="8150">
                  <c:v>24.14221559306111</c:v>
                </c:pt>
                <c:pt idx="8151">
                  <c:v>24.13216797043759</c:v>
                </c:pt>
                <c:pt idx="8152">
                  <c:v>24.12211885043648</c:v>
                </c:pt>
                <c:pt idx="8153">
                  <c:v>24.11206823604714</c:v>
                </c:pt>
                <c:pt idx="8154">
                  <c:v>24.10201613025944</c:v>
                </c:pt>
                <c:pt idx="8155">
                  <c:v>24.09196253606363</c:v>
                </c:pt>
                <c:pt idx="8156">
                  <c:v>24.08190745645047</c:v>
                </c:pt>
                <c:pt idx="8157">
                  <c:v>24.0718508944111</c:v>
                </c:pt>
                <c:pt idx="8158">
                  <c:v>24.0617928529371</c:v>
                </c:pt>
                <c:pt idx="8159">
                  <c:v>24.05173333502057</c:v>
                </c:pt>
                <c:pt idx="8160">
                  <c:v>24.04167234365396</c:v>
                </c:pt>
                <c:pt idx="8161">
                  <c:v>24.03160988183021</c:v>
                </c:pt>
                <c:pt idx="8162">
                  <c:v>24.02154595254267</c:v>
                </c:pt>
                <c:pt idx="8163">
                  <c:v>24.01148055878513</c:v>
                </c:pt>
                <c:pt idx="8164">
                  <c:v>24.00141370355183</c:v>
                </c:pt>
                <c:pt idx="8165">
                  <c:v>23.99134538983745</c:v>
                </c:pt>
                <c:pt idx="8166">
                  <c:v>23.98127562063708</c:v>
                </c:pt>
                <c:pt idx="8167">
                  <c:v>23.97120439894625</c:v>
                </c:pt>
                <c:pt idx="8168">
                  <c:v>23.96113172776093</c:v>
                </c:pt>
                <c:pt idx="8169">
                  <c:v>23.95105761007752</c:v>
                </c:pt>
                <c:pt idx="8170">
                  <c:v>23.94098204889283</c:v>
                </c:pt>
                <c:pt idx="8171">
                  <c:v>23.93090504720416</c:v>
                </c:pt>
                <c:pt idx="8172">
                  <c:v>23.92082660800915</c:v>
                </c:pt>
                <c:pt idx="8173">
                  <c:v>23.91074673430593</c:v>
                </c:pt>
                <c:pt idx="8174">
                  <c:v>23.90066542909306</c:v>
                </c:pt>
                <c:pt idx="8175">
                  <c:v>23.89058269536947</c:v>
                </c:pt>
                <c:pt idx="8176">
                  <c:v>23.88049853613458</c:v>
                </c:pt>
                <c:pt idx="8177">
                  <c:v>23.87041295438819</c:v>
                </c:pt>
                <c:pt idx="8178">
                  <c:v>23.86032595313054</c:v>
                </c:pt>
                <c:pt idx="8179">
                  <c:v>23.85023753536229</c:v>
                </c:pt>
                <c:pt idx="8180">
                  <c:v>23.84014770408453</c:v>
                </c:pt>
                <c:pt idx="8181">
                  <c:v>23.83005646229876</c:v>
                </c:pt>
                <c:pt idx="8182">
                  <c:v>23.8199638130069</c:v>
                </c:pt>
                <c:pt idx="8183">
                  <c:v>23.80986975921127</c:v>
                </c:pt>
                <c:pt idx="8184">
                  <c:v>23.79977430391466</c:v>
                </c:pt>
                <c:pt idx="8185">
                  <c:v>23.78967745012022</c:v>
                </c:pt>
                <c:pt idx="8186">
                  <c:v>23.77957920083157</c:v>
                </c:pt>
                <c:pt idx="8187">
                  <c:v>23.76947955905269</c:v>
                </c:pt>
                <c:pt idx="8188">
                  <c:v>23.75937852778803</c:v>
                </c:pt>
                <c:pt idx="8189">
                  <c:v>23.74927611004238</c:v>
                </c:pt>
                <c:pt idx="8190">
                  <c:v>23.73917230882101</c:v>
                </c:pt>
                <c:pt idx="8191">
                  <c:v>23.7290671271296</c:v>
                </c:pt>
                <c:pt idx="8192">
                  <c:v>23.71896056797419</c:v>
                </c:pt>
                <c:pt idx="8193">
                  <c:v>23.70885263436125</c:v>
                </c:pt>
                <c:pt idx="8194">
                  <c:v>23.6987433292977</c:v>
                </c:pt>
                <c:pt idx="8195">
                  <c:v>23.68863265579081</c:v>
                </c:pt>
                <c:pt idx="8196">
                  <c:v>23.6785206168483</c:v>
                </c:pt>
                <c:pt idx="8197">
                  <c:v>23.66840721547825</c:v>
                </c:pt>
                <c:pt idx="8198">
                  <c:v>23.65829245468921</c:v>
                </c:pt>
                <c:pt idx="8199">
                  <c:v>23.64817633749008</c:v>
                </c:pt>
                <c:pt idx="8200">
                  <c:v>23.6380588668902</c:v>
                </c:pt>
                <c:pt idx="8201">
                  <c:v>23.62794004589924</c:v>
                </c:pt>
                <c:pt idx="8202">
                  <c:v>23.61781987752738</c:v>
                </c:pt>
                <c:pt idx="8203">
                  <c:v>23.60769836478513</c:v>
                </c:pt>
                <c:pt idx="8204">
                  <c:v>23.59757551068343</c:v>
                </c:pt>
                <c:pt idx="8205">
                  <c:v>23.58745131823358</c:v>
                </c:pt>
                <c:pt idx="8206">
                  <c:v>23.57732579044731</c:v>
                </c:pt>
                <c:pt idx="8207">
                  <c:v>23.56719893033676</c:v>
                </c:pt>
                <c:pt idx="8208">
                  <c:v>23.55707074091444</c:v>
                </c:pt>
                <c:pt idx="8209">
                  <c:v>23.54694122519324</c:v>
                </c:pt>
                <c:pt idx="8210">
                  <c:v>23.5368103861865</c:v>
                </c:pt>
                <c:pt idx="8211">
                  <c:v>23.5266782269079</c:v>
                </c:pt>
                <c:pt idx="8212">
                  <c:v>23.51654475037154</c:v>
                </c:pt>
                <c:pt idx="8213">
                  <c:v>23.50640995959191</c:v>
                </c:pt>
                <c:pt idx="8214">
                  <c:v>23.49627385758388</c:v>
                </c:pt>
                <c:pt idx="8215">
                  <c:v>23.48613644736272</c:v>
                </c:pt>
                <c:pt idx="8216">
                  <c:v>23.4759977319441</c:v>
                </c:pt>
                <c:pt idx="8217">
                  <c:v>23.46585771434404</c:v>
                </c:pt>
                <c:pt idx="8218">
                  <c:v>23.45571639757898</c:v>
                </c:pt>
                <c:pt idx="8219">
                  <c:v>23.44557378466574</c:v>
                </c:pt>
                <c:pt idx="8220">
                  <c:v>23.43542987862152</c:v>
                </c:pt>
                <c:pt idx="8221">
                  <c:v>23.42528468246391</c:v>
                </c:pt>
                <c:pt idx="8222">
                  <c:v>23.4151381992109</c:v>
                </c:pt>
                <c:pt idx="8223">
                  <c:v>23.40499043188082</c:v>
                </c:pt>
                <c:pt idx="8224">
                  <c:v>23.39484138349242</c:v>
                </c:pt>
                <c:pt idx="8225">
                  <c:v>23.3846910570648</c:v>
                </c:pt>
                <c:pt idx="8226">
                  <c:v>23.37453945561748</c:v>
                </c:pt>
                <c:pt idx="8227">
                  <c:v>23.36438658217033</c:v>
                </c:pt>
                <c:pt idx="8228">
                  <c:v>23.3542324397436</c:v>
                </c:pt>
                <c:pt idx="8229">
                  <c:v>23.34407703135793</c:v>
                </c:pt>
                <c:pt idx="8230">
                  <c:v>23.33392036003434</c:v>
                </c:pt>
                <c:pt idx="8231">
                  <c:v>23.32376242879419</c:v>
                </c:pt>
                <c:pt idx="8232">
                  <c:v>23.31360324065926</c:v>
                </c:pt>
                <c:pt idx="8233">
                  <c:v>23.30344279865168</c:v>
                </c:pt>
                <c:pt idx="8234">
                  <c:v>23.29328110579395</c:v>
                </c:pt>
                <c:pt idx="8235">
                  <c:v>23.28311816510897</c:v>
                </c:pt>
                <c:pt idx="8236">
                  <c:v>23.27295397961996</c:v>
                </c:pt>
                <c:pt idx="8237">
                  <c:v>23.26278855235056</c:v>
                </c:pt>
                <c:pt idx="8238">
                  <c:v>23.25262188632476</c:v>
                </c:pt>
                <c:pt idx="8239">
                  <c:v>23.24245398456693</c:v>
                </c:pt>
                <c:pt idx="8240">
                  <c:v>23.23228485010177</c:v>
                </c:pt>
                <c:pt idx="8241">
                  <c:v>23.22211448595439</c:v>
                </c:pt>
                <c:pt idx="8242">
                  <c:v>23.21194289515024</c:v>
                </c:pt>
                <c:pt idx="8243">
                  <c:v>23.20177008071516</c:v>
                </c:pt>
                <c:pt idx="8244">
                  <c:v>23.19159604567532</c:v>
                </c:pt>
                <c:pt idx="8245">
                  <c:v>23.18142079305728</c:v>
                </c:pt>
                <c:pt idx="8246">
                  <c:v>23.17124432588795</c:v>
                </c:pt>
                <c:pt idx="8247">
                  <c:v>23.16106664719461</c:v>
                </c:pt>
                <c:pt idx="8248">
                  <c:v>23.1508877600049</c:v>
                </c:pt>
                <c:pt idx="8249">
                  <c:v>23.14070766734678</c:v>
                </c:pt>
                <c:pt idx="8250">
                  <c:v>23.13052637224864</c:v>
                </c:pt>
                <c:pt idx="8251">
                  <c:v>23.12034387773917</c:v>
                </c:pt>
                <c:pt idx="8252">
                  <c:v>23.11016018684747</c:v>
                </c:pt>
                <c:pt idx="8253">
                  <c:v>23.09997530260292</c:v>
                </c:pt>
                <c:pt idx="8254">
                  <c:v>23.08978922803532</c:v>
                </c:pt>
                <c:pt idx="8255">
                  <c:v>23.07960196617481</c:v>
                </c:pt>
                <c:pt idx="8256">
                  <c:v>23.06941352005185</c:v>
                </c:pt>
                <c:pt idx="8257">
                  <c:v>23.05922389269731</c:v>
                </c:pt>
                <c:pt idx="8258">
                  <c:v>23.04903308714236</c:v>
                </c:pt>
                <c:pt idx="8259">
                  <c:v>23.03884110641854</c:v>
                </c:pt>
                <c:pt idx="8260">
                  <c:v>23.02864795355774</c:v>
                </c:pt>
                <c:pt idx="8261">
                  <c:v>23.01845363159222</c:v>
                </c:pt>
                <c:pt idx="8262">
                  <c:v>23.00825814355453</c:v>
                </c:pt>
                <c:pt idx="8263">
                  <c:v>22.99806149247762</c:v>
                </c:pt>
                <c:pt idx="8264">
                  <c:v>22.98786368139477</c:v>
                </c:pt>
                <c:pt idx="8265">
                  <c:v>22.97766471333961</c:v>
                </c:pt>
                <c:pt idx="8266">
                  <c:v>22.96746459134609</c:v>
                </c:pt>
                <c:pt idx="8267">
                  <c:v>22.95726331844854</c:v>
                </c:pt>
                <c:pt idx="8268">
                  <c:v>22.9470608976816</c:v>
                </c:pt>
                <c:pt idx="8269">
                  <c:v>22.93685733208028</c:v>
                </c:pt>
                <c:pt idx="8270">
                  <c:v>22.92665262467989</c:v>
                </c:pt>
                <c:pt idx="8271">
                  <c:v>22.91644677851613</c:v>
                </c:pt>
                <c:pt idx="8272">
                  <c:v>22.90623979662501</c:v>
                </c:pt>
                <c:pt idx="8273">
                  <c:v>22.89603168204287</c:v>
                </c:pt>
                <c:pt idx="8274">
                  <c:v>22.88582243780641</c:v>
                </c:pt>
                <c:pt idx="8275">
                  <c:v>22.87561206695265</c:v>
                </c:pt>
                <c:pt idx="8276">
                  <c:v>22.86540057251895</c:v>
                </c:pt>
                <c:pt idx="8277">
                  <c:v>22.85518795754302</c:v>
                </c:pt>
                <c:pt idx="8278">
                  <c:v>22.84497422506286</c:v>
                </c:pt>
                <c:pt idx="8279">
                  <c:v>22.83475937811685</c:v>
                </c:pt>
                <c:pt idx="8280">
                  <c:v>22.82454341974367</c:v>
                </c:pt>
                <c:pt idx="8281">
                  <c:v>22.81432635298234</c:v>
                </c:pt>
                <c:pt idx="8282">
                  <c:v>22.80410818087223</c:v>
                </c:pt>
                <c:pt idx="8283">
                  <c:v>22.79388890645302</c:v>
                </c:pt>
                <c:pt idx="8284">
                  <c:v>22.78366853276468</c:v>
                </c:pt>
                <c:pt idx="8285">
                  <c:v>22.7734470628476</c:v>
                </c:pt>
                <c:pt idx="8286">
                  <c:v>22.76322449974241</c:v>
                </c:pt>
                <c:pt idx="8287">
                  <c:v>22.7530008464901</c:v>
                </c:pt>
                <c:pt idx="8288">
                  <c:v>22.74277610613198</c:v>
                </c:pt>
                <c:pt idx="8289">
                  <c:v>22.73255028170971</c:v>
                </c:pt>
                <c:pt idx="8290">
                  <c:v>22.7223233762652</c:v>
                </c:pt>
                <c:pt idx="8291">
                  <c:v>22.71209539284079</c:v>
                </c:pt>
                <c:pt idx="8292">
                  <c:v>22.70186633447902</c:v>
                </c:pt>
                <c:pt idx="8293">
                  <c:v>22.69163620422283</c:v>
                </c:pt>
                <c:pt idx="8294">
                  <c:v>22.68140500511548</c:v>
                </c:pt>
                <c:pt idx="8295">
                  <c:v>22.6711727402005</c:v>
                </c:pt>
                <c:pt idx="8296">
                  <c:v>22.66093941252176</c:v>
                </c:pt>
                <c:pt idx="8297">
                  <c:v>22.65070502512348</c:v>
                </c:pt>
                <c:pt idx="8298">
                  <c:v>22.64046958105013</c:v>
                </c:pt>
                <c:pt idx="8299">
                  <c:v>22.63023308334656</c:v>
                </c:pt>
                <c:pt idx="8300">
                  <c:v>22.61999553505788</c:v>
                </c:pt>
                <c:pt idx="8301">
                  <c:v>22.60975693922953</c:v>
                </c:pt>
                <c:pt idx="8302">
                  <c:v>22.59951729890729</c:v>
                </c:pt>
                <c:pt idx="8303">
                  <c:v>22.58927661713721</c:v>
                </c:pt>
                <c:pt idx="8304">
                  <c:v>22.57903489696567</c:v>
                </c:pt>
                <c:pt idx="8305">
                  <c:v>22.56879214143936</c:v>
                </c:pt>
                <c:pt idx="8306">
                  <c:v>22.55854835360527</c:v>
                </c:pt>
                <c:pt idx="8307">
                  <c:v>22.54830353651071</c:v>
                </c:pt>
                <c:pt idx="8308">
                  <c:v>22.53805769320327</c:v>
                </c:pt>
                <c:pt idx="8309">
                  <c:v>22.52781082673088</c:v>
                </c:pt>
                <c:pt idx="8310">
                  <c:v>22.51756294014174</c:v>
                </c:pt>
                <c:pt idx="8311">
                  <c:v>22.50731403648438</c:v>
                </c:pt>
                <c:pt idx="8312">
                  <c:v>22.49706411880763</c:v>
                </c:pt>
                <c:pt idx="8313">
                  <c:v>22.48681319016059</c:v>
                </c:pt>
                <c:pt idx="8314">
                  <c:v>22.47656125359271</c:v>
                </c:pt>
                <c:pt idx="8315">
                  <c:v>22.4663083121537</c:v>
                </c:pt>
                <c:pt idx="8316">
                  <c:v>22.4560543688936</c:v>
                </c:pt>
                <c:pt idx="8317">
                  <c:v>22.44579942686271</c:v>
                </c:pt>
                <c:pt idx="8318">
                  <c:v>22.43554348911167</c:v>
                </c:pt>
                <c:pt idx="8319">
                  <c:v>22.42528655869138</c:v>
                </c:pt>
                <c:pt idx="8320">
                  <c:v>22.41502863865307</c:v>
                </c:pt>
                <c:pt idx="8321">
                  <c:v>22.40476973204822</c:v>
                </c:pt>
                <c:pt idx="8322">
                  <c:v>22.39450984192863</c:v>
                </c:pt>
                <c:pt idx="8323">
                  <c:v>22.38424897134642</c:v>
                </c:pt>
                <c:pt idx="8324">
                  <c:v>22.37398712335395</c:v>
                </c:pt>
                <c:pt idx="8325">
                  <c:v>22.36372430100388</c:v>
                </c:pt>
                <c:pt idx="8326">
                  <c:v>22.35346050734921</c:v>
                </c:pt>
                <c:pt idx="8327">
                  <c:v>22.34319574544316</c:v>
                </c:pt>
                <c:pt idx="8328">
                  <c:v>22.33293001833929</c:v>
                </c:pt>
                <c:pt idx="8329">
                  <c:v>22.32266332909142</c:v>
                </c:pt>
                <c:pt idx="8330">
                  <c:v>22.31239568075366</c:v>
                </c:pt>
                <c:pt idx="8331">
                  <c:v>22.3021270763804</c:v>
                </c:pt>
                <c:pt idx="8332">
                  <c:v>22.29185751902636</c:v>
                </c:pt>
                <c:pt idx="8333">
                  <c:v>22.28158701174647</c:v>
                </c:pt>
                <c:pt idx="8334">
                  <c:v>22.27131555759599</c:v>
                </c:pt>
                <c:pt idx="8335">
                  <c:v>22.26104315963046</c:v>
                </c:pt>
                <c:pt idx="8336">
                  <c:v>22.25076982090568</c:v>
                </c:pt>
                <c:pt idx="8337">
                  <c:v>22.24049554447775</c:v>
                </c:pt>
                <c:pt idx="8338">
                  <c:v>22.23022033340303</c:v>
                </c:pt>
                <c:pt idx="8339">
                  <c:v>22.21994419073819</c:v>
                </c:pt>
                <c:pt idx="8340">
                  <c:v>22.20966711954012</c:v>
                </c:pt>
                <c:pt idx="8341">
                  <c:v>22.19938912286606</c:v>
                </c:pt>
                <c:pt idx="8342">
                  <c:v>22.18911020377346</c:v>
                </c:pt>
                <c:pt idx="8343">
                  <c:v>22.17883036532008</c:v>
                </c:pt>
                <c:pt idx="8344">
                  <c:v>22.16854961056395</c:v>
                </c:pt>
                <c:pt idx="8345">
                  <c:v>22.15826794256337</c:v>
                </c:pt>
                <c:pt idx="8346">
                  <c:v>22.14798536437691</c:v>
                </c:pt>
                <c:pt idx="8347">
                  <c:v>22.1377018790634</c:v>
                </c:pt>
                <c:pt idx="8348">
                  <c:v>22.12741748968195</c:v>
                </c:pt>
                <c:pt idx="8349">
                  <c:v>22.11713219929196</c:v>
                </c:pt>
                <c:pt idx="8350">
                  <c:v>22.10684601095303</c:v>
                </c:pt>
                <c:pt idx="8351">
                  <c:v>22.09655892772513</c:v>
                </c:pt>
                <c:pt idx="8352">
                  <c:v>22.08627095266841</c:v>
                </c:pt>
                <c:pt idx="8353">
                  <c:v>22.07598208884331</c:v>
                </c:pt>
                <c:pt idx="8354">
                  <c:v>22.06569233931056</c:v>
                </c:pt>
                <c:pt idx="8355">
                  <c:v>22.05540170713113</c:v>
                </c:pt>
                <c:pt idx="8356">
                  <c:v>22.04511019536625</c:v>
                </c:pt>
                <c:pt idx="8357">
                  <c:v>22.03481780707742</c:v>
                </c:pt>
                <c:pt idx="8358">
                  <c:v>22.02452454532638</c:v>
                </c:pt>
                <c:pt idx="8359">
                  <c:v>22.01423041317518</c:v>
                </c:pt>
                <c:pt idx="8360">
                  <c:v>22.00393541368608</c:v>
                </c:pt>
                <c:pt idx="8361">
                  <c:v>21.9936395499216</c:v>
                </c:pt>
                <c:pt idx="8362">
                  <c:v>21.98334282494457</c:v>
                </c:pt>
                <c:pt idx="8363">
                  <c:v>21.97304524181802</c:v>
                </c:pt>
                <c:pt idx="8364">
                  <c:v>21.96274680360523</c:v>
                </c:pt>
                <c:pt idx="8365">
                  <c:v>21.9524475133698</c:v>
                </c:pt>
                <c:pt idx="8366">
                  <c:v>21.94214737417552</c:v>
                </c:pt>
                <c:pt idx="8367">
                  <c:v>21.93184638908646</c:v>
                </c:pt>
                <c:pt idx="8368">
                  <c:v>21.92154456116692</c:v>
                </c:pt>
                <c:pt idx="8369">
                  <c:v>21.91124189348149</c:v>
                </c:pt>
                <c:pt idx="8370">
                  <c:v>21.90093838909497</c:v>
                </c:pt>
                <c:pt idx="8371">
                  <c:v>21.89063405107243</c:v>
                </c:pt>
                <c:pt idx="8372">
                  <c:v>21.88032888247918</c:v>
                </c:pt>
                <c:pt idx="8373">
                  <c:v>21.87002288638079</c:v>
                </c:pt>
                <c:pt idx="8374">
                  <c:v>21.85971606584306</c:v>
                </c:pt>
                <c:pt idx="8375">
                  <c:v>21.84940842393204</c:v>
                </c:pt>
                <c:pt idx="8376">
                  <c:v>21.83909996371403</c:v>
                </c:pt>
                <c:pt idx="8377">
                  <c:v>21.82879068825557</c:v>
                </c:pt>
                <c:pt idx="8378">
                  <c:v>21.81848060062343</c:v>
                </c:pt>
                <c:pt idx="8379">
                  <c:v>21.80816970388465</c:v>
                </c:pt>
                <c:pt idx="8380">
                  <c:v>21.7978580011065</c:v>
                </c:pt>
                <c:pt idx="8381">
                  <c:v>21.78754549535645</c:v>
                </c:pt>
                <c:pt idx="8382">
                  <c:v>21.77723218970227</c:v>
                </c:pt>
                <c:pt idx="8383">
                  <c:v>21.76691808721194</c:v>
                </c:pt>
                <c:pt idx="8384">
                  <c:v>21.75660319095368</c:v>
                </c:pt>
                <c:pt idx="8385">
                  <c:v>21.74628750399593</c:v>
                </c:pt>
                <c:pt idx="8386">
                  <c:v>21.73597102940739</c:v>
                </c:pt>
                <c:pt idx="8387">
                  <c:v>21.72565377025699</c:v>
                </c:pt>
                <c:pt idx="8388">
                  <c:v>21.71533572961387</c:v>
                </c:pt>
                <c:pt idx="8389">
                  <c:v>21.70501691054742</c:v>
                </c:pt>
                <c:pt idx="8390">
                  <c:v>21.69469731612727</c:v>
                </c:pt>
                <c:pt idx="8391">
                  <c:v>21.68437694942327</c:v>
                </c:pt>
                <c:pt idx="8392">
                  <c:v>21.67405581350552</c:v>
                </c:pt>
                <c:pt idx="8393">
                  <c:v>21.66373391144429</c:v>
                </c:pt>
                <c:pt idx="8394">
                  <c:v>21.65341124631015</c:v>
                </c:pt>
                <c:pt idx="8395">
                  <c:v>21.64308782117385</c:v>
                </c:pt>
                <c:pt idx="8396">
                  <c:v>21.63276363910639</c:v>
                </c:pt>
                <c:pt idx="8397">
                  <c:v>21.62243870317898</c:v>
                </c:pt>
                <c:pt idx="8398">
                  <c:v>21.61211301646307</c:v>
                </c:pt>
                <c:pt idx="8399">
                  <c:v>21.6017865820303</c:v>
                </c:pt>
                <c:pt idx="8400">
                  <c:v>21.59145940295259</c:v>
                </c:pt>
                <c:pt idx="8401">
                  <c:v>21.58113148230203</c:v>
                </c:pt>
                <c:pt idx="8402">
                  <c:v>21.57080282315095</c:v>
                </c:pt>
                <c:pt idx="8403">
                  <c:v>21.5604734285719</c:v>
                </c:pt>
                <c:pt idx="8404">
                  <c:v>21.55014330163764</c:v>
                </c:pt>
                <c:pt idx="8405">
                  <c:v>21.53981244542117</c:v>
                </c:pt>
                <c:pt idx="8406">
                  <c:v>21.52948086299567</c:v>
                </c:pt>
                <c:pt idx="8407">
                  <c:v>21.51914855743458</c:v>
                </c:pt>
                <c:pt idx="8408">
                  <c:v>21.50881553181152</c:v>
                </c:pt>
                <c:pt idx="8409">
                  <c:v>21.49848178920033</c:v>
                </c:pt>
                <c:pt idx="8410">
                  <c:v>21.48814733267509</c:v>
                </c:pt>
                <c:pt idx="8411">
                  <c:v>21.47781216531008</c:v>
                </c:pt>
                <c:pt idx="8412">
                  <c:v>21.46747629017974</c:v>
                </c:pt>
                <c:pt idx="8413">
                  <c:v>21.45713971035881</c:v>
                </c:pt>
                <c:pt idx="8414">
                  <c:v>21.44680242892218</c:v>
                </c:pt>
                <c:pt idx="8415">
                  <c:v>21.43646444894495</c:v>
                </c:pt>
                <c:pt idx="8416">
                  <c:v>21.42612577350246</c:v>
                </c:pt>
                <c:pt idx="8417">
                  <c:v>21.41578640567022</c:v>
                </c:pt>
                <c:pt idx="8418">
                  <c:v>21.40544634852397</c:v>
                </c:pt>
                <c:pt idx="8419">
                  <c:v>21.39510560513967</c:v>
                </c:pt>
                <c:pt idx="8420">
                  <c:v>21.38476417859344</c:v>
                </c:pt>
                <c:pt idx="8421">
                  <c:v>21.37442207196163</c:v>
                </c:pt>
                <c:pt idx="8422">
                  <c:v>21.36407928832078</c:v>
                </c:pt>
                <c:pt idx="8423">
                  <c:v>21.35373583074766</c:v>
                </c:pt>
                <c:pt idx="8424">
                  <c:v>21.34339170231922</c:v>
                </c:pt>
                <c:pt idx="8425">
                  <c:v>21.33304690611259</c:v>
                </c:pt>
                <c:pt idx="8426">
                  <c:v>21.32270144520513</c:v>
                </c:pt>
                <c:pt idx="8427">
                  <c:v>21.31235532267439</c:v>
                </c:pt>
                <c:pt idx="8428">
                  <c:v>21.30200854159809</c:v>
                </c:pt>
                <c:pt idx="8429">
                  <c:v>21.29166110505421</c:v>
                </c:pt>
                <c:pt idx="8430">
                  <c:v>21.28131301612084</c:v>
                </c:pt>
                <c:pt idx="8431">
                  <c:v>21.27096427787636</c:v>
                </c:pt>
                <c:pt idx="8432">
                  <c:v>21.26061489339924</c:v>
                </c:pt>
                <c:pt idx="8433">
                  <c:v>21.25026486576823</c:v>
                </c:pt>
                <c:pt idx="8434">
                  <c:v>21.23991419806221</c:v>
                </c:pt>
                <c:pt idx="8435">
                  <c:v>21.22956289336028</c:v>
                </c:pt>
                <c:pt idx="8436">
                  <c:v>21.21921095474174</c:v>
                </c:pt>
                <c:pt idx="8437">
                  <c:v>21.20885838528606</c:v>
                </c:pt>
                <c:pt idx="8438">
                  <c:v>21.19850518807289</c:v>
                </c:pt>
                <c:pt idx="8439">
                  <c:v>21.18815136618208</c:v>
                </c:pt>
                <c:pt idx="8440">
                  <c:v>21.17779692269367</c:v>
                </c:pt>
                <c:pt idx="8441">
                  <c:v>21.16744186068786</c:v>
                </c:pt>
                <c:pt idx="8442">
                  <c:v>21.15708618324508</c:v>
                </c:pt>
                <c:pt idx="8443">
                  <c:v>21.14672989344589</c:v>
                </c:pt>
                <c:pt idx="8444">
                  <c:v>21.13637299437109</c:v>
                </c:pt>
                <c:pt idx="8445">
                  <c:v>21.1260154891016</c:v>
                </c:pt>
                <c:pt idx="8446">
                  <c:v>21.11565738071857</c:v>
                </c:pt>
                <c:pt idx="8447">
                  <c:v>21.10529867230328</c:v>
                </c:pt>
                <c:pt idx="8448">
                  <c:v>21.09493936693724</c:v>
                </c:pt>
                <c:pt idx="8449">
                  <c:v>21.08457946770212</c:v>
                </c:pt>
                <c:pt idx="8450">
                  <c:v>21.07421897767974</c:v>
                </c:pt>
                <c:pt idx="8451">
                  <c:v>21.06385789995214</c:v>
                </c:pt>
                <c:pt idx="8452">
                  <c:v>21.05349623760149</c:v>
                </c:pt>
                <c:pt idx="8453">
                  <c:v>21.04313399371017</c:v>
                </c:pt>
                <c:pt idx="8454">
                  <c:v>21.03277117136072</c:v>
                </c:pt>
                <c:pt idx="8455">
                  <c:v>21.02240777363584</c:v>
                </c:pt>
                <c:pt idx="8456">
                  <c:v>21.01204380361843</c:v>
                </c:pt>
                <c:pt idx="8457">
                  <c:v>21.00167926439152</c:v>
                </c:pt>
                <c:pt idx="8458">
                  <c:v>20.99131415903835</c:v>
                </c:pt>
                <c:pt idx="8459">
                  <c:v>20.98094849064229</c:v>
                </c:pt>
                <c:pt idx="8460">
                  <c:v>20.97058226228692</c:v>
                </c:pt>
                <c:pt idx="8461">
                  <c:v>20.96021547705596</c:v>
                </c:pt>
                <c:pt idx="8462">
                  <c:v>20.94984813803329</c:v>
                </c:pt>
                <c:pt idx="8463">
                  <c:v>20.93948024830297</c:v>
                </c:pt>
                <c:pt idx="8464">
                  <c:v>20.92911181094922</c:v>
                </c:pt>
                <c:pt idx="8465">
                  <c:v>20.91874282905642</c:v>
                </c:pt>
                <c:pt idx="8466">
                  <c:v>20.90837330570911</c:v>
                </c:pt>
                <c:pt idx="8467">
                  <c:v>20.898003243992</c:v>
                </c:pt>
                <c:pt idx="8468">
                  <c:v>20.88763264698995</c:v>
                </c:pt>
                <c:pt idx="8469">
                  <c:v>20.877261517788</c:v>
                </c:pt>
                <c:pt idx="8470">
                  <c:v>20.8668898594713</c:v>
                </c:pt>
                <c:pt idx="8471">
                  <c:v>20.85651767512521</c:v>
                </c:pt>
                <c:pt idx="8472">
                  <c:v>20.84614496783523</c:v>
                </c:pt>
                <c:pt idx="8473">
                  <c:v>20.83577174068702</c:v>
                </c:pt>
                <c:pt idx="8474">
                  <c:v>20.82539799676634</c:v>
                </c:pt>
                <c:pt idx="8475">
                  <c:v>20.8150237391592</c:v>
                </c:pt>
                <c:pt idx="8476">
                  <c:v>20.80464897095169</c:v>
                </c:pt>
                <c:pt idx="8477">
                  <c:v>20.79427369523009</c:v>
                </c:pt>
                <c:pt idx="8478">
                  <c:v>20.78389791508079</c:v>
                </c:pt>
                <c:pt idx="8479">
                  <c:v>20.77352163359037</c:v>
                </c:pt>
                <c:pt idx="8480">
                  <c:v>20.76314485384555</c:v>
                </c:pt>
                <c:pt idx="8481">
                  <c:v>20.75276757893318</c:v>
                </c:pt>
                <c:pt idx="8482">
                  <c:v>20.74238981194029</c:v>
                </c:pt>
                <c:pt idx="8483">
                  <c:v>20.73201155595403</c:v>
                </c:pt>
                <c:pt idx="8484">
                  <c:v>20.72163281406169</c:v>
                </c:pt>
                <c:pt idx="8485">
                  <c:v>20.71125358935073</c:v>
                </c:pt>
                <c:pt idx="8486">
                  <c:v>20.70087388490873</c:v>
                </c:pt>
                <c:pt idx="8487">
                  <c:v>20.69049370382342</c:v>
                </c:pt>
                <c:pt idx="8488">
                  <c:v>20.68011304918269</c:v>
                </c:pt>
                <c:pt idx="8489">
                  <c:v>20.66973192407456</c:v>
                </c:pt>
                <c:pt idx="8490">
                  <c:v>20.65935033158716</c:v>
                </c:pt>
                <c:pt idx="8491">
                  <c:v>20.64896827480881</c:v>
                </c:pt>
                <c:pt idx="8492">
                  <c:v>20.63858575682793</c:v>
                </c:pt>
                <c:pt idx="8493">
                  <c:v>20.62820278073308</c:v>
                </c:pt>
                <c:pt idx="8494">
                  <c:v>20.617819349613</c:v>
                </c:pt>
                <c:pt idx="8495">
                  <c:v>20.6074354665565</c:v>
                </c:pt>
                <c:pt idx="8496">
                  <c:v>20.59705113465256</c:v>
                </c:pt>
                <c:pt idx="8497">
                  <c:v>20.58666635699029</c:v>
                </c:pt>
                <c:pt idx="8498">
                  <c:v>20.57628113665895</c:v>
                </c:pt>
                <c:pt idx="8499">
                  <c:v>20.56589547674789</c:v>
                </c:pt>
                <c:pt idx="8500">
                  <c:v>20.55550938034664</c:v>
                </c:pt>
                <c:pt idx="8501">
                  <c:v>20.54512285054482</c:v>
                </c:pt>
                <c:pt idx="8502">
                  <c:v>20.5347358904322</c:v>
                </c:pt>
                <c:pt idx="8503">
                  <c:v>20.52434850309866</c:v>
                </c:pt>
                <c:pt idx="8504">
                  <c:v>20.51396069163423</c:v>
                </c:pt>
                <c:pt idx="8505">
                  <c:v>20.50357245912904</c:v>
                </c:pt>
                <c:pt idx="8506">
                  <c:v>20.49318380867337</c:v>
                </c:pt>
                <c:pt idx="8507">
                  <c:v>20.48279474335762</c:v>
                </c:pt>
                <c:pt idx="8508">
                  <c:v>20.4724052662723</c:v>
                </c:pt>
                <c:pt idx="8509">
                  <c:v>20.46201538050806</c:v>
                </c:pt>
                <c:pt idx="8510">
                  <c:v>20.45162508915564</c:v>
                </c:pt>
                <c:pt idx="8511">
                  <c:v>20.44123439530594</c:v>
                </c:pt>
                <c:pt idx="8512">
                  <c:v>20.43084330204998</c:v>
                </c:pt>
                <c:pt idx="8513">
                  <c:v>20.42045181247883</c:v>
                </c:pt>
                <c:pt idx="8514">
                  <c:v>20.41005992968378</c:v>
                </c:pt>
                <c:pt idx="8515">
                  <c:v>20.39966765675615</c:v>
                </c:pt>
                <c:pt idx="8516">
                  <c:v>20.38927499678744</c:v>
                </c:pt>
                <c:pt idx="8517">
                  <c:v>20.37888195286921</c:v>
                </c:pt>
                <c:pt idx="8518">
                  <c:v>20.36848852809319</c:v>
                </c:pt>
                <c:pt idx="8519">
                  <c:v>20.35809472555117</c:v>
                </c:pt>
                <c:pt idx="8520">
                  <c:v>20.34770054833508</c:v>
                </c:pt>
                <c:pt idx="8521">
                  <c:v>20.33730599953698</c:v>
                </c:pt>
                <c:pt idx="8522">
                  <c:v>20.326911082249</c:v>
                </c:pt>
                <c:pt idx="8523">
                  <c:v>20.31651579956339</c:v>
                </c:pt>
                <c:pt idx="8524">
                  <c:v>20.30612015457255</c:v>
                </c:pt>
                <c:pt idx="8525">
                  <c:v>20.29572415036892</c:v>
                </c:pt>
                <c:pt idx="8526">
                  <c:v>20.2853277900451</c:v>
                </c:pt>
                <c:pt idx="8527">
                  <c:v>20.27493107669379</c:v>
                </c:pt>
                <c:pt idx="8528">
                  <c:v>20.26453401340774</c:v>
                </c:pt>
                <c:pt idx="8529">
                  <c:v>20.25413660327989</c:v>
                </c:pt>
                <c:pt idx="8530">
                  <c:v>20.24373884940323</c:v>
                </c:pt>
                <c:pt idx="8531">
                  <c:v>20.23334075487085</c:v>
                </c:pt>
                <c:pt idx="8532">
                  <c:v>20.22294232277595</c:v>
                </c:pt>
                <c:pt idx="8533">
                  <c:v>20.21254355621186</c:v>
                </c:pt>
                <c:pt idx="8534">
                  <c:v>20.20214445827197</c:v>
                </c:pt>
                <c:pt idx="8535">
                  <c:v>20.19174503204978</c:v>
                </c:pt>
                <c:pt idx="8536">
                  <c:v>20.18134528063888</c:v>
                </c:pt>
                <c:pt idx="8537">
                  <c:v>20.17094520713299</c:v>
                </c:pt>
                <c:pt idx="8538">
                  <c:v>20.16054481462588</c:v>
                </c:pt>
                <c:pt idx="8539">
                  <c:v>20.15014410621146</c:v>
                </c:pt>
                <c:pt idx="8540">
                  <c:v>20.13974308498368</c:v>
                </c:pt>
                <c:pt idx="8541">
                  <c:v>20.12934175403664</c:v>
                </c:pt>
                <c:pt idx="8542">
                  <c:v>20.11894011646451</c:v>
                </c:pt>
                <c:pt idx="8543">
                  <c:v>20.10853817536152</c:v>
                </c:pt>
                <c:pt idx="8544">
                  <c:v>20.09813593382205</c:v>
                </c:pt>
                <c:pt idx="8545">
                  <c:v>20.08773339494052</c:v>
                </c:pt>
                <c:pt idx="8546">
                  <c:v>20.07733056181146</c:v>
                </c:pt>
                <c:pt idx="8547">
                  <c:v>20.06692743752947</c:v>
                </c:pt>
                <c:pt idx="8548">
                  <c:v>20.05652402518928</c:v>
                </c:pt>
                <c:pt idx="8549">
                  <c:v>20.04612032788564</c:v>
                </c:pt>
                <c:pt idx="8550">
                  <c:v>20.03571634871345</c:v>
                </c:pt>
                <c:pt idx="8551">
                  <c:v>20.02531209076764</c:v>
                </c:pt>
                <c:pt idx="8552">
                  <c:v>20.01490755714328</c:v>
                </c:pt>
                <c:pt idx="8553">
                  <c:v>20.00450275093545</c:v>
                </c:pt>
                <c:pt idx="8554">
                  <c:v>19.99409767523938</c:v>
                </c:pt>
                <c:pt idx="8555">
                  <c:v>19.98369233315033</c:v>
                </c:pt>
                <c:pt idx="8556">
                  <c:v>19.97328672776368</c:v>
                </c:pt>
                <c:pt idx="8557">
                  <c:v>19.96288086217485</c:v>
                </c:pt>
                <c:pt idx="8558">
                  <c:v>19.95247473947936</c:v>
                </c:pt>
                <c:pt idx="8559">
                  <c:v>19.94206836277281</c:v>
                </c:pt>
                <c:pt idx="8560">
                  <c:v>19.93166173515087</c:v>
                </c:pt>
                <c:pt idx="8561">
                  <c:v>19.92125485970926</c:v>
                </c:pt>
                <c:pt idx="8562">
                  <c:v>19.91084773954382</c:v>
                </c:pt>
                <c:pt idx="8563">
                  <c:v>19.90044037775042</c:v>
                </c:pt>
                <c:pt idx="8564">
                  <c:v>19.89003277742504</c:v>
                </c:pt>
                <c:pt idx="8565">
                  <c:v>19.8796249416637</c:v>
                </c:pt>
                <c:pt idx="8566">
                  <c:v>19.8692168735625</c:v>
                </c:pt>
                <c:pt idx="8567">
                  <c:v>19.85880857621762</c:v>
                </c:pt>
                <c:pt idx="8568">
                  <c:v>19.84840005272528</c:v>
                </c:pt>
                <c:pt idx="8569">
                  <c:v>19.83799130618181</c:v>
                </c:pt>
                <c:pt idx="8570">
                  <c:v>19.82758233968356</c:v>
                </c:pt>
                <c:pt idx="8571">
                  <c:v>19.81717315632699</c:v>
                </c:pt>
                <c:pt idx="8572">
                  <c:v>19.80676375920858</c:v>
                </c:pt>
                <c:pt idx="8573">
                  <c:v>19.79635415142491</c:v>
                </c:pt>
                <c:pt idx="8574">
                  <c:v>19.7859443360726</c:v>
                </c:pt>
                <c:pt idx="8575">
                  <c:v>19.77553431624836</c:v>
                </c:pt>
                <c:pt idx="8576">
                  <c:v>19.76512409504892</c:v>
                </c:pt>
                <c:pt idx="8577">
                  <c:v>19.7547136755711</c:v>
                </c:pt>
                <c:pt idx="8578">
                  <c:v>19.74430306091177</c:v>
                </c:pt>
                <c:pt idx="8579">
                  <c:v>19.73389225416786</c:v>
                </c:pt>
                <c:pt idx="8580">
                  <c:v>19.72348125843634</c:v>
                </c:pt>
                <c:pt idx="8581">
                  <c:v>19.71307007681428</c:v>
                </c:pt>
                <c:pt idx="8582">
                  <c:v>19.70265871239875</c:v>
                </c:pt>
                <c:pt idx="8583">
                  <c:v>19.69224716828693</c:v>
                </c:pt>
                <c:pt idx="8584">
                  <c:v>19.68183544757598</c:v>
                </c:pt>
                <c:pt idx="8585">
                  <c:v>19.67142355336319</c:v>
                </c:pt>
                <c:pt idx="8586">
                  <c:v>19.66101148874588</c:v>
                </c:pt>
                <c:pt idx="8587">
                  <c:v>19.65059925682138</c:v>
                </c:pt>
                <c:pt idx="8588">
                  <c:v>19.64018686068712</c:v>
                </c:pt>
                <c:pt idx="8589">
                  <c:v>19.62977430344054</c:v>
                </c:pt>
                <c:pt idx="8590">
                  <c:v>19.61936158817917</c:v>
                </c:pt>
                <c:pt idx="8591">
                  <c:v>19.60894871800054</c:v>
                </c:pt>
                <c:pt idx="8592">
                  <c:v>19.59853569600225</c:v>
                </c:pt>
                <c:pt idx="8593">
                  <c:v>19.58812252528196</c:v>
                </c:pt>
                <c:pt idx="8594">
                  <c:v>19.57770920893735</c:v>
                </c:pt>
                <c:pt idx="8595">
                  <c:v>19.56729575006617</c:v>
                </c:pt>
                <c:pt idx="8596">
                  <c:v>19.55688215176616</c:v>
                </c:pt>
                <c:pt idx="8597">
                  <c:v>19.54646841713515</c:v>
                </c:pt>
                <c:pt idx="8598">
                  <c:v>19.53605454927101</c:v>
                </c:pt>
                <c:pt idx="8599">
                  <c:v>19.52564055127161</c:v>
                </c:pt>
                <c:pt idx="8600">
                  <c:v>19.51522642623492</c:v>
                </c:pt>
                <c:pt idx="8601">
                  <c:v>19.50481217725889</c:v>
                </c:pt>
                <c:pt idx="8602">
                  <c:v>19.49439780744152</c:v>
                </c:pt>
                <c:pt idx="8603">
                  <c:v>19.48398331988088</c:v>
                </c:pt>
                <c:pt idx="8604">
                  <c:v>19.47356871767503</c:v>
                </c:pt>
                <c:pt idx="8605">
                  <c:v>19.46315400392209</c:v>
                </c:pt>
                <c:pt idx="8606">
                  <c:v>19.4527391817202</c:v>
                </c:pt>
                <c:pt idx="8607">
                  <c:v>19.44232425416757</c:v>
                </c:pt>
                <c:pt idx="8608">
                  <c:v>19.43190922436239</c:v>
                </c:pt>
                <c:pt idx="8609">
                  <c:v>19.4214940954029</c:v>
                </c:pt>
                <c:pt idx="8610">
                  <c:v>19.41107887038736</c:v>
                </c:pt>
                <c:pt idx="8611">
                  <c:v>19.4006635524141</c:v>
                </c:pt>
                <c:pt idx="8612">
                  <c:v>19.39024814458143</c:v>
                </c:pt>
                <c:pt idx="8613">
                  <c:v>19.37983264998769</c:v>
                </c:pt>
                <c:pt idx="8614">
                  <c:v>19.36941707173128</c:v>
                </c:pt>
                <c:pt idx="8615">
                  <c:v>19.35900141291062</c:v>
                </c:pt>
                <c:pt idx="8616">
                  <c:v>19.34858567662409</c:v>
                </c:pt>
                <c:pt idx="8617">
                  <c:v>19.33816986597018</c:v>
                </c:pt>
                <c:pt idx="8618">
                  <c:v>19.32775398404736</c:v>
                </c:pt>
                <c:pt idx="8619">
                  <c:v>19.31733803395412</c:v>
                </c:pt>
                <c:pt idx="8620">
                  <c:v>19.30692201878896</c:v>
                </c:pt>
                <c:pt idx="8621">
                  <c:v>19.29650594165044</c:v>
                </c:pt>
                <c:pt idx="8622">
                  <c:v>19.28608980563709</c:v>
                </c:pt>
                <c:pt idx="8623">
                  <c:v>19.27567361384751</c:v>
                </c:pt>
                <c:pt idx="8624">
                  <c:v>19.26525736938026</c:v>
                </c:pt>
                <c:pt idx="8625">
                  <c:v>19.25484107533395</c:v>
                </c:pt>
                <c:pt idx="8626">
                  <c:v>19.24442473480721</c:v>
                </c:pt>
                <c:pt idx="8627">
                  <c:v>19.23400835089866</c:v>
                </c:pt>
                <c:pt idx="8628">
                  <c:v>19.22359192670694</c:v>
                </c:pt>
                <c:pt idx="8629">
                  <c:v>19.21317546533072</c:v>
                </c:pt>
                <c:pt idx="8630">
                  <c:v>19.20275896986865</c:v>
                </c:pt>
                <c:pt idx="8631">
                  <c:v>19.19234244341943</c:v>
                </c:pt>
                <c:pt idx="8632">
                  <c:v>19.18192588908173</c:v>
                </c:pt>
                <c:pt idx="8633">
                  <c:v>19.17150930995425</c:v>
                </c:pt>
                <c:pt idx="8634">
                  <c:v>19.16109270913569</c:v>
                </c:pt>
                <c:pt idx="8635">
                  <c:v>19.15067608972477</c:v>
                </c:pt>
                <c:pt idx="8636">
                  <c:v>19.1402594548202</c:v>
                </c:pt>
                <c:pt idx="8637">
                  <c:v>19.12984280752068</c:v>
                </c:pt>
                <c:pt idx="8638">
                  <c:v>19.11942615092496</c:v>
                </c:pt>
                <c:pt idx="8639">
                  <c:v>19.10900948813175</c:v>
                </c:pt>
                <c:pt idx="8640">
                  <c:v>19.09859282223978</c:v>
                </c:pt>
                <c:pt idx="8641">
                  <c:v>19.08817615634778</c:v>
                </c:pt>
                <c:pt idx="8642">
                  <c:v>19.07775949355448</c:v>
                </c:pt>
                <c:pt idx="8643">
                  <c:v>19.0673428369586</c:v>
                </c:pt>
                <c:pt idx="8644">
                  <c:v>19.05692618965888</c:v>
                </c:pt>
                <c:pt idx="8645">
                  <c:v>19.04650955475402</c:v>
                </c:pt>
                <c:pt idx="8646">
                  <c:v>19.03609293534276</c:v>
                </c:pt>
                <c:pt idx="8647">
                  <c:v>19.0256763345238</c:v>
                </c:pt>
                <c:pt idx="8648">
                  <c:v>19.01525975539587</c:v>
                </c:pt>
                <c:pt idx="8649">
                  <c:v>19.00484320105766</c:v>
                </c:pt>
                <c:pt idx="8650">
                  <c:v>18.99442667460784</c:v>
                </c:pt>
                <c:pt idx="8651">
                  <c:v>18.98401017914514</c:v>
                </c:pt>
                <c:pt idx="8652">
                  <c:v>18.97359371776822</c:v>
                </c:pt>
                <c:pt idx="8653">
                  <c:v>18.96317729357573</c:v>
                </c:pt>
                <c:pt idx="8654">
                  <c:v>18.95276090966636</c:v>
                </c:pt>
                <c:pt idx="8655">
                  <c:v>18.94234456913872</c:v>
                </c:pt>
                <c:pt idx="8656">
                  <c:v>18.93192827509148</c:v>
                </c:pt>
                <c:pt idx="8657">
                  <c:v>18.92151203062321</c:v>
                </c:pt>
                <c:pt idx="8658">
                  <c:v>18.91109583883255</c:v>
                </c:pt>
                <c:pt idx="8659">
                  <c:v>18.90067970281808</c:v>
                </c:pt>
                <c:pt idx="8660">
                  <c:v>18.89026362567837</c:v>
                </c:pt>
                <c:pt idx="8661">
                  <c:v>18.87984761051195</c:v>
                </c:pt>
                <c:pt idx="8662">
                  <c:v>18.86943166041739</c:v>
                </c:pt>
                <c:pt idx="8663">
                  <c:v>18.8590157784932</c:v>
                </c:pt>
                <c:pt idx="8664">
                  <c:v>18.84859996783784</c:v>
                </c:pt>
                <c:pt idx="8665">
                  <c:v>18.83818423154982</c:v>
                </c:pt>
                <c:pt idx="8666">
                  <c:v>18.82776857272758</c:v>
                </c:pt>
                <c:pt idx="8667">
                  <c:v>18.81735299446956</c:v>
                </c:pt>
                <c:pt idx="8668">
                  <c:v>18.80693749987415</c:v>
                </c:pt>
                <c:pt idx="8669">
                  <c:v>18.79652209203972</c:v>
                </c:pt>
                <c:pt idx="8670">
                  <c:v>18.78610677406465</c:v>
                </c:pt>
                <c:pt idx="8671">
                  <c:v>18.77569154904725</c:v>
                </c:pt>
                <c:pt idx="8672">
                  <c:v>18.76527642008583</c:v>
                </c:pt>
                <c:pt idx="8673">
                  <c:v>18.75486139027867</c:v>
                </c:pt>
                <c:pt idx="8674">
                  <c:v>18.74444646272397</c:v>
                </c:pt>
                <c:pt idx="8675">
                  <c:v>18.73403164051999</c:v>
                </c:pt>
                <c:pt idx="8676">
                  <c:v>18.72361692676488</c:v>
                </c:pt>
                <c:pt idx="8677">
                  <c:v>18.7132023245568</c:v>
                </c:pt>
                <c:pt idx="8678">
                  <c:v>18.70278783699386</c:v>
                </c:pt>
                <c:pt idx="8679">
                  <c:v>18.69237346717415</c:v>
                </c:pt>
                <c:pt idx="8680">
                  <c:v>18.68195921819569</c:v>
                </c:pt>
                <c:pt idx="8681">
                  <c:v>18.67154509315652</c:v>
                </c:pt>
                <c:pt idx="8682">
                  <c:v>18.6611310951546</c:v>
                </c:pt>
                <c:pt idx="8683">
                  <c:v>18.65071722728785</c:v>
                </c:pt>
                <c:pt idx="8684">
                  <c:v>18.64030349265418</c:v>
                </c:pt>
                <c:pt idx="8685">
                  <c:v>18.62988989435145</c:v>
                </c:pt>
                <c:pt idx="8686">
                  <c:v>18.61947643547748</c:v>
                </c:pt>
                <c:pt idx="8687">
                  <c:v>18.60906311913002</c:v>
                </c:pt>
                <c:pt idx="8688">
                  <c:v>18.59864994840682</c:v>
                </c:pt>
                <c:pt idx="8689">
                  <c:v>18.58823692640557</c:v>
                </c:pt>
                <c:pt idx="8690">
                  <c:v>18.57782405622392</c:v>
                </c:pt>
                <c:pt idx="8691">
                  <c:v>18.56741134095945</c:v>
                </c:pt>
                <c:pt idx="8692">
                  <c:v>18.55699878370973</c:v>
                </c:pt>
                <c:pt idx="8693">
                  <c:v>18.54658638757224</c:v>
                </c:pt>
                <c:pt idx="8694">
                  <c:v>18.53617415564448</c:v>
                </c:pt>
                <c:pt idx="8695">
                  <c:v>18.52576209102383</c:v>
                </c:pt>
                <c:pt idx="8696">
                  <c:v>18.51535019680765</c:v>
                </c:pt>
                <c:pt idx="8697">
                  <c:v>18.50493847609325</c:v>
                </c:pt>
                <c:pt idx="8698">
                  <c:v>18.49452693197789</c:v>
                </c:pt>
                <c:pt idx="8699">
                  <c:v>18.4841155675588</c:v>
                </c:pt>
                <c:pt idx="8700">
                  <c:v>18.47370438593309</c:v>
                </c:pt>
                <c:pt idx="8701">
                  <c:v>18.46329339019788</c:v>
                </c:pt>
                <c:pt idx="8702">
                  <c:v>18.4528825834502</c:v>
                </c:pt>
                <c:pt idx="8703">
                  <c:v>18.44247196878705</c:v>
                </c:pt>
                <c:pt idx="8704">
                  <c:v>18.43206154930534</c:v>
                </c:pt>
                <c:pt idx="8705">
                  <c:v>18.42165132810196</c:v>
                </c:pt>
                <c:pt idx="8706">
                  <c:v>18.41124130827371</c:v>
                </c:pt>
                <c:pt idx="8707">
                  <c:v>18.40083149291733</c:v>
                </c:pt>
                <c:pt idx="8708">
                  <c:v>18.39042188512953</c:v>
                </c:pt>
                <c:pt idx="8709">
                  <c:v>18.38001248800694</c:v>
                </c:pt>
                <c:pt idx="8710">
                  <c:v>18.36960330464612</c:v>
                </c:pt>
                <c:pt idx="8711">
                  <c:v>18.35919433814356</c:v>
                </c:pt>
                <c:pt idx="8712">
                  <c:v>18.3487855915957</c:v>
                </c:pt>
                <c:pt idx="8713">
                  <c:v>18.33837706809894</c:v>
                </c:pt>
                <c:pt idx="8714">
                  <c:v>18.32796877074956</c:v>
                </c:pt>
                <c:pt idx="8715">
                  <c:v>18.3175607026438</c:v>
                </c:pt>
                <c:pt idx="8716">
                  <c:v>18.30715286687784</c:v>
                </c:pt>
                <c:pt idx="8717">
                  <c:v>18.29674526654777</c:v>
                </c:pt>
                <c:pt idx="8718">
                  <c:v>18.28633790474963</c:v>
                </c:pt>
                <c:pt idx="8719">
                  <c:v>18.27593078457939</c:v>
                </c:pt>
                <c:pt idx="8720">
                  <c:v>18.26552390913292</c:v>
                </c:pt>
                <c:pt idx="8721">
                  <c:v>18.25511728150605</c:v>
                </c:pt>
                <c:pt idx="8722">
                  <c:v>18.24471090479452</c:v>
                </c:pt>
                <c:pt idx="8723">
                  <c:v>18.23430478209399</c:v>
                </c:pt>
                <c:pt idx="8724">
                  <c:v>18.22389891650005</c:v>
                </c:pt>
                <c:pt idx="8725">
                  <c:v>18.21349331110823</c:v>
                </c:pt>
                <c:pt idx="8726">
                  <c:v>18.20308796901396</c:v>
                </c:pt>
                <c:pt idx="8727">
                  <c:v>18.19268289331259</c:v>
                </c:pt>
                <c:pt idx="8728">
                  <c:v>18.18227808709942</c:v>
                </c:pt>
                <c:pt idx="8729">
                  <c:v>18.17187355346963</c:v>
                </c:pt>
                <c:pt idx="8730">
                  <c:v>18.16146929551836</c:v>
                </c:pt>
                <c:pt idx="8731">
                  <c:v>18.15106531634063</c:v>
                </c:pt>
                <c:pt idx="8732">
                  <c:v>18.14066161903141</c:v>
                </c:pt>
                <c:pt idx="8733">
                  <c:v>18.13025820668555</c:v>
                </c:pt>
                <c:pt idx="8734">
                  <c:v>18.11985508239785</c:v>
                </c:pt>
                <c:pt idx="8735">
                  <c:v>18.109452249263</c:v>
                </c:pt>
                <c:pt idx="8736">
                  <c:v>18.09904971037562</c:v>
                </c:pt>
                <c:pt idx="8737">
                  <c:v>18.08864746883025</c:v>
                </c:pt>
                <c:pt idx="8738">
                  <c:v>18.07824552772131</c:v>
                </c:pt>
                <c:pt idx="8739">
                  <c:v>18.06784389014315</c:v>
                </c:pt>
                <c:pt idx="8740">
                  <c:v>18.05744255919003</c:v>
                </c:pt>
                <c:pt idx="8741">
                  <c:v>18.04704153795611</c:v>
                </c:pt>
                <c:pt idx="8742">
                  <c:v>18.03664082953547</c:v>
                </c:pt>
                <c:pt idx="8743">
                  <c:v>18.0262404370221</c:v>
                </c:pt>
                <c:pt idx="8744">
                  <c:v>18.01584036350987</c:v>
                </c:pt>
                <c:pt idx="8745">
                  <c:v>18.00544061209259</c:v>
                </c:pt>
                <c:pt idx="8746">
                  <c:v>17.99504118586394</c:v>
                </c:pt>
                <c:pt idx="8747">
                  <c:v>17.98464208791752</c:v>
                </c:pt>
                <c:pt idx="8748">
                  <c:v>17.97424332134687</c:v>
                </c:pt>
                <c:pt idx="8749">
                  <c:v>17.96384488924534</c:v>
                </c:pt>
                <c:pt idx="8750">
                  <c:v>17.95344679470626</c:v>
                </c:pt>
                <c:pt idx="8751">
                  <c:v>17.94304904082284</c:v>
                </c:pt>
                <c:pt idx="8752">
                  <c:v>17.93265163068817</c:v>
                </c:pt>
                <c:pt idx="8753">
                  <c:v>17.92225456739525</c:v>
                </c:pt>
                <c:pt idx="8754">
                  <c:v>17.911857854037</c:v>
                </c:pt>
                <c:pt idx="8755">
                  <c:v>17.90146149370618</c:v>
                </c:pt>
                <c:pt idx="8756">
                  <c:v>17.8910654894955</c:v>
                </c:pt>
                <c:pt idx="8757">
                  <c:v>17.88066984449751</c:v>
                </c:pt>
                <c:pt idx="8758">
                  <c:v>17.87027456180473</c:v>
                </c:pt>
                <c:pt idx="8759">
                  <c:v>17.8598796445095</c:v>
                </c:pt>
                <c:pt idx="8760">
                  <c:v>17.84948509570409</c:v>
                </c:pt>
                <c:pt idx="8761">
                  <c:v>17.83909091848064</c:v>
                </c:pt>
                <c:pt idx="8762">
                  <c:v>17.82869711593118</c:v>
                </c:pt>
                <c:pt idx="8763">
                  <c:v>17.81830369114767</c:v>
                </c:pt>
                <c:pt idx="8764">
                  <c:v>17.80791064722189</c:v>
                </c:pt>
                <c:pt idx="8765">
                  <c:v>17.79751798724556</c:v>
                </c:pt>
                <c:pt idx="8766">
                  <c:v>17.78712571431027</c:v>
                </c:pt>
                <c:pt idx="8767">
                  <c:v>17.77673383150747</c:v>
                </c:pt>
                <c:pt idx="8768">
                  <c:v>17.76634234192854</c:v>
                </c:pt>
                <c:pt idx="8769">
                  <c:v>17.75595124866471</c:v>
                </c:pt>
                <c:pt idx="8770">
                  <c:v>17.74556055480709</c:v>
                </c:pt>
                <c:pt idx="8771">
                  <c:v>17.7351702634467</c:v>
                </c:pt>
                <c:pt idx="8772">
                  <c:v>17.72478037767442</c:v>
                </c:pt>
                <c:pt idx="8773">
                  <c:v>17.714390900581</c:v>
                </c:pt>
                <c:pt idx="8774">
                  <c:v>17.70400183525709</c:v>
                </c:pt>
                <c:pt idx="8775">
                  <c:v>17.6936131847932</c:v>
                </c:pt>
                <c:pt idx="8776">
                  <c:v>17.68322495227973</c:v>
                </c:pt>
                <c:pt idx="8777">
                  <c:v>17.67283714080696</c:v>
                </c:pt>
                <c:pt idx="8778">
                  <c:v>17.66244975346501</c:v>
                </c:pt>
                <c:pt idx="8779">
                  <c:v>17.65206279334392</c:v>
                </c:pt>
                <c:pt idx="8780">
                  <c:v>17.64167626353357</c:v>
                </c:pt>
                <c:pt idx="8781">
                  <c:v>17.63129016712373</c:v>
                </c:pt>
                <c:pt idx="8782">
                  <c:v>17.62090450720403</c:v>
                </c:pt>
                <c:pt idx="8783">
                  <c:v>17.61051928686398</c:v>
                </c:pt>
                <c:pt idx="8784">
                  <c:v>17.60013450919294</c:v>
                </c:pt>
                <c:pt idx="8785">
                  <c:v>17.58975017728018</c:v>
                </c:pt>
                <c:pt idx="8786">
                  <c:v>17.57936629421479</c:v>
                </c:pt>
                <c:pt idx="8787">
                  <c:v>17.56898286308573</c:v>
                </c:pt>
                <c:pt idx="8788">
                  <c:v>17.55859988698187</c:v>
                </c:pt>
                <c:pt idx="8789">
                  <c:v>17.54821736899192</c:v>
                </c:pt>
                <c:pt idx="8790">
                  <c:v>17.53783531220444</c:v>
                </c:pt>
                <c:pt idx="8791">
                  <c:v>17.52745371970784</c:v>
                </c:pt>
                <c:pt idx="8792">
                  <c:v>17.51707259459044</c:v>
                </c:pt>
                <c:pt idx="8793">
                  <c:v>17.50669193994039</c:v>
                </c:pt>
                <c:pt idx="8794">
                  <c:v>17.49631175884571</c:v>
                </c:pt>
                <c:pt idx="8795">
                  <c:v>17.48593205439426</c:v>
                </c:pt>
                <c:pt idx="8796">
                  <c:v>17.47555282967379</c:v>
                </c:pt>
                <c:pt idx="8797">
                  <c:v>17.46517408777189</c:v>
                </c:pt>
                <c:pt idx="8798">
                  <c:v>17.454795831776</c:v>
                </c:pt>
                <c:pt idx="8799">
                  <c:v>17.44441806477343</c:v>
                </c:pt>
                <c:pt idx="8800">
                  <c:v>17.43404078985132</c:v>
                </c:pt>
                <c:pt idx="8801">
                  <c:v>17.42366401009669</c:v>
                </c:pt>
                <c:pt idx="8802">
                  <c:v>17.41328772859642</c:v>
                </c:pt>
                <c:pt idx="8803">
                  <c:v>17.40291194843719</c:v>
                </c:pt>
                <c:pt idx="8804">
                  <c:v>17.39253667270558</c:v>
                </c:pt>
                <c:pt idx="8805">
                  <c:v>17.38216190448803</c:v>
                </c:pt>
                <c:pt idx="8806">
                  <c:v>17.37178764687077</c:v>
                </c:pt>
                <c:pt idx="8807">
                  <c:v>17.36141390293993</c:v>
                </c:pt>
                <c:pt idx="8808">
                  <c:v>17.35104067578147</c:v>
                </c:pt>
                <c:pt idx="8809">
                  <c:v>17.3406679684812</c:v>
                </c:pt>
                <c:pt idx="8810">
                  <c:v>17.33029578412475</c:v>
                </c:pt>
                <c:pt idx="8811">
                  <c:v>17.31992412579765</c:v>
                </c:pt>
                <c:pt idx="8812">
                  <c:v>17.3095529965852</c:v>
                </c:pt>
                <c:pt idx="8813">
                  <c:v>17.29918239957261</c:v>
                </c:pt>
                <c:pt idx="8814">
                  <c:v>17.2888123378449</c:v>
                </c:pt>
                <c:pt idx="8815">
                  <c:v>17.27844281448693</c:v>
                </c:pt>
                <c:pt idx="8816">
                  <c:v>17.26807383258341</c:v>
                </c:pt>
                <c:pt idx="8817">
                  <c:v>17.25770539521888</c:v>
                </c:pt>
                <c:pt idx="8818">
                  <c:v>17.24733750547772</c:v>
                </c:pt>
                <c:pt idx="8819">
                  <c:v>17.23697016644415</c:v>
                </c:pt>
                <c:pt idx="8820">
                  <c:v>17.22660338120221</c:v>
                </c:pt>
                <c:pt idx="8821">
                  <c:v>17.21623715283582</c:v>
                </c:pt>
                <c:pt idx="8822">
                  <c:v>17.20587148442869</c:v>
                </c:pt>
                <c:pt idx="8823">
                  <c:v>17.19550637906436</c:v>
                </c:pt>
                <c:pt idx="8824">
                  <c:v>17.18514183982624</c:v>
                </c:pt>
                <c:pt idx="8825">
                  <c:v>17.17477786979756</c:v>
                </c:pt>
                <c:pt idx="8826">
                  <c:v>17.16441447206135</c:v>
                </c:pt>
                <c:pt idx="8827">
                  <c:v>17.15405164970051</c:v>
                </c:pt>
                <c:pt idx="8828">
                  <c:v>17.14368940579773</c:v>
                </c:pt>
                <c:pt idx="8829">
                  <c:v>17.13332774343558</c:v>
                </c:pt>
                <c:pt idx="8830">
                  <c:v>17.1229666656964</c:v>
                </c:pt>
                <c:pt idx="8831">
                  <c:v>17.11260617566239</c:v>
                </c:pt>
                <c:pt idx="8832">
                  <c:v>17.10224627641556</c:v>
                </c:pt>
                <c:pt idx="8833">
                  <c:v>17.09188697103777</c:v>
                </c:pt>
                <c:pt idx="8834">
                  <c:v>17.08152826261067</c:v>
                </c:pt>
                <c:pt idx="8835">
                  <c:v>17.07117015421576</c:v>
                </c:pt>
                <c:pt idx="8836">
                  <c:v>17.06081264893432</c:v>
                </c:pt>
                <c:pt idx="8837">
                  <c:v>17.05045574984752</c:v>
                </c:pt>
                <c:pt idx="8838">
                  <c:v>17.04009946003628</c:v>
                </c:pt>
                <c:pt idx="8839">
                  <c:v>17.02974378258137</c:v>
                </c:pt>
                <c:pt idx="8840">
                  <c:v>17.01938872056339</c:v>
                </c:pt>
                <c:pt idx="8841">
                  <c:v>17.00903427706274</c:v>
                </c:pt>
                <c:pt idx="8842">
                  <c:v>16.99868045515963</c:v>
                </c:pt>
                <c:pt idx="8843">
                  <c:v>16.98832725793408</c:v>
                </c:pt>
                <c:pt idx="8844">
                  <c:v>16.97797468846597</c:v>
                </c:pt>
                <c:pt idx="8845">
                  <c:v>16.96762274983494</c:v>
                </c:pt>
                <c:pt idx="8846">
                  <c:v>16.95727144512048</c:v>
                </c:pt>
                <c:pt idx="8847">
                  <c:v>16.94692077740185</c:v>
                </c:pt>
                <c:pt idx="8848">
                  <c:v>16.93657074975816</c:v>
                </c:pt>
                <c:pt idx="8849">
                  <c:v>16.92622136526832</c:v>
                </c:pt>
                <c:pt idx="8850">
                  <c:v>16.91587262701104</c:v>
                </c:pt>
                <c:pt idx="8851">
                  <c:v>16.90552453806482</c:v>
                </c:pt>
                <c:pt idx="8852">
                  <c:v>16.89517710150803</c:v>
                </c:pt>
                <c:pt idx="8853">
                  <c:v>16.88483032041878</c:v>
                </c:pt>
                <c:pt idx="8854">
                  <c:v>16.874484197875</c:v>
                </c:pt>
                <c:pt idx="8855">
                  <c:v>16.86413873695444</c:v>
                </c:pt>
                <c:pt idx="8856">
                  <c:v>16.85379394073465</c:v>
                </c:pt>
                <c:pt idx="8857">
                  <c:v>16.84344981229299</c:v>
                </c:pt>
                <c:pt idx="8858">
                  <c:v>16.83310635470659</c:v>
                </c:pt>
                <c:pt idx="8859">
                  <c:v>16.82276357105242</c:v>
                </c:pt>
                <c:pt idx="8860">
                  <c:v>16.8124214644072</c:v>
                </c:pt>
                <c:pt idx="8861">
                  <c:v>16.80208003784751</c:v>
                </c:pt>
                <c:pt idx="8862">
                  <c:v>16.79173929444968</c:v>
                </c:pt>
                <c:pt idx="8863">
                  <c:v>16.78139923728985</c:v>
                </c:pt>
                <c:pt idx="8864">
                  <c:v>16.77105986944398</c:v>
                </c:pt>
                <c:pt idx="8865">
                  <c:v>16.76072119398778</c:v>
                </c:pt>
                <c:pt idx="8866">
                  <c:v>16.75038321399679</c:v>
                </c:pt>
                <c:pt idx="8867">
                  <c:v>16.74004593254633</c:v>
                </c:pt>
                <c:pt idx="8868">
                  <c:v>16.72970935271152</c:v>
                </c:pt>
                <c:pt idx="8869">
                  <c:v>16.71937347756725</c:v>
                </c:pt>
                <c:pt idx="8870">
                  <c:v>16.70903831018822</c:v>
                </c:pt>
                <c:pt idx="8871">
                  <c:v>16.69870385364891</c:v>
                </c:pt>
                <c:pt idx="8872">
                  <c:v>16.68837011102361</c:v>
                </c:pt>
                <c:pt idx="8873">
                  <c:v>16.67803708538636</c:v>
                </c:pt>
                <c:pt idx="8874">
                  <c:v>16.66770477981102</c:v>
                </c:pt>
                <c:pt idx="8875">
                  <c:v>16.65737319737121</c:v>
                </c:pt>
                <c:pt idx="8876">
                  <c:v>16.64704234114036</c:v>
                </c:pt>
                <c:pt idx="8877">
                  <c:v>16.63671221419168</c:v>
                </c:pt>
                <c:pt idx="8878">
                  <c:v>16.62638281959813</c:v>
                </c:pt>
                <c:pt idx="8879">
                  <c:v>16.6160541604325</c:v>
                </c:pt>
                <c:pt idx="8880">
                  <c:v>16.60572623976732</c:v>
                </c:pt>
                <c:pt idx="8881">
                  <c:v>16.59539906067494</c:v>
                </c:pt>
                <c:pt idx="8882">
                  <c:v>16.58507262622745</c:v>
                </c:pt>
                <c:pt idx="8883">
                  <c:v>16.57474693949674</c:v>
                </c:pt>
                <c:pt idx="8884">
                  <c:v>16.56442200355448</c:v>
                </c:pt>
                <c:pt idx="8885">
                  <c:v>16.5540978214721</c:v>
                </c:pt>
                <c:pt idx="8886">
                  <c:v>16.54377439632082</c:v>
                </c:pt>
                <c:pt idx="8887">
                  <c:v>16.53345173117164</c:v>
                </c:pt>
                <c:pt idx="8888">
                  <c:v>16.52312982909532</c:v>
                </c:pt>
                <c:pt idx="8889">
                  <c:v>16.51280869316241</c:v>
                </c:pt>
                <c:pt idx="8890">
                  <c:v>16.50248832644319</c:v>
                </c:pt>
                <c:pt idx="8891">
                  <c:v>16.49216873200776</c:v>
                </c:pt>
                <c:pt idx="8892">
                  <c:v>16.48184991292597</c:v>
                </c:pt>
                <c:pt idx="8893">
                  <c:v>16.47153187226745</c:v>
                </c:pt>
                <c:pt idx="8894">
                  <c:v>16.46121461310159</c:v>
                </c:pt>
                <c:pt idx="8895">
                  <c:v>16.45089813849752</c:v>
                </c:pt>
                <c:pt idx="8896">
                  <c:v>16.44058245152419</c:v>
                </c:pt>
                <c:pt idx="8897">
                  <c:v>16.43026755525029</c:v>
                </c:pt>
                <c:pt idx="8898">
                  <c:v>16.41995345274426</c:v>
                </c:pt>
                <c:pt idx="8899">
                  <c:v>16.40964014707431</c:v>
                </c:pt>
                <c:pt idx="8900">
                  <c:v>16.39932764130845</c:v>
                </c:pt>
                <c:pt idx="8901">
                  <c:v>16.3890159385144</c:v>
                </c:pt>
                <c:pt idx="8902">
                  <c:v>16.37870504175968</c:v>
                </c:pt>
                <c:pt idx="8903">
                  <c:v>16.36839495411153</c:v>
                </c:pt>
                <c:pt idx="8904">
                  <c:v>16.35808567863701</c:v>
                </c:pt>
                <c:pt idx="8905">
                  <c:v>16.34777721840287</c:v>
                </c:pt>
                <c:pt idx="8906">
                  <c:v>16.33746957647566</c:v>
                </c:pt>
                <c:pt idx="8907">
                  <c:v>16.32716275592168</c:v>
                </c:pt>
                <c:pt idx="8908">
                  <c:v>16.31685675980698</c:v>
                </c:pt>
                <c:pt idx="8909">
                  <c:v>16.30655159119737</c:v>
                </c:pt>
                <c:pt idx="8910">
                  <c:v>16.29624725315839</c:v>
                </c:pt>
                <c:pt idx="8911">
                  <c:v>16.28594374875538</c:v>
                </c:pt>
                <c:pt idx="8912">
                  <c:v>16.2756410810534</c:v>
                </c:pt>
                <c:pt idx="8913">
                  <c:v>16.26533925311724</c:v>
                </c:pt>
                <c:pt idx="8914">
                  <c:v>16.25503826801152</c:v>
                </c:pt>
                <c:pt idx="8915">
                  <c:v>16.24473812880051</c:v>
                </c:pt>
                <c:pt idx="8916">
                  <c:v>16.23443883854827</c:v>
                </c:pt>
                <c:pt idx="8917">
                  <c:v>16.22414040031865</c:v>
                </c:pt>
                <c:pt idx="8918">
                  <c:v>16.21384281717517</c:v>
                </c:pt>
                <c:pt idx="8919">
                  <c:v>16.20354609218116</c:v>
                </c:pt>
                <c:pt idx="8920">
                  <c:v>16.19325022839967</c:v>
                </c:pt>
                <c:pt idx="8921">
                  <c:v>16.18295522889347</c:v>
                </c:pt>
                <c:pt idx="8922">
                  <c:v>16.1726610967251</c:v>
                </c:pt>
                <c:pt idx="8923">
                  <c:v>16.16236783495686</c:v>
                </c:pt>
                <c:pt idx="8924">
                  <c:v>16.15207544665075</c:v>
                </c:pt>
                <c:pt idx="8925">
                  <c:v>16.14178393486853</c:v>
                </c:pt>
                <c:pt idx="8926">
                  <c:v>16.13149330267169</c:v>
                </c:pt>
                <c:pt idx="8927">
                  <c:v>16.12120355312149</c:v>
                </c:pt>
                <c:pt idx="8928">
                  <c:v>16.11091468927888</c:v>
                </c:pt>
                <c:pt idx="8929">
                  <c:v>16.10062671420458</c:v>
                </c:pt>
                <c:pt idx="8930">
                  <c:v>16.09033963095902</c:v>
                </c:pt>
                <c:pt idx="8931">
                  <c:v>16.08005344260242</c:v>
                </c:pt>
                <c:pt idx="8932">
                  <c:v>16.06976815219465</c:v>
                </c:pt>
                <c:pt idx="8933">
                  <c:v>16.05948376279538</c:v>
                </c:pt>
                <c:pt idx="8934">
                  <c:v>16.04920027746399</c:v>
                </c:pt>
                <c:pt idx="8935">
                  <c:v>16.03891769925959</c:v>
                </c:pt>
                <c:pt idx="8936">
                  <c:v>16.028636031241</c:v>
                </c:pt>
                <c:pt idx="8937">
                  <c:v>16.01835527646681</c:v>
                </c:pt>
                <c:pt idx="8938">
                  <c:v>16.00807543799532</c:v>
                </c:pt>
                <c:pt idx="8939">
                  <c:v>15.99779651888454</c:v>
                </c:pt>
                <c:pt idx="8940">
                  <c:v>15.98751852219223</c:v>
                </c:pt>
                <c:pt idx="8941">
                  <c:v>15.97724145097586</c:v>
                </c:pt>
                <c:pt idx="8942">
                  <c:v>15.96696530829265</c:v>
                </c:pt>
                <c:pt idx="8943">
                  <c:v>15.95669009719951</c:v>
                </c:pt>
                <c:pt idx="8944">
                  <c:v>15.9464158207531</c:v>
                </c:pt>
                <c:pt idx="8945">
                  <c:v>15.93614248200977</c:v>
                </c:pt>
                <c:pt idx="8946">
                  <c:v>15.92587008402563</c:v>
                </c:pt>
                <c:pt idx="8947">
                  <c:v>15.91559862985648</c:v>
                </c:pt>
                <c:pt idx="8948">
                  <c:v>15.90532812255787</c:v>
                </c:pt>
                <c:pt idx="8949">
                  <c:v>15.89505856518503</c:v>
                </c:pt>
                <c:pt idx="8950">
                  <c:v>15.88478996079294</c:v>
                </c:pt>
                <c:pt idx="8951">
                  <c:v>15.87452231243627</c:v>
                </c:pt>
                <c:pt idx="8952">
                  <c:v>15.86425562316943</c:v>
                </c:pt>
                <c:pt idx="8953">
                  <c:v>15.85398989604653</c:v>
                </c:pt>
                <c:pt idx="8954">
                  <c:v>15.84372513412139</c:v>
                </c:pt>
                <c:pt idx="8955">
                  <c:v>15.83346134044756</c:v>
                </c:pt>
                <c:pt idx="8956">
                  <c:v>15.8231985180783</c:v>
                </c:pt>
                <c:pt idx="8957">
                  <c:v>15.81293667006656</c:v>
                </c:pt>
                <c:pt idx="8958">
                  <c:v>15.80267579946501</c:v>
                </c:pt>
                <c:pt idx="8959">
                  <c:v>15.79241590932604</c:v>
                </c:pt>
                <c:pt idx="8960">
                  <c:v>15.78215700270174</c:v>
                </c:pt>
                <c:pt idx="8961">
                  <c:v>15.77189908264391</c:v>
                </c:pt>
                <c:pt idx="8962">
                  <c:v>15.76164215220405</c:v>
                </c:pt>
                <c:pt idx="8963">
                  <c:v>15.75138621443338</c:v>
                </c:pt>
                <c:pt idx="8964">
                  <c:v>15.7411312723828</c:v>
                </c:pt>
                <c:pt idx="8965">
                  <c:v>15.73087732910295</c:v>
                </c:pt>
                <c:pt idx="8966">
                  <c:v>15.72062438764413</c:v>
                </c:pt>
                <c:pt idx="8967">
                  <c:v>15.71037245105637</c:v>
                </c:pt>
                <c:pt idx="8968">
                  <c:v>15.70012152238941</c:v>
                </c:pt>
                <c:pt idx="8969">
                  <c:v>15.68987160469266</c:v>
                </c:pt>
                <c:pt idx="8970">
                  <c:v>15.67962270101525</c:v>
                </c:pt>
                <c:pt idx="8971">
                  <c:v>15.66937481440601</c:v>
                </c:pt>
                <c:pt idx="8972">
                  <c:v>15.65912794791343</c:v>
                </c:pt>
                <c:pt idx="8973">
                  <c:v>15.64888210458576</c:v>
                </c:pt>
                <c:pt idx="8974">
                  <c:v>15.6386372874709</c:v>
                </c:pt>
                <c:pt idx="8975">
                  <c:v>15.62839349961646</c:v>
                </c:pt>
                <c:pt idx="8976">
                  <c:v>15.61815074406974</c:v>
                </c:pt>
                <c:pt idx="8977">
                  <c:v>15.60790902387773</c:v>
                </c:pt>
                <c:pt idx="8978">
                  <c:v>15.59766834208711</c:v>
                </c:pt>
                <c:pt idx="8979">
                  <c:v>15.58742870174428</c:v>
                </c:pt>
                <c:pt idx="8980">
                  <c:v>15.57719010589528</c:v>
                </c:pt>
                <c:pt idx="8981">
                  <c:v>15.56695255758589</c:v>
                </c:pt>
                <c:pt idx="8982">
                  <c:v>15.55671605986154</c:v>
                </c:pt>
                <c:pt idx="8983">
                  <c:v>15.54648061576736</c:v>
                </c:pt>
                <c:pt idx="8984">
                  <c:v>15.53624622834818</c:v>
                </c:pt>
                <c:pt idx="8985">
                  <c:v>15.52601290064849</c:v>
                </c:pt>
                <c:pt idx="8986">
                  <c:v>15.5157806357125</c:v>
                </c:pt>
                <c:pt idx="8987">
                  <c:v>15.50554943658407</c:v>
                </c:pt>
                <c:pt idx="8988">
                  <c:v>15.49531930630675</c:v>
                </c:pt>
                <c:pt idx="8989">
                  <c:v>15.4850902479238</c:v>
                </c:pt>
                <c:pt idx="8990">
                  <c:v>15.4748622644781</c:v>
                </c:pt>
                <c:pt idx="8991">
                  <c:v>15.4646353590123</c:v>
                </c:pt>
                <c:pt idx="8992">
                  <c:v>15.45440953456864</c:v>
                </c:pt>
                <c:pt idx="8993">
                  <c:v>15.44418479418909</c:v>
                </c:pt>
                <c:pt idx="8994">
                  <c:v>15.43396114091528</c:v>
                </c:pt>
                <c:pt idx="8995">
                  <c:v>15.42373857778854</c:v>
                </c:pt>
                <c:pt idx="8996">
                  <c:v>15.41351710784984</c:v>
                </c:pt>
                <c:pt idx="8997">
                  <c:v>15.40329673413984</c:v>
                </c:pt>
                <c:pt idx="8998">
                  <c:v>15.39307745969888</c:v>
                </c:pt>
                <c:pt idx="8999">
                  <c:v>15.38285928756698</c:v>
                </c:pt>
                <c:pt idx="9000">
                  <c:v>15.3726422207838</c:v>
                </c:pt>
                <c:pt idx="9001">
                  <c:v>15.36242626238871</c:v>
                </c:pt>
                <c:pt idx="9002">
                  <c:v>15.35221141542072</c:v>
                </c:pt>
                <c:pt idx="9003">
                  <c:v>15.34199768291852</c:v>
                </c:pt>
                <c:pt idx="9004">
                  <c:v>15.33178506792048</c:v>
                </c:pt>
                <c:pt idx="9005">
                  <c:v>15.32157357346463</c:v>
                </c:pt>
                <c:pt idx="9006">
                  <c:v>15.31136320258866</c:v>
                </c:pt>
                <c:pt idx="9007">
                  <c:v>15.30115395832992</c:v>
                </c:pt>
                <c:pt idx="9008">
                  <c:v>15.29094584372545</c:v>
                </c:pt>
                <c:pt idx="9009">
                  <c:v>15.28073886181193</c:v>
                </c:pt>
                <c:pt idx="9010">
                  <c:v>15.27053301562572</c:v>
                </c:pt>
                <c:pt idx="9011">
                  <c:v>15.26032830820282</c:v>
                </c:pt>
                <c:pt idx="9012">
                  <c:v>15.25012474257892</c:v>
                </c:pt>
                <c:pt idx="9013">
                  <c:v>15.23992232178934</c:v>
                </c:pt>
                <c:pt idx="9014">
                  <c:v>15.22972104886909</c:v>
                </c:pt>
                <c:pt idx="9015">
                  <c:v>15.21952092685282</c:v>
                </c:pt>
                <c:pt idx="9016">
                  <c:v>15.20932195877484</c:v>
                </c:pt>
                <c:pt idx="9017">
                  <c:v>15.19912414766912</c:v>
                </c:pt>
                <c:pt idx="9018">
                  <c:v>15.18892749656928</c:v>
                </c:pt>
                <c:pt idx="9019">
                  <c:v>15.1787320085086</c:v>
                </c:pt>
                <c:pt idx="9020">
                  <c:v>15.16853768652001</c:v>
                </c:pt>
                <c:pt idx="9021">
                  <c:v>15.1583445336361</c:v>
                </c:pt>
                <c:pt idx="9022">
                  <c:v>15.14815255288911</c:v>
                </c:pt>
                <c:pt idx="9023">
                  <c:v>15.13796174731092</c:v>
                </c:pt>
                <c:pt idx="9024">
                  <c:v>15.12777211993308</c:v>
                </c:pt>
                <c:pt idx="9025">
                  <c:v>15.11758367378678</c:v>
                </c:pt>
                <c:pt idx="9026">
                  <c:v>15.10739641190285</c:v>
                </c:pt>
                <c:pt idx="9027">
                  <c:v>15.09721033731178</c:v>
                </c:pt>
                <c:pt idx="9028">
                  <c:v>15.08702545304371</c:v>
                </c:pt>
                <c:pt idx="9029">
                  <c:v>15.0768417621284</c:v>
                </c:pt>
                <c:pt idx="9030">
                  <c:v>15.0666592675953</c:v>
                </c:pt>
                <c:pt idx="9031">
                  <c:v>15.05647797247344</c:v>
                </c:pt>
                <c:pt idx="9032">
                  <c:v>15.04629787979155</c:v>
                </c:pt>
                <c:pt idx="9033">
                  <c:v>15.036118992578</c:v>
                </c:pt>
                <c:pt idx="9034">
                  <c:v>15.02594131386077</c:v>
                </c:pt>
                <c:pt idx="9035">
                  <c:v>15.01576484666749</c:v>
                </c:pt>
                <c:pt idx="9036">
                  <c:v>15.00558959402544</c:v>
                </c:pt>
                <c:pt idx="9037">
                  <c:v>14.99541555896153</c:v>
                </c:pt>
                <c:pt idx="9038">
                  <c:v>14.98524274450231</c:v>
                </c:pt>
                <c:pt idx="9039">
                  <c:v>14.97507115367397</c:v>
                </c:pt>
                <c:pt idx="9040">
                  <c:v>14.96490078950234</c:v>
                </c:pt>
                <c:pt idx="9041">
                  <c:v>14.95473165501287</c:v>
                </c:pt>
                <c:pt idx="9042">
                  <c:v>14.94456375323066</c:v>
                </c:pt>
                <c:pt idx="9043">
                  <c:v>14.93439708718043</c:v>
                </c:pt>
                <c:pt idx="9044">
                  <c:v>14.92423165988655</c:v>
                </c:pt>
                <c:pt idx="9045">
                  <c:v>14.914067474373</c:v>
                </c:pt>
                <c:pt idx="9046">
                  <c:v>14.9039045336634</c:v>
                </c:pt>
                <c:pt idx="9047">
                  <c:v>14.89374284078101</c:v>
                </c:pt>
                <c:pt idx="9048">
                  <c:v>14.8835823987487</c:v>
                </c:pt>
                <c:pt idx="9049">
                  <c:v>14.87342321058899</c:v>
                </c:pt>
                <c:pt idx="9050">
                  <c:v>14.863265279324</c:v>
                </c:pt>
                <c:pt idx="9051">
                  <c:v>14.85310860797548</c:v>
                </c:pt>
                <c:pt idx="9052">
                  <c:v>14.84295319956485</c:v>
                </c:pt>
                <c:pt idx="9053">
                  <c:v>14.8327990571131</c:v>
                </c:pt>
                <c:pt idx="9054">
                  <c:v>14.82264618364086</c:v>
                </c:pt>
                <c:pt idx="9055">
                  <c:v>14.8124945821684</c:v>
                </c:pt>
                <c:pt idx="9056">
                  <c:v>14.80234425571558</c:v>
                </c:pt>
                <c:pt idx="9057">
                  <c:v>14.79219520730191</c:v>
                </c:pt>
                <c:pt idx="9058">
                  <c:v>14.7820474399465</c:v>
                </c:pt>
                <c:pt idx="9059">
                  <c:v>14.7719009566681</c:v>
                </c:pt>
                <c:pt idx="9060">
                  <c:v>14.76175576048504</c:v>
                </c:pt>
                <c:pt idx="9061">
                  <c:v>14.75161185441533</c:v>
                </c:pt>
                <c:pt idx="9062">
                  <c:v>14.74146924147652</c:v>
                </c:pt>
                <c:pt idx="9063">
                  <c:v>14.73132792468584</c:v>
                </c:pt>
                <c:pt idx="9064">
                  <c:v>14.7211879070601</c:v>
                </c:pt>
                <c:pt idx="9065">
                  <c:v>14.71104919161573</c:v>
                </c:pt>
                <c:pt idx="9066">
                  <c:v>14.70091178136877</c:v>
                </c:pt>
                <c:pt idx="9067">
                  <c:v>14.69077567933489</c:v>
                </c:pt>
                <c:pt idx="9068">
                  <c:v>14.68064088852934</c:v>
                </c:pt>
                <c:pt idx="9069">
                  <c:v>14.670507411967</c:v>
                </c:pt>
                <c:pt idx="9070">
                  <c:v>14.66037525266237</c:v>
                </c:pt>
                <c:pt idx="9071">
                  <c:v>14.65024441362952</c:v>
                </c:pt>
                <c:pt idx="9072">
                  <c:v>14.64011489788217</c:v>
                </c:pt>
                <c:pt idx="9073">
                  <c:v>14.62998670843363</c:v>
                </c:pt>
                <c:pt idx="9074">
                  <c:v>14.6198598482968</c:v>
                </c:pt>
                <c:pt idx="9075">
                  <c:v>14.6097343204842</c:v>
                </c:pt>
                <c:pt idx="9076">
                  <c:v>14.59961012800796</c:v>
                </c:pt>
                <c:pt idx="9077">
                  <c:v>14.5894872738798</c:v>
                </c:pt>
                <c:pt idx="9078">
                  <c:v>14.57936576111102</c:v>
                </c:pt>
                <c:pt idx="9079">
                  <c:v>14.56924559271259</c:v>
                </c:pt>
                <c:pt idx="9080">
                  <c:v>14.55912677169502</c:v>
                </c:pt>
                <c:pt idx="9081">
                  <c:v>14.54900930106842</c:v>
                </c:pt>
                <c:pt idx="9082">
                  <c:v>14.53889318384253</c:v>
                </c:pt>
                <c:pt idx="9083">
                  <c:v>14.52877842302668</c:v>
                </c:pt>
                <c:pt idx="9084">
                  <c:v>14.51866502162977</c:v>
                </c:pt>
                <c:pt idx="9085">
                  <c:v>14.50855298266032</c:v>
                </c:pt>
                <c:pt idx="9086">
                  <c:v>14.49844230912645</c:v>
                </c:pt>
                <c:pt idx="9087">
                  <c:v>14.48833300403584</c:v>
                </c:pt>
                <c:pt idx="9088">
                  <c:v>14.4782250703958</c:v>
                </c:pt>
                <c:pt idx="9089">
                  <c:v>14.46811851121322</c:v>
                </c:pt>
                <c:pt idx="9090">
                  <c:v>14.45801332949457</c:v>
                </c:pt>
                <c:pt idx="9091">
                  <c:v>14.44790952824592</c:v>
                </c:pt>
                <c:pt idx="9092">
                  <c:v>14.43780711047293</c:v>
                </c:pt>
                <c:pt idx="9093">
                  <c:v>14.42770607918085</c:v>
                </c:pt>
                <c:pt idx="9094">
                  <c:v>14.41760643737451</c:v>
                </c:pt>
                <c:pt idx="9095">
                  <c:v>14.40750818805833</c:v>
                </c:pt>
                <c:pt idx="9096">
                  <c:v>14.39741133423631</c:v>
                </c:pt>
                <c:pt idx="9097">
                  <c:v>14.38731587891206</c:v>
                </c:pt>
                <c:pt idx="9098">
                  <c:v>14.37722182508874</c:v>
                </c:pt>
                <c:pt idx="9099">
                  <c:v>14.36712917576911</c:v>
                </c:pt>
                <c:pt idx="9100">
                  <c:v>14.35703793395551</c:v>
                </c:pt>
                <c:pt idx="9101">
                  <c:v>14.34694810264987</c:v>
                </c:pt>
                <c:pt idx="9102">
                  <c:v>14.33685968485368</c:v>
                </c:pt>
                <c:pt idx="9103">
                  <c:v>14.32677268356803</c:v>
                </c:pt>
                <c:pt idx="9104">
                  <c:v>14.31668710179358</c:v>
                </c:pt>
                <c:pt idx="9105">
                  <c:v>14.30660294253057</c:v>
                </c:pt>
                <c:pt idx="9106">
                  <c:v>14.29652020877881</c:v>
                </c:pt>
                <c:pt idx="9107">
                  <c:v>14.2864389035377</c:v>
                </c:pt>
                <c:pt idx="9108">
                  <c:v>14.27635902980619</c:v>
                </c:pt>
                <c:pt idx="9109">
                  <c:v>14.26628059058283</c:v>
                </c:pt>
                <c:pt idx="9110">
                  <c:v>14.25620358886573</c:v>
                </c:pt>
                <c:pt idx="9111">
                  <c:v>14.24612802765258</c:v>
                </c:pt>
                <c:pt idx="9112">
                  <c:v>14.23605390994064</c:v>
                </c:pt>
                <c:pt idx="9113">
                  <c:v>14.22598123872673</c:v>
                </c:pt>
                <c:pt idx="9114">
                  <c:v>14.21591001700725</c:v>
                </c:pt>
                <c:pt idx="9115">
                  <c:v>14.20584024777816</c:v>
                </c:pt>
                <c:pt idx="9116">
                  <c:v>14.195771934035</c:v>
                </c:pt>
                <c:pt idx="9117">
                  <c:v>14.18570507877289</c:v>
                </c:pt>
                <c:pt idx="9118">
                  <c:v>14.17563968498647</c:v>
                </c:pt>
                <c:pt idx="9119">
                  <c:v>14.16557575566998</c:v>
                </c:pt>
                <c:pt idx="9120">
                  <c:v>14.15551329381722</c:v>
                </c:pt>
                <c:pt idx="9121">
                  <c:v>14.14545230242154</c:v>
                </c:pt>
                <c:pt idx="9122">
                  <c:v>14.13539278447588</c:v>
                </c:pt>
                <c:pt idx="9123">
                  <c:v>14.12533474297272</c:v>
                </c:pt>
                <c:pt idx="9124">
                  <c:v>14.1152781809041</c:v>
                </c:pt>
                <c:pt idx="9125">
                  <c:v>14.10522310126163</c:v>
                </c:pt>
                <c:pt idx="9126">
                  <c:v>14.09516950703647</c:v>
                </c:pt>
                <c:pt idx="9127">
                  <c:v>14.08511740121935</c:v>
                </c:pt>
                <c:pt idx="9128">
                  <c:v>14.07506678680054</c:v>
                </c:pt>
                <c:pt idx="9129">
                  <c:v>14.06501766676988</c:v>
                </c:pt>
                <c:pt idx="9130">
                  <c:v>14.05497004411677</c:v>
                </c:pt>
                <c:pt idx="9131">
                  <c:v>14.04492392183014</c:v>
                </c:pt>
                <c:pt idx="9132">
                  <c:v>14.0348793028985</c:v>
                </c:pt>
                <c:pt idx="9133">
                  <c:v>14.0248361903099</c:v>
                </c:pt>
                <c:pt idx="9134">
                  <c:v>14.01479458705195</c:v>
                </c:pt>
                <c:pt idx="9135">
                  <c:v>14.0047544961118</c:v>
                </c:pt>
                <c:pt idx="9136">
                  <c:v>13.99471592047615</c:v>
                </c:pt>
                <c:pt idx="9137">
                  <c:v>13.98467886313126</c:v>
                </c:pt>
                <c:pt idx="9138">
                  <c:v>13.97464332706295</c:v>
                </c:pt>
                <c:pt idx="9139">
                  <c:v>13.96460931525654</c:v>
                </c:pt>
                <c:pt idx="9140">
                  <c:v>13.95457683069695</c:v>
                </c:pt>
                <c:pt idx="9141">
                  <c:v>13.94454587636861</c:v>
                </c:pt>
                <c:pt idx="9142">
                  <c:v>13.93451645525551</c:v>
                </c:pt>
                <c:pt idx="9143">
                  <c:v>13.92448857034118</c:v>
                </c:pt>
                <c:pt idx="9144">
                  <c:v>13.91446222460871</c:v>
                </c:pt>
                <c:pt idx="9145">
                  <c:v>13.9044374210407</c:v>
                </c:pt>
                <c:pt idx="9146">
                  <c:v>13.89441416261931</c:v>
                </c:pt>
                <c:pt idx="9147">
                  <c:v>13.88439245232625</c:v>
                </c:pt>
                <c:pt idx="9148">
                  <c:v>13.87437229314274</c:v>
                </c:pt>
                <c:pt idx="9149">
                  <c:v>13.86435368804957</c:v>
                </c:pt>
                <c:pt idx="9150">
                  <c:v>13.85433664002705</c:v>
                </c:pt>
                <c:pt idx="9151">
                  <c:v>13.84432115205503</c:v>
                </c:pt>
                <c:pt idx="9152">
                  <c:v>13.83430722711289</c:v>
                </c:pt>
                <c:pt idx="9153">
                  <c:v>13.82429486817957</c:v>
                </c:pt>
                <c:pt idx="9154">
                  <c:v>13.81428407823351</c:v>
                </c:pt>
                <c:pt idx="9155">
                  <c:v>13.80427486025271</c:v>
                </c:pt>
                <c:pt idx="9156">
                  <c:v>13.79426721721468</c:v>
                </c:pt>
                <c:pt idx="9157">
                  <c:v>13.78426115209647</c:v>
                </c:pt>
                <c:pt idx="9158">
                  <c:v>13.77425666787468</c:v>
                </c:pt>
                <c:pt idx="9159">
                  <c:v>13.76425376752542</c:v>
                </c:pt>
                <c:pt idx="9160">
                  <c:v>13.75425245402433</c:v>
                </c:pt>
                <c:pt idx="9161">
                  <c:v>13.74425273034657</c:v>
                </c:pt>
                <c:pt idx="9162">
                  <c:v>13.73425459946685</c:v>
                </c:pt>
                <c:pt idx="9163">
                  <c:v>13.72425806435938</c:v>
                </c:pt>
                <c:pt idx="9164">
                  <c:v>13.71426312799792</c:v>
                </c:pt>
                <c:pt idx="9165">
                  <c:v>13.70426979335575</c:v>
                </c:pt>
                <c:pt idx="9166">
                  <c:v>13.69427806340565</c:v>
                </c:pt>
                <c:pt idx="9167">
                  <c:v>13.68428794111994</c:v>
                </c:pt>
                <c:pt idx="9168">
                  <c:v>13.67429942947047</c:v>
                </c:pt>
                <c:pt idx="9169">
                  <c:v>13.66431253142861</c:v>
                </c:pt>
                <c:pt idx="9170">
                  <c:v>13.65432724996522</c:v>
                </c:pt>
                <c:pt idx="9171">
                  <c:v>13.64434358805071</c:v>
                </c:pt>
                <c:pt idx="9172">
                  <c:v>13.63436154865501</c:v>
                </c:pt>
                <c:pt idx="9173">
                  <c:v>13.62438113474754</c:v>
                </c:pt>
                <c:pt idx="9174">
                  <c:v>13.61440234929727</c:v>
                </c:pt>
                <c:pt idx="9175">
                  <c:v>13.60442519527265</c:v>
                </c:pt>
                <c:pt idx="9176">
                  <c:v>13.59444967564168</c:v>
                </c:pt>
                <c:pt idx="9177">
                  <c:v>13.58447579337184</c:v>
                </c:pt>
                <c:pt idx="9178">
                  <c:v>13.57450355143016</c:v>
                </c:pt>
                <c:pt idx="9179">
                  <c:v>13.56453295278315</c:v>
                </c:pt>
                <c:pt idx="9180">
                  <c:v>13.55456400039684</c:v>
                </c:pt>
                <c:pt idx="9181">
                  <c:v>13.54459669723678</c:v>
                </c:pt>
                <c:pt idx="9182">
                  <c:v>13.53463104626801</c:v>
                </c:pt>
                <c:pt idx="9183">
                  <c:v>13.52466705045511</c:v>
                </c:pt>
                <c:pt idx="9184">
                  <c:v>13.51470471276215</c:v>
                </c:pt>
                <c:pt idx="9185">
                  <c:v>13.50474403615269</c:v>
                </c:pt>
                <c:pt idx="9186">
                  <c:v>13.49478502358981</c:v>
                </c:pt>
                <c:pt idx="9187">
                  <c:v>13.48482767803611</c:v>
                </c:pt>
                <c:pt idx="9188">
                  <c:v>13.47487200245368</c:v>
                </c:pt>
                <c:pt idx="9189">
                  <c:v>13.46491799980411</c:v>
                </c:pt>
                <c:pt idx="9190">
                  <c:v>13.45496567304849</c:v>
                </c:pt>
                <c:pt idx="9191">
                  <c:v>13.44501502514743</c:v>
                </c:pt>
                <c:pt idx="9192">
                  <c:v>13.43506605906102</c:v>
                </c:pt>
                <c:pt idx="9193">
                  <c:v>13.42511877774885</c:v>
                </c:pt>
                <c:pt idx="9194">
                  <c:v>13.41517318417003</c:v>
                </c:pt>
                <c:pt idx="9195">
                  <c:v>13.40522928128316</c:v>
                </c:pt>
                <c:pt idx="9196">
                  <c:v>13.39528707204632</c:v>
                </c:pt>
                <c:pt idx="9197">
                  <c:v>13.3853465594171</c:v>
                </c:pt>
                <c:pt idx="9198">
                  <c:v>13.37540774635257</c:v>
                </c:pt>
                <c:pt idx="9199">
                  <c:v>13.36547063580934</c:v>
                </c:pt>
                <c:pt idx="9200">
                  <c:v>13.35553523074345</c:v>
                </c:pt>
                <c:pt idx="9201">
                  <c:v>13.34560153411048</c:v>
                </c:pt>
                <c:pt idx="9202">
                  <c:v>13.33566954886549</c:v>
                </c:pt>
                <c:pt idx="9203">
                  <c:v>13.32573927796301</c:v>
                </c:pt>
                <c:pt idx="9204">
                  <c:v>13.31581072435708</c:v>
                </c:pt>
                <c:pt idx="9205">
                  <c:v>13.30588389100125</c:v>
                </c:pt>
                <c:pt idx="9206">
                  <c:v>13.29595878084849</c:v>
                </c:pt>
                <c:pt idx="9207">
                  <c:v>13.28603539685135</c:v>
                </c:pt>
                <c:pt idx="9208">
                  <c:v>13.27611374196178</c:v>
                </c:pt>
                <c:pt idx="9209">
                  <c:v>13.26619381913127</c:v>
                </c:pt>
                <c:pt idx="9210">
                  <c:v>13.25627563131077</c:v>
                </c:pt>
                <c:pt idx="9211">
                  <c:v>13.24635918145074</c:v>
                </c:pt>
                <c:pt idx="9212">
                  <c:v>13.23644447250109</c:v>
                </c:pt>
                <c:pt idx="9213">
                  <c:v>13.22653150741123</c:v>
                </c:pt>
                <c:pt idx="9214">
                  <c:v>13.21662028913004</c:v>
                </c:pt>
                <c:pt idx="9215">
                  <c:v>13.2067108206059</c:v>
                </c:pt>
                <c:pt idx="9216">
                  <c:v>13.19680310478666</c:v>
                </c:pt>
                <c:pt idx="9217">
                  <c:v>13.18689714461965</c:v>
                </c:pt>
                <c:pt idx="9218">
                  <c:v>13.17699294305165</c:v>
                </c:pt>
                <c:pt idx="9219">
                  <c:v>13.16709050302897</c:v>
                </c:pt>
                <c:pt idx="9220">
                  <c:v>13.15718982749736</c:v>
                </c:pt>
                <c:pt idx="9221">
                  <c:v>13.14729091940204</c:v>
                </c:pt>
                <c:pt idx="9222">
                  <c:v>13.13739378168772</c:v>
                </c:pt>
                <c:pt idx="9223">
                  <c:v>13.1274984172986</c:v>
                </c:pt>
                <c:pt idx="9224">
                  <c:v>13.11760482917831</c:v>
                </c:pt>
                <c:pt idx="9225">
                  <c:v>13.10771302026998</c:v>
                </c:pt>
                <c:pt idx="9226">
                  <c:v>13.09782299351621</c:v>
                </c:pt>
                <c:pt idx="9227">
                  <c:v>13.08793475185907</c:v>
                </c:pt>
                <c:pt idx="9228">
                  <c:v>13.07804829824008</c:v>
                </c:pt>
                <c:pt idx="9229">
                  <c:v>13.06816363560024</c:v>
                </c:pt>
                <c:pt idx="9230">
                  <c:v>13.05828076688004</c:v>
                </c:pt>
                <c:pt idx="9231">
                  <c:v>13.04839969501939</c:v>
                </c:pt>
                <c:pt idx="9232">
                  <c:v>13.03852042295771</c:v>
                </c:pt>
                <c:pt idx="9233">
                  <c:v>13.02864295363386</c:v>
                </c:pt>
                <c:pt idx="9234">
                  <c:v>13.01876728998617</c:v>
                </c:pt>
                <c:pt idx="9235">
                  <c:v>13.00889343495242</c:v>
                </c:pt>
                <c:pt idx="9236">
                  <c:v>12.99902139146988</c:v>
                </c:pt>
                <c:pt idx="9237">
                  <c:v>12.98915116247526</c:v>
                </c:pt>
                <c:pt idx="9238">
                  <c:v>12.97928275090474</c:v>
                </c:pt>
                <c:pt idx="9239">
                  <c:v>12.96941615969395</c:v>
                </c:pt>
                <c:pt idx="9240">
                  <c:v>12.95955139177797</c:v>
                </c:pt>
                <c:pt idx="9241">
                  <c:v>12.94968845009137</c:v>
                </c:pt>
                <c:pt idx="9242">
                  <c:v>12.93982733756815</c:v>
                </c:pt>
                <c:pt idx="9243">
                  <c:v>12.92996805714178</c:v>
                </c:pt>
                <c:pt idx="9244">
                  <c:v>12.92011061174517</c:v>
                </c:pt>
                <c:pt idx="9245">
                  <c:v>12.9102550043107</c:v>
                </c:pt>
                <c:pt idx="9246">
                  <c:v>12.90040123777018</c:v>
                </c:pt>
                <c:pt idx="9247">
                  <c:v>12.89054931505491</c:v>
                </c:pt>
                <c:pt idx="9248">
                  <c:v>12.88069923909561</c:v>
                </c:pt>
                <c:pt idx="9249">
                  <c:v>12.87085101282245</c:v>
                </c:pt>
                <c:pt idx="9250">
                  <c:v>12.86100463916508</c:v>
                </c:pt>
                <c:pt idx="9251">
                  <c:v>12.85116012105256</c:v>
                </c:pt>
                <c:pt idx="9252">
                  <c:v>12.84131746141342</c:v>
                </c:pt>
                <c:pt idx="9253">
                  <c:v>12.83147666317566</c:v>
                </c:pt>
                <c:pt idx="9254">
                  <c:v>12.82163772926667</c:v>
                </c:pt>
                <c:pt idx="9255">
                  <c:v>12.81180066261332</c:v>
                </c:pt>
                <c:pt idx="9256">
                  <c:v>12.80196546614193</c:v>
                </c:pt>
                <c:pt idx="9257">
                  <c:v>12.79213214277825</c:v>
                </c:pt>
                <c:pt idx="9258">
                  <c:v>12.78230069544748</c:v>
                </c:pt>
                <c:pt idx="9259">
                  <c:v>12.77247112707425</c:v>
                </c:pt>
                <c:pt idx="9260">
                  <c:v>12.76264344058265</c:v>
                </c:pt>
                <c:pt idx="9261">
                  <c:v>12.7528176388962</c:v>
                </c:pt>
                <c:pt idx="9262">
                  <c:v>12.74299372493785</c:v>
                </c:pt>
                <c:pt idx="9263">
                  <c:v>12.73317170163</c:v>
                </c:pt>
                <c:pt idx="9264">
                  <c:v>12.72335157189449</c:v>
                </c:pt>
                <c:pt idx="9265">
                  <c:v>12.71353333865259</c:v>
                </c:pt>
                <c:pt idx="9266">
                  <c:v>12.70371700482501</c:v>
                </c:pt>
                <c:pt idx="9267">
                  <c:v>12.69390257333188</c:v>
                </c:pt>
                <c:pt idx="9268">
                  <c:v>12.6840900470928</c:v>
                </c:pt>
                <c:pt idx="9269">
                  <c:v>12.67427942902676</c:v>
                </c:pt>
                <c:pt idx="9270">
                  <c:v>12.66447072205222</c:v>
                </c:pt>
                <c:pt idx="9271">
                  <c:v>12.65466392908703</c:v>
                </c:pt>
                <c:pt idx="9272">
                  <c:v>12.64485905304852</c:v>
                </c:pt>
                <c:pt idx="9273">
                  <c:v>12.6350560968534</c:v>
                </c:pt>
                <c:pt idx="9274">
                  <c:v>12.62525506341785</c:v>
                </c:pt>
                <c:pt idx="9275">
                  <c:v>12.61545595565746</c:v>
                </c:pt>
                <c:pt idx="9276">
                  <c:v>12.60565877648725</c:v>
                </c:pt>
                <c:pt idx="9277">
                  <c:v>12.59586352882165</c:v>
                </c:pt>
                <c:pt idx="9278">
                  <c:v>12.58607021557454</c:v>
                </c:pt>
                <c:pt idx="9279">
                  <c:v>12.57627883965922</c:v>
                </c:pt>
                <c:pt idx="9280">
                  <c:v>12.56648940398841</c:v>
                </c:pt>
                <c:pt idx="9281">
                  <c:v>12.55670191147424</c:v>
                </c:pt>
                <c:pt idx="9282">
                  <c:v>12.54691636502827</c:v>
                </c:pt>
                <c:pt idx="9283">
                  <c:v>12.53713276756149</c:v>
                </c:pt>
                <c:pt idx="9284">
                  <c:v>12.52735112198432</c:v>
                </c:pt>
                <c:pt idx="9285">
                  <c:v>12.51757143120656</c:v>
                </c:pt>
                <c:pt idx="9286">
                  <c:v>12.50779369813746</c:v>
                </c:pt>
                <c:pt idx="9287">
                  <c:v>12.49801792568569</c:v>
                </c:pt>
                <c:pt idx="9288">
                  <c:v>12.48824411675932</c:v>
                </c:pt>
                <c:pt idx="9289">
                  <c:v>12.47847227426583</c:v>
                </c:pt>
                <c:pt idx="9290">
                  <c:v>12.46870240111215</c:v>
                </c:pt>
                <c:pt idx="9291">
                  <c:v>12.45893450020459</c:v>
                </c:pt>
                <c:pt idx="9292">
                  <c:v>12.44916857444887</c:v>
                </c:pt>
                <c:pt idx="9293">
                  <c:v>12.43940462675017</c:v>
                </c:pt>
                <c:pt idx="9294">
                  <c:v>12.42964266001303</c:v>
                </c:pt>
                <c:pt idx="9295">
                  <c:v>12.41988267714142</c:v>
                </c:pt>
                <c:pt idx="9296">
                  <c:v>12.41012468103872</c:v>
                </c:pt>
                <c:pt idx="9297">
                  <c:v>12.40036867460772</c:v>
                </c:pt>
                <c:pt idx="9298">
                  <c:v>12.39061466075062</c:v>
                </c:pt>
                <c:pt idx="9299">
                  <c:v>12.38086264236902</c:v>
                </c:pt>
                <c:pt idx="9300">
                  <c:v>12.37111262236393</c:v>
                </c:pt>
                <c:pt idx="9301">
                  <c:v>12.36136460363577</c:v>
                </c:pt>
                <c:pt idx="9302">
                  <c:v>12.35161858908435</c:v>
                </c:pt>
                <c:pt idx="9303">
                  <c:v>12.34187458160891</c:v>
                </c:pt>
                <c:pt idx="9304">
                  <c:v>12.33213258410806</c:v>
                </c:pt>
                <c:pt idx="9305">
                  <c:v>12.32239259947985</c:v>
                </c:pt>
                <c:pt idx="9306">
                  <c:v>12.3126546306217</c:v>
                </c:pt>
                <c:pt idx="9307">
                  <c:v>12.30291868043042</c:v>
                </c:pt>
                <c:pt idx="9308">
                  <c:v>12.29318475180228</c:v>
                </c:pt>
                <c:pt idx="9309">
                  <c:v>12.28345284763288</c:v>
                </c:pt>
                <c:pt idx="9310">
                  <c:v>12.27372297081726</c:v>
                </c:pt>
                <c:pt idx="9311">
                  <c:v>12.26399512424985</c:v>
                </c:pt>
                <c:pt idx="9312">
                  <c:v>12.25426931082445</c:v>
                </c:pt>
                <c:pt idx="9313">
                  <c:v>12.24454553343428</c:v>
                </c:pt>
                <c:pt idx="9314">
                  <c:v>12.23482379497196</c:v>
                </c:pt>
                <c:pt idx="9315">
                  <c:v>12.22510409832949</c:v>
                </c:pt>
                <c:pt idx="9316">
                  <c:v>12.21538644639826</c:v>
                </c:pt>
                <c:pt idx="9317">
                  <c:v>12.20567084206905</c:v>
                </c:pt>
                <c:pt idx="9318">
                  <c:v>12.19595728823206</c:v>
                </c:pt>
                <c:pt idx="9319">
                  <c:v>12.18624578777684</c:v>
                </c:pt>
                <c:pt idx="9320">
                  <c:v>12.17653634359235</c:v>
                </c:pt>
                <c:pt idx="9321">
                  <c:v>12.16682895856694</c:v>
                </c:pt>
                <c:pt idx="9322">
                  <c:v>12.15712363558834</c:v>
                </c:pt>
                <c:pt idx="9323">
                  <c:v>12.14742037754367</c:v>
                </c:pt>
                <c:pt idx="9324">
                  <c:v>12.13771918731944</c:v>
                </c:pt>
                <c:pt idx="9325">
                  <c:v>12.12802006780153</c:v>
                </c:pt>
                <c:pt idx="9326">
                  <c:v>12.11832302187522</c:v>
                </c:pt>
                <c:pt idx="9327">
                  <c:v>12.10862805242517</c:v>
                </c:pt>
                <c:pt idx="9328">
                  <c:v>12.09893516233542</c:v>
                </c:pt>
                <c:pt idx="9329">
                  <c:v>12.08924435448939</c:v>
                </c:pt>
                <c:pt idx="9330">
                  <c:v>12.07955563176987</c:v>
                </c:pt>
                <c:pt idx="9331">
                  <c:v>12.06986899705905</c:v>
                </c:pt>
                <c:pt idx="9332">
                  <c:v>12.0601844532385</c:v>
                </c:pt>
                <c:pt idx="9333">
                  <c:v>12.05050200318914</c:v>
                </c:pt>
                <c:pt idx="9334">
                  <c:v>12.04082164979129</c:v>
                </c:pt>
                <c:pt idx="9335">
                  <c:v>12.03114339592465</c:v>
                </c:pt>
                <c:pt idx="9336">
                  <c:v>12.02146724446829</c:v>
                </c:pt>
                <c:pt idx="9337">
                  <c:v>12.01179319830063</c:v>
                </c:pt>
                <c:pt idx="9338">
                  <c:v>12.00212126029951</c:v>
                </c:pt>
                <c:pt idx="9339">
                  <c:v>11.9924514333421</c:v>
                </c:pt>
                <c:pt idx="9340">
                  <c:v>11.98278372030498</c:v>
                </c:pt>
                <c:pt idx="9341">
                  <c:v>11.97311812406406</c:v>
                </c:pt>
                <c:pt idx="9342">
                  <c:v>11.96345464749465</c:v>
                </c:pt>
                <c:pt idx="9343">
                  <c:v>11.95379329347143</c:v>
                </c:pt>
                <c:pt idx="9344">
                  <c:v>11.94413406486843</c:v>
                </c:pt>
                <c:pt idx="9345">
                  <c:v>11.93447696455905</c:v>
                </c:pt>
                <c:pt idx="9346">
                  <c:v>11.92482199541608</c:v>
                </c:pt>
                <c:pt idx="9347">
                  <c:v>11.91516916031165</c:v>
                </c:pt>
                <c:pt idx="9348">
                  <c:v>11.90551846211728</c:v>
                </c:pt>
                <c:pt idx="9349">
                  <c:v>11.89586990370382</c:v>
                </c:pt>
                <c:pt idx="9350">
                  <c:v>11.88622348794151</c:v>
                </c:pt>
                <c:pt idx="9351">
                  <c:v>11.87657921769996</c:v>
                </c:pt>
                <c:pt idx="9352">
                  <c:v>11.86693709584811</c:v>
                </c:pt>
                <c:pt idx="9353">
                  <c:v>11.85729712525428</c:v>
                </c:pt>
                <c:pt idx="9354">
                  <c:v>11.84765930878616</c:v>
                </c:pt>
                <c:pt idx="9355">
                  <c:v>11.83802364931077</c:v>
                </c:pt>
                <c:pt idx="9356">
                  <c:v>11.82839014969453</c:v>
                </c:pt>
                <c:pt idx="9357">
                  <c:v>11.81875881280318</c:v>
                </c:pt>
                <c:pt idx="9358">
                  <c:v>11.80912964150182</c:v>
                </c:pt>
                <c:pt idx="9359">
                  <c:v>11.79950263865494</c:v>
                </c:pt>
                <c:pt idx="9360">
                  <c:v>11.78987780712634</c:v>
                </c:pt>
                <c:pt idx="9361">
                  <c:v>11.7802551497792</c:v>
                </c:pt>
                <c:pt idx="9362">
                  <c:v>11.77063466947606</c:v>
                </c:pt>
                <c:pt idx="9363">
                  <c:v>11.7610163690788</c:v>
                </c:pt>
                <c:pt idx="9364">
                  <c:v>11.75140025144863</c:v>
                </c:pt>
                <c:pt idx="9365">
                  <c:v>11.74178631944615</c:v>
                </c:pt>
                <c:pt idx="9366">
                  <c:v>11.73217457593128</c:v>
                </c:pt>
                <c:pt idx="9367">
                  <c:v>11.72256502376332</c:v>
                </c:pt>
                <c:pt idx="9368">
                  <c:v>11.7129576658009</c:v>
                </c:pt>
                <c:pt idx="9369">
                  <c:v>11.70335250490198</c:v>
                </c:pt>
                <c:pt idx="9370">
                  <c:v>11.69374954392389</c:v>
                </c:pt>
                <c:pt idx="9371">
                  <c:v>11.6841487857233</c:v>
                </c:pt>
                <c:pt idx="9372">
                  <c:v>11.67455023315624</c:v>
                </c:pt>
                <c:pt idx="9373">
                  <c:v>11.66495388907803</c:v>
                </c:pt>
                <c:pt idx="9374">
                  <c:v>11.65535975634341</c:v>
                </c:pt>
                <c:pt idx="9375">
                  <c:v>11.6457678378064</c:v>
                </c:pt>
                <c:pt idx="9376">
                  <c:v>11.63617813632039</c:v>
                </c:pt>
                <c:pt idx="9377">
                  <c:v>11.6265906547381</c:v>
                </c:pt>
                <c:pt idx="9378">
                  <c:v>11.6170053959116</c:v>
                </c:pt>
                <c:pt idx="9379">
                  <c:v>11.6074223626923</c:v>
                </c:pt>
                <c:pt idx="9380">
                  <c:v>11.59784155793093</c:v>
                </c:pt>
                <c:pt idx="9381">
                  <c:v>11.58826298447757</c:v>
                </c:pt>
                <c:pt idx="9382">
                  <c:v>11.57868664518164</c:v>
                </c:pt>
                <c:pt idx="9383">
                  <c:v>11.56911254289188</c:v>
                </c:pt>
                <c:pt idx="9384">
                  <c:v>11.55954068045638</c:v>
                </c:pt>
                <c:pt idx="9385">
                  <c:v>11.54997106072255</c:v>
                </c:pt>
                <c:pt idx="9386">
                  <c:v>11.54040368653716</c:v>
                </c:pt>
                <c:pt idx="9387">
                  <c:v>11.53083856074628</c:v>
                </c:pt>
                <c:pt idx="9388">
                  <c:v>11.52127568619532</c:v>
                </c:pt>
                <c:pt idx="9389">
                  <c:v>11.51171506572903</c:v>
                </c:pt>
                <c:pt idx="9390">
                  <c:v>11.50215670219148</c:v>
                </c:pt>
                <c:pt idx="9391">
                  <c:v>11.49260059842608</c:v>
                </c:pt>
                <c:pt idx="9392">
                  <c:v>11.48304675727555</c:v>
                </c:pt>
                <c:pt idx="9393">
                  <c:v>11.47349518158196</c:v>
                </c:pt>
                <c:pt idx="9394">
                  <c:v>11.46394587418668</c:v>
                </c:pt>
                <c:pt idx="9395">
                  <c:v>11.45439883793042</c:v>
                </c:pt>
                <c:pt idx="9396">
                  <c:v>11.44485407565322</c:v>
                </c:pt>
                <c:pt idx="9397">
                  <c:v>11.43531159019443</c:v>
                </c:pt>
                <c:pt idx="9398">
                  <c:v>11.42577138439274</c:v>
                </c:pt>
                <c:pt idx="9399">
                  <c:v>11.41623346108613</c:v>
                </c:pt>
                <c:pt idx="9400">
                  <c:v>11.40669782311194</c:v>
                </c:pt>
                <c:pt idx="9401">
                  <c:v>11.39716447330681</c:v>
                </c:pt>
                <c:pt idx="9402">
                  <c:v>11.3876334145067</c:v>
                </c:pt>
                <c:pt idx="9403">
                  <c:v>11.37810464954687</c:v>
                </c:pt>
                <c:pt idx="9404">
                  <c:v>11.36857818126194</c:v>
                </c:pt>
                <c:pt idx="9405">
                  <c:v>11.35905401248583</c:v>
                </c:pt>
                <c:pt idx="9406">
                  <c:v>11.34953214605174</c:v>
                </c:pt>
                <c:pt idx="9407">
                  <c:v>11.34001258479225</c:v>
                </c:pt>
                <c:pt idx="9408">
                  <c:v>11.3304953315392</c:v>
                </c:pt>
                <c:pt idx="9409">
                  <c:v>11.32098038912376</c:v>
                </c:pt>
                <c:pt idx="9410">
                  <c:v>11.31146776037642</c:v>
                </c:pt>
                <c:pt idx="9411">
                  <c:v>11.30195744812698</c:v>
                </c:pt>
                <c:pt idx="9412">
                  <c:v>11.29244945520455</c:v>
                </c:pt>
                <c:pt idx="9413">
                  <c:v>11.28294378443755</c:v>
                </c:pt>
                <c:pt idx="9414">
                  <c:v>11.2734404386537</c:v>
                </c:pt>
                <c:pt idx="9415">
                  <c:v>11.26393942068003</c:v>
                </c:pt>
                <c:pt idx="9416">
                  <c:v>11.2544407333429</c:v>
                </c:pt>
                <c:pt idx="9417">
                  <c:v>11.24494437946795</c:v>
                </c:pt>
                <c:pt idx="9418">
                  <c:v>11.23545036188013</c:v>
                </c:pt>
                <c:pt idx="9419">
                  <c:v>11.22595868340371</c:v>
                </c:pt>
                <c:pt idx="9420">
                  <c:v>11.21646934686227</c:v>
                </c:pt>
                <c:pt idx="9421">
                  <c:v>11.20698235507864</c:v>
                </c:pt>
                <c:pt idx="9422">
                  <c:v>11.19749771087502</c:v>
                </c:pt>
                <c:pt idx="9423">
                  <c:v>11.18801541707287</c:v>
                </c:pt>
                <c:pt idx="9424">
                  <c:v>11.17853547649298</c:v>
                </c:pt>
                <c:pt idx="9425">
                  <c:v>11.1690578919554</c:v>
                </c:pt>
                <c:pt idx="9426">
                  <c:v>11.15958266627952</c:v>
                </c:pt>
                <c:pt idx="9427">
                  <c:v>11.150109802284</c:v>
                </c:pt>
                <c:pt idx="9428">
                  <c:v>11.14063930278681</c:v>
                </c:pt>
                <c:pt idx="9429">
                  <c:v>11.13117117060522</c:v>
                </c:pt>
                <c:pt idx="9430">
                  <c:v>11.12170540855578</c:v>
                </c:pt>
                <c:pt idx="9431">
                  <c:v>11.11224201945436</c:v>
                </c:pt>
                <c:pt idx="9432">
                  <c:v>11.1027810061161</c:v>
                </c:pt>
                <c:pt idx="9433">
                  <c:v>11.09332237135545</c:v>
                </c:pt>
                <c:pt idx="9434">
                  <c:v>11.08386611798613</c:v>
                </c:pt>
                <c:pt idx="9435">
                  <c:v>11.07441224882118</c:v>
                </c:pt>
                <c:pt idx="9436">
                  <c:v>11.06496076667292</c:v>
                </c:pt>
                <c:pt idx="9437">
                  <c:v>11.05551167435295</c:v>
                </c:pt>
                <c:pt idx="9438">
                  <c:v>11.04606497467216</c:v>
                </c:pt>
                <c:pt idx="9439">
                  <c:v>11.03662067044075</c:v>
                </c:pt>
                <c:pt idx="9440">
                  <c:v>11.02717876446818</c:v>
                </c:pt>
                <c:pt idx="9441">
                  <c:v>11.01773925956322</c:v>
                </c:pt>
                <c:pt idx="9442">
                  <c:v>11.0083021585339</c:v>
                </c:pt>
                <c:pt idx="9443">
                  <c:v>10.99886746418757</c:v>
                </c:pt>
                <c:pt idx="9444">
                  <c:v>10.98943517933082</c:v>
                </c:pt>
                <c:pt idx="9445">
                  <c:v>10.98000530676957</c:v>
                </c:pt>
                <c:pt idx="9446">
                  <c:v>10.97057784930898</c:v>
                </c:pt>
                <c:pt idx="9447">
                  <c:v>10.96115280975351</c:v>
                </c:pt>
                <c:pt idx="9448">
                  <c:v>10.95173019090692</c:v>
                </c:pt>
                <c:pt idx="9449">
                  <c:v>10.94230999557222</c:v>
                </c:pt>
                <c:pt idx="9450">
                  <c:v>10.9328922265517</c:v>
                </c:pt>
                <c:pt idx="9451">
                  <c:v>10.92347688664696</c:v>
                </c:pt>
                <c:pt idx="9452">
                  <c:v>10.91406397865884</c:v>
                </c:pt>
                <c:pt idx="9453">
                  <c:v>10.90465350538748</c:v>
                </c:pt>
                <c:pt idx="9454">
                  <c:v>10.89524546963228</c:v>
                </c:pt>
                <c:pt idx="9455">
                  <c:v>10.88583987419194</c:v>
                </c:pt>
                <c:pt idx="9456">
                  <c:v>10.8764367218644</c:v>
                </c:pt>
                <c:pt idx="9457">
                  <c:v>10.8670360154469</c:v>
                </c:pt>
                <c:pt idx="9458">
                  <c:v>10.85763775773593</c:v>
                </c:pt>
                <c:pt idx="9459">
                  <c:v>10.84824195152727</c:v>
                </c:pt>
                <c:pt idx="9460">
                  <c:v>10.83884859961598</c:v>
                </c:pt>
                <c:pt idx="9461">
                  <c:v>10.82945770479636</c:v>
                </c:pt>
                <c:pt idx="9462">
                  <c:v>10.820069269862</c:v>
                </c:pt>
                <c:pt idx="9463">
                  <c:v>10.81068329760575</c:v>
                </c:pt>
                <c:pt idx="9464">
                  <c:v>10.80129979081972</c:v>
                </c:pt>
                <c:pt idx="9465">
                  <c:v>10.79191875229532</c:v>
                </c:pt>
                <c:pt idx="9466">
                  <c:v>10.78254018482318</c:v>
                </c:pt>
                <c:pt idx="9467">
                  <c:v>10.77316409119323</c:v>
                </c:pt>
                <c:pt idx="9468">
                  <c:v>10.76379047419464</c:v>
                </c:pt>
                <c:pt idx="9469">
                  <c:v>10.75441933661586</c:v>
                </c:pt>
                <c:pt idx="9470">
                  <c:v>10.7450506812446</c:v>
                </c:pt>
                <c:pt idx="9471">
                  <c:v>10.73568451086783</c:v>
                </c:pt>
                <c:pt idx="9472">
                  <c:v>10.72632082827176</c:v>
                </c:pt>
                <c:pt idx="9473">
                  <c:v>10.71695963624191</c:v>
                </c:pt>
                <c:pt idx="9474">
                  <c:v>10.707600937563</c:v>
                </c:pt>
                <c:pt idx="9475">
                  <c:v>10.69824473501905</c:v>
                </c:pt>
                <c:pt idx="9476">
                  <c:v>10.68889103139332</c:v>
                </c:pt>
                <c:pt idx="9477">
                  <c:v>10.67953982946835</c:v>
                </c:pt>
                <c:pt idx="9478">
                  <c:v>10.67019113202587</c:v>
                </c:pt>
                <c:pt idx="9479">
                  <c:v>10.66084494184696</c:v>
                </c:pt>
                <c:pt idx="9480">
                  <c:v>10.65150126171187</c:v>
                </c:pt>
                <c:pt idx="9481">
                  <c:v>10.64216009440017</c:v>
                </c:pt>
                <c:pt idx="9482">
                  <c:v>10.63282144269062</c:v>
                </c:pt>
                <c:pt idx="9483">
                  <c:v>10.6234853093613</c:v>
                </c:pt>
                <c:pt idx="9484">
                  <c:v>10.61415169718946</c:v>
                </c:pt>
                <c:pt idx="9485">
                  <c:v>10.60482060895167</c:v>
                </c:pt>
                <c:pt idx="9486">
                  <c:v>10.59549204742373</c:v>
                </c:pt>
                <c:pt idx="9487">
                  <c:v>10.58616601538066</c:v>
                </c:pt>
                <c:pt idx="9488">
                  <c:v>10.57684251559676</c:v>
                </c:pt>
                <c:pt idx="9489">
                  <c:v>10.56752155084556</c:v>
                </c:pt>
                <c:pt idx="9490">
                  <c:v>10.55820312389985</c:v>
                </c:pt>
                <c:pt idx="9491">
                  <c:v>10.54888723753165</c:v>
                </c:pt>
                <c:pt idx="9492">
                  <c:v>10.53957389451223</c:v>
                </c:pt>
                <c:pt idx="9493">
                  <c:v>10.53026309761211</c:v>
                </c:pt>
                <c:pt idx="9494">
                  <c:v>10.52095484960105</c:v>
                </c:pt>
                <c:pt idx="9495">
                  <c:v>10.51164915324803</c:v>
                </c:pt>
                <c:pt idx="9496">
                  <c:v>10.50234601132131</c:v>
                </c:pt>
                <c:pt idx="9497">
                  <c:v>10.49304542658835</c:v>
                </c:pt>
                <c:pt idx="9498">
                  <c:v>10.48374740181589</c:v>
                </c:pt>
                <c:pt idx="9499">
                  <c:v>10.47445193976987</c:v>
                </c:pt>
                <c:pt idx="9500">
                  <c:v>10.4651590432155</c:v>
                </c:pt>
                <c:pt idx="9501">
                  <c:v>10.45586871491719</c:v>
                </c:pt>
                <c:pt idx="9502">
                  <c:v>10.44658095763863</c:v>
                </c:pt>
                <c:pt idx="9503">
                  <c:v>10.43729577414272</c:v>
                </c:pt>
                <c:pt idx="9504">
                  <c:v>10.42801316719158</c:v>
                </c:pt>
                <c:pt idx="9505">
                  <c:v>10.4187331395466</c:v>
                </c:pt>
                <c:pt idx="9506">
                  <c:v>10.40945569396837</c:v>
                </c:pt>
                <c:pt idx="9507">
                  <c:v>10.40018083321673</c:v>
                </c:pt>
                <c:pt idx="9508">
                  <c:v>10.39090856005075</c:v>
                </c:pt>
                <c:pt idx="9509">
                  <c:v>10.38163887722873</c:v>
                </c:pt>
                <c:pt idx="9510">
                  <c:v>10.37237178750818</c:v>
                </c:pt>
                <c:pt idx="9511">
                  <c:v>10.36310729364587</c:v>
                </c:pt>
                <c:pt idx="9512">
                  <c:v>10.35384539839778</c:v>
                </c:pt>
                <c:pt idx="9513">
                  <c:v>10.34458610451912</c:v>
                </c:pt>
                <c:pt idx="9514">
                  <c:v>10.33532941476432</c:v>
                </c:pt>
                <c:pt idx="9515">
                  <c:v>10.32607533188704</c:v>
                </c:pt>
                <c:pt idx="9516">
                  <c:v>10.31682385864017</c:v>
                </c:pt>
                <c:pt idx="9517">
                  <c:v>10.30757499777582</c:v>
                </c:pt>
                <c:pt idx="9518">
                  <c:v>10.29832875204531</c:v>
                </c:pt>
                <c:pt idx="9519">
                  <c:v>10.28908512419922</c:v>
                </c:pt>
                <c:pt idx="9520">
                  <c:v>10.27984411698731</c:v>
                </c:pt>
                <c:pt idx="9521">
                  <c:v>10.27060573315857</c:v>
                </c:pt>
                <c:pt idx="9522">
                  <c:v>10.26136997546122</c:v>
                </c:pt>
                <c:pt idx="9523">
                  <c:v>10.25213684664271</c:v>
                </c:pt>
                <c:pt idx="9524">
                  <c:v>10.24290634944966</c:v>
                </c:pt>
                <c:pt idx="9525">
                  <c:v>10.23367848662796</c:v>
                </c:pt>
                <c:pt idx="9526">
                  <c:v>10.2244532609227</c:v>
                </c:pt>
                <c:pt idx="9527">
                  <c:v>10.21523067507817</c:v>
                </c:pt>
                <c:pt idx="9528">
                  <c:v>10.20601073183789</c:v>
                </c:pt>
                <c:pt idx="9529">
                  <c:v>10.1967934339446</c:v>
                </c:pt>
                <c:pt idx="9530">
                  <c:v>10.18757878414021</c:v>
                </c:pt>
                <c:pt idx="9531">
                  <c:v>10.17836678516591</c:v>
                </c:pt>
                <c:pt idx="9532">
                  <c:v>10.16915743976206</c:v>
                </c:pt>
                <c:pt idx="9533">
                  <c:v>10.15995075066822</c:v>
                </c:pt>
                <c:pt idx="9534">
                  <c:v>10.15074672062319</c:v>
                </c:pt>
                <c:pt idx="9535">
                  <c:v>10.14154535236497</c:v>
                </c:pt>
                <c:pt idx="9536">
                  <c:v>10.13234664863075</c:v>
                </c:pt>
                <c:pt idx="9537">
                  <c:v>10.12315061215695</c:v>
                </c:pt>
                <c:pt idx="9538">
                  <c:v>10.11395724567919</c:v>
                </c:pt>
                <c:pt idx="9539">
                  <c:v>10.1047665519323</c:v>
                </c:pt>
                <c:pt idx="9540">
                  <c:v>10.09557853365028</c:v>
                </c:pt>
                <c:pt idx="9541">
                  <c:v>10.08639319356639</c:v>
                </c:pt>
                <c:pt idx="9542">
                  <c:v>10.07721053441306</c:v>
                </c:pt>
                <c:pt idx="9543">
                  <c:v>10.06803055892193</c:v>
                </c:pt>
                <c:pt idx="9544">
                  <c:v>10.05885326982384</c:v>
                </c:pt>
                <c:pt idx="9545">
                  <c:v>10.04967866984882</c:v>
                </c:pt>
                <c:pt idx="9546">
                  <c:v>10.04050676172612</c:v>
                </c:pt>
                <c:pt idx="9547">
                  <c:v>10.03133754818418</c:v>
                </c:pt>
                <c:pt idx="9548">
                  <c:v>10.02217103195065</c:v>
                </c:pt>
                <c:pt idx="9549">
                  <c:v>10.01300721575234</c:v>
                </c:pt>
                <c:pt idx="9550">
                  <c:v>10.00384610231531</c:v>
                </c:pt>
                <c:pt idx="9551">
                  <c:v>9.99468769436477</c:v>
                </c:pt>
                <c:pt idx="9552">
                  <c:v>9.98553199462515</c:v>
                </c:pt>
                <c:pt idx="9553">
                  <c:v>9.976379005820073</c:v>
                </c:pt>
                <c:pt idx="9554">
                  <c:v>9.967228730672348</c:v>
                </c:pt>
                <c:pt idx="9555">
                  <c:v>9.95808117190398</c:v>
                </c:pt>
                <c:pt idx="9556">
                  <c:v>9.948936332236167</c:v>
                </c:pt>
                <c:pt idx="9557">
                  <c:v>9.9397942143893</c:v>
                </c:pt>
                <c:pt idx="9558">
                  <c:v>9.93065482108295</c:v>
                </c:pt>
                <c:pt idx="9559">
                  <c:v>9.921518155035885</c:v>
                </c:pt>
                <c:pt idx="9560">
                  <c:v>9.912384218966074</c:v>
                </c:pt>
                <c:pt idx="9561">
                  <c:v>9.903253015590646</c:v>
                </c:pt>
                <c:pt idx="9562">
                  <c:v>9.894124547625944</c:v>
                </c:pt>
                <c:pt idx="9563">
                  <c:v>9.88499881778748</c:v>
                </c:pt>
                <c:pt idx="9564">
                  <c:v>9.875875828789958</c:v>
                </c:pt>
                <c:pt idx="9565">
                  <c:v>9.866755583347268</c:v>
                </c:pt>
                <c:pt idx="9566">
                  <c:v>9.857638084172475</c:v>
                </c:pt>
                <c:pt idx="9567">
                  <c:v>9.848523333977843</c:v>
                </c:pt>
                <c:pt idx="9568">
                  <c:v>9.839411335474807</c:v>
                </c:pt>
                <c:pt idx="9569">
                  <c:v>9.830302091373983</c:v>
                </c:pt>
                <c:pt idx="9570">
                  <c:v>9.821195604385171</c:v>
                </c:pt>
                <c:pt idx="9571">
                  <c:v>9.812091877217353</c:v>
                </c:pt>
                <c:pt idx="9572">
                  <c:v>9.80299091257868</c:v>
                </c:pt>
                <c:pt idx="9573">
                  <c:v>9.793892713176495</c:v>
                </c:pt>
                <c:pt idx="9574">
                  <c:v>9.784797281717308</c:v>
                </c:pt>
                <c:pt idx="9575">
                  <c:v>9.775704620906813</c:v>
                </c:pt>
                <c:pt idx="9576">
                  <c:v>9.76661473344987</c:v>
                </c:pt>
                <c:pt idx="9577">
                  <c:v>9.757527622050519</c:v>
                </c:pt>
                <c:pt idx="9578">
                  <c:v>9.748443289411986</c:v>
                </c:pt>
                <c:pt idx="9579">
                  <c:v>9.739361738236651</c:v>
                </c:pt>
                <c:pt idx="9580">
                  <c:v>9.73028297122608</c:v>
                </c:pt>
                <c:pt idx="9581">
                  <c:v>9.721206991080998</c:v>
                </c:pt>
                <c:pt idx="9582">
                  <c:v>9.71213380050132</c:v>
                </c:pt>
                <c:pt idx="9583">
                  <c:v>9.703063402186109</c:v>
                </c:pt>
                <c:pt idx="9584">
                  <c:v>9.693995798833617</c:v>
                </c:pt>
                <c:pt idx="9585">
                  <c:v>9.68493099314125</c:v>
                </c:pt>
                <c:pt idx="9586">
                  <c:v>9.675868987805591</c:v>
                </c:pt>
                <c:pt idx="9587">
                  <c:v>9.666809785522387</c:v>
                </c:pt>
                <c:pt idx="9588">
                  <c:v>9.65775338898655</c:v>
                </c:pt>
                <c:pt idx="9589">
                  <c:v>9.648699800892153</c:v>
                </c:pt>
                <c:pt idx="9590">
                  <c:v>9.639649023932451</c:v>
                </c:pt>
                <c:pt idx="9591">
                  <c:v>9.630601060799838</c:v>
                </c:pt>
                <c:pt idx="9592">
                  <c:v>9.621555914185892</c:v>
                </c:pt>
                <c:pt idx="9593">
                  <c:v>9.61251358678134</c:v>
                </c:pt>
                <c:pt idx="9594">
                  <c:v>9.603474081276076</c:v>
                </c:pt>
                <c:pt idx="9595">
                  <c:v>9.594437400359153</c:v>
                </c:pt>
                <c:pt idx="9596">
                  <c:v>9.585403546718787</c:v>
                </c:pt>
                <c:pt idx="9597">
                  <c:v>9.576372523042344</c:v>
                </c:pt>
                <c:pt idx="9598">
                  <c:v>9.567344332016363</c:v>
                </c:pt>
                <c:pt idx="9599">
                  <c:v>9.558318976326522</c:v>
                </c:pt>
                <c:pt idx="9600">
                  <c:v>9.549296458657673</c:v>
                </c:pt>
                <c:pt idx="9601">
                  <c:v>9.540276781693811</c:v>
                </c:pt>
                <c:pt idx="9602">
                  <c:v>9.531259948118098</c:v>
                </c:pt>
                <c:pt idx="9603">
                  <c:v>9.522245960612834</c:v>
                </c:pt>
                <c:pt idx="9604">
                  <c:v>9.513234821859487</c:v>
                </c:pt>
                <c:pt idx="9605">
                  <c:v>9.504226534538672</c:v>
                </c:pt>
                <c:pt idx="9606">
                  <c:v>9.495221101330149</c:v>
                </c:pt>
                <c:pt idx="9607">
                  <c:v>9.486218524912848</c:v>
                </c:pt>
                <c:pt idx="9608">
                  <c:v>9.477218807964828</c:v>
                </c:pt>
                <c:pt idx="9609">
                  <c:v>9.468221953163308</c:v>
                </c:pt>
                <c:pt idx="9610">
                  <c:v>9.459227963184654</c:v>
                </c:pt>
                <c:pt idx="9611">
                  <c:v>9.45023684070438</c:v>
                </c:pt>
                <c:pt idx="9612">
                  <c:v>9.441248588397144</c:v>
                </c:pt>
                <c:pt idx="9613">
                  <c:v>9.432263208936758</c:v>
                </c:pt>
                <c:pt idx="9614">
                  <c:v>9.42328070499617</c:v>
                </c:pt>
                <c:pt idx="9615">
                  <c:v>9.414301079247478</c:v>
                </c:pt>
                <c:pt idx="9616">
                  <c:v>9.405324334361926</c:v>
                </c:pt>
                <c:pt idx="9617">
                  <c:v>9.39635047300989</c:v>
                </c:pt>
                <c:pt idx="9618">
                  <c:v>9.387379497860901</c:v>
                </c:pt>
                <c:pt idx="9619">
                  <c:v>9.378411411583627</c:v>
                </c:pt>
                <c:pt idx="9620">
                  <c:v>9.369446216845878</c:v>
                </c:pt>
                <c:pt idx="9621">
                  <c:v>9.36048391631459</c:v>
                </c:pt>
                <c:pt idx="9622">
                  <c:v>9.35152451265586</c:v>
                </c:pt>
                <c:pt idx="9623">
                  <c:v>9.342568008534913</c:v>
                </c:pt>
                <c:pt idx="9624">
                  <c:v>9.333614406616105</c:v>
                </c:pt>
                <c:pt idx="9625">
                  <c:v>9.324663709562942</c:v>
                </c:pt>
                <c:pt idx="9626">
                  <c:v>9.315715920038053</c:v>
                </c:pt>
                <c:pt idx="9627">
                  <c:v>9.306771040703214</c:v>
                </c:pt>
                <c:pt idx="9628">
                  <c:v>9.297829074219326</c:v>
                </c:pt>
                <c:pt idx="9629">
                  <c:v>9.288890023246424</c:v>
                </c:pt>
                <c:pt idx="9630">
                  <c:v>9.279953890443685</c:v>
                </c:pt>
                <c:pt idx="9631">
                  <c:v>9.271020678469407</c:v>
                </c:pt>
                <c:pt idx="9632">
                  <c:v>9.262090389981024</c:v>
                </c:pt>
                <c:pt idx="9633">
                  <c:v>9.253163027635098</c:v>
                </c:pt>
                <c:pt idx="9634">
                  <c:v>9.244238594087328</c:v>
                </c:pt>
                <c:pt idx="9635">
                  <c:v>9.235317091992529</c:v>
                </c:pt>
                <c:pt idx="9636">
                  <c:v>9.226398524004658</c:v>
                </c:pt>
                <c:pt idx="9637">
                  <c:v>9.21748289277679</c:v>
                </c:pt>
                <c:pt idx="9638">
                  <c:v>9.208570200961123</c:v>
                </c:pt>
                <c:pt idx="9639">
                  <c:v>9.199660451208996</c:v>
                </c:pt>
                <c:pt idx="9640">
                  <c:v>9.190753646170851</c:v>
                </c:pt>
                <c:pt idx="9641">
                  <c:v>9.181849788496278</c:v>
                </c:pt>
                <c:pt idx="9642">
                  <c:v>9.172948880833971</c:v>
                </c:pt>
                <c:pt idx="9643">
                  <c:v>9.164050925831756</c:v>
                </c:pt>
                <c:pt idx="9644">
                  <c:v>9.155155926136578</c:v>
                </c:pt>
                <c:pt idx="9645">
                  <c:v>9.146263884394502</c:v>
                </c:pt>
                <c:pt idx="9646">
                  <c:v>9.137374803250717</c:v>
                </c:pt>
                <c:pt idx="9647">
                  <c:v>9.128488685349529</c:v>
                </c:pt>
                <c:pt idx="9648">
                  <c:v>9.11960553333436</c:v>
                </c:pt>
                <c:pt idx="9649">
                  <c:v>9.110725349847751</c:v>
                </c:pt>
                <c:pt idx="9650">
                  <c:v>9.101848137531361</c:v>
                </c:pt>
                <c:pt idx="9651">
                  <c:v>9.092973899025967</c:v>
                </c:pt>
                <c:pt idx="9652">
                  <c:v>9.084102636971453</c:v>
                </c:pt>
                <c:pt idx="9653">
                  <c:v>9.075234354006836</c:v>
                </c:pt>
                <c:pt idx="9654">
                  <c:v>9.066369052770223</c:v>
                </c:pt>
                <c:pt idx="9655">
                  <c:v>9.05750673589885</c:v>
                </c:pt>
                <c:pt idx="9656">
                  <c:v>9.048647406029058</c:v>
                </c:pt>
                <c:pt idx="9657">
                  <c:v>9.039791065796305</c:v>
                </c:pt>
                <c:pt idx="9658">
                  <c:v>9.03093771783516</c:v>
                </c:pt>
                <c:pt idx="9659">
                  <c:v>9.022087364779293</c:v>
                </c:pt>
                <c:pt idx="9660">
                  <c:v>9.01324000926149</c:v>
                </c:pt>
                <c:pt idx="9661">
                  <c:v>9.004395653913645</c:v>
                </c:pt>
                <c:pt idx="9662">
                  <c:v>8.99555430136676</c:v>
                </c:pt>
                <c:pt idx="9663">
                  <c:v>8.98671595425094</c:v>
                </c:pt>
                <c:pt idx="9664">
                  <c:v>8.9778806151954</c:v>
                </c:pt>
                <c:pt idx="9665">
                  <c:v>8.969048286828458</c:v>
                </c:pt>
                <c:pt idx="9666">
                  <c:v>8.960218971777534</c:v>
                </c:pt>
                <c:pt idx="9667">
                  <c:v>8.951392672669163</c:v>
                </c:pt>
                <c:pt idx="9668">
                  <c:v>8.942569392128964</c:v>
                </c:pt>
                <c:pt idx="9669">
                  <c:v>8.933749132781672</c:v>
                </c:pt>
                <c:pt idx="9670">
                  <c:v>8.92493189725112</c:v>
                </c:pt>
                <c:pt idx="9671">
                  <c:v>8.916117688160246</c:v>
                </c:pt>
                <c:pt idx="9672">
                  <c:v>8.907306508131073</c:v>
                </c:pt>
                <c:pt idx="9673">
                  <c:v>8.89849835978474</c:v>
                </c:pt>
                <c:pt idx="9674">
                  <c:v>8.889693245741474</c:v>
                </c:pt>
                <c:pt idx="9675">
                  <c:v>8.880891168620603</c:v>
                </c:pt>
                <c:pt idx="9676">
                  <c:v>8.872092131040552</c:v>
                </c:pt>
                <c:pt idx="9677">
                  <c:v>8.863296135618838</c:v>
                </c:pt>
                <c:pt idx="9678">
                  <c:v>8.854503184972074</c:v>
                </c:pt>
                <c:pt idx="9679">
                  <c:v>8.845713281715975</c:v>
                </c:pt>
                <c:pt idx="9680">
                  <c:v>8.836926428465343</c:v>
                </c:pt>
                <c:pt idx="9681">
                  <c:v>8.828142627834065</c:v>
                </c:pt>
                <c:pt idx="9682">
                  <c:v>8.819361882435134</c:v>
                </c:pt>
                <c:pt idx="9683">
                  <c:v>8.81058419488063</c:v>
                </c:pt>
                <c:pt idx="9684">
                  <c:v>8.801809567781717</c:v>
                </c:pt>
                <c:pt idx="9685">
                  <c:v>8.793038003748652</c:v>
                </c:pt>
                <c:pt idx="9686">
                  <c:v>8.784269505390783</c:v>
                </c:pt>
                <c:pt idx="9687">
                  <c:v>8.775504075316552</c:v>
                </c:pt>
                <c:pt idx="9688">
                  <c:v>8.766741716133468</c:v>
                </c:pt>
                <c:pt idx="9689">
                  <c:v>8.757982430448153</c:v>
                </c:pt>
                <c:pt idx="9690">
                  <c:v>8.749226220866294</c:v>
                </c:pt>
                <c:pt idx="9691">
                  <c:v>8.740473089992667</c:v>
                </c:pt>
                <c:pt idx="9692">
                  <c:v>8.731723040431143</c:v>
                </c:pt>
                <c:pt idx="9693">
                  <c:v>8.72297607478467</c:v>
                </c:pt>
                <c:pt idx="9694">
                  <c:v>8.714232195655265</c:v>
                </c:pt>
                <c:pt idx="9695">
                  <c:v>8.70549140564405</c:v>
                </c:pt>
                <c:pt idx="9696">
                  <c:v>8.696753707351213</c:v>
                </c:pt>
                <c:pt idx="9697">
                  <c:v>8.688019103376026</c:v>
                </c:pt>
                <c:pt idx="9698">
                  <c:v>8.679287596316848</c:v>
                </c:pt>
                <c:pt idx="9699">
                  <c:v>8.6705591887711</c:v>
                </c:pt>
                <c:pt idx="9700">
                  <c:v>8.661833883335294</c:v>
                </c:pt>
                <c:pt idx="9701">
                  <c:v>8.653111682605018</c:v>
                </c:pt>
                <c:pt idx="9702">
                  <c:v>8.644392589174933</c:v>
                </c:pt>
                <c:pt idx="9703">
                  <c:v>8.635676605638778</c:v>
                </c:pt>
                <c:pt idx="9704">
                  <c:v>8.626963734589363</c:v>
                </c:pt>
                <c:pt idx="9705">
                  <c:v>8.618253978618576</c:v>
                </c:pt>
                <c:pt idx="9706">
                  <c:v>8.609547340317382</c:v>
                </c:pt>
                <c:pt idx="9707">
                  <c:v>8.600843822275806</c:v>
                </c:pt>
                <c:pt idx="9708">
                  <c:v>8.592143427082962</c:v>
                </c:pt>
                <c:pt idx="9709">
                  <c:v>8.58344615732702</c:v>
                </c:pt>
                <c:pt idx="9710">
                  <c:v>8.57475201559522</c:v>
                </c:pt>
                <c:pt idx="9711">
                  <c:v>8.566061004473884</c:v>
                </c:pt>
                <c:pt idx="9712">
                  <c:v>8.557373126548398</c:v>
                </c:pt>
                <c:pt idx="9713">
                  <c:v>8.548688384403213</c:v>
                </c:pt>
                <c:pt idx="9714">
                  <c:v>8.540006780621844</c:v>
                </c:pt>
                <c:pt idx="9715">
                  <c:v>8.531328317786881</c:v>
                </c:pt>
                <c:pt idx="9716">
                  <c:v>8.522652998479976</c:v>
                </c:pt>
                <c:pt idx="9717">
                  <c:v>8.513980825281842</c:v>
                </c:pt>
                <c:pt idx="9718">
                  <c:v>8.505311800772258</c:v>
                </c:pt>
                <c:pt idx="9719">
                  <c:v>8.49664592753007</c:v>
                </c:pt>
                <c:pt idx="9720">
                  <c:v>8.487983208133183</c:v>
                </c:pt>
                <c:pt idx="9721">
                  <c:v>8.479323645158566</c:v>
                </c:pt>
                <c:pt idx="9722">
                  <c:v>8.470667241182253</c:v>
                </c:pt>
                <c:pt idx="9723">
                  <c:v>8.46201399877932</c:v>
                </c:pt>
                <c:pt idx="9724">
                  <c:v>8.453363920523925</c:v>
                </c:pt>
                <c:pt idx="9725">
                  <c:v>8.444717008989277</c:v>
                </c:pt>
                <c:pt idx="9726">
                  <c:v>8.436073266747637</c:v>
                </c:pt>
                <c:pt idx="9727">
                  <c:v>8.42743269637033</c:v>
                </c:pt>
                <c:pt idx="9728">
                  <c:v>8.418795300427733</c:v>
                </c:pt>
                <c:pt idx="9729">
                  <c:v>8.410161081489283</c:v>
                </c:pt>
                <c:pt idx="9730">
                  <c:v>8.40153004212347</c:v>
                </c:pt>
                <c:pt idx="9731">
                  <c:v>8.392902184897833</c:v>
                </c:pt>
                <c:pt idx="9732">
                  <c:v>8.384277512378975</c:v>
                </c:pt>
                <c:pt idx="9733">
                  <c:v>8.375656027132546</c:v>
                </c:pt>
                <c:pt idx="9734">
                  <c:v>8.367037731723245</c:v>
                </c:pt>
                <c:pt idx="9735">
                  <c:v>8.35842262871482</c:v>
                </c:pt>
                <c:pt idx="9736">
                  <c:v>8.34981072067008</c:v>
                </c:pt>
                <c:pt idx="9737">
                  <c:v>8.341202010150878</c:v>
                </c:pt>
                <c:pt idx="9738">
                  <c:v>8.332596499718118</c:v>
                </c:pt>
                <c:pt idx="9739">
                  <c:v>8.32399419193174</c:v>
                </c:pt>
                <c:pt idx="9740">
                  <c:v>8.31539508935075</c:v>
                </c:pt>
                <c:pt idx="9741">
                  <c:v>8.306799194533187</c:v>
                </c:pt>
                <c:pt idx="9742">
                  <c:v>8.298206510036141</c:v>
                </c:pt>
                <c:pt idx="9743">
                  <c:v>8.289617038415746</c:v>
                </c:pt>
                <c:pt idx="9744">
                  <c:v>8.28103078222718</c:v>
                </c:pt>
                <c:pt idx="9745">
                  <c:v>8.27244774402467</c:v>
                </c:pt>
                <c:pt idx="9746">
                  <c:v>8.263867926361468</c:v>
                </c:pt>
                <c:pt idx="9747">
                  <c:v>8.255291331789894</c:v>
                </c:pt>
                <c:pt idx="9748">
                  <c:v>8.246717962861284</c:v>
                </c:pt>
                <c:pt idx="9749">
                  <c:v>8.238147822126038</c:v>
                </c:pt>
                <c:pt idx="9750">
                  <c:v>8.229580912133574</c:v>
                </c:pt>
                <c:pt idx="9751">
                  <c:v>8.221017235432365</c:v>
                </c:pt>
                <c:pt idx="9752">
                  <c:v>8.212456794569918</c:v>
                </c:pt>
                <c:pt idx="9753">
                  <c:v>8.203899592092763</c:v>
                </c:pt>
                <c:pt idx="9754">
                  <c:v>8.195345630546492</c:v>
                </c:pt>
                <c:pt idx="9755">
                  <c:v>8.186794912475713</c:v>
                </c:pt>
                <c:pt idx="9756">
                  <c:v>8.178247440424073</c:v>
                </c:pt>
                <c:pt idx="9757">
                  <c:v>8.16970321693427</c:v>
                </c:pt>
                <c:pt idx="9758">
                  <c:v>8.161162244548007</c:v>
                </c:pt>
                <c:pt idx="9759">
                  <c:v>8.152624525806047</c:v>
                </c:pt>
                <c:pt idx="9760">
                  <c:v>8.144090063248157</c:v>
                </c:pt>
                <c:pt idx="9761">
                  <c:v>8.13555885941317</c:v>
                </c:pt>
                <c:pt idx="9762">
                  <c:v>8.12703091683892</c:v>
                </c:pt>
                <c:pt idx="9763">
                  <c:v>8.118506238062284</c:v>
                </c:pt>
                <c:pt idx="9764">
                  <c:v>8.109984825619166</c:v>
                </c:pt>
                <c:pt idx="9765">
                  <c:v>8.101466682044495</c:v>
                </c:pt>
                <c:pt idx="9766">
                  <c:v>8.09295180987224</c:v>
                </c:pt>
                <c:pt idx="9767">
                  <c:v>8.084440211635376</c:v>
                </c:pt>
                <c:pt idx="9768">
                  <c:v>8.075931889865925</c:v>
                </c:pt>
                <c:pt idx="9769">
                  <c:v>8.06742684709492</c:v>
                </c:pt>
                <c:pt idx="9770">
                  <c:v>8.058925085852421</c:v>
                </c:pt>
                <c:pt idx="9771">
                  <c:v>8.050426608667526</c:v>
                </c:pt>
                <c:pt idx="9772">
                  <c:v>8.041931418068333</c:v>
                </c:pt>
                <c:pt idx="9773">
                  <c:v>8.033439516581978</c:v>
                </c:pt>
                <c:pt idx="9774">
                  <c:v>8.024950906734613</c:v>
                </c:pt>
                <c:pt idx="9775">
                  <c:v>8.016465591051414</c:v>
                </c:pt>
                <c:pt idx="9776">
                  <c:v>8.007983572056574</c:v>
                </c:pt>
                <c:pt idx="9777">
                  <c:v>7.99950485227331</c:v>
                </c:pt>
                <c:pt idx="9778">
                  <c:v>7.99102943422385</c:v>
                </c:pt>
                <c:pt idx="9779">
                  <c:v>7.982557320429445</c:v>
                </c:pt>
                <c:pt idx="9780">
                  <c:v>7.974088513410361</c:v>
                </c:pt>
                <c:pt idx="9781">
                  <c:v>7.965623015685884</c:v>
                </c:pt>
                <c:pt idx="9782">
                  <c:v>7.95716082977431</c:v>
                </c:pt>
                <c:pt idx="9783">
                  <c:v>7.948701958192954</c:v>
                </c:pt>
                <c:pt idx="9784">
                  <c:v>7.940246403458145</c:v>
                </c:pt>
                <c:pt idx="9785">
                  <c:v>7.93179416808522</c:v>
                </c:pt>
                <c:pt idx="9786">
                  <c:v>7.923345254588536</c:v>
                </c:pt>
                <c:pt idx="9787">
                  <c:v>7.914899665481458</c:v>
                </c:pt>
                <c:pt idx="9788">
                  <c:v>7.906457403276363</c:v>
                </c:pt>
                <c:pt idx="9789">
                  <c:v>7.898018470484635</c:v>
                </c:pt>
                <c:pt idx="9790">
                  <c:v>7.889582869616672</c:v>
                </c:pt>
                <c:pt idx="9791">
                  <c:v>7.88115060318188</c:v>
                </c:pt>
                <c:pt idx="9792">
                  <c:v>7.872721673688672</c:v>
                </c:pt>
                <c:pt idx="9793">
                  <c:v>7.864296083644468</c:v>
                </c:pt>
                <c:pt idx="9794">
                  <c:v>7.855873835555695</c:v>
                </c:pt>
                <c:pt idx="9795">
                  <c:v>7.847454931927785</c:v>
                </c:pt>
                <c:pt idx="9796">
                  <c:v>7.83903937526518</c:v>
                </c:pt>
                <c:pt idx="9797">
                  <c:v>7.83062716807132</c:v>
                </c:pt>
                <c:pt idx="9798">
                  <c:v>7.822218312848649</c:v>
                </c:pt>
                <c:pt idx="9799">
                  <c:v>7.813812812098617</c:v>
                </c:pt>
                <c:pt idx="9800">
                  <c:v>7.805410668321677</c:v>
                </c:pt>
                <c:pt idx="9801">
                  <c:v>7.797011884017281</c:v>
                </c:pt>
                <c:pt idx="9802">
                  <c:v>7.788616461683882</c:v>
                </c:pt>
                <c:pt idx="9803">
                  <c:v>7.780224403818933</c:v>
                </c:pt>
                <c:pt idx="9804">
                  <c:v>7.771835712918883</c:v>
                </c:pt>
                <c:pt idx="9805">
                  <c:v>7.763450391479187</c:v>
                </c:pt>
                <c:pt idx="9806">
                  <c:v>7.75506844199429</c:v>
                </c:pt>
                <c:pt idx="9807">
                  <c:v>7.746689866957638</c:v>
                </c:pt>
                <c:pt idx="9808">
                  <c:v>7.738314668861673</c:v>
                </c:pt>
                <c:pt idx="9809">
                  <c:v>7.729942850197831</c:v>
                </c:pt>
                <c:pt idx="9810">
                  <c:v>7.721574413456544</c:v>
                </c:pt>
                <c:pt idx="9811">
                  <c:v>7.713209361127237</c:v>
                </c:pt>
                <c:pt idx="9812">
                  <c:v>7.704847695698328</c:v>
                </c:pt>
                <c:pt idx="9813">
                  <c:v>7.696489419657228</c:v>
                </c:pt>
                <c:pt idx="9814">
                  <c:v>7.68813453549034</c:v>
                </c:pt>
                <c:pt idx="9815">
                  <c:v>7.67978304568306</c:v>
                </c:pt>
                <c:pt idx="9816">
                  <c:v>7.671434952719768</c:v>
                </c:pt>
                <c:pt idx="9817">
                  <c:v>7.663090259083839</c:v>
                </c:pt>
                <c:pt idx="9818">
                  <c:v>7.654748967257637</c:v>
                </c:pt>
                <c:pt idx="9819">
                  <c:v>7.646411079722511</c:v>
                </c:pt>
                <c:pt idx="9820">
                  <c:v>7.638076598958798</c:v>
                </c:pt>
                <c:pt idx="9821">
                  <c:v>7.629745527445823</c:v>
                </c:pt>
                <c:pt idx="9822">
                  <c:v>7.621417867661894</c:v>
                </c:pt>
                <c:pt idx="9823">
                  <c:v>7.613093622084312</c:v>
                </c:pt>
                <c:pt idx="9824">
                  <c:v>7.60477279318935</c:v>
                </c:pt>
                <c:pt idx="9825">
                  <c:v>7.596455383452274</c:v>
                </c:pt>
                <c:pt idx="9826">
                  <c:v>7.58814139534733</c:v>
                </c:pt>
                <c:pt idx="9827">
                  <c:v>7.579830831347742</c:v>
                </c:pt>
                <c:pt idx="9828">
                  <c:v>7.571523693925727</c:v>
                </c:pt>
                <c:pt idx="9829">
                  <c:v>7.563219985552468</c:v>
                </c:pt>
                <c:pt idx="9830">
                  <c:v>7.554919708698137</c:v>
                </c:pt>
                <c:pt idx="9831">
                  <c:v>7.546622865831888</c:v>
                </c:pt>
                <c:pt idx="9832">
                  <c:v>7.538329459421843</c:v>
                </c:pt>
                <c:pt idx="9833">
                  <c:v>7.53003949193511</c:v>
                </c:pt>
                <c:pt idx="9834">
                  <c:v>7.521752965837771</c:v>
                </c:pt>
                <c:pt idx="9835">
                  <c:v>7.513469883594885</c:v>
                </c:pt>
                <c:pt idx="9836">
                  <c:v>7.505190247670482</c:v>
                </c:pt>
                <c:pt idx="9837">
                  <c:v>7.496914060527579</c:v>
                </c:pt>
                <c:pt idx="9838">
                  <c:v>7.488641324628156</c:v>
                </c:pt>
                <c:pt idx="9839">
                  <c:v>7.480372042433167</c:v>
                </c:pt>
                <c:pt idx="9840">
                  <c:v>7.47210621640254</c:v>
                </c:pt>
                <c:pt idx="9841">
                  <c:v>7.463843848995181</c:v>
                </c:pt>
                <c:pt idx="9842">
                  <c:v>7.455584942668958</c:v>
                </c:pt>
                <c:pt idx="9843">
                  <c:v>7.447329499880718</c:v>
                </c:pt>
                <c:pt idx="9844">
                  <c:v>7.43907752308627</c:v>
                </c:pt>
                <c:pt idx="9845">
                  <c:v>7.430829014740393</c:v>
                </c:pt>
                <c:pt idx="9846">
                  <c:v>7.422583977296838</c:v>
                </c:pt>
                <c:pt idx="9847">
                  <c:v>7.414342413208325</c:v>
                </c:pt>
                <c:pt idx="9848">
                  <c:v>7.406104324926532</c:v>
                </c:pt>
                <c:pt idx="9849">
                  <c:v>7.397869714902112</c:v>
                </c:pt>
                <c:pt idx="9850">
                  <c:v>7.38963858558468</c:v>
                </c:pt>
                <c:pt idx="9851">
                  <c:v>7.381410939422812</c:v>
                </c:pt>
                <c:pt idx="9852">
                  <c:v>7.373186778864055</c:v>
                </c:pt>
                <c:pt idx="9853">
                  <c:v>7.364966106354915</c:v>
                </c:pt>
                <c:pt idx="9854">
                  <c:v>7.35674892434086</c:v>
                </c:pt>
                <c:pt idx="9855">
                  <c:v>7.348535235266318</c:v>
                </c:pt>
                <c:pt idx="9856">
                  <c:v>7.340325041574685</c:v>
                </c:pt>
                <c:pt idx="9857">
                  <c:v>7.332118345708309</c:v>
                </c:pt>
                <c:pt idx="9858">
                  <c:v>7.323915150108499</c:v>
                </c:pt>
                <c:pt idx="9859">
                  <c:v>7.315715457215531</c:v>
                </c:pt>
                <c:pt idx="9860">
                  <c:v>7.307519269468631</c:v>
                </c:pt>
                <c:pt idx="9861">
                  <c:v>7.299326589305982</c:v>
                </c:pt>
                <c:pt idx="9862">
                  <c:v>7.291137419164725</c:v>
                </c:pt>
                <c:pt idx="9863">
                  <c:v>7.282951761480957</c:v>
                </c:pt>
                <c:pt idx="9864">
                  <c:v>7.274769618689735</c:v>
                </c:pt>
                <c:pt idx="9865">
                  <c:v>7.266590993225062</c:v>
                </c:pt>
                <c:pt idx="9866">
                  <c:v>7.258415887519899</c:v>
                </c:pt>
                <c:pt idx="9867">
                  <c:v>7.250244304006162</c:v>
                </c:pt>
                <c:pt idx="9868">
                  <c:v>7.242076245114714</c:v>
                </c:pt>
                <c:pt idx="9869">
                  <c:v>7.233911713275375</c:v>
                </c:pt>
                <c:pt idx="9870">
                  <c:v>7.22575071091691</c:v>
                </c:pt>
                <c:pt idx="9871">
                  <c:v>7.21759324046704</c:v>
                </c:pt>
                <c:pt idx="9872">
                  <c:v>7.209439304352433</c:v>
                </c:pt>
                <c:pt idx="9873">
                  <c:v>7.201288904998702</c:v>
                </c:pt>
                <c:pt idx="9874">
                  <c:v>7.193142044830411</c:v>
                </c:pt>
                <c:pt idx="9875">
                  <c:v>7.184998726271075</c:v>
                </c:pt>
                <c:pt idx="9876">
                  <c:v>7.17685895174315</c:v>
                </c:pt>
                <c:pt idx="9877">
                  <c:v>7.168722723668038</c:v>
                </c:pt>
                <c:pt idx="9878">
                  <c:v>7.160590044466088</c:v>
                </c:pt>
                <c:pt idx="9879">
                  <c:v>7.152460916556592</c:v>
                </c:pt>
                <c:pt idx="9880">
                  <c:v>7.144335342357788</c:v>
                </c:pt>
                <c:pt idx="9881">
                  <c:v>7.136213324286857</c:v>
                </c:pt>
                <c:pt idx="9882">
                  <c:v>7.128094864759912</c:v>
                </c:pt>
                <c:pt idx="9883">
                  <c:v>7.119979966192026</c:v>
                </c:pt>
                <c:pt idx="9884">
                  <c:v>7.111868630997195</c:v>
                </c:pt>
                <c:pt idx="9885">
                  <c:v>7.103760861588365</c:v>
                </c:pt>
                <c:pt idx="9886">
                  <c:v>7.095656660377418</c:v>
                </c:pt>
                <c:pt idx="9887">
                  <c:v>7.087556029775174</c:v>
                </c:pt>
                <c:pt idx="9888">
                  <c:v>7.079458972191396</c:v>
                </c:pt>
                <c:pt idx="9889">
                  <c:v>7.071365490034778</c:v>
                </c:pt>
                <c:pt idx="9890">
                  <c:v>7.063275585712947</c:v>
                </c:pt>
                <c:pt idx="9891">
                  <c:v>7.055189261632477</c:v>
                </c:pt>
                <c:pt idx="9892">
                  <c:v>7.047106520198871</c:v>
                </c:pt>
                <c:pt idx="9893">
                  <c:v>7.039027363816566</c:v>
                </c:pt>
                <c:pt idx="9894">
                  <c:v>7.03095179488893</c:v>
                </c:pt>
                <c:pt idx="9895">
                  <c:v>7.022879815818269</c:v>
                </c:pt>
                <c:pt idx="9896">
                  <c:v>7.014811429005816</c:v>
                </c:pt>
                <c:pt idx="9897">
                  <c:v>7.006746636851743</c:v>
                </c:pt>
                <c:pt idx="9898">
                  <c:v>6.998685441755145</c:v>
                </c:pt>
                <c:pt idx="9899">
                  <c:v>6.990627846114048</c:v>
                </c:pt>
                <c:pt idx="9900">
                  <c:v>6.982573852325411</c:v>
                </c:pt>
                <c:pt idx="9901">
                  <c:v>6.97452346278512</c:v>
                </c:pt>
                <c:pt idx="9902">
                  <c:v>6.966476679887986</c:v>
                </c:pt>
                <c:pt idx="9903">
                  <c:v>6.958433506027752</c:v>
                </c:pt>
                <c:pt idx="9904">
                  <c:v>6.950393943597085</c:v>
                </c:pt>
                <c:pt idx="9905">
                  <c:v>6.942357994987576</c:v>
                </c:pt>
                <c:pt idx="9906">
                  <c:v>6.934325662589741</c:v>
                </c:pt>
                <c:pt idx="9907">
                  <c:v>6.926296948793024</c:v>
                </c:pt>
                <c:pt idx="9908">
                  <c:v>6.918271855985789</c:v>
                </c:pt>
                <c:pt idx="9909">
                  <c:v>6.910250386555325</c:v>
                </c:pt>
                <c:pt idx="9910">
                  <c:v>6.902232542887842</c:v>
                </c:pt>
                <c:pt idx="9911">
                  <c:v>6.89421832736847</c:v>
                </c:pt>
                <c:pt idx="9912">
                  <c:v>6.886207742381267</c:v>
                </c:pt>
                <c:pt idx="9913">
                  <c:v>6.878200790309197</c:v>
                </c:pt>
                <c:pt idx="9914">
                  <c:v>6.870197473534156</c:v>
                </c:pt>
                <c:pt idx="9915">
                  <c:v>6.862197794436954</c:v>
                </c:pt>
                <c:pt idx="9916">
                  <c:v>6.854201755397321</c:v>
                </c:pt>
                <c:pt idx="9917">
                  <c:v>6.8462093587939</c:v>
                </c:pt>
                <c:pt idx="9918">
                  <c:v>6.838220607004251</c:v>
                </c:pt>
                <c:pt idx="9919">
                  <c:v>6.830235502404855</c:v>
                </c:pt>
                <c:pt idx="9920">
                  <c:v>6.822254047371101</c:v>
                </c:pt>
                <c:pt idx="9921">
                  <c:v>6.814276244277297</c:v>
                </c:pt>
                <c:pt idx="9922">
                  <c:v>6.80630209549667</c:v>
                </c:pt>
                <c:pt idx="9923">
                  <c:v>6.798331603401342</c:v>
                </c:pt>
                <c:pt idx="9924">
                  <c:v>6.790364770362366</c:v>
                </c:pt>
                <c:pt idx="9925">
                  <c:v>6.782401598749696</c:v>
                </c:pt>
                <c:pt idx="9926">
                  <c:v>6.774442090932202</c:v>
                </c:pt>
                <c:pt idx="9927">
                  <c:v>6.766486249277659</c:v>
                </c:pt>
                <c:pt idx="9928">
                  <c:v>6.758534076152757</c:v>
                </c:pt>
                <c:pt idx="9929">
                  <c:v>6.750585573923093</c:v>
                </c:pt>
                <c:pt idx="9930">
                  <c:v>6.74264074495317</c:v>
                </c:pt>
                <c:pt idx="9931">
                  <c:v>6.734699591606398</c:v>
                </c:pt>
                <c:pt idx="9932">
                  <c:v>6.726762116245095</c:v>
                </c:pt>
                <c:pt idx="9933">
                  <c:v>6.718828321230487</c:v>
                </c:pt>
                <c:pt idx="9934">
                  <c:v>6.710898208922701</c:v>
                </c:pt>
                <c:pt idx="9935">
                  <c:v>6.702971781680771</c:v>
                </c:pt>
                <c:pt idx="9936">
                  <c:v>6.695049041862635</c:v>
                </c:pt>
                <c:pt idx="9937">
                  <c:v>6.687129991825132</c:v>
                </c:pt>
                <c:pt idx="9938">
                  <c:v>6.679214633924006</c:v>
                </c:pt>
                <c:pt idx="9939">
                  <c:v>6.6713029705139</c:v>
                </c:pt>
                <c:pt idx="9940">
                  <c:v>6.663395003948361</c:v>
                </c:pt>
                <c:pt idx="9941">
                  <c:v>6.655490736579833</c:v>
                </c:pt>
                <c:pt idx="9942">
                  <c:v>6.647590170759662</c:v>
                </c:pt>
                <c:pt idx="9943">
                  <c:v>6.639693308838094</c:v>
                </c:pt>
                <c:pt idx="9944">
                  <c:v>6.631800153164268</c:v>
                </c:pt>
                <c:pt idx="9945">
                  <c:v>6.623910706086224</c:v>
                </c:pt>
                <c:pt idx="9946">
                  <c:v>6.616024969950899</c:v>
                </c:pt>
                <c:pt idx="9947">
                  <c:v>6.608142947104128</c:v>
                </c:pt>
                <c:pt idx="9948">
                  <c:v>6.600264639890637</c:v>
                </c:pt>
                <c:pt idx="9949">
                  <c:v>6.592390050654047</c:v>
                </c:pt>
                <c:pt idx="9950">
                  <c:v>6.584519181736876</c:v>
                </c:pt>
                <c:pt idx="9951">
                  <c:v>6.576652035480536</c:v>
                </c:pt>
                <c:pt idx="9952">
                  <c:v>6.568788614225325</c:v>
                </c:pt>
                <c:pt idx="9953">
                  <c:v>6.56092892031044</c:v>
                </c:pt>
                <c:pt idx="9954">
                  <c:v>6.553072956073968</c:v>
                </c:pt>
                <c:pt idx="9955">
                  <c:v>6.545220723852882</c:v>
                </c:pt>
                <c:pt idx="9956">
                  <c:v>6.53737222598305</c:v>
                </c:pt>
                <c:pt idx="9957">
                  <c:v>6.529527464799226</c:v>
                </c:pt>
                <c:pt idx="9958">
                  <c:v>6.521686442635053</c:v>
                </c:pt>
                <c:pt idx="9959">
                  <c:v>6.513849161823066</c:v>
                </c:pt>
                <c:pt idx="9960">
                  <c:v>6.506015624694676</c:v>
                </c:pt>
                <c:pt idx="9961">
                  <c:v>6.498185833580192</c:v>
                </c:pt>
                <c:pt idx="9962">
                  <c:v>6.490359790808807</c:v>
                </c:pt>
                <c:pt idx="9963">
                  <c:v>6.482537498708589</c:v>
                </c:pt>
                <c:pt idx="9964">
                  <c:v>6.474718959606501</c:v>
                </c:pt>
                <c:pt idx="9965">
                  <c:v>6.466904175828389</c:v>
                </c:pt>
                <c:pt idx="9966">
                  <c:v>6.459093149698973</c:v>
                </c:pt>
                <c:pt idx="9967">
                  <c:v>6.451285883541866</c:v>
                </c:pt>
                <c:pt idx="9968">
                  <c:v>6.443482379679552</c:v>
                </c:pt>
                <c:pt idx="9969">
                  <c:v>6.435682640433408</c:v>
                </c:pt>
                <c:pt idx="9970">
                  <c:v>6.427886668123678</c:v>
                </c:pt>
                <c:pt idx="9971">
                  <c:v>6.420094465069496</c:v>
                </c:pt>
                <c:pt idx="9972">
                  <c:v>6.41230603358887</c:v>
                </c:pt>
                <c:pt idx="9973">
                  <c:v>6.404521375998684</c:v>
                </c:pt>
                <c:pt idx="9974">
                  <c:v>6.396740494614705</c:v>
                </c:pt>
                <c:pt idx="9975">
                  <c:v>6.38896339175157</c:v>
                </c:pt>
                <c:pt idx="9976">
                  <c:v>6.381190069722798</c:v>
                </c:pt>
                <c:pt idx="9977">
                  <c:v>6.373420530840782</c:v>
                </c:pt>
                <c:pt idx="9978">
                  <c:v>6.365654777416786</c:v>
                </c:pt>
                <c:pt idx="9979">
                  <c:v>6.357892811760953</c:v>
                </c:pt>
                <c:pt idx="9980">
                  <c:v>6.350134636182293</c:v>
                </c:pt>
                <c:pt idx="9981">
                  <c:v>6.342380252988696</c:v>
                </c:pt>
                <c:pt idx="9982">
                  <c:v>6.334629664486918</c:v>
                </c:pt>
                <c:pt idx="9983">
                  <c:v>6.326882872982585</c:v>
                </c:pt>
                <c:pt idx="9984">
                  <c:v>6.319139880780201</c:v>
                </c:pt>
                <c:pt idx="9985">
                  <c:v>6.311400690183136</c:v>
                </c:pt>
                <c:pt idx="9986">
                  <c:v>6.303665303493625</c:v>
                </c:pt>
                <c:pt idx="9987">
                  <c:v>6.295933723012775</c:v>
                </c:pt>
                <c:pt idx="9988">
                  <c:v>6.288205951040562</c:v>
                </c:pt>
                <c:pt idx="9989">
                  <c:v>6.28048198987583</c:v>
                </c:pt>
                <c:pt idx="9990">
                  <c:v>6.272761841816282</c:v>
                </c:pt>
                <c:pt idx="9991">
                  <c:v>6.265045509158496</c:v>
                </c:pt>
                <c:pt idx="9992">
                  <c:v>6.25733299419791</c:v>
                </c:pt>
                <c:pt idx="9993">
                  <c:v>6.249624299228827</c:v>
                </c:pt>
                <c:pt idx="9994">
                  <c:v>6.24191942654441</c:v>
                </c:pt>
                <c:pt idx="9995">
                  <c:v>6.234218378436692</c:v>
                </c:pt>
                <c:pt idx="9996">
                  <c:v>6.226521157196567</c:v>
                </c:pt>
                <c:pt idx="9997">
                  <c:v>6.218827765113785</c:v>
                </c:pt>
                <c:pt idx="9998">
                  <c:v>6.211138204476962</c:v>
                </c:pt>
                <c:pt idx="9999">
                  <c:v>6.203452477573571</c:v>
                </c:pt>
                <c:pt idx="10000">
                  <c:v>6.195770586689948</c:v>
                </c:pt>
                <c:pt idx="10001">
                  <c:v>6.188092534111287</c:v>
                </c:pt>
                <c:pt idx="10002">
                  <c:v>6.180418322121636</c:v>
                </c:pt>
                <c:pt idx="10003">
                  <c:v>6.172747953003907</c:v>
                </c:pt>
                <c:pt idx="10004">
                  <c:v>6.165081429039863</c:v>
                </c:pt>
                <c:pt idx="10005">
                  <c:v>6.157418752510129</c:v>
                </c:pt>
                <c:pt idx="10006">
                  <c:v>6.14975992569418</c:v>
                </c:pt>
                <c:pt idx="10007">
                  <c:v>6.142104950870345</c:v>
                </c:pt>
                <c:pt idx="10008">
                  <c:v>6.134453830315816</c:v>
                </c:pt>
                <c:pt idx="10009">
                  <c:v>6.126806566306628</c:v>
                </c:pt>
                <c:pt idx="10010">
                  <c:v>6.11916316111768</c:v>
                </c:pt>
                <c:pt idx="10011">
                  <c:v>6.111523617022709</c:v>
                </c:pt>
                <c:pt idx="10012">
                  <c:v>6.103887936294312</c:v>
                </c:pt>
                <c:pt idx="10013">
                  <c:v>6.09625612120394</c:v>
                </c:pt>
                <c:pt idx="10014">
                  <c:v>6.088628174021884</c:v>
                </c:pt>
                <c:pt idx="10015">
                  <c:v>6.081004097017293</c:v>
                </c:pt>
                <c:pt idx="10016">
                  <c:v>6.073383892458165</c:v>
                </c:pt>
                <c:pt idx="10017">
                  <c:v>6.065767562611336</c:v>
                </c:pt>
                <c:pt idx="10018">
                  <c:v>6.058155109742501</c:v>
                </c:pt>
                <c:pt idx="10019">
                  <c:v>6.050546536116195</c:v>
                </c:pt>
                <c:pt idx="10020">
                  <c:v>6.042941843995801</c:v>
                </c:pt>
                <c:pt idx="10021">
                  <c:v>6.03534103564355</c:v>
                </c:pt>
                <c:pt idx="10022">
                  <c:v>6.027744113320508</c:v>
                </c:pt>
                <c:pt idx="10023">
                  <c:v>6.020151079286595</c:v>
                </c:pt>
                <c:pt idx="10024">
                  <c:v>6.012561935800576</c:v>
                </c:pt>
                <c:pt idx="10025">
                  <c:v>6.004976685120049</c:v>
                </c:pt>
                <c:pt idx="10026">
                  <c:v>5.997395329501457</c:v>
                </c:pt>
                <c:pt idx="10027">
                  <c:v>5.98981787120009</c:v>
                </c:pt>
                <c:pt idx="10028">
                  <c:v>5.982244312470075</c:v>
                </c:pt>
                <c:pt idx="10029">
                  <c:v>5.974674655564376</c:v>
                </c:pt>
                <c:pt idx="10030">
                  <c:v>5.967108902734798</c:v>
                </c:pt>
                <c:pt idx="10031">
                  <c:v>5.959547056231989</c:v>
                </c:pt>
                <c:pt idx="10032">
                  <c:v>5.95198911830543</c:v>
                </c:pt>
                <c:pt idx="10033">
                  <c:v>5.944435091203441</c:v>
                </c:pt>
                <c:pt idx="10034">
                  <c:v>5.936884977173178</c:v>
                </c:pt>
                <c:pt idx="10035">
                  <c:v>5.929338778460633</c:v>
                </c:pt>
                <c:pt idx="10036">
                  <c:v>5.921796497310636</c:v>
                </c:pt>
                <c:pt idx="10037">
                  <c:v>5.914258135966845</c:v>
                </c:pt>
                <c:pt idx="10038">
                  <c:v>5.906723696671762</c:v>
                </c:pt>
                <c:pt idx="10039">
                  <c:v>5.899193181666711</c:v>
                </c:pt>
                <c:pt idx="10040">
                  <c:v>5.891666593191857</c:v>
                </c:pt>
                <c:pt idx="10041">
                  <c:v>5.884143933486191</c:v>
                </c:pt>
                <c:pt idx="10042">
                  <c:v>5.876625204787544</c:v>
                </c:pt>
                <c:pt idx="10043">
                  <c:v>5.869110409332568</c:v>
                </c:pt>
                <c:pt idx="10044">
                  <c:v>5.861599549356748</c:v>
                </c:pt>
                <c:pt idx="10045">
                  <c:v>5.854092627094402</c:v>
                </c:pt>
                <c:pt idx="10046">
                  <c:v>5.846589644778673</c:v>
                </c:pt>
                <c:pt idx="10047">
                  <c:v>5.839090604641532</c:v>
                </c:pt>
                <c:pt idx="10048">
                  <c:v>5.831595508913777</c:v>
                </c:pt>
                <c:pt idx="10049">
                  <c:v>5.824104359825034</c:v>
                </c:pt>
                <c:pt idx="10050">
                  <c:v>5.816617159603759</c:v>
                </c:pt>
                <c:pt idx="10051">
                  <c:v>5.809133910477223</c:v>
                </c:pt>
                <c:pt idx="10052">
                  <c:v>5.80165461467153</c:v>
                </c:pt>
                <c:pt idx="10053">
                  <c:v>5.794179274411605</c:v>
                </c:pt>
                <c:pt idx="10054">
                  <c:v>5.786707891921198</c:v>
                </c:pt>
                <c:pt idx="10055">
                  <c:v>5.77924046942288</c:v>
                </c:pt>
                <c:pt idx="10056">
                  <c:v>5.771777009138043</c:v>
                </c:pt>
                <c:pt idx="10057">
                  <c:v>5.764317513286902</c:v>
                </c:pt>
                <c:pt idx="10058">
                  <c:v>5.756861984088497</c:v>
                </c:pt>
                <c:pt idx="10059">
                  <c:v>5.74941042376068</c:v>
                </c:pt>
                <c:pt idx="10060">
                  <c:v>5.741962834520123</c:v>
                </c:pt>
                <c:pt idx="10061">
                  <c:v>5.734519218582323</c:v>
                </c:pt>
                <c:pt idx="10062">
                  <c:v>5.727079578161589</c:v>
                </c:pt>
                <c:pt idx="10063">
                  <c:v>5.719643915471056</c:v>
                </c:pt>
                <c:pt idx="10064">
                  <c:v>5.712212232722662</c:v>
                </c:pt>
                <c:pt idx="10065">
                  <c:v>5.704784532127172</c:v>
                </c:pt>
                <c:pt idx="10066">
                  <c:v>5.697360815894165</c:v>
                </c:pt>
                <c:pt idx="10067">
                  <c:v>5.68994108623203</c:v>
                </c:pt>
                <c:pt idx="10068">
                  <c:v>5.682525345347971</c:v>
                </c:pt>
                <c:pt idx="10069">
                  <c:v>5.675113595448016</c:v>
                </c:pt>
                <c:pt idx="10070">
                  <c:v>5.667705838736985</c:v>
                </c:pt>
                <c:pt idx="10071">
                  <c:v>5.660302077418534</c:v>
                </c:pt>
                <c:pt idx="10072">
                  <c:v>5.652902313695112</c:v>
                </c:pt>
                <c:pt idx="10073">
                  <c:v>5.645506549767984</c:v>
                </c:pt>
                <c:pt idx="10074">
                  <c:v>5.638114787837232</c:v>
                </c:pt>
                <c:pt idx="10075">
                  <c:v>5.63072703010174</c:v>
                </c:pt>
                <c:pt idx="10076">
                  <c:v>5.623343278759199</c:v>
                </c:pt>
                <c:pt idx="10077">
                  <c:v>5.615963536006117</c:v>
                </c:pt>
                <c:pt idx="10078">
                  <c:v>5.608587804037802</c:v>
                </c:pt>
                <c:pt idx="10079">
                  <c:v>5.601216085048376</c:v>
                </c:pt>
                <c:pt idx="10080">
                  <c:v>5.593848381230757</c:v>
                </c:pt>
                <c:pt idx="10081">
                  <c:v>5.586484694776677</c:v>
                </c:pt>
                <c:pt idx="10082">
                  <c:v>5.57912502787667</c:v>
                </c:pt>
                <c:pt idx="10083">
                  <c:v>5.571769382720077</c:v>
                </c:pt>
                <c:pt idx="10084">
                  <c:v>5.564417761495032</c:v>
                </c:pt>
                <c:pt idx="10085">
                  <c:v>5.55707016638849</c:v>
                </c:pt>
                <c:pt idx="10086">
                  <c:v>5.549726599586196</c:v>
                </c:pt>
                <c:pt idx="10087">
                  <c:v>5.542387063272696</c:v>
                </c:pt>
                <c:pt idx="10088">
                  <c:v>5.535051559631341</c:v>
                </c:pt>
                <c:pt idx="10089">
                  <c:v>5.527720090844285</c:v>
                </c:pt>
                <c:pt idx="10090">
                  <c:v>5.520392659092472</c:v>
                </c:pt>
                <c:pt idx="10091">
                  <c:v>5.513069266555656</c:v>
                </c:pt>
                <c:pt idx="10092">
                  <c:v>5.505749915412387</c:v>
                </c:pt>
                <c:pt idx="10093">
                  <c:v>5.498434607840002</c:v>
                </c:pt>
                <c:pt idx="10094">
                  <c:v>5.491123346014652</c:v>
                </c:pt>
                <c:pt idx="10095">
                  <c:v>5.483816132111271</c:v>
                </c:pt>
                <c:pt idx="10096">
                  <c:v>5.476512968303597</c:v>
                </c:pt>
                <c:pt idx="10097">
                  <c:v>5.469213856764158</c:v>
                </c:pt>
                <c:pt idx="10098">
                  <c:v>5.46191879966428</c:v>
                </c:pt>
                <c:pt idx="10099">
                  <c:v>5.454627799174081</c:v>
                </c:pt>
                <c:pt idx="10100">
                  <c:v>5.447340857462472</c:v>
                </c:pt>
                <c:pt idx="10101">
                  <c:v>5.44005797669716</c:v>
                </c:pt>
                <c:pt idx="10102">
                  <c:v>5.43277915904464</c:v>
                </c:pt>
                <c:pt idx="10103">
                  <c:v>5.425504406670196</c:v>
                </c:pt>
                <c:pt idx="10104">
                  <c:v>5.418233721737914</c:v>
                </c:pt>
                <c:pt idx="10105">
                  <c:v>5.410967106410657</c:v>
                </c:pt>
                <c:pt idx="10106">
                  <c:v>5.403704562850082</c:v>
                </c:pt>
                <c:pt idx="10107">
                  <c:v>5.39644609321664</c:v>
                </c:pt>
                <c:pt idx="10108">
                  <c:v>5.389191699669562</c:v>
                </c:pt>
                <c:pt idx="10109">
                  <c:v>5.38194138436687</c:v>
                </c:pt>
                <c:pt idx="10110">
                  <c:v>5.374695149465375</c:v>
                </c:pt>
                <c:pt idx="10111">
                  <c:v>5.367452997120671</c:v>
                </c:pt>
                <c:pt idx="10112">
                  <c:v>5.360214929487138</c:v>
                </c:pt>
                <c:pt idx="10113">
                  <c:v>5.35298094871794</c:v>
                </c:pt>
                <c:pt idx="10114">
                  <c:v>5.345751056965033</c:v>
                </c:pt>
                <c:pt idx="10115">
                  <c:v>5.338525256379144</c:v>
                </c:pt>
                <c:pt idx="10116">
                  <c:v>5.331303549109791</c:v>
                </c:pt>
                <c:pt idx="10117">
                  <c:v>5.324085937305273</c:v>
                </c:pt>
                <c:pt idx="10118">
                  <c:v>5.316872423112672</c:v>
                </c:pt>
                <c:pt idx="10119">
                  <c:v>5.309663008677848</c:v>
                </c:pt>
                <c:pt idx="10120">
                  <c:v>5.302457696145439</c:v>
                </c:pt>
                <c:pt idx="10121">
                  <c:v>5.295256487658872</c:v>
                </c:pt>
                <c:pt idx="10122">
                  <c:v>5.288059385360346</c:v>
                </c:pt>
                <c:pt idx="10123">
                  <c:v>5.28086639139084</c:v>
                </c:pt>
                <c:pt idx="10124">
                  <c:v>5.273677507890107</c:v>
                </c:pt>
                <c:pt idx="10125">
                  <c:v>5.266492736996687</c:v>
                </c:pt>
                <c:pt idx="10126">
                  <c:v>5.25931208084789</c:v>
                </c:pt>
                <c:pt idx="10127">
                  <c:v>5.2521355415798</c:v>
                </c:pt>
                <c:pt idx="10128">
                  <c:v>5.244963121327283</c:v>
                </c:pt>
                <c:pt idx="10129">
                  <c:v>5.237794822223973</c:v>
                </c:pt>
                <c:pt idx="10130">
                  <c:v>5.230630646402281</c:v>
                </c:pt>
                <c:pt idx="10131">
                  <c:v>5.223470595993391</c:v>
                </c:pt>
                <c:pt idx="10132">
                  <c:v>5.216314673127261</c:v>
                </c:pt>
                <c:pt idx="10133">
                  <c:v>5.209162879932621</c:v>
                </c:pt>
                <c:pt idx="10134">
                  <c:v>5.202015218536968</c:v>
                </c:pt>
                <c:pt idx="10135">
                  <c:v>5.19487169106658</c:v>
                </c:pt>
                <c:pt idx="10136">
                  <c:v>5.187732299646494</c:v>
                </c:pt>
                <c:pt idx="10137">
                  <c:v>5.180597046400522</c:v>
                </c:pt>
                <c:pt idx="10138">
                  <c:v>5.173465933451246</c:v>
                </c:pt>
                <c:pt idx="10139">
                  <c:v>5.166338962920013</c:v>
                </c:pt>
                <c:pt idx="10140">
                  <c:v>5.15921613692694</c:v>
                </c:pt>
                <c:pt idx="10141">
                  <c:v>5.15209745759091</c:v>
                </c:pt>
                <c:pt idx="10142">
                  <c:v>5.144982927029575</c:v>
                </c:pt>
                <c:pt idx="10143">
                  <c:v>5.13787254735935</c:v>
                </c:pt>
                <c:pt idx="10144">
                  <c:v>5.130766320695418</c:v>
                </c:pt>
                <c:pt idx="10145">
                  <c:v>5.123664249151721</c:v>
                </c:pt>
                <c:pt idx="10146">
                  <c:v>5.116566334840972</c:v>
                </c:pt>
                <c:pt idx="10147">
                  <c:v>5.10947257987464</c:v>
                </c:pt>
                <c:pt idx="10148">
                  <c:v>5.102382986362962</c:v>
                </c:pt>
                <c:pt idx="10149">
                  <c:v>5.095297556414939</c:v>
                </c:pt>
                <c:pt idx="10150">
                  <c:v>5.088216292138327</c:v>
                </c:pt>
                <c:pt idx="10151">
                  <c:v>5.081139195639647</c:v>
                </c:pt>
                <c:pt idx="10152">
                  <c:v>5.074066269024177</c:v>
                </c:pt>
                <c:pt idx="10153">
                  <c:v>5.066997514395959</c:v>
                </c:pt>
                <c:pt idx="10154">
                  <c:v>5.059932933857792</c:v>
                </c:pt>
                <c:pt idx="10155">
                  <c:v>5.052872529511231</c:v>
                </c:pt>
                <c:pt idx="10156">
                  <c:v>5.045816303456592</c:v>
                </c:pt>
                <c:pt idx="10157">
                  <c:v>5.038764257792946</c:v>
                </c:pt>
                <c:pt idx="10158">
                  <c:v>5.03171639461812</c:v>
                </c:pt>
                <c:pt idx="10159">
                  <c:v>5.024672716028698</c:v>
                </c:pt>
                <c:pt idx="10160">
                  <c:v>5.017633224120022</c:v>
                </c:pt>
                <c:pt idx="10161">
                  <c:v>5.010597920986181</c:v>
                </c:pt>
                <c:pt idx="10162">
                  <c:v>5.003566808720027</c:v>
                </c:pt>
                <c:pt idx="10163">
                  <c:v>4.996539889413158</c:v>
                </c:pt>
                <c:pt idx="10164">
                  <c:v>4.989517165155927</c:v>
                </c:pt>
                <c:pt idx="10165">
                  <c:v>4.982498638037441</c:v>
                </c:pt>
                <c:pt idx="10166">
                  <c:v>4.975484310145557</c:v>
                </c:pt>
                <c:pt idx="10167">
                  <c:v>4.968474183566884</c:v>
                </c:pt>
                <c:pt idx="10168">
                  <c:v>4.961468260386777</c:v>
                </c:pt>
                <c:pt idx="10169">
                  <c:v>4.954466542689345</c:v>
                </c:pt>
                <c:pt idx="10170">
                  <c:v>4.947469032557446</c:v>
                </c:pt>
                <c:pt idx="10171">
                  <c:v>4.940475732072682</c:v>
                </c:pt>
                <c:pt idx="10172">
                  <c:v>4.933486643315407</c:v>
                </c:pt>
                <c:pt idx="10173">
                  <c:v>4.926501768364722</c:v>
                </c:pt>
                <c:pt idx="10174">
                  <c:v>4.919521109298472</c:v>
                </c:pt>
                <c:pt idx="10175">
                  <c:v>4.912544668193249</c:v>
                </c:pt>
                <c:pt idx="10176">
                  <c:v>4.905572447124391</c:v>
                </c:pt>
                <c:pt idx="10177">
                  <c:v>4.898604448165979</c:v>
                </c:pt>
                <c:pt idx="10178">
                  <c:v>4.891640673390841</c:v>
                </c:pt>
                <c:pt idx="10179">
                  <c:v>4.884681124870544</c:v>
                </c:pt>
                <c:pt idx="10180">
                  <c:v>4.8777258046754</c:v>
                </c:pt>
                <c:pt idx="10181">
                  <c:v>4.870774714874467</c:v>
                </c:pt>
                <c:pt idx="10182">
                  <c:v>4.863827857535535</c:v>
                </c:pt>
                <c:pt idx="10183">
                  <c:v>4.856885234725145</c:v>
                </c:pt>
                <c:pt idx="10184">
                  <c:v>4.849946848508575</c:v>
                </c:pt>
                <c:pt idx="10185">
                  <c:v>4.84301270094984</c:v>
                </c:pt>
                <c:pt idx="10186">
                  <c:v>4.836082794111693</c:v>
                </c:pt>
                <c:pt idx="10187">
                  <c:v>4.829157130055632</c:v>
                </c:pt>
                <c:pt idx="10188">
                  <c:v>4.82223571084189</c:v>
                </c:pt>
                <c:pt idx="10189">
                  <c:v>4.815318538529436</c:v>
                </c:pt>
                <c:pt idx="10190">
                  <c:v>4.808405615175975</c:v>
                </c:pt>
                <c:pt idx="10191">
                  <c:v>4.801496942837949</c:v>
                </c:pt>
                <c:pt idx="10192">
                  <c:v>4.794592523570538</c:v>
                </c:pt>
                <c:pt idx="10193">
                  <c:v>4.787692359427651</c:v>
                </c:pt>
                <c:pt idx="10194">
                  <c:v>4.780796452461937</c:v>
                </c:pt>
                <c:pt idx="10195">
                  <c:v>4.773904804724775</c:v>
                </c:pt>
                <c:pt idx="10196">
                  <c:v>4.767017418266278</c:v>
                </c:pt>
                <c:pt idx="10197">
                  <c:v>4.760134295135292</c:v>
                </c:pt>
                <c:pt idx="10198">
                  <c:v>4.753255437379398</c:v>
                </c:pt>
                <c:pt idx="10199">
                  <c:v>4.746380847044898</c:v>
                </c:pt>
                <c:pt idx="10200">
                  <c:v>4.739510526176835</c:v>
                </c:pt>
                <c:pt idx="10201">
                  <c:v>4.732644476818977</c:v>
                </c:pt>
                <c:pt idx="10202">
                  <c:v>4.725782701013822</c:v>
                </c:pt>
                <c:pt idx="10203">
                  <c:v>4.718925200802595</c:v>
                </c:pt>
                <c:pt idx="10204">
                  <c:v>4.712071978225254</c:v>
                </c:pt>
                <c:pt idx="10205">
                  <c:v>4.705223035320484</c:v>
                </c:pt>
                <c:pt idx="10206">
                  <c:v>4.698378374125688</c:v>
                </c:pt>
                <c:pt idx="10207">
                  <c:v>4.691537996677004</c:v>
                </c:pt>
                <c:pt idx="10208">
                  <c:v>4.684701905009295</c:v>
                </c:pt>
                <c:pt idx="10209">
                  <c:v>4.677870101156148</c:v>
                </c:pt>
                <c:pt idx="10210">
                  <c:v>4.671042587149872</c:v>
                </c:pt>
                <c:pt idx="10211">
                  <c:v>4.664219365021501</c:v>
                </c:pt>
                <c:pt idx="10212">
                  <c:v>4.657400436800795</c:v>
                </c:pt>
                <c:pt idx="10213">
                  <c:v>4.650585804516234</c:v>
                </c:pt>
                <c:pt idx="10214">
                  <c:v>4.643775470195024</c:v>
                </c:pt>
                <c:pt idx="10215">
                  <c:v>4.636969435863085</c:v>
                </c:pt>
                <c:pt idx="10216">
                  <c:v>4.630167703545061</c:v>
                </c:pt>
                <c:pt idx="10217">
                  <c:v>4.62337027526432</c:v>
                </c:pt>
                <c:pt idx="10218">
                  <c:v>4.616577153042947</c:v>
                </c:pt>
                <c:pt idx="10219">
                  <c:v>4.609788338901746</c:v>
                </c:pt>
                <c:pt idx="10220">
                  <c:v>4.603003834860238</c:v>
                </c:pt>
                <c:pt idx="10221">
                  <c:v>4.596223642936666</c:v>
                </c:pt>
                <c:pt idx="10222">
                  <c:v>4.589447765147984</c:v>
                </c:pt>
                <c:pt idx="10223">
                  <c:v>4.58267620350987</c:v>
                </c:pt>
                <c:pt idx="10224">
                  <c:v>4.575908960036709</c:v>
                </c:pt>
                <c:pt idx="10225">
                  <c:v>4.569146036741611</c:v>
                </c:pt>
                <c:pt idx="10226">
                  <c:v>4.562387435636396</c:v>
                </c:pt>
                <c:pt idx="10227">
                  <c:v>4.5556331587316</c:v>
                </c:pt>
                <c:pt idx="10228">
                  <c:v>4.548883208036467</c:v>
                </c:pt>
                <c:pt idx="10229">
                  <c:v>4.542137585558963</c:v>
                </c:pt>
                <c:pt idx="10230">
                  <c:v>4.53539629330576</c:v>
                </c:pt>
                <c:pt idx="10231">
                  <c:v>4.528659333282242</c:v>
                </c:pt>
                <c:pt idx="10232">
                  <c:v>4.521926707492508</c:v>
                </c:pt>
                <c:pt idx="10233">
                  <c:v>4.515198417939365</c:v>
                </c:pt>
                <c:pt idx="10234">
                  <c:v>4.508474466624331</c:v>
                </c:pt>
                <c:pt idx="10235">
                  <c:v>4.501754855547633</c:v>
                </c:pt>
                <c:pt idx="10236">
                  <c:v>4.495039586708208</c:v>
                </c:pt>
                <c:pt idx="10237">
                  <c:v>4.4883286621037</c:v>
                </c:pt>
                <c:pt idx="10238">
                  <c:v>4.48162208373046</c:v>
                </c:pt>
                <c:pt idx="10239">
                  <c:v>4.474919853583546</c:v>
                </c:pt>
                <c:pt idx="10240">
                  <c:v>4.468221973656727</c:v>
                </c:pt>
                <c:pt idx="10241">
                  <c:v>4.461528445942472</c:v>
                </c:pt>
                <c:pt idx="10242">
                  <c:v>4.454839272431958</c:v>
                </c:pt>
                <c:pt idx="10243">
                  <c:v>4.44815445511507</c:v>
                </c:pt>
                <c:pt idx="10244">
                  <c:v>4.44147399598039</c:v>
                </c:pt>
                <c:pt idx="10245">
                  <c:v>4.434797897015207</c:v>
                </c:pt>
                <c:pt idx="10246">
                  <c:v>4.428126160205514</c:v>
                </c:pt>
                <c:pt idx="10247">
                  <c:v>4.421458787536007</c:v>
                </c:pt>
                <c:pt idx="10248">
                  <c:v>4.414795780990081</c:v>
                </c:pt>
                <c:pt idx="10249">
                  <c:v>4.408137142549834</c:v>
                </c:pt>
                <c:pt idx="10250">
                  <c:v>4.401482874196064</c:v>
                </c:pt>
                <c:pt idx="10251">
                  <c:v>4.394832977908266</c:v>
                </c:pt>
                <c:pt idx="10252">
                  <c:v>4.388187455664645</c:v>
                </c:pt>
                <c:pt idx="10253">
                  <c:v>4.38154630944209</c:v>
                </c:pt>
                <c:pt idx="10254">
                  <c:v>4.374909541216197</c:v>
                </c:pt>
                <c:pt idx="10255">
                  <c:v>4.368277152961261</c:v>
                </c:pt>
                <c:pt idx="10256">
                  <c:v>4.361649146650268</c:v>
                </c:pt>
                <c:pt idx="10257">
                  <c:v>4.355025524254906</c:v>
                </c:pt>
                <c:pt idx="10258">
                  <c:v>4.348406287745553</c:v>
                </c:pt>
                <c:pt idx="10259">
                  <c:v>4.341791439091292</c:v>
                </c:pt>
                <c:pt idx="10260">
                  <c:v>4.335180980259889</c:v>
                </c:pt>
                <c:pt idx="10261">
                  <c:v>4.32857491321781</c:v>
                </c:pt>
                <c:pt idx="10262">
                  <c:v>4.321973239930219</c:v>
                </c:pt>
                <c:pt idx="10263">
                  <c:v>4.315375962360965</c:v>
                </c:pt>
                <c:pt idx="10264">
                  <c:v>4.308783082472592</c:v>
                </c:pt>
                <c:pt idx="10265">
                  <c:v>4.302194602226335</c:v>
                </c:pt>
                <c:pt idx="10266">
                  <c:v>4.295610523582126</c:v>
                </c:pt>
                <c:pt idx="10267">
                  <c:v>4.289030848498578</c:v>
                </c:pt>
                <c:pt idx="10268">
                  <c:v>4.282455578933003</c:v>
                </c:pt>
                <c:pt idx="10269">
                  <c:v>4.275884716841398</c:v>
                </c:pt>
                <c:pt idx="10270">
                  <c:v>4.269318264178449</c:v>
                </c:pt>
                <c:pt idx="10271">
                  <c:v>4.262756222897531</c:v>
                </c:pt>
                <c:pt idx="10272">
                  <c:v>4.256198594950707</c:v>
                </c:pt>
                <c:pt idx="10273">
                  <c:v>4.249645382288726</c:v>
                </c:pt>
                <c:pt idx="10274">
                  <c:v>4.243096586861022</c:v>
                </c:pt>
                <c:pt idx="10275">
                  <c:v>4.236552210615721</c:v>
                </c:pt>
                <c:pt idx="10276">
                  <c:v>4.23001225549963</c:v>
                </c:pt>
                <c:pt idx="10277">
                  <c:v>4.223476723458238</c:v>
                </c:pt>
                <c:pt idx="10278">
                  <c:v>4.216945616435725</c:v>
                </c:pt>
                <c:pt idx="10279">
                  <c:v>4.210418936374949</c:v>
                </c:pt>
                <c:pt idx="10280">
                  <c:v>4.203896685217456</c:v>
                </c:pt>
                <c:pt idx="10281">
                  <c:v>4.197378864903469</c:v>
                </c:pt>
                <c:pt idx="10282">
                  <c:v>4.190865477371899</c:v>
                </c:pt>
                <c:pt idx="10283">
                  <c:v>4.184356524560332</c:v>
                </c:pt>
                <c:pt idx="10284">
                  <c:v>4.17785200840504</c:v>
                </c:pt>
                <c:pt idx="10285">
                  <c:v>4.171351930840973</c:v>
                </c:pt>
                <c:pt idx="10286">
                  <c:v>4.164856293801757</c:v>
                </c:pt>
                <c:pt idx="10287">
                  <c:v>4.158365099219707</c:v>
                </c:pt>
                <c:pt idx="10288">
                  <c:v>4.151878349025806</c:v>
                </c:pt>
                <c:pt idx="10289">
                  <c:v>4.145396045149718</c:v>
                </c:pt>
                <c:pt idx="10290">
                  <c:v>4.13891818951979</c:v>
                </c:pt>
                <c:pt idx="10291">
                  <c:v>4.132444784063038</c:v>
                </c:pt>
                <c:pt idx="10292">
                  <c:v>4.125975830705156</c:v>
                </c:pt>
                <c:pt idx="10293">
                  <c:v>4.119511331370519</c:v>
                </c:pt>
                <c:pt idx="10294">
                  <c:v>4.11305128798217</c:v>
                </c:pt>
                <c:pt idx="10295">
                  <c:v>4.10659570246183</c:v>
                </c:pt>
                <c:pt idx="10296">
                  <c:v>4.100144576729891</c:v>
                </c:pt>
                <c:pt idx="10297">
                  <c:v>4.093697912705427</c:v>
                </c:pt>
                <c:pt idx="10298">
                  <c:v>4.087255712306172</c:v>
                </c:pt>
                <c:pt idx="10299">
                  <c:v>4.08081797744854</c:v>
                </c:pt>
                <c:pt idx="10300">
                  <c:v>4.074384710047618</c:v>
                </c:pt>
                <c:pt idx="10301">
                  <c:v>4.067955912017159</c:v>
                </c:pt>
                <c:pt idx="10302">
                  <c:v>4.06153158526959</c:v>
                </c:pt>
                <c:pt idx="10303">
                  <c:v>4.055111731716003</c:v>
                </c:pt>
                <c:pt idx="10304">
                  <c:v>4.048696353266167</c:v>
                </c:pt>
                <c:pt idx="10305">
                  <c:v>4.04228545182851</c:v>
                </c:pt>
                <c:pt idx="10306">
                  <c:v>4.035879029310141</c:v>
                </c:pt>
                <c:pt idx="10307">
                  <c:v>4.029477087616824</c:v>
                </c:pt>
                <c:pt idx="10308">
                  <c:v>4.023079628652996</c:v>
                </c:pt>
                <c:pt idx="10309">
                  <c:v>4.016686654321764</c:v>
                </c:pt>
                <c:pt idx="10310">
                  <c:v>4.010298166524892</c:v>
                </c:pt>
                <c:pt idx="10311">
                  <c:v>4.003914167162816</c:v>
                </c:pt>
                <c:pt idx="10312">
                  <c:v>3.997534658134637</c:v>
                </c:pt>
                <c:pt idx="10313">
                  <c:v>3.991159641338114</c:v>
                </c:pt>
                <c:pt idx="10314">
                  <c:v>3.984789118669678</c:v>
                </c:pt>
                <c:pt idx="10315">
                  <c:v>3.978423092024416</c:v>
                </c:pt>
                <c:pt idx="10316">
                  <c:v>3.972061563296081</c:v>
                </c:pt>
                <c:pt idx="10317">
                  <c:v>3.96570453437709</c:v>
                </c:pt>
                <c:pt idx="10318">
                  <c:v>3.959352007158516</c:v>
                </c:pt>
                <c:pt idx="10319">
                  <c:v>3.953003983530097</c:v>
                </c:pt>
                <c:pt idx="10320">
                  <c:v>3.946660465380229</c:v>
                </c:pt>
                <c:pt idx="10321">
                  <c:v>3.940321454595971</c:v>
                </c:pt>
                <c:pt idx="10322">
                  <c:v>3.933986953063036</c:v>
                </c:pt>
                <c:pt idx="10323">
                  <c:v>3.9276569626658</c:v>
                </c:pt>
                <c:pt idx="10324">
                  <c:v>3.921331485287296</c:v>
                </c:pt>
                <c:pt idx="10325">
                  <c:v>3.915010522809212</c:v>
                </c:pt>
                <c:pt idx="10326">
                  <c:v>3.908694077111898</c:v>
                </c:pt>
                <c:pt idx="10327">
                  <c:v>3.902382150074354</c:v>
                </c:pt>
                <c:pt idx="10328">
                  <c:v>3.89607474357424</c:v>
                </c:pt>
                <c:pt idx="10329">
                  <c:v>3.889771859487872</c:v>
                </c:pt>
                <c:pt idx="10330">
                  <c:v>3.883473499690217</c:v>
                </c:pt>
                <c:pt idx="10331">
                  <c:v>3.8771796660549</c:v>
                </c:pt>
                <c:pt idx="10332">
                  <c:v>3.870890360454196</c:v>
                </c:pt>
                <c:pt idx="10333">
                  <c:v>3.864605584759035</c:v>
                </c:pt>
                <c:pt idx="10334">
                  <c:v>3.858325340838999</c:v>
                </c:pt>
                <c:pt idx="10335">
                  <c:v>3.852049630562323</c:v>
                </c:pt>
                <c:pt idx="10336">
                  <c:v>3.845778455795891</c:v>
                </c:pt>
                <c:pt idx="10337">
                  <c:v>3.839511818405241</c:v>
                </c:pt>
                <c:pt idx="10338">
                  <c:v>3.833249720254558</c:v>
                </c:pt>
                <c:pt idx="10339">
                  <c:v>3.826992163206678</c:v>
                </c:pt>
                <c:pt idx="10340">
                  <c:v>3.820739149123087</c:v>
                </c:pt>
                <c:pt idx="10341">
                  <c:v>3.814490679863918</c:v>
                </c:pt>
                <c:pt idx="10342">
                  <c:v>3.808246757287953</c:v>
                </c:pt>
                <c:pt idx="10343">
                  <c:v>3.802007383252621</c:v>
                </c:pt>
                <c:pt idx="10344">
                  <c:v>3.795772559613999</c:v>
                </c:pt>
                <c:pt idx="10345">
                  <c:v>3.789542288226809</c:v>
                </c:pt>
                <c:pt idx="10346">
                  <c:v>3.78331657094442</c:v>
                </c:pt>
                <c:pt idx="10347">
                  <c:v>3.777095409618843</c:v>
                </c:pt>
                <c:pt idx="10348">
                  <c:v>3.770878806100739</c:v>
                </c:pt>
                <c:pt idx="10349">
                  <c:v>3.76466676223941</c:v>
                </c:pt>
                <c:pt idx="10350">
                  <c:v>3.758459279882801</c:v>
                </c:pt>
                <c:pt idx="10351">
                  <c:v>3.752256360877502</c:v>
                </c:pt>
                <c:pt idx="10352">
                  <c:v>3.746058007068743</c:v>
                </c:pt>
                <c:pt idx="10353">
                  <c:v>3.7398642203004</c:v>
                </c:pt>
                <c:pt idx="10354">
                  <c:v>3.733675002414987</c:v>
                </c:pt>
                <c:pt idx="10355">
                  <c:v>3.727490355253658</c:v>
                </c:pt>
                <c:pt idx="10356">
                  <c:v>3.721310280656211</c:v>
                </c:pt>
                <c:pt idx="10357">
                  <c:v>3.715134780461081</c:v>
                </c:pt>
                <c:pt idx="10358">
                  <c:v>3.708963856505344</c:v>
                </c:pt>
                <c:pt idx="10359">
                  <c:v>3.702797510624713</c:v>
                </c:pt>
                <c:pt idx="10360">
                  <c:v>3.69663574465354</c:v>
                </c:pt>
                <c:pt idx="10361">
                  <c:v>3.690478560424815</c:v>
                </c:pt>
                <c:pt idx="10362">
                  <c:v>3.684325959770164</c:v>
                </c:pt>
                <c:pt idx="10363">
                  <c:v>3.678177944519849</c:v>
                </c:pt>
                <c:pt idx="10364">
                  <c:v>3.672034516502771</c:v>
                </c:pt>
                <c:pt idx="10365">
                  <c:v>3.665895677546463</c:v>
                </c:pt>
                <c:pt idx="10366">
                  <c:v>3.659761429477094</c:v>
                </c:pt>
                <c:pt idx="10367">
                  <c:v>3.653631774119468</c:v>
                </c:pt>
                <c:pt idx="10368">
                  <c:v>3.647506713297023</c:v>
                </c:pt>
                <c:pt idx="10369">
                  <c:v>3.641386248831828</c:v>
                </c:pt>
                <c:pt idx="10370">
                  <c:v>3.635270382544586</c:v>
                </c:pt>
                <c:pt idx="10371">
                  <c:v>3.629159116254634</c:v>
                </c:pt>
                <c:pt idx="10372">
                  <c:v>3.623052451779938</c:v>
                </c:pt>
                <c:pt idx="10373">
                  <c:v>3.616950390937096</c:v>
                </c:pt>
                <c:pt idx="10374">
                  <c:v>3.610852935541335</c:v>
                </c:pt>
                <c:pt idx="10375">
                  <c:v>3.604760087406518</c:v>
                </c:pt>
                <c:pt idx="10376">
                  <c:v>3.598671848345128</c:v>
                </c:pt>
                <c:pt idx="10377">
                  <c:v>3.592588220168283</c:v>
                </c:pt>
                <c:pt idx="10378">
                  <c:v>3.58650920468573</c:v>
                </c:pt>
                <c:pt idx="10379">
                  <c:v>3.580434803705841</c:v>
                </c:pt>
                <c:pt idx="10380">
                  <c:v>3.574365019035616</c:v>
                </c:pt>
                <c:pt idx="10381">
                  <c:v>3.568299852480682</c:v>
                </c:pt>
                <c:pt idx="10382">
                  <c:v>3.562239305845293</c:v>
                </c:pt>
                <c:pt idx="10383">
                  <c:v>3.556183380932328</c:v>
                </c:pt>
                <c:pt idx="10384">
                  <c:v>3.550132079543288</c:v>
                </c:pt>
                <c:pt idx="10385">
                  <c:v>3.544085403478307</c:v>
                </c:pt>
                <c:pt idx="10386">
                  <c:v>3.538043354536133</c:v>
                </c:pt>
                <c:pt idx="10387">
                  <c:v>3.532005934514144</c:v>
                </c:pt>
                <c:pt idx="10388">
                  <c:v>3.525973145208342</c:v>
                </c:pt>
                <c:pt idx="10389">
                  <c:v>3.519944988413344</c:v>
                </c:pt>
                <c:pt idx="10390">
                  <c:v>3.513921465922397</c:v>
                </c:pt>
                <c:pt idx="10391">
                  <c:v>3.507902579527365</c:v>
                </c:pt>
                <c:pt idx="10392">
                  <c:v>3.501888331018733</c:v>
                </c:pt>
                <c:pt idx="10393">
                  <c:v>3.495878722185608</c:v>
                </c:pt>
                <c:pt idx="10394">
                  <c:v>3.489873754815718</c:v>
                </c:pt>
                <c:pt idx="10395">
                  <c:v>3.483873430695405</c:v>
                </c:pt>
                <c:pt idx="10396">
                  <c:v>3.477877751609635</c:v>
                </c:pt>
                <c:pt idx="10397">
                  <c:v>3.471886719341989</c:v>
                </c:pt>
                <c:pt idx="10398">
                  <c:v>3.465900335674668</c:v>
                </c:pt>
                <c:pt idx="10399">
                  <c:v>3.459918602388491</c:v>
                </c:pt>
                <c:pt idx="10400">
                  <c:v>3.453941521262888</c:v>
                </c:pt>
                <c:pt idx="10401">
                  <c:v>3.44796909407591</c:v>
                </c:pt>
                <c:pt idx="10402">
                  <c:v>3.442001322604223</c:v>
                </c:pt>
                <c:pt idx="10403">
                  <c:v>3.436038208623108</c:v>
                </c:pt>
                <c:pt idx="10404">
                  <c:v>3.430079753906459</c:v>
                </c:pt>
                <c:pt idx="10405">
                  <c:v>3.424125960226783</c:v>
                </c:pt>
                <c:pt idx="10406">
                  <c:v>3.418176829355205</c:v>
                </c:pt>
                <c:pt idx="10407">
                  <c:v>3.41223236306146</c:v>
                </c:pt>
                <c:pt idx="10408">
                  <c:v>3.406292563113894</c:v>
                </c:pt>
                <c:pt idx="10409">
                  <c:v>3.400357431279469</c:v>
                </c:pt>
                <c:pt idx="10410">
                  <c:v>3.394426969323752</c:v>
                </c:pt>
                <c:pt idx="10411">
                  <c:v>3.388501179010928</c:v>
                </c:pt>
                <c:pt idx="10412">
                  <c:v>3.382580062103788</c:v>
                </c:pt>
                <c:pt idx="10413">
                  <c:v>3.376663620363732</c:v>
                </c:pt>
                <c:pt idx="10414">
                  <c:v>3.370751855550774</c:v>
                </c:pt>
                <c:pt idx="10415">
                  <c:v>3.36484476942353</c:v>
                </c:pt>
                <c:pt idx="10416">
                  <c:v>3.35894236373923</c:v>
                </c:pt>
                <c:pt idx="10417">
                  <c:v>3.35304464025371</c:v>
                </c:pt>
                <c:pt idx="10418">
                  <c:v>3.347151600721413</c:v>
                </c:pt>
                <c:pt idx="10419">
                  <c:v>3.341263246895385</c:v>
                </c:pt>
                <c:pt idx="10420">
                  <c:v>3.335379580527284</c:v>
                </c:pt>
                <c:pt idx="10421">
                  <c:v>3.329500603367371</c:v>
                </c:pt>
                <c:pt idx="10422">
                  <c:v>3.323626317164511</c:v>
                </c:pt>
                <c:pt idx="10423">
                  <c:v>3.317756723666175</c:v>
                </c:pt>
                <c:pt idx="10424">
                  <c:v>3.311891824618437</c:v>
                </c:pt>
                <c:pt idx="10425">
                  <c:v>3.306031621765977</c:v>
                </c:pt>
                <c:pt idx="10426">
                  <c:v>3.300176116852074</c:v>
                </c:pt>
                <c:pt idx="10427">
                  <c:v>3.294325311618611</c:v>
                </c:pt>
                <c:pt idx="10428">
                  <c:v>3.288479207806077</c:v>
                </c:pt>
                <c:pt idx="10429">
                  <c:v>3.282637807153556</c:v>
                </c:pt>
                <c:pt idx="10430">
                  <c:v>3.276801111398735</c:v>
                </c:pt>
                <c:pt idx="10431">
                  <c:v>3.270969122277906</c:v>
                </c:pt>
                <c:pt idx="10432">
                  <c:v>3.265141841525954</c:v>
                </c:pt>
                <c:pt idx="10433">
                  <c:v>3.259319270876367</c:v>
                </c:pt>
                <c:pt idx="10434">
                  <c:v>3.253501412061232</c:v>
                </c:pt>
                <c:pt idx="10435">
                  <c:v>3.247688266811234</c:v>
                </c:pt>
                <c:pt idx="10436">
                  <c:v>3.241879836855654</c:v>
                </c:pt>
                <c:pt idx="10437">
                  <c:v>3.236076123922373</c:v>
                </c:pt>
                <c:pt idx="10438">
                  <c:v>3.230277129737867</c:v>
                </c:pt>
                <c:pt idx="10439">
                  <c:v>3.22448285602721</c:v>
                </c:pt>
                <c:pt idx="10440">
                  <c:v>3.218693304514068</c:v>
                </c:pt>
                <c:pt idx="10441">
                  <c:v>3.212908476920707</c:v>
                </c:pt>
                <c:pt idx="10442">
                  <c:v>3.207128374967986</c:v>
                </c:pt>
                <c:pt idx="10443">
                  <c:v>3.201353000375357</c:v>
                </c:pt>
                <c:pt idx="10444">
                  <c:v>3.195582354860865</c:v>
                </c:pt>
                <c:pt idx="10445">
                  <c:v>3.189816440141153</c:v>
                </c:pt>
                <c:pt idx="10446">
                  <c:v>3.184055257931451</c:v>
                </c:pt>
                <c:pt idx="10447">
                  <c:v>3.178298809945583</c:v>
                </c:pt>
                <c:pt idx="10448">
                  <c:v>3.172547097895968</c:v>
                </c:pt>
                <c:pt idx="10449">
                  <c:v>3.166800123493612</c:v>
                </c:pt>
                <c:pt idx="10450">
                  <c:v>3.161057888448114</c:v>
                </c:pt>
                <c:pt idx="10451">
                  <c:v>3.15532039446766</c:v>
                </c:pt>
                <c:pt idx="10452">
                  <c:v>3.14958764325903</c:v>
                </c:pt>
                <c:pt idx="10453">
                  <c:v>3.14385963652759</c:v>
                </c:pt>
                <c:pt idx="10454">
                  <c:v>3.138136375977296</c:v>
                </c:pt>
                <c:pt idx="10455">
                  <c:v>3.132417863310692</c:v>
                </c:pt>
                <c:pt idx="10456">
                  <c:v>3.126704100228909</c:v>
                </c:pt>
                <c:pt idx="10457">
                  <c:v>3.120995088431666</c:v>
                </c:pt>
                <c:pt idx="10458">
                  <c:v>3.115290829617267</c:v>
                </c:pt>
                <c:pt idx="10459">
                  <c:v>3.109591325482605</c:v>
                </c:pt>
                <c:pt idx="10460">
                  <c:v>3.103896577723155</c:v>
                </c:pt>
                <c:pt idx="10461">
                  <c:v>3.098206588032979</c:v>
                </c:pt>
                <c:pt idx="10462">
                  <c:v>3.092521358104724</c:v>
                </c:pt>
                <c:pt idx="10463">
                  <c:v>3.086840889629619</c:v>
                </c:pt>
                <c:pt idx="10464">
                  <c:v>3.081165184297482</c:v>
                </c:pt>
                <c:pt idx="10465">
                  <c:v>3.075494243796707</c:v>
                </c:pt>
                <c:pt idx="10466">
                  <c:v>3.069828069814273</c:v>
                </c:pt>
                <c:pt idx="10467">
                  <c:v>3.064166664035744</c:v>
                </c:pt>
                <c:pt idx="10468">
                  <c:v>3.058510028145262</c:v>
                </c:pt>
                <c:pt idx="10469">
                  <c:v>3.052858163825551</c:v>
                </c:pt>
                <c:pt idx="10470">
                  <c:v>3.04721107275792</c:v>
                </c:pt>
                <c:pt idx="10471">
                  <c:v>3.041568756622247</c:v>
                </c:pt>
                <c:pt idx="10472">
                  <c:v>3.035931217097001</c:v>
                </c:pt>
                <c:pt idx="10473">
                  <c:v>3.030298455859225</c:v>
                </c:pt>
                <c:pt idx="10474">
                  <c:v>3.024670474584542</c:v>
                </c:pt>
                <c:pt idx="10475">
                  <c:v>3.019047274947152</c:v>
                </c:pt>
                <c:pt idx="10476">
                  <c:v>3.013428858619831</c:v>
                </c:pt>
                <c:pt idx="10477">
                  <c:v>3.007815227273937</c:v>
                </c:pt>
                <c:pt idx="10478">
                  <c:v>3.002206382579398</c:v>
                </c:pt>
                <c:pt idx="10479">
                  <c:v>2.996602326204723</c:v>
                </c:pt>
                <c:pt idx="10480">
                  <c:v>2.991003059816997</c:v>
                </c:pt>
                <c:pt idx="10481">
                  <c:v>2.985408585081876</c:v>
                </c:pt>
                <c:pt idx="10482">
                  <c:v>2.979818903663593</c:v>
                </c:pt>
                <c:pt idx="10483">
                  <c:v>2.974234017224957</c:v>
                </c:pt>
                <c:pt idx="10484">
                  <c:v>2.968653927427346</c:v>
                </c:pt>
                <c:pt idx="10485">
                  <c:v>2.963078635930715</c:v>
                </c:pt>
                <c:pt idx="10486">
                  <c:v>2.957508144393589</c:v>
                </c:pt>
                <c:pt idx="10487">
                  <c:v>2.951942454473067</c:v>
                </c:pt>
                <c:pt idx="10488">
                  <c:v>2.946381567824821</c:v>
                </c:pt>
                <c:pt idx="10489">
                  <c:v>2.940825486103088</c:v>
                </c:pt>
                <c:pt idx="10490">
                  <c:v>2.935274210960684</c:v>
                </c:pt>
                <c:pt idx="10491">
                  <c:v>2.929727744048988</c:v>
                </c:pt>
                <c:pt idx="10492">
                  <c:v>2.924186087017952</c:v>
                </c:pt>
                <c:pt idx="10493">
                  <c:v>2.918649241516098</c:v>
                </c:pt>
                <c:pt idx="10494">
                  <c:v>2.913117209190514</c:v>
                </c:pt>
                <c:pt idx="10495">
                  <c:v>2.907589991686858</c:v>
                </c:pt>
                <c:pt idx="10496">
                  <c:v>2.902067590649356</c:v>
                </c:pt>
                <c:pt idx="10497">
                  <c:v>2.896550007720799</c:v>
                </c:pt>
                <c:pt idx="10498">
                  <c:v>2.891037244542549</c:v>
                </c:pt>
                <c:pt idx="10499">
                  <c:v>2.885529302754528</c:v>
                </c:pt>
                <c:pt idx="10500">
                  <c:v>2.880026183995228</c:v>
                </c:pt>
                <c:pt idx="10501">
                  <c:v>2.874527889901708</c:v>
                </c:pt>
                <c:pt idx="10502">
                  <c:v>2.869034422109587</c:v>
                </c:pt>
                <c:pt idx="10503">
                  <c:v>2.863545782253051</c:v>
                </c:pt>
                <c:pt idx="10504">
                  <c:v>2.858061971964848</c:v>
                </c:pt>
                <c:pt idx="10505">
                  <c:v>2.852582992876294</c:v>
                </c:pt>
                <c:pt idx="10506">
                  <c:v>2.847108846617261</c:v>
                </c:pt>
                <c:pt idx="10507">
                  <c:v>2.841639534816188</c:v>
                </c:pt>
                <c:pt idx="10508">
                  <c:v>2.836175059100074</c:v>
                </c:pt>
                <c:pt idx="10509">
                  <c:v>2.830715421094481</c:v>
                </c:pt>
                <c:pt idx="10510">
                  <c:v>2.825260622423531</c:v>
                </c:pt>
                <c:pt idx="10511">
                  <c:v>2.819810664709905</c:v>
                </c:pt>
                <c:pt idx="10512">
                  <c:v>2.814365549574846</c:v>
                </c:pt>
                <c:pt idx="10513">
                  <c:v>2.808925278638156</c:v>
                </c:pt>
                <c:pt idx="10514">
                  <c:v>2.803489853518195</c:v>
                </c:pt>
                <c:pt idx="10515">
                  <c:v>2.798059275831881</c:v>
                </c:pt>
                <c:pt idx="10516">
                  <c:v>2.792633547194694</c:v>
                </c:pt>
                <c:pt idx="10517">
                  <c:v>2.787212669220666</c:v>
                </c:pt>
                <c:pt idx="10518">
                  <c:v>2.78179664352239</c:v>
                </c:pt>
                <c:pt idx="10519">
                  <c:v>2.776385471711013</c:v>
                </c:pt>
                <c:pt idx="10520">
                  <c:v>2.77097915539624</c:v>
                </c:pt>
                <c:pt idx="10521">
                  <c:v>2.765577696186331</c:v>
                </c:pt>
                <c:pt idx="10522">
                  <c:v>2.760181095688101</c:v>
                </c:pt>
                <c:pt idx="10523">
                  <c:v>2.75478935550692</c:v>
                </c:pt>
                <c:pt idx="10524">
                  <c:v>2.749402477246709</c:v>
                </c:pt>
                <c:pt idx="10525">
                  <c:v>2.744020462509949</c:v>
                </c:pt>
                <c:pt idx="10526">
                  <c:v>2.738643312897668</c:v>
                </c:pt>
                <c:pt idx="10527">
                  <c:v>2.733271030009452</c:v>
                </c:pt>
                <c:pt idx="10528">
                  <c:v>2.727903615443435</c:v>
                </c:pt>
                <c:pt idx="10529">
                  <c:v>2.722541070796304</c:v>
                </c:pt>
                <c:pt idx="10530">
                  <c:v>2.717183397663298</c:v>
                </c:pt>
                <c:pt idx="10531">
                  <c:v>2.711830597638208</c:v>
                </c:pt>
                <c:pt idx="10532">
                  <c:v>2.706482672313373</c:v>
                </c:pt>
                <c:pt idx="10533">
                  <c:v>2.701139623279681</c:v>
                </c:pt>
                <c:pt idx="10534">
                  <c:v>2.695801452126575</c:v>
                </c:pt>
                <c:pt idx="10535">
                  <c:v>2.69046816044204</c:v>
                </c:pt>
                <c:pt idx="10536">
                  <c:v>2.685139749812615</c:v>
                </c:pt>
                <c:pt idx="10537">
                  <c:v>2.679816221823382</c:v>
                </c:pt>
                <c:pt idx="10538">
                  <c:v>2.674497578057976</c:v>
                </c:pt>
                <c:pt idx="10539">
                  <c:v>2.669183820098574</c:v>
                </c:pt>
                <c:pt idx="10540">
                  <c:v>2.663874949525902</c:v>
                </c:pt>
                <c:pt idx="10541">
                  <c:v>2.658570967919233</c:v>
                </c:pt>
                <c:pt idx="10542">
                  <c:v>2.653271876856383</c:v>
                </c:pt>
                <c:pt idx="10543">
                  <c:v>2.647977677913717</c:v>
                </c:pt>
                <c:pt idx="10544">
                  <c:v>2.642688372666139</c:v>
                </c:pt>
                <c:pt idx="10545">
                  <c:v>2.637403962687104</c:v>
                </c:pt>
                <c:pt idx="10546">
                  <c:v>2.632124449548606</c:v>
                </c:pt>
                <c:pt idx="10547">
                  <c:v>2.626849834821183</c:v>
                </c:pt>
                <c:pt idx="10548">
                  <c:v>2.621580120073919</c:v>
                </c:pt>
                <c:pt idx="10549">
                  <c:v>2.616315306874434</c:v>
                </c:pt>
                <c:pt idx="10550">
                  <c:v>2.611055396788897</c:v>
                </c:pt>
                <c:pt idx="10551">
                  <c:v>2.605800391382015</c:v>
                </c:pt>
                <c:pt idx="10552">
                  <c:v>2.600550292217035</c:v>
                </c:pt>
                <c:pt idx="10553">
                  <c:v>2.595305100855744</c:v>
                </c:pt>
                <c:pt idx="10554">
                  <c:v>2.590064818858475</c:v>
                </c:pt>
                <c:pt idx="10555">
                  <c:v>2.584829447784094</c:v>
                </c:pt>
                <c:pt idx="10556">
                  <c:v>2.579598989190007</c:v>
                </c:pt>
                <c:pt idx="10557">
                  <c:v>2.574373444632163</c:v>
                </c:pt>
                <c:pt idx="10558">
                  <c:v>2.569152815665044</c:v>
                </c:pt>
                <c:pt idx="10559">
                  <c:v>2.563937103841673</c:v>
                </c:pt>
                <c:pt idx="10560">
                  <c:v>2.558726310713609</c:v>
                </c:pt>
                <c:pt idx="10561">
                  <c:v>2.553520437830948</c:v>
                </c:pt>
                <c:pt idx="10562">
                  <c:v>2.548319486742322</c:v>
                </c:pt>
                <c:pt idx="10563">
                  <c:v>2.5431234589949</c:v>
                </c:pt>
                <c:pt idx="10564">
                  <c:v>2.537932356134384</c:v>
                </c:pt>
                <c:pt idx="10565">
                  <c:v>2.532746179705014</c:v>
                </c:pt>
                <c:pt idx="10566">
                  <c:v>2.527564931249564</c:v>
                </c:pt>
                <c:pt idx="10567">
                  <c:v>2.522388612309339</c:v>
                </c:pt>
                <c:pt idx="10568">
                  <c:v>2.51721722442418</c:v>
                </c:pt>
                <c:pt idx="10569">
                  <c:v>2.512050769132463</c:v>
                </c:pt>
                <c:pt idx="10570">
                  <c:v>2.506889247971092</c:v>
                </c:pt>
                <c:pt idx="10571">
                  <c:v>2.501732662475508</c:v>
                </c:pt>
                <c:pt idx="10572">
                  <c:v>2.496581014179678</c:v>
                </c:pt>
                <c:pt idx="10573">
                  <c:v>2.491434304616107</c:v>
                </c:pt>
                <c:pt idx="10574">
                  <c:v>2.486292535315826</c:v>
                </c:pt>
                <c:pt idx="10575">
                  <c:v>2.481155707808399</c:v>
                </c:pt>
                <c:pt idx="10576">
                  <c:v>2.476023823621917</c:v>
                </c:pt>
                <c:pt idx="10577">
                  <c:v>2.470896884283004</c:v>
                </c:pt>
                <c:pt idx="10578">
                  <c:v>2.465774891316812</c:v>
                </c:pt>
                <c:pt idx="10579">
                  <c:v>2.460657846247019</c:v>
                </c:pt>
                <c:pt idx="10580">
                  <c:v>2.455545750595833</c:v>
                </c:pt>
                <c:pt idx="10581">
                  <c:v>2.450438605883991</c:v>
                </c:pt>
                <c:pt idx="10582">
                  <c:v>2.445336413630756</c:v>
                </c:pt>
                <c:pt idx="10583">
                  <c:v>2.440239175353917</c:v>
                </c:pt>
                <c:pt idx="10584">
                  <c:v>2.435146892569788</c:v>
                </c:pt>
                <c:pt idx="10585">
                  <c:v>2.430059566793215</c:v>
                </c:pt>
                <c:pt idx="10586">
                  <c:v>2.424977199537563</c:v>
                </c:pt>
                <c:pt idx="10587">
                  <c:v>2.419899792314724</c:v>
                </c:pt>
                <c:pt idx="10588">
                  <c:v>2.414827346635115</c:v>
                </c:pt>
                <c:pt idx="10589">
                  <c:v>2.409759864007675</c:v>
                </c:pt>
                <c:pt idx="10590">
                  <c:v>2.404697345939871</c:v>
                </c:pt>
                <c:pt idx="10591">
                  <c:v>2.399639793937688</c:v>
                </c:pt>
                <c:pt idx="10592">
                  <c:v>2.39458720950564</c:v>
                </c:pt>
                <c:pt idx="10593">
                  <c:v>2.389539594146754</c:v>
                </c:pt>
                <c:pt idx="10594">
                  <c:v>2.384496949362588</c:v>
                </c:pt>
                <c:pt idx="10595">
                  <c:v>2.379459276653216</c:v>
                </c:pt>
                <c:pt idx="10596">
                  <c:v>2.374426577517237</c:v>
                </c:pt>
                <c:pt idx="10597">
                  <c:v>2.369398853451765</c:v>
                </c:pt>
                <c:pt idx="10598">
                  <c:v>2.364376105952438</c:v>
                </c:pt>
                <c:pt idx="10599">
                  <c:v>2.359358336513412</c:v>
                </c:pt>
                <c:pt idx="10600">
                  <c:v>2.354345546627365</c:v>
                </c:pt>
                <c:pt idx="10601">
                  <c:v>2.349337737785489</c:v>
                </c:pt>
                <c:pt idx="10602">
                  <c:v>2.344334911477497</c:v>
                </c:pt>
                <c:pt idx="10603">
                  <c:v>2.33933706919162</c:v>
                </c:pt>
                <c:pt idx="10604">
                  <c:v>2.334344212414606</c:v>
                </c:pt>
                <c:pt idx="10605">
                  <c:v>2.32935634263172</c:v>
                </c:pt>
                <c:pt idx="10606">
                  <c:v>2.324373461326743</c:v>
                </c:pt>
                <c:pt idx="10607">
                  <c:v>2.319395569981971</c:v>
                </c:pt>
                <c:pt idx="10608">
                  <c:v>2.314422670078218</c:v>
                </c:pt>
                <c:pt idx="10609">
                  <c:v>2.309454763094813</c:v>
                </c:pt>
                <c:pt idx="10610">
                  <c:v>2.304491850509598</c:v>
                </c:pt>
                <c:pt idx="10611">
                  <c:v>2.299533933798928</c:v>
                </c:pt>
                <c:pt idx="10612">
                  <c:v>2.294581014437677</c:v>
                </c:pt>
                <c:pt idx="10613">
                  <c:v>2.289633093899226</c:v>
                </c:pt>
                <c:pt idx="10614">
                  <c:v>2.284690173655476</c:v>
                </c:pt>
                <c:pt idx="10615">
                  <c:v>2.279752255176834</c:v>
                </c:pt>
                <c:pt idx="10616">
                  <c:v>2.274819339932221</c:v>
                </c:pt>
                <c:pt idx="10617">
                  <c:v>2.269891429389074</c:v>
                </c:pt>
                <c:pt idx="10618">
                  <c:v>2.264968525013336</c:v>
                </c:pt>
                <c:pt idx="10619">
                  <c:v>2.260050628269461</c:v>
                </c:pt>
                <c:pt idx="10620">
                  <c:v>2.255137740620417</c:v>
                </c:pt>
                <c:pt idx="10621">
                  <c:v>2.250229863527678</c:v>
                </c:pt>
                <c:pt idx="10622">
                  <c:v>2.24532699845123</c:v>
                </c:pt>
                <c:pt idx="10623">
                  <c:v>2.240429146849566</c:v>
                </c:pt>
                <c:pt idx="10624">
                  <c:v>2.235536310179691</c:v>
                </c:pt>
                <c:pt idx="10625">
                  <c:v>2.230648489897114</c:v>
                </c:pt>
                <c:pt idx="10626">
                  <c:v>2.225765687455855</c:v>
                </c:pt>
                <c:pt idx="10627">
                  <c:v>2.22088790430844</c:v>
                </c:pt>
                <c:pt idx="10628">
                  <c:v>2.216015141905901</c:v>
                </c:pt>
                <c:pt idx="10629">
                  <c:v>2.211147401697778</c:v>
                </c:pt>
                <c:pt idx="10630">
                  <c:v>2.206284685132116</c:v>
                </c:pt>
                <c:pt idx="10631">
                  <c:v>2.201426993655466</c:v>
                </c:pt>
                <c:pt idx="10632">
                  <c:v>2.196574328712884</c:v>
                </c:pt>
                <c:pt idx="10633">
                  <c:v>2.191726691747931</c:v>
                </c:pt>
                <c:pt idx="10634">
                  <c:v>2.186884084202672</c:v>
                </c:pt>
                <c:pt idx="10635">
                  <c:v>2.182046507517676</c:v>
                </c:pt>
                <c:pt idx="10636">
                  <c:v>2.177213963132015</c:v>
                </c:pt>
                <c:pt idx="10637">
                  <c:v>2.172386452483264</c:v>
                </c:pt>
                <c:pt idx="10638">
                  <c:v>2.167563977007503</c:v>
                </c:pt>
                <c:pt idx="10639">
                  <c:v>2.162746538139309</c:v>
                </c:pt>
                <c:pt idx="10640">
                  <c:v>2.157934137311767</c:v>
                </c:pt>
                <c:pt idx="10641">
                  <c:v>2.153126775956458</c:v>
                </c:pt>
                <c:pt idx="10642">
                  <c:v>2.148324455503465</c:v>
                </c:pt>
                <c:pt idx="10643">
                  <c:v>2.143527177381375</c:v>
                </c:pt>
                <c:pt idx="10644">
                  <c:v>2.13873494301727</c:v>
                </c:pt>
                <c:pt idx="10645">
                  <c:v>2.133947753836736</c:v>
                </c:pt>
                <c:pt idx="10646">
                  <c:v>2.129165611263855</c:v>
                </c:pt>
                <c:pt idx="10647">
                  <c:v>2.124388516721211</c:v>
                </c:pt>
                <c:pt idx="10648">
                  <c:v>2.11961647162988</c:v>
                </c:pt>
                <c:pt idx="10649">
                  <c:v>2.114849477409444</c:v>
                </c:pt>
                <c:pt idx="10650">
                  <c:v>2.110087535477979</c:v>
                </c:pt>
                <c:pt idx="10651">
                  <c:v>2.105330647252054</c:v>
                </c:pt>
                <c:pt idx="10652">
                  <c:v>2.100578814146741</c:v>
                </c:pt>
                <c:pt idx="10653">
                  <c:v>2.095832037575604</c:v>
                </c:pt>
                <c:pt idx="10654">
                  <c:v>2.091090318950707</c:v>
                </c:pt>
                <c:pt idx="10655">
                  <c:v>2.086353659682604</c:v>
                </c:pt>
                <c:pt idx="10656">
                  <c:v>2.081622061180347</c:v>
                </c:pt>
                <c:pt idx="10657">
                  <c:v>2.076895524851483</c:v>
                </c:pt>
                <c:pt idx="10658">
                  <c:v>2.072174052102053</c:v>
                </c:pt>
                <c:pt idx="10659">
                  <c:v>2.067457644336589</c:v>
                </c:pt>
                <c:pt idx="10660">
                  <c:v>2.062746302958119</c:v>
                </c:pt>
                <c:pt idx="10661">
                  <c:v>2.058040029368163</c:v>
                </c:pt>
                <c:pt idx="10662">
                  <c:v>2.053338824966736</c:v>
                </c:pt>
                <c:pt idx="10663">
                  <c:v>2.048642691152339</c:v>
                </c:pt>
                <c:pt idx="10664">
                  <c:v>2.043951629321971</c:v>
                </c:pt>
                <c:pt idx="10665">
                  <c:v>2.039265640871117</c:v>
                </c:pt>
                <c:pt idx="10666">
                  <c:v>2.034584727193758</c:v>
                </c:pt>
                <c:pt idx="10667">
                  <c:v>2.02990888968236</c:v>
                </c:pt>
                <c:pt idx="10668">
                  <c:v>2.025238129727881</c:v>
                </c:pt>
                <c:pt idx="10669">
                  <c:v>2.020572448719773</c:v>
                </c:pt>
                <c:pt idx="10670">
                  <c:v>2.01591184804597</c:v>
                </c:pt>
                <c:pt idx="10671">
                  <c:v>2.011256329092897</c:v>
                </c:pt>
                <c:pt idx="10672">
                  <c:v>2.006605893245471</c:v>
                </c:pt>
                <c:pt idx="10673">
                  <c:v>2.001960541887094</c:v>
                </c:pt>
                <c:pt idx="10674">
                  <c:v>1.997320276399652</c:v>
                </c:pt>
                <c:pt idx="10675">
                  <c:v>1.992685098163526</c:v>
                </c:pt>
                <c:pt idx="10676">
                  <c:v>1.988055008557577</c:v>
                </c:pt>
                <c:pt idx="10677">
                  <c:v>1.983430008959155</c:v>
                </c:pt>
                <c:pt idx="10678">
                  <c:v>1.978810100744095</c:v>
                </c:pt>
                <c:pt idx="10679">
                  <c:v>1.974195285286717</c:v>
                </c:pt>
                <c:pt idx="10680">
                  <c:v>1.969585563959829</c:v>
                </c:pt>
                <c:pt idx="10681">
                  <c:v>1.96498093813472</c:v>
                </c:pt>
                <c:pt idx="10682">
                  <c:v>1.960381409181165</c:v>
                </c:pt>
                <c:pt idx="10683">
                  <c:v>1.955786978467422</c:v>
                </c:pt>
                <c:pt idx="10684">
                  <c:v>1.951197647360233</c:v>
                </c:pt>
                <c:pt idx="10685">
                  <c:v>1.946613417224823</c:v>
                </c:pt>
                <c:pt idx="10686">
                  <c:v>1.942034289424898</c:v>
                </c:pt>
                <c:pt idx="10687">
                  <c:v>1.93746026532265</c:v>
                </c:pt>
                <c:pt idx="10688">
                  <c:v>1.932891346278749</c:v>
                </c:pt>
                <c:pt idx="10689">
                  <c:v>1.928327533652347</c:v>
                </c:pt>
                <c:pt idx="10690">
                  <c:v>1.923768828801078</c:v>
                </c:pt>
                <c:pt idx="10691">
                  <c:v>1.919215233081057</c:v>
                </c:pt>
                <c:pt idx="10692">
                  <c:v>1.914666747846877</c:v>
                </c:pt>
                <c:pt idx="10693">
                  <c:v>1.910123374451612</c:v>
                </c:pt>
                <c:pt idx="10694">
                  <c:v>1.905585114246817</c:v>
                </c:pt>
                <c:pt idx="10695">
                  <c:v>1.901051968582523</c:v>
                </c:pt>
                <c:pt idx="10696">
                  <c:v>1.896523938807241</c:v>
                </c:pt>
                <c:pt idx="10697">
                  <c:v>1.89200102626796</c:v>
                </c:pt>
                <c:pt idx="10698">
                  <c:v>1.887483232310146</c:v>
                </c:pt>
                <c:pt idx="10699">
                  <c:v>1.882970558277744</c:v>
                </c:pt>
                <c:pt idx="10700">
                  <c:v>1.878463005513175</c:v>
                </c:pt>
                <c:pt idx="10701">
                  <c:v>1.873960575357337</c:v>
                </c:pt>
                <c:pt idx="10702">
                  <c:v>1.869463269149602</c:v>
                </c:pt>
                <c:pt idx="10703">
                  <c:v>1.864971088227821</c:v>
                </c:pt>
                <c:pt idx="10704">
                  <c:v>1.860484033928318</c:v>
                </c:pt>
                <c:pt idx="10705">
                  <c:v>1.856002107585892</c:v>
                </c:pt>
                <c:pt idx="10706">
                  <c:v>1.851525310533818</c:v>
                </c:pt>
                <c:pt idx="10707">
                  <c:v>1.847053644103845</c:v>
                </c:pt>
                <c:pt idx="10708">
                  <c:v>1.842587109626194</c:v>
                </c:pt>
                <c:pt idx="10709">
                  <c:v>1.838125708429561</c:v>
                </c:pt>
                <c:pt idx="10710">
                  <c:v>1.833669441841115</c:v>
                </c:pt>
                <c:pt idx="10711">
                  <c:v>1.829218311186496</c:v>
                </c:pt>
                <c:pt idx="10712">
                  <c:v>1.824772317789817</c:v>
                </c:pt>
                <c:pt idx="10713">
                  <c:v>1.820331462973664</c:v>
                </c:pt>
                <c:pt idx="10714">
                  <c:v>1.815895748059093</c:v>
                </c:pt>
                <c:pt idx="10715">
                  <c:v>1.811465174365631</c:v>
                </c:pt>
                <c:pt idx="10716">
                  <c:v>1.807039743211276</c:v>
                </c:pt>
                <c:pt idx="10717">
                  <c:v>1.802619455912497</c:v>
                </c:pt>
                <c:pt idx="10718">
                  <c:v>1.79820431378423</c:v>
                </c:pt>
                <c:pt idx="10719">
                  <c:v>1.793794318139884</c:v>
                </c:pt>
                <c:pt idx="10720">
                  <c:v>1.789389470291336</c:v>
                </c:pt>
                <c:pt idx="10721">
                  <c:v>1.78498977154893</c:v>
                </c:pt>
                <c:pt idx="10722">
                  <c:v>1.780595223221479</c:v>
                </c:pt>
                <c:pt idx="10723">
                  <c:v>1.776205826616265</c:v>
                </c:pt>
                <c:pt idx="10724">
                  <c:v>1.771821583039035</c:v>
                </c:pt>
                <c:pt idx="10725">
                  <c:v>1.767442493794008</c:v>
                </c:pt>
                <c:pt idx="10726">
                  <c:v>1.763068560183863</c:v>
                </c:pt>
                <c:pt idx="10727">
                  <c:v>1.758699783509751</c:v>
                </c:pt>
                <c:pt idx="10728">
                  <c:v>1.754336165071286</c:v>
                </c:pt>
                <c:pt idx="10729">
                  <c:v>1.749977706166548</c:v>
                </c:pt>
                <c:pt idx="10730">
                  <c:v>1.745624408092082</c:v>
                </c:pt>
                <c:pt idx="10731">
                  <c:v>1.7412762721429</c:v>
                </c:pt>
                <c:pt idx="10732">
                  <c:v>1.736933299612474</c:v>
                </c:pt>
                <c:pt idx="10733">
                  <c:v>1.732595491792745</c:v>
                </c:pt>
                <c:pt idx="10734">
                  <c:v>1.728262849974113</c:v>
                </c:pt>
                <c:pt idx="10735">
                  <c:v>1.723935375445444</c:v>
                </c:pt>
                <c:pt idx="10736">
                  <c:v>1.719613069494067</c:v>
                </c:pt>
                <c:pt idx="10737">
                  <c:v>1.715295933405773</c:v>
                </c:pt>
                <c:pt idx="10738">
                  <c:v>1.710983968464813</c:v>
                </c:pt>
                <c:pt idx="10739">
                  <c:v>1.706677175953902</c:v>
                </c:pt>
                <c:pt idx="10740">
                  <c:v>1.702375557154217</c:v>
                </c:pt>
                <c:pt idx="10741">
                  <c:v>1.698079113345394</c:v>
                </c:pt>
                <c:pt idx="10742">
                  <c:v>1.69378784580553</c:v>
                </c:pt>
                <c:pt idx="10743">
                  <c:v>1.689501755811181</c:v>
                </c:pt>
                <c:pt idx="10744">
                  <c:v>1.685220844637367</c:v>
                </c:pt>
                <c:pt idx="10745">
                  <c:v>1.680945113557564</c:v>
                </c:pt>
                <c:pt idx="10746">
                  <c:v>1.676674563843707</c:v>
                </c:pt>
                <c:pt idx="10747">
                  <c:v>1.672409196766189</c:v>
                </c:pt>
                <c:pt idx="10748">
                  <c:v>1.668149013593865</c:v>
                </c:pt>
                <c:pt idx="10749">
                  <c:v>1.663894015594044</c:v>
                </c:pt>
                <c:pt idx="10750">
                  <c:v>1.659644204032495</c:v>
                </c:pt>
                <c:pt idx="10751">
                  <c:v>1.655399580173443</c:v>
                </c:pt>
                <c:pt idx="10752">
                  <c:v>1.65116014527957</c:v>
                </c:pt>
                <c:pt idx="10753">
                  <c:v>1.646925900612014</c:v>
                </c:pt>
                <c:pt idx="10754">
                  <c:v>1.642696847430368</c:v>
                </c:pt>
                <c:pt idx="10755">
                  <c:v>1.638472986992686</c:v>
                </c:pt>
                <c:pt idx="10756">
                  <c:v>1.634254320555469</c:v>
                </c:pt>
                <c:pt idx="10757">
                  <c:v>1.63004084937368</c:v>
                </c:pt>
                <c:pt idx="10758">
                  <c:v>1.625832574700732</c:v>
                </c:pt>
                <c:pt idx="10759">
                  <c:v>1.621629497788495</c:v>
                </c:pt>
                <c:pt idx="10760">
                  <c:v>1.617431619887292</c:v>
                </c:pt>
                <c:pt idx="10761">
                  <c:v>1.613238942245898</c:v>
                </c:pt>
                <c:pt idx="10762">
                  <c:v>1.609051466111542</c:v>
                </c:pt>
                <c:pt idx="10763">
                  <c:v>1.604869192729906</c:v>
                </c:pt>
                <c:pt idx="10764">
                  <c:v>1.600692123345126</c:v>
                </c:pt>
                <c:pt idx="10765">
                  <c:v>1.596520259199785</c:v>
                </c:pt>
                <c:pt idx="10766">
                  <c:v>1.592353601534923</c:v>
                </c:pt>
                <c:pt idx="10767">
                  <c:v>1.588192151590027</c:v>
                </c:pt>
                <c:pt idx="10768">
                  <c:v>1.584035910603037</c:v>
                </c:pt>
                <c:pt idx="10769">
                  <c:v>1.579884879810343</c:v>
                </c:pt>
                <c:pt idx="10770">
                  <c:v>1.575739060446786</c:v>
                </c:pt>
                <c:pt idx="10771">
                  <c:v>1.571598453745655</c:v>
                </c:pt>
                <c:pt idx="10772">
                  <c:v>1.56746306093869</c:v>
                </c:pt>
                <c:pt idx="10773">
                  <c:v>1.563332883256077</c:v>
                </c:pt>
                <c:pt idx="10774">
                  <c:v>1.559207921926455</c:v>
                </c:pt>
                <c:pt idx="10775">
                  <c:v>1.555088178176908</c:v>
                </c:pt>
                <c:pt idx="10776">
                  <c:v>1.550973653232968</c:v>
                </c:pt>
                <c:pt idx="10777">
                  <c:v>1.546864348318618</c:v>
                </c:pt>
                <c:pt idx="10778">
                  <c:v>1.542760264656284</c:v>
                </c:pt>
                <c:pt idx="10779">
                  <c:v>1.53866140346684</c:v>
                </c:pt>
                <c:pt idx="10780">
                  <c:v>1.534567765969607</c:v>
                </c:pt>
                <c:pt idx="10781">
                  <c:v>1.530479353382352</c:v>
                </c:pt>
                <c:pt idx="10782">
                  <c:v>1.526396166921289</c:v>
                </c:pt>
                <c:pt idx="10783">
                  <c:v>1.522318207801073</c:v>
                </c:pt>
                <c:pt idx="10784">
                  <c:v>1.518245477234809</c:v>
                </c:pt>
                <c:pt idx="10785">
                  <c:v>1.514177976434044</c:v>
                </c:pt>
                <c:pt idx="10786">
                  <c:v>1.51011570660877</c:v>
                </c:pt>
                <c:pt idx="10787">
                  <c:v>1.506058668967421</c:v>
                </c:pt>
                <c:pt idx="10788">
                  <c:v>1.502006864716878</c:v>
                </c:pt>
                <c:pt idx="10789">
                  <c:v>1.497960295062462</c:v>
                </c:pt>
                <c:pt idx="10790">
                  <c:v>1.493918961207941</c:v>
                </c:pt>
                <c:pt idx="10791">
                  <c:v>1.489882864355521</c:v>
                </c:pt>
                <c:pt idx="10792">
                  <c:v>1.48585200570585</c:v>
                </c:pt>
                <c:pt idx="10793">
                  <c:v>1.481826386458021</c:v>
                </c:pt>
                <c:pt idx="10794">
                  <c:v>1.477806007809568</c:v>
                </c:pt>
                <c:pt idx="10795">
                  <c:v>1.473790870956464</c:v>
                </c:pt>
                <c:pt idx="10796">
                  <c:v>1.469780977093124</c:v>
                </c:pt>
                <c:pt idx="10797">
                  <c:v>1.465776327412401</c:v>
                </c:pt>
                <c:pt idx="10798">
                  <c:v>1.461776923105593</c:v>
                </c:pt>
                <c:pt idx="10799">
                  <c:v>1.457782765362433</c:v>
                </c:pt>
                <c:pt idx="10800">
                  <c:v>1.453793855371094</c:v>
                </c:pt>
                <c:pt idx="10801">
                  <c:v>1.44981019431819</c:v>
                </c:pt>
                <c:pt idx="10802">
                  <c:v>1.445831783388773</c:v>
                </c:pt>
                <c:pt idx="10803">
                  <c:v>1.44185862376633</c:v>
                </c:pt>
                <c:pt idx="10804">
                  <c:v>1.437890716632791</c:v>
                </c:pt>
                <c:pt idx="10805">
                  <c:v>1.433928063168518</c:v>
                </c:pt>
                <c:pt idx="10806">
                  <c:v>1.429970664552316</c:v>
                </c:pt>
                <c:pt idx="10807">
                  <c:v>1.426018521961423</c:v>
                </c:pt>
                <c:pt idx="10808">
                  <c:v>1.422071636571512</c:v>
                </c:pt>
                <c:pt idx="10809">
                  <c:v>1.418130009556697</c:v>
                </c:pt>
                <c:pt idx="10810">
                  <c:v>1.414193642089523</c:v>
                </c:pt>
                <c:pt idx="10811">
                  <c:v>1.410262535340975</c:v>
                </c:pt>
                <c:pt idx="10812">
                  <c:v>1.406336690480468</c:v>
                </c:pt>
                <c:pt idx="10813">
                  <c:v>1.402416108675856</c:v>
                </c:pt>
                <c:pt idx="10814">
                  <c:v>1.398500791093425</c:v>
                </c:pt>
                <c:pt idx="10815">
                  <c:v>1.394590738897895</c:v>
                </c:pt>
                <c:pt idx="10816">
                  <c:v>1.390685953252421</c:v>
                </c:pt>
                <c:pt idx="10817">
                  <c:v>1.386786435318591</c:v>
                </c:pt>
                <c:pt idx="10818">
                  <c:v>1.382892186256424</c:v>
                </c:pt>
                <c:pt idx="10819">
                  <c:v>1.379003207224375</c:v>
                </c:pt>
                <c:pt idx="10820">
                  <c:v>1.375119499379329</c:v>
                </c:pt>
                <c:pt idx="10821">
                  <c:v>1.371241063876603</c:v>
                </c:pt>
                <c:pt idx="10822">
                  <c:v>1.367367901869945</c:v>
                </c:pt>
                <c:pt idx="10823">
                  <c:v>1.363500014511537</c:v>
                </c:pt>
                <c:pt idx="10824">
                  <c:v>1.359637402951989</c:v>
                </c:pt>
                <c:pt idx="10825">
                  <c:v>1.355780068340344</c:v>
                </c:pt>
                <c:pt idx="10826">
                  <c:v>1.351928011824073</c:v>
                </c:pt>
                <c:pt idx="10827">
                  <c:v>1.348081234549078</c:v>
                </c:pt>
                <c:pt idx="10828">
                  <c:v>1.34423973765969</c:v>
                </c:pt>
                <c:pt idx="10829">
                  <c:v>1.340403522298671</c:v>
                </c:pt>
                <c:pt idx="10830">
                  <c:v>1.33657258960721</c:v>
                </c:pt>
                <c:pt idx="10831">
                  <c:v>1.332746940724922</c:v>
                </c:pt>
                <c:pt idx="10832">
                  <c:v>1.328926576789857</c:v>
                </c:pt>
                <c:pt idx="10833">
                  <c:v>1.325111498938488</c:v>
                </c:pt>
                <c:pt idx="10834">
                  <c:v>1.321301708305715</c:v>
                </c:pt>
                <c:pt idx="10835">
                  <c:v>1.317497206024869</c:v>
                </c:pt>
                <c:pt idx="10836">
                  <c:v>1.313697993227703</c:v>
                </c:pt>
                <c:pt idx="10837">
                  <c:v>1.309904071044401</c:v>
                </c:pt>
                <c:pt idx="10838">
                  <c:v>1.306115440603571</c:v>
                </c:pt>
                <c:pt idx="10839">
                  <c:v>1.302332103032246</c:v>
                </c:pt>
                <c:pt idx="10840">
                  <c:v>1.298554059455885</c:v>
                </c:pt>
                <c:pt idx="10841">
                  <c:v>1.294781310998374</c:v>
                </c:pt>
                <c:pt idx="10842">
                  <c:v>1.291013858782022</c:v>
                </c:pt>
                <c:pt idx="10843">
                  <c:v>1.287251703927563</c:v>
                </c:pt>
                <c:pt idx="10844">
                  <c:v>1.283494847554155</c:v>
                </c:pt>
                <c:pt idx="10845">
                  <c:v>1.27974329077938</c:v>
                </c:pt>
                <c:pt idx="10846">
                  <c:v>1.275997034719243</c:v>
                </c:pt>
                <c:pt idx="10847">
                  <c:v>1.272256080488172</c:v>
                </c:pt>
                <c:pt idx="10848">
                  <c:v>1.26852042919902</c:v>
                </c:pt>
                <c:pt idx="10849">
                  <c:v>1.26479008196306</c:v>
                </c:pt>
                <c:pt idx="10850">
                  <c:v>1.261065039889988</c:v>
                </c:pt>
                <c:pt idx="10851">
                  <c:v>1.257345304087922</c:v>
                </c:pt>
                <c:pt idx="10852">
                  <c:v>1.2536308756634</c:v>
                </c:pt>
                <c:pt idx="10853">
                  <c:v>1.249921755721385</c:v>
                </c:pt>
                <c:pt idx="10854">
                  <c:v>1.246217945365257</c:v>
                </c:pt>
                <c:pt idx="10855">
                  <c:v>1.242519445696818</c:v>
                </c:pt>
                <c:pt idx="10856">
                  <c:v>1.238826257816289</c:v>
                </c:pt>
                <c:pt idx="10857">
                  <c:v>1.235138382822314</c:v>
                </c:pt>
                <c:pt idx="10858">
                  <c:v>1.231455821811953</c:v>
                </c:pt>
                <c:pt idx="10859">
                  <c:v>1.227778575880687</c:v>
                </c:pt>
                <c:pt idx="10860">
                  <c:v>1.224106646122415</c:v>
                </c:pt>
                <c:pt idx="10861">
                  <c:v>1.220440033629457</c:v>
                </c:pt>
                <c:pt idx="10862">
                  <c:v>1.216778739492548</c:v>
                </c:pt>
                <c:pt idx="10863">
                  <c:v>1.213122764800842</c:v>
                </c:pt>
                <c:pt idx="10864">
                  <c:v>1.209472110641911</c:v>
                </c:pt>
                <c:pt idx="10865">
                  <c:v>1.205826778101744</c:v>
                </c:pt>
                <c:pt idx="10866">
                  <c:v>1.202186768264747</c:v>
                </c:pt>
                <c:pt idx="10867">
                  <c:v>1.198552082213744</c:v>
                </c:pt>
                <c:pt idx="10868">
                  <c:v>1.194922721029972</c:v>
                </c:pt>
                <c:pt idx="10869">
                  <c:v>1.191298685793086</c:v>
                </c:pt>
                <c:pt idx="10870">
                  <c:v>1.187679977581158</c:v>
                </c:pt>
                <c:pt idx="10871">
                  <c:v>1.184066597470673</c:v>
                </c:pt>
                <c:pt idx="10872">
                  <c:v>1.180458546536533</c:v>
                </c:pt>
                <c:pt idx="10873">
                  <c:v>1.176855825852051</c:v>
                </c:pt>
                <c:pt idx="10874">
                  <c:v>1.173258436488959</c:v>
                </c:pt>
                <c:pt idx="10875">
                  <c:v>1.1696663795174</c:v>
                </c:pt>
                <c:pt idx="10876">
                  <c:v>1.166079656005933</c:v>
                </c:pt>
                <c:pt idx="10877">
                  <c:v>1.162498267021528</c:v>
                </c:pt>
                <c:pt idx="10878">
                  <c:v>1.158922213629568</c:v>
                </c:pt>
                <c:pt idx="10879">
                  <c:v>1.155351496893854</c:v>
                </c:pt>
                <c:pt idx="10880">
                  <c:v>1.151786117876591</c:v>
                </c:pt>
                <c:pt idx="10881">
                  <c:v>1.148226077638403</c:v>
                </c:pt>
                <c:pt idx="10882">
                  <c:v>1.144671377238324</c:v>
                </c:pt>
                <c:pt idx="10883">
                  <c:v>1.141122017733797</c:v>
                </c:pt>
                <c:pt idx="10884">
                  <c:v>1.137578000180679</c:v>
                </c:pt>
                <c:pt idx="10885">
                  <c:v>1.134039325633238</c:v>
                </c:pt>
                <c:pt idx="10886">
                  <c:v>1.13050599514415</c:v>
                </c:pt>
                <c:pt idx="10887">
                  <c:v>1.126978009764504</c:v>
                </c:pt>
                <c:pt idx="10888">
                  <c:v>1.123455370543798</c:v>
                </c:pt>
                <c:pt idx="10889">
                  <c:v>1.119938078529938</c:v>
                </c:pt>
                <c:pt idx="10890">
                  <c:v>1.116426134769242</c:v>
                </c:pt>
                <c:pt idx="10891">
                  <c:v>1.112919540306436</c:v>
                </c:pt>
                <c:pt idx="10892">
                  <c:v>1.109418296184653</c:v>
                </c:pt>
                <c:pt idx="10893">
                  <c:v>1.105922403445438</c:v>
                </c:pt>
                <c:pt idx="10894">
                  <c:v>1.10243186312874</c:v>
                </c:pt>
                <c:pt idx="10895">
                  <c:v>1.098946676272919</c:v>
                </c:pt>
                <c:pt idx="10896">
                  <c:v>1.095466843914741</c:v>
                </c:pt>
                <c:pt idx="10897">
                  <c:v>1.091992367089379</c:v>
                </c:pt>
                <c:pt idx="10898">
                  <c:v>1.088523246830414</c:v>
                </c:pt>
                <c:pt idx="10899">
                  <c:v>1.085059484169832</c:v>
                </c:pt>
                <c:pt idx="10900">
                  <c:v>1.081601080138026</c:v>
                </c:pt>
                <c:pt idx="10901">
                  <c:v>1.078148035763795</c:v>
                </c:pt>
                <c:pt idx="10902">
                  <c:v>1.074700352074343</c:v>
                </c:pt>
                <c:pt idx="10903">
                  <c:v>1.071258030095282</c:v>
                </c:pt>
                <c:pt idx="10904">
                  <c:v>1.067821070850623</c:v>
                </c:pt>
                <c:pt idx="10905">
                  <c:v>1.06438947536279</c:v>
                </c:pt>
                <c:pt idx="10906">
                  <c:v>1.060963244652604</c:v>
                </c:pt>
                <c:pt idx="10907">
                  <c:v>1.057542379739294</c:v>
                </c:pt>
                <c:pt idx="10908">
                  <c:v>1.054126881640492</c:v>
                </c:pt>
                <c:pt idx="10909">
                  <c:v>1.050716751372232</c:v>
                </c:pt>
                <c:pt idx="10910">
                  <c:v>1.047311989948955</c:v>
                </c:pt>
                <c:pt idx="10911">
                  <c:v>1.0439125983835</c:v>
                </c:pt>
                <c:pt idx="10912">
                  <c:v>1.040518577687112</c:v>
                </c:pt>
                <c:pt idx="10913">
                  <c:v>1.037129928869438</c:v>
                </c:pt>
                <c:pt idx="10914">
                  <c:v>1.033746652938525</c:v>
                </c:pt>
                <c:pt idx="10915">
                  <c:v>1.030368750900824</c:v>
                </c:pt>
                <c:pt idx="10916">
                  <c:v>1.026996223761186</c:v>
                </c:pt>
                <c:pt idx="10917">
                  <c:v>1.023629072522862</c:v>
                </c:pt>
                <c:pt idx="10918">
                  <c:v>1.020267298187508</c:v>
                </c:pt>
                <c:pt idx="10919">
                  <c:v>1.016910901755176</c:v>
                </c:pt>
                <c:pt idx="10920">
                  <c:v>1.01355988422432</c:v>
                </c:pt>
                <c:pt idx="10921">
                  <c:v>1.010214246591794</c:v>
                </c:pt>
                <c:pt idx="10922">
                  <c:v>1.006873989852851</c:v>
                </c:pt>
                <c:pt idx="10923">
                  <c:v>1.003539115001144</c:v>
                </c:pt>
                <c:pt idx="10924">
                  <c:v>1.000209623028725</c:v>
                </c:pt>
                <c:pt idx="10925">
                  <c:v>0.996885514926044</c:v>
                </c:pt>
                <c:pt idx="10926">
                  <c:v>0.99356679168195</c:v>
                </c:pt>
                <c:pt idx="10927">
                  <c:v>0.99025345428369</c:v>
                </c:pt>
                <c:pt idx="10928">
                  <c:v>0.986945503716909</c:v>
                </c:pt>
                <c:pt idx="10929">
                  <c:v>0.983642940965648</c:v>
                </c:pt>
                <c:pt idx="10930">
                  <c:v>0.980345767012349</c:v>
                </c:pt>
                <c:pt idx="10931">
                  <c:v>0.977053982837846</c:v>
                </c:pt>
                <c:pt idx="10932">
                  <c:v>0.973767589421374</c:v>
                </c:pt>
                <c:pt idx="10933">
                  <c:v>0.970486587740562</c:v>
                </c:pt>
                <c:pt idx="10934">
                  <c:v>0.967210978771435</c:v>
                </c:pt>
                <c:pt idx="10935">
                  <c:v>0.963940763488415</c:v>
                </c:pt>
                <c:pt idx="10936">
                  <c:v>0.960675942864319</c:v>
                </c:pt>
                <c:pt idx="10937">
                  <c:v>0.957416517870359</c:v>
                </c:pt>
                <c:pt idx="10938">
                  <c:v>0.954162489476142</c:v>
                </c:pt>
                <c:pt idx="10939">
                  <c:v>0.950913858649669</c:v>
                </c:pt>
                <c:pt idx="10940">
                  <c:v>0.947670626357337</c:v>
                </c:pt>
                <c:pt idx="10941">
                  <c:v>0.944432793563935</c:v>
                </c:pt>
                <c:pt idx="10942">
                  <c:v>0.941200361232648</c:v>
                </c:pt>
                <c:pt idx="10943">
                  <c:v>0.937973330325054</c:v>
                </c:pt>
                <c:pt idx="10944">
                  <c:v>0.934751701801121</c:v>
                </c:pt>
                <c:pt idx="10945">
                  <c:v>0.931535476619214</c:v>
                </c:pt>
                <c:pt idx="10946">
                  <c:v>0.928324655736089</c:v>
                </c:pt>
                <c:pt idx="10947">
                  <c:v>0.925119240106894</c:v>
                </c:pt>
                <c:pt idx="10948">
                  <c:v>0.92191923068517</c:v>
                </c:pt>
                <c:pt idx="10949">
                  <c:v>0.918724628422849</c:v>
                </c:pt>
                <c:pt idx="10950">
                  <c:v>0.915535434270254</c:v>
                </c:pt>
                <c:pt idx="10951">
                  <c:v>0.912351649176101</c:v>
                </c:pt>
                <c:pt idx="10952">
                  <c:v>0.909173274087495</c:v>
                </c:pt>
                <c:pt idx="10953">
                  <c:v>0.906000309949932</c:v>
                </c:pt>
                <c:pt idx="10954">
                  <c:v>0.902832757707301</c:v>
                </c:pt>
                <c:pt idx="10955">
                  <c:v>0.899670618301877</c:v>
                </c:pt>
                <c:pt idx="10956">
                  <c:v>0.896513892674327</c:v>
                </c:pt>
                <c:pt idx="10957">
                  <c:v>0.893362581763707</c:v>
                </c:pt>
                <c:pt idx="10958">
                  <c:v>0.890216686507464</c:v>
                </c:pt>
                <c:pt idx="10959">
                  <c:v>0.887076207841432</c:v>
                </c:pt>
                <c:pt idx="10960">
                  <c:v>0.883941146699832</c:v>
                </c:pt>
                <c:pt idx="10961">
                  <c:v>0.880811504015278</c:v>
                </c:pt>
                <c:pt idx="10962">
                  <c:v>0.877687280718768</c:v>
                </c:pt>
                <c:pt idx="10963">
                  <c:v>0.874568477739691</c:v>
                </c:pt>
                <c:pt idx="10964">
                  <c:v>0.871455096005821</c:v>
                </c:pt>
                <c:pt idx="10965">
                  <c:v>0.868347136443321</c:v>
                </c:pt>
                <c:pt idx="10966">
                  <c:v>0.86524459997674</c:v>
                </c:pt>
                <c:pt idx="10967">
                  <c:v>0.862147487529014</c:v>
                </c:pt>
                <c:pt idx="10968">
                  <c:v>0.859055800021466</c:v>
                </c:pt>
                <c:pt idx="10969">
                  <c:v>0.855969538373805</c:v>
                </c:pt>
                <c:pt idx="10970">
                  <c:v>0.852888703504126</c:v>
                </c:pt>
                <c:pt idx="10971">
                  <c:v>0.849813296328908</c:v>
                </c:pt>
                <c:pt idx="10972">
                  <c:v>0.846743317763018</c:v>
                </c:pt>
                <c:pt idx="10973">
                  <c:v>0.843678768719707</c:v>
                </c:pt>
                <c:pt idx="10974">
                  <c:v>0.84061965011061</c:v>
                </c:pt>
                <c:pt idx="10975">
                  <c:v>0.837565962845748</c:v>
                </c:pt>
                <c:pt idx="10976">
                  <c:v>0.834517707833525</c:v>
                </c:pt>
                <c:pt idx="10977">
                  <c:v>0.83147488598073</c:v>
                </c:pt>
                <c:pt idx="10978">
                  <c:v>0.828437498192535</c:v>
                </c:pt>
                <c:pt idx="10979">
                  <c:v>0.825405545372497</c:v>
                </c:pt>
                <c:pt idx="10980">
                  <c:v>0.822379028422554</c:v>
                </c:pt>
                <c:pt idx="10981">
                  <c:v>0.819357948243028</c:v>
                </c:pt>
                <c:pt idx="10982">
                  <c:v>0.816342305732624</c:v>
                </c:pt>
                <c:pt idx="10983">
                  <c:v>0.813332101788429</c:v>
                </c:pt>
                <c:pt idx="10984">
                  <c:v>0.810327337305912</c:v>
                </c:pt>
                <c:pt idx="10985">
                  <c:v>0.807328013178926</c:v>
                </c:pt>
                <c:pt idx="10986">
                  <c:v>0.804334130299701</c:v>
                </c:pt>
                <c:pt idx="10987">
                  <c:v>0.801345689558853</c:v>
                </c:pt>
                <c:pt idx="10988">
                  <c:v>0.798362691845376</c:v>
                </c:pt>
                <c:pt idx="10989">
                  <c:v>0.795385138046646</c:v>
                </c:pt>
                <c:pt idx="10990">
                  <c:v>0.792413029048422</c:v>
                </c:pt>
                <c:pt idx="10991">
                  <c:v>0.789446365734838</c:v>
                </c:pt>
                <c:pt idx="10992">
                  <c:v>0.786485148988412</c:v>
                </c:pt>
                <c:pt idx="10993">
                  <c:v>0.783529379690041</c:v>
                </c:pt>
                <c:pt idx="10994">
                  <c:v>0.780579058719</c:v>
                </c:pt>
                <c:pt idx="10995">
                  <c:v>0.777634186952946</c:v>
                </c:pt>
                <c:pt idx="10996">
                  <c:v>0.774694765267912</c:v>
                </c:pt>
                <c:pt idx="10997">
                  <c:v>0.771760794538312</c:v>
                </c:pt>
                <c:pt idx="10998">
                  <c:v>0.768832275636937</c:v>
                </c:pt>
                <c:pt idx="10999">
                  <c:v>0.765909209434958</c:v>
                </c:pt>
                <c:pt idx="11000">
                  <c:v>0.762991596801921</c:v>
                </c:pt>
                <c:pt idx="11001">
                  <c:v>0.760079438605752</c:v>
                </c:pt>
                <c:pt idx="11002">
                  <c:v>0.757172735712754</c:v>
                </c:pt>
                <c:pt idx="11003">
                  <c:v>0.754271488987607</c:v>
                </c:pt>
                <c:pt idx="11004">
                  <c:v>0.751375699293368</c:v>
                </c:pt>
                <c:pt idx="11005">
                  <c:v>0.74848536749147</c:v>
                </c:pt>
                <c:pt idx="11006">
                  <c:v>0.745600494441724</c:v>
                </c:pt>
                <c:pt idx="11007">
                  <c:v>0.742721081002315</c:v>
                </c:pt>
                <c:pt idx="11008">
                  <c:v>0.739847128029806</c:v>
                </c:pt>
                <c:pt idx="11009">
                  <c:v>0.736978636379134</c:v>
                </c:pt>
                <c:pt idx="11010">
                  <c:v>0.734115606903611</c:v>
                </c:pt>
                <c:pt idx="11011">
                  <c:v>0.731258040454927</c:v>
                </c:pt>
                <c:pt idx="11012">
                  <c:v>0.728405937883144</c:v>
                </c:pt>
                <c:pt idx="11013">
                  <c:v>0.7255593000367</c:v>
                </c:pt>
                <c:pt idx="11014">
                  <c:v>0.722718127762406</c:v>
                </c:pt>
                <c:pt idx="11015">
                  <c:v>0.71988242190545</c:v>
                </c:pt>
                <c:pt idx="11016">
                  <c:v>0.71705218330939</c:v>
                </c:pt>
                <c:pt idx="11017">
                  <c:v>0.71422741281616</c:v>
                </c:pt>
                <c:pt idx="11018">
                  <c:v>0.711408111266068</c:v>
                </c:pt>
                <c:pt idx="11019">
                  <c:v>0.708594279497792</c:v>
                </c:pt>
                <c:pt idx="11020">
                  <c:v>0.705785918348387</c:v>
                </c:pt>
                <c:pt idx="11021">
                  <c:v>0.702983028653278</c:v>
                </c:pt>
                <c:pt idx="11022">
                  <c:v>0.700185611246261</c:v>
                </c:pt>
                <c:pt idx="11023">
                  <c:v>0.697393666959509</c:v>
                </c:pt>
                <c:pt idx="11024">
                  <c:v>0.694607196623561</c:v>
                </c:pt>
                <c:pt idx="11025">
                  <c:v>0.691826201067332</c:v>
                </c:pt>
                <c:pt idx="11026">
                  <c:v>0.689050681118107</c:v>
                </c:pt>
                <c:pt idx="11027">
                  <c:v>0.686280637601541</c:v>
                </c:pt>
                <c:pt idx="11028">
                  <c:v>0.683516071341661</c:v>
                </c:pt>
                <c:pt idx="11029">
                  <c:v>0.680756983160866</c:v>
                </c:pt>
                <c:pt idx="11030">
                  <c:v>0.678003373879922</c:v>
                </c:pt>
                <c:pt idx="11031">
                  <c:v>0.675255244317968</c:v>
                </c:pt>
                <c:pt idx="11032">
                  <c:v>0.672512595292511</c:v>
                </c:pt>
                <c:pt idx="11033">
                  <c:v>0.66977542761943</c:v>
                </c:pt>
                <c:pt idx="11034">
                  <c:v>0.667043742112971</c:v>
                </c:pt>
                <c:pt idx="11035">
                  <c:v>0.66431753958575</c:v>
                </c:pt>
                <c:pt idx="11036">
                  <c:v>0.661596820848752</c:v>
                </c:pt>
                <c:pt idx="11037">
                  <c:v>0.658881586711333</c:v>
                </c:pt>
                <c:pt idx="11038">
                  <c:v>0.656171837981212</c:v>
                </c:pt>
                <c:pt idx="11039">
                  <c:v>0.653467575464482</c:v>
                </c:pt>
                <c:pt idx="11040">
                  <c:v>0.6507687999656</c:v>
                </c:pt>
                <c:pt idx="11041">
                  <c:v>0.648075512287393</c:v>
                </c:pt>
                <c:pt idx="11042">
                  <c:v>0.645387713231054</c:v>
                </c:pt>
                <c:pt idx="11043">
                  <c:v>0.642705403596145</c:v>
                </c:pt>
                <c:pt idx="11044">
                  <c:v>0.640028584180592</c:v>
                </c:pt>
                <c:pt idx="11045">
                  <c:v>0.637357255780692</c:v>
                </c:pt>
                <c:pt idx="11046">
                  <c:v>0.634691419191105</c:v>
                </c:pt>
                <c:pt idx="11047">
                  <c:v>0.632031075204858</c:v>
                </c:pt>
                <c:pt idx="11048">
                  <c:v>0.629376224613346</c:v>
                </c:pt>
                <c:pt idx="11049">
                  <c:v>0.626726868206329</c:v>
                </c:pt>
                <c:pt idx="11050">
                  <c:v>0.624083006771929</c:v>
                </c:pt>
                <c:pt idx="11051">
                  <c:v>0.62144464109664</c:v>
                </c:pt>
                <c:pt idx="11052">
                  <c:v>0.618811771965316</c:v>
                </c:pt>
                <c:pt idx="11053">
                  <c:v>0.616184400161177</c:v>
                </c:pt>
                <c:pt idx="11054">
                  <c:v>0.613562526465809</c:v>
                </c:pt>
                <c:pt idx="11055">
                  <c:v>0.610946151659161</c:v>
                </c:pt>
                <c:pt idx="11056">
                  <c:v>0.608335276519548</c:v>
                </c:pt>
                <c:pt idx="11057">
                  <c:v>0.605729901823646</c:v>
                </c:pt>
                <c:pt idx="11058">
                  <c:v>0.603130028346497</c:v>
                </c:pt>
                <c:pt idx="11059">
                  <c:v>0.600535656861507</c:v>
                </c:pt>
                <c:pt idx="11060">
                  <c:v>0.597946788140444</c:v>
                </c:pt>
                <c:pt idx="11061">
                  <c:v>0.595363422953439</c:v>
                </c:pt>
                <c:pt idx="11062">
                  <c:v>0.592785562068985</c:v>
                </c:pt>
                <c:pt idx="11063">
                  <c:v>0.590213206253941</c:v>
                </c:pt>
                <c:pt idx="11064">
                  <c:v>0.587646356273525</c:v>
                </c:pt>
                <c:pt idx="11065">
                  <c:v>0.585085012891318</c:v>
                </c:pt>
                <c:pt idx="11066">
                  <c:v>0.582529176869263</c:v>
                </c:pt>
                <c:pt idx="11067">
                  <c:v>0.579978848967665</c:v>
                </c:pt>
                <c:pt idx="11068">
                  <c:v>0.577434029945191</c:v>
                </c:pt>
                <c:pt idx="11069">
                  <c:v>0.574894720558869</c:v>
                </c:pt>
                <c:pt idx="11070">
                  <c:v>0.572360921564085</c:v>
                </c:pt>
                <c:pt idx="11071">
                  <c:v>0.569832633714591</c:v>
                </c:pt>
                <c:pt idx="11072">
                  <c:v>0.567309857762495</c:v>
                </c:pt>
                <c:pt idx="11073">
                  <c:v>0.564792594458269</c:v>
                </c:pt>
                <c:pt idx="11074">
                  <c:v>0.562280844550741</c:v>
                </c:pt>
                <c:pt idx="11075">
                  <c:v>0.559774608787103</c:v>
                </c:pt>
                <c:pt idx="11076">
                  <c:v>0.557273887912905</c:v>
                </c:pt>
                <c:pt idx="11077">
                  <c:v>0.554778682672055</c:v>
                </c:pt>
                <c:pt idx="11078">
                  <c:v>0.552288993806822</c:v>
                </c:pt>
                <c:pt idx="11079">
                  <c:v>0.549804822057834</c:v>
                </c:pt>
                <c:pt idx="11080">
                  <c:v>0.547326168164076</c:v>
                </c:pt>
                <c:pt idx="11081">
                  <c:v>0.544853032862895</c:v>
                </c:pt>
                <c:pt idx="11082">
                  <c:v>0.542385416889992</c:v>
                </c:pt>
                <c:pt idx="11083">
                  <c:v>0.53992332097943</c:v>
                </c:pt>
                <c:pt idx="11084">
                  <c:v>0.537466745863627</c:v>
                </c:pt>
                <c:pt idx="11085">
                  <c:v>0.535015692273361</c:v>
                </c:pt>
                <c:pt idx="11086">
                  <c:v>0.532570160937765</c:v>
                </c:pt>
                <c:pt idx="11087">
                  <c:v>0.530130152584332</c:v>
                </c:pt>
                <c:pt idx="11088">
                  <c:v>0.52769566793891</c:v>
                </c:pt>
                <c:pt idx="11089">
                  <c:v>0.525266707725705</c:v>
                </c:pt>
                <c:pt idx="11090">
                  <c:v>0.522843272667278</c:v>
                </c:pt>
                <c:pt idx="11091">
                  <c:v>0.520425363484549</c:v>
                </c:pt>
                <c:pt idx="11092">
                  <c:v>0.518012980896791</c:v>
                </c:pt>
                <c:pt idx="11093">
                  <c:v>0.515606125621635</c:v>
                </c:pt>
                <c:pt idx="11094">
                  <c:v>0.513204798375069</c:v>
                </c:pt>
                <c:pt idx="11095">
                  <c:v>0.510808999871433</c:v>
                </c:pt>
                <c:pt idx="11096">
                  <c:v>0.508418730823424</c:v>
                </c:pt>
                <c:pt idx="11097">
                  <c:v>0.506033991942096</c:v>
                </c:pt>
                <c:pt idx="11098">
                  <c:v>0.503654783936856</c:v>
                </c:pt>
                <c:pt idx="11099">
                  <c:v>0.501281107515464</c:v>
                </c:pt>
                <c:pt idx="11100">
                  <c:v>0.498912963384038</c:v>
                </c:pt>
                <c:pt idx="11101">
                  <c:v>0.496550352247049</c:v>
                </c:pt>
                <c:pt idx="11102">
                  <c:v>0.49419327480732</c:v>
                </c:pt>
                <c:pt idx="11103">
                  <c:v>0.491841731766031</c:v>
                </c:pt>
                <c:pt idx="11104">
                  <c:v>0.489495723822713</c:v>
                </c:pt>
                <c:pt idx="11105">
                  <c:v>0.487155251675253</c:v>
                </c:pt>
                <c:pt idx="11106">
                  <c:v>0.484820316019889</c:v>
                </c:pt>
                <c:pt idx="11107">
                  <c:v>0.482490917551213</c:v>
                </c:pt>
                <c:pt idx="11108">
                  <c:v>0.48016705696217</c:v>
                </c:pt>
                <c:pt idx="11109">
                  <c:v>0.477848734944056</c:v>
                </c:pt>
                <c:pt idx="11110">
                  <c:v>0.475535952186522</c:v>
                </c:pt>
                <c:pt idx="11111">
                  <c:v>0.47322870937757</c:v>
                </c:pt>
                <c:pt idx="11112">
                  <c:v>0.470927007203553</c:v>
                </c:pt>
                <c:pt idx="11113">
                  <c:v>0.468630846349176</c:v>
                </c:pt>
                <c:pt idx="11114">
                  <c:v>0.466340227497498</c:v>
                </c:pt>
                <c:pt idx="11115">
                  <c:v>0.464055151329926</c:v>
                </c:pt>
                <c:pt idx="11116">
                  <c:v>0.461775618526221</c:v>
                </c:pt>
                <c:pt idx="11117">
                  <c:v>0.459501629764493</c:v>
                </c:pt>
                <c:pt idx="11118">
                  <c:v>0.457233185721204</c:v>
                </c:pt>
                <c:pt idx="11119">
                  <c:v>0.454970287071165</c:v>
                </c:pt>
                <c:pt idx="11120">
                  <c:v>0.452712934487539</c:v>
                </c:pt>
                <c:pt idx="11121">
                  <c:v>0.45046112864184</c:v>
                </c:pt>
                <c:pt idx="11122">
                  <c:v>0.448214870203928</c:v>
                </c:pt>
                <c:pt idx="11123">
                  <c:v>0.445974159842017</c:v>
                </c:pt>
                <c:pt idx="11124">
                  <c:v>0.443738998222669</c:v>
                </c:pt>
                <c:pt idx="11125">
                  <c:v>0.441509386010794</c:v>
                </c:pt>
                <c:pt idx="11126">
                  <c:v>0.439285323869654</c:v>
                </c:pt>
                <c:pt idx="11127">
                  <c:v>0.437066812460858</c:v>
                </c:pt>
                <c:pt idx="11128">
                  <c:v>0.434853852444363</c:v>
                </c:pt>
                <c:pt idx="11129">
                  <c:v>0.432646444478477</c:v>
                </c:pt>
                <c:pt idx="11130">
                  <c:v>0.430444589219855</c:v>
                </c:pt>
                <c:pt idx="11131">
                  <c:v>0.4282482873235</c:v>
                </c:pt>
                <c:pt idx="11132">
                  <c:v>0.426057539442764</c:v>
                </c:pt>
                <c:pt idx="11133">
                  <c:v>0.423872346229345</c:v>
                </c:pt>
                <c:pt idx="11134">
                  <c:v>0.421692708333291</c:v>
                </c:pt>
                <c:pt idx="11135">
                  <c:v>0.419518626402996</c:v>
                </c:pt>
                <c:pt idx="11136">
                  <c:v>0.417350101085201</c:v>
                </c:pt>
                <c:pt idx="11137">
                  <c:v>0.415187133024994</c:v>
                </c:pt>
                <c:pt idx="11138">
                  <c:v>0.413029722865811</c:v>
                </c:pt>
                <c:pt idx="11139">
                  <c:v>0.410877871249435</c:v>
                </c:pt>
                <c:pt idx="11140">
                  <c:v>0.408731578815992</c:v>
                </c:pt>
                <c:pt idx="11141">
                  <c:v>0.406590846203958</c:v>
                </c:pt>
                <c:pt idx="11142">
                  <c:v>0.404455674050154</c:v>
                </c:pt>
                <c:pt idx="11143">
                  <c:v>0.402326062989746</c:v>
                </c:pt>
                <c:pt idx="11144">
                  <c:v>0.400202013656247</c:v>
                </c:pt>
                <c:pt idx="11145">
                  <c:v>0.398083526681514</c:v>
                </c:pt>
                <c:pt idx="11146">
                  <c:v>0.39597060269575</c:v>
                </c:pt>
                <c:pt idx="11147">
                  <c:v>0.393863242327504</c:v>
                </c:pt>
                <c:pt idx="11148">
                  <c:v>0.391761446203669</c:v>
                </c:pt>
                <c:pt idx="11149">
                  <c:v>0.389665214949483</c:v>
                </c:pt>
                <c:pt idx="11150">
                  <c:v>0.387574549188529</c:v>
                </c:pt>
                <c:pt idx="11151">
                  <c:v>0.385489449542733</c:v>
                </c:pt>
                <c:pt idx="11152">
                  <c:v>0.383409916632367</c:v>
                </c:pt>
                <c:pt idx="11153">
                  <c:v>0.381335951076045</c:v>
                </c:pt>
                <c:pt idx="11154">
                  <c:v>0.379267553490727</c:v>
                </c:pt>
                <c:pt idx="11155">
                  <c:v>0.377204724491716</c:v>
                </c:pt>
                <c:pt idx="11156">
                  <c:v>0.375147464692657</c:v>
                </c:pt>
                <c:pt idx="11157">
                  <c:v>0.373095774705541</c:v>
                </c:pt>
                <c:pt idx="11158">
                  <c:v>0.371049655140698</c:v>
                </c:pt>
                <c:pt idx="11159">
                  <c:v>0.369009106606806</c:v>
                </c:pt>
                <c:pt idx="11160">
                  <c:v>0.366974129710882</c:v>
                </c:pt>
                <c:pt idx="11161">
                  <c:v>0.364944725058286</c:v>
                </c:pt>
                <c:pt idx="11162">
                  <c:v>0.362920893252723</c:v>
                </c:pt>
                <c:pt idx="11163">
                  <c:v>0.360902634896237</c:v>
                </c:pt>
                <c:pt idx="11164">
                  <c:v>0.358889950589215</c:v>
                </c:pt>
                <c:pt idx="11165">
                  <c:v>0.356882840930388</c:v>
                </c:pt>
                <c:pt idx="11166">
                  <c:v>0.354881306516824</c:v>
                </c:pt>
                <c:pt idx="11167">
                  <c:v>0.352885347943938</c:v>
                </c:pt>
                <c:pt idx="11168">
                  <c:v>0.350894965805483</c:v>
                </c:pt>
                <c:pt idx="11169">
                  <c:v>0.348910160693553</c:v>
                </c:pt>
                <c:pt idx="11170">
                  <c:v>0.346930933198584</c:v>
                </c:pt>
                <c:pt idx="11171">
                  <c:v>0.344957283909353</c:v>
                </c:pt>
                <c:pt idx="11172">
                  <c:v>0.342989213412976</c:v>
                </c:pt>
                <c:pt idx="11173">
                  <c:v>0.341026722294912</c:v>
                </c:pt>
                <c:pt idx="11174">
                  <c:v>0.339069811138958</c:v>
                </c:pt>
                <c:pt idx="11175">
                  <c:v>0.337118480527252</c:v>
                </c:pt>
                <c:pt idx="11176">
                  <c:v>0.335172731040272</c:v>
                </c:pt>
                <c:pt idx="11177">
                  <c:v>0.333232563256835</c:v>
                </c:pt>
                <c:pt idx="11178">
                  <c:v>0.331297977754099</c:v>
                </c:pt>
                <c:pt idx="11179">
                  <c:v>0.329368975107561</c:v>
                </c:pt>
                <c:pt idx="11180">
                  <c:v>0.327445555891054</c:v>
                </c:pt>
                <c:pt idx="11181">
                  <c:v>0.325527720676756</c:v>
                </c:pt>
                <c:pt idx="11182">
                  <c:v>0.323615470035178</c:v>
                </c:pt>
                <c:pt idx="11183">
                  <c:v>0.321708804535175</c:v>
                </c:pt>
                <c:pt idx="11184">
                  <c:v>0.319807724743936</c:v>
                </c:pt>
                <c:pt idx="11185">
                  <c:v>0.31791223122699</c:v>
                </c:pt>
                <c:pt idx="11186">
                  <c:v>0.316022324548207</c:v>
                </c:pt>
                <c:pt idx="11187">
                  <c:v>0.31413800526979</c:v>
                </c:pt>
                <c:pt idx="11188">
                  <c:v>0.312259273952283</c:v>
                </c:pt>
                <c:pt idx="11189">
                  <c:v>0.310386131154568</c:v>
                </c:pt>
                <c:pt idx="11190">
                  <c:v>0.308518577433863</c:v>
                </c:pt>
                <c:pt idx="11191">
                  <c:v>0.306656613345724</c:v>
                </c:pt>
                <c:pt idx="11192">
                  <c:v>0.304800239444045</c:v>
                </c:pt>
                <c:pt idx="11193">
                  <c:v>0.302949456281055</c:v>
                </c:pt>
                <c:pt idx="11194">
                  <c:v>0.301104264407322</c:v>
                </c:pt>
                <c:pt idx="11195">
                  <c:v>0.29926466437175</c:v>
                </c:pt>
                <c:pt idx="11196">
                  <c:v>0.297430656721579</c:v>
                </c:pt>
                <c:pt idx="11197">
                  <c:v>0.295602242002386</c:v>
                </c:pt>
                <c:pt idx="11198">
                  <c:v>0.293779420758084</c:v>
                </c:pt>
                <c:pt idx="11199">
                  <c:v>0.291962193530922</c:v>
                </c:pt>
                <c:pt idx="11200">
                  <c:v>0.290150560861486</c:v>
                </c:pt>
                <c:pt idx="11201">
                  <c:v>0.288344523288695</c:v>
                </c:pt>
                <c:pt idx="11202">
                  <c:v>0.286544081349806</c:v>
                </c:pt>
                <c:pt idx="11203">
                  <c:v>0.284749235580412</c:v>
                </c:pt>
                <c:pt idx="11204">
                  <c:v>0.282959986514438</c:v>
                </c:pt>
                <c:pt idx="11205">
                  <c:v>0.281176334684148</c:v>
                </c:pt>
                <c:pt idx="11206">
                  <c:v>0.279398280620138</c:v>
                </c:pt>
                <c:pt idx="11207">
                  <c:v>0.27762582485134</c:v>
                </c:pt>
                <c:pt idx="11208">
                  <c:v>0.275858967905021</c:v>
                </c:pt>
                <c:pt idx="11209">
                  <c:v>0.274097710306781</c:v>
                </c:pt>
                <c:pt idx="11210">
                  <c:v>0.272342052580556</c:v>
                </c:pt>
                <c:pt idx="11211">
                  <c:v>0.270591995248616</c:v>
                </c:pt>
                <c:pt idx="11212">
                  <c:v>0.268847538831563</c:v>
                </c:pt>
                <c:pt idx="11213">
                  <c:v>0.267108683848335</c:v>
                </c:pt>
                <c:pt idx="11214">
                  <c:v>0.265375430816203</c:v>
                </c:pt>
                <c:pt idx="11215">
                  <c:v>0.263647780250772</c:v>
                </c:pt>
                <c:pt idx="11216">
                  <c:v>0.261925732665979</c:v>
                </c:pt>
                <c:pt idx="11217">
                  <c:v>0.260209288574096</c:v>
                </c:pt>
                <c:pt idx="11218">
                  <c:v>0.258498448485727</c:v>
                </c:pt>
                <c:pt idx="11219">
                  <c:v>0.25679321290981</c:v>
                </c:pt>
                <c:pt idx="11220">
                  <c:v>0.255093582353613</c:v>
                </c:pt>
                <c:pt idx="11221">
                  <c:v>0.25339955732274</c:v>
                </c:pt>
                <c:pt idx="11222">
                  <c:v>0.251711138321125</c:v>
                </c:pt>
                <c:pt idx="11223">
                  <c:v>0.250028325851037</c:v>
                </c:pt>
                <c:pt idx="11224">
                  <c:v>0.248351120413075</c:v>
                </c:pt>
                <c:pt idx="11225">
                  <c:v>0.24667952250617</c:v>
                </c:pt>
                <c:pt idx="11226">
                  <c:v>0.245013532627586</c:v>
                </c:pt>
                <c:pt idx="11227">
                  <c:v>0.243353151272918</c:v>
                </c:pt>
                <c:pt idx="11228">
                  <c:v>0.241698378936093</c:v>
                </c:pt>
                <c:pt idx="11229">
                  <c:v>0.240049216109369</c:v>
                </c:pt>
                <c:pt idx="11230">
                  <c:v>0.238405663283336</c:v>
                </c:pt>
                <c:pt idx="11231">
                  <c:v>0.236767720946915</c:v>
                </c:pt>
                <c:pt idx="11232">
                  <c:v>0.235135389587356</c:v>
                </c:pt>
                <c:pt idx="11233">
                  <c:v>0.233508669690244</c:v>
                </c:pt>
                <c:pt idx="11234">
                  <c:v>0.231887561739491</c:v>
                </c:pt>
                <c:pt idx="11235">
                  <c:v>0.23027206621734</c:v>
                </c:pt>
                <c:pt idx="11236">
                  <c:v>0.228662183604367</c:v>
                </c:pt>
                <c:pt idx="11237">
                  <c:v>0.227057914379475</c:v>
                </c:pt>
                <c:pt idx="11238">
                  <c:v>0.225459259019901</c:v>
                </c:pt>
                <c:pt idx="11239">
                  <c:v>0.223866218001207</c:v>
                </c:pt>
                <c:pt idx="11240">
                  <c:v>0.222278791797289</c:v>
                </c:pt>
                <c:pt idx="11241">
                  <c:v>0.220696980880371</c:v>
                </c:pt>
                <c:pt idx="11242">
                  <c:v>0.219120785721006</c:v>
                </c:pt>
                <c:pt idx="11243">
                  <c:v>0.217550206788079</c:v>
                </c:pt>
                <c:pt idx="11244">
                  <c:v>0.215985244548802</c:v>
                </c:pt>
                <c:pt idx="11245">
                  <c:v>0.214425899468717</c:v>
                </c:pt>
                <c:pt idx="11246">
                  <c:v>0.212872172011693</c:v>
                </c:pt>
                <c:pt idx="11247">
                  <c:v>0.211324062639932</c:v>
                </c:pt>
                <c:pt idx="11248">
                  <c:v>0.20978157181396</c:v>
                </c:pt>
                <c:pt idx="11249">
                  <c:v>0.208244699992636</c:v>
                </c:pt>
                <c:pt idx="11250">
                  <c:v>0.206713447633145</c:v>
                </c:pt>
                <c:pt idx="11251">
                  <c:v>0.205187815191001</c:v>
                </c:pt>
                <c:pt idx="11252">
                  <c:v>0.203667803120045</c:v>
                </c:pt>
                <c:pt idx="11253">
                  <c:v>0.202153411872447</c:v>
                </c:pt>
                <c:pt idx="11254">
                  <c:v>0.200644641898706</c:v>
                </c:pt>
                <c:pt idx="11255">
                  <c:v>0.199141493647648</c:v>
                </c:pt>
                <c:pt idx="11256">
                  <c:v>0.197643967566425</c:v>
                </c:pt>
                <c:pt idx="11257">
                  <c:v>0.196152064100519</c:v>
                </c:pt>
                <c:pt idx="11258">
                  <c:v>0.194665783693739</c:v>
                </c:pt>
                <c:pt idx="11259">
                  <c:v>0.193185126788219</c:v>
                </c:pt>
                <c:pt idx="11260">
                  <c:v>0.191710093824423</c:v>
                </c:pt>
                <c:pt idx="11261">
                  <c:v>0.19024068524114</c:v>
                </c:pt>
                <c:pt idx="11262">
                  <c:v>0.188776901475487</c:v>
                </c:pt>
                <c:pt idx="11263">
                  <c:v>0.187318742962908</c:v>
                </c:pt>
                <c:pt idx="11264">
                  <c:v>0.185866210137172</c:v>
                </c:pt>
                <c:pt idx="11265">
                  <c:v>0.184419303430375</c:v>
                </c:pt>
                <c:pt idx="11266">
                  <c:v>0.182978023272942</c:v>
                </c:pt>
                <c:pt idx="11267">
                  <c:v>0.18154237009362</c:v>
                </c:pt>
                <c:pt idx="11268">
                  <c:v>0.180112344319485</c:v>
                </c:pt>
                <c:pt idx="11269">
                  <c:v>0.178687946375938</c:v>
                </c:pt>
                <c:pt idx="11270">
                  <c:v>0.177269176686706</c:v>
                </c:pt>
                <c:pt idx="11271">
                  <c:v>0.175856035673841</c:v>
                </c:pt>
                <c:pt idx="11272">
                  <c:v>0.174448523757723</c:v>
                </c:pt>
                <c:pt idx="11273">
                  <c:v>0.173046641357054</c:v>
                </c:pt>
                <c:pt idx="11274">
                  <c:v>0.171650388888864</c:v>
                </c:pt>
                <c:pt idx="11275">
                  <c:v>0.170259766768507</c:v>
                </c:pt>
                <c:pt idx="11276">
                  <c:v>0.168874775409663</c:v>
                </c:pt>
                <c:pt idx="11277">
                  <c:v>0.167495415224335</c:v>
                </c:pt>
                <c:pt idx="11278">
                  <c:v>0.166121686622854</c:v>
                </c:pt>
                <c:pt idx="11279">
                  <c:v>0.164753590013872</c:v>
                </c:pt>
                <c:pt idx="11280">
                  <c:v>0.16339112580437</c:v>
                </c:pt>
                <c:pt idx="11281">
                  <c:v>0.162034294399648</c:v>
                </c:pt>
                <c:pt idx="11282">
                  <c:v>0.160683096203336</c:v>
                </c:pt>
                <c:pt idx="11283">
                  <c:v>0.159337531617385</c:v>
                </c:pt>
                <c:pt idx="11284">
                  <c:v>0.15799760104207</c:v>
                </c:pt>
                <c:pt idx="11285">
                  <c:v>0.156663304875991</c:v>
                </c:pt>
                <c:pt idx="11286">
                  <c:v>0.155334643516073</c:v>
                </c:pt>
                <c:pt idx="11287">
                  <c:v>0.154011617357561</c:v>
                </c:pt>
                <c:pt idx="11288">
                  <c:v>0.152694226794029</c:v>
                </c:pt>
                <c:pt idx="11289">
                  <c:v>0.151382472217369</c:v>
                </c:pt>
                <c:pt idx="11290">
                  <c:v>0.150076354017801</c:v>
                </c:pt>
                <c:pt idx="11291">
                  <c:v>0.148775872583865</c:v>
                </c:pt>
                <c:pt idx="11292">
                  <c:v>0.147481028302426</c:v>
                </c:pt>
                <c:pt idx="11293">
                  <c:v>0.146191821558672</c:v>
                </c:pt>
                <c:pt idx="11294">
                  <c:v>0.144908252736114</c:v>
                </c:pt>
                <c:pt idx="11295">
                  <c:v>0.143630322216583</c:v>
                </c:pt>
                <c:pt idx="11296">
                  <c:v>0.142358030380238</c:v>
                </c:pt>
                <c:pt idx="11297">
                  <c:v>0.141091377605556</c:v>
                </c:pt>
                <c:pt idx="11298">
                  <c:v>0.13983036426934</c:v>
                </c:pt>
                <c:pt idx="11299">
                  <c:v>0.138574990746711</c:v>
                </c:pt>
                <c:pt idx="11300">
                  <c:v>0.137325257411117</c:v>
                </c:pt>
                <c:pt idx="11301">
                  <c:v>0.136081164634326</c:v>
                </c:pt>
                <c:pt idx="11302">
                  <c:v>0.134842712786427</c:v>
                </c:pt>
                <c:pt idx="11303">
                  <c:v>0.133609902235833</c:v>
                </c:pt>
                <c:pt idx="11304">
                  <c:v>0.132382733349278</c:v>
                </c:pt>
                <c:pt idx="11305">
                  <c:v>0.131161206491817</c:v>
                </c:pt>
                <c:pt idx="11306">
                  <c:v>0.129945322026828</c:v>
                </c:pt>
                <c:pt idx="11307">
                  <c:v>0.128735080316009</c:v>
                </c:pt>
                <c:pt idx="11308">
                  <c:v>0.127530481719381</c:v>
                </c:pt>
                <c:pt idx="11309">
                  <c:v>0.126331526595285</c:v>
                </c:pt>
                <c:pt idx="11310">
                  <c:v>0.125138215300384</c:v>
                </c:pt>
                <c:pt idx="11311">
                  <c:v>0.123950548189662</c:v>
                </c:pt>
                <c:pt idx="11312">
                  <c:v>0.122768525616423</c:v>
                </c:pt>
                <c:pt idx="11313">
                  <c:v>0.121592147932294</c:v>
                </c:pt>
                <c:pt idx="11314">
                  <c:v>0.12042141548722</c:v>
                </c:pt>
                <c:pt idx="11315">
                  <c:v>0.119256328629468</c:v>
                </c:pt>
                <c:pt idx="11316">
                  <c:v>0.118096887705627</c:v>
                </c:pt>
                <c:pt idx="11317">
                  <c:v>0.116943093060604</c:v>
                </c:pt>
                <c:pt idx="11318">
                  <c:v>0.115794945037628</c:v>
                </c:pt>
                <c:pt idx="11319">
                  <c:v>0.114652443978247</c:v>
                </c:pt>
                <c:pt idx="11320">
                  <c:v>0.113515590222331</c:v>
                </c:pt>
                <c:pt idx="11321">
                  <c:v>0.112384384108068</c:v>
                </c:pt>
                <c:pt idx="11322">
                  <c:v>0.111258825971967</c:v>
                </c:pt>
                <c:pt idx="11323">
                  <c:v>0.110138916148858</c:v>
                </c:pt>
                <c:pt idx="11324">
                  <c:v>0.109024654971887</c:v>
                </c:pt>
                <c:pt idx="11325">
                  <c:v>0.107916042772524</c:v>
                </c:pt>
                <c:pt idx="11326">
                  <c:v>0.106813079880556</c:v>
                </c:pt>
                <c:pt idx="11327">
                  <c:v>0.10571576662409</c:v>
                </c:pt>
                <c:pt idx="11328">
                  <c:v>0.104624103329553</c:v>
                </c:pt>
                <c:pt idx="11329">
                  <c:v>0.103538090321691</c:v>
                </c:pt>
                <c:pt idx="11330">
                  <c:v>0.102457727923568</c:v>
                </c:pt>
                <c:pt idx="11331">
                  <c:v>0.101383016456568</c:v>
                </c:pt>
                <c:pt idx="11332">
                  <c:v>0.100313956240394</c:v>
                </c:pt>
                <c:pt idx="11333">
                  <c:v>0.0992505475930693</c:v>
                </c:pt>
                <c:pt idx="11334">
                  <c:v>0.0981927908309329</c:v>
                </c:pt>
                <c:pt idx="11335">
                  <c:v>0.0971406862686446</c:v>
                </c:pt>
                <c:pt idx="11336">
                  <c:v>0.0960942342191823</c:v>
                </c:pt>
                <c:pt idx="11337">
                  <c:v>0.0950534349938424</c:v>
                </c:pt>
                <c:pt idx="11338">
                  <c:v>0.0940182889022397</c:v>
                </c:pt>
                <c:pt idx="11339">
                  <c:v>0.0929887962523073</c:v>
                </c:pt>
                <c:pt idx="11340">
                  <c:v>0.0919649573502966</c:v>
                </c:pt>
                <c:pt idx="11341">
                  <c:v>0.0909467725007771</c:v>
                </c:pt>
                <c:pt idx="11342">
                  <c:v>0.0899342420066363</c:v>
                </c:pt>
                <c:pt idx="11343">
                  <c:v>0.0889273661690798</c:v>
                </c:pt>
                <c:pt idx="11344">
                  <c:v>0.0879261452876307</c:v>
                </c:pt>
                <c:pt idx="11345">
                  <c:v>0.0869305796601302</c:v>
                </c:pt>
                <c:pt idx="11346">
                  <c:v>0.0859406695827374</c:v>
                </c:pt>
                <c:pt idx="11347">
                  <c:v>0.0849564153499284</c:v>
                </c:pt>
                <c:pt idx="11348">
                  <c:v>0.0839778172544972</c:v>
                </c:pt>
                <c:pt idx="11349">
                  <c:v>0.0830048755875552</c:v>
                </c:pt>
                <c:pt idx="11350">
                  <c:v>0.082037590638531</c:v>
                </c:pt>
                <c:pt idx="11351">
                  <c:v>0.0810759626951706</c:v>
                </c:pt>
                <c:pt idx="11352">
                  <c:v>0.0801199920435371</c:v>
                </c:pt>
                <c:pt idx="11353">
                  <c:v>0.0791696789680106</c:v>
                </c:pt>
                <c:pt idx="11354">
                  <c:v>0.0782250237512884</c:v>
                </c:pt>
                <c:pt idx="11355">
                  <c:v>0.0772860266743846</c:v>
                </c:pt>
                <c:pt idx="11356">
                  <c:v>0.07635268801663</c:v>
                </c:pt>
                <c:pt idx="11357">
                  <c:v>0.0754250080556722</c:v>
                </c:pt>
                <c:pt idx="11358">
                  <c:v>0.0745029870674758</c:v>
                </c:pt>
                <c:pt idx="11359">
                  <c:v>0.0735866253263214</c:v>
                </c:pt>
                <c:pt idx="11360">
                  <c:v>0.0726759231048066</c:v>
                </c:pt>
                <c:pt idx="11361">
                  <c:v>0.0717708806738452</c:v>
                </c:pt>
                <c:pt idx="11362">
                  <c:v>0.0708714983026673</c:v>
                </c:pt>
                <c:pt idx="11363">
                  <c:v>0.0699777762588194</c:v>
                </c:pt>
                <c:pt idx="11364">
                  <c:v>0.0690897148081639</c:v>
                </c:pt>
                <c:pt idx="11365">
                  <c:v>0.0682073142148797</c:v>
                </c:pt>
                <c:pt idx="11366">
                  <c:v>0.0673305747414615</c:v>
                </c:pt>
                <c:pt idx="11367">
                  <c:v>0.0664594966487198</c:v>
                </c:pt>
                <c:pt idx="11368">
                  <c:v>0.0655940801957812</c:v>
                </c:pt>
                <c:pt idx="11369">
                  <c:v>0.0647343256400881</c:v>
                </c:pt>
                <c:pt idx="11370">
                  <c:v>0.0638802332373984</c:v>
                </c:pt>
                <c:pt idx="11371">
                  <c:v>0.0630318032417857</c:v>
                </c:pt>
                <c:pt idx="11372">
                  <c:v>0.0621890359056394</c:v>
                </c:pt>
                <c:pt idx="11373">
                  <c:v>0.061351931479664</c:v>
                </c:pt>
                <c:pt idx="11374">
                  <c:v>0.0605204902128797</c:v>
                </c:pt>
                <c:pt idx="11375">
                  <c:v>0.0596947123526219</c:v>
                </c:pt>
                <c:pt idx="11376">
                  <c:v>0.0588745981445413</c:v>
                </c:pt>
                <c:pt idx="11377">
                  <c:v>0.0580601478326038</c:v>
                </c:pt>
                <c:pt idx="11378">
                  <c:v>0.0572513616590904</c:v>
                </c:pt>
                <c:pt idx="11379">
                  <c:v>0.0564482398645972</c:v>
                </c:pt>
                <c:pt idx="11380">
                  <c:v>0.0556507826880351</c:v>
                </c:pt>
                <c:pt idx="11381">
                  <c:v>0.0548589903666301</c:v>
                </c:pt>
                <c:pt idx="11382">
                  <c:v>0.0540728631359229</c:v>
                </c:pt>
                <c:pt idx="11383">
                  <c:v>0.0532924012297691</c:v>
                </c:pt>
                <c:pt idx="11384">
                  <c:v>0.0525176048803388</c:v>
                </c:pt>
                <c:pt idx="11385">
                  <c:v>0.0517484743181169</c:v>
                </c:pt>
                <c:pt idx="11386">
                  <c:v>0.0509850097719027</c:v>
                </c:pt>
                <c:pt idx="11387">
                  <c:v>0.0502272114688101</c:v>
                </c:pt>
                <c:pt idx="11388">
                  <c:v>0.0494750796342674</c:v>
                </c:pt>
                <c:pt idx="11389">
                  <c:v>0.0487286144920173</c:v>
                </c:pt>
                <c:pt idx="11390">
                  <c:v>0.0479878162641165</c:v>
                </c:pt>
                <c:pt idx="11391">
                  <c:v>0.0472526851709363</c:v>
                </c:pt>
                <c:pt idx="11392">
                  <c:v>0.0465232214311619</c:v>
                </c:pt>
                <c:pt idx="11393">
                  <c:v>0.0457994252617927</c:v>
                </c:pt>
                <c:pt idx="11394">
                  <c:v>0.0450812968781422</c:v>
                </c:pt>
                <c:pt idx="11395">
                  <c:v>0.0443688364938376</c:v>
                </c:pt>
                <c:pt idx="11396">
                  <c:v>0.0436620443208202</c:v>
                </c:pt>
                <c:pt idx="11397">
                  <c:v>0.0429609205693451</c:v>
                </c:pt>
                <c:pt idx="11398">
                  <c:v>0.0422654654479811</c:v>
                </c:pt>
                <c:pt idx="11399">
                  <c:v>0.0415756791636108</c:v>
                </c:pt>
                <c:pt idx="11400">
                  <c:v>0.0408915619214305</c:v>
                </c:pt>
                <c:pt idx="11401">
                  <c:v>0.0402131139249498</c:v>
                </c:pt>
                <c:pt idx="11402">
                  <c:v>0.0395403353759921</c:v>
                </c:pt>
                <c:pt idx="11403">
                  <c:v>0.0388732264746941</c:v>
                </c:pt>
                <c:pt idx="11404">
                  <c:v>0.0382117874195062</c:v>
                </c:pt>
                <c:pt idx="11405">
                  <c:v>0.0375560184071917</c:v>
                </c:pt>
                <c:pt idx="11406">
                  <c:v>0.0369059196328275</c:v>
                </c:pt>
                <c:pt idx="11407">
                  <c:v>0.0362614912898037</c:v>
                </c:pt>
                <c:pt idx="11408">
                  <c:v>0.0356227335698234</c:v>
                </c:pt>
                <c:pt idx="11409">
                  <c:v>0.034989646662903</c:v>
                </c:pt>
                <c:pt idx="11410">
                  <c:v>0.0343622307573719</c:v>
                </c:pt>
                <c:pt idx="11411">
                  <c:v>0.0337404860398725</c:v>
                </c:pt>
                <c:pt idx="11412">
                  <c:v>0.0331244126953601</c:v>
                </c:pt>
                <c:pt idx="11413">
                  <c:v>0.032514010907103</c:v>
                </c:pt>
                <c:pt idx="11414">
                  <c:v>0.0319092808566821</c:v>
                </c:pt>
                <c:pt idx="11415">
                  <c:v>0.0313102227239914</c:v>
                </c:pt>
                <c:pt idx="11416">
                  <c:v>0.0307168366872375</c:v>
                </c:pt>
                <c:pt idx="11417">
                  <c:v>0.0301291229229395</c:v>
                </c:pt>
                <c:pt idx="11418">
                  <c:v>0.0295470816059295</c:v>
                </c:pt>
                <c:pt idx="11419">
                  <c:v>0.0289707129093517</c:v>
                </c:pt>
                <c:pt idx="11420">
                  <c:v>0.0284000170046633</c:v>
                </c:pt>
                <c:pt idx="11421">
                  <c:v>0.0278349940616336</c:v>
                </c:pt>
                <c:pt idx="11422">
                  <c:v>0.0272756442483445</c:v>
                </c:pt>
                <c:pt idx="11423">
                  <c:v>0.0267219677311903</c:v>
                </c:pt>
                <c:pt idx="11424">
                  <c:v>0.0261739646748774</c:v>
                </c:pt>
                <c:pt idx="11425">
                  <c:v>0.0256316352424248</c:v>
                </c:pt>
                <c:pt idx="11426">
                  <c:v>0.0250949795951634</c:v>
                </c:pt>
                <c:pt idx="11427">
                  <c:v>0.0245639978927365</c:v>
                </c:pt>
                <c:pt idx="11428">
                  <c:v>0.0240386902930994</c:v>
                </c:pt>
                <c:pt idx="11429">
                  <c:v>0.0235190569525195</c:v>
                </c:pt>
                <c:pt idx="11430">
                  <c:v>0.0230050980255763</c:v>
                </c:pt>
                <c:pt idx="11431">
                  <c:v>0.0224968136651613</c:v>
                </c:pt>
                <c:pt idx="11432">
                  <c:v>0.0219942040224778</c:v>
                </c:pt>
                <c:pt idx="11433">
                  <c:v>0.021497269247041</c:v>
                </c:pt>
                <c:pt idx="11434">
                  <c:v>0.0210060094866783</c:v>
                </c:pt>
                <c:pt idx="11435">
                  <c:v>0.0205204248875284</c:v>
                </c:pt>
                <c:pt idx="11436">
                  <c:v>0.020040515594042</c:v>
                </c:pt>
                <c:pt idx="11437">
                  <c:v>0.0195662817489817</c:v>
                </c:pt>
                <c:pt idx="11438">
                  <c:v>0.0190977234934216</c:v>
                </c:pt>
                <c:pt idx="11439">
                  <c:v>0.0186348409667472</c:v>
                </c:pt>
                <c:pt idx="11440">
                  <c:v>0.0181776343066561</c:v>
                </c:pt>
                <c:pt idx="11441">
                  <c:v>0.0177261036491571</c:v>
                </c:pt>
                <c:pt idx="11442">
                  <c:v>0.0172802491285706</c:v>
                </c:pt>
                <c:pt idx="11443">
                  <c:v>0.0168400708775285</c:v>
                </c:pt>
                <c:pt idx="11444">
                  <c:v>0.0164055690269742</c:v>
                </c:pt>
                <c:pt idx="11445">
                  <c:v>0.0159767437061622</c:v>
                </c:pt>
                <c:pt idx="11446">
                  <c:v>0.0155535950426588</c:v>
                </c:pt>
                <c:pt idx="11447">
                  <c:v>0.0151361231623412</c:v>
                </c:pt>
                <c:pt idx="11448">
                  <c:v>0.0147243281893983</c:v>
                </c:pt>
                <c:pt idx="11449">
                  <c:v>0.0143182102463298</c:v>
                </c:pt>
                <c:pt idx="11450">
                  <c:v>0.013917769453947</c:v>
                </c:pt>
                <c:pt idx="11451">
                  <c:v>0.0135230059313721</c:v>
                </c:pt>
                <c:pt idx="11452">
                  <c:v>0.0131339197960385</c:v>
                </c:pt>
                <c:pt idx="11453">
                  <c:v>0.0127505111636909</c:v>
                </c:pt>
                <c:pt idx="11454">
                  <c:v>0.0123727801483848</c:v>
                </c:pt>
                <c:pt idx="11455">
                  <c:v>0.0120007268624868</c:v>
                </c:pt>
                <c:pt idx="11456">
                  <c:v>0.0116343514166747</c:v>
                </c:pt>
                <c:pt idx="11457">
                  <c:v>0.011273653919937</c:v>
                </c:pt>
                <c:pt idx="11458">
                  <c:v>0.0109186344795732</c:v>
                </c:pt>
                <c:pt idx="11459">
                  <c:v>0.0105692932011939</c:v>
                </c:pt>
                <c:pt idx="11460">
                  <c:v>0.0102256301887204</c:v>
                </c:pt>
                <c:pt idx="11461">
                  <c:v>0.0098876455443847</c:v>
                </c:pt>
                <c:pt idx="11462">
                  <c:v>0.00955533936872994</c:v>
                </c:pt>
                <c:pt idx="11463">
                  <c:v>0.00922871176060982</c:v>
                </c:pt>
                <c:pt idx="11464">
                  <c:v>0.00890776281718887</c:v>
                </c:pt>
                <c:pt idx="11465">
                  <c:v>0.0085924926339423</c:v>
                </c:pt>
                <c:pt idx="11466">
                  <c:v>0.00828290130465604</c:v>
                </c:pt>
                <c:pt idx="11467">
                  <c:v>0.00797898892142668</c:v>
                </c:pt>
                <c:pt idx="11468">
                  <c:v>0.00768075557466146</c:v>
                </c:pt>
                <c:pt idx="11469">
                  <c:v>0.00738820135307821</c:v>
                </c:pt>
                <c:pt idx="11470">
                  <c:v>0.00710132634370537</c:v>
                </c:pt>
                <c:pt idx="11471">
                  <c:v>0.00682013063188191</c:v>
                </c:pt>
                <c:pt idx="11472">
                  <c:v>0.00654461430125736</c:v>
                </c:pt>
                <c:pt idx="11473">
                  <c:v>0.00627477743379176</c:v>
                </c:pt>
                <c:pt idx="11474">
                  <c:v>0.00601062010975561</c:v>
                </c:pt>
                <c:pt idx="11475">
                  <c:v>0.00575214240772989</c:v>
                </c:pt>
                <c:pt idx="11476">
                  <c:v>0.00549934440460603</c:v>
                </c:pt>
                <c:pt idx="11477">
                  <c:v>0.00525222617558584</c:v>
                </c:pt>
                <c:pt idx="11478">
                  <c:v>0.00501078779418155</c:v>
                </c:pt>
                <c:pt idx="11479">
                  <c:v>0.00477502933221576</c:v>
                </c:pt>
                <c:pt idx="11480">
                  <c:v>0.00454495085982139</c:v>
                </c:pt>
                <c:pt idx="11481">
                  <c:v>0.00432055244544173</c:v>
                </c:pt>
                <c:pt idx="11482">
                  <c:v>0.00410183415583036</c:v>
                </c:pt>
                <c:pt idx="11483">
                  <c:v>0.00388879605605114</c:v>
                </c:pt>
                <c:pt idx="11484">
                  <c:v>0.00368143820947819</c:v>
                </c:pt>
                <c:pt idx="11485">
                  <c:v>0.00347976067779592</c:v>
                </c:pt>
                <c:pt idx="11486">
                  <c:v>0.00328376352099894</c:v>
                </c:pt>
                <c:pt idx="11487">
                  <c:v>0.00309344679739208</c:v>
                </c:pt>
                <c:pt idx="11488">
                  <c:v>0.00290881056359035</c:v>
                </c:pt>
                <c:pt idx="11489">
                  <c:v>0.00272985487451898</c:v>
                </c:pt>
                <c:pt idx="11490">
                  <c:v>0.00255657978341332</c:v>
                </c:pt>
                <c:pt idx="11491">
                  <c:v>0.00238898534181891</c:v>
                </c:pt>
                <c:pt idx="11492">
                  <c:v>0.00222707159959139</c:v>
                </c:pt>
                <c:pt idx="11493">
                  <c:v>0.00207083860489651</c:v>
                </c:pt>
                <c:pt idx="11494">
                  <c:v>0.00192028640421017</c:v>
                </c:pt>
                <c:pt idx="11495">
                  <c:v>0.00177541504231831</c:v>
                </c:pt>
                <c:pt idx="11496">
                  <c:v>0.00163622456231696</c:v>
                </c:pt>
                <c:pt idx="11497">
                  <c:v>0.00150271500561222</c:v>
                </c:pt>
                <c:pt idx="11498">
                  <c:v>0.00137488641192025</c:v>
                </c:pt>
                <c:pt idx="11499">
                  <c:v>0.00125273881926723</c:v>
                </c:pt>
                <c:pt idx="11500">
                  <c:v>0.00113627226398937</c:v>
                </c:pt>
                <c:pt idx="11501">
                  <c:v>0.0010254867807329</c:v>
                </c:pt>
                <c:pt idx="11502">
                  <c:v>0.00092038240245407</c:v>
                </c:pt>
                <c:pt idx="11503">
                  <c:v>0.000820959160419105</c:v>
                </c:pt>
                <c:pt idx="11504">
                  <c:v>0.000727217084204229</c:v>
                </c:pt>
                <c:pt idx="11505">
                  <c:v>0.000639156201695638</c:v>
                </c:pt>
                <c:pt idx="11506">
                  <c:v>0.000556776539089503</c:v>
                </c:pt>
                <c:pt idx="11507">
                  <c:v>0.000480078120891955</c:v>
                </c:pt>
                <c:pt idx="11508">
                  <c:v>0.000409060969919087</c:v>
                </c:pt>
                <c:pt idx="11509">
                  <c:v>0.000343725107296934</c:v>
                </c:pt>
                <c:pt idx="11510">
                  <c:v>0.00028407055246147</c:v>
                </c:pt>
                <c:pt idx="11511">
                  <c:v>0.000230097323158609</c:v>
                </c:pt>
                <c:pt idx="11512">
                  <c:v>0.0001818054354442</c:v>
                </c:pt>
                <c:pt idx="11513">
                  <c:v>0.000139194903684016</c:v>
                </c:pt>
                <c:pt idx="11514">
                  <c:v>0.000102265740553744</c:v>
                </c:pt>
                <c:pt idx="11515">
                  <c:v>7.10179570389966E-5</c:v>
                </c:pt>
                <c:pt idx="11516">
                  <c:v>4.54515624352992E-5</c:v>
                </c:pt>
                <c:pt idx="11517">
                  <c:v>2.55665643480952E-5</c:v>
                </c:pt>
                <c:pt idx="11518">
                  <c:v>1.13629686927329E-5</c:v>
                </c:pt>
                <c:pt idx="11519">
                  <c:v>2.84077969446398E-6</c:v>
                </c:pt>
                <c:pt idx="11520">
                  <c:v>-1.11548242583641E-13</c:v>
                </c:pt>
                <c:pt idx="11521">
                  <c:v>0.0</c:v>
                </c:pt>
              </c:numCache>
            </c:numRef>
          </c:yVal>
        </c:ser>
        <c:dLbls/>
        <c:axId val="493969576"/>
        <c:axId val="563877384"/>
      </c:scatterChart>
      <c:valAx>
        <c:axId val="493969576"/>
        <c:scaling>
          <c:orientation val="minMax"/>
        </c:scaling>
        <c:axPos val="b"/>
        <c:title>
          <c:tx>
            <c:rich>
              <a:bodyPr/>
              <a:lstStyle/>
              <a:p>
                <a:pPr>
                  <a:defRPr sz="1200">
                    <a:latin typeface="Arial" pitchFamily="34" charset="0"/>
                    <a:cs typeface="Arial" pitchFamily="34" charset="0"/>
                  </a:defRPr>
                </a:pPr>
                <a:r>
                  <a:rPr lang="en-US" sz="1200">
                    <a:latin typeface="Arial" pitchFamily="34" charset="0"/>
                    <a:cs typeface="Arial" pitchFamily="34" charset="0"/>
                  </a:rPr>
                  <a:t>X/VTAS</a:t>
                </a:r>
              </a:p>
            </c:rich>
          </c:tx>
        </c:title>
        <c:numFmt formatCode="General" sourceLinked="1"/>
        <c:tickLblPos val="nextTo"/>
        <c:crossAx val="563877384"/>
        <c:crosses val="autoZero"/>
        <c:crossBetween val="midCat"/>
      </c:valAx>
      <c:valAx>
        <c:axId val="563877384"/>
        <c:scaling>
          <c:orientation val="minMax"/>
        </c:scaling>
        <c:axPos val="l"/>
        <c:majorGridlines/>
        <c:title>
          <c:tx>
            <c:rich>
              <a:bodyPr rot="-5400000" vert="horz"/>
              <a:lstStyle/>
              <a:p>
                <a:pPr>
                  <a:defRPr/>
                </a:pPr>
                <a:r>
                  <a:rPr lang="en-US" sz="1200">
                    <a:latin typeface="Arial" pitchFamily="34" charset="0"/>
                    <a:cs typeface="Arial" pitchFamily="34" charset="0"/>
                  </a:rPr>
                  <a:t>Y/VTAS</a:t>
                </a:r>
              </a:p>
            </c:rich>
          </c:tx>
          <c:layout>
            <c:manualLayout>
              <c:xMode val="edge"/>
              <c:yMode val="edge"/>
              <c:x val="0.699029197464944"/>
              <c:y val="0.421353642270126"/>
            </c:manualLayout>
          </c:layout>
        </c:title>
        <c:numFmt formatCode="General" sourceLinked="1"/>
        <c:tickLblPos val="nextTo"/>
        <c:crossAx val="493969576"/>
        <c:crosses val="autoZero"/>
        <c:crossBetween val="midCat"/>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1" Type="http://schemas.openxmlformats.org/officeDocument/2006/relationships/image" Target="../media/image6.wmf"/><Relationship Id="rId2"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 Id="rId3"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s>
</file>

<file path=ppt/drawings/drawing1.xml><?xml version="1.0" encoding="utf-8"?>
<c:userShapes xmlns:c="http://schemas.openxmlformats.org/drawingml/2006/chart">
  <cdr:relSizeAnchor xmlns:cdr="http://schemas.openxmlformats.org/drawingml/2006/chartDrawing">
    <cdr:from>
      <cdr:x>0.77317</cdr:x>
      <cdr:y>0.09434</cdr:y>
    </cdr:from>
    <cdr:to>
      <cdr:x>0.90867</cdr:x>
      <cdr:y>0.29173</cdr:y>
    </cdr:to>
    <cdr:cxnSp macro="">
      <cdr:nvCxnSpPr>
        <cdr:cNvPr id="3" name="Straight Arrow Connector 2"/>
        <cdr:cNvCxnSpPr/>
      </cdr:nvCxnSpPr>
      <cdr:spPr>
        <a:xfrm xmlns:a="http://schemas.openxmlformats.org/drawingml/2006/main" flipH="1">
          <a:off x="7391400" y="619125"/>
          <a:ext cx="1295400" cy="12954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0.79531</cdr:x>
      <cdr:y>0.25238</cdr:y>
    </cdr:from>
    <cdr:to>
      <cdr:x>0.89121</cdr:x>
      <cdr:y>0.39171</cdr:y>
    </cdr:to>
    <cdr:sp macro="" textlink="">
      <cdr:nvSpPr>
        <cdr:cNvPr id="5" name="TextBox 4"/>
        <cdr:cNvSpPr txBox="1"/>
      </cdr:nvSpPr>
      <cdr:spPr>
        <a:xfrm xmlns:a="http://schemas.openxmlformats.org/drawingml/2006/main">
          <a:off x="7603067" y="1656307"/>
          <a:ext cx="916797" cy="914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latin typeface="Arial" pitchFamily="34" charset="0"/>
              <a:cs typeface="Arial" pitchFamily="34" charset="0"/>
              <a:sym typeface="Mathematica1"/>
            </a:rPr>
            <a:t></a:t>
          </a:r>
          <a:endParaRPr lang="en-US" sz="1200" dirty="0">
            <a:latin typeface="Arial" pitchFamily="34" charset="0"/>
            <a:cs typeface="Arial" pitchFamily="34" charset="0"/>
          </a:endParaRPr>
        </a:p>
      </cdr:txBody>
    </cdr:sp>
  </cdr:relSizeAnchor>
  <cdr:relSizeAnchor xmlns:cdr="http://schemas.openxmlformats.org/drawingml/2006/chartDrawing">
    <cdr:from>
      <cdr:x>0.76519</cdr:x>
      <cdr:y>0.83745</cdr:y>
    </cdr:from>
    <cdr:to>
      <cdr:x>0.77785</cdr:x>
      <cdr:y>0.85584</cdr:y>
    </cdr:to>
    <cdr:sp macro="" textlink="">
      <cdr:nvSpPr>
        <cdr:cNvPr id="7" name="Multiply 6"/>
        <cdr:cNvSpPr>
          <a:spLocks xmlns:a="http://schemas.openxmlformats.org/drawingml/2006/main" noChangeAspect="1"/>
        </cdr:cNvSpPr>
      </cdr:nvSpPr>
      <cdr:spPr>
        <a:xfrm xmlns:a="http://schemas.openxmlformats.org/drawingml/2006/main">
          <a:off x="7315200" y="5495925"/>
          <a:ext cx="121028" cy="120689"/>
        </a:xfrm>
        <a:prstGeom xmlns:a="http://schemas.openxmlformats.org/drawingml/2006/main" prst="mathMultiply">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0.49251</cdr:x>
      <cdr:y>0.8447</cdr:y>
    </cdr:from>
    <cdr:to>
      <cdr:x>0.54745</cdr:x>
      <cdr:y>0.86328</cdr:y>
    </cdr:to>
    <cdr:sp macro="" textlink="">
      <cdr:nvSpPr>
        <cdr:cNvPr id="2" name="Right Arrow 1"/>
        <cdr:cNvSpPr/>
      </cdr:nvSpPr>
      <cdr:spPr>
        <a:xfrm xmlns:a="http://schemas.openxmlformats.org/drawingml/2006/main" flipV="1">
          <a:off x="4695824" y="5543551"/>
          <a:ext cx="523875" cy="12191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0.71185</cdr:x>
      <cdr:y>0.26925</cdr:y>
    </cdr:from>
    <cdr:to>
      <cdr:x>0.72448</cdr:x>
      <cdr:y>0.35215</cdr:y>
    </cdr:to>
    <cdr:sp macro="" textlink="">
      <cdr:nvSpPr>
        <cdr:cNvPr id="8" name="Right Arrow 7"/>
        <cdr:cNvSpPr/>
      </cdr:nvSpPr>
      <cdr:spPr>
        <a:xfrm xmlns:a="http://schemas.openxmlformats.org/drawingml/2006/main" rot="13666677">
          <a:off x="6575335" y="1978856"/>
          <a:ext cx="544088" cy="120391"/>
        </a:xfrm>
        <a:prstGeom xmlns:a="http://schemas.openxmlformats.org/drawingml/2006/main" prst="rightArrow">
          <a:avLst>
            <a:gd name="adj1" fmla="val 50000"/>
            <a:gd name="adj2" fmla="val 71956"/>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0.12338</cdr:x>
      <cdr:y>0.29245</cdr:y>
    </cdr:from>
    <cdr:to>
      <cdr:x>0.14036</cdr:x>
      <cdr:y>0.37663</cdr:y>
    </cdr:to>
    <cdr:sp macro="" textlink="">
      <cdr:nvSpPr>
        <cdr:cNvPr id="9" name="Right Arrow 8"/>
        <cdr:cNvSpPr/>
      </cdr:nvSpPr>
      <cdr:spPr>
        <a:xfrm xmlns:a="http://schemas.openxmlformats.org/drawingml/2006/main" rot="7164672">
          <a:off x="981075" y="2114550"/>
          <a:ext cx="552450" cy="1619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0.77317</cdr:x>
      <cdr:y>0.88389</cdr:y>
    </cdr:from>
    <cdr:to>
      <cdr:x>0.92461</cdr:x>
      <cdr:y>0.93033</cdr:y>
    </cdr:to>
    <cdr:sp macro="" textlink="">
      <cdr:nvSpPr>
        <cdr:cNvPr id="12" name="TextBox 11"/>
        <cdr:cNvSpPr txBox="1"/>
      </cdr:nvSpPr>
      <cdr:spPr>
        <a:xfrm xmlns:a="http://schemas.openxmlformats.org/drawingml/2006/main">
          <a:off x="7391400" y="5800725"/>
          <a:ext cx="1447800" cy="304799"/>
        </a:xfrm>
        <a:prstGeom xmlns:a="http://schemas.openxmlformats.org/drawingml/2006/main" prst="rect">
          <a:avLst/>
        </a:prstGeom>
        <a:solidFill xmlns:a="http://schemas.openxmlformats.org/drawingml/2006/main">
          <a:schemeClr val="accent5"/>
        </a:solidFill>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0- Holding Fix</a:t>
          </a:r>
          <a:endParaRPr lang="en-US" sz="1200" dirty="0">
            <a:latin typeface="Arial" pitchFamily="34" charset="0"/>
            <a:cs typeface="Arial" pitchFamily="34" charset="0"/>
          </a:endParaRPr>
        </a:p>
      </cdr:txBody>
    </cdr:sp>
  </cdr:relSizeAnchor>
  <cdr:relSizeAnchor xmlns:cdr="http://schemas.openxmlformats.org/drawingml/2006/chartDrawing">
    <cdr:from>
      <cdr:x>0.80289</cdr:x>
      <cdr:y>0.16328</cdr:y>
    </cdr:from>
    <cdr:to>
      <cdr:x>0.84274</cdr:x>
      <cdr:y>0.20972</cdr:y>
    </cdr:to>
    <cdr:sp macro="" textlink="">
      <cdr:nvSpPr>
        <cdr:cNvPr id="10" name="TextBox 9"/>
        <cdr:cNvSpPr txBox="1"/>
      </cdr:nvSpPr>
      <cdr:spPr>
        <a:xfrm xmlns:a="http://schemas.openxmlformats.org/drawingml/2006/main">
          <a:off x="7675562" y="1071563"/>
          <a:ext cx="381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V</a:t>
          </a:r>
          <a:r>
            <a:rPr lang="en-US" sz="1200" baseline="-25000" dirty="0" smtClean="0">
              <a:latin typeface="Arial" pitchFamily="34" charset="0"/>
              <a:cs typeface="Arial" pitchFamily="34" charset="0"/>
            </a:rPr>
            <a:t>W</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cdr:txBody>
    </cdr:sp>
  </cdr:relSizeAnchor>
  <cdr:relSizeAnchor xmlns:cdr="http://schemas.openxmlformats.org/drawingml/2006/chartDrawing">
    <cdr:from>
      <cdr:x>0.77079</cdr:x>
      <cdr:y>0.22441</cdr:y>
    </cdr:from>
    <cdr:to>
      <cdr:x>0.83455</cdr:x>
      <cdr:y>0.34052</cdr:y>
    </cdr:to>
    <cdr:sp macro="" textlink="">
      <cdr:nvSpPr>
        <cdr:cNvPr id="15" name="Arc 14"/>
        <cdr:cNvSpPr/>
      </cdr:nvSpPr>
      <cdr:spPr>
        <a:xfrm xmlns:a="http://schemas.openxmlformats.org/drawingml/2006/main" rot="1455861">
          <a:off x="7368647" y="1472712"/>
          <a:ext cx="609541" cy="761998"/>
        </a:xfrm>
        <a:prstGeom xmlns:a="http://schemas.openxmlformats.org/drawingml/2006/main" prst="arc">
          <a:avLst>
            <a:gd name="adj1" fmla="val 16004989"/>
            <a:gd name="adj2" fmla="val 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absSizeAnchor xmlns:cdr="http://schemas.openxmlformats.org/drawingml/2006/chartDrawing">
    <cdr:from>
      <cdr:x>0.85287</cdr:x>
      <cdr:y>0.61684</cdr:y>
    </cdr:from>
    <cdr:ext cx="152400" cy="152400"/>
    <cdr:sp macro="" textlink="">
      <cdr:nvSpPr>
        <cdr:cNvPr id="17" name="4-Point Star 16"/>
        <cdr:cNvSpPr/>
      </cdr:nvSpPr>
      <cdr:spPr>
        <a:xfrm xmlns:a="http://schemas.openxmlformats.org/drawingml/2006/main">
          <a:off x="8153400" y="4048125"/>
          <a:ext cx="152400" cy="152400"/>
        </a:xfrm>
        <a:prstGeom xmlns:a="http://schemas.openxmlformats.org/drawingml/2006/main" prst="star4">
          <a:avLst>
            <a:gd name="adj" fmla="val 20990"/>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absSizeAnchor>
  <cdr:relSizeAnchor xmlns:cdr="http://schemas.openxmlformats.org/drawingml/2006/chartDrawing">
    <cdr:from>
      <cdr:x>0.86084</cdr:x>
      <cdr:y>0.582</cdr:y>
    </cdr:from>
    <cdr:to>
      <cdr:x>0.95649</cdr:x>
      <cdr:y>0.72134</cdr:y>
    </cdr:to>
    <cdr:sp macro="" textlink="">
      <cdr:nvSpPr>
        <cdr:cNvPr id="18" name="TextBox 17"/>
        <cdr:cNvSpPr txBox="1"/>
      </cdr:nvSpPr>
      <cdr:spPr>
        <a:xfrm xmlns:a="http://schemas.openxmlformats.org/drawingml/2006/main">
          <a:off x="8229600" y="38195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1</a:t>
          </a:r>
          <a:endParaRPr lang="en-US" sz="1200" dirty="0">
            <a:latin typeface="Arial" pitchFamily="34" charset="0"/>
            <a:cs typeface="Arial" pitchFamily="34" charset="0"/>
          </a:endParaRPr>
        </a:p>
      </cdr:txBody>
    </cdr:sp>
  </cdr:relSizeAnchor>
  <cdr:relSizeAnchor xmlns:cdr="http://schemas.openxmlformats.org/drawingml/2006/chartDrawing">
    <cdr:from>
      <cdr:x>0.60578</cdr:x>
      <cdr:y>0.21045</cdr:y>
    </cdr:from>
    <cdr:to>
      <cdr:x>0.61375</cdr:x>
      <cdr:y>0.22206</cdr:y>
    </cdr:to>
    <cdr:sp macro="" textlink="">
      <cdr:nvSpPr>
        <cdr:cNvPr id="19" name="4-Point Star 18"/>
        <cdr:cNvSpPr/>
      </cdr:nvSpPr>
      <cdr:spPr>
        <a:xfrm xmlns:a="http://schemas.openxmlformats.org/drawingml/2006/main">
          <a:off x="5791200" y="1381125"/>
          <a:ext cx="76200" cy="76200"/>
        </a:xfrm>
        <a:prstGeom xmlns:a="http://schemas.openxmlformats.org/drawingml/2006/main" prst="star4">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0.52607</cdr:x>
      <cdr:y>0.10595</cdr:y>
    </cdr:from>
    <cdr:to>
      <cdr:x>0.82896</cdr:x>
      <cdr:y>0.14078</cdr:y>
    </cdr:to>
    <cdr:sp macro="" textlink="">
      <cdr:nvSpPr>
        <cdr:cNvPr id="22" name="TextBox 21"/>
        <cdr:cNvSpPr txBox="1"/>
      </cdr:nvSpPr>
      <cdr:spPr>
        <a:xfrm xmlns:a="http://schemas.openxmlformats.org/drawingml/2006/main">
          <a:off x="5029200" y="695325"/>
          <a:ext cx="2895600" cy="22860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2- End of Unknown Outbound Time</a:t>
          </a:r>
          <a:endParaRPr lang="en-US" sz="1200" dirty="0">
            <a:latin typeface="Arial" pitchFamily="34" charset="0"/>
            <a:cs typeface="Arial" pitchFamily="34" charset="0"/>
          </a:endParaRPr>
        </a:p>
      </cdr:txBody>
    </cdr:sp>
  </cdr:relSizeAnchor>
  <cdr:relSizeAnchor xmlns:cdr="http://schemas.openxmlformats.org/drawingml/2006/chartDrawing">
    <cdr:from>
      <cdr:x>0.60578</cdr:x>
      <cdr:y>0.41945</cdr:y>
    </cdr:from>
    <cdr:to>
      <cdr:x>0.70143</cdr:x>
      <cdr:y>0.4775</cdr:y>
    </cdr:to>
    <cdr:sp macro="" textlink="">
      <cdr:nvSpPr>
        <cdr:cNvPr id="23" name="TextBox 22"/>
        <cdr:cNvSpPr txBox="1"/>
      </cdr:nvSpPr>
      <cdr:spPr>
        <a:xfrm xmlns:a="http://schemas.openxmlformats.org/drawingml/2006/main">
          <a:off x="5791200" y="2752725"/>
          <a:ext cx="914400" cy="381000"/>
        </a:xfrm>
        <a:prstGeom xmlns:a="http://schemas.openxmlformats.org/drawingml/2006/main" prst="rect">
          <a:avLst/>
        </a:prstGeom>
        <a:solidFill xmlns:a="http://schemas.openxmlformats.org/drawingml/2006/main">
          <a:schemeClr val="accent6"/>
        </a:solidFill>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Abeam Point</a:t>
          </a:r>
          <a:endParaRPr lang="en-US" sz="1200" dirty="0">
            <a:latin typeface="Arial" pitchFamily="34" charset="0"/>
            <a:cs typeface="Arial" pitchFamily="34" charset="0"/>
          </a:endParaRPr>
        </a:p>
      </cdr:txBody>
    </cdr:sp>
  </cdr:relSizeAnchor>
  <cdr:relSizeAnchor xmlns:cdr="http://schemas.openxmlformats.org/drawingml/2006/chartDrawing">
    <cdr:from>
      <cdr:x>0.70143</cdr:x>
      <cdr:y>0.45428</cdr:y>
    </cdr:from>
    <cdr:to>
      <cdr:x>0.77317</cdr:x>
      <cdr:y>0.4775</cdr:y>
    </cdr:to>
    <cdr:cxnSp macro="">
      <cdr:nvCxnSpPr>
        <cdr:cNvPr id="25" name="Straight Arrow Connector 24"/>
        <cdr:cNvCxnSpPr/>
      </cdr:nvCxnSpPr>
      <cdr:spPr>
        <a:xfrm xmlns:a="http://schemas.openxmlformats.org/drawingml/2006/main">
          <a:off x="6705600" y="2981325"/>
          <a:ext cx="685800" cy="152400"/>
        </a:xfrm>
        <a:prstGeom xmlns:a="http://schemas.openxmlformats.org/drawingml/2006/main" prst="straightConnector1">
          <a:avLst/>
        </a:prstGeom>
        <a:ln xmlns:a="http://schemas.openxmlformats.org/drawingml/2006/main">
          <a:solidFill>
            <a:schemeClr val="accent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0.18333</cdr:x>
      <cdr:y>0.62845</cdr:y>
    </cdr:from>
    <cdr:to>
      <cdr:x>0.53404</cdr:x>
      <cdr:y>0.73295</cdr:y>
    </cdr:to>
    <cdr:sp macro="" textlink="">
      <cdr:nvSpPr>
        <cdr:cNvPr id="26" name="TextBox 25"/>
        <cdr:cNvSpPr txBox="1"/>
      </cdr:nvSpPr>
      <cdr:spPr>
        <a:xfrm xmlns:a="http://schemas.openxmlformats.org/drawingml/2006/main">
          <a:off x="1752620" y="4124345"/>
          <a:ext cx="3352779" cy="685804"/>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3- Aircraft established on Inbound Course</a:t>
          </a:r>
        </a:p>
        <a:p xmlns:a="http://schemas.openxmlformats.org/drawingml/2006/main">
          <a:pPr algn="ctr"/>
          <a:r>
            <a:rPr lang="en-US" sz="1200" dirty="0" smtClean="0">
              <a:latin typeface="Arial" pitchFamily="34" charset="0"/>
              <a:cs typeface="Arial" pitchFamily="34" charset="0"/>
            </a:rPr>
            <a:t>with the Correct Inbound WCA </a:t>
          </a:r>
          <a:endParaRPr lang="en-US" sz="1200" dirty="0">
            <a:latin typeface="Arial" pitchFamily="34" charset="0"/>
            <a:cs typeface="Arial" pitchFamily="34" charset="0"/>
          </a:endParaRPr>
        </a:p>
      </cdr:txBody>
    </cdr:sp>
  </cdr:relSizeAnchor>
  <cdr:relSizeAnchor xmlns:cdr="http://schemas.openxmlformats.org/drawingml/2006/chartDrawing">
    <cdr:from>
      <cdr:x>0.27809</cdr:x>
      <cdr:y>0.70972</cdr:y>
    </cdr:from>
    <cdr:to>
      <cdr:x>0.302</cdr:x>
      <cdr:y>0.84906</cdr:y>
    </cdr:to>
    <cdr:cxnSp macro="">
      <cdr:nvCxnSpPr>
        <cdr:cNvPr id="28" name="Straight Arrow Connector 27"/>
        <cdr:cNvCxnSpPr/>
      </cdr:nvCxnSpPr>
      <cdr:spPr>
        <a:xfrm xmlns:a="http://schemas.openxmlformats.org/drawingml/2006/main" flipH="1">
          <a:off x="2658533" y="4657725"/>
          <a:ext cx="228577" cy="914450"/>
        </a:xfrm>
        <a:prstGeom xmlns:a="http://schemas.openxmlformats.org/drawingml/2006/main" prst="straightConnector1">
          <a:avLst/>
        </a:prstGeom>
        <a:ln xmlns:a="http://schemas.openxmlformats.org/drawingml/2006/main">
          <a:solidFill>
            <a:srgbClr val="92D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0.44636</cdr:x>
      <cdr:y>0.74456</cdr:y>
    </cdr:from>
    <cdr:to>
      <cdr:x>0.54201</cdr:x>
      <cdr:y>0.88389</cdr:y>
    </cdr:to>
    <cdr:sp macro="" textlink="">
      <cdr:nvSpPr>
        <cdr:cNvPr id="31" name="TextBox 30"/>
        <cdr:cNvSpPr txBox="1"/>
      </cdr:nvSpPr>
      <cdr:spPr>
        <a:xfrm xmlns:a="http://schemas.openxmlformats.org/drawingml/2006/main">
          <a:off x="4267200" y="48863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0.61375</cdr:x>
      <cdr:y>0.11756</cdr:y>
    </cdr:from>
    <cdr:to>
      <cdr:x>0.6536</cdr:x>
      <cdr:y>0.21626</cdr:y>
    </cdr:to>
    <cdr:cxnSp macro="">
      <cdr:nvCxnSpPr>
        <cdr:cNvPr id="35" name="Straight Arrow Connector 34"/>
        <cdr:cNvCxnSpPr>
          <a:endCxn xmlns:a="http://schemas.openxmlformats.org/drawingml/2006/main" id="19" idx="3"/>
        </cdr:cNvCxnSpPr>
      </cdr:nvCxnSpPr>
      <cdr:spPr>
        <a:xfrm xmlns:a="http://schemas.openxmlformats.org/drawingml/2006/main" flipH="1">
          <a:off x="5867400" y="771525"/>
          <a:ext cx="381000" cy="647700"/>
        </a:xfrm>
        <a:prstGeom xmlns:a="http://schemas.openxmlformats.org/drawingml/2006/main" prst="straightConnector1">
          <a:avLst/>
        </a:prstGeom>
        <a:ln xmlns:a="http://schemas.openxmlformats.org/drawingml/2006/main">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0.77481</cdr:x>
      <cdr:y>0.85142</cdr:y>
    </cdr:from>
    <cdr:to>
      <cdr:x>0.80505</cdr:x>
      <cdr:y>0.88389</cdr:y>
    </cdr:to>
    <cdr:cxnSp macro="">
      <cdr:nvCxnSpPr>
        <cdr:cNvPr id="38" name="Straight Arrow Connector 37"/>
        <cdr:cNvCxnSpPr>
          <a:endCxn xmlns:a="http://schemas.openxmlformats.org/drawingml/2006/main" id="7" idx="2"/>
        </cdr:cNvCxnSpPr>
      </cdr:nvCxnSpPr>
      <cdr:spPr>
        <a:xfrm xmlns:a="http://schemas.openxmlformats.org/drawingml/2006/main" flipH="1" flipV="1">
          <a:off x="7407160" y="5587628"/>
          <a:ext cx="289040" cy="213097"/>
        </a:xfrm>
        <a:prstGeom xmlns:a="http://schemas.openxmlformats.org/drawingml/2006/main" prst="straightConnector1">
          <a:avLst/>
        </a:prstGeom>
        <a:ln xmlns:a="http://schemas.openxmlformats.org/drawingml/2006/main">
          <a:solidFill>
            <a:schemeClr val="accent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0.47028</cdr:x>
      <cdr:y>0.76778</cdr:y>
    </cdr:from>
    <cdr:to>
      <cdr:x>0.56593</cdr:x>
      <cdr:y>0.90711</cdr:y>
    </cdr:to>
    <cdr:sp macro="" textlink="">
      <cdr:nvSpPr>
        <cdr:cNvPr id="39" name="TextBox 38"/>
        <cdr:cNvSpPr txBox="1"/>
      </cdr:nvSpPr>
      <cdr:spPr>
        <a:xfrm xmlns:a="http://schemas.openxmlformats.org/drawingml/2006/main">
          <a:off x="4495800" y="50387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0.35071</cdr:x>
      <cdr:y>0.75617</cdr:y>
    </cdr:from>
    <cdr:to>
      <cdr:x>0.66157</cdr:x>
      <cdr:y>0.80261</cdr:y>
    </cdr:to>
    <cdr:sp macro="" textlink="">
      <cdr:nvSpPr>
        <cdr:cNvPr id="40" name="TextBox 39"/>
        <cdr:cNvSpPr txBox="1"/>
      </cdr:nvSpPr>
      <cdr:spPr>
        <a:xfrm xmlns:a="http://schemas.openxmlformats.org/drawingml/2006/main">
          <a:off x="3352800" y="4962525"/>
          <a:ext cx="2971800" cy="304800"/>
        </a:xfrm>
        <a:prstGeom xmlns:a="http://schemas.openxmlformats.org/drawingml/2006/main" prst="rect">
          <a:avLst/>
        </a:prstGeom>
        <a:solidFill xmlns:a="http://schemas.openxmlformats.org/drawingml/2006/main">
          <a:srgbClr val="00B0F0"/>
        </a:solidFill>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1 Minute Inbound From Point 3 to Fix</a:t>
          </a:r>
          <a:endParaRPr lang="en-US" sz="1200" dirty="0">
            <a:latin typeface="Arial" pitchFamily="34" charset="0"/>
            <a:cs typeface="Arial" pitchFamily="34" charset="0"/>
          </a:endParaRPr>
        </a:p>
      </cdr:txBody>
    </cdr:sp>
  </cdr:relSizeAnchor>
  <cdr:relSizeAnchor xmlns:cdr="http://schemas.openxmlformats.org/drawingml/2006/chartDrawing">
    <cdr:from>
      <cdr:x>0.4623</cdr:x>
      <cdr:y>0.77939</cdr:y>
    </cdr:from>
    <cdr:to>
      <cdr:x>0.47028</cdr:x>
      <cdr:y>0.83745</cdr:y>
    </cdr:to>
    <cdr:cxnSp macro="">
      <cdr:nvCxnSpPr>
        <cdr:cNvPr id="42" name="Straight Arrow Connector 41"/>
        <cdr:cNvCxnSpPr/>
      </cdr:nvCxnSpPr>
      <cdr:spPr>
        <a:xfrm xmlns:a="http://schemas.openxmlformats.org/drawingml/2006/main" flipH="1">
          <a:off x="4419600" y="5114925"/>
          <a:ext cx="76200" cy="381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0.78911</cdr:x>
      <cdr:y>0.34978</cdr:y>
    </cdr:from>
    <cdr:to>
      <cdr:x>0.96446</cdr:x>
      <cdr:y>0.44267</cdr:y>
    </cdr:to>
    <cdr:sp macro="" textlink="">
      <cdr:nvSpPr>
        <cdr:cNvPr id="44" name="TextBox 43"/>
        <cdr:cNvSpPr txBox="1"/>
      </cdr:nvSpPr>
      <cdr:spPr>
        <a:xfrm xmlns:a="http://schemas.openxmlformats.org/drawingml/2006/main">
          <a:off x="7543800" y="2295525"/>
          <a:ext cx="1676400" cy="60960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none" rtlCol="0"/>
        <a:lstStyle xmlns:a="http://schemas.openxmlformats.org/drawingml/2006/main"/>
        <a:p xmlns:a="http://schemas.openxmlformats.org/drawingml/2006/main">
          <a:pPr algn="ctr"/>
          <a:r>
            <a:rPr lang="en-US" sz="1200" dirty="0" smtClean="0">
              <a:latin typeface="Arial" pitchFamily="34" charset="0"/>
              <a:cs typeface="Arial" pitchFamily="34" charset="0"/>
            </a:rPr>
            <a:t>Unknown Outbound</a:t>
          </a:r>
        </a:p>
        <a:p xmlns:a="http://schemas.openxmlformats.org/drawingml/2006/main">
          <a:pPr algn="ctr"/>
          <a:r>
            <a:rPr lang="en-US" sz="1200" dirty="0" smtClean="0">
              <a:latin typeface="Arial" pitchFamily="34" charset="0"/>
              <a:cs typeface="Arial" pitchFamily="34" charset="0"/>
            </a:rPr>
            <a:t>Heading</a:t>
          </a:r>
          <a:endParaRPr lang="en-US" sz="12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0.77111</cdr:x>
      <cdr:y>0.14759</cdr:y>
    </cdr:from>
    <cdr:to>
      <cdr:x>0.85554</cdr:x>
      <cdr:y>0.27725</cdr:y>
    </cdr:to>
    <cdr:cxnSp macro="">
      <cdr:nvCxnSpPr>
        <cdr:cNvPr id="5" name="Straight Arrow Connector 4"/>
        <cdr:cNvCxnSpPr/>
      </cdr:nvCxnSpPr>
      <cdr:spPr>
        <a:xfrm xmlns:a="http://schemas.openxmlformats.org/drawingml/2006/main" flipH="1">
          <a:off x="7219959" y="1019175"/>
          <a:ext cx="790566" cy="895379"/>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0.77823</cdr:x>
      <cdr:y>0.07862</cdr:y>
    </cdr:from>
    <cdr:to>
      <cdr:x>0.87589</cdr:x>
      <cdr:y>0.13379</cdr:y>
    </cdr:to>
    <cdr:sp macro="" textlink="">
      <cdr:nvSpPr>
        <cdr:cNvPr id="6" name="TextBox 5"/>
        <cdr:cNvSpPr txBox="1"/>
      </cdr:nvSpPr>
      <cdr:spPr>
        <a:xfrm xmlns:a="http://schemas.openxmlformats.org/drawingml/2006/main">
          <a:off x="7286625" y="542925"/>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0.82299</cdr:x>
      <cdr:y>0.04828</cdr:y>
    </cdr:from>
    <cdr:to>
      <cdr:x>0.92065</cdr:x>
      <cdr:y>0.12552</cdr:y>
    </cdr:to>
    <cdr:sp macro="" textlink="">
      <cdr:nvSpPr>
        <cdr:cNvPr id="7" name="TextBox 6"/>
        <cdr:cNvSpPr txBox="1"/>
      </cdr:nvSpPr>
      <cdr:spPr>
        <a:xfrm xmlns:a="http://schemas.openxmlformats.org/drawingml/2006/main">
          <a:off x="7705739" y="333408"/>
          <a:ext cx="914398" cy="533391"/>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none" rtlCol="0"/>
        <a:lstStyle xmlns:a="http://schemas.openxmlformats.org/drawingml/2006/main"/>
        <a:p xmlns:a="http://schemas.openxmlformats.org/drawingml/2006/main">
          <a:r>
            <a:rPr lang="en-US" sz="1400">
              <a:latin typeface="Arial" pitchFamily="34" charset="0"/>
              <a:cs typeface="Arial" pitchFamily="34" charset="0"/>
            </a:rPr>
            <a:t>Vw=0.3</a:t>
          </a:r>
        </a:p>
        <a:p xmlns:a="http://schemas.openxmlformats.org/drawingml/2006/main">
          <a:r>
            <a:rPr lang="en-US" sz="1400">
              <a:latin typeface="Arial" pitchFamily="34" charset="0"/>
              <a:cs typeface="Arial" pitchFamily="34" charset="0"/>
            </a:rPr>
            <a:t>45</a:t>
          </a:r>
          <a:r>
            <a:rPr lang="en-US" sz="1400" baseline="0">
              <a:latin typeface="Arial" pitchFamily="34" charset="0"/>
              <a:cs typeface="Arial" pitchFamily="34" charset="0"/>
            </a:rPr>
            <a:t> deg</a:t>
          </a:r>
          <a:endParaRPr lang="en-US" sz="1400">
            <a:latin typeface="Arial" pitchFamily="34" charset="0"/>
            <a:cs typeface="Arial" pitchFamily="34" charset="0"/>
          </a:endParaRPr>
        </a:p>
      </cdr:txBody>
    </cdr:sp>
  </cdr:relSizeAnchor>
  <cdr:relSizeAnchor xmlns:cdr="http://schemas.openxmlformats.org/drawingml/2006/chartDrawing">
    <cdr:from>
      <cdr:x>0.80671</cdr:x>
      <cdr:y>0.86759</cdr:y>
    </cdr:from>
    <cdr:to>
      <cdr:x>0.90437</cdr:x>
      <cdr:y>0.93655</cdr:y>
    </cdr:to>
    <cdr:sp macro="" textlink="">
      <cdr:nvSpPr>
        <cdr:cNvPr id="10" name="TextBox 9"/>
        <cdr:cNvSpPr txBox="1"/>
      </cdr:nvSpPr>
      <cdr:spPr>
        <a:xfrm xmlns:a="http://schemas.openxmlformats.org/drawingml/2006/main">
          <a:off x="7553325" y="5991225"/>
          <a:ext cx="914400" cy="476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a:latin typeface="Arial" pitchFamily="34" charset="0"/>
            <a:cs typeface="Arial" pitchFamily="34" charset="0"/>
          </a:endParaRPr>
        </a:p>
      </cdr:txBody>
    </cdr:sp>
  </cdr:relSizeAnchor>
  <cdr:relSizeAnchor xmlns:cdr="http://schemas.openxmlformats.org/drawingml/2006/chartDrawing">
    <cdr:from>
      <cdr:x>0.88708</cdr:x>
      <cdr:y>0.64079</cdr:y>
    </cdr:from>
    <cdr:to>
      <cdr:x>0.98474</cdr:x>
      <cdr:y>0.7732</cdr:y>
    </cdr:to>
    <cdr:sp macro="" textlink="">
      <cdr:nvSpPr>
        <cdr:cNvPr id="2" name="TextBox 1"/>
        <cdr:cNvSpPr txBox="1"/>
      </cdr:nvSpPr>
      <cdr:spPr>
        <a:xfrm xmlns:a="http://schemas.openxmlformats.org/drawingml/2006/main">
          <a:off x="8305800" y="44250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1</a:t>
          </a:r>
          <a:endParaRPr lang="en-US" sz="1200" dirty="0">
            <a:latin typeface="Arial" pitchFamily="34" charset="0"/>
            <a:cs typeface="Arial" pitchFamily="34" charset="0"/>
          </a:endParaRPr>
        </a:p>
      </cdr:txBody>
    </cdr:sp>
  </cdr:relSizeAnchor>
  <cdr:relSizeAnchor xmlns:cdr="http://schemas.openxmlformats.org/drawingml/2006/chartDrawing">
    <cdr:from>
      <cdr:x>0.58596</cdr:x>
      <cdr:y>0.23251</cdr:y>
    </cdr:from>
    <cdr:to>
      <cdr:x>0.68362</cdr:x>
      <cdr:y>0.36492</cdr:y>
    </cdr:to>
    <cdr:sp macro="" textlink="">
      <cdr:nvSpPr>
        <cdr:cNvPr id="3" name="TextBox 2"/>
        <cdr:cNvSpPr txBox="1"/>
      </cdr:nvSpPr>
      <cdr:spPr>
        <a:xfrm xmlns:a="http://schemas.openxmlformats.org/drawingml/2006/main">
          <a:off x="5486400" y="16056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2</a:t>
          </a:r>
          <a:endParaRPr lang="en-US" sz="1200" dirty="0">
            <a:latin typeface="Arial" pitchFamily="34" charset="0"/>
            <a:cs typeface="Arial" pitchFamily="34" charset="0"/>
          </a:endParaRPr>
        </a:p>
      </cdr:txBody>
    </cdr:sp>
  </cdr:relSizeAnchor>
  <cdr:relSizeAnchor xmlns:cdr="http://schemas.openxmlformats.org/drawingml/2006/chartDrawing">
    <cdr:from>
      <cdr:x>0.2767</cdr:x>
      <cdr:y>0.85132</cdr:y>
    </cdr:from>
    <cdr:to>
      <cdr:x>0.37436</cdr:x>
      <cdr:y>0.98373</cdr:y>
    </cdr:to>
    <cdr:sp macro="" textlink="">
      <cdr:nvSpPr>
        <cdr:cNvPr id="4" name="TextBox 3"/>
        <cdr:cNvSpPr txBox="1"/>
      </cdr:nvSpPr>
      <cdr:spPr>
        <a:xfrm xmlns:a="http://schemas.openxmlformats.org/drawingml/2006/main">
          <a:off x="2590800" y="5878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3</a:t>
          </a:r>
          <a:endParaRPr lang="en-US" sz="1200" dirty="0">
            <a:latin typeface="Arial" pitchFamily="34" charset="0"/>
            <a:cs typeface="Arial" pitchFamily="34" charset="0"/>
          </a:endParaRPr>
        </a:p>
      </cdr:txBody>
    </cdr:sp>
  </cdr:relSizeAnchor>
  <cdr:relSizeAnchor xmlns:cdr="http://schemas.openxmlformats.org/drawingml/2006/chartDrawing">
    <cdr:from>
      <cdr:x>0.28484</cdr:x>
      <cdr:y>0.87251</cdr:y>
    </cdr:from>
    <cdr:to>
      <cdr:x>0.30112</cdr:x>
      <cdr:y>0.92768</cdr:y>
    </cdr:to>
    <cdr:cxnSp macro="">
      <cdr:nvCxnSpPr>
        <cdr:cNvPr id="9" name="Straight Arrow Connector 8"/>
        <cdr:cNvCxnSpPr/>
      </cdr:nvCxnSpPr>
      <cdr:spPr>
        <a:xfrm xmlns:a="http://schemas.openxmlformats.org/drawingml/2006/main" flipH="1">
          <a:off x="2667000" y="6025234"/>
          <a:ext cx="152400" cy="3810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0.85118</cdr:x>
      <cdr:y>0.65182</cdr:y>
    </cdr:from>
    <cdr:to>
      <cdr:x>0.89857</cdr:x>
      <cdr:y>0.70699</cdr:y>
    </cdr:to>
    <cdr:cxnSp macro="">
      <cdr:nvCxnSpPr>
        <cdr:cNvPr id="12" name="Straight Arrow Connector 11"/>
        <cdr:cNvCxnSpPr/>
      </cdr:nvCxnSpPr>
      <cdr:spPr>
        <a:xfrm xmlns:a="http://schemas.openxmlformats.org/drawingml/2006/main" flipH="1">
          <a:off x="7969661" y="4501234"/>
          <a:ext cx="443679" cy="3810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0.77314</cdr:x>
      <cdr:y>0.92768</cdr:y>
    </cdr:from>
    <cdr:to>
      <cdr:x>0.8057</cdr:x>
      <cdr:y>0.95877</cdr:y>
    </cdr:to>
    <cdr:cxnSp macro="">
      <cdr:nvCxnSpPr>
        <cdr:cNvPr id="14" name="Straight Arrow Connector 13"/>
        <cdr:cNvCxnSpPr/>
      </cdr:nvCxnSpPr>
      <cdr:spPr>
        <a:xfrm xmlns:a="http://schemas.openxmlformats.org/drawingml/2006/main" flipH="1" flipV="1">
          <a:off x="7239000" y="6406234"/>
          <a:ext cx="304800" cy="214699"/>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0.5941</cdr:x>
      <cdr:y>0.26561</cdr:y>
    </cdr:from>
    <cdr:to>
      <cdr:x>0.60224</cdr:x>
      <cdr:y>0.30975</cdr:y>
    </cdr:to>
    <cdr:cxnSp macro="">
      <cdr:nvCxnSpPr>
        <cdr:cNvPr id="16" name="Straight Arrow Connector 15"/>
        <cdr:cNvCxnSpPr/>
      </cdr:nvCxnSpPr>
      <cdr:spPr>
        <a:xfrm xmlns:a="http://schemas.openxmlformats.org/drawingml/2006/main" flipH="1">
          <a:off x="5562600" y="1834234"/>
          <a:ext cx="76200" cy="3048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0.74809</cdr:x>
      <cdr:y>0.45212</cdr:y>
    </cdr:from>
    <cdr:to>
      <cdr:x>0.7591</cdr:x>
      <cdr:y>0.53294</cdr:y>
    </cdr:to>
    <cdr:sp macro="" textlink="">
      <cdr:nvSpPr>
        <cdr:cNvPr id="20" name="Left Arrow 19"/>
        <cdr:cNvSpPr/>
      </cdr:nvSpPr>
      <cdr:spPr>
        <a:xfrm xmlns:a="http://schemas.openxmlformats.org/drawingml/2006/main" rot="2869384" flipV="1">
          <a:off x="6776903" y="3349669"/>
          <a:ext cx="558136" cy="103160"/>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0.16756</cdr:x>
      <cdr:y>0.33489</cdr:y>
    </cdr:from>
    <cdr:to>
      <cdr:x>0.17863</cdr:x>
      <cdr:y>0.41213</cdr:y>
    </cdr:to>
    <cdr:sp macro="" textlink="">
      <cdr:nvSpPr>
        <cdr:cNvPr id="21" name="Left Arrow 20"/>
        <cdr:cNvSpPr/>
      </cdr:nvSpPr>
      <cdr:spPr>
        <a:xfrm xmlns:a="http://schemas.openxmlformats.org/drawingml/2006/main" rot="18832051">
          <a:off x="1354034" y="2527515"/>
          <a:ext cx="533400" cy="103668"/>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0.70553</cdr:x>
      <cdr:y>0.12828</cdr:y>
    </cdr:from>
    <cdr:to>
      <cdr:x>0.80014</cdr:x>
      <cdr:y>0.24139</cdr:y>
    </cdr:to>
    <cdr:cxnSp macro="">
      <cdr:nvCxnSpPr>
        <cdr:cNvPr id="5" name="Straight Arrow Connector 4"/>
        <cdr:cNvCxnSpPr/>
      </cdr:nvCxnSpPr>
      <cdr:spPr>
        <a:xfrm xmlns:a="http://schemas.openxmlformats.org/drawingml/2006/main" flipH="1">
          <a:off x="6605961" y="885825"/>
          <a:ext cx="885841" cy="781096"/>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0.77823</cdr:x>
      <cdr:y>0.07862</cdr:y>
    </cdr:from>
    <cdr:to>
      <cdr:x>0.87589</cdr:x>
      <cdr:y>0.13379</cdr:y>
    </cdr:to>
    <cdr:sp macro="" textlink="">
      <cdr:nvSpPr>
        <cdr:cNvPr id="6" name="TextBox 5"/>
        <cdr:cNvSpPr txBox="1"/>
      </cdr:nvSpPr>
      <cdr:spPr>
        <a:xfrm xmlns:a="http://schemas.openxmlformats.org/drawingml/2006/main">
          <a:off x="7286625" y="542925"/>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0.79756</cdr:x>
      <cdr:y>0.08966</cdr:y>
    </cdr:from>
    <cdr:to>
      <cdr:x>0.89522</cdr:x>
      <cdr:y>0.1669</cdr:y>
    </cdr:to>
    <cdr:sp macro="" textlink="">
      <cdr:nvSpPr>
        <cdr:cNvPr id="7" name="TextBox 6"/>
        <cdr:cNvSpPr txBox="1"/>
      </cdr:nvSpPr>
      <cdr:spPr>
        <a:xfrm xmlns:a="http://schemas.openxmlformats.org/drawingml/2006/main">
          <a:off x="7467600" y="619125"/>
          <a:ext cx="914400" cy="533400"/>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none" rtlCol="0"/>
        <a:lstStyle xmlns:a="http://schemas.openxmlformats.org/drawingml/2006/main"/>
        <a:p xmlns:a="http://schemas.openxmlformats.org/drawingml/2006/main">
          <a:r>
            <a:rPr lang="en-US" sz="1400">
              <a:latin typeface="Arial" pitchFamily="34" charset="0"/>
              <a:cs typeface="Arial" pitchFamily="34" charset="0"/>
            </a:rPr>
            <a:t>Vw=0.3</a:t>
          </a:r>
        </a:p>
        <a:p xmlns:a="http://schemas.openxmlformats.org/drawingml/2006/main">
          <a:r>
            <a:rPr lang="en-US" sz="1400">
              <a:latin typeface="Arial" pitchFamily="34" charset="0"/>
              <a:cs typeface="Arial" pitchFamily="34" charset="0"/>
            </a:rPr>
            <a:t>45</a:t>
          </a:r>
          <a:r>
            <a:rPr lang="en-US" sz="1400" baseline="0">
              <a:latin typeface="Arial" pitchFamily="34" charset="0"/>
              <a:cs typeface="Arial" pitchFamily="34" charset="0"/>
            </a:rPr>
            <a:t> deg</a:t>
          </a:r>
          <a:endParaRPr lang="en-US" sz="1400">
            <a:latin typeface="Arial" pitchFamily="34" charset="0"/>
            <a:cs typeface="Arial" pitchFamily="34" charset="0"/>
          </a:endParaRPr>
        </a:p>
      </cdr:txBody>
    </cdr:sp>
  </cdr:relSizeAnchor>
  <cdr:relSizeAnchor xmlns:cdr="http://schemas.openxmlformats.org/drawingml/2006/chartDrawing">
    <cdr:from>
      <cdr:x>0.70644</cdr:x>
      <cdr:y>0.81977</cdr:y>
    </cdr:from>
    <cdr:to>
      <cdr:x>0.79697</cdr:x>
      <cdr:y>0.91494</cdr:y>
    </cdr:to>
    <cdr:cxnSp macro="">
      <cdr:nvCxnSpPr>
        <cdr:cNvPr id="9" name="Straight Arrow Connector 8"/>
        <cdr:cNvCxnSpPr/>
      </cdr:nvCxnSpPr>
      <cdr:spPr>
        <a:xfrm xmlns:a="http://schemas.openxmlformats.org/drawingml/2006/main" flipH="1" flipV="1">
          <a:off x="6614428" y="5661025"/>
          <a:ext cx="847640" cy="657209"/>
        </a:xfrm>
        <a:prstGeom xmlns:a="http://schemas.openxmlformats.org/drawingml/2006/main" prst="straightConnector1">
          <a:avLst/>
        </a:prstGeom>
        <a:ln xmlns:a="http://schemas.openxmlformats.org/drawingml/2006/main">
          <a:solidFill>
            <a:schemeClr val="accent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0.80671</cdr:x>
      <cdr:y>0.86759</cdr:y>
    </cdr:from>
    <cdr:to>
      <cdr:x>0.90437</cdr:x>
      <cdr:y>0.93655</cdr:y>
    </cdr:to>
    <cdr:sp macro="" textlink="">
      <cdr:nvSpPr>
        <cdr:cNvPr id="10" name="TextBox 9"/>
        <cdr:cNvSpPr txBox="1"/>
      </cdr:nvSpPr>
      <cdr:spPr>
        <a:xfrm xmlns:a="http://schemas.openxmlformats.org/drawingml/2006/main">
          <a:off x="7553325" y="5991225"/>
          <a:ext cx="914400" cy="476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a:latin typeface="Arial" pitchFamily="34" charset="0"/>
            <a:cs typeface="Arial" pitchFamily="34" charset="0"/>
          </a:endParaRPr>
        </a:p>
      </cdr:txBody>
    </cdr:sp>
  </cdr:relSizeAnchor>
  <cdr:relSizeAnchor xmlns:cdr="http://schemas.openxmlformats.org/drawingml/2006/chartDrawing">
    <cdr:from>
      <cdr:x>0.81994</cdr:x>
      <cdr:y>0.86759</cdr:y>
    </cdr:from>
    <cdr:to>
      <cdr:x>0.9176</cdr:x>
      <cdr:y>0.94483</cdr:y>
    </cdr:to>
    <cdr:sp macro="" textlink="">
      <cdr:nvSpPr>
        <cdr:cNvPr id="11" name="TextBox 10"/>
        <cdr:cNvSpPr txBox="1"/>
      </cdr:nvSpPr>
      <cdr:spPr>
        <a:xfrm xmlns:a="http://schemas.openxmlformats.org/drawingml/2006/main">
          <a:off x="7677150" y="5991225"/>
          <a:ext cx="914400" cy="533400"/>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none" rtlCol="0"/>
        <a:lstStyle xmlns:a="http://schemas.openxmlformats.org/drawingml/2006/main"/>
        <a:p xmlns:a="http://schemas.openxmlformats.org/drawingml/2006/main">
          <a:r>
            <a:rPr lang="en-US" sz="1400" dirty="0" err="1">
              <a:latin typeface="Arial" pitchFamily="34" charset="0"/>
              <a:cs typeface="Arial" pitchFamily="34" charset="0"/>
            </a:rPr>
            <a:t>Vw</a:t>
          </a:r>
          <a:r>
            <a:rPr lang="en-US" sz="1400" dirty="0">
              <a:latin typeface="Arial" pitchFamily="34" charset="0"/>
              <a:cs typeface="Arial" pitchFamily="34" charset="0"/>
            </a:rPr>
            <a:t>=0.3</a:t>
          </a:r>
        </a:p>
        <a:p xmlns:a="http://schemas.openxmlformats.org/drawingml/2006/main">
          <a:r>
            <a:rPr lang="en-US" sz="1400" dirty="0">
              <a:latin typeface="Arial" pitchFamily="34" charset="0"/>
              <a:cs typeface="Arial" pitchFamily="34" charset="0"/>
            </a:rPr>
            <a:t>315 </a:t>
          </a:r>
          <a:r>
            <a:rPr lang="en-US" sz="1400" dirty="0" err="1">
              <a:latin typeface="Arial" pitchFamily="34" charset="0"/>
              <a:cs typeface="Arial" pitchFamily="34" charset="0"/>
            </a:rPr>
            <a:t>deg</a:t>
          </a:r>
          <a:endParaRPr lang="en-US" sz="1400" dirty="0">
            <a:latin typeface="Arial" pitchFamily="34" charset="0"/>
            <a:cs typeface="Arial" pitchFamily="34" charset="0"/>
          </a:endParaRPr>
        </a:p>
      </cdr:txBody>
    </cdr:sp>
  </cdr:relSizeAnchor>
  <cdr:relSizeAnchor xmlns:cdr="http://schemas.openxmlformats.org/drawingml/2006/chartDrawing">
    <cdr:from>
      <cdr:x>0.26857</cdr:x>
      <cdr:y>0.86759</cdr:y>
    </cdr:from>
    <cdr:to>
      <cdr:x>0.36623</cdr:x>
      <cdr:y>1</cdr:y>
    </cdr:to>
    <cdr:sp macro="" textlink="">
      <cdr:nvSpPr>
        <cdr:cNvPr id="2" name="TextBox 1"/>
        <cdr:cNvSpPr txBox="1"/>
      </cdr:nvSpPr>
      <cdr:spPr>
        <a:xfrm xmlns:a="http://schemas.openxmlformats.org/drawingml/2006/main">
          <a:off x="2514600" y="5991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3</a:t>
          </a:r>
          <a:endParaRPr lang="en-US" sz="1200" dirty="0">
            <a:latin typeface="Arial" pitchFamily="34" charset="0"/>
            <a:cs typeface="Arial" pitchFamily="34" charset="0"/>
          </a:endParaRPr>
        </a:p>
      </cdr:txBody>
    </cdr:sp>
  </cdr:relSizeAnchor>
  <cdr:relSizeAnchor xmlns:cdr="http://schemas.openxmlformats.org/drawingml/2006/chartDrawing">
    <cdr:from>
      <cdr:x>0.26857</cdr:x>
      <cdr:y>0.8167</cdr:y>
    </cdr:from>
    <cdr:to>
      <cdr:x>0.29298</cdr:x>
      <cdr:y>0.86986</cdr:y>
    </cdr:to>
    <cdr:cxnSp macro="">
      <cdr:nvCxnSpPr>
        <cdr:cNvPr id="4" name="Straight Arrow Connector 3"/>
        <cdr:cNvCxnSpPr/>
      </cdr:nvCxnSpPr>
      <cdr:spPr>
        <a:xfrm xmlns:a="http://schemas.openxmlformats.org/drawingml/2006/main" flipH="1" flipV="1">
          <a:off x="2514600" y="5639858"/>
          <a:ext cx="228600" cy="367099"/>
        </a:xfrm>
        <a:prstGeom xmlns:a="http://schemas.openxmlformats.org/drawingml/2006/main" prst="straightConnector1">
          <a:avLst/>
        </a:prstGeom>
        <a:ln xmlns:a="http://schemas.openxmlformats.org/drawingml/2006/main">
          <a:solidFill>
            <a:srgbClr val="92D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0.24415</cdr:x>
      <cdr:y>0.60276</cdr:y>
    </cdr:from>
    <cdr:to>
      <cdr:x>0.34181</cdr:x>
      <cdr:y>0.73517</cdr:y>
    </cdr:to>
    <cdr:sp macro="" textlink="">
      <cdr:nvSpPr>
        <cdr:cNvPr id="8" name="TextBox 7"/>
        <cdr:cNvSpPr txBox="1"/>
      </cdr:nvSpPr>
      <cdr:spPr>
        <a:xfrm xmlns:a="http://schemas.openxmlformats.org/drawingml/2006/main">
          <a:off x="2286000" y="41624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solidFill>
                <a:schemeClr val="accent1"/>
              </a:solidFill>
              <a:latin typeface="Arial" pitchFamily="34" charset="0"/>
              <a:cs typeface="Arial" pitchFamily="34" charset="0"/>
            </a:rPr>
            <a:t>Point 2</a:t>
          </a:r>
          <a:endParaRPr lang="en-US" sz="1200" dirty="0">
            <a:solidFill>
              <a:schemeClr val="accent1"/>
            </a:solidFill>
            <a:latin typeface="Arial" pitchFamily="34" charset="0"/>
            <a:cs typeface="Arial" pitchFamily="34" charset="0"/>
          </a:endParaRPr>
        </a:p>
      </cdr:txBody>
    </cdr:sp>
  </cdr:relSizeAnchor>
  <cdr:relSizeAnchor xmlns:cdr="http://schemas.openxmlformats.org/drawingml/2006/chartDrawing">
    <cdr:from>
      <cdr:x>0.20346</cdr:x>
      <cdr:y>0.62483</cdr:y>
    </cdr:from>
    <cdr:to>
      <cdr:x>0.26857</cdr:x>
      <cdr:y>0.62483</cdr:y>
    </cdr:to>
    <cdr:cxnSp macro="">
      <cdr:nvCxnSpPr>
        <cdr:cNvPr id="13" name="Straight Arrow Connector 12"/>
        <cdr:cNvCxnSpPr/>
      </cdr:nvCxnSpPr>
      <cdr:spPr>
        <a:xfrm xmlns:a="http://schemas.openxmlformats.org/drawingml/2006/main" flipH="1">
          <a:off x="1905000" y="4314825"/>
          <a:ext cx="609600"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0.41506</cdr:x>
      <cdr:y>0.36</cdr:y>
    </cdr:from>
    <cdr:to>
      <cdr:x>0.51272</cdr:x>
      <cdr:y>0.49241</cdr:y>
    </cdr:to>
    <cdr:sp macro="" textlink="">
      <cdr:nvSpPr>
        <cdr:cNvPr id="14" name="TextBox 13"/>
        <cdr:cNvSpPr txBox="1"/>
      </cdr:nvSpPr>
      <cdr:spPr>
        <a:xfrm xmlns:a="http://schemas.openxmlformats.org/drawingml/2006/main">
          <a:off x="3886200" y="2486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solidFill>
                <a:schemeClr val="accent1"/>
              </a:solidFill>
              <a:latin typeface="Arial" pitchFamily="34" charset="0"/>
              <a:cs typeface="Arial" pitchFamily="34" charset="0"/>
            </a:rPr>
            <a:t>Point 1</a:t>
          </a:r>
          <a:endParaRPr lang="en-US" sz="1200" dirty="0">
            <a:solidFill>
              <a:schemeClr val="accent1"/>
            </a:solidFill>
            <a:latin typeface="Arial" pitchFamily="34" charset="0"/>
            <a:cs typeface="Arial" pitchFamily="34" charset="0"/>
          </a:endParaRPr>
        </a:p>
      </cdr:txBody>
    </cdr:sp>
  </cdr:relSizeAnchor>
  <cdr:relSizeAnchor xmlns:cdr="http://schemas.openxmlformats.org/drawingml/2006/chartDrawing">
    <cdr:from>
      <cdr:x>0.42319</cdr:x>
      <cdr:y>0.29379</cdr:y>
    </cdr:from>
    <cdr:to>
      <cdr:x>0.44761</cdr:x>
      <cdr:y>0.36</cdr:y>
    </cdr:to>
    <cdr:cxnSp macro="">
      <cdr:nvCxnSpPr>
        <cdr:cNvPr id="16" name="Straight Arrow Connector 15"/>
        <cdr:cNvCxnSpPr/>
      </cdr:nvCxnSpPr>
      <cdr:spPr>
        <a:xfrm xmlns:a="http://schemas.openxmlformats.org/drawingml/2006/main" flipH="1" flipV="1">
          <a:off x="3962400" y="2028825"/>
          <a:ext cx="228600" cy="457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0.53713</cdr:x>
      <cdr:y>0.41517</cdr:y>
    </cdr:from>
    <cdr:to>
      <cdr:x>0.63479</cdr:x>
      <cdr:y>0.54759</cdr:y>
    </cdr:to>
    <cdr:sp macro="" textlink="">
      <cdr:nvSpPr>
        <cdr:cNvPr id="18" name="TextBox 17"/>
        <cdr:cNvSpPr txBox="1"/>
      </cdr:nvSpPr>
      <cdr:spPr>
        <a:xfrm xmlns:a="http://schemas.openxmlformats.org/drawingml/2006/main">
          <a:off x="5029200" y="2867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2</a:t>
          </a:r>
          <a:endParaRPr lang="en-US" sz="1200" dirty="0">
            <a:latin typeface="Arial" pitchFamily="34" charset="0"/>
            <a:cs typeface="Arial" pitchFamily="34" charset="0"/>
          </a:endParaRPr>
        </a:p>
      </cdr:txBody>
    </cdr:sp>
  </cdr:relSizeAnchor>
  <cdr:relSizeAnchor xmlns:cdr="http://schemas.openxmlformats.org/drawingml/2006/chartDrawing">
    <cdr:from>
      <cdr:x>0.56155</cdr:x>
      <cdr:y>0.29379</cdr:y>
    </cdr:from>
    <cdr:to>
      <cdr:x>0.56968</cdr:x>
      <cdr:y>0.42621</cdr:y>
    </cdr:to>
    <cdr:cxnSp macro="">
      <cdr:nvCxnSpPr>
        <cdr:cNvPr id="20" name="Straight Arrow Connector 19"/>
        <cdr:cNvCxnSpPr/>
      </cdr:nvCxnSpPr>
      <cdr:spPr>
        <a:xfrm xmlns:a="http://schemas.openxmlformats.org/drawingml/2006/main" flipV="1">
          <a:off x="5257800" y="2028825"/>
          <a:ext cx="76200" cy="9144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0.67016</cdr:x>
      <cdr:y>0.61379</cdr:y>
    </cdr:from>
    <cdr:to>
      <cdr:x>0.76782</cdr:x>
      <cdr:y>0.74621</cdr:y>
    </cdr:to>
    <cdr:sp macro="" textlink="">
      <cdr:nvSpPr>
        <cdr:cNvPr id="22" name="TextBox 21"/>
        <cdr:cNvSpPr txBox="1"/>
      </cdr:nvSpPr>
      <cdr:spPr>
        <a:xfrm xmlns:a="http://schemas.openxmlformats.org/drawingml/2006/main">
          <a:off x="6274780" y="4238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Point 1</a:t>
          </a:r>
          <a:endParaRPr lang="en-US" sz="1200" dirty="0">
            <a:latin typeface="Arial" pitchFamily="34" charset="0"/>
            <a:cs typeface="Arial" pitchFamily="34" charset="0"/>
          </a:endParaRPr>
        </a:p>
      </cdr:txBody>
    </cdr:sp>
  </cdr:relSizeAnchor>
  <cdr:relSizeAnchor xmlns:cdr="http://schemas.openxmlformats.org/drawingml/2006/chartDrawing">
    <cdr:from>
      <cdr:x>0.73245</cdr:x>
      <cdr:y>0.61379</cdr:y>
    </cdr:from>
    <cdr:to>
      <cdr:x>0.78128</cdr:x>
      <cdr:y>0.63586</cdr:y>
    </cdr:to>
    <cdr:cxnSp macro="">
      <cdr:nvCxnSpPr>
        <cdr:cNvPr id="24" name="Straight Arrow Connector 23"/>
        <cdr:cNvCxnSpPr/>
      </cdr:nvCxnSpPr>
      <cdr:spPr>
        <a:xfrm xmlns:a="http://schemas.openxmlformats.org/drawingml/2006/main" flipV="1">
          <a:off x="6858000" y="4238625"/>
          <a:ext cx="457200" cy="1524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0.8057</cdr:x>
      <cdr:y>0.27172</cdr:y>
    </cdr:from>
    <cdr:to>
      <cdr:x>0.90336</cdr:x>
      <cdr:y>0.40414</cdr:y>
    </cdr:to>
    <cdr:sp macro="" textlink="">
      <cdr:nvSpPr>
        <cdr:cNvPr id="27" name="TextBox 26"/>
        <cdr:cNvSpPr txBox="1"/>
      </cdr:nvSpPr>
      <cdr:spPr>
        <a:xfrm xmlns:a="http://schemas.openxmlformats.org/drawingml/2006/main">
          <a:off x="7543800" y="18764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pitchFamily="34" charset="0"/>
              <a:cs typeface="Arial" pitchFamily="34" charset="0"/>
            </a:rPr>
            <a:t>Abeam Points</a:t>
          </a:r>
          <a:endParaRPr lang="en-US" sz="1200" dirty="0">
            <a:latin typeface="Arial" pitchFamily="34" charset="0"/>
            <a:cs typeface="Arial" pitchFamily="34" charset="0"/>
          </a:endParaRPr>
        </a:p>
      </cdr:txBody>
    </cdr:sp>
  </cdr:relSizeAnchor>
  <cdr:relSizeAnchor xmlns:cdr="http://schemas.openxmlformats.org/drawingml/2006/chartDrawing">
    <cdr:from>
      <cdr:x>0.70553</cdr:x>
      <cdr:y>0.26069</cdr:y>
    </cdr:from>
    <cdr:to>
      <cdr:x>0.82761</cdr:x>
      <cdr:y>0.29379</cdr:y>
    </cdr:to>
    <cdr:cxnSp macro="">
      <cdr:nvCxnSpPr>
        <cdr:cNvPr id="29" name="Straight Arrow Connector 28"/>
        <cdr:cNvCxnSpPr/>
      </cdr:nvCxnSpPr>
      <cdr:spPr>
        <a:xfrm xmlns:a="http://schemas.openxmlformats.org/drawingml/2006/main" flipH="1" flipV="1">
          <a:off x="6605961" y="1800225"/>
          <a:ext cx="1143000" cy="228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0.70553</cdr:x>
      <cdr:y>0.30483</cdr:y>
    </cdr:from>
    <cdr:to>
      <cdr:x>0.85202</cdr:x>
      <cdr:y>0.50345</cdr:y>
    </cdr:to>
    <cdr:cxnSp macro="">
      <cdr:nvCxnSpPr>
        <cdr:cNvPr id="31" name="Straight Arrow Connector 30"/>
        <cdr:cNvCxnSpPr/>
      </cdr:nvCxnSpPr>
      <cdr:spPr>
        <a:xfrm xmlns:a="http://schemas.openxmlformats.org/drawingml/2006/main" flipH="1">
          <a:off x="6605961" y="2105025"/>
          <a:ext cx="1371600" cy="13716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0.84938</cdr:x>
      <cdr:y>0.40336</cdr:y>
    </cdr:from>
    <cdr:to>
      <cdr:x>0.85954</cdr:x>
      <cdr:y>0.46957</cdr:y>
    </cdr:to>
    <cdr:sp macro="" textlink="">
      <cdr:nvSpPr>
        <cdr:cNvPr id="32" name="Left Arrow 31"/>
        <cdr:cNvSpPr/>
      </cdr:nvSpPr>
      <cdr:spPr>
        <a:xfrm xmlns:a="http://schemas.openxmlformats.org/drawingml/2006/main" rot="3672166">
          <a:off x="7771805" y="2966499"/>
          <a:ext cx="457200" cy="95135"/>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0.2984</cdr:x>
      <cdr:y>0.38514</cdr:y>
    </cdr:from>
    <cdr:to>
      <cdr:x>0.30991</cdr:x>
      <cdr:y>0.45913</cdr:y>
    </cdr:to>
    <cdr:sp macro="" textlink="">
      <cdr:nvSpPr>
        <cdr:cNvPr id="33" name="Left Arrow 32"/>
        <cdr:cNvSpPr/>
      </cdr:nvSpPr>
      <cdr:spPr>
        <a:xfrm xmlns:a="http://schemas.openxmlformats.org/drawingml/2006/main" rot="18841743">
          <a:off x="2592370" y="2861243"/>
          <a:ext cx="510939" cy="107747"/>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0.1943</cdr:x>
      <cdr:y>0.28588</cdr:y>
    </cdr:from>
    <cdr:to>
      <cdr:x>0.20046</cdr:x>
      <cdr:y>0.35208</cdr:y>
    </cdr:to>
    <cdr:sp macro="" textlink="">
      <cdr:nvSpPr>
        <cdr:cNvPr id="35" name="Left Arrow 34"/>
        <cdr:cNvSpPr/>
      </cdr:nvSpPr>
      <cdr:spPr>
        <a:xfrm xmlns:a="http://schemas.openxmlformats.org/drawingml/2006/main" rot="18847387">
          <a:off x="1619461" y="2173940"/>
          <a:ext cx="457200" cy="57640"/>
        </a:xfrm>
        <a:prstGeom xmlns:a="http://schemas.openxmlformats.org/drawingml/2006/main" prst="left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0.66531</cdr:x>
      <cdr:y>0.38483</cdr:y>
    </cdr:from>
    <cdr:to>
      <cdr:x>0.67345</cdr:x>
      <cdr:y>0.43448</cdr:y>
    </cdr:to>
    <cdr:sp macro="" textlink="">
      <cdr:nvSpPr>
        <cdr:cNvPr id="36" name="Left Arrow 35"/>
        <cdr:cNvSpPr/>
      </cdr:nvSpPr>
      <cdr:spPr>
        <a:xfrm xmlns:a="http://schemas.openxmlformats.org/drawingml/2006/main" rot="3091540">
          <a:off x="6096000" y="2790825"/>
          <a:ext cx="342900" cy="76200"/>
        </a:xfrm>
        <a:prstGeom xmlns:a="http://schemas.openxmlformats.org/drawingml/2006/main" prst="left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0.51272</cdr:x>
      <cdr:y>0.77931</cdr:y>
    </cdr:from>
    <cdr:to>
      <cdr:x>0.56155</cdr:x>
      <cdr:y>0.79476</cdr:y>
    </cdr:to>
    <cdr:sp macro="" textlink="">
      <cdr:nvSpPr>
        <cdr:cNvPr id="37" name="Right Arrow 36"/>
        <cdr:cNvSpPr/>
      </cdr:nvSpPr>
      <cdr:spPr>
        <a:xfrm xmlns:a="http://schemas.openxmlformats.org/drawingml/2006/main">
          <a:off x="4800600" y="5381626"/>
          <a:ext cx="457200" cy="106678"/>
        </a:xfrm>
        <a:prstGeom xmlns:a="http://schemas.openxmlformats.org/drawingml/2006/main" prst="right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0.46116</cdr:x>
      <cdr:y>0.83274</cdr:y>
    </cdr:from>
    <cdr:to>
      <cdr:x>0.5233</cdr:x>
      <cdr:y>0.84098</cdr:y>
    </cdr:to>
    <cdr:sp macro="" textlink="">
      <cdr:nvSpPr>
        <cdr:cNvPr id="2" name="Right Arrow 1"/>
        <cdr:cNvSpPr/>
      </cdr:nvSpPr>
      <cdr:spPr>
        <a:xfrm xmlns:a="http://schemas.openxmlformats.org/drawingml/2006/main">
          <a:off x="4524374" y="5322288"/>
          <a:ext cx="609600" cy="5267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0.16602</cdr:x>
      <cdr:y>0.35693</cdr:y>
    </cdr:from>
    <cdr:to>
      <cdr:x>0.17379</cdr:x>
      <cdr:y>0.41654</cdr:y>
    </cdr:to>
    <cdr:sp macro="" textlink="">
      <cdr:nvSpPr>
        <cdr:cNvPr id="3" name="Left Arrow 2"/>
        <cdr:cNvSpPr/>
      </cdr:nvSpPr>
      <cdr:spPr>
        <a:xfrm xmlns:a="http://schemas.openxmlformats.org/drawingml/2006/main" rot="17845416">
          <a:off x="1476374" y="2433638"/>
          <a:ext cx="381000" cy="76200"/>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0.85663</cdr:x>
      <cdr:y>0.42939</cdr:y>
    </cdr:from>
    <cdr:to>
      <cdr:x>0.8657</cdr:x>
      <cdr:y>0.51521</cdr:y>
    </cdr:to>
    <cdr:sp macro="" textlink="">
      <cdr:nvSpPr>
        <cdr:cNvPr id="4" name="Left Arrow 3"/>
        <cdr:cNvSpPr/>
      </cdr:nvSpPr>
      <cdr:spPr>
        <a:xfrm xmlns:a="http://schemas.openxmlformats.org/drawingml/2006/main" rot="4495867">
          <a:off x="8174437" y="2974074"/>
          <a:ext cx="548474" cy="89071"/>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0.63204</cdr:x>
      <cdr:y>0.73845</cdr:y>
    </cdr:from>
    <cdr:to>
      <cdr:x>0.74854</cdr:x>
      <cdr:y>0.85768</cdr:y>
    </cdr:to>
    <cdr:cxnSp macro="">
      <cdr:nvCxnSpPr>
        <cdr:cNvPr id="6" name="Straight Arrow Connector 5"/>
        <cdr:cNvCxnSpPr/>
      </cdr:nvCxnSpPr>
      <cdr:spPr>
        <a:xfrm xmlns:a="http://schemas.openxmlformats.org/drawingml/2006/main">
          <a:off x="6200774" y="4719638"/>
          <a:ext cx="1143000" cy="762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0.43786</cdr:x>
      <cdr:y>0.66692</cdr:y>
    </cdr:from>
    <cdr:to>
      <cdr:x>0.67864</cdr:x>
      <cdr:y>0.75037</cdr:y>
    </cdr:to>
    <cdr:sp macro="" textlink="">
      <cdr:nvSpPr>
        <cdr:cNvPr id="7" name="TextBox 6"/>
        <cdr:cNvSpPr txBox="1"/>
      </cdr:nvSpPr>
      <cdr:spPr>
        <a:xfrm xmlns:a="http://schemas.openxmlformats.org/drawingml/2006/main">
          <a:off x="4295774" y="4262438"/>
          <a:ext cx="2362200" cy="533400"/>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none" rtlCol="0"/>
        <a:lstStyle xmlns:a="http://schemas.openxmlformats.org/drawingml/2006/main"/>
        <a:p xmlns:a="http://schemas.openxmlformats.org/drawingml/2006/main">
          <a:pPr algn="ctr"/>
          <a:r>
            <a:rPr lang="en-US" sz="1200" dirty="0" smtClean="0">
              <a:latin typeface="Arial" pitchFamily="34" charset="0"/>
              <a:cs typeface="Arial" pitchFamily="34" charset="0"/>
            </a:rPr>
            <a:t>360 Degree Standard Rate Turn</a:t>
          </a:r>
        </a:p>
        <a:p xmlns:a="http://schemas.openxmlformats.org/drawingml/2006/main">
          <a:pPr algn="ctr"/>
          <a:r>
            <a:rPr lang="en-US" sz="1200" dirty="0" smtClean="0">
              <a:latin typeface="Arial" pitchFamily="34" charset="0"/>
              <a:cs typeface="Arial" pitchFamily="34" charset="0"/>
            </a:rPr>
            <a:t>Initiated at the Fix</a:t>
          </a:r>
          <a:endParaRPr lang="en-US" sz="1200" dirty="0">
            <a:latin typeface="Arial" pitchFamily="34" charset="0"/>
            <a:cs typeface="Arial" pitchFamily="34" charset="0"/>
          </a:endParaRPr>
        </a:p>
      </cdr:txBody>
    </cdr:sp>
  </cdr:relSizeAnchor>
  <cdr:relSizeAnchor xmlns:cdr="http://schemas.openxmlformats.org/drawingml/2006/chartDrawing">
    <cdr:from>
      <cdr:x>0.22039</cdr:x>
      <cdr:y>0.70268</cdr:y>
    </cdr:from>
    <cdr:to>
      <cdr:x>0.31359</cdr:x>
      <cdr:y>0.84575</cdr:y>
    </cdr:to>
    <cdr:sp macro="" textlink="">
      <cdr:nvSpPr>
        <cdr:cNvPr id="8" name="TextBox 7"/>
        <cdr:cNvSpPr txBox="1"/>
      </cdr:nvSpPr>
      <cdr:spPr>
        <a:xfrm xmlns:a="http://schemas.openxmlformats.org/drawingml/2006/main">
          <a:off x="2162174" y="44910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latin typeface="Arial" pitchFamily="34" charset="0"/>
            <a:cs typeface="Arial" pitchFamily="34" charset="0"/>
          </a:endParaRPr>
        </a:p>
      </cdr:txBody>
    </cdr:sp>
  </cdr:relSizeAnchor>
  <cdr:relSizeAnchor xmlns:cdr="http://schemas.openxmlformats.org/drawingml/2006/chartDrawing">
    <cdr:from>
      <cdr:x>0.4767</cdr:x>
      <cdr:y>0.15425</cdr:y>
    </cdr:from>
    <cdr:to>
      <cdr:x>0.5233</cdr:x>
      <cdr:y>0.16617</cdr:y>
    </cdr:to>
    <cdr:sp macro="" textlink="">
      <cdr:nvSpPr>
        <cdr:cNvPr id="9" name="Left Arrow 8"/>
        <cdr:cNvSpPr/>
      </cdr:nvSpPr>
      <cdr:spPr>
        <a:xfrm xmlns:a="http://schemas.openxmlformats.org/drawingml/2006/main">
          <a:off x="4676774" y="985838"/>
          <a:ext cx="457200" cy="76200"/>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0.84175</cdr:x>
      <cdr:y>0.19001</cdr:y>
    </cdr:from>
    <cdr:to>
      <cdr:x>0.93495</cdr:x>
      <cdr:y>0.33309</cdr:y>
    </cdr:to>
    <cdr:sp macro="" textlink="">
      <cdr:nvSpPr>
        <cdr:cNvPr id="10" name="TextBox 9"/>
        <cdr:cNvSpPr txBox="1"/>
      </cdr:nvSpPr>
      <cdr:spPr>
        <a:xfrm xmlns:a="http://schemas.openxmlformats.org/drawingml/2006/main">
          <a:off x="8258174" y="12144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err="1" smtClean="0">
              <a:latin typeface="Arial" pitchFamily="34" charset="0"/>
              <a:cs typeface="Arial" pitchFamily="34" charset="0"/>
            </a:rPr>
            <a:t>Vw</a:t>
          </a:r>
          <a:r>
            <a:rPr lang="en-US" sz="1200" dirty="0" smtClean="0">
              <a:latin typeface="Arial" pitchFamily="34" charset="0"/>
              <a:cs typeface="Arial" pitchFamily="34" charset="0"/>
            </a:rPr>
            <a:t>=1/3</a:t>
          </a:r>
          <a:endParaRPr lang="en-US" sz="1200" dirty="0">
            <a:latin typeface="Arial" pitchFamily="34" charset="0"/>
            <a:cs typeface="Arial" pitchFamily="34" charset="0"/>
          </a:endParaRPr>
        </a:p>
      </cdr:txBody>
    </cdr:sp>
  </cdr:relSizeAnchor>
  <cdr:relSizeAnchor xmlns:cdr="http://schemas.openxmlformats.org/drawingml/2006/chartDrawing">
    <cdr:from>
      <cdr:x>0.87282</cdr:x>
      <cdr:y>0.22578</cdr:y>
    </cdr:from>
    <cdr:to>
      <cdr:x>0.88058</cdr:x>
      <cdr:y>0.24963</cdr:y>
    </cdr:to>
    <cdr:cxnSp macro="">
      <cdr:nvCxnSpPr>
        <cdr:cNvPr id="12" name="Straight Arrow Connector 11"/>
        <cdr:cNvCxnSpPr/>
      </cdr:nvCxnSpPr>
      <cdr:spPr>
        <a:xfrm xmlns:a="http://schemas.openxmlformats.org/drawingml/2006/main" flipH="1">
          <a:off x="8562974" y="1443038"/>
          <a:ext cx="76200" cy="152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0.26718</cdr:x>
      <cdr:y>0.83274</cdr:y>
    </cdr:from>
    <cdr:to>
      <cdr:x>0.2879</cdr:x>
      <cdr:y>0.86742</cdr:y>
    </cdr:to>
    <cdr:sp macro="" textlink="">
      <cdr:nvSpPr>
        <cdr:cNvPr id="13" name="4-Point Star 12"/>
        <cdr:cNvSpPr/>
      </cdr:nvSpPr>
      <cdr:spPr>
        <a:xfrm xmlns:a="http://schemas.openxmlformats.org/drawingml/2006/main">
          <a:off x="2621256" y="5322287"/>
          <a:ext cx="203279" cy="221650"/>
        </a:xfrm>
        <a:prstGeom xmlns:a="http://schemas.openxmlformats.org/drawingml/2006/main" prst="star4">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0.74078</cdr:x>
      <cdr:y>0.84443</cdr:y>
    </cdr:from>
    <cdr:to>
      <cdr:x>0.75631</cdr:x>
      <cdr:y>0.86827</cdr:y>
    </cdr:to>
    <cdr:sp macro="" textlink="">
      <cdr:nvSpPr>
        <cdr:cNvPr id="14" name="4-Point Star 13"/>
        <cdr:cNvSpPr/>
      </cdr:nvSpPr>
      <cdr:spPr>
        <a:xfrm xmlns:a="http://schemas.openxmlformats.org/drawingml/2006/main">
          <a:off x="7267574" y="5396971"/>
          <a:ext cx="152400" cy="152400"/>
        </a:xfrm>
        <a:prstGeom xmlns:a="http://schemas.openxmlformats.org/drawingml/2006/main" prst="star4">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CB2EC-B79F-46D5-BE87-4DFEC6B164AD}" type="datetimeFigureOut">
              <a:rPr lang="en-US" smtClean="0"/>
              <a:pPr/>
              <a:t>12/4/13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057CB-BC6C-4D9C-A1FE-13B757EAE46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12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07F4A3-9DB5-46F0-B2FB-E00F64796DF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In</a:t>
            </a:r>
            <a:r>
              <a:rPr lang="en-US" baseline="0" dirty="0" smtClean="0"/>
              <a:t> this non-standard holding pattern the wind is coming from 45 degrees left of the inbound course at a wind speed ratio of 0.3.</a:t>
            </a:r>
          </a:p>
          <a:p>
            <a:pPr marL="228600" indent="-228600">
              <a:buAutoNum type="arabicParenBoth"/>
            </a:pPr>
            <a:r>
              <a:rPr lang="en-US" baseline="0" dirty="0" smtClean="0"/>
              <a:t>The outbound time shown in slide 39 is the time between points 1 and 2.</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653083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Here we have </a:t>
            </a:r>
            <a:r>
              <a:rPr lang="en-US" dirty="0" err="1" smtClean="0"/>
              <a:t>overlayed</a:t>
            </a:r>
            <a:r>
              <a:rPr lang="en-US" baseline="0" dirty="0" smtClean="0"/>
              <a:t> the non-standard holding pattern (blue color) for a wind 45 degrees right of the inbound course for a wind speed ratio of 0.3.</a:t>
            </a:r>
          </a:p>
          <a:p>
            <a:pPr marL="228600" indent="-228600">
              <a:buAutoNum type="arabicParenBoth"/>
            </a:pPr>
            <a:r>
              <a:rPr lang="en-US" baseline="0" dirty="0" smtClean="0"/>
              <a:t>Note the outbound time for the blue circuit is the time between points 1 and 2.</a:t>
            </a:r>
          </a:p>
          <a:p>
            <a:pPr marL="228600" indent="-228600">
              <a:buAutoNum type="arabicParenBoth"/>
            </a:pPr>
            <a:r>
              <a:rPr lang="en-US" baseline="0" dirty="0" smtClean="0"/>
              <a:t>It is easy to see that the time measured from the abeam point of the fix is considerably different when the wind is on the nose or the tail during the outbound turn.</a:t>
            </a:r>
          </a:p>
          <a:p>
            <a:pPr marL="228600" indent="-228600">
              <a:buAutoNum type="arabicParenBoth"/>
            </a:pPr>
            <a:r>
              <a:rPr lang="en-US" baseline="0" dirty="0" smtClean="0"/>
              <a:t>However, the equation for the outbound time shows that the outbound time from the wings level point is the same regardless of whether the wind is coming 45 degrees to the left or right of the inbound course.</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18931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370215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Note that the outbound</a:t>
            </a:r>
            <a:r>
              <a:rPr lang="en-US" baseline="0" dirty="0" smtClean="0"/>
              <a:t> times shown above are obtained from the outbound time equation in slide 39.</a:t>
            </a:r>
          </a:p>
          <a:p>
            <a:pPr marL="228600" indent="-228600">
              <a:buAutoNum type="arabicParenBoth"/>
            </a:pPr>
            <a:r>
              <a:rPr lang="en-US" baseline="0" dirty="0" smtClean="0"/>
              <a:t>In the headwind/tailwind case the outbound heading is 180 degrees relative to the inbound course and the inbound wind correction(</a:t>
            </a:r>
            <a:r>
              <a:rPr lang="en-US" baseline="0" dirty="0" smtClean="0">
                <a:sym typeface="Mathematica1"/>
              </a:rPr>
              <a:t>) is zero. Since the Sin(180)=0, and Sin(0)=0, the equation for the outbound time in slide 39 is 0/0. This is an indeterminate form of the equation for the outbound time and one must use a limiting process in calculus, called </a:t>
            </a:r>
            <a:r>
              <a:rPr lang="en-US" baseline="0" dirty="0" err="1" smtClean="0">
                <a:sym typeface="Mathematica1"/>
              </a:rPr>
              <a:t>l’Hopital’s</a:t>
            </a:r>
            <a:r>
              <a:rPr lang="en-US" baseline="0" dirty="0" smtClean="0">
                <a:sym typeface="Mathematica1"/>
              </a:rPr>
              <a:t> rule to obtain the correct limit for the outbound time. The outbound time is shown in the above slide.</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59010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In this</a:t>
            </a:r>
            <a:r>
              <a:rPr lang="en-US" baseline="0" dirty="0" smtClean="0"/>
              <a:t> particular case, the holding pattern will take exactly 3 minutes to complete.</a:t>
            </a:r>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3285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7934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In the above slide we are just computing the outbound</a:t>
            </a:r>
            <a:r>
              <a:rPr lang="en-US" baseline="0" dirty="0" smtClean="0"/>
              <a:t> and inbound distances, and equating them.</a:t>
            </a:r>
          </a:p>
          <a:p>
            <a:pPr marL="228600" indent="-228600">
              <a:buAutoNum type="arabicParenBoth"/>
            </a:pPr>
            <a:r>
              <a:rPr lang="en-US" baseline="0" dirty="0" smtClean="0"/>
              <a:t>Recall that V</a:t>
            </a:r>
            <a:r>
              <a:rPr lang="en-US" baseline="-25000" dirty="0" smtClean="0"/>
              <a:t>W </a:t>
            </a:r>
            <a:r>
              <a:rPr lang="en-US" baseline="0" dirty="0" smtClean="0"/>
              <a:t> is the ratio of the wind speed to the TAS, so that the product of the wind speed ratio and the TAS  is just the wind speed.</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845193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It is easy to see that when the wind speed ratio is small, the correction to the outbound time is nearly equal to the error in the inbound time</a:t>
            </a:r>
            <a:r>
              <a:rPr lang="en-US" baseline="0" dirty="0" smtClean="0"/>
              <a:t> (scale factor is approximately 1)</a:t>
            </a:r>
            <a:endParaRPr lang="en-US" dirty="0" smtClean="0"/>
          </a:p>
          <a:p>
            <a:pPr marL="228600" indent="-228600">
              <a:buAutoNum type="arabicParenBoth"/>
            </a:pPr>
            <a:r>
              <a:rPr lang="en-US" dirty="0" smtClean="0"/>
              <a:t>However, when</a:t>
            </a:r>
            <a:r>
              <a:rPr lang="en-US" baseline="0" dirty="0" smtClean="0"/>
              <a:t> the wind speed ratio is larger than about 0.05, the scale factor is different than 1. In the headwind case, the scale factor for the outbound time is less than 1, and</a:t>
            </a:r>
          </a:p>
          <a:p>
            <a:pPr marL="0" indent="0">
              <a:buNone/>
            </a:pPr>
            <a:r>
              <a:rPr lang="en-US" baseline="0" dirty="0" smtClean="0"/>
              <a:t>     for the tailwind case, the scale factor for the outbound time is greater than 1.</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973844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057CB-BC6C-4D9C-A1FE-13B757EAE465}"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28166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orient the reader:</a:t>
            </a:r>
          </a:p>
          <a:p>
            <a:endParaRPr lang="en-US" dirty="0" smtClean="0"/>
          </a:p>
          <a:p>
            <a:pPr marL="228600" indent="-228600">
              <a:buAutoNum type="arabicParenBoth"/>
            </a:pPr>
            <a:r>
              <a:rPr lang="en-US" baseline="0" dirty="0" smtClean="0"/>
              <a:t>Point 0 is the holding fix</a:t>
            </a:r>
          </a:p>
          <a:p>
            <a:pPr marL="228600" indent="-228600">
              <a:buAutoNum type="arabicParenBoth"/>
            </a:pPr>
            <a:r>
              <a:rPr lang="en-US" baseline="0" dirty="0" smtClean="0"/>
              <a:t>Point 1 is the end of the first turn to the outbound heading </a:t>
            </a:r>
          </a:p>
          <a:p>
            <a:pPr marL="228600" indent="-228600">
              <a:buAutoNum type="arabicParenBoth"/>
            </a:pPr>
            <a:r>
              <a:rPr lang="en-US" baseline="0" dirty="0" smtClean="0"/>
              <a:t>Point 2 is the end of the outbound time and the initiation of the inbound turn</a:t>
            </a:r>
          </a:p>
          <a:p>
            <a:pPr marL="228600" indent="-228600">
              <a:buAutoNum type="arabicParenBoth"/>
            </a:pPr>
            <a:r>
              <a:rPr lang="en-US" baseline="0" dirty="0" smtClean="0"/>
              <a:t>Point 3 is point where the aircraft has intercepted the inbound course with a 1 minute time to the fix</a:t>
            </a:r>
          </a:p>
          <a:p>
            <a:pPr marL="0" indent="0">
              <a:buNone/>
            </a:pPr>
            <a:endParaRPr lang="en-US" baseline="0" dirty="0" smtClean="0"/>
          </a:p>
          <a:p>
            <a:pPr marL="0" indent="0">
              <a:buNone/>
            </a:pPr>
            <a:r>
              <a:rPr lang="en-US" baseline="0" dirty="0" smtClean="0"/>
              <a:t>Associated with these points are the four legs of the holding pattern. </a:t>
            </a:r>
          </a:p>
          <a:p>
            <a:pPr marL="0" indent="0">
              <a:buNone/>
            </a:pPr>
            <a:r>
              <a:rPr lang="en-US" baseline="0" dirty="0" smtClean="0"/>
              <a:t>The legs are designated as follows:</a:t>
            </a:r>
          </a:p>
          <a:p>
            <a:pPr marL="0" indent="0">
              <a:buNone/>
            </a:pPr>
            <a:r>
              <a:rPr lang="en-US" baseline="0" dirty="0" smtClean="0"/>
              <a:t>Leg between point 0 and 1 is 0-1</a:t>
            </a:r>
          </a:p>
          <a:p>
            <a:pPr marL="0" indent="0">
              <a:buNone/>
            </a:pPr>
            <a:r>
              <a:rPr lang="en-US" baseline="0" dirty="0" smtClean="0"/>
              <a:t>Leg between point 1 and 2 is 1-2</a:t>
            </a:r>
          </a:p>
          <a:p>
            <a:pPr marL="0" indent="0">
              <a:buNone/>
            </a:pPr>
            <a:r>
              <a:rPr lang="en-US" baseline="0" dirty="0" smtClean="0"/>
              <a:t>Leg between point 2 and 3 is 2-3</a:t>
            </a:r>
          </a:p>
          <a:p>
            <a:pPr marL="0" indent="0">
              <a:buNone/>
            </a:pPr>
            <a:r>
              <a:rPr lang="en-US" baseline="0" dirty="0" smtClean="0"/>
              <a:t>Leg between point 3 and 0 is 3-0</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0188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concept</a:t>
            </a:r>
            <a:r>
              <a:rPr lang="en-US" baseline="0" dirty="0" smtClean="0"/>
              <a:t> of groundspeed:</a:t>
            </a:r>
          </a:p>
          <a:p>
            <a:endParaRPr lang="en-US" baseline="0" dirty="0" smtClean="0"/>
          </a:p>
          <a:p>
            <a:r>
              <a:rPr lang="en-US" baseline="0" dirty="0" smtClean="0"/>
              <a:t>Recall that V</a:t>
            </a:r>
            <a:r>
              <a:rPr lang="en-US" baseline="-25000" dirty="0" smtClean="0"/>
              <a:t>W </a:t>
            </a:r>
            <a:r>
              <a:rPr lang="en-US" baseline="0" dirty="0" smtClean="0"/>
              <a:t> = V</a:t>
            </a:r>
            <a:r>
              <a:rPr lang="en-US" baseline="-25000" dirty="0" smtClean="0"/>
              <a:t>WIND</a:t>
            </a:r>
            <a:r>
              <a:rPr lang="en-US" baseline="0" dirty="0" smtClean="0"/>
              <a:t> / V</a:t>
            </a:r>
            <a:r>
              <a:rPr lang="en-US" baseline="-25000" dirty="0" smtClean="0"/>
              <a:t>TAS</a:t>
            </a:r>
            <a:r>
              <a:rPr lang="en-US" baseline="0" dirty="0" smtClean="0"/>
              <a:t> , where V</a:t>
            </a:r>
            <a:r>
              <a:rPr lang="en-US" baseline="-25000" dirty="0" smtClean="0"/>
              <a:t>WIND</a:t>
            </a:r>
            <a:r>
              <a:rPr lang="en-US" baseline="0" dirty="0" smtClean="0"/>
              <a:t> is the wind speed and V</a:t>
            </a:r>
            <a:r>
              <a:rPr lang="en-US" baseline="-25000" dirty="0" smtClean="0"/>
              <a:t>TAS</a:t>
            </a:r>
            <a:r>
              <a:rPr lang="en-US" baseline="0" dirty="0" smtClean="0"/>
              <a:t> is the aircraft TAS.</a:t>
            </a:r>
          </a:p>
          <a:p>
            <a:r>
              <a:rPr lang="en-US" baseline="0" dirty="0" smtClean="0"/>
              <a:t>The coordinates in the X-Y plane have been normalized by the V</a:t>
            </a:r>
            <a:r>
              <a:rPr lang="en-US" baseline="-25000" dirty="0" smtClean="0"/>
              <a:t>TAS</a:t>
            </a:r>
            <a:r>
              <a:rPr lang="en-US" baseline="0" dirty="0" smtClean="0"/>
              <a:t>. This has been done to make the shape of the holding pattern independent of the V</a:t>
            </a:r>
            <a:r>
              <a:rPr lang="en-US" baseline="-25000" dirty="0" smtClean="0"/>
              <a:t>TAS</a:t>
            </a:r>
            <a:r>
              <a:rPr lang="en-US" baseline="0" dirty="0" smtClean="0"/>
              <a:t>. Once the shape of the holding pattern is determined, the actual distances of X and Y are obtained by multiplying the normalized coordinates by the V</a:t>
            </a:r>
            <a:r>
              <a:rPr lang="en-US" baseline="-25000" dirty="0" smtClean="0"/>
              <a:t>TAS.</a:t>
            </a:r>
            <a:endParaRPr lang="en-US" baseline="0" dirty="0" smtClean="0"/>
          </a:p>
          <a:p>
            <a:endParaRPr lang="en-US" baseline="0" dirty="0" smtClean="0"/>
          </a:p>
          <a:p>
            <a:pPr marL="228600" indent="-228600">
              <a:buAutoNum type="arabicParenBoth"/>
            </a:pPr>
            <a:r>
              <a:rPr lang="en-US" baseline="0" dirty="0" smtClean="0"/>
              <a:t>The angle </a:t>
            </a:r>
            <a:r>
              <a:rPr lang="en-US" baseline="0" dirty="0" smtClean="0">
                <a:sym typeface="Mathematica1"/>
              </a:rPr>
              <a:t> is the heading of the aircraft relative to the inbound course</a:t>
            </a:r>
          </a:p>
          <a:p>
            <a:pPr marL="228600" indent="-228600">
              <a:buAutoNum type="arabicParenBoth"/>
            </a:pPr>
            <a:r>
              <a:rPr lang="en-US" baseline="0" dirty="0" smtClean="0">
                <a:sym typeface="Mathematica1"/>
              </a:rPr>
              <a:t>The angle  is the direction the wind is blowing relative to the inbound course. Thus when the angle  is zero, the aircraft is on a headwind when inbound to the fix and on a tailwind when outbound from the fix.</a:t>
            </a:r>
          </a:p>
          <a:p>
            <a:pPr marL="228600" indent="-228600">
              <a:buAutoNum type="arabicParenBoth"/>
            </a:pPr>
            <a:r>
              <a:rPr lang="en-US" baseline="0" dirty="0" smtClean="0">
                <a:sym typeface="Mathematica1"/>
              </a:rPr>
              <a:t>We define the coordinate X parallel to the inbound leg and Y perpendicular to the inbound leg. X=0 and Y=0 is the location of the holding fix.</a:t>
            </a:r>
          </a:p>
          <a:p>
            <a:pPr marL="228600" indent="-228600">
              <a:buAutoNum type="arabicParenBoth"/>
            </a:pPr>
            <a:r>
              <a:rPr lang="en-US" baseline="0" dirty="0" smtClean="0">
                <a:sym typeface="Mathematica1"/>
              </a:rPr>
              <a:t>Slide 17 shows the simple right triangle relations for the headwind and crosswind components.</a:t>
            </a:r>
          </a:p>
          <a:p>
            <a:pPr marL="228600" indent="-228600">
              <a:buAutoNum type="arabicParenBoth"/>
            </a:pPr>
            <a:r>
              <a:rPr lang="en-US" baseline="0" dirty="0" smtClean="0">
                <a:sym typeface="Mathematica1"/>
              </a:rPr>
              <a:t> The Y-component of the aircraft takes the TAS and multiplies it by the Sine of the angle between the inbound course and the relative heading. </a:t>
            </a:r>
          </a:p>
          <a:p>
            <a:pPr marL="228600" indent="-228600">
              <a:buAutoNum type="arabicParenBoth"/>
            </a:pPr>
            <a:r>
              <a:rPr lang="en-US" baseline="0" dirty="0" smtClean="0">
                <a:sym typeface="Mathematica1"/>
              </a:rPr>
              <a:t>The X-component of the aircraft takes the TAS and multiplies it by the Cosine of the angle between the inbound course and the relative heading</a:t>
            </a:r>
          </a:p>
          <a:p>
            <a:pPr marL="228600" indent="-228600">
              <a:buAutoNum type="arabicParenBoth"/>
            </a:pPr>
            <a:r>
              <a:rPr lang="en-US" baseline="0" dirty="0" smtClean="0">
                <a:sym typeface="Mathematica1"/>
              </a:rPr>
              <a:t>The X-component of the wind velocity is just the wind speed multiplied by the Cos , however, it needs to have a negative sign since the coordinate system is X positive along the inbound course.</a:t>
            </a:r>
          </a:p>
          <a:p>
            <a:pPr marL="228600" indent="-228600">
              <a:buAutoNum type="arabicParenBoth"/>
            </a:pPr>
            <a:r>
              <a:rPr lang="en-US" baseline="0" dirty="0" smtClean="0">
                <a:sym typeface="Mathematica1"/>
              </a:rPr>
              <a:t>The Y-component of the wind velocity is just the wind speed multiplied by the Sin , however, it also needs to have a negative sign since  the coordinate system has Y positive in the upward direction.</a:t>
            </a:r>
          </a:p>
          <a:p>
            <a:pPr marL="228600" indent="-228600">
              <a:buAutoNum type="arabicParenBoth"/>
            </a:pPr>
            <a:r>
              <a:rPr lang="en-US" baseline="0" dirty="0" smtClean="0">
                <a:sym typeface="Mathematica1"/>
              </a:rPr>
              <a:t>Therefore, the resultant groundspeed in the X direction (V</a:t>
            </a:r>
            <a:r>
              <a:rPr lang="en-US" baseline="-25000" dirty="0" smtClean="0">
                <a:sym typeface="Mathematica1"/>
              </a:rPr>
              <a:t>GX</a:t>
            </a:r>
            <a:r>
              <a:rPr lang="en-US" baseline="0" dirty="0" smtClean="0">
                <a:sym typeface="Mathematica1"/>
              </a:rPr>
              <a:t>), and the resultant groundspeed in the Y-direction (V</a:t>
            </a:r>
            <a:r>
              <a:rPr lang="en-US" baseline="-25000" dirty="0" smtClean="0">
                <a:sym typeface="Mathematica1"/>
              </a:rPr>
              <a:t>GY</a:t>
            </a:r>
            <a:r>
              <a:rPr lang="en-US" baseline="0" dirty="0" smtClean="0">
                <a:sym typeface="Mathematica1"/>
              </a:rPr>
              <a:t> ) are shown in the above slide.</a:t>
            </a:r>
          </a:p>
          <a:p>
            <a:pPr marL="228600" indent="-228600">
              <a:buAutoNum type="arabicParenBoth"/>
            </a:pPr>
            <a:r>
              <a:rPr lang="en-US" baseline="0" dirty="0" smtClean="0">
                <a:sym typeface="Mathematica1"/>
              </a:rPr>
              <a:t> Note that for a given relative heading , the groundspeed in the X and Y directions will be constant (assuming the wind direction does not change).</a:t>
            </a:r>
          </a:p>
          <a:p>
            <a:pPr marL="228600" indent="-228600">
              <a:buAutoNum type="arabicParenBoth"/>
            </a:pPr>
            <a:r>
              <a:rPr lang="en-US" baseline="0" dirty="0" smtClean="0">
                <a:sym typeface="Mathematica1"/>
              </a:rPr>
              <a:t> When the aircraft is turning (i.e., the value of  is changing), the groundspeed in the X and Y directions will be changing, since the angle between the inbound course and the relative heading of the aircraft is changing. Thus the headwind (X) component is the Cos  and the crosswind  (Y) component is the Sin .</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03979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concept of Time-Speed-Distance</a:t>
            </a:r>
            <a:r>
              <a:rPr lang="en-US" baseline="0" dirty="0" smtClean="0"/>
              <a:t> that we learned during our primary training basically showed that the distance the aircraft travelled was equal to the time travelled multiplied by the groundspeed of the aircraft.</a:t>
            </a:r>
          </a:p>
          <a:p>
            <a:r>
              <a:rPr lang="en-US" baseline="0" dirty="0" smtClean="0"/>
              <a:t>This statement is only valid when the aircraft groundspeed is constant during the time interval of interest. </a:t>
            </a:r>
          </a:p>
          <a:p>
            <a:r>
              <a:rPr lang="en-US" baseline="0" dirty="0" smtClean="0"/>
              <a:t>(2) When the groundspeed is varying during the time interval of interest, it is necessary to look at a number of very small intervals of time over which the aircraft groundspeed is relatively constant. Then the total distance the aircraft travels is obtained by summing all the time intervals from the initial time to the ending time. In elementary calculus, this technique is call integration. </a:t>
            </a:r>
          </a:p>
          <a:p>
            <a:r>
              <a:rPr lang="en-US" baseline="0" dirty="0" smtClean="0"/>
              <a:t>(3) In the straight legs the groundspeed is constant since the heading is constant.</a:t>
            </a:r>
          </a:p>
          <a:p>
            <a:r>
              <a:rPr lang="en-US" baseline="0" dirty="0" smtClean="0"/>
              <a:t>(4) During the turning portion of the flight, the groundspeed is varying and so one must perform an integration of the groundspeed over time. Here, time can be related to the heading by the constant rate of turn of the aircraft. The heading change is just given by the rate of turn multiplied by the elapsed time. Thus, instead of taking small intervals of time, one can take small intervals of heading change starting from the initial heading to the final heading. Although the rate of turn is not exactly constant(i.e., during the roll-in and roll-out), if the rate of roll-in and roll-out is the same, this effect will be very small.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618539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position</a:t>
            </a:r>
            <a:r>
              <a:rPr lang="en-US" baseline="0" dirty="0" smtClean="0"/>
              <a:t> in the holding pattern is given by the X-Y coordinate, we can track the X-Y coordinates around the holding pattern.</a:t>
            </a:r>
          </a:p>
          <a:p>
            <a:r>
              <a:rPr lang="en-US" baseline="0" dirty="0" smtClean="0"/>
              <a:t>If we integrate the X-component of the groundspeed (V</a:t>
            </a:r>
            <a:r>
              <a:rPr lang="en-US" baseline="-25000" dirty="0" smtClean="0"/>
              <a:t>GX</a:t>
            </a:r>
            <a:r>
              <a:rPr lang="en-US" baseline="0" dirty="0" smtClean="0"/>
              <a:t>) over time and the Y-component of the groundspeed (V</a:t>
            </a:r>
            <a:r>
              <a:rPr lang="en-US" baseline="-25000" dirty="0" smtClean="0"/>
              <a:t>GY</a:t>
            </a:r>
            <a:r>
              <a:rPr lang="en-US" baseline="0" dirty="0" smtClean="0"/>
              <a:t>) over time, we obtain the X and Y coordinates of the aircraft in</a:t>
            </a:r>
          </a:p>
          <a:p>
            <a:r>
              <a:rPr lang="en-US" baseline="0" dirty="0" smtClean="0"/>
              <a:t>the holding pattern. Again, X and Y are zero at the holding fix. </a:t>
            </a:r>
          </a:p>
          <a:p>
            <a:pPr marL="228600" indent="-228600">
              <a:buAutoNum type="arabicParenBoth"/>
            </a:pPr>
            <a:r>
              <a:rPr lang="en-US" baseline="0" dirty="0" smtClean="0"/>
              <a:t>Starting at point 0 we integrate the X and Y- components of the groundspeed from point 0 to point 1. In this turning segment, the heading of the aircraft relative to the inbound course is changing. The aircraft final heading relative to the inbound course is </a:t>
            </a:r>
            <a:r>
              <a:rPr lang="en-US" baseline="0" dirty="0" smtClean="0">
                <a:sym typeface="Mathematica1"/>
              </a:rPr>
              <a:t></a:t>
            </a:r>
            <a:r>
              <a:rPr lang="en-US" baseline="-25000" dirty="0" smtClean="0">
                <a:sym typeface="Mathematica1"/>
              </a:rPr>
              <a:t>H .</a:t>
            </a:r>
          </a:p>
          <a:p>
            <a:pPr marL="228600" indent="-228600">
              <a:buAutoNum type="arabicParenBoth"/>
            </a:pPr>
            <a:r>
              <a:rPr lang="en-US" baseline="-25000" dirty="0" smtClean="0">
                <a:sym typeface="Mathematica1"/>
              </a:rPr>
              <a:t> </a:t>
            </a:r>
            <a:r>
              <a:rPr lang="en-US" baseline="0" dirty="0" smtClean="0">
                <a:sym typeface="Mathematica1"/>
              </a:rPr>
              <a:t> Starting at point 1 (X</a:t>
            </a:r>
            <a:r>
              <a:rPr lang="en-US" baseline="-25000" dirty="0" smtClean="0">
                <a:sym typeface="Mathematica1"/>
              </a:rPr>
              <a:t>1</a:t>
            </a:r>
            <a:r>
              <a:rPr lang="en-US" baseline="0" dirty="0" smtClean="0">
                <a:sym typeface="Mathematica1"/>
              </a:rPr>
              <a:t>  and Y</a:t>
            </a:r>
            <a:r>
              <a:rPr lang="en-US" baseline="-25000" dirty="0" smtClean="0">
                <a:sym typeface="Mathematica1"/>
              </a:rPr>
              <a:t>1</a:t>
            </a:r>
            <a:r>
              <a:rPr lang="en-US" baseline="0" dirty="0" smtClean="0">
                <a:sym typeface="Mathematica1"/>
              </a:rPr>
              <a:t>  are in terms of the unknown heading </a:t>
            </a:r>
            <a:r>
              <a:rPr lang="en-US" baseline="-25000" dirty="0" smtClean="0">
                <a:sym typeface="Mathematica1"/>
              </a:rPr>
              <a:t>H </a:t>
            </a:r>
            <a:r>
              <a:rPr lang="en-US" baseline="0" dirty="0" smtClean="0">
                <a:sym typeface="Mathematica1"/>
              </a:rPr>
              <a:t>), we now add to it the straight segment (1-2).  The endpoint (X</a:t>
            </a:r>
            <a:r>
              <a:rPr lang="en-US" baseline="-25000" dirty="0" smtClean="0">
                <a:sym typeface="Mathematica1"/>
              </a:rPr>
              <a:t>2</a:t>
            </a:r>
            <a:r>
              <a:rPr lang="en-US" baseline="0" dirty="0" smtClean="0">
                <a:sym typeface="Mathematica1"/>
              </a:rPr>
              <a:t> , Y</a:t>
            </a:r>
            <a:r>
              <a:rPr lang="en-US" baseline="-25000" dirty="0" smtClean="0">
                <a:sym typeface="Mathematica1"/>
              </a:rPr>
              <a:t>2</a:t>
            </a:r>
            <a:r>
              <a:rPr lang="en-US" baseline="0" dirty="0" smtClean="0">
                <a:sym typeface="Mathematica1"/>
              </a:rPr>
              <a:t> ) is in terms of the constant groundspeed along that segment and the unknown time from point 1 to point 2.</a:t>
            </a:r>
          </a:p>
          <a:p>
            <a:pPr marL="228600" indent="-228600">
              <a:buAutoNum type="arabicParenBoth"/>
            </a:pPr>
            <a:r>
              <a:rPr lang="en-US" baseline="0" dirty="0" smtClean="0">
                <a:sym typeface="Mathematica1"/>
              </a:rPr>
              <a:t>Next, starting at point 2, we now integrate the X and Y components of the groundspeed from the unknown relative heading </a:t>
            </a:r>
            <a:r>
              <a:rPr lang="en-US" baseline="-25000" dirty="0" smtClean="0">
                <a:sym typeface="Mathematica1"/>
              </a:rPr>
              <a:t>H </a:t>
            </a:r>
            <a:r>
              <a:rPr lang="en-US" baseline="0" dirty="0" smtClean="0">
                <a:sym typeface="Mathematica1"/>
              </a:rPr>
              <a:t> to the known wind correction angle (WCA) along the segment 3-0. This brings us to point 3.</a:t>
            </a:r>
          </a:p>
          <a:p>
            <a:pPr marL="228600" indent="-228600">
              <a:buAutoNum type="arabicParenBoth"/>
            </a:pPr>
            <a:r>
              <a:rPr lang="en-US" baseline="0" dirty="0" smtClean="0">
                <a:sym typeface="Mathematica1"/>
              </a:rPr>
              <a:t>Point 3 is known in terms of the unknown outbound time between point 1 and 2, and the unknown relative outbound heading </a:t>
            </a:r>
            <a:r>
              <a:rPr lang="en-US" baseline="-25000" dirty="0" smtClean="0">
                <a:sym typeface="Mathematica1"/>
              </a:rPr>
              <a:t>H .</a:t>
            </a:r>
          </a:p>
          <a:p>
            <a:pPr marL="228600" indent="-228600">
              <a:buAutoNum type="arabicParenBoth"/>
            </a:pPr>
            <a:r>
              <a:rPr lang="en-US" baseline="-25000" dirty="0" smtClean="0">
                <a:sym typeface="Mathematica1"/>
              </a:rPr>
              <a:t> </a:t>
            </a:r>
            <a:r>
              <a:rPr lang="en-US" baseline="0" dirty="0" smtClean="0">
                <a:sym typeface="Mathematica1"/>
              </a:rPr>
              <a:t> To determine the unknown values of X and Y of point 3 , one imposes two constraints. The first constraint is that we require the Y</a:t>
            </a:r>
            <a:r>
              <a:rPr lang="en-US" baseline="-25000" dirty="0" smtClean="0">
                <a:sym typeface="Mathematica1"/>
              </a:rPr>
              <a:t>3</a:t>
            </a:r>
            <a:r>
              <a:rPr lang="en-US" baseline="0" dirty="0" smtClean="0">
                <a:sym typeface="Mathematica1"/>
              </a:rPr>
              <a:t>  component to be exactly zero (since we want to locate the aircraft on the centerline of the inbound course); and second, we require the distance from point 3 to point 0 to be equal to the constant groundspeed on the inbound course multiplied by a 1 minute time interval.</a:t>
            </a:r>
          </a:p>
          <a:p>
            <a:pPr marL="228600" indent="-228600">
              <a:buAutoNum type="arabicParenBoth"/>
            </a:pPr>
            <a:r>
              <a:rPr lang="en-US" baseline="0" dirty="0" smtClean="0">
                <a:sym typeface="Mathematica1"/>
              </a:rPr>
              <a:t>Elementary algebra states that if we have two unknowns we require two equations to solve for these unknowns.</a:t>
            </a:r>
          </a:p>
          <a:p>
            <a:pPr marL="228600" indent="-228600">
              <a:buAutoNum type="arabicParenBoth"/>
            </a:pPr>
            <a:endParaRPr lang="en-US" baseline="0" dirty="0" smtClean="0">
              <a:sym typeface="Mathematica1"/>
            </a:endParaRPr>
          </a:p>
          <a:p>
            <a:pPr marL="0" indent="0">
              <a:buNone/>
            </a:pPr>
            <a:r>
              <a:rPr lang="en-US" baseline="0" dirty="0" smtClean="0">
                <a:sym typeface="Mathematica1"/>
              </a:rPr>
              <a:t>Some rules of integration:</a:t>
            </a:r>
          </a:p>
          <a:p>
            <a:pPr marL="228600" indent="-228600">
              <a:buAutoNum type="alphaLcParenBoth"/>
            </a:pPr>
            <a:r>
              <a:rPr lang="en-US" baseline="0" dirty="0" smtClean="0">
                <a:sym typeface="Mathematica1"/>
              </a:rPr>
              <a:t>If we integrate a constant over a time interval or a heading change, the answer is given by the value of the constant multiplied by either the time interval or the change in heading.</a:t>
            </a:r>
          </a:p>
          <a:p>
            <a:pPr marL="228600" indent="-228600">
              <a:buAutoNum type="alphaLcParenBoth"/>
            </a:pPr>
            <a:r>
              <a:rPr lang="en-US" baseline="0" dirty="0" smtClean="0">
                <a:sym typeface="Mathematica1"/>
              </a:rPr>
              <a:t>When we integrate the Sin  over a heading change, the integral is given by  (Cos </a:t>
            </a:r>
            <a:r>
              <a:rPr lang="en-US" baseline="-25000" dirty="0" smtClean="0">
                <a:sym typeface="Mathematica1"/>
              </a:rPr>
              <a:t>beg </a:t>
            </a:r>
            <a:r>
              <a:rPr lang="en-US" baseline="0" dirty="0" smtClean="0">
                <a:sym typeface="Mathematica1"/>
              </a:rPr>
              <a:t> - Cos </a:t>
            </a:r>
            <a:r>
              <a:rPr lang="en-US" baseline="-25000" dirty="0" smtClean="0">
                <a:sym typeface="Mathematica1"/>
              </a:rPr>
              <a:t>end </a:t>
            </a:r>
            <a:r>
              <a:rPr lang="en-US" baseline="0" dirty="0" smtClean="0">
                <a:sym typeface="Mathematica1"/>
              </a:rPr>
              <a:t>), where </a:t>
            </a:r>
            <a:r>
              <a:rPr lang="en-US" baseline="-25000" dirty="0" smtClean="0">
                <a:sym typeface="Mathematica1"/>
              </a:rPr>
              <a:t>beg </a:t>
            </a:r>
            <a:r>
              <a:rPr lang="en-US" baseline="0" dirty="0" smtClean="0">
                <a:sym typeface="Mathematica1"/>
              </a:rPr>
              <a:t> is the beginning value of  and </a:t>
            </a:r>
            <a:r>
              <a:rPr lang="en-US" baseline="-25000" dirty="0" smtClean="0">
                <a:sym typeface="Mathematica1"/>
              </a:rPr>
              <a:t>end</a:t>
            </a:r>
            <a:r>
              <a:rPr lang="en-US" baseline="0" dirty="0" smtClean="0">
                <a:sym typeface="Mathematica1"/>
              </a:rPr>
              <a:t> is the ending value of .</a:t>
            </a:r>
          </a:p>
          <a:p>
            <a:pPr marL="228600" indent="-228600">
              <a:buAutoNum type="alphaLcParenBoth"/>
            </a:pPr>
            <a:r>
              <a:rPr lang="en-US" baseline="0" dirty="0" smtClean="0">
                <a:sym typeface="Mathematica1"/>
              </a:rPr>
              <a:t>When we integrate the Cos  over a heading change, the integral is given by  (Sin </a:t>
            </a:r>
            <a:r>
              <a:rPr lang="en-US" baseline="-25000" dirty="0" smtClean="0">
                <a:sym typeface="Mathematica1"/>
              </a:rPr>
              <a:t>end </a:t>
            </a:r>
            <a:r>
              <a:rPr lang="en-US" baseline="0" dirty="0" smtClean="0">
                <a:sym typeface="Mathematica1"/>
              </a:rPr>
              <a:t> - Sin </a:t>
            </a:r>
            <a:r>
              <a:rPr lang="en-US" baseline="-25000" dirty="0" smtClean="0">
                <a:sym typeface="Mathematica1"/>
              </a:rPr>
              <a:t>beg </a:t>
            </a:r>
            <a:r>
              <a:rPr lang="en-US" baseline="0" dirty="0" smtClean="0">
                <a:sym typeface="Mathematica1"/>
              </a:rPr>
              <a:t>), where </a:t>
            </a:r>
            <a:r>
              <a:rPr lang="en-US" baseline="-25000" dirty="0" smtClean="0">
                <a:sym typeface="Mathematica1"/>
              </a:rPr>
              <a:t>beg</a:t>
            </a:r>
            <a:r>
              <a:rPr lang="en-US" baseline="0" dirty="0" smtClean="0">
                <a:sym typeface="Mathematica1"/>
              </a:rPr>
              <a:t>  is the beginning value of  and </a:t>
            </a:r>
            <a:r>
              <a:rPr lang="en-US" baseline="-25000" dirty="0" smtClean="0">
                <a:sym typeface="Mathematica1"/>
              </a:rPr>
              <a:t>end</a:t>
            </a:r>
            <a:r>
              <a:rPr lang="en-US" baseline="0" dirty="0" smtClean="0">
                <a:sym typeface="Mathematica1"/>
              </a:rPr>
              <a:t> is the ending value of .</a:t>
            </a:r>
          </a:p>
          <a:p>
            <a:pPr marL="228600" indent="-228600">
              <a:buAutoNum type="alphaLcParenBoth"/>
            </a:pPr>
            <a:endParaRPr lang="en-US" baseline="0" dirty="0" smtClean="0">
              <a:sym typeface="Mathematica1"/>
            </a:endParaRPr>
          </a:p>
          <a:p>
            <a:pPr marL="0" indent="0">
              <a:buNone/>
            </a:pPr>
            <a:r>
              <a:rPr lang="en-US" baseline="0" dirty="0" smtClean="0">
                <a:sym typeface="Mathematica1"/>
              </a:rPr>
              <a:t>The interested reader now has the information necessary to compute the equations for X</a:t>
            </a:r>
            <a:r>
              <a:rPr lang="en-US" baseline="-25000" dirty="0" smtClean="0">
                <a:sym typeface="Mathematica1"/>
              </a:rPr>
              <a:t>3</a:t>
            </a:r>
            <a:r>
              <a:rPr lang="en-US" baseline="0" dirty="0" smtClean="0">
                <a:sym typeface="Mathematica1"/>
              </a:rPr>
              <a:t> and Y</a:t>
            </a:r>
            <a:r>
              <a:rPr lang="en-US" baseline="-25000" dirty="0" smtClean="0">
                <a:sym typeface="Mathematica1"/>
              </a:rPr>
              <a:t>3. </a:t>
            </a:r>
          </a:p>
          <a:p>
            <a:pPr marL="0" indent="0">
              <a:buNone/>
            </a:pPr>
            <a:r>
              <a:rPr lang="en-US" baseline="-25000" dirty="0" smtClean="0">
                <a:sym typeface="Mathematica1"/>
              </a:rPr>
              <a:t> </a:t>
            </a:r>
            <a:r>
              <a:rPr lang="en-US" baseline="0" dirty="0" smtClean="0">
                <a:sym typeface="Mathematica1"/>
              </a:rPr>
              <a:t>The reader can then solve for the two unknowns in the following manner:</a:t>
            </a:r>
          </a:p>
          <a:p>
            <a:pPr marL="228600" indent="-228600">
              <a:buAutoNum type="arabicParenBoth"/>
            </a:pPr>
            <a:r>
              <a:rPr lang="en-US" baseline="0" dirty="0" smtClean="0">
                <a:sym typeface="Mathematica1"/>
              </a:rPr>
              <a:t>Solve the equation for Y</a:t>
            </a:r>
            <a:r>
              <a:rPr lang="en-US" baseline="-25000" dirty="0" smtClean="0">
                <a:sym typeface="Mathematica1"/>
              </a:rPr>
              <a:t>3</a:t>
            </a:r>
            <a:r>
              <a:rPr lang="en-US" baseline="0" dirty="0" smtClean="0">
                <a:sym typeface="Mathematica1"/>
              </a:rPr>
              <a:t> =0. This will give the equation for the outbound time between point 1 and point 2 in the holding pattern. This is shown in slide 39.</a:t>
            </a:r>
          </a:p>
          <a:p>
            <a:pPr marL="228600" indent="-228600">
              <a:buAutoNum type="arabicParenBoth"/>
            </a:pPr>
            <a:r>
              <a:rPr lang="en-US" baseline="0" dirty="0" smtClean="0">
                <a:sym typeface="Mathematica1"/>
              </a:rPr>
              <a:t>In the equation for X</a:t>
            </a:r>
            <a:r>
              <a:rPr lang="en-US" baseline="-25000" dirty="0" smtClean="0">
                <a:sym typeface="Mathematica1"/>
              </a:rPr>
              <a:t>3,</a:t>
            </a:r>
            <a:r>
              <a:rPr lang="en-US" baseline="0" dirty="0" smtClean="0">
                <a:sym typeface="Mathematica1"/>
              </a:rPr>
              <a:t> replace the outbound time with that determined from (1). </a:t>
            </a:r>
          </a:p>
          <a:p>
            <a:pPr marL="228600" indent="-228600">
              <a:buAutoNum type="arabicParenBoth"/>
            </a:pPr>
            <a:r>
              <a:rPr lang="en-US" baseline="0" dirty="0" smtClean="0">
                <a:sym typeface="Mathematica1"/>
              </a:rPr>
              <a:t> Note that X</a:t>
            </a:r>
            <a:r>
              <a:rPr lang="en-US" baseline="-25000" dirty="0" smtClean="0">
                <a:sym typeface="Mathematica1"/>
              </a:rPr>
              <a:t>3</a:t>
            </a:r>
            <a:r>
              <a:rPr lang="en-US" baseline="0" dirty="0" smtClean="0">
                <a:sym typeface="Mathematica1"/>
              </a:rPr>
              <a:t> is a negative number since it lies to the left of the holding point, which is X=0. The distance from point 3 to the holding fix is just X</a:t>
            </a:r>
            <a:r>
              <a:rPr lang="en-US" baseline="-25000" dirty="0" smtClean="0">
                <a:sym typeface="Mathematica1"/>
              </a:rPr>
              <a:t>3</a:t>
            </a:r>
            <a:r>
              <a:rPr lang="en-US" baseline="0" dirty="0" smtClean="0">
                <a:sym typeface="Mathematica1"/>
              </a:rPr>
              <a:t> with a positive sign. Set this distance equal</a:t>
            </a:r>
          </a:p>
          <a:p>
            <a:pPr marL="0" indent="0">
              <a:buNone/>
            </a:pPr>
            <a:r>
              <a:rPr lang="en-US" baseline="0" dirty="0" smtClean="0">
                <a:sym typeface="Mathematica1"/>
              </a:rPr>
              <a:t>     to the known groundspeed on the inbound course multiplied by 1 minute. Remember that if your groundspeed is in knots, multiply by 1/60</a:t>
            </a:r>
            <a:r>
              <a:rPr lang="en-US" baseline="30000" dirty="0" smtClean="0">
                <a:sym typeface="Mathematica1"/>
              </a:rPr>
              <a:t>th</a:t>
            </a:r>
            <a:r>
              <a:rPr lang="en-US" baseline="0" dirty="0" smtClean="0">
                <a:sym typeface="Mathematica1"/>
              </a:rPr>
              <a:t> of an hour The form of the equation that you will obtain</a:t>
            </a:r>
          </a:p>
          <a:p>
            <a:pPr marL="0" indent="0">
              <a:buNone/>
            </a:pPr>
            <a:r>
              <a:rPr lang="en-US" baseline="0" dirty="0" smtClean="0">
                <a:sym typeface="Mathematica1"/>
              </a:rPr>
              <a:t>     is shown on the slide 40. </a:t>
            </a:r>
            <a:r>
              <a:rPr lang="en-US" baseline="-25000" dirty="0" smtClean="0">
                <a:sym typeface="Mathematica1"/>
              </a:rPr>
              <a:t/>
            </a:r>
            <a:br>
              <a:rPr lang="en-US" baseline="-25000" dirty="0" smtClean="0">
                <a:sym typeface="Mathematica1"/>
              </a:rPr>
            </a:br>
            <a:endParaRPr lang="en-US" baseline="-25000" dirty="0" smtClean="0">
              <a:sym typeface="Mathematica1"/>
            </a:endParaRPr>
          </a:p>
          <a:p>
            <a:pPr marL="0" indent="0">
              <a:buNone/>
            </a:pPr>
            <a:endParaRPr lang="en-US" baseline="0" dirty="0" smtClean="0">
              <a:sym typeface="Mathematica1"/>
            </a:endParaRPr>
          </a:p>
          <a:p>
            <a:pPr marL="0" indent="0">
              <a:buNone/>
            </a:pPr>
            <a:endParaRPr lang="en-US" baseline="0" dirty="0" smtClean="0">
              <a:sym typeface="Mathematica1"/>
            </a:endParaRPr>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54221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equation</a:t>
            </a:r>
            <a:r>
              <a:rPr lang="en-US" baseline="0" dirty="0" smtClean="0"/>
              <a:t> for the time between points 1 and 2. It is the solution of the equation obtained by setting Y=0  at point 3.</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588029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equation in the slide above is obtained by</a:t>
            </a:r>
          </a:p>
          <a:p>
            <a:pPr marL="228600" indent="-228600">
              <a:buAutoNum type="arabicParenBoth"/>
            </a:pPr>
            <a:r>
              <a:rPr lang="en-US" dirty="0" smtClean="0"/>
              <a:t>Setting the distance</a:t>
            </a:r>
            <a:r>
              <a:rPr lang="en-US" baseline="0" dirty="0" smtClean="0"/>
              <a:t> from X</a:t>
            </a:r>
            <a:r>
              <a:rPr lang="en-US" baseline="-25000" dirty="0" smtClean="0"/>
              <a:t>3</a:t>
            </a:r>
            <a:r>
              <a:rPr lang="en-US" baseline="0" dirty="0" smtClean="0"/>
              <a:t> to the fix equal to the groundspeed on the inbound leg multiplied by the 1 minute time.</a:t>
            </a:r>
          </a:p>
          <a:p>
            <a:pPr marL="228600" indent="-228600">
              <a:buAutoNum type="arabicParenBoth"/>
            </a:pPr>
            <a:r>
              <a:rPr lang="en-US" baseline="0" dirty="0" smtClean="0"/>
              <a:t>Replacing the outbound time between points 1 and 2 with the equation for the outbound time on the previous slide.</a:t>
            </a:r>
          </a:p>
          <a:p>
            <a:pPr marL="228600" indent="-228600">
              <a:buAutoNum type="arabicParenBoth"/>
            </a:pPr>
            <a:r>
              <a:rPr lang="en-US" baseline="0" dirty="0" smtClean="0"/>
              <a:t>Given the wind speed ratio and wind relative angle, one can determine the outbound heading </a:t>
            </a:r>
            <a:r>
              <a:rPr lang="en-US" baseline="0" dirty="0" smtClean="0">
                <a:sym typeface="Mathematica1"/>
              </a:rPr>
              <a:t></a:t>
            </a:r>
            <a:r>
              <a:rPr lang="en-US" baseline="-25000" dirty="0" smtClean="0">
                <a:sym typeface="Mathematica1"/>
              </a:rPr>
              <a:t>H .</a:t>
            </a:r>
          </a:p>
          <a:p>
            <a:pPr marL="228600" indent="-228600">
              <a:buAutoNum type="arabicParenBoth"/>
            </a:pPr>
            <a:r>
              <a:rPr lang="en-US" baseline="0" dirty="0" smtClean="0">
                <a:sym typeface="Mathematica1"/>
              </a:rPr>
              <a:t>The solution of this equation can be performed either graphically (i.e. in Excel) or by an iteration procedure. In the iteration procedure, the user guesses a value of </a:t>
            </a:r>
            <a:r>
              <a:rPr lang="en-US" baseline="-25000" dirty="0" smtClean="0">
                <a:sym typeface="Mathematica1"/>
              </a:rPr>
              <a:t>H</a:t>
            </a:r>
            <a:r>
              <a:rPr lang="en-US" baseline="0" dirty="0" smtClean="0">
                <a:sym typeface="Mathematica1"/>
              </a:rPr>
              <a:t> and checks to see if </a:t>
            </a:r>
            <a:r>
              <a:rPr lang="en-US" baseline="0" dirty="0">
                <a:sym typeface="Mathematica1"/>
              </a:rPr>
              <a:t> </a:t>
            </a:r>
            <a:r>
              <a:rPr lang="en-US" baseline="0" dirty="0" smtClean="0">
                <a:sym typeface="Mathematica1"/>
              </a:rPr>
              <a:t>the equation is satisfied.</a:t>
            </a:r>
          </a:p>
          <a:p>
            <a:pPr marL="0" indent="0">
              <a:buNone/>
            </a:pPr>
            <a:r>
              <a:rPr lang="en-US" baseline="0" dirty="0" smtClean="0">
                <a:sym typeface="Mathematica1"/>
              </a:rPr>
              <a:t>    If not, another value is assumed and then the equation is checked. In general, for the General Aviation pilot, the graphic procedure is easier to perform, since it can done in Microsoft Excel or an equivalent program.</a:t>
            </a:r>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140588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rate of turned used to obtained the equation for the outbound heading on the previous slide assumed that the rate of turn was 3 </a:t>
            </a:r>
            <a:r>
              <a:rPr lang="en-US" baseline="0" dirty="0" err="1" smtClean="0"/>
              <a:t>deg</a:t>
            </a:r>
            <a:r>
              <a:rPr lang="en-US" baseline="0" dirty="0" smtClean="0"/>
              <a:t>/sec.</a:t>
            </a:r>
          </a:p>
          <a:p>
            <a:r>
              <a:rPr lang="en-US" baseline="0" dirty="0" smtClean="0"/>
              <a:t>If the TAS is greater than 170 KTAS the rate of turn in the previous equation will need to be replaced by the equation for </a:t>
            </a:r>
            <a:r>
              <a:rPr lang="en-US" baseline="0" dirty="0" smtClean="0">
                <a:sym typeface="Mathematica1"/>
              </a:rPr>
              <a:t> as shown above.</a:t>
            </a:r>
          </a:p>
          <a:p>
            <a:r>
              <a:rPr lang="en-US" baseline="0" dirty="0" smtClean="0">
                <a:sym typeface="Mathematica1"/>
              </a:rPr>
              <a:t>The form of the equation is exactly the same, except the coefficients will be functions of the TAS and the bank angle.</a:t>
            </a:r>
            <a:endParaRPr lang="en-US" dirty="0"/>
          </a:p>
        </p:txBody>
      </p:sp>
      <p:sp>
        <p:nvSpPr>
          <p:cNvPr id="4" name="Slide Number Placeholder 3"/>
          <p:cNvSpPr>
            <a:spLocks noGrp="1"/>
          </p:cNvSpPr>
          <p:nvPr>
            <p:ph type="sldNum" sz="quarter" idx="10"/>
          </p:nvPr>
        </p:nvSpPr>
        <p:spPr/>
        <p:txBody>
          <a:bodyPr/>
          <a:lstStyle/>
          <a:p>
            <a:fld id="{7DB03768-B817-48E7-81BB-CF10F1B90FD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924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9A6D2F-273E-4B46-AED2-28F7A53C5682}" type="datetime1">
              <a:rPr lang="en-US" smtClean="0">
                <a:solidFill>
                  <a:prstClr val="black">
                    <a:tint val="75000"/>
                  </a:prstClr>
                </a:solidFill>
              </a:rPr>
              <a:pPr/>
              <a:t>12/4/13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524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18579-A942-4F52-B45E-66A4B125CCD8}" type="datetime1">
              <a:rPr lang="en-US" smtClean="0">
                <a:solidFill>
                  <a:prstClr val="black">
                    <a:tint val="75000"/>
                  </a:prstClr>
                </a:solidFill>
              </a:rPr>
              <a:pPr/>
              <a:t>12/4/13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16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4DF36-077E-4F22-8A78-3B2B49C6E6D5}" type="datetime1">
              <a:rPr lang="en-US" smtClean="0">
                <a:solidFill>
                  <a:prstClr val="black">
                    <a:tint val="75000"/>
                  </a:prstClr>
                </a:solidFill>
              </a:rPr>
              <a:pPr/>
              <a:t>12/4/13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571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269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4971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73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09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12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043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986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45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D73358-CF41-4A98-813A-0CD32D527329}" type="datetime1">
              <a:rPr lang="en-US" smtClean="0">
                <a:solidFill>
                  <a:prstClr val="black">
                    <a:tint val="75000"/>
                  </a:prstClr>
                </a:solidFill>
              </a:rPr>
              <a:pPr/>
              <a:t>12/4/13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003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4813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74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519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3F944-9632-4A2C-A0CB-4877E038858E}" type="datetime1">
              <a:rPr lang="en-US" smtClean="0">
                <a:solidFill>
                  <a:prstClr val="black">
                    <a:tint val="75000"/>
                  </a:prstClr>
                </a:solidFill>
              </a:rPr>
              <a:pPr/>
              <a:t>12/4/13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216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atin typeface="Arial" pitchFamily="34" charset="0"/>
                <a:cs typeface="Arial" pitchFamily="34" charset="0"/>
              </a:defRPr>
            </a:lvl1pPr>
            <a:lvl2pPr>
              <a:defRPr sz="2400"/>
            </a:lvl2pPr>
            <a:lvl3pPr>
              <a:defRPr sz="2000"/>
            </a:lvl3pPr>
            <a:lvl4pPr>
              <a:defRPr sz="14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F812665-7F74-41E3-B110-7BDB2E669C74}" type="datetime1">
              <a:rPr lang="en-US" smtClean="0">
                <a:solidFill>
                  <a:prstClr val="black">
                    <a:tint val="75000"/>
                  </a:prstClr>
                </a:solidFill>
              </a:rPr>
              <a:pPr/>
              <a:t>12/4/13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552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30398-BC49-4741-A96E-AD472474F721}" type="datetime1">
              <a:rPr lang="en-US" smtClean="0">
                <a:solidFill>
                  <a:prstClr val="black">
                    <a:tint val="75000"/>
                  </a:prstClr>
                </a:solidFill>
              </a:rPr>
              <a:pPr/>
              <a:t>12/4/13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465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B1DFF4-6C4F-43AC-946A-99236C69A781}" type="datetime1">
              <a:rPr lang="en-US" smtClean="0">
                <a:solidFill>
                  <a:prstClr val="black">
                    <a:tint val="75000"/>
                  </a:prstClr>
                </a:solidFill>
              </a:rPr>
              <a:pPr/>
              <a:t>12/4/13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756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834A-DD49-4DB7-9467-1665A9E8DA6B}" type="datetime1">
              <a:rPr lang="en-US" smtClean="0">
                <a:solidFill>
                  <a:prstClr val="black">
                    <a:tint val="75000"/>
                  </a:prstClr>
                </a:solidFill>
              </a:rPr>
              <a:pPr/>
              <a:t>12/4/13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510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58F34-5B8A-408F-8910-7041C42817C2}" type="datetime1">
              <a:rPr lang="en-US" smtClean="0">
                <a:solidFill>
                  <a:prstClr val="black">
                    <a:tint val="75000"/>
                  </a:prstClr>
                </a:solidFill>
              </a:rPr>
              <a:pPr/>
              <a:t>12/4/13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733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2F6CC-6818-47A2-A8DE-F0BC96B7FD0C}" type="datetime1">
              <a:rPr lang="en-US" smtClean="0">
                <a:solidFill>
                  <a:prstClr val="black">
                    <a:tint val="75000"/>
                  </a:prstClr>
                </a:solidFill>
              </a:rPr>
              <a:pPr/>
              <a:t>12/4/13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2783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3F27F-108C-436B-B773-AC8A0128506F}" type="datetime1">
              <a:rPr lang="en-US" smtClean="0">
                <a:solidFill>
                  <a:prstClr val="black">
                    <a:tint val="75000"/>
                  </a:prstClr>
                </a:solidFill>
              </a:rPr>
              <a:pPr/>
              <a:t>12/4/13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D5D2F-39F4-4EAE-8F2A-DA798F20A4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213022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836F-E4BC-4CDD-9AC8-8343FA1A07BB}" type="datetimeFigureOut">
              <a:rPr lang="en-US" smtClean="0">
                <a:solidFill>
                  <a:prstClr val="black">
                    <a:tint val="75000"/>
                  </a:prstClr>
                </a:solidFill>
              </a:rPr>
              <a:pPr/>
              <a:t>12/4/13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59B18-F010-41FA-B2BF-3E7107C340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80322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gtech@roadrunner.com" TargetMode="Externa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oleObject" Target="../embeddings/oleObject4.bin"/><Relationship Id="rId6" Type="http://schemas.openxmlformats.org/officeDocument/2006/relationships/oleObject" Target="../embeddings/oleObject5.bin"/><Relationship Id="rId7" Type="http://schemas.openxmlformats.org/officeDocument/2006/relationships/oleObject" Target="../embeddings/oleObject6.bin"/><Relationship Id="rId8" Type="http://schemas.openxmlformats.org/officeDocument/2006/relationships/oleObject" Target="../embeddings/oleObject7.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8.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9.bin"/><Relationship Id="rId5" Type="http://schemas.openxmlformats.org/officeDocument/2006/relationships/oleObject" Target="../embeddings/oleObject10.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4.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5.bin"/><Relationship Id="rId5" Type="http://schemas.openxmlformats.org/officeDocument/2006/relationships/oleObject" Target="../embeddings/oleObject16.bin"/><Relationship Id="rId6" Type="http://schemas.openxmlformats.org/officeDocument/2006/relationships/oleObject" Target="../embeddings/oleObject17.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8.bin"/><Relationship Id="rId5" Type="http://schemas.openxmlformats.org/officeDocument/2006/relationships/oleObject" Target="../embeddings/oleObject19.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447800"/>
            <a:ext cx="7772400" cy="2286000"/>
          </a:xfrm>
          <a:solidFill>
            <a:srgbClr val="FFC000"/>
          </a:solidFill>
        </p:spPr>
        <p:txBody>
          <a:bodyPr>
            <a:normAutofit fontScale="90000"/>
          </a:bodyPr>
          <a:lstStyle/>
          <a:p>
            <a:r>
              <a:rPr lang="en-US" dirty="0"/>
              <a:t>Holding Patterns </a:t>
            </a:r>
            <a:r>
              <a:rPr lang="en-US" dirty="0" smtClean="0"/>
              <a:t>-101: </a:t>
            </a:r>
            <a:r>
              <a:rPr lang="en-US" dirty="0"/>
              <a:t>A New and Novel Approach to Understanding the Pitfalls and Misconceptions of Timing and Wind </a:t>
            </a:r>
            <a:r>
              <a:rPr lang="en-US" dirty="0" smtClean="0"/>
              <a:t>Correction in the Holding Pattern</a:t>
            </a:r>
            <a:br>
              <a:rPr lang="en-US" dirty="0" smtClean="0"/>
            </a:br>
            <a:r>
              <a:rPr lang="en-US" dirty="0" smtClean="0"/>
              <a:t>Part 2</a:t>
            </a:r>
            <a:endParaRPr lang="en-US" dirty="0">
              <a:latin typeface="Arial" pitchFamily="34" charset="0"/>
              <a:cs typeface="Arial" pitchFamily="34" charset="0"/>
            </a:endParaRPr>
          </a:p>
        </p:txBody>
      </p:sp>
      <p:sp>
        <p:nvSpPr>
          <p:cNvPr id="5" name="Subtitle 4"/>
          <p:cNvSpPr>
            <a:spLocks noGrp="1"/>
          </p:cNvSpPr>
          <p:nvPr>
            <p:ph type="subTitle" idx="1"/>
          </p:nvPr>
        </p:nvSpPr>
        <p:spPr>
          <a:xfrm>
            <a:off x="1371600" y="3832754"/>
            <a:ext cx="6400800" cy="2057400"/>
          </a:xfrm>
        </p:spPr>
        <p:txBody>
          <a:bodyPr>
            <a:normAutofit lnSpcReduction="10000"/>
          </a:bodyPr>
          <a:lstStyle/>
          <a:p>
            <a:r>
              <a:rPr lang="en-US" sz="2400" b="1" dirty="0" smtClean="0">
                <a:latin typeface="Arial" pitchFamily="34" charset="0"/>
                <a:cs typeface="Arial" pitchFamily="34" charset="0"/>
              </a:rPr>
              <a:t>Les Glatt, </a:t>
            </a:r>
            <a:r>
              <a:rPr lang="en-US" sz="2200" b="1" dirty="0" smtClean="0">
                <a:latin typeface="Arial" pitchFamily="34" charset="0"/>
                <a:cs typeface="Arial" pitchFamily="34" charset="0"/>
              </a:rPr>
              <a:t>Ph.D.</a:t>
            </a:r>
          </a:p>
          <a:p>
            <a:r>
              <a:rPr lang="en-US" sz="2200" b="1" dirty="0" smtClean="0">
                <a:latin typeface="Arial" pitchFamily="34" charset="0"/>
                <a:cs typeface="Arial" pitchFamily="34" charset="0"/>
              </a:rPr>
              <a:t>ATP/CFI-AI AGI/IGI</a:t>
            </a:r>
          </a:p>
          <a:p>
            <a:r>
              <a:rPr lang="en-US" sz="1800" b="1" dirty="0" smtClean="0">
                <a:latin typeface="Arial" pitchFamily="34" charset="0"/>
                <a:cs typeface="Arial" pitchFamily="34" charset="0"/>
              </a:rPr>
              <a:t>VNY FSDO FAASTeam Representative</a:t>
            </a:r>
          </a:p>
          <a:p>
            <a:r>
              <a:rPr lang="en-US" sz="1800" b="1" dirty="0" smtClean="0">
                <a:latin typeface="Arial" pitchFamily="34" charset="0"/>
                <a:cs typeface="Arial" pitchFamily="34" charset="0"/>
                <a:hlinkClick r:id="rId3"/>
              </a:rPr>
              <a:t>lgtech@roadrunner.com</a:t>
            </a:r>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(818) 414-6890</a:t>
            </a:r>
          </a:p>
          <a:p>
            <a:r>
              <a:rPr lang="en-US" sz="1800" b="1" dirty="0" smtClean="0"/>
              <a:t>June 25, 2013</a:t>
            </a:r>
            <a:endParaRPr lang="en-US" sz="1800" b="1" dirty="0">
              <a:latin typeface="Arial" pitchFamily="34" charset="0"/>
              <a:cs typeface="Arial" pitchFamily="34" charset="0"/>
            </a:endParaRPr>
          </a:p>
        </p:txBody>
      </p:sp>
      <p:pic>
        <p:nvPicPr>
          <p:cNvPr id="6" name="Picture 5" descr="FAAST_Lg_CMYK_jpg.jpg"/>
          <p:cNvPicPr>
            <a:picLocks noChangeAspect="1"/>
          </p:cNvPicPr>
          <p:nvPr/>
        </p:nvPicPr>
        <p:blipFill>
          <a:blip r:embed="rId4" cstate="print"/>
          <a:stretch>
            <a:fillRect/>
          </a:stretch>
        </p:blipFill>
        <p:spPr>
          <a:xfrm>
            <a:off x="0" y="5257800"/>
            <a:ext cx="1524000" cy="1247775"/>
          </a:xfrm>
          <a:prstGeom prst="rect">
            <a:avLst/>
          </a:prstGeom>
        </p:spPr>
      </p:pic>
      <p:sp>
        <p:nvSpPr>
          <p:cNvPr id="7" name="Slide Number Placeholder 6"/>
          <p:cNvSpPr>
            <a:spLocks noGrp="1"/>
          </p:cNvSpPr>
          <p:nvPr>
            <p:ph type="sldNum" sz="quarter" idx="12"/>
          </p:nvPr>
        </p:nvSpPr>
        <p:spPr/>
        <p:txBody>
          <a:bodyPr/>
          <a:lstStyle/>
          <a:p>
            <a:fld id="{036D5D2F-39F4-4EAE-8F2A-DA798F20A407}" type="slidenum">
              <a:rPr lang="en-US" smtClean="0">
                <a:solidFill>
                  <a:prstClr val="black">
                    <a:tint val="75000"/>
                  </a:prstClr>
                </a:solidFill>
              </a:rPr>
              <a:pPr/>
              <a:t>1</a:t>
            </a:fld>
            <a:endParaRPr lang="en-US" dirty="0">
              <a:solidFill>
                <a:prstClr val="black">
                  <a:tint val="75000"/>
                </a:prstClr>
              </a:solidFill>
            </a:endParaRPr>
          </a:p>
        </p:txBody>
      </p:sp>
      <p:pic>
        <p:nvPicPr>
          <p:cNvPr id="8" name="Picture 7" descr="safe logo c"/>
          <p:cNvPicPr/>
          <p:nvPr/>
        </p:nvPicPr>
        <p:blipFill>
          <a:blip r:embed="rId5"/>
          <a:srcRect/>
          <a:stretch>
            <a:fillRect/>
          </a:stretch>
        </p:blipFill>
        <p:spPr bwMode="auto">
          <a:xfrm>
            <a:off x="7924800" y="4724400"/>
            <a:ext cx="856667" cy="749643"/>
          </a:xfrm>
          <a:prstGeom prst="rect">
            <a:avLst/>
          </a:prstGeom>
          <a:noFill/>
          <a:ln w="9525">
            <a:noFill/>
            <a:miter lim="800000"/>
            <a:headEnd/>
            <a:tailEnd/>
          </a:ln>
        </p:spPr>
      </p:pic>
      <p:sp>
        <p:nvSpPr>
          <p:cNvPr id="30722" name="Text Box 2"/>
          <p:cNvSpPr txBox="1">
            <a:spLocks noChangeArrowheads="1"/>
          </p:cNvSpPr>
          <p:nvPr/>
        </p:nvSpPr>
        <p:spPr bwMode="auto">
          <a:xfrm>
            <a:off x="7162800" y="5562600"/>
            <a:ext cx="1981200" cy="1981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a:ln>
                  <a:noFill/>
                </a:ln>
                <a:solidFill>
                  <a:srgbClr val="FF0000"/>
                </a:solidFill>
                <a:effectLst/>
                <a:latin typeface="Arial" charset="0"/>
                <a:ea typeface="Times New Roman" charset="0"/>
              </a:rPr>
              <a:t>Checked Out From The SAFE Members Only Resource Center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a:ln>
                  <a:noFill/>
                </a:ln>
                <a:solidFill>
                  <a:srgbClr val="FF0000"/>
                </a:solidFill>
                <a:effectLst/>
                <a:latin typeface="Arial" charset="0"/>
                <a:ea typeface="Times New Roman" charset="0"/>
              </a:rPr>
              <a:t>Society of Aviation and Flight Educators – </a:t>
            </a:r>
            <a:r>
              <a:rPr kumimoji="0" lang="en-US" sz="1000" b="0" i="0" u="none" strike="noStrike" cap="none" normalizeH="0" baseline="0" dirty="0" err="1">
                <a:ln>
                  <a:noFill/>
                </a:ln>
                <a:solidFill>
                  <a:srgbClr val="FF0000"/>
                </a:solidFill>
                <a:effectLst/>
                <a:latin typeface="Arial" charset="0"/>
                <a:ea typeface="Times New Roman" charset="0"/>
              </a:rPr>
              <a:t>www.safepilots.org</a:t>
            </a:r>
            <a:endParaRPr kumimoji="0" lang="en-US" sz="1000" b="0" i="0" u="none" strike="noStrike" cap="none" normalizeH="0" baseline="0" dirty="0">
              <a:ln>
                <a:noFill/>
              </a:ln>
              <a:solidFill>
                <a:srgbClr val="FF0000"/>
              </a:solidFill>
              <a:effectLst/>
              <a:latin typeface="Arial" charset="0"/>
              <a:ea typeface="Times New Roman"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10" name="Rectangle 9"/>
          <p:cNvSpPr/>
          <p:nvPr/>
        </p:nvSpPr>
        <p:spPr>
          <a:xfrm>
            <a:off x="914400" y="228600"/>
            <a:ext cx="7772400" cy="923330"/>
          </a:xfrm>
          <a:prstGeom prst="rect">
            <a:avLst/>
          </a:prstGeom>
        </p:spPr>
        <p:txBody>
          <a:bodyPr wrap="square">
            <a:spAutoFit/>
          </a:bodyPr>
          <a:lstStyle/>
          <a:p>
            <a:r>
              <a:rPr lang="en-US" i="1" dirty="0" smtClean="0"/>
              <a:t>This material has been donated to the SAFE Resource Center for the personal use of SAFE Members. Questions, or Permission for any other intended use, should be directed to the </a:t>
            </a:r>
            <a:r>
              <a:rPr lang="en-US" i="1" dirty="0" smtClean="0"/>
              <a:t>author.</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014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t>How Do We Determine the Outbound Wind Correction Angle and Time for the Outbound Leg for an Arbitrary Wind?</a:t>
            </a:r>
            <a:endParaRPr lang="en-US" dirty="0"/>
          </a:p>
        </p:txBody>
      </p:sp>
      <p:sp>
        <p:nvSpPr>
          <p:cNvPr id="3" name="Content Placeholder 2"/>
          <p:cNvSpPr>
            <a:spLocks noGrp="1"/>
          </p:cNvSpPr>
          <p:nvPr>
            <p:ph idx="1"/>
          </p:nvPr>
        </p:nvSpPr>
        <p:spPr/>
        <p:txBody>
          <a:bodyPr/>
          <a:lstStyle/>
          <a:p>
            <a:r>
              <a:rPr lang="en-US" dirty="0" smtClean="0"/>
              <a:t>There are two unknown quantities</a:t>
            </a:r>
          </a:p>
          <a:p>
            <a:pPr lvl="1"/>
            <a:endParaRPr lang="en-US" dirty="0" smtClean="0"/>
          </a:p>
          <a:p>
            <a:pPr lvl="1"/>
            <a:r>
              <a:rPr lang="en-US" dirty="0" smtClean="0"/>
              <a:t>Outbound heading</a:t>
            </a:r>
          </a:p>
          <a:p>
            <a:pPr lvl="1"/>
            <a:endParaRPr lang="en-US" dirty="0" smtClean="0"/>
          </a:p>
          <a:p>
            <a:pPr lvl="1"/>
            <a:r>
              <a:rPr lang="en-US" dirty="0" smtClean="0"/>
              <a:t>Time for the outbound leg</a:t>
            </a:r>
          </a:p>
          <a:p>
            <a:pPr lvl="2"/>
            <a:endParaRPr lang="en-US" dirty="0" smtClean="0"/>
          </a:p>
          <a:p>
            <a:pPr lvl="2"/>
            <a:r>
              <a:rPr lang="en-US" dirty="0" smtClean="0"/>
              <a:t>There is no requirement to measure outbound time from the abeam point</a:t>
            </a:r>
          </a:p>
          <a:p>
            <a:pPr lvl="3"/>
            <a:r>
              <a:rPr lang="en-US" dirty="0" smtClean="0"/>
              <a:t>Outbound timing could also start when the aircraft rolls out on the outbound heading</a:t>
            </a:r>
          </a:p>
          <a:p>
            <a:pPr lvl="2"/>
            <a:endParaRPr lang="en-US" dirty="0" smtClean="0"/>
          </a:p>
          <a:p>
            <a:pPr lvl="2"/>
            <a:r>
              <a:rPr lang="en-US" dirty="0" smtClean="0"/>
              <a:t>The only requirement is that when the aircraft intercepts the inbound course it requires 1 minute to return to the holding fix</a:t>
            </a:r>
          </a:p>
          <a:p>
            <a:pPr lvl="1"/>
            <a:endParaRPr lang="en-US" dirty="0" smtClean="0"/>
          </a:p>
          <a:p>
            <a:pPr marL="914400" lvl="2"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How Do We Determine the Outbound Wind Correction Angle and Time for the Outbound Leg for an Arbitrary Wind</a:t>
            </a:r>
            <a:r>
              <a:rPr lang="en-US" dirty="0" smtClean="0"/>
              <a:t>? (Cont.)</a:t>
            </a:r>
            <a:endParaRPr lang="en-US" dirty="0"/>
          </a:p>
        </p:txBody>
      </p:sp>
      <p:sp>
        <p:nvSpPr>
          <p:cNvPr id="3" name="Content Placeholder 2"/>
          <p:cNvSpPr>
            <a:spLocks noGrp="1"/>
          </p:cNvSpPr>
          <p:nvPr>
            <p:ph idx="1"/>
          </p:nvPr>
        </p:nvSpPr>
        <p:spPr/>
        <p:txBody>
          <a:bodyPr/>
          <a:lstStyle/>
          <a:p>
            <a:pPr lvl="1"/>
            <a:r>
              <a:rPr lang="en-US" dirty="0"/>
              <a:t>In order to solve for the two unknown quantities we require two constraints on the holding pattern</a:t>
            </a:r>
          </a:p>
          <a:p>
            <a:pPr lvl="2"/>
            <a:r>
              <a:rPr lang="en-US" dirty="0"/>
              <a:t>First constraint is that the aircraft </a:t>
            </a:r>
            <a:r>
              <a:rPr lang="en-US" dirty="0" smtClean="0"/>
              <a:t>rolls </a:t>
            </a:r>
            <a:r>
              <a:rPr lang="en-US" dirty="0"/>
              <a:t>out on the inbound course with the proper inbound WCA </a:t>
            </a:r>
          </a:p>
          <a:p>
            <a:pPr lvl="3"/>
            <a:r>
              <a:rPr lang="en-US" dirty="0" smtClean="0"/>
              <a:t>Y=0 (no lateral undershoot or overshoot of the inbound course)</a:t>
            </a:r>
          </a:p>
          <a:p>
            <a:pPr lvl="2"/>
            <a:r>
              <a:rPr lang="en-US" dirty="0"/>
              <a:t>Second constraint is that when the aircraft rolls out at point 3 on the inbound course the distance from point 3 to the fix is equal to the ground speed on the inbound course multiplied by the 1 minute time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6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endParaRPr lang="en-US" dirty="0" smtClean="0"/>
          </a:p>
          <a:p>
            <a:r>
              <a:rPr lang="en-US" dirty="0" smtClean="0"/>
              <a:t>These two constraints provide the information needed to determine the exact outbound heading and the exact time to travel from point 1 to point 2 in the holding pattern</a:t>
            </a:r>
          </a:p>
          <a:p>
            <a:pPr lvl="1"/>
            <a:r>
              <a:rPr lang="en-US" dirty="0" smtClean="0"/>
              <a:t>The time from point 1 to the abeam point can also be determined exactly so that the outbound time measured from the abeam point to point 2 can also be determined exactly</a:t>
            </a:r>
          </a:p>
          <a:p>
            <a:pPr marL="457200" lvl="1" indent="0">
              <a:buNone/>
            </a:pPr>
            <a:endParaRPr lang="en-US" dirty="0" smtClean="0"/>
          </a:p>
          <a:p>
            <a:pPr marL="0" indent="0">
              <a:buNone/>
            </a:pPr>
            <a:endParaRPr lang="en-US" dirty="0"/>
          </a:p>
        </p:txBody>
      </p:sp>
      <p:sp>
        <p:nvSpPr>
          <p:cNvPr id="4" name="Title 1"/>
          <p:cNvSpPr>
            <a:spLocks noGrp="1"/>
          </p:cNvSpPr>
          <p:nvPr>
            <p:ph type="title"/>
          </p:nvPr>
        </p:nvSpPr>
        <p:spPr>
          <a:solidFill>
            <a:srgbClr val="FFC000"/>
          </a:solidFill>
        </p:spPr>
        <p:txBody>
          <a:bodyPr>
            <a:normAutofit fontScale="90000"/>
          </a:bodyPr>
          <a:lstStyle/>
          <a:p>
            <a:r>
              <a:rPr lang="en-US" dirty="0" smtClean="0"/>
              <a:t>How Do We Determine the Outbound Wind Correction Angle and Outbound Time for an Arbitrary Wind? (Cont.)</a:t>
            </a:r>
            <a:endParaRPr lang="en-US" dirty="0"/>
          </a:p>
        </p:txBody>
      </p:sp>
      <p:sp>
        <p:nvSpPr>
          <p:cNvPr id="5" name="TextBox 4"/>
          <p:cNvSpPr txBox="1"/>
          <p:nvPr/>
        </p:nvSpPr>
        <p:spPr>
          <a:xfrm>
            <a:off x="158074" y="4953000"/>
            <a:ext cx="8915400" cy="923330"/>
          </a:xfrm>
          <a:prstGeom prst="rect">
            <a:avLst/>
          </a:prstGeom>
          <a:solidFill>
            <a:srgbClr val="92D050"/>
          </a:solidFill>
        </p:spPr>
        <p:txBody>
          <a:bodyPr wrap="square" rtlCol="0">
            <a:spAutoFit/>
          </a:bodyPr>
          <a:lstStyle/>
          <a:p>
            <a:pPr algn="ctr"/>
            <a:r>
              <a:rPr lang="en-US" dirty="0">
                <a:solidFill>
                  <a:prstClr val="black"/>
                </a:solidFill>
                <a:latin typeface="Arial" pitchFamily="34" charset="0"/>
                <a:cs typeface="Arial" pitchFamily="34" charset="0"/>
              </a:rPr>
              <a:t>There is a Definite Advantage of Timing the Outbound</a:t>
            </a:r>
          </a:p>
          <a:p>
            <a:pPr algn="ctr"/>
            <a:r>
              <a:rPr lang="en-US" dirty="0">
                <a:solidFill>
                  <a:prstClr val="black"/>
                </a:solidFill>
                <a:latin typeface="Arial" pitchFamily="34" charset="0"/>
                <a:cs typeface="Arial" pitchFamily="34" charset="0"/>
              </a:rPr>
              <a:t>Leg Starting at the Point the Aircraft Rolls Out on the Outbound Heading Rather than the Abeam Point</a:t>
            </a:r>
          </a:p>
        </p:txBody>
      </p:sp>
      <p:sp>
        <p:nvSpPr>
          <p:cNvPr id="6" name="TextBox 5"/>
          <p:cNvSpPr txBox="1"/>
          <p:nvPr/>
        </p:nvSpPr>
        <p:spPr>
          <a:xfrm>
            <a:off x="3352800" y="6324600"/>
            <a:ext cx="2525948" cy="369332"/>
          </a:xfrm>
          <a:prstGeom prst="rect">
            <a:avLst/>
          </a:prstGeom>
          <a:solidFill>
            <a:srgbClr val="FFFF00"/>
          </a:solidFill>
        </p:spPr>
        <p:txBody>
          <a:bodyPr wrap="none" rtlCol="0">
            <a:spAutoFit/>
          </a:bodyPr>
          <a:lstStyle/>
          <a:p>
            <a:r>
              <a:rPr lang="en-US" dirty="0">
                <a:solidFill>
                  <a:prstClr val="black"/>
                </a:solidFill>
              </a:rPr>
              <a:t>You Will See Why Shortly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71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229600" cy="1143000"/>
          </a:xfrm>
          <a:solidFill>
            <a:srgbClr val="FFC000"/>
          </a:solidFill>
        </p:spPr>
        <p:txBody>
          <a:bodyPr>
            <a:normAutofit fontScale="90000"/>
          </a:bodyPr>
          <a:lstStyle/>
          <a:p>
            <a:r>
              <a:rPr lang="en-US" dirty="0" smtClean="0"/>
              <a:t>How Do We Determine Ground Speed in the Holding Pattern?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13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600" fill="hold"/>
                                        <p:tgtEl>
                                          <p:spTgt spid="4"/>
                                        </p:tgtEl>
                                        <p:attrNameLst>
                                          <p:attrName>ppt_x</p:attrName>
                                        </p:attrNameLst>
                                      </p:cBhvr>
                                      <p:tavLst>
                                        <p:tav tm="0">
                                          <p:val>
                                            <p:strVal val="#ppt_x"/>
                                          </p:val>
                                        </p:tav>
                                        <p:tav tm="100000">
                                          <p:val>
                                            <p:strVal val="#ppt_x"/>
                                          </p:val>
                                        </p:tav>
                                      </p:tavLst>
                                    </p:anim>
                                    <p:anim calcmode="lin" valueType="num">
                                      <p:cBhvr additive="base">
                                        <p:cTn id="8" dur="6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Ground Speed in the Holding Pattern</a:t>
            </a:r>
            <a:endParaRPr lang="en-US" dirty="0"/>
          </a:p>
        </p:txBody>
      </p:sp>
      <p:sp>
        <p:nvSpPr>
          <p:cNvPr id="3" name="Content Placeholder 2"/>
          <p:cNvSpPr>
            <a:spLocks noGrp="1"/>
          </p:cNvSpPr>
          <p:nvPr>
            <p:ph idx="1"/>
          </p:nvPr>
        </p:nvSpPr>
        <p:spPr/>
        <p:txBody>
          <a:bodyPr/>
          <a:lstStyle/>
          <a:p>
            <a:r>
              <a:rPr lang="en-US" dirty="0" smtClean="0"/>
              <a:t>Ground speed in the holding pattern</a:t>
            </a:r>
            <a:endParaRPr lang="en-US" dirty="0"/>
          </a:p>
        </p:txBody>
      </p:sp>
      <p:cxnSp>
        <p:nvCxnSpPr>
          <p:cNvPr id="5" name="Straight Connector 4"/>
          <p:cNvCxnSpPr/>
          <p:nvPr/>
        </p:nvCxnSpPr>
        <p:spPr>
          <a:xfrm>
            <a:off x="2819400" y="24384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4114800"/>
            <a:ext cx="4038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4114800"/>
            <a:ext cx="688715" cy="307777"/>
          </a:xfrm>
          <a:prstGeom prst="rect">
            <a:avLst/>
          </a:prstGeom>
          <a:noFill/>
        </p:spPr>
        <p:txBody>
          <a:bodyPr wrap="none" rtlCol="0">
            <a:spAutoFit/>
          </a:bodyPr>
          <a:lstStyle/>
          <a:p>
            <a:r>
              <a:rPr lang="en-US" sz="1400" dirty="0">
                <a:solidFill>
                  <a:prstClr val="black"/>
                </a:solidFill>
                <a:latin typeface="Arial" pitchFamily="34" charset="0"/>
                <a:cs typeface="Arial" pitchFamily="34" charset="0"/>
              </a:rPr>
              <a:t>X/V</a:t>
            </a:r>
            <a:r>
              <a:rPr lang="en-US" sz="1400" baseline="-25000" dirty="0">
                <a:solidFill>
                  <a:prstClr val="black"/>
                </a:solidFill>
                <a:latin typeface="Arial" pitchFamily="34" charset="0"/>
                <a:cs typeface="Arial" pitchFamily="34" charset="0"/>
              </a:rPr>
              <a:t>TA</a:t>
            </a:r>
            <a:r>
              <a:rPr lang="en-US" sz="1200" baseline="-25000" dirty="0">
                <a:solidFill>
                  <a:prstClr val="black"/>
                </a:solidFill>
                <a:latin typeface="Arial" pitchFamily="34" charset="0"/>
                <a:cs typeface="Arial" pitchFamily="34" charset="0"/>
              </a:rPr>
              <a:t>S</a:t>
            </a:r>
            <a:endParaRPr lang="en-US" sz="1200" dirty="0">
              <a:solidFill>
                <a:prstClr val="black"/>
              </a:solidFill>
              <a:latin typeface="Arial" pitchFamily="34" charset="0"/>
              <a:cs typeface="Arial" pitchFamily="34" charset="0"/>
            </a:endParaRPr>
          </a:p>
        </p:txBody>
      </p:sp>
      <p:sp>
        <p:nvSpPr>
          <p:cNvPr id="10" name="TextBox 9"/>
          <p:cNvSpPr txBox="1"/>
          <p:nvPr/>
        </p:nvSpPr>
        <p:spPr>
          <a:xfrm>
            <a:off x="2684587" y="4132529"/>
            <a:ext cx="269626"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0</a:t>
            </a:r>
          </a:p>
        </p:txBody>
      </p:sp>
      <p:cxnSp>
        <p:nvCxnSpPr>
          <p:cNvPr id="12" name="Straight Arrow Connector 11"/>
          <p:cNvCxnSpPr>
            <a:endCxn id="10" idx="0"/>
          </p:cNvCxnSpPr>
          <p:nvPr/>
        </p:nvCxnSpPr>
        <p:spPr>
          <a:xfrm flipV="1">
            <a:off x="2057400" y="4132529"/>
            <a:ext cx="762000" cy="415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1665525" y="4548027"/>
            <a:ext cx="990600" cy="276999"/>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Holding Fix</a:t>
            </a:r>
          </a:p>
        </p:txBody>
      </p:sp>
      <p:cxnSp>
        <p:nvCxnSpPr>
          <p:cNvPr id="15" name="Straight Arrow Connector 14"/>
          <p:cNvCxnSpPr/>
          <p:nvPr/>
        </p:nvCxnSpPr>
        <p:spPr>
          <a:xfrm flipV="1">
            <a:off x="3200400" y="2968823"/>
            <a:ext cx="905629" cy="688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52800" y="35814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8600" y="2421587"/>
            <a:ext cx="1231234" cy="461665"/>
          </a:xfrm>
          <a:prstGeom prst="rect">
            <a:avLst/>
          </a:prstGeom>
          <a:noFill/>
        </p:spPr>
        <p:txBody>
          <a:bodyPr wrap="none" rtlCol="0">
            <a:spAutoFit/>
          </a:bodyPr>
          <a:lstStyle/>
          <a:p>
            <a:pPr algn="ctr"/>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Heading, VTAS</a:t>
            </a:r>
          </a:p>
        </p:txBody>
      </p:sp>
      <p:sp>
        <p:nvSpPr>
          <p:cNvPr id="19" name="TextBox 18"/>
          <p:cNvSpPr txBox="1"/>
          <p:nvPr/>
        </p:nvSpPr>
        <p:spPr>
          <a:xfrm>
            <a:off x="3531604" y="3313211"/>
            <a:ext cx="251992"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sym typeface="Mathematica1"/>
              </a:rPr>
              <a:t></a:t>
            </a:r>
            <a:endParaRPr lang="en-US" sz="1200" dirty="0">
              <a:solidFill>
                <a:prstClr val="black"/>
              </a:solidFill>
              <a:latin typeface="Arial" pitchFamily="34" charset="0"/>
              <a:cs typeface="Arial" pitchFamily="34" charset="0"/>
            </a:endParaRPr>
          </a:p>
        </p:txBody>
      </p:sp>
      <p:cxnSp>
        <p:nvCxnSpPr>
          <p:cNvPr id="21" name="Straight Arrow Connector 20"/>
          <p:cNvCxnSpPr/>
          <p:nvPr/>
        </p:nvCxnSpPr>
        <p:spPr>
          <a:xfrm flipH="1">
            <a:off x="5562600" y="2886127"/>
            <a:ext cx="609600" cy="7714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01129" y="2606253"/>
            <a:ext cx="441146" cy="276999"/>
          </a:xfrm>
          <a:prstGeom prst="rect">
            <a:avLst/>
          </a:prstGeom>
          <a:noFill/>
        </p:spPr>
        <p:txBody>
          <a:bodyPr wrap="none" rtlCol="0">
            <a:spAutoFit/>
          </a:bodyPr>
          <a:lstStyle/>
          <a:p>
            <a:r>
              <a:rPr lang="en-US" sz="1200" dirty="0" err="1">
                <a:solidFill>
                  <a:prstClr val="black"/>
                </a:solidFill>
                <a:latin typeface="Arial" pitchFamily="34" charset="0"/>
                <a:cs typeface="Arial" pitchFamily="34" charset="0"/>
              </a:rPr>
              <a:t>Vw</a:t>
            </a:r>
            <a:r>
              <a:rPr lang="en-US" sz="1200" dirty="0">
                <a:solidFill>
                  <a:prstClr val="black"/>
                </a:solidFill>
                <a:latin typeface="Arial" pitchFamily="34" charset="0"/>
                <a:cs typeface="Arial" pitchFamily="34" charset="0"/>
              </a:rPr>
              <a:t> </a:t>
            </a:r>
          </a:p>
        </p:txBody>
      </p:sp>
      <p:cxnSp>
        <p:nvCxnSpPr>
          <p:cNvPr id="24" name="Straight Connector 23"/>
          <p:cNvCxnSpPr/>
          <p:nvPr/>
        </p:nvCxnSpPr>
        <p:spPr>
          <a:xfrm>
            <a:off x="5638800" y="35814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29381" y="3313211"/>
            <a:ext cx="276038"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sym typeface="Mathematica1"/>
              </a:rPr>
              <a:t></a:t>
            </a:r>
            <a:endParaRPr lang="en-US" sz="1200" dirty="0">
              <a:solidFill>
                <a:prstClr val="black"/>
              </a:solidFill>
              <a:latin typeface="Arial" pitchFamily="34" charset="0"/>
              <a:cs typeface="Arial" pitchFamily="34" charset="0"/>
            </a:endParaRPr>
          </a:p>
        </p:txBody>
      </p:sp>
      <p:sp>
        <p:nvSpPr>
          <p:cNvPr id="27" name="TextBox 26"/>
          <p:cNvSpPr txBox="1"/>
          <p:nvPr/>
        </p:nvSpPr>
        <p:spPr>
          <a:xfrm>
            <a:off x="914400" y="3657600"/>
            <a:ext cx="1274708"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Inbound Course</a:t>
            </a:r>
          </a:p>
        </p:txBody>
      </p:sp>
      <p:cxnSp>
        <p:nvCxnSpPr>
          <p:cNvPr id="29" name="Straight Arrow Connector 28"/>
          <p:cNvCxnSpPr/>
          <p:nvPr/>
        </p:nvCxnSpPr>
        <p:spPr>
          <a:xfrm>
            <a:off x="1295400" y="3934599"/>
            <a:ext cx="152400" cy="180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4-Point Star 29"/>
          <p:cNvSpPr/>
          <p:nvPr/>
        </p:nvSpPr>
        <p:spPr>
          <a:xfrm rot="19645158">
            <a:off x="3053751" y="3451710"/>
            <a:ext cx="457200" cy="276999"/>
          </a:xfrm>
          <a:prstGeom prst="star4">
            <a:avLst>
              <a:gd name="adj" fmla="val 17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2933700" y="2902909"/>
            <a:ext cx="441146"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A/C</a:t>
            </a:r>
          </a:p>
        </p:txBody>
      </p:sp>
      <p:cxnSp>
        <p:nvCxnSpPr>
          <p:cNvPr id="33" name="Straight Arrow Connector 32"/>
          <p:cNvCxnSpPr/>
          <p:nvPr/>
        </p:nvCxnSpPr>
        <p:spPr>
          <a:xfrm>
            <a:off x="3124200" y="3041408"/>
            <a:ext cx="83571" cy="407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97114948"/>
              </p:ext>
            </p:extLst>
          </p:nvPr>
        </p:nvGraphicFramePr>
        <p:xfrm>
          <a:off x="5186363" y="4410075"/>
          <a:ext cx="2884487" cy="1458913"/>
        </p:xfrm>
        <a:graphic>
          <a:graphicData uri="http://schemas.openxmlformats.org/presentationml/2006/ole">
            <p:oleObj spid="_x0000_s1029" name="Equation" r:id="rId4" imgW="7315200" imgH="4635500" progId="">
              <p:embed/>
            </p:oleObj>
          </a:graphicData>
        </a:graphic>
      </p:graphicFrame>
      <p:sp>
        <p:nvSpPr>
          <p:cNvPr id="4" name="Right Arrow 3"/>
          <p:cNvSpPr/>
          <p:nvPr/>
        </p:nvSpPr>
        <p:spPr>
          <a:xfrm>
            <a:off x="1371600" y="4132529"/>
            <a:ext cx="914400" cy="120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Point Star 5"/>
          <p:cNvSpPr/>
          <p:nvPr/>
        </p:nvSpPr>
        <p:spPr>
          <a:xfrm>
            <a:off x="2751993" y="4022785"/>
            <a:ext cx="134813" cy="1701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158417" y="2830323"/>
            <a:ext cx="625877"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Y/V</a:t>
            </a:r>
            <a:r>
              <a:rPr lang="en-US" sz="1200" baseline="-25000" dirty="0">
                <a:solidFill>
                  <a:prstClr val="black"/>
                </a:solidFill>
                <a:latin typeface="Arial" pitchFamily="34" charset="0"/>
                <a:cs typeface="Arial" pitchFamily="34" charset="0"/>
              </a:rPr>
              <a:t>TAS</a:t>
            </a:r>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69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ppt_x"/>
                                          </p:val>
                                        </p:tav>
                                        <p:tav tm="100000">
                                          <p:val>
                                            <p:strVal val="#ppt_x"/>
                                          </p:val>
                                        </p:tav>
                                      </p:tavLst>
                                    </p:anim>
                                    <p:anim calcmode="lin" valueType="num">
                                      <p:cBhvr additive="base">
                                        <p:cTn id="112" dur="500" fill="hold"/>
                                        <p:tgtEl>
                                          <p:spTgt spid="3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500" fill="hold"/>
                                        <p:tgtEl>
                                          <p:spTgt spid="11"/>
                                        </p:tgtEl>
                                        <p:attrNameLst>
                                          <p:attrName>ppt_x</p:attrName>
                                        </p:attrNameLst>
                                      </p:cBhvr>
                                      <p:tavLst>
                                        <p:tav tm="0">
                                          <p:val>
                                            <p:strVal val="#ppt_x"/>
                                          </p:val>
                                        </p:tav>
                                        <p:tav tm="100000">
                                          <p:val>
                                            <p:strVal val="#ppt_x"/>
                                          </p:val>
                                        </p:tav>
                                      </p:tavLst>
                                    </p:anim>
                                    <p:anim calcmode="lin" valueType="num">
                                      <p:cBhvr additive="base">
                                        <p:cTn id="1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3" grpId="0"/>
      <p:bldP spid="18" grpId="0"/>
      <p:bldP spid="19" grpId="0"/>
      <p:bldP spid="22" grpId="0"/>
      <p:bldP spid="25" grpId="0"/>
      <p:bldP spid="27" grpId="0"/>
      <p:bldP spid="30" grpId="0" animBg="1"/>
      <p:bldP spid="31" grpId="0"/>
      <p:bldP spid="4" grpId="0" animBg="1"/>
      <p:bldP spid="6" grpId="0" animBg="1"/>
      <p:bldP spid="1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t>How Do We Determine the Ground Track of the Holding Pattern When We Have an Arbitrary Wind? (Cont.)</a:t>
            </a:r>
            <a:endParaRPr lang="en-US" dirty="0"/>
          </a:p>
        </p:txBody>
      </p:sp>
      <p:sp>
        <p:nvSpPr>
          <p:cNvPr id="3" name="Content Placeholder 2"/>
          <p:cNvSpPr>
            <a:spLocks noGrp="1"/>
          </p:cNvSpPr>
          <p:nvPr>
            <p:ph idx="1"/>
          </p:nvPr>
        </p:nvSpPr>
        <p:spPr>
          <a:xfrm>
            <a:off x="457200" y="1676400"/>
            <a:ext cx="8229600" cy="5029200"/>
          </a:xfrm>
        </p:spPr>
        <p:txBody>
          <a:bodyPr>
            <a:normAutofit lnSpcReduction="10000"/>
          </a:bodyPr>
          <a:lstStyle/>
          <a:p>
            <a:r>
              <a:rPr lang="en-US" dirty="0" smtClean="0"/>
              <a:t>We know the ground speed ratio at any point in the holding pattern</a:t>
            </a:r>
          </a:p>
          <a:p>
            <a:pPr lvl="1"/>
            <a:r>
              <a:rPr lang="en-US" dirty="0" smtClean="0"/>
              <a:t>Aircraft V</a:t>
            </a:r>
            <a:r>
              <a:rPr lang="en-US" baseline="-25000" dirty="0" smtClean="0"/>
              <a:t>TAS</a:t>
            </a:r>
            <a:r>
              <a:rPr lang="en-US" dirty="0" smtClean="0"/>
              <a:t> and heading</a:t>
            </a:r>
          </a:p>
          <a:p>
            <a:pPr lvl="1"/>
            <a:r>
              <a:rPr lang="en-US" dirty="0" smtClean="0"/>
              <a:t>Wind speed and direction </a:t>
            </a:r>
          </a:p>
          <a:p>
            <a:r>
              <a:rPr lang="en-US" dirty="0" smtClean="0"/>
              <a:t>If we know the initial position of the aircraft (i.e., the holding fix) we can integrate the ground speed over time to obtain the X-Y coordinates of the ground track of the aircraft</a:t>
            </a:r>
          </a:p>
          <a:p>
            <a:pPr lvl="1"/>
            <a:r>
              <a:rPr lang="en-US" dirty="0" smtClean="0"/>
              <a:t>During the turning portion of the holding pattern the aircraft is turning at 3 degrees/sec and so time and heading can be related</a:t>
            </a:r>
          </a:p>
          <a:p>
            <a:pPr lvl="1"/>
            <a:r>
              <a:rPr lang="en-US" dirty="0" smtClean="0"/>
              <a:t>During the wings level portion of the holding pattern the aircraft heading is constant and so is its groundspeed</a:t>
            </a:r>
          </a:p>
          <a:p>
            <a:endParaRPr lang="en-US" dirty="0" smtClean="0"/>
          </a:p>
          <a:p>
            <a:pPr marL="457200" lvl="1" indent="0">
              <a:buNone/>
            </a:pP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How Do We Determine the Ground Track of the Holding Pattern When We Have an Arbitrary Wind</a:t>
            </a:r>
            <a:r>
              <a:rPr lang="en-US" dirty="0" smtClean="0"/>
              <a:t>? (Cont.)</a:t>
            </a:r>
            <a:endParaRPr lang="en-US" dirty="0"/>
          </a:p>
        </p:txBody>
      </p:sp>
      <p:sp>
        <p:nvSpPr>
          <p:cNvPr id="3" name="Content Placeholder 2"/>
          <p:cNvSpPr>
            <a:spLocks noGrp="1"/>
          </p:cNvSpPr>
          <p:nvPr>
            <p:ph idx="1"/>
          </p:nvPr>
        </p:nvSpPr>
        <p:spPr>
          <a:noFill/>
        </p:spPr>
        <p:txBody>
          <a:bodyPr>
            <a:normAutofit/>
          </a:bodyPr>
          <a:lstStyle/>
          <a:p>
            <a:r>
              <a:rPr lang="en-US" dirty="0" smtClean="0"/>
              <a:t> Satisfying the requirements </a:t>
            </a:r>
            <a:endParaRPr lang="en-US" dirty="0"/>
          </a:p>
          <a:p>
            <a:pPr lvl="1"/>
            <a:r>
              <a:rPr lang="en-US" dirty="0"/>
              <a:t>One minute </a:t>
            </a:r>
            <a:r>
              <a:rPr lang="en-US" dirty="0" smtClean="0"/>
              <a:t>inbound to the holding fix</a:t>
            </a:r>
            <a:endParaRPr lang="en-US" dirty="0"/>
          </a:p>
          <a:p>
            <a:pPr lvl="1"/>
            <a:r>
              <a:rPr lang="en-US" dirty="0"/>
              <a:t>No undershoot/overshoot of inbound </a:t>
            </a:r>
            <a:r>
              <a:rPr lang="en-US" dirty="0" smtClean="0"/>
              <a:t>course at the instant the aircraft has established the inbound WCA</a:t>
            </a:r>
          </a:p>
          <a:p>
            <a:r>
              <a:rPr lang="en-US" dirty="0" smtClean="0"/>
              <a:t>Allows us to determine</a:t>
            </a:r>
          </a:p>
          <a:p>
            <a:pPr lvl="1"/>
            <a:r>
              <a:rPr lang="en-US" dirty="0" smtClean="0"/>
              <a:t>Outbound heading </a:t>
            </a:r>
          </a:p>
          <a:p>
            <a:pPr lvl="1"/>
            <a:r>
              <a:rPr lang="en-US" dirty="0" smtClean="0"/>
              <a:t>Outbound time</a:t>
            </a:r>
          </a:p>
          <a:p>
            <a:r>
              <a:rPr lang="en-US" dirty="0" smtClean="0"/>
              <a:t>Knowing the ground speed at any point in the holding pattern </a:t>
            </a:r>
          </a:p>
          <a:p>
            <a:pPr marL="0" indent="0">
              <a:buNone/>
            </a:pPr>
            <a:endParaRPr lang="en-US" dirty="0" smtClean="0">
              <a:solidFill>
                <a:srgbClr val="FF0000"/>
              </a:solidFill>
            </a:endParaRPr>
          </a:p>
          <a:p>
            <a:endParaRPr lang="en-US" dirty="0" smtClean="0"/>
          </a:p>
          <a:p>
            <a:pPr marL="57150" indent="0">
              <a:buNone/>
            </a:pPr>
            <a:endParaRPr lang="en-US" dirty="0" smtClean="0">
              <a:solidFill>
                <a:srgbClr val="FF0000"/>
              </a:solidFill>
            </a:endParaRPr>
          </a:p>
        </p:txBody>
      </p:sp>
      <p:sp>
        <p:nvSpPr>
          <p:cNvPr id="4" name="TextBox 3"/>
          <p:cNvSpPr txBox="1"/>
          <p:nvPr/>
        </p:nvSpPr>
        <p:spPr>
          <a:xfrm>
            <a:off x="381000" y="5334000"/>
            <a:ext cx="8229600" cy="646331"/>
          </a:xfrm>
          <a:prstGeom prst="rect">
            <a:avLst/>
          </a:prstGeom>
          <a:solidFill>
            <a:srgbClr val="FFFF00"/>
          </a:solidFill>
        </p:spPr>
        <p:txBody>
          <a:bodyPr wrap="square" rtlCol="0">
            <a:spAutoFit/>
          </a:bodyPr>
          <a:lstStyle/>
          <a:p>
            <a:pPr algn="ctr"/>
            <a:r>
              <a:rPr lang="en-US" dirty="0">
                <a:solidFill>
                  <a:prstClr val="black"/>
                </a:solidFill>
              </a:rPr>
              <a:t>Provides Us with the Complete Shape and Extent of the Holding Pattern Under any Wind Condition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0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t>What is the Outbound Time in Seconds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The outbound time </a:t>
            </a:r>
            <a:r>
              <a:rPr lang="en-US" dirty="0" smtClean="0"/>
              <a:t>in seconds measured </a:t>
            </a:r>
            <a:r>
              <a:rPr lang="en-US" dirty="0"/>
              <a:t>from the </a:t>
            </a:r>
            <a:r>
              <a:rPr lang="en-US" dirty="0" smtClean="0"/>
              <a:t>time the aircraft rolls out on the outbound </a:t>
            </a:r>
            <a:r>
              <a:rPr lang="en-US" dirty="0"/>
              <a:t>heading (</a:t>
            </a:r>
            <a:r>
              <a:rPr lang="en-US" dirty="0">
                <a:sym typeface="Mathematica1"/>
              </a:rPr>
              <a:t></a:t>
            </a:r>
            <a:r>
              <a:rPr lang="en-US" baseline="-25000" dirty="0">
                <a:sym typeface="Mathematica1"/>
              </a:rPr>
              <a:t>H</a:t>
            </a:r>
            <a:r>
              <a:rPr lang="en-US" dirty="0">
                <a:sym typeface="Mathematica1"/>
              </a:rPr>
              <a:t>)</a:t>
            </a:r>
            <a:r>
              <a:rPr lang="en-US" dirty="0"/>
              <a:t> is given </a:t>
            </a:r>
            <a:r>
              <a:rPr lang="en-US" dirty="0" smtClean="0"/>
              <a:t>by</a:t>
            </a:r>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   </a:t>
            </a:r>
          </a:p>
          <a:p>
            <a:endParaRPr lang="en-US" dirty="0"/>
          </a:p>
          <a:p>
            <a:endParaRPr lang="en-US" dirty="0" smtClean="0"/>
          </a:p>
          <a:p>
            <a:endParaRPr lang="en-US" dirty="0"/>
          </a:p>
          <a:p>
            <a:endParaRPr lang="en-US" dirty="0" smtClean="0"/>
          </a:p>
          <a:p>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4893727"/>
              </p:ext>
            </p:extLst>
          </p:nvPr>
        </p:nvGraphicFramePr>
        <p:xfrm>
          <a:off x="2743200" y="3505200"/>
          <a:ext cx="3230563" cy="1136650"/>
        </p:xfrm>
        <a:graphic>
          <a:graphicData uri="http://schemas.openxmlformats.org/presentationml/2006/ole">
            <p:oleObj spid="_x0000_s2053" name="Equation" r:id="rId4" imgW="7315200" imgH="2578100" progId="">
              <p:embed/>
            </p:oleObj>
          </a:graphicData>
        </a:graphic>
      </p:graphicFrame>
      <p:sp>
        <p:nvSpPr>
          <p:cNvPr id="5" name="TextBox 4"/>
          <p:cNvSpPr txBox="1"/>
          <p:nvPr/>
        </p:nvSpPr>
        <p:spPr>
          <a:xfrm>
            <a:off x="838200" y="5638800"/>
            <a:ext cx="7294689" cy="369332"/>
          </a:xfrm>
          <a:prstGeom prst="rect">
            <a:avLst/>
          </a:prstGeom>
          <a:solidFill>
            <a:srgbClr val="FFFF00"/>
          </a:solidFill>
        </p:spPr>
        <p:txBody>
          <a:bodyPr wrap="none" rtlCol="0">
            <a:spAutoFit/>
          </a:bodyPr>
          <a:lstStyle/>
          <a:p>
            <a:r>
              <a:rPr lang="en-US" dirty="0">
                <a:solidFill>
                  <a:prstClr val="black"/>
                </a:solidFill>
              </a:rPr>
              <a:t>Outbound Time Only Depends on the Inbound WCA and Outbound Heading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What is the Outbound Heading?</a:t>
            </a:r>
            <a:endParaRPr lang="en-US" dirty="0"/>
          </a:p>
        </p:txBody>
      </p:sp>
      <p:sp>
        <p:nvSpPr>
          <p:cNvPr id="3" name="Content Placeholder 2"/>
          <p:cNvSpPr>
            <a:spLocks noGrp="1"/>
          </p:cNvSpPr>
          <p:nvPr>
            <p:ph idx="1"/>
          </p:nvPr>
        </p:nvSpPr>
        <p:spPr/>
        <p:txBody>
          <a:bodyPr>
            <a:normAutofit lnSpcReduction="10000"/>
          </a:bodyPr>
          <a:lstStyle/>
          <a:p>
            <a:r>
              <a:rPr lang="en-US" dirty="0" smtClean="0"/>
              <a:t>“Holding Pattern Solution” provides the following equation for</a:t>
            </a:r>
          </a:p>
          <a:p>
            <a:endParaRPr lang="en-US" dirty="0"/>
          </a:p>
          <a:p>
            <a:endParaRPr lang="en-US" dirty="0" smtClean="0"/>
          </a:p>
          <a:p>
            <a:endParaRPr lang="en-US" dirty="0"/>
          </a:p>
          <a:p>
            <a:endParaRPr lang="en-US" dirty="0" smtClean="0"/>
          </a:p>
          <a:p>
            <a:r>
              <a:rPr lang="en-US" dirty="0" smtClean="0"/>
              <a:t>Where F</a:t>
            </a:r>
            <a:r>
              <a:rPr lang="en-US" baseline="-25000" dirty="0" smtClean="0"/>
              <a:t>1 </a:t>
            </a:r>
            <a:r>
              <a:rPr lang="en-US" dirty="0" smtClean="0"/>
              <a:t>, F</a:t>
            </a:r>
            <a:r>
              <a:rPr lang="en-US" baseline="-25000" dirty="0" smtClean="0"/>
              <a:t>2  </a:t>
            </a:r>
            <a:r>
              <a:rPr lang="en-US" dirty="0" smtClean="0"/>
              <a:t>and F</a:t>
            </a:r>
            <a:r>
              <a:rPr lang="en-US" baseline="-25000" dirty="0" smtClean="0"/>
              <a:t>3</a:t>
            </a:r>
            <a:r>
              <a:rPr lang="en-US" dirty="0" smtClean="0"/>
              <a:t> are functions of </a:t>
            </a:r>
            <a:r>
              <a:rPr lang="en-US" dirty="0" err="1" smtClean="0"/>
              <a:t>V</a:t>
            </a:r>
            <a:r>
              <a:rPr lang="en-US" baseline="-25000" dirty="0" err="1" smtClean="0"/>
              <a:t>w</a:t>
            </a:r>
            <a:r>
              <a:rPr lang="en-US" dirty="0" smtClean="0"/>
              <a:t> and    </a:t>
            </a:r>
          </a:p>
          <a:p>
            <a:pPr lvl="1"/>
            <a:r>
              <a:rPr lang="en-US" dirty="0" smtClean="0"/>
              <a:t>F</a:t>
            </a:r>
            <a:r>
              <a:rPr lang="en-US" baseline="-25000" dirty="0" smtClean="0"/>
              <a:t>1 </a:t>
            </a:r>
            <a:r>
              <a:rPr lang="en-US" dirty="0" smtClean="0"/>
              <a:t>and F</a:t>
            </a:r>
            <a:r>
              <a:rPr lang="en-US" baseline="-25000" dirty="0" smtClean="0"/>
              <a:t>3</a:t>
            </a:r>
            <a:r>
              <a:rPr lang="en-US" dirty="0" smtClean="0"/>
              <a:t> also depend on the rate of turn in the holding pattern</a:t>
            </a:r>
          </a:p>
          <a:p>
            <a:endParaRPr lang="en-US" dirty="0"/>
          </a:p>
          <a:p>
            <a:r>
              <a:rPr lang="en-US" dirty="0" smtClean="0"/>
              <a:t>Given the wind speed ratio and wind relative angle the above equation provides the exact outbound heading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45526214"/>
              </p:ext>
            </p:extLst>
          </p:nvPr>
        </p:nvGraphicFramePr>
        <p:xfrm>
          <a:off x="2378075" y="2787650"/>
          <a:ext cx="4048125" cy="639763"/>
        </p:xfrm>
        <a:graphic>
          <a:graphicData uri="http://schemas.openxmlformats.org/presentationml/2006/ole">
            <p:oleObj spid="_x0000_s3094" name="Equation" r:id="rId4" imgW="7315200" imgH="11557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23855286"/>
              </p:ext>
            </p:extLst>
          </p:nvPr>
        </p:nvGraphicFramePr>
        <p:xfrm>
          <a:off x="2508250" y="2057400"/>
          <a:ext cx="254000" cy="330200"/>
        </p:xfrm>
        <a:graphic>
          <a:graphicData uri="http://schemas.openxmlformats.org/presentationml/2006/ole">
            <p:oleObj spid="_x0000_s3095" name="Equation" r:id="rId5" imgW="7315200" imgH="95123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33643358"/>
              </p:ext>
            </p:extLst>
          </p:nvPr>
        </p:nvGraphicFramePr>
        <p:xfrm>
          <a:off x="6146800" y="3378200"/>
          <a:ext cx="914400" cy="268288"/>
        </p:xfrm>
        <a:graphic>
          <a:graphicData uri="http://schemas.openxmlformats.org/presentationml/2006/ole">
            <p:oleObj spid="_x0000_s3096" name="Equation" r:id="rId6" imgW="4876800" imgH="81280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03006119"/>
              </p:ext>
            </p:extLst>
          </p:nvPr>
        </p:nvGraphicFramePr>
        <p:xfrm>
          <a:off x="7010400" y="4038600"/>
          <a:ext cx="215900" cy="190500"/>
        </p:xfrm>
        <a:graphic>
          <a:graphicData uri="http://schemas.openxmlformats.org/presentationml/2006/ole">
            <p:oleObj spid="_x0000_s3097" name="Equation" r:id="rId7" imgW="6908800" imgH="609600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18412631"/>
              </p:ext>
            </p:extLst>
          </p:nvPr>
        </p:nvGraphicFramePr>
        <p:xfrm>
          <a:off x="8128000" y="5480050"/>
          <a:ext cx="266700" cy="342900"/>
        </p:xfrm>
        <a:graphic>
          <a:graphicData uri="http://schemas.openxmlformats.org/presentationml/2006/ole">
            <p:oleObj spid="_x0000_s3098" name="Equation" r:id="rId8" imgW="7315200" imgH="9410700"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46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Comments about the “Holding Pattern Solution”</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When the aircraft is making standard rate turns the outbound heading and outbound time will not depend on the V</a:t>
            </a:r>
            <a:r>
              <a:rPr lang="en-US" baseline="-25000" dirty="0" smtClean="0"/>
              <a:t>TAS</a:t>
            </a:r>
            <a:r>
              <a:rPr lang="en-US" dirty="0" smtClean="0"/>
              <a:t> </a:t>
            </a:r>
          </a:p>
          <a:p>
            <a:pPr lvl="1"/>
            <a:r>
              <a:rPr lang="en-US" dirty="0" smtClean="0"/>
              <a:t>F</a:t>
            </a:r>
            <a:r>
              <a:rPr lang="en-US" baseline="-25000" dirty="0" smtClean="0"/>
              <a:t>1</a:t>
            </a:r>
            <a:r>
              <a:rPr lang="en-US" dirty="0" smtClean="0"/>
              <a:t> and F</a:t>
            </a:r>
            <a:r>
              <a:rPr lang="en-US" baseline="-25000" dirty="0" smtClean="0"/>
              <a:t>3</a:t>
            </a:r>
            <a:r>
              <a:rPr lang="en-US" dirty="0" smtClean="0"/>
              <a:t> also depend on the rate turn used for the holding pattern</a:t>
            </a:r>
          </a:p>
          <a:p>
            <a:r>
              <a:rPr lang="en-US" baseline="-25000" dirty="0"/>
              <a:t> </a:t>
            </a:r>
            <a:r>
              <a:rPr lang="en-US" dirty="0" smtClean="0"/>
              <a:t>When the V</a:t>
            </a:r>
            <a:r>
              <a:rPr lang="en-US" baseline="-25000" dirty="0" smtClean="0"/>
              <a:t>TAS</a:t>
            </a:r>
            <a:r>
              <a:rPr lang="en-US" dirty="0" smtClean="0"/>
              <a:t> is above 210 KTAS for a 30 degree bank and 170 KTAS for a 25 degree bank the outbound heading and time will also depend on the true airspeed </a:t>
            </a:r>
          </a:p>
          <a:p>
            <a:pPr lvl="1"/>
            <a:r>
              <a:rPr lang="en-US" dirty="0" smtClean="0"/>
              <a:t>Note the rate of turn (</a:t>
            </a:r>
            <a:r>
              <a:rPr lang="en-US" dirty="0" smtClean="0">
                <a:sym typeface="Mathematica1"/>
              </a:rPr>
              <a:t>)</a:t>
            </a:r>
            <a:r>
              <a:rPr lang="en-US" dirty="0" smtClean="0"/>
              <a:t> for a fixed bank angle depends on the true airspeed</a:t>
            </a:r>
          </a:p>
          <a:p>
            <a:pPr lvl="1"/>
            <a:endParaRPr lang="en-US" dirty="0"/>
          </a:p>
          <a:p>
            <a:pPr lvl="1"/>
            <a:endParaRPr lang="en-US" dirty="0" smtClean="0"/>
          </a:p>
          <a:p>
            <a:pPr marL="457200" lvl="1" indent="0">
              <a:buNone/>
            </a:pPr>
            <a:r>
              <a:rPr lang="en-US" dirty="0" smtClean="0"/>
              <a:t>Where g is gravity and </a:t>
            </a:r>
            <a:r>
              <a:rPr lang="en-US" dirty="0" smtClean="0">
                <a:sym typeface="Mathematica1"/>
              </a:rPr>
              <a:t> is the bank angle</a:t>
            </a:r>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8121930"/>
              </p:ext>
            </p:extLst>
          </p:nvPr>
        </p:nvGraphicFramePr>
        <p:xfrm>
          <a:off x="3733800" y="5181600"/>
          <a:ext cx="1295400" cy="736600"/>
        </p:xfrm>
        <a:graphic>
          <a:graphicData uri="http://schemas.openxmlformats.org/presentationml/2006/ole">
            <p:oleObj spid="_x0000_s4101" name="Equation" r:id="rId4" imgW="7315200" imgH="4165600"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8997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590800"/>
            <a:ext cx="8229600" cy="1143000"/>
          </a:xfrm>
          <a:solidFill>
            <a:srgbClr val="FFC000"/>
          </a:solidFill>
        </p:spPr>
        <p:txBody>
          <a:bodyPr/>
          <a:lstStyle/>
          <a:p>
            <a:r>
              <a:rPr lang="en-US" dirty="0" smtClean="0"/>
              <a:t>Holding Patterns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14237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t>What is the Advantage of Starting the Outbound Time at the Point Where the Aircraft Rolls Out on the Outbound Heading?</a:t>
            </a:r>
            <a:endParaRPr lang="en-US" dirty="0"/>
          </a:p>
        </p:txBody>
      </p:sp>
      <p:sp>
        <p:nvSpPr>
          <p:cNvPr id="3" name="Content Placeholder 2"/>
          <p:cNvSpPr>
            <a:spLocks noGrp="1"/>
          </p:cNvSpPr>
          <p:nvPr>
            <p:ph idx="1"/>
          </p:nvPr>
        </p:nvSpPr>
        <p:spPr/>
        <p:txBody>
          <a:bodyPr/>
          <a:lstStyle/>
          <a:p>
            <a:r>
              <a:rPr lang="en-US" dirty="0" smtClean="0"/>
              <a:t>The outbound time is the same for a given relative wind angle independent of whether the wind is coming from the holding side or the non-holding side (i.e. from the left or the right of the inbound course)</a:t>
            </a:r>
          </a:p>
          <a:p>
            <a:r>
              <a:rPr lang="en-US" dirty="0" smtClean="0"/>
              <a:t> The outbound time will be different if it is started at the abeam point </a:t>
            </a:r>
          </a:p>
          <a:p>
            <a:r>
              <a:rPr lang="en-US" dirty="0"/>
              <a:t>The abeam point does not have to be determined</a:t>
            </a:r>
            <a:endParaRPr lang="en-US" dirty="0" smtClean="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94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57329983"/>
              </p:ext>
            </p:extLst>
          </p:nvPr>
        </p:nvGraphicFramePr>
        <p:xfrm>
          <a:off x="-76200" y="-5434"/>
          <a:ext cx="9363075" cy="69056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54563" y="6564068"/>
            <a:ext cx="705642"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0</a:t>
            </a:r>
          </a:p>
        </p:txBody>
      </p:sp>
      <p:sp>
        <p:nvSpPr>
          <p:cNvPr id="7" name="TextBox 6"/>
          <p:cNvSpPr txBox="1"/>
          <p:nvPr/>
        </p:nvSpPr>
        <p:spPr>
          <a:xfrm>
            <a:off x="7467600" y="3276600"/>
            <a:ext cx="1063112"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Abeam Point</a:t>
            </a:r>
          </a:p>
        </p:txBody>
      </p:sp>
      <p:cxnSp>
        <p:nvCxnSpPr>
          <p:cNvPr id="9" name="Straight Arrow Connector 8"/>
          <p:cNvCxnSpPr/>
          <p:nvPr/>
        </p:nvCxnSpPr>
        <p:spPr>
          <a:xfrm flipH="1">
            <a:off x="7162800" y="3553599"/>
            <a:ext cx="479630" cy="485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4267200" y="6248400"/>
            <a:ext cx="533400"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60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08437785"/>
              </p:ext>
            </p:extLst>
          </p:nvPr>
        </p:nvGraphicFramePr>
        <p:xfrm>
          <a:off x="-76200" y="-47625"/>
          <a:ext cx="9363075" cy="69056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867400" y="5867400"/>
            <a:ext cx="662361"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0</a:t>
            </a:r>
          </a:p>
        </p:txBody>
      </p:sp>
      <p:cxnSp>
        <p:nvCxnSpPr>
          <p:cNvPr id="4" name="Straight Arrow Connector 3"/>
          <p:cNvCxnSpPr/>
          <p:nvPr/>
        </p:nvCxnSpPr>
        <p:spPr>
          <a:xfrm flipV="1">
            <a:off x="6248400" y="5638800"/>
            <a:ext cx="228600" cy="2286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a:off x="4114800" y="5334000"/>
            <a:ext cx="381000"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49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FFC000"/>
          </a:solidFill>
        </p:spPr>
        <p:txBody>
          <a:bodyPr>
            <a:normAutofit/>
          </a:bodyPr>
          <a:lstStyle/>
          <a:p>
            <a:r>
              <a:rPr lang="en-US" dirty="0" smtClean="0"/>
              <a:t>What is an Easy Method of Determining the Inbound WCA</a:t>
            </a:r>
            <a:endParaRPr lang="en-US" dirty="0"/>
          </a:p>
        </p:txBody>
      </p:sp>
      <p:sp>
        <p:nvSpPr>
          <p:cNvPr id="3" name="Content Placeholder 2"/>
          <p:cNvSpPr>
            <a:spLocks noGrp="1"/>
          </p:cNvSpPr>
          <p:nvPr>
            <p:ph idx="1"/>
          </p:nvPr>
        </p:nvSpPr>
        <p:spPr>
          <a:xfrm>
            <a:off x="457200" y="1600199"/>
            <a:ext cx="8229600" cy="5218331"/>
          </a:xfrm>
        </p:spPr>
        <p:txBody>
          <a:bodyPr/>
          <a:lstStyle/>
          <a:p>
            <a:r>
              <a:rPr lang="en-US" dirty="0" smtClean="0"/>
              <a:t>A very good approximation to the WCA for </a:t>
            </a:r>
          </a:p>
          <a:p>
            <a:endParaRPr lang="en-US" dirty="0"/>
          </a:p>
          <a:p>
            <a:endParaRPr lang="en-US" dirty="0" smtClean="0"/>
          </a:p>
          <a:p>
            <a:endParaRPr lang="en-US" dirty="0"/>
          </a:p>
          <a:p>
            <a:endParaRPr lang="en-US" dirty="0" smtClean="0"/>
          </a:p>
          <a:p>
            <a:endParaRPr lang="en-US" dirty="0"/>
          </a:p>
          <a:p>
            <a:pPr marL="0" indent="0">
              <a:buNone/>
            </a:pPr>
            <a:r>
              <a:rPr lang="en-US" dirty="0"/>
              <a:t>w</a:t>
            </a:r>
            <a:r>
              <a:rPr lang="en-US" dirty="0" smtClean="0"/>
              <a:t>here </a:t>
            </a:r>
            <a:r>
              <a:rPr lang="en-US" dirty="0" smtClean="0">
                <a:sym typeface="Mathematica1"/>
              </a:rPr>
              <a:t> is in degrees</a:t>
            </a:r>
          </a:p>
          <a:p>
            <a:pPr marL="0" indent="0">
              <a:buNone/>
            </a:pPr>
            <a:endParaRPr lang="en-US" dirty="0">
              <a:sym typeface="Mathematica1"/>
            </a:endParaRPr>
          </a:p>
          <a:p>
            <a:pPr marL="0" indent="0">
              <a:buNone/>
            </a:pPr>
            <a:r>
              <a:rPr lang="en-US" dirty="0" smtClean="0">
                <a:solidFill>
                  <a:srgbClr val="FF0000"/>
                </a:solidFill>
                <a:sym typeface="Mathematica1"/>
              </a:rPr>
              <a:t>Example: For a wind speed ratio of 0.1 at 90 degrees to the 	     inbound course the WCA is 6 degrees</a:t>
            </a:r>
            <a:r>
              <a:rPr lang="en-US" dirty="0" smtClean="0">
                <a:solidFill>
                  <a:srgbClr val="FF0000"/>
                </a:solidFill>
              </a:rPr>
              <a:t> </a:t>
            </a:r>
          </a:p>
          <a:p>
            <a:pPr marL="0" indent="0">
              <a:buNone/>
            </a:pPr>
            <a:endParaRPr lang="en-US" dirty="0" smtClean="0">
              <a:solidFill>
                <a:srgbClr val="FF0000"/>
              </a:solidFill>
            </a:endParaRPr>
          </a:p>
          <a:p>
            <a:pPr marL="0" indent="0">
              <a:buNone/>
            </a:pPr>
            <a:endParaRPr lang="en-US"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34497123"/>
              </p:ext>
            </p:extLst>
          </p:nvPr>
        </p:nvGraphicFramePr>
        <p:xfrm>
          <a:off x="6792913" y="1558925"/>
          <a:ext cx="779462" cy="692150"/>
        </p:xfrm>
        <a:graphic>
          <a:graphicData uri="http://schemas.openxmlformats.org/presentationml/2006/ole">
            <p:oleObj spid="_x0000_s5128" name="Equation" r:id="rId4" imgW="7315200" imgH="65024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63748359"/>
              </p:ext>
            </p:extLst>
          </p:nvPr>
        </p:nvGraphicFramePr>
        <p:xfrm>
          <a:off x="3548063" y="2990850"/>
          <a:ext cx="2093912" cy="495300"/>
        </p:xfrm>
        <a:graphic>
          <a:graphicData uri="http://schemas.openxmlformats.org/presentationml/2006/ole">
            <p:oleObj spid="_x0000_s5129" name="Equation" r:id="rId5" imgW="7315200" imgH="1727200" progId="">
              <p:embed/>
            </p:oleObj>
          </a:graphicData>
        </a:graphic>
      </p:graphicFrame>
      <p:sp>
        <p:nvSpPr>
          <p:cNvPr id="6" name="TextBox 5"/>
          <p:cNvSpPr txBox="1"/>
          <p:nvPr/>
        </p:nvSpPr>
        <p:spPr>
          <a:xfrm>
            <a:off x="457200" y="6172200"/>
            <a:ext cx="8305800" cy="369332"/>
          </a:xfrm>
          <a:prstGeom prst="rect">
            <a:avLst/>
          </a:prstGeom>
          <a:solidFill>
            <a:srgbClr val="FFFF00"/>
          </a:solidFill>
        </p:spPr>
        <p:txBody>
          <a:bodyPr wrap="square" rtlCol="0">
            <a:spAutoFit/>
          </a:bodyPr>
          <a:lstStyle/>
          <a:p>
            <a:pPr algn="ctr"/>
            <a:r>
              <a:rPr lang="en-US" dirty="0">
                <a:solidFill>
                  <a:prstClr val="black"/>
                </a:solidFill>
              </a:rPr>
              <a:t>Wind Correction Angle in Degrees on Inbound Leg will Always be Bounded by 60V</a:t>
            </a:r>
            <a:r>
              <a:rPr lang="en-US" baseline="-25000" dirty="0">
                <a:solidFill>
                  <a:prstClr val="black"/>
                </a:solidFill>
              </a:rPr>
              <a:t>W</a:t>
            </a:r>
            <a:r>
              <a:rPr lang="en-US" dirty="0">
                <a:solidFill>
                  <a:prstClr val="black"/>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8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438400"/>
            <a:ext cx="8229600" cy="1143000"/>
          </a:xfrm>
          <a:solidFill>
            <a:srgbClr val="FFFF00"/>
          </a:solidFill>
        </p:spPr>
        <p:txBody>
          <a:bodyPr>
            <a:normAutofit fontScale="90000"/>
          </a:bodyPr>
          <a:lstStyle/>
          <a:p>
            <a:r>
              <a:rPr lang="en-US" dirty="0" smtClean="0"/>
              <a:t>What Does Every Pilot Wants to Know Before Entering the Holding Pattern?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450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rgbClr val="FFFF00"/>
          </a:solidFill>
        </p:spPr>
        <p:txBody>
          <a:bodyPr>
            <a:normAutofit/>
          </a:bodyPr>
          <a:lstStyle/>
          <a:p>
            <a:r>
              <a:rPr lang="en-US" dirty="0" smtClean="0"/>
              <a:t>It’s the “Holding Pattern Solution”</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exact solution for the holding pattern can be determined for an arbitrary wind direction and speed</a:t>
            </a:r>
          </a:p>
          <a:p>
            <a:r>
              <a:rPr lang="en-US" dirty="0" smtClean="0"/>
              <a:t>The “Holding Pattern Solution” provides the following:</a:t>
            </a:r>
          </a:p>
          <a:p>
            <a:pPr lvl="1"/>
            <a:r>
              <a:rPr lang="en-US" dirty="0" smtClean="0"/>
              <a:t>Holding pattern </a:t>
            </a:r>
            <a:r>
              <a:rPr lang="en-US" dirty="0"/>
              <a:t>g</a:t>
            </a:r>
            <a:r>
              <a:rPr lang="en-US" dirty="0" smtClean="0"/>
              <a:t>round track</a:t>
            </a:r>
          </a:p>
          <a:p>
            <a:pPr lvl="1"/>
            <a:r>
              <a:rPr lang="en-US" dirty="0" smtClean="0"/>
              <a:t>Inbound wind correction angle (IWCA)</a:t>
            </a:r>
          </a:p>
          <a:p>
            <a:pPr lvl="1"/>
            <a:r>
              <a:rPr lang="en-US" dirty="0" smtClean="0"/>
              <a:t>Outbound heading (</a:t>
            </a:r>
            <a:r>
              <a:rPr lang="en-US" dirty="0" smtClean="0">
                <a:sym typeface="Mathematica1"/>
              </a:rPr>
              <a:t></a:t>
            </a:r>
            <a:r>
              <a:rPr lang="en-US" baseline="-25000" dirty="0" smtClean="0">
                <a:sym typeface="Mathematica1"/>
              </a:rPr>
              <a:t>H</a:t>
            </a:r>
            <a:r>
              <a:rPr lang="en-US" dirty="0" smtClean="0">
                <a:sym typeface="Mathematica1"/>
              </a:rPr>
              <a:t>)</a:t>
            </a:r>
            <a:endParaRPr lang="en-US" dirty="0" smtClean="0"/>
          </a:p>
          <a:p>
            <a:pPr lvl="1"/>
            <a:r>
              <a:rPr lang="en-US" dirty="0" smtClean="0"/>
              <a:t>Outbound time  (</a:t>
            </a:r>
            <a:r>
              <a:rPr lang="en-US" dirty="0" err="1" smtClean="0"/>
              <a:t>t</a:t>
            </a:r>
            <a:r>
              <a:rPr lang="en-US" baseline="-25000" dirty="0" err="1" smtClean="0"/>
              <a:t>OUT</a:t>
            </a:r>
            <a:r>
              <a:rPr lang="en-US" dirty="0" smtClean="0"/>
              <a:t>) </a:t>
            </a:r>
          </a:p>
          <a:p>
            <a:r>
              <a:rPr lang="en-US" dirty="0" smtClean="0">
                <a:solidFill>
                  <a:srgbClr val="FF0000"/>
                </a:solidFill>
              </a:rPr>
              <a:t>The details of the “Holding Pattern Solution” provide a considerable amount of information that the IFR pilot never learns during his instrument training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519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10000"/>
            <a:ext cx="7772400" cy="1362075"/>
          </a:xfrm>
          <a:solidFill>
            <a:srgbClr val="FFFF00"/>
          </a:solidFill>
        </p:spPr>
        <p:txBody>
          <a:bodyPr>
            <a:normAutofit fontScale="90000"/>
          </a:bodyPr>
          <a:lstStyle/>
          <a:p>
            <a:pPr algn="ctr"/>
            <a:r>
              <a:rPr lang="en-US" dirty="0" smtClean="0"/>
              <a:t>“Holding Pattern Solution”</a:t>
            </a:r>
            <a:r>
              <a:rPr lang="en-US" dirty="0"/>
              <a:t/>
            </a:r>
            <a:br>
              <a:rPr lang="en-US" dirty="0"/>
            </a:br>
            <a:r>
              <a:rPr lang="en-US" dirty="0" smtClean="0"/>
              <a:t> for the Headwind/Tailwind Case</a:t>
            </a:r>
            <a:endParaRPr lang="en-US" dirty="0"/>
          </a:p>
        </p:txBody>
      </p:sp>
      <p:sp>
        <p:nvSpPr>
          <p:cNvPr id="2" name="Text Placeholder 1"/>
          <p:cNvSpPr>
            <a:spLocks noGrp="1"/>
          </p:cNvSpPr>
          <p:nvPr>
            <p:ph type="body" idx="1"/>
          </p:nvPr>
        </p:nvSpPr>
        <p:spPr>
          <a:xfrm>
            <a:off x="838200" y="1981201"/>
            <a:ext cx="7772400" cy="1066800"/>
          </a:xfrm>
          <a:solidFill>
            <a:srgbClr val="FFC000"/>
          </a:solidFill>
        </p:spPr>
        <p:txBody>
          <a:bodyPr>
            <a:normAutofit/>
          </a:bodyPr>
          <a:lstStyle/>
          <a:p>
            <a:pPr algn="ctr"/>
            <a:r>
              <a:rPr lang="en-US" sz="4800" dirty="0" smtClean="0">
                <a:solidFill>
                  <a:schemeClr val="tx1"/>
                </a:solidFill>
                <a:latin typeface="Arial" pitchFamily="34" charset="0"/>
                <a:cs typeface="Arial" pitchFamily="34" charset="0"/>
              </a:rPr>
              <a:t>Starting with the “Simple”</a:t>
            </a:r>
            <a:endParaRPr lang="en-US" sz="4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40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Headwind/Tailwind Case</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 the headwind or tailwind case the WCA for the hold is identically zero</a:t>
            </a:r>
          </a:p>
          <a:p>
            <a:r>
              <a:rPr lang="en-US" dirty="0" smtClean="0"/>
              <a:t>The outbound time in seconds measured from the point the pilot rolls out on the outbound heading (</a:t>
            </a:r>
            <a:r>
              <a:rPr lang="en-US" dirty="0" smtClean="0">
                <a:sym typeface="Mathematica1"/>
              </a:rPr>
              <a:t></a:t>
            </a:r>
            <a:r>
              <a:rPr lang="en-US" baseline="-25000" dirty="0" smtClean="0">
                <a:sym typeface="Mathematica1"/>
              </a:rPr>
              <a:t>H</a:t>
            </a:r>
            <a:r>
              <a:rPr lang="en-US" dirty="0" smtClean="0">
                <a:sym typeface="Mathematica1"/>
              </a:rPr>
              <a:t>) is given by</a:t>
            </a:r>
          </a:p>
          <a:p>
            <a:endParaRPr lang="en-US" dirty="0">
              <a:sym typeface="Mathematica1"/>
            </a:endParaRPr>
          </a:p>
          <a:p>
            <a:endParaRPr lang="en-US" dirty="0" smtClean="0">
              <a:sym typeface="Mathematica1"/>
            </a:endParaRPr>
          </a:p>
          <a:p>
            <a:endParaRPr lang="en-US" dirty="0">
              <a:sym typeface="Mathematica1"/>
            </a:endParaRPr>
          </a:p>
          <a:p>
            <a:pPr marL="0" indent="0">
              <a:buNone/>
            </a:pPr>
            <a:r>
              <a:rPr lang="en-US" dirty="0" smtClean="0">
                <a:sym typeface="Mathematica1"/>
              </a:rPr>
              <a:t>Where V</a:t>
            </a:r>
            <a:r>
              <a:rPr lang="en-US" baseline="-25000" dirty="0" smtClean="0">
                <a:sym typeface="Mathematica1"/>
              </a:rPr>
              <a:t>W</a:t>
            </a:r>
            <a:r>
              <a:rPr lang="en-US" dirty="0" smtClean="0">
                <a:sym typeface="Mathematica1"/>
              </a:rPr>
              <a:t> is the wind speed ratio and is given by</a:t>
            </a:r>
          </a:p>
          <a:p>
            <a:pPr marL="0" indent="0">
              <a:buNone/>
            </a:pPr>
            <a:endParaRPr lang="en-US" dirty="0">
              <a:sym typeface="Mathematica1"/>
            </a:endParaRPr>
          </a:p>
          <a:p>
            <a:pPr marL="0" indent="0">
              <a:buNone/>
            </a:pPr>
            <a:r>
              <a:rPr lang="en-US" dirty="0" smtClean="0">
                <a:sym typeface="Mathematica1"/>
              </a:rPr>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92145891"/>
              </p:ext>
            </p:extLst>
          </p:nvPr>
        </p:nvGraphicFramePr>
        <p:xfrm>
          <a:off x="609600" y="3886200"/>
          <a:ext cx="3887788" cy="604838"/>
        </p:xfrm>
        <a:graphic>
          <a:graphicData uri="http://schemas.openxmlformats.org/presentationml/2006/ole">
            <p:oleObj spid="_x0000_s6155" name="Equation" r:id="rId4" imgW="7315200" imgH="14605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97232584"/>
              </p:ext>
            </p:extLst>
          </p:nvPr>
        </p:nvGraphicFramePr>
        <p:xfrm>
          <a:off x="4953000" y="3886200"/>
          <a:ext cx="3633788" cy="628650"/>
        </p:xfrm>
        <a:graphic>
          <a:graphicData uri="http://schemas.openxmlformats.org/presentationml/2006/ole">
            <p:oleObj spid="_x0000_s6156" name="Equation" r:id="rId5" imgW="7315200" imgH="15494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26236675"/>
              </p:ext>
            </p:extLst>
          </p:nvPr>
        </p:nvGraphicFramePr>
        <p:xfrm>
          <a:off x="7239000" y="4876800"/>
          <a:ext cx="914400" cy="614855"/>
        </p:xfrm>
        <a:graphic>
          <a:graphicData uri="http://schemas.openxmlformats.org/presentationml/2006/ole">
            <p:oleObj spid="_x0000_s6157" name="Equation" r:id="rId6" imgW="7315200" imgH="4914900"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3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Outbound Times for the Headwind/Tailwind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37060899"/>
              </p:ext>
            </p:extLst>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Wind Speed Ratio</a:t>
                      </a:r>
                    </a:p>
                    <a:p>
                      <a:pPr algn="ctr"/>
                      <a:r>
                        <a:rPr lang="en-US" dirty="0" smtClean="0"/>
                        <a:t> (</a:t>
                      </a:r>
                      <a:r>
                        <a:rPr lang="en-US" dirty="0" err="1" smtClean="0"/>
                        <a:t>V</a:t>
                      </a:r>
                      <a:r>
                        <a:rPr lang="en-US" baseline="-25000" dirty="0" err="1" smtClean="0"/>
                        <a:t>wind</a:t>
                      </a:r>
                      <a:r>
                        <a:rPr lang="en-US" baseline="-25000" dirty="0" smtClean="0"/>
                        <a:t> </a:t>
                      </a:r>
                      <a:r>
                        <a:rPr lang="en-US" baseline="0" dirty="0" smtClean="0"/>
                        <a:t>/V</a:t>
                      </a:r>
                      <a:r>
                        <a:rPr lang="en-US" baseline="-25000" dirty="0" smtClean="0"/>
                        <a:t>TAS</a:t>
                      </a:r>
                      <a:r>
                        <a:rPr lang="en-US" baseline="0" dirty="0" smtClean="0"/>
                        <a:t>)</a:t>
                      </a:r>
                      <a:endParaRPr lang="en-US" dirty="0"/>
                    </a:p>
                  </a:txBody>
                  <a:tcPr/>
                </a:tc>
                <a:tc>
                  <a:txBody>
                    <a:bodyPr/>
                    <a:lstStyle/>
                    <a:p>
                      <a:pPr algn="ctr"/>
                      <a:r>
                        <a:rPr lang="en-US" dirty="0" smtClean="0"/>
                        <a:t>Outbound</a:t>
                      </a:r>
                      <a:r>
                        <a:rPr lang="en-US" baseline="0" dirty="0" smtClean="0"/>
                        <a:t> Time(sec)</a:t>
                      </a:r>
                    </a:p>
                    <a:p>
                      <a:pPr algn="ctr"/>
                      <a:r>
                        <a:rPr lang="en-US" baseline="0" dirty="0" smtClean="0"/>
                        <a:t>Headwind</a:t>
                      </a:r>
                      <a:endParaRPr lang="en-US" dirty="0"/>
                    </a:p>
                  </a:txBody>
                  <a:tcPr/>
                </a:tc>
                <a:tc>
                  <a:txBody>
                    <a:bodyPr/>
                    <a:lstStyle/>
                    <a:p>
                      <a:pPr algn="ctr"/>
                      <a:r>
                        <a:rPr lang="en-US" dirty="0" smtClean="0"/>
                        <a:t>Outbound time(sec)</a:t>
                      </a:r>
                    </a:p>
                    <a:p>
                      <a:pPr algn="ctr"/>
                      <a:r>
                        <a:rPr lang="en-US" dirty="0" smtClean="0"/>
                        <a:t>Tailwind</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60</a:t>
                      </a:r>
                      <a:endParaRPr lang="en-US" dirty="0"/>
                    </a:p>
                  </a:txBody>
                  <a:tcPr/>
                </a:tc>
                <a:tc>
                  <a:txBody>
                    <a:bodyPr/>
                    <a:lstStyle/>
                    <a:p>
                      <a:pPr algn="ctr"/>
                      <a:r>
                        <a:rPr lang="en-US" dirty="0" smtClean="0"/>
                        <a:t>60</a:t>
                      </a:r>
                      <a:endParaRPr lang="en-US" dirty="0"/>
                    </a:p>
                  </a:txBody>
                  <a:tcPr/>
                </a:tc>
              </a:tr>
              <a:tr h="370840">
                <a:tc>
                  <a:txBody>
                    <a:bodyPr/>
                    <a:lstStyle/>
                    <a:p>
                      <a:pPr algn="ctr"/>
                      <a:r>
                        <a:rPr lang="en-US" dirty="0" smtClean="0"/>
                        <a:t>0.1</a:t>
                      </a:r>
                    </a:p>
                  </a:txBody>
                  <a:tcPr/>
                </a:tc>
                <a:tc>
                  <a:txBody>
                    <a:bodyPr/>
                    <a:lstStyle/>
                    <a:p>
                      <a:pPr algn="ctr"/>
                      <a:r>
                        <a:rPr lang="en-US" dirty="0" smtClean="0"/>
                        <a:t>38.2</a:t>
                      </a:r>
                      <a:endParaRPr lang="en-US" dirty="0"/>
                    </a:p>
                  </a:txBody>
                  <a:tcPr/>
                </a:tc>
                <a:tc>
                  <a:txBody>
                    <a:bodyPr/>
                    <a:lstStyle/>
                    <a:p>
                      <a:pPr algn="ctr"/>
                      <a:r>
                        <a:rPr lang="en-US" dirty="0" smtClean="0"/>
                        <a:t>86.7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20</a:t>
                      </a:r>
                    </a:p>
                  </a:txBody>
                  <a:tcPr/>
                </a:tc>
                <a:tc>
                  <a:txBody>
                    <a:bodyPr/>
                    <a:lstStyle/>
                    <a:p>
                      <a:pPr algn="ctr"/>
                      <a:r>
                        <a:rPr lang="en-US" dirty="0" smtClean="0"/>
                        <a:t>120</a:t>
                      </a:r>
                      <a:endParaRPr lang="en-US" dirty="0"/>
                    </a:p>
                  </a:txBody>
                  <a:tcPr/>
                </a:tc>
              </a:tr>
              <a:tr h="370840">
                <a:tc>
                  <a:txBody>
                    <a:bodyPr/>
                    <a:lstStyle/>
                    <a:p>
                      <a:pPr algn="ctr"/>
                      <a:r>
                        <a:rPr lang="en-US" dirty="0" smtClean="0"/>
                        <a:t>0.3</a:t>
                      </a:r>
                      <a:endParaRPr lang="en-US" dirty="0"/>
                    </a:p>
                  </a:txBody>
                  <a:tcPr/>
                </a:tc>
                <a:tc>
                  <a:txBody>
                    <a:bodyPr/>
                    <a:lstStyle/>
                    <a:p>
                      <a:pPr algn="ctr"/>
                      <a:r>
                        <a:rPr lang="en-US" dirty="0" smtClean="0"/>
                        <a:t>4.6</a:t>
                      </a:r>
                      <a:endParaRPr lang="en-US" dirty="0"/>
                    </a:p>
                  </a:txBody>
                  <a:tcPr/>
                </a:tc>
                <a:tc>
                  <a:txBody>
                    <a:bodyPr/>
                    <a:lstStyle/>
                    <a:p>
                      <a:pPr algn="ctr"/>
                      <a:r>
                        <a:rPr lang="en-US" dirty="0" smtClean="0"/>
                        <a:t>162.9</a:t>
                      </a:r>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5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FFC000"/>
          </a:solidFill>
        </p:spPr>
        <p:txBody>
          <a:bodyPr/>
          <a:lstStyle/>
          <a:p>
            <a:r>
              <a:rPr lang="en-US" dirty="0" smtClean="0"/>
              <a:t>Headwind Case with V</a:t>
            </a:r>
            <a:r>
              <a:rPr lang="en-US" baseline="-25000" dirty="0" smtClean="0"/>
              <a:t>W</a:t>
            </a:r>
            <a:r>
              <a:rPr lang="en-US" dirty="0" smtClean="0"/>
              <a:t> =1/3</a:t>
            </a:r>
            <a:endParaRPr lang="en-US" baseline="-25000" dirty="0"/>
          </a:p>
        </p:txBody>
      </p:sp>
      <p:sp>
        <p:nvSpPr>
          <p:cNvPr id="3" name="Content Placeholder 2"/>
          <p:cNvSpPr>
            <a:spLocks noGrp="1"/>
          </p:cNvSpPr>
          <p:nvPr>
            <p:ph idx="1"/>
          </p:nvPr>
        </p:nvSpPr>
        <p:spPr/>
        <p:txBody>
          <a:bodyPr>
            <a:normAutofit fontScale="92500"/>
          </a:bodyPr>
          <a:lstStyle/>
          <a:p>
            <a:r>
              <a:rPr lang="en-US" dirty="0" smtClean="0"/>
              <a:t>In the headwind case the outbound time is given by</a:t>
            </a:r>
          </a:p>
          <a:p>
            <a:endParaRPr lang="en-US" dirty="0"/>
          </a:p>
          <a:p>
            <a:endParaRPr lang="en-US" dirty="0" smtClean="0"/>
          </a:p>
          <a:p>
            <a:pPr marL="0" indent="0">
              <a:buNone/>
            </a:pPr>
            <a:endParaRPr lang="en-US" dirty="0" smtClean="0"/>
          </a:p>
          <a:p>
            <a:pPr marL="0" indent="0">
              <a:buNone/>
            </a:pPr>
            <a:endParaRPr lang="en-US" dirty="0" smtClean="0"/>
          </a:p>
          <a:p>
            <a:r>
              <a:rPr lang="en-US" dirty="0" smtClean="0"/>
              <a:t>When the wind speed ratio is 1/3 the outbound time becomes zero and the inbound time will be exactly 1 minute </a:t>
            </a:r>
          </a:p>
          <a:p>
            <a:endParaRPr lang="en-US" dirty="0" smtClean="0"/>
          </a:p>
          <a:p>
            <a:r>
              <a:rPr lang="en-US" dirty="0" smtClean="0"/>
              <a:t>For any wind speed greater than 1/3 the inbound time will always be greater than 1minute if the aircraft starts the outbound turn at the fix</a:t>
            </a:r>
          </a:p>
          <a:p>
            <a:endParaRPr lang="en-US" dirty="0"/>
          </a:p>
          <a:p>
            <a:endParaRPr lang="en-US" dirty="0" smtClean="0"/>
          </a:p>
          <a:p>
            <a:endParaRPr lang="en-US" dirty="0"/>
          </a:p>
          <a:p>
            <a:endParaRPr lang="en-US" dirty="0" smtClean="0"/>
          </a:p>
          <a:p>
            <a:pPr marL="0" indent="0" algn="ctr">
              <a:buNone/>
            </a:pPr>
            <a:endParaRPr lang="en-US" dirty="0"/>
          </a:p>
          <a:p>
            <a:pPr algn="ctr"/>
            <a:endParaRPr lang="en-US" dirty="0"/>
          </a:p>
          <a:p>
            <a:pPr algn="ct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60852716"/>
              </p:ext>
            </p:extLst>
          </p:nvPr>
        </p:nvGraphicFramePr>
        <p:xfrm>
          <a:off x="2286000" y="2286000"/>
          <a:ext cx="3887788" cy="604838"/>
        </p:xfrm>
        <a:graphic>
          <a:graphicData uri="http://schemas.openxmlformats.org/presentationml/2006/ole">
            <p:oleObj spid="_x0000_s7173" name="Equation" r:id="rId4" imgW="7315200" imgH="1460500"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01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Holding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No wind conditions – </a:t>
            </a:r>
            <a:r>
              <a:rPr lang="en-US" dirty="0" smtClean="0">
                <a:solidFill>
                  <a:srgbClr val="FF0000"/>
                </a:solidFill>
              </a:rPr>
              <a:t>nonstandard pattern</a:t>
            </a:r>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sz="2000" dirty="0" smtClean="0"/>
          </a:p>
          <a:p>
            <a:r>
              <a:rPr lang="en-US" sz="2000" dirty="0" smtClean="0"/>
              <a:t>At and below 14000MSL 1minute inbound from point 3 to point 0</a:t>
            </a:r>
          </a:p>
          <a:p>
            <a:r>
              <a:rPr lang="en-US" sz="2000" dirty="0" smtClean="0"/>
              <a:t>Outbound time from point 1 to point 2 will also be 1 minute</a:t>
            </a:r>
          </a:p>
          <a:p>
            <a:r>
              <a:rPr lang="en-US" sz="2000" dirty="0" smtClean="0"/>
              <a:t>WCA on inbound and outbound legs will be zero</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sz="1400" b="1" dirty="0"/>
          </a:p>
        </p:txBody>
      </p:sp>
      <p:cxnSp>
        <p:nvCxnSpPr>
          <p:cNvPr id="9" name="Straight Connector 8"/>
          <p:cNvCxnSpPr/>
          <p:nvPr/>
        </p:nvCxnSpPr>
        <p:spPr>
          <a:xfrm>
            <a:off x="3581400" y="3200400"/>
            <a:ext cx="2247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19500" y="41148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372100" y="3200400"/>
            <a:ext cx="914400" cy="914400"/>
          </a:xfrm>
          <a:prstGeom prst="arc">
            <a:avLst>
              <a:gd name="adj1" fmla="val 16200000"/>
              <a:gd name="adj2" fmla="val 62121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7" name="Arc 16"/>
          <p:cNvSpPr/>
          <p:nvPr/>
        </p:nvSpPr>
        <p:spPr>
          <a:xfrm rot="16200000">
            <a:off x="3108959" y="3200400"/>
            <a:ext cx="914400" cy="914400"/>
          </a:xfrm>
          <a:prstGeom prst="arc">
            <a:avLst>
              <a:gd name="adj1" fmla="val 10391457"/>
              <a:gd name="adj2" fmla="val 4242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2600" y="4495800"/>
            <a:ext cx="914400" cy="22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5405091" y="4191000"/>
            <a:ext cx="1005403"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0 - Fix</a:t>
            </a:r>
          </a:p>
        </p:txBody>
      </p:sp>
      <p:sp>
        <p:nvSpPr>
          <p:cNvPr id="7" name="5-Point Star 6"/>
          <p:cNvSpPr/>
          <p:nvPr/>
        </p:nvSpPr>
        <p:spPr>
          <a:xfrm>
            <a:off x="5722898" y="4038600"/>
            <a:ext cx="198489"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a:off x="5730887" y="3108067"/>
            <a:ext cx="190500" cy="18466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209634" y="2817703"/>
            <a:ext cx="1234184"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1- Abeam</a:t>
            </a:r>
          </a:p>
        </p:txBody>
      </p:sp>
      <p:sp>
        <p:nvSpPr>
          <p:cNvPr id="14" name="4-Point Star 13"/>
          <p:cNvSpPr/>
          <p:nvPr/>
        </p:nvSpPr>
        <p:spPr>
          <a:xfrm>
            <a:off x="3486150" y="3140333"/>
            <a:ext cx="190500" cy="152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2423070" y="2866906"/>
            <a:ext cx="2316660"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2- end of outbound timing</a:t>
            </a:r>
          </a:p>
        </p:txBody>
      </p:sp>
      <p:sp>
        <p:nvSpPr>
          <p:cNvPr id="16" name="4-Point Star 15"/>
          <p:cNvSpPr/>
          <p:nvPr/>
        </p:nvSpPr>
        <p:spPr>
          <a:xfrm>
            <a:off x="3497579" y="4023360"/>
            <a:ext cx="243842" cy="1676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2457433" y="4218801"/>
            <a:ext cx="2266967"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3- start of inbound timing</a:t>
            </a:r>
          </a:p>
        </p:txBody>
      </p:sp>
      <p:sp>
        <p:nvSpPr>
          <p:cNvPr id="19" name="Right Arrow 18"/>
          <p:cNvSpPr/>
          <p:nvPr/>
        </p:nvSpPr>
        <p:spPr>
          <a:xfrm>
            <a:off x="4495800" y="4114800"/>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Left Arrow 19"/>
          <p:cNvSpPr/>
          <p:nvPr/>
        </p:nvSpPr>
        <p:spPr>
          <a:xfrm>
            <a:off x="4387596" y="3143905"/>
            <a:ext cx="41300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880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additive="base">
                                        <p:cTn id="8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 calcmode="lin" valueType="num">
                                      <p:cBhvr additive="base">
                                        <p:cTn id="9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additive="base">
                                        <p:cTn id="9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7" grpId="0" animBg="1"/>
      <p:bldP spid="4" grpId="0"/>
      <p:bldP spid="7" grpId="0" animBg="1"/>
      <p:bldP spid="10" grpId="0" animBg="1"/>
      <p:bldP spid="12" grpId="0"/>
      <p:bldP spid="14" grpId="0" animBg="1"/>
      <p:bldP spid="15" grpId="0"/>
      <p:bldP spid="16" grpId="0" animBg="1"/>
      <p:bldP spid="18" grpId="0"/>
      <p:bldP spid="19" grpId="0" animBg="1"/>
      <p:bldP spid="20"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1586330"/>
              </p:ext>
            </p:extLst>
          </p:nvPr>
        </p:nvGraphicFramePr>
        <p:xfrm>
          <a:off x="-333374" y="233362"/>
          <a:ext cx="9810749" cy="6391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43200" y="5195500"/>
            <a:ext cx="2037737" cy="276999"/>
          </a:xfrm>
          <a:prstGeom prst="rect">
            <a:avLst/>
          </a:prstGeom>
          <a:solidFill>
            <a:srgbClr val="FFFF00"/>
          </a:solidFill>
        </p:spPr>
        <p:txBody>
          <a:bodyPr wrap="none" rtlCol="0">
            <a:spAutoFit/>
          </a:bodyPr>
          <a:lstStyle/>
          <a:p>
            <a:r>
              <a:rPr lang="en-US" sz="1200" dirty="0">
                <a:solidFill>
                  <a:prstClr val="black"/>
                </a:solidFill>
                <a:latin typeface="Arial" pitchFamily="34" charset="0"/>
                <a:cs typeface="Arial" pitchFamily="34" charset="0"/>
              </a:rPr>
              <a:t>1 Minute Inbound to the fix </a:t>
            </a:r>
          </a:p>
        </p:txBody>
      </p:sp>
      <p:cxnSp>
        <p:nvCxnSpPr>
          <p:cNvPr id="7" name="Straight Arrow Connector 6"/>
          <p:cNvCxnSpPr/>
          <p:nvPr/>
        </p:nvCxnSpPr>
        <p:spPr>
          <a:xfrm>
            <a:off x="2971800" y="5472499"/>
            <a:ext cx="147483" cy="166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Left Arrow 9"/>
          <p:cNvSpPr/>
          <p:nvPr/>
        </p:nvSpPr>
        <p:spPr>
          <a:xfrm>
            <a:off x="7924800" y="1828800"/>
            <a:ext cx="6096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828800" y="5029200"/>
            <a:ext cx="662361" cy="276999"/>
          </a:xfrm>
          <a:prstGeom prst="rect">
            <a:avLst/>
          </a:prstGeom>
          <a:noFill/>
        </p:spPr>
        <p:txBody>
          <a:bodyPr wrap="none" rtlCol="0">
            <a:spAutoFit/>
          </a:bodyPr>
          <a:lstStyle/>
          <a:p>
            <a:r>
              <a:rPr lang="en-US" sz="1200" dirty="0">
                <a:solidFill>
                  <a:prstClr val="black"/>
                </a:solidFill>
                <a:latin typeface="Arial" pitchFamily="34" charset="0"/>
                <a:cs typeface="Arial" pitchFamily="34" charset="0"/>
              </a:rPr>
              <a:t>Point 3</a:t>
            </a:r>
          </a:p>
        </p:txBody>
      </p:sp>
      <p:cxnSp>
        <p:nvCxnSpPr>
          <p:cNvPr id="13" name="Straight Arrow Connector 12"/>
          <p:cNvCxnSpPr/>
          <p:nvPr/>
        </p:nvCxnSpPr>
        <p:spPr>
          <a:xfrm>
            <a:off x="2159980" y="5180082"/>
            <a:ext cx="202219" cy="408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10" grpId="0" animBg="1"/>
      <p:bldP spid="11"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solidFill>
            <a:srgbClr val="FFC000"/>
          </a:solidFill>
        </p:spPr>
        <p:txBody>
          <a:bodyPr/>
          <a:lstStyle/>
          <a:p>
            <a:r>
              <a:rPr lang="en-US" dirty="0"/>
              <a:t>Pitfall #</a:t>
            </a:r>
            <a:r>
              <a:rPr lang="en-US" dirty="0" smtClean="0"/>
              <a:t>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Question:</a:t>
            </a:r>
          </a:p>
          <a:p>
            <a:pPr lvl="1"/>
            <a:r>
              <a:rPr lang="en-US" dirty="0" smtClean="0"/>
              <a:t>If the wind speed ratio is greater the 1/3 how could the pilot be able to fly a 1 minute inbound leg?</a:t>
            </a:r>
          </a:p>
          <a:p>
            <a:r>
              <a:rPr lang="en-US" dirty="0" smtClean="0"/>
              <a:t>Answer 1:</a:t>
            </a:r>
          </a:p>
          <a:p>
            <a:pPr lvl="1"/>
            <a:r>
              <a:rPr lang="en-US" dirty="0" smtClean="0">
                <a:solidFill>
                  <a:srgbClr val="FF0000"/>
                </a:solidFill>
              </a:rPr>
              <a:t>If the pilot always starts the turn to the outbound heading at the fix (“Type 1” holding pattern) the only way to obtain a 1 minute inbound time is to Increase the indicated airspeed so that the wind speed ratio is less than or equal to 1/3</a:t>
            </a:r>
          </a:p>
          <a:p>
            <a:r>
              <a:rPr lang="en-US" dirty="0" smtClean="0"/>
              <a:t>Answer 2</a:t>
            </a:r>
          </a:p>
          <a:p>
            <a:pPr lvl="1"/>
            <a:r>
              <a:rPr lang="en-US" dirty="0" smtClean="0">
                <a:solidFill>
                  <a:srgbClr val="FF0000"/>
                </a:solidFill>
              </a:rPr>
              <a:t>After reaching the fix on the inbound leg continue flying beyond the fix for a time equal to the difference between the inbound time to the fix and 1 minute</a:t>
            </a:r>
          </a:p>
          <a:p>
            <a:pPr lvl="2"/>
            <a:r>
              <a:rPr lang="en-US" dirty="0" smtClean="0">
                <a:solidFill>
                  <a:srgbClr val="FF0000"/>
                </a:solidFill>
              </a:rPr>
              <a:t>Requires the pilot to delay the 360 degree turn until some time beyond the fix on the inbound course (“Type 2 “ holding pattern)</a:t>
            </a:r>
          </a:p>
          <a:p>
            <a:pPr lvl="2"/>
            <a:endParaRPr lang="en-US" dirty="0" smtClean="0">
              <a:solidFill>
                <a:srgbClr val="FF0000"/>
              </a:solidFill>
            </a:endParaRPr>
          </a:p>
          <a:p>
            <a:pPr marL="0" indent="0">
              <a:buNone/>
            </a:pPr>
            <a:r>
              <a:rPr lang="en-US" dirty="0">
                <a:solidFill>
                  <a:srgbClr val="FF0000"/>
                </a:solidFill>
              </a:rPr>
              <a:t>	</a:t>
            </a:r>
          </a:p>
        </p:txBody>
      </p:sp>
      <p:sp>
        <p:nvSpPr>
          <p:cNvPr id="4" name="TextBox 3"/>
          <p:cNvSpPr txBox="1"/>
          <p:nvPr/>
        </p:nvSpPr>
        <p:spPr>
          <a:xfrm>
            <a:off x="2362200" y="5594866"/>
            <a:ext cx="4690002" cy="369332"/>
          </a:xfrm>
          <a:prstGeom prst="rect">
            <a:avLst/>
          </a:prstGeom>
          <a:solidFill>
            <a:srgbClr val="FFFF00"/>
          </a:solidFill>
        </p:spPr>
        <p:txBody>
          <a:bodyPr wrap="none" rtlCol="0">
            <a:spAutoFit/>
          </a:bodyPr>
          <a:lstStyle/>
          <a:p>
            <a:r>
              <a:rPr lang="en-US" dirty="0">
                <a:solidFill>
                  <a:prstClr val="black"/>
                </a:solidFill>
              </a:rPr>
              <a:t>The Entire Holding Pattern is Shifted Past the Fix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09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C000"/>
          </a:solidFill>
        </p:spPr>
        <p:txBody>
          <a:bodyPr/>
          <a:lstStyle/>
          <a:p>
            <a:r>
              <a:rPr lang="en-US" dirty="0" smtClean="0"/>
              <a:t>Common Misconception #1</a:t>
            </a:r>
            <a:endParaRPr lang="en-US" dirty="0"/>
          </a:p>
        </p:txBody>
      </p:sp>
      <p:sp>
        <p:nvSpPr>
          <p:cNvPr id="4" name="Content Placeholder 3"/>
          <p:cNvSpPr>
            <a:spLocks noGrp="1"/>
          </p:cNvSpPr>
          <p:nvPr>
            <p:ph idx="1"/>
          </p:nvPr>
        </p:nvSpPr>
        <p:spPr>
          <a:xfrm>
            <a:off x="457200" y="1600200"/>
            <a:ext cx="8229600" cy="5029200"/>
          </a:xfrm>
        </p:spPr>
        <p:txBody>
          <a:bodyPr/>
          <a:lstStyle/>
          <a:p>
            <a:r>
              <a:rPr lang="en-US" dirty="0" smtClean="0"/>
              <a:t>Question:</a:t>
            </a:r>
          </a:p>
          <a:p>
            <a:pPr lvl="1"/>
            <a:r>
              <a:rPr lang="en-US" dirty="0" smtClean="0"/>
              <a:t>In the headwind case with the wind speed ratio less than 1/3 the pilot flies outbound for 1 minute and finds that upon intercepting the inbound course the inbound time to the fix is 84 seconds</a:t>
            </a:r>
          </a:p>
          <a:p>
            <a:pPr lvl="1"/>
            <a:r>
              <a:rPr lang="en-US" dirty="0" smtClean="0"/>
              <a:t>What correction does the pilot apply to the outbound time in order to get the inbound time to be 1 minute?</a:t>
            </a:r>
          </a:p>
          <a:p>
            <a:r>
              <a:rPr lang="en-US" dirty="0" smtClean="0"/>
              <a:t>Answer:</a:t>
            </a:r>
          </a:p>
          <a:p>
            <a:pPr lvl="1"/>
            <a:r>
              <a:rPr lang="en-US" dirty="0" smtClean="0"/>
              <a:t>When the winds are very light a good first approximation would be to reduce the outbound time by 24 seconds</a:t>
            </a:r>
          </a:p>
          <a:p>
            <a:pPr lvl="1"/>
            <a:r>
              <a:rPr lang="en-US" dirty="0" smtClean="0">
                <a:solidFill>
                  <a:srgbClr val="FF0000"/>
                </a:solidFill>
              </a:rPr>
              <a:t>However in the case of wind speed ratios greater than 0.05 reducing the outbound time by 24 seconds would cause the pilot to require additional circuits to drive to the 1 minute inbound leg</a:t>
            </a:r>
          </a:p>
          <a:p>
            <a:pPr marL="457200" lvl="1" indent="0">
              <a:buNone/>
            </a:pPr>
            <a:endParaRPr lang="en-US" dirty="0"/>
          </a:p>
        </p:txBody>
      </p:sp>
      <p:sp>
        <p:nvSpPr>
          <p:cNvPr id="2" name="Slide Number Placeholder 1"/>
          <p:cNvSpPr>
            <a:spLocks noGrp="1"/>
          </p:cNvSpPr>
          <p:nvPr>
            <p:ph type="sldNum" sz="quarter" idx="12"/>
          </p:nvPr>
        </p:nvSpPr>
        <p:spPr/>
        <p:txBody>
          <a:bodyPr/>
          <a:lstStyle/>
          <a:p>
            <a:fld id="{036D5D2F-39F4-4EAE-8F2A-DA798F20A407}" type="slidenum">
              <a:rPr lang="en-US" smtClean="0">
                <a:solidFill>
                  <a:prstClr val="black">
                    <a:tint val="75000"/>
                  </a:prstClr>
                </a:solidFill>
              </a:rPr>
              <a:pPr/>
              <a:t>32</a:t>
            </a:fld>
            <a:endParaRPr lang="en-US" dirty="0">
              <a:solidFill>
                <a:prstClr val="black">
                  <a:tint val="75000"/>
                </a:prstClr>
              </a:solidFill>
            </a:endParaRPr>
          </a:p>
        </p:txBody>
      </p:sp>
      <p:sp>
        <p:nvSpPr>
          <p:cNvPr id="5" name="TextBox 4"/>
          <p:cNvSpPr txBox="1"/>
          <p:nvPr/>
        </p:nvSpPr>
        <p:spPr>
          <a:xfrm>
            <a:off x="990600" y="6070600"/>
            <a:ext cx="7391400" cy="646331"/>
          </a:xfrm>
          <a:prstGeom prst="rect">
            <a:avLst/>
          </a:prstGeom>
          <a:solidFill>
            <a:srgbClr val="00B0F0"/>
          </a:solidFill>
        </p:spPr>
        <p:txBody>
          <a:bodyPr wrap="square" rtlCol="0">
            <a:spAutoFit/>
          </a:bodyPr>
          <a:lstStyle/>
          <a:p>
            <a:pPr algn="ctr"/>
            <a:r>
              <a:rPr lang="en-US" dirty="0">
                <a:solidFill>
                  <a:prstClr val="black"/>
                </a:solidFill>
              </a:rPr>
              <a:t>How Can We Determine the Correct Change in the Outbound Time for a Required Change in the Inbound Time for Any Wind Speed Ratio?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85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What Method Does the Pilot Utilize to Converge the Time to One Minute on the Inbound Leg</a:t>
            </a:r>
            <a:endParaRPr lang="en-US" dirty="0"/>
          </a:p>
        </p:txBody>
      </p:sp>
      <p:sp>
        <p:nvSpPr>
          <p:cNvPr id="3" name="Content Placeholder 2"/>
          <p:cNvSpPr>
            <a:spLocks noGrp="1"/>
          </p:cNvSpPr>
          <p:nvPr>
            <p:ph idx="1"/>
          </p:nvPr>
        </p:nvSpPr>
        <p:spPr/>
        <p:txBody>
          <a:bodyPr/>
          <a:lstStyle/>
          <a:p>
            <a:r>
              <a:rPr lang="en-US" dirty="0" smtClean="0"/>
              <a:t>Since all corrections are performed on the outbound leg the increase or decrease in the length of the outbound leg for a given change in outbound time is given by</a:t>
            </a:r>
          </a:p>
          <a:p>
            <a:pPr marL="457200" lvl="1" indent="0">
              <a:buNone/>
            </a:pPr>
            <a:endParaRPr lang="en-US" dirty="0" smtClean="0"/>
          </a:p>
          <a:p>
            <a:pPr marL="457200" lvl="1" indent="0">
              <a:buNone/>
            </a:pPr>
            <a:endParaRPr lang="en-US" dirty="0"/>
          </a:p>
          <a:p>
            <a:pPr marL="457200" lvl="1" indent="0">
              <a:buNone/>
            </a:pPr>
            <a:endParaRPr lang="en-US" dirty="0" smtClean="0"/>
          </a:p>
          <a:p>
            <a:r>
              <a:rPr lang="en-US" dirty="0" smtClean="0"/>
              <a:t>This must equal the increase or decrease in the length of the inbound leg necessary to meet the 1 minute requirement (given by the change in the inbound time)</a:t>
            </a:r>
          </a:p>
          <a:p>
            <a:pPr marL="0"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8693342"/>
              </p:ext>
            </p:extLst>
          </p:nvPr>
        </p:nvGraphicFramePr>
        <p:xfrm>
          <a:off x="2216150" y="2971800"/>
          <a:ext cx="4406900" cy="609600"/>
        </p:xfrm>
        <a:graphic>
          <a:graphicData uri="http://schemas.openxmlformats.org/presentationml/2006/ole">
            <p:oleObj spid="_x0000_s8203" name="Equation" r:id="rId4" imgW="7315200" imgH="10160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96862172"/>
              </p:ext>
            </p:extLst>
          </p:nvPr>
        </p:nvGraphicFramePr>
        <p:xfrm>
          <a:off x="6534150" y="3386138"/>
          <a:ext cx="139700" cy="215900"/>
        </p:xfrm>
        <a:graphic>
          <a:graphicData uri="http://schemas.openxmlformats.org/presentationml/2006/ole">
            <p:oleObj spid="_x0000_s8204" name="Equation" r:id="rId5" imgW="4470400" imgH="69088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27173032"/>
              </p:ext>
            </p:extLst>
          </p:nvPr>
        </p:nvGraphicFramePr>
        <p:xfrm>
          <a:off x="2514600" y="5334000"/>
          <a:ext cx="4046537" cy="609600"/>
        </p:xfrm>
        <a:graphic>
          <a:graphicData uri="http://schemas.openxmlformats.org/presentationml/2006/ole">
            <p:oleObj spid="_x0000_s8205" name="Equation" r:id="rId6" imgW="7315200" imgH="1104900"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83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What Method Does the Pilot Utilize to Converge the Time to One Minute on the Inbound </a:t>
            </a:r>
            <a:r>
              <a:rPr lang="en-US" dirty="0" smtClean="0"/>
              <a:t>Leg? (Cont.)</a:t>
            </a:r>
            <a:endParaRPr lang="en-US" dirty="0"/>
          </a:p>
        </p:txBody>
      </p:sp>
      <p:sp>
        <p:nvSpPr>
          <p:cNvPr id="3" name="Content Placeholder 2"/>
          <p:cNvSpPr>
            <a:spLocks noGrp="1"/>
          </p:cNvSpPr>
          <p:nvPr>
            <p:ph idx="1"/>
          </p:nvPr>
        </p:nvSpPr>
        <p:spPr/>
        <p:txBody>
          <a:bodyPr/>
          <a:lstStyle/>
          <a:p>
            <a:r>
              <a:rPr lang="en-US" dirty="0" smtClean="0"/>
              <a:t>Equating the change in the inbound and outbound distances give the following equations for the change in the outbound time</a:t>
            </a:r>
            <a:endParaRPr lang="en-US" dirty="0"/>
          </a:p>
          <a:p>
            <a:pPr lvl="1"/>
            <a:endParaRPr lang="en-US" dirty="0" smtClean="0"/>
          </a:p>
          <a:p>
            <a:pPr marL="457200" lvl="1" indent="0">
              <a:buNone/>
            </a:pPr>
            <a:r>
              <a:rPr lang="en-US" dirty="0" smtClean="0"/>
              <a:t>Headwind on inbound leg                           Tailwind on inbound leg                       </a:t>
            </a:r>
          </a:p>
          <a:p>
            <a:pPr lvl="1"/>
            <a:endParaRPr lang="en-US" dirty="0"/>
          </a:p>
          <a:p>
            <a:pPr lvl="1"/>
            <a:endParaRPr lang="en-US" dirty="0" smtClean="0"/>
          </a:p>
          <a:p>
            <a:pPr lvl="1"/>
            <a:endParaRPr lang="en-US" dirty="0"/>
          </a:p>
          <a:p>
            <a:pPr lvl="1"/>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06899828"/>
              </p:ext>
            </p:extLst>
          </p:nvPr>
        </p:nvGraphicFramePr>
        <p:xfrm>
          <a:off x="1066800" y="4495800"/>
          <a:ext cx="2820988" cy="998537"/>
        </p:xfrm>
        <a:graphic>
          <a:graphicData uri="http://schemas.openxmlformats.org/presentationml/2006/ole">
            <p:oleObj spid="_x0000_s9224" name="Equation" r:id="rId4" imgW="7315200" imgH="25908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82185103"/>
              </p:ext>
            </p:extLst>
          </p:nvPr>
        </p:nvGraphicFramePr>
        <p:xfrm>
          <a:off x="5562600" y="4487333"/>
          <a:ext cx="2819400" cy="998537"/>
        </p:xfrm>
        <a:graphic>
          <a:graphicData uri="http://schemas.openxmlformats.org/presentationml/2006/ole">
            <p:oleObj spid="_x0000_s9225" name="Equation" r:id="rId5" imgW="7315200" imgH="2590800" progId="">
              <p:embed/>
            </p:oleObj>
          </a:graphicData>
        </a:graphic>
      </p:graphicFrame>
      <p:sp>
        <p:nvSpPr>
          <p:cNvPr id="8" name="Down Arrow 7"/>
          <p:cNvSpPr/>
          <p:nvPr/>
        </p:nvSpPr>
        <p:spPr>
          <a:xfrm>
            <a:off x="2224192" y="3429000"/>
            <a:ext cx="45719"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own Arrow 8"/>
          <p:cNvSpPr/>
          <p:nvPr/>
        </p:nvSpPr>
        <p:spPr>
          <a:xfrm>
            <a:off x="6781800" y="3429000"/>
            <a:ext cx="76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33400" y="6128266"/>
            <a:ext cx="8294515" cy="338554"/>
          </a:xfrm>
          <a:prstGeom prst="rect">
            <a:avLst/>
          </a:prstGeom>
          <a:solidFill>
            <a:srgbClr val="FFFF00"/>
          </a:solidFill>
        </p:spPr>
        <p:txBody>
          <a:bodyPr wrap="none" rtlCol="0">
            <a:spAutoFit/>
          </a:bodyPr>
          <a:lstStyle/>
          <a:p>
            <a:r>
              <a:rPr lang="en-US" sz="1600" dirty="0">
                <a:solidFill>
                  <a:prstClr val="black"/>
                </a:solidFill>
                <a:latin typeface="Arial" pitchFamily="34" charset="0"/>
                <a:cs typeface="Arial" pitchFamily="34" charset="0"/>
              </a:rPr>
              <a:t>Changes in the Outbound Time are Obtained by Scaling the Changes in the Inbound Time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30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6"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a:t>
            </a:r>
          </a:p>
          <a:p>
            <a:pPr lvl="1"/>
            <a:r>
              <a:rPr lang="en-US" dirty="0" smtClean="0"/>
              <a:t>On a headwind with a wind speed ratio of 0.2 the scaling factor for the inbound time would be 2/3 and for the scenario just given would require the pilot to reduce the outbound time by 16 seconds and not 24 seconds</a:t>
            </a:r>
          </a:p>
          <a:p>
            <a:pPr lvl="1"/>
            <a:r>
              <a:rPr lang="en-US" dirty="0" smtClean="0"/>
              <a:t>Using 24 second reduction in time for the outbound leg would force the aircraft to arrive early at the fix which would give rise to additional circuits to converge to the correct holding pattern</a:t>
            </a:r>
          </a:p>
        </p:txBody>
      </p:sp>
      <p:sp>
        <p:nvSpPr>
          <p:cNvPr id="4" name="Title 1"/>
          <p:cNvSpPr>
            <a:spLocks noGrp="1"/>
          </p:cNvSpPr>
          <p:nvPr>
            <p:ph type="title"/>
          </p:nvPr>
        </p:nvSpPr>
        <p:spPr>
          <a:solidFill>
            <a:srgbClr val="FFC000"/>
          </a:solidFill>
        </p:spPr>
        <p:txBody>
          <a:bodyPr>
            <a:normAutofit fontScale="90000"/>
          </a:bodyPr>
          <a:lstStyle/>
          <a:p>
            <a:r>
              <a:rPr lang="en-US" dirty="0"/>
              <a:t>What Method Does the Pilot Utilize to Converge the Time to One Minute on the Inbound </a:t>
            </a:r>
            <a:r>
              <a:rPr lang="en-US" dirty="0" smtClean="0"/>
              <a:t>Leg? (Cont.)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55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Holding Patterns (Cont.)</a:t>
            </a:r>
            <a:endParaRPr lang="en-US" dirty="0"/>
          </a:p>
        </p:txBody>
      </p:sp>
      <p:sp>
        <p:nvSpPr>
          <p:cNvPr id="3" name="Content Placeholder 2"/>
          <p:cNvSpPr>
            <a:spLocks noGrp="1"/>
          </p:cNvSpPr>
          <p:nvPr>
            <p:ph idx="1"/>
          </p:nvPr>
        </p:nvSpPr>
        <p:spPr/>
        <p:txBody>
          <a:bodyPr>
            <a:normAutofit/>
          </a:bodyPr>
          <a:lstStyle/>
          <a:p>
            <a:r>
              <a:rPr lang="en-US" dirty="0" smtClean="0"/>
              <a:t>Under arbitrary wind conditions</a:t>
            </a:r>
          </a:p>
          <a:p>
            <a:pPr lvl="1"/>
            <a:endParaRPr lang="en-US" dirty="0" smtClean="0"/>
          </a:p>
          <a:p>
            <a:pPr lvl="1"/>
            <a:r>
              <a:rPr lang="en-US" dirty="0" smtClean="0"/>
              <a:t>Inbound time will still be 1 minute from point 3 to point 0</a:t>
            </a:r>
          </a:p>
          <a:p>
            <a:pPr lvl="2"/>
            <a:endParaRPr lang="en-US" dirty="0" smtClean="0"/>
          </a:p>
          <a:p>
            <a:pPr lvl="2"/>
            <a:r>
              <a:rPr lang="en-US" dirty="0" smtClean="0"/>
              <a:t>Outbound time will need to be adjusted </a:t>
            </a:r>
          </a:p>
          <a:p>
            <a:pPr lvl="3"/>
            <a:r>
              <a:rPr lang="en-US" dirty="0" smtClean="0"/>
              <a:t>AIM recommends starting outbound time at abeam point or if unable to identify abeam point to use outbound heading</a:t>
            </a:r>
          </a:p>
          <a:p>
            <a:pPr lvl="2"/>
            <a:endParaRPr lang="en-US" dirty="0" smtClean="0"/>
          </a:p>
          <a:p>
            <a:pPr lvl="2"/>
            <a:r>
              <a:rPr lang="en-US" dirty="0" smtClean="0"/>
              <a:t>Inbound WCA (IWCA) needs to be established to track inbound course</a:t>
            </a:r>
          </a:p>
          <a:p>
            <a:pPr lvl="1"/>
            <a:endParaRPr lang="en-US" dirty="0" smtClean="0">
              <a:solidFill>
                <a:srgbClr val="FF0000"/>
              </a:solidFill>
            </a:endParaRPr>
          </a:p>
          <a:p>
            <a:pPr lvl="1"/>
            <a:endParaRPr lang="en-US" dirty="0" smtClean="0"/>
          </a:p>
          <a:p>
            <a:pPr marL="457200" lvl="1" indent="0">
              <a:buNone/>
            </a:pP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24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t>Holding Patterns (Cont.)</a:t>
            </a:r>
          </a:p>
        </p:txBody>
      </p:sp>
      <p:sp>
        <p:nvSpPr>
          <p:cNvPr id="3" name="Content Placeholder 2"/>
          <p:cNvSpPr>
            <a:spLocks noGrp="1"/>
          </p:cNvSpPr>
          <p:nvPr>
            <p:ph idx="1"/>
          </p:nvPr>
        </p:nvSpPr>
        <p:spPr/>
        <p:txBody>
          <a:bodyPr/>
          <a:lstStyle/>
          <a:p>
            <a:pPr lvl="1"/>
            <a:r>
              <a:rPr lang="en-US" dirty="0"/>
              <a:t>Outbound heading will need to be determined so that aircraft rolls out on inbound </a:t>
            </a:r>
            <a:r>
              <a:rPr lang="en-US" dirty="0" smtClean="0"/>
              <a:t>course/radial </a:t>
            </a:r>
            <a:r>
              <a:rPr lang="en-US" dirty="0"/>
              <a:t>with </a:t>
            </a:r>
            <a:r>
              <a:rPr lang="en-US" dirty="0" smtClean="0"/>
              <a:t>the proper </a:t>
            </a:r>
            <a:r>
              <a:rPr lang="en-US" dirty="0"/>
              <a:t>inbound WCA</a:t>
            </a:r>
          </a:p>
          <a:p>
            <a:pPr lvl="2"/>
            <a:r>
              <a:rPr lang="en-US" dirty="0"/>
              <a:t>AIM recommends using </a:t>
            </a:r>
            <a:r>
              <a:rPr lang="en-US" dirty="0" smtClean="0"/>
              <a:t>an “</a:t>
            </a:r>
            <a:r>
              <a:rPr lang="en-US" dirty="0" smtClean="0">
                <a:solidFill>
                  <a:srgbClr val="FF0000"/>
                </a:solidFill>
              </a:rPr>
              <a:t>M-Factor” of 3 for the outbound WCA (i.e., 3*IWCA)</a:t>
            </a:r>
            <a:endParaRPr lang="en-US" dirty="0">
              <a:solidFill>
                <a:srgbClr val="FF0000"/>
              </a:solidFill>
            </a:endParaRPr>
          </a:p>
          <a:p>
            <a:pPr lvl="1"/>
            <a:endParaRPr lang="en-US" dirty="0" smtClean="0"/>
          </a:p>
          <a:p>
            <a:pPr lvl="1"/>
            <a:r>
              <a:rPr lang="en-US" dirty="0" smtClean="0"/>
              <a:t>Only </a:t>
            </a:r>
            <a:r>
              <a:rPr lang="en-US" dirty="0"/>
              <a:t>3 pieces of information the pilot needs to know to </a:t>
            </a:r>
            <a:r>
              <a:rPr lang="en-US" dirty="0" smtClean="0"/>
              <a:t>correctly fly </a:t>
            </a:r>
            <a:r>
              <a:rPr lang="en-US" dirty="0"/>
              <a:t>the holding </a:t>
            </a:r>
            <a:r>
              <a:rPr lang="en-US" dirty="0" smtClean="0"/>
              <a:t>pattern</a:t>
            </a:r>
            <a:endParaRPr lang="en-US" dirty="0"/>
          </a:p>
          <a:p>
            <a:pPr lvl="2"/>
            <a:r>
              <a:rPr lang="en-US" dirty="0">
                <a:solidFill>
                  <a:srgbClr val="FF0000"/>
                </a:solidFill>
              </a:rPr>
              <a:t>What is the correct heading to track the inbound </a:t>
            </a:r>
            <a:r>
              <a:rPr lang="en-US" dirty="0" smtClean="0">
                <a:solidFill>
                  <a:srgbClr val="FF0000"/>
                </a:solidFill>
              </a:rPr>
              <a:t>course (IWCA)</a:t>
            </a:r>
            <a:endParaRPr lang="en-US" dirty="0">
              <a:solidFill>
                <a:srgbClr val="FF0000"/>
              </a:solidFill>
            </a:endParaRPr>
          </a:p>
          <a:p>
            <a:pPr lvl="2"/>
            <a:r>
              <a:rPr lang="en-US" dirty="0">
                <a:solidFill>
                  <a:srgbClr val="FF0000"/>
                </a:solidFill>
              </a:rPr>
              <a:t>What is the correct outbound </a:t>
            </a:r>
            <a:r>
              <a:rPr lang="en-US" dirty="0" smtClean="0">
                <a:solidFill>
                  <a:srgbClr val="FF0000"/>
                </a:solidFill>
              </a:rPr>
              <a:t>heading (</a:t>
            </a:r>
            <a:r>
              <a:rPr lang="en-US" dirty="0" smtClean="0">
                <a:solidFill>
                  <a:srgbClr val="FF0000"/>
                </a:solidFill>
                <a:sym typeface="Mathematica1"/>
              </a:rPr>
              <a:t></a:t>
            </a:r>
            <a:r>
              <a:rPr lang="en-US" baseline="-25000" dirty="0" smtClean="0">
                <a:solidFill>
                  <a:srgbClr val="FF0000"/>
                </a:solidFill>
                <a:sym typeface="Mathematica1"/>
              </a:rPr>
              <a:t>H</a:t>
            </a:r>
            <a:r>
              <a:rPr lang="en-US" dirty="0" smtClean="0">
                <a:solidFill>
                  <a:srgbClr val="FF0000"/>
                </a:solidFill>
                <a:sym typeface="Mathematica1"/>
              </a:rPr>
              <a:t>)</a:t>
            </a:r>
            <a:endParaRPr lang="en-US" dirty="0">
              <a:solidFill>
                <a:srgbClr val="FF0000"/>
              </a:solidFill>
            </a:endParaRPr>
          </a:p>
          <a:p>
            <a:pPr lvl="2"/>
            <a:r>
              <a:rPr lang="en-US" dirty="0">
                <a:solidFill>
                  <a:srgbClr val="FF0000"/>
                </a:solidFill>
              </a:rPr>
              <a:t>What is the correct  time for the outbound </a:t>
            </a:r>
            <a:r>
              <a:rPr lang="en-US" dirty="0" smtClean="0">
                <a:solidFill>
                  <a:srgbClr val="FF0000"/>
                </a:solidFill>
              </a:rPr>
              <a:t>leg (</a:t>
            </a:r>
            <a:r>
              <a:rPr lang="en-US" dirty="0" err="1" smtClean="0">
                <a:solidFill>
                  <a:srgbClr val="FF0000"/>
                </a:solidFill>
              </a:rPr>
              <a:t>t</a:t>
            </a:r>
            <a:r>
              <a:rPr lang="en-US" baseline="-25000" dirty="0" err="1" smtClean="0">
                <a:solidFill>
                  <a:srgbClr val="FF0000"/>
                </a:solidFill>
              </a:rPr>
              <a:t>OUT</a:t>
            </a:r>
            <a:r>
              <a:rPr lang="en-US" dirty="0" smtClean="0">
                <a:solidFill>
                  <a:srgbClr val="FF0000"/>
                </a:solidFill>
              </a:rPr>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1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771146" y="914400"/>
            <a:ext cx="7772400" cy="1470025"/>
          </a:xfrm>
          <a:solidFill>
            <a:srgbClr val="00B0F0"/>
          </a:solidFill>
        </p:spPr>
        <p:txBody>
          <a:bodyPr>
            <a:normAutofit/>
          </a:bodyPr>
          <a:lstStyle/>
          <a:p>
            <a:r>
              <a:rPr lang="en-US" sz="2400" b="1" dirty="0" smtClean="0">
                <a:latin typeface="Arial" pitchFamily="34" charset="0"/>
                <a:cs typeface="Arial" pitchFamily="34" charset="0"/>
              </a:rPr>
              <a:t>Question: Then Why D</a:t>
            </a:r>
            <a:r>
              <a:rPr lang="en-US" sz="2400" b="1" dirty="0">
                <a:latin typeface="Arial" pitchFamily="34" charset="0"/>
                <a:cs typeface="Arial" pitchFamily="34" charset="0"/>
              </a:rPr>
              <a:t>o</a:t>
            </a:r>
            <a:r>
              <a:rPr lang="en-US" sz="2400" b="1" dirty="0" smtClean="0">
                <a:latin typeface="Arial" pitchFamily="34" charset="0"/>
                <a:cs typeface="Arial" pitchFamily="34" charset="0"/>
              </a:rPr>
              <a:t> IFR Pilots Have Trouble Flying Holding Patterns </a:t>
            </a:r>
            <a:r>
              <a:rPr lang="en-US" sz="2400" b="1" dirty="0">
                <a:latin typeface="Arial" pitchFamily="34" charset="0"/>
                <a:cs typeface="Arial" pitchFamily="34" charset="0"/>
              </a:rPr>
              <a:t>w</a:t>
            </a:r>
            <a:r>
              <a:rPr lang="en-US" sz="2400" b="1" dirty="0" smtClean="0">
                <a:latin typeface="Arial" pitchFamily="34" charset="0"/>
                <a:cs typeface="Arial" pitchFamily="34" charset="0"/>
              </a:rPr>
              <a:t>ith a Wind?</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7" name="TextBox 6"/>
          <p:cNvSpPr txBox="1"/>
          <p:nvPr/>
        </p:nvSpPr>
        <p:spPr>
          <a:xfrm>
            <a:off x="1160438" y="3886199"/>
            <a:ext cx="6858000" cy="584775"/>
          </a:xfrm>
          <a:prstGeom prst="rect">
            <a:avLst/>
          </a:prstGeom>
          <a:solidFill>
            <a:srgbClr val="FF0000"/>
          </a:solidFill>
        </p:spPr>
        <p:txBody>
          <a:bodyPr wrap="square" rtlCol="0">
            <a:spAutoFit/>
          </a:bodyPr>
          <a:lstStyle/>
          <a:p>
            <a:r>
              <a:rPr lang="en-US" sz="3200" dirty="0">
                <a:solidFill>
                  <a:prstClr val="black"/>
                </a:solidFill>
              </a:rPr>
              <a:t>Because the “M-Factor” is Not Always 3! </a:t>
            </a:r>
          </a:p>
        </p:txBody>
      </p:sp>
      <p:sp>
        <p:nvSpPr>
          <p:cNvPr id="3" name="TextBox 2"/>
          <p:cNvSpPr txBox="1"/>
          <p:nvPr/>
        </p:nvSpPr>
        <p:spPr>
          <a:xfrm>
            <a:off x="990600" y="5562600"/>
            <a:ext cx="7197676" cy="584775"/>
          </a:xfrm>
          <a:prstGeom prst="rect">
            <a:avLst/>
          </a:prstGeom>
          <a:solidFill>
            <a:srgbClr val="FFFF00"/>
          </a:solidFill>
        </p:spPr>
        <p:txBody>
          <a:bodyPr wrap="none" rtlCol="0">
            <a:spAutoFit/>
          </a:bodyPr>
          <a:lstStyle/>
          <a:p>
            <a:r>
              <a:rPr lang="en-US" sz="3200" dirty="0">
                <a:solidFill>
                  <a:prstClr val="black"/>
                </a:solidFill>
              </a:rPr>
              <a:t>You Will See Why During this Presentation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82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How Do We Distinguish Between a “Type 1” and “Type 2” Holding Pattern?</a:t>
            </a:r>
            <a:endParaRPr lang="en-US" dirty="0"/>
          </a:p>
        </p:txBody>
      </p:sp>
      <p:sp>
        <p:nvSpPr>
          <p:cNvPr id="3" name="Content Placeholder 2"/>
          <p:cNvSpPr>
            <a:spLocks noGrp="1"/>
          </p:cNvSpPr>
          <p:nvPr>
            <p:ph idx="1"/>
          </p:nvPr>
        </p:nvSpPr>
        <p:spPr/>
        <p:txBody>
          <a:bodyPr/>
          <a:lstStyle/>
          <a:p>
            <a:r>
              <a:rPr lang="en-US" dirty="0" smtClean="0"/>
              <a:t>A “Type 1” holding pattern will have an outbound turn that is greater than 90 degrees from the inbound course</a:t>
            </a:r>
          </a:p>
          <a:p>
            <a:pPr lvl="1"/>
            <a:r>
              <a:rPr lang="en-US" dirty="0" smtClean="0"/>
              <a:t>This type of holding pattern is what CFII’s discuss during training for an instrument rating</a:t>
            </a:r>
          </a:p>
          <a:p>
            <a:r>
              <a:rPr lang="en-US" dirty="0" smtClean="0"/>
              <a:t>A “Type 2” holding pattern will have an outbound turn that is less than or equal to 90 degrees from the inbound course</a:t>
            </a:r>
          </a:p>
          <a:p>
            <a:pPr lvl="1"/>
            <a:r>
              <a:rPr lang="en-US" dirty="0" smtClean="0"/>
              <a:t>CFII’s never discuss this type of holding pattern</a:t>
            </a:r>
          </a:p>
          <a:p>
            <a:pPr lvl="2"/>
            <a:r>
              <a:rPr lang="en-US" dirty="0" smtClean="0"/>
              <a:t>Outbound timing can become a nightmare!</a:t>
            </a:r>
          </a:p>
          <a:p>
            <a:pPr lvl="2"/>
            <a:r>
              <a:rPr lang="en-US" dirty="0" smtClean="0"/>
              <a:t>Under what conditions will this occur?</a:t>
            </a:r>
          </a:p>
          <a:p>
            <a:pPr lvl="3"/>
            <a:r>
              <a:rPr lang="en-US" dirty="0" smtClean="0">
                <a:solidFill>
                  <a:srgbClr val="FF0000"/>
                </a:solidFill>
              </a:rPr>
              <a:t>The “Holding Pattern Solution” will tell us the answer</a:t>
            </a:r>
          </a:p>
          <a:p>
            <a:pPr marL="1371600" lvl="3"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4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a:solidFill>
            <a:srgbClr val="FFC000"/>
          </a:solidFill>
        </p:spPr>
        <p:txBody>
          <a:bodyPr>
            <a:normAutofit fontScale="90000"/>
          </a:bodyPr>
          <a:lstStyle/>
          <a:p>
            <a:r>
              <a:rPr lang="en-US" dirty="0" smtClean="0"/>
              <a:t>Consider a Non-Standard Holding Pattern With Arbitrary Wind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9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65741088"/>
              </p:ext>
            </p:extLst>
          </p:nvPr>
        </p:nvGraphicFramePr>
        <p:xfrm>
          <a:off x="-152400" y="295275"/>
          <a:ext cx="9559924" cy="656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52400"/>
            <a:ext cx="4339650" cy="646331"/>
          </a:xfrm>
          <a:prstGeom prst="rect">
            <a:avLst/>
          </a:prstGeom>
          <a:solidFill>
            <a:srgbClr val="FFC000"/>
          </a:solidFill>
        </p:spPr>
        <p:txBody>
          <a:bodyPr wrap="none" rtlCol="0">
            <a:spAutoFit/>
          </a:bodyPr>
          <a:lstStyle/>
          <a:p>
            <a:pPr algn="ctr"/>
            <a:r>
              <a:rPr lang="en-US" dirty="0">
                <a:solidFill>
                  <a:prstClr val="black"/>
                </a:solidFill>
                <a:latin typeface="Arial" pitchFamily="34" charset="0"/>
                <a:cs typeface="Arial" pitchFamily="34" charset="0"/>
              </a:rPr>
              <a:t>Nonstandard Holding Pattern </a:t>
            </a:r>
          </a:p>
          <a:p>
            <a:pPr algn="ctr"/>
            <a:r>
              <a:rPr lang="en-US" dirty="0">
                <a:solidFill>
                  <a:prstClr val="black"/>
                </a:solidFill>
                <a:latin typeface="Arial" pitchFamily="34" charset="0"/>
                <a:cs typeface="Arial" pitchFamily="34" charset="0"/>
              </a:rPr>
              <a:t>Wind 45 degrees Left of Inbound Course</a:t>
            </a:r>
          </a:p>
        </p:txBody>
      </p:sp>
      <p:cxnSp>
        <p:nvCxnSpPr>
          <p:cNvPr id="7" name="Straight Arrow Connector 6"/>
          <p:cNvCxnSpPr/>
          <p:nvPr/>
        </p:nvCxnSpPr>
        <p:spPr>
          <a:xfrm flipH="1">
            <a:off x="6854250" y="2667000"/>
            <a:ext cx="6133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47311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4723</Words>
  <Application>Microsoft Office PowerPoint</Application>
  <PresentationFormat>On-screen Show (4:3)</PresentationFormat>
  <Paragraphs>420</Paragraphs>
  <Slides>35</Slides>
  <Notes>17</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1_Office Theme</vt:lpstr>
      <vt:lpstr>2_Office Theme</vt:lpstr>
      <vt:lpstr>Equation</vt:lpstr>
      <vt:lpstr>Holding Patterns -101: A New and Novel Approach to Understanding the Pitfalls and Misconceptions of Timing and Wind Correction in the Holding Pattern Part 2</vt:lpstr>
      <vt:lpstr>Holding Patterns</vt:lpstr>
      <vt:lpstr>Holding Patterns</vt:lpstr>
      <vt:lpstr>Holding Patterns (Cont.)</vt:lpstr>
      <vt:lpstr>Holding Patterns (Cont.)</vt:lpstr>
      <vt:lpstr>Question: Then Why Do IFR Pilots Have Trouble Flying Holding Patterns with a Wind? </vt:lpstr>
      <vt:lpstr>How Do We Distinguish Between a “Type 1” and “Type 2” Holding Pattern?</vt:lpstr>
      <vt:lpstr>Consider a Non-Standard Holding Pattern With Arbitrary Wind</vt:lpstr>
      <vt:lpstr>Slide 9</vt:lpstr>
      <vt:lpstr>How Do We Determine the Outbound Wind Correction Angle and Time for the Outbound Leg for an Arbitrary Wind?</vt:lpstr>
      <vt:lpstr>How Do We Determine the Outbound Wind Correction Angle and Time for the Outbound Leg for an Arbitrary Wind? (Cont.)</vt:lpstr>
      <vt:lpstr>How Do We Determine the Outbound Wind Correction Angle and Outbound Time for an Arbitrary Wind? (Cont.)</vt:lpstr>
      <vt:lpstr>How Do We Determine Ground Speed in the Holding Pattern?</vt:lpstr>
      <vt:lpstr>Ground Speed in the Holding Pattern</vt:lpstr>
      <vt:lpstr>How Do We Determine the Ground Track of the Holding Pattern When We Have an Arbitrary Wind? (Cont.)</vt:lpstr>
      <vt:lpstr>How Do We Determine the Ground Track of the Holding Pattern When We Have an Arbitrary Wind? (Cont.)</vt:lpstr>
      <vt:lpstr>What is the Outbound Time in Seconds</vt:lpstr>
      <vt:lpstr>What is the Outbound Heading?</vt:lpstr>
      <vt:lpstr>Comments about the “Holding Pattern Solution”</vt:lpstr>
      <vt:lpstr>What is the Advantage of Starting the Outbound Time at the Point Where the Aircraft Rolls Out on the Outbound Heading?</vt:lpstr>
      <vt:lpstr>Slide 21</vt:lpstr>
      <vt:lpstr>Slide 22</vt:lpstr>
      <vt:lpstr>What is an Easy Method of Determining the Inbound WCA</vt:lpstr>
      <vt:lpstr>What Does Every Pilot Wants to Know Before Entering the Holding Pattern?</vt:lpstr>
      <vt:lpstr>It’s the “Holding Pattern Solution” </vt:lpstr>
      <vt:lpstr>“Holding Pattern Solution”  for the Headwind/Tailwind Case</vt:lpstr>
      <vt:lpstr>Headwind/Tailwind Case</vt:lpstr>
      <vt:lpstr>Table of Outbound Times for the Headwind/Tailwind Case</vt:lpstr>
      <vt:lpstr>Headwind Case with VW =1/3</vt:lpstr>
      <vt:lpstr>Slide 30</vt:lpstr>
      <vt:lpstr>Pitfall #1</vt:lpstr>
      <vt:lpstr>Common Misconception #1</vt:lpstr>
      <vt:lpstr>What Method Does the Pilot Utilize to Converge the Time to One Minute on the Inbound Leg</vt:lpstr>
      <vt:lpstr>What Method Does the Pilot Utilize to Converge the Time to One Minute on the Inbound Leg? (Cont.)</vt:lpstr>
      <vt:lpstr>What Method Does the Pilot Utilize to Converge the Time to One Minute on the Inbound Leg?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Patterns -101: A New and Novel Approach to Understanding the Pitfalls and Misconceptions of Timing and Wind Correction in the Holding Pattern Part 2</dc:title>
  <dc:creator>glattl</dc:creator>
  <cp:lastModifiedBy>Mac User</cp:lastModifiedBy>
  <cp:revision>4</cp:revision>
  <dcterms:created xsi:type="dcterms:W3CDTF">2013-12-04T20:28:16Z</dcterms:created>
  <dcterms:modified xsi:type="dcterms:W3CDTF">2013-12-04T20:30:52Z</dcterms:modified>
</cp:coreProperties>
</file>